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FF93-8C12-4E93-B16D-2DFC25ED0F0A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0D6-DAD6-4A25-A421-D386C146B5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0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38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2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2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2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2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14/11/2019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4998BEF8-1666-4F14-B2D1-F42FE95A8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4000" y="1524000"/>
            <a:ext cx="9906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17F9F7-3C2B-4052-AD1B-C87368241DF0}"/>
              </a:ext>
            </a:extLst>
          </p:cNvPr>
          <p:cNvSpPr/>
          <p:nvPr/>
        </p:nvSpPr>
        <p:spPr>
          <a:xfrm>
            <a:off x="2946400" y="4699000"/>
            <a:ext cx="1162050" cy="146684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6171CC-9148-44D5-9047-1C54B568AB00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4108450" y="5432425"/>
            <a:ext cx="1380051" cy="988712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F1C29-AF11-4648-9B2D-0EF2D9FF5D1C}"/>
              </a:ext>
            </a:extLst>
          </p:cNvPr>
          <p:cNvSpPr txBox="1"/>
          <p:nvPr/>
        </p:nvSpPr>
        <p:spPr>
          <a:xfrm>
            <a:off x="4419600" y="6421137"/>
            <a:ext cx="2137802" cy="9784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Fracture of specimen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A72DE6-DACB-4AEF-BAE7-CB4B3B28CC56}"/>
              </a:ext>
            </a:extLst>
          </p:cNvPr>
          <p:cNvCxnSpPr>
            <a:cxnSpLocks/>
          </p:cNvCxnSpPr>
          <p:nvPr/>
        </p:nvCxnSpPr>
        <p:spPr>
          <a:xfrm flipH="1" flipV="1">
            <a:off x="3251201" y="3484863"/>
            <a:ext cx="1162050" cy="553737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EC0A4B-7FDE-4B71-AF06-F0EC66803D04}"/>
              </a:ext>
            </a:extLst>
          </p:cNvPr>
          <p:cNvSpPr txBox="1"/>
          <p:nvPr/>
        </p:nvSpPr>
        <p:spPr>
          <a:xfrm>
            <a:off x="4419600" y="3837501"/>
            <a:ext cx="2137802" cy="48923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179" dirty="0"/>
              <a:t>Top clamp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140D5-7219-47E8-A845-CA66BB69E8C7}"/>
              </a:ext>
            </a:extLst>
          </p:cNvPr>
          <p:cNvCxnSpPr>
            <a:cxnSpLocks/>
          </p:cNvCxnSpPr>
          <p:nvPr/>
        </p:nvCxnSpPr>
        <p:spPr>
          <a:xfrm flipH="1" flipV="1">
            <a:off x="3251201" y="8035684"/>
            <a:ext cx="1162050" cy="553737"/>
          </a:xfrm>
          <a:prstGeom prst="straightConnector1">
            <a:avLst/>
          </a:prstGeom>
          <a:ln w="63500" cap="rnd" cmpd="sng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5B77D8-4C37-4B1B-B8FB-1AF973488577}"/>
              </a:ext>
            </a:extLst>
          </p:cNvPr>
          <p:cNvSpPr txBox="1"/>
          <p:nvPr/>
        </p:nvSpPr>
        <p:spPr>
          <a:xfrm>
            <a:off x="4419600" y="8313840"/>
            <a:ext cx="2137802" cy="9784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3179" dirty="0"/>
              <a:t>Bottom clamp</a:t>
            </a:r>
          </a:p>
        </p:txBody>
      </p:sp>
    </p:spTree>
    <p:extLst>
      <p:ext uri="{BB962C8B-B14F-4D97-AF65-F5344CB8AC3E}">
        <p14:creationId xmlns:p14="http://schemas.microsoft.com/office/powerpoint/2010/main" val="181221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9</Words>
  <Application>Microsoft Office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Coupon-test-setup.pdf</dc:title>
  <dc:creator>Harikrishnan Magarabooshanam</dc:creator>
  <cp:lastModifiedBy>Harikrishnan Magarabooshanam</cp:lastModifiedBy>
  <cp:revision>15</cp:revision>
  <dcterms:created xsi:type="dcterms:W3CDTF">2019-09-11T03:49:25Z</dcterms:created>
  <dcterms:modified xsi:type="dcterms:W3CDTF">2019-11-14T07:16:23Z</dcterms:modified>
</cp:coreProperties>
</file>