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B83753-F210-4381-8964-0FDC5734808B}" v="1" dt="2024-09-29T05:47:41.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20(1)%20(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F12-4C13-9AB0-B9C006B8D4D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F12-4C13-9AB0-B9C006B8D4D0}"/>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F12-4C13-9AB0-B9C006B8D4D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F12-4C13-9AB0-B9C006B8D4D0}"/>
            </c:ext>
          </c:extLst>
        </c:ser>
        <c:dLbls>
          <c:showLegendKey val="0"/>
          <c:showVal val="0"/>
          <c:showCatName val="0"/>
          <c:showSerName val="0"/>
          <c:showPercent val="0"/>
          <c:showBubbleSize val="0"/>
        </c:dLbls>
        <c:gapWidth val="150"/>
        <c:overlap val="100"/>
        <c:axId val="528393231"/>
        <c:axId val="528392271"/>
      </c:barChart>
      <c:catAx>
        <c:axId val="528393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392271"/>
        <c:crosses val="autoZero"/>
        <c:auto val="1"/>
        <c:lblAlgn val="ctr"/>
        <c:lblOffset val="100"/>
        <c:noMultiLvlLbl val="0"/>
      </c:catAx>
      <c:valAx>
        <c:axId val="528392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3932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HARIHARAN.S</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312220028</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4" name="Chart 3">
            <a:extLst>
              <a:ext uri="{FF2B5EF4-FFF2-40B4-BE49-F238E27FC236}">
                <a16:creationId xmlns:a16="http://schemas.microsoft.com/office/drawing/2014/main" id="{1ABB8E86-0BBA-628A-FDA0-5433355726BA}"/>
              </a:ext>
            </a:extLst>
          </p:cNvPr>
          <p:cNvGraphicFramePr>
            <a:graphicFrameLocks/>
          </p:cNvGraphicFramePr>
          <p:nvPr>
            <p:extLst>
              <p:ext uri="{D42A27DB-BD31-4B8C-83A1-F6EECF244321}">
                <p14:modId xmlns:p14="http://schemas.microsoft.com/office/powerpoint/2010/main" val="1139893718"/>
              </p:ext>
            </p:extLst>
          </p:nvPr>
        </p:nvGraphicFramePr>
        <p:xfrm>
          <a:off x="1025236" y="2816831"/>
          <a:ext cx="7356764" cy="273884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56</TotalTime>
  <Words>716</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36</cp:revision>
  <dcterms:modified xsi:type="dcterms:W3CDTF">2024-09-29T05:48:15Z</dcterms:modified>
</cp:coreProperties>
</file>