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0" r:id="rId5"/>
    <p:sldId id="261" r:id="rId6"/>
    <p:sldId id="25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6858048" cy="10001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PSG </a:t>
            </a:r>
            <a:r>
              <a:rPr lang="en-US" sz="3600" b="1" dirty="0" err="1">
                <a:solidFill>
                  <a:schemeClr val="tx1"/>
                </a:solidFill>
                <a:latin typeface="Arial Black" pitchFamily="34" charset="0"/>
              </a:rPr>
              <a:t>iTech</a:t>
            </a: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 Hackfest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2060848"/>
            <a:ext cx="745805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Team Name- </a:t>
            </a:r>
            <a:r>
              <a:rPr lang="en-IN" sz="2000" dirty="0">
                <a:solidFill>
                  <a:schemeClr val="accent1"/>
                </a:solidFill>
                <a:latin typeface="Bahnschrift" panose="020B0502040204020203" pitchFamily="34" charset="0"/>
              </a:rPr>
              <a:t>Zeus Thinkers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sz="2000" dirty="0">
                <a:latin typeface="Bahnschrift" panose="020B0502040204020203" pitchFamily="34" charset="0"/>
              </a:rPr>
              <a:t>Team Members - </a:t>
            </a:r>
            <a:r>
              <a:rPr lang="en-IN" dirty="0">
                <a:solidFill>
                  <a:schemeClr val="accent1"/>
                </a:solidFill>
              </a:rPr>
              <a:t>R. Gokulprasath</a:t>
            </a:r>
          </a:p>
          <a:p>
            <a:r>
              <a:rPr lang="en-IN" dirty="0">
                <a:solidFill>
                  <a:schemeClr val="accent1"/>
                </a:solidFill>
              </a:rPr>
              <a:t>		</a:t>
            </a:r>
            <a:r>
              <a:rPr lang="en-IN" sz="1800" dirty="0">
                <a:latin typeface="Bahnschrift" panose="020B0502040204020203" pitchFamily="34" charset="0"/>
              </a:rPr>
              <a:t>- </a:t>
            </a:r>
            <a:r>
              <a:rPr lang="en-IN" dirty="0">
                <a:solidFill>
                  <a:schemeClr val="accent1"/>
                </a:solidFill>
              </a:rPr>
              <a:t>A. Hariguptha</a:t>
            </a:r>
          </a:p>
          <a:p>
            <a:r>
              <a:rPr lang="en-IN" dirty="0">
                <a:solidFill>
                  <a:schemeClr val="accent1"/>
                </a:solidFill>
              </a:rPr>
              <a:t>		</a:t>
            </a:r>
            <a:r>
              <a:rPr lang="en-IN" sz="1800" dirty="0">
                <a:latin typeface="Bahnschrift" panose="020B0502040204020203" pitchFamily="34" charset="0"/>
              </a:rPr>
              <a:t>- </a:t>
            </a:r>
            <a:r>
              <a:rPr lang="en-IN" dirty="0">
                <a:solidFill>
                  <a:schemeClr val="accent1"/>
                </a:solidFill>
              </a:rPr>
              <a:t>S. Ragul</a:t>
            </a:r>
          </a:p>
          <a:p>
            <a:r>
              <a:rPr lang="en-IN" dirty="0">
                <a:solidFill>
                  <a:schemeClr val="accent1"/>
                </a:solidFill>
              </a:rPr>
              <a:t>		</a:t>
            </a:r>
            <a:r>
              <a:rPr lang="en-IN" sz="1800" dirty="0">
                <a:latin typeface="Bahnschrift" panose="020B0502040204020203" pitchFamily="34" charset="0"/>
              </a:rPr>
              <a:t>- </a:t>
            </a:r>
            <a:r>
              <a:rPr lang="en-IN" dirty="0">
                <a:solidFill>
                  <a:schemeClr val="accent1"/>
                </a:solidFill>
              </a:rPr>
              <a:t>C. </a:t>
            </a:r>
            <a:r>
              <a:rPr lang="en-IN" dirty="0" err="1">
                <a:solidFill>
                  <a:schemeClr val="accent1"/>
                </a:solidFill>
              </a:rPr>
              <a:t>Vasan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sz="1800" dirty="0">
                <a:latin typeface="Bahnschrift" panose="020B0502040204020203" pitchFamily="34" charset="0"/>
              </a:rPr>
              <a:t>Theme- </a:t>
            </a:r>
            <a:r>
              <a:rPr lang="en-IN" dirty="0">
                <a:solidFill>
                  <a:schemeClr val="accent1"/>
                </a:solidFill>
                <a:latin typeface="Bahnschrift" panose="020B0502040204020203" pitchFamily="34" charset="0"/>
              </a:rPr>
              <a:t>Open Network for Digital Commerce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733BF94-6CFC-80EE-5E58-372188CF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4" y="4365104"/>
            <a:ext cx="4572000" cy="2371265"/>
          </a:xfrm>
          <a:prstGeom prst="rect">
            <a:avLst/>
          </a:prstGeom>
        </p:spPr>
      </p:pic>
      <p:sp>
        <p:nvSpPr>
          <p:cNvPr id="9" name="Google Shape;60;p14"/>
          <p:cNvSpPr txBox="1">
            <a:spLocks/>
          </p:cNvSpPr>
          <p:nvPr/>
        </p:nvSpPr>
        <p:spPr>
          <a:xfrm>
            <a:off x="311700" y="260648"/>
            <a:ext cx="8520600" cy="10001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FA4B7-0187-19CB-E378-430D57A09FA2}"/>
              </a:ext>
            </a:extLst>
          </p:cNvPr>
          <p:cNvSpPr txBox="1"/>
          <p:nvPr/>
        </p:nvSpPr>
        <p:spPr>
          <a:xfrm>
            <a:off x="755576" y="836712"/>
            <a:ext cx="7053945" cy="365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-User face the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difficulty of making transactions </a:t>
            </a: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while buying items from ecommerce websites like: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	-Entering card details each time while making payments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	-Wrong entry of card details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	-Don't have card at the time of payments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	-Forgot pin while making payments via UPI platforms 	like GPAY, PHONEPAY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Less Security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-Ecommerce websites only sells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products of big corporates</a:t>
            </a:r>
            <a:endParaRPr lang="en-IN" sz="2000" dirty="0">
              <a:solidFill>
                <a:schemeClr val="accent1"/>
              </a:solidFill>
              <a:effectLst/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C160-E5C5-831D-8736-0EC493C0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5" y="116632"/>
            <a:ext cx="2455573" cy="14700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AC418-8FCD-9FA6-DAEC-06EA4A6F1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448780"/>
            <a:ext cx="8640960" cy="396044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accent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Centralization of transactions 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(Once the user recharge within this website from    his Bank account then they can buy products till their balance gets over)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Merchant website </a:t>
            </a:r>
            <a:r>
              <a:rPr lang="en-US" sz="2000" dirty="0">
                <a:solidFill>
                  <a:schemeClr val="accent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authentication via this web-app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(Users logging are handled by SHELDON)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solidFill>
                  <a:schemeClr val="accent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generate a JWT Token 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for user and send it to the merchant website he visits and we would be handling the payments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Connecting </a:t>
            </a:r>
            <a:r>
              <a:rPr lang="en-US" sz="2000" dirty="0">
                <a:solidFill>
                  <a:schemeClr val="accent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local business </a:t>
            </a: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to ecommerce market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endParaRPr lang="en-IN" sz="2000" dirty="0">
              <a:solidFill>
                <a:schemeClr val="tx1"/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329D21-134D-7166-CA02-BA6306DE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112" y="3789040"/>
            <a:ext cx="2942660" cy="26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11700" y="35096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Features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80A95-830B-3F16-E531-162DBA6F2CF1}"/>
              </a:ext>
            </a:extLst>
          </p:cNvPr>
          <p:cNvSpPr txBox="1"/>
          <p:nvPr/>
        </p:nvSpPr>
        <p:spPr>
          <a:xfrm flipH="1">
            <a:off x="221359" y="887135"/>
            <a:ext cx="8462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-Users would buy products from any other ecommerce websites but our centralization website would </a:t>
            </a:r>
            <a:r>
              <a:rPr lang="en-US" sz="2000" dirty="0">
                <a:solidFill>
                  <a:schemeClr val="accent1"/>
                </a:solidFill>
              </a:rPr>
              <a:t>handle all the transactions </a:t>
            </a:r>
            <a:r>
              <a:rPr lang="en-US" sz="2000" dirty="0"/>
              <a:t>in backend, making a secured place for market</a:t>
            </a:r>
          </a:p>
          <a:p>
            <a:endParaRPr lang="en-US" sz="2000" dirty="0"/>
          </a:p>
          <a:p>
            <a:r>
              <a:rPr lang="en-US" sz="2000" dirty="0"/>
              <a:t>-This can be achieved by, the respective merchant by </a:t>
            </a:r>
            <a:r>
              <a:rPr lang="en-US" sz="2000" dirty="0">
                <a:solidFill>
                  <a:schemeClr val="accent1"/>
                </a:solidFill>
              </a:rPr>
              <a:t>adding the API key </a:t>
            </a:r>
            <a:r>
              <a:rPr lang="en-US" sz="2000" dirty="0"/>
              <a:t>we are providing in our SHELDON website in their merchant website</a:t>
            </a:r>
          </a:p>
          <a:p>
            <a:endParaRPr lang="en-US" sz="2000" dirty="0"/>
          </a:p>
          <a:p>
            <a:r>
              <a:rPr lang="en-US" sz="2000" dirty="0"/>
              <a:t>-Also the local merchants would </a:t>
            </a:r>
            <a:r>
              <a:rPr lang="en-US" sz="2000" dirty="0">
                <a:solidFill>
                  <a:schemeClr val="accent1"/>
                </a:solidFill>
              </a:rPr>
              <a:t>expose their products </a:t>
            </a:r>
            <a:r>
              <a:rPr lang="en-US" sz="2000" dirty="0"/>
              <a:t>in the SHELDON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D20EE-F866-5F04-563C-3E3A9019F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17032"/>
            <a:ext cx="3861048" cy="3140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D4298-AE00-4401-26FE-B33899ECA6AA}"/>
              </a:ext>
            </a:extLst>
          </p:cNvPr>
          <p:cNvSpPr txBox="1"/>
          <p:nvPr/>
        </p:nvSpPr>
        <p:spPr>
          <a:xfrm flipH="1">
            <a:off x="395536" y="2348880"/>
            <a:ext cx="7789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HTML/CSS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JavaScript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NodeJS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MongoDB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-     </a:t>
            </a:r>
            <a:r>
              <a:rPr lang="en-US" sz="2000" dirty="0" err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Github</a:t>
            </a:r>
            <a:r>
              <a:rPr lang="en-US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(Code Base)</a:t>
            </a:r>
            <a:endParaRPr lang="en-IN" sz="2000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77D2085-7C4B-644C-4975-DC770FFF3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130" y="1268760"/>
            <a:ext cx="3384376" cy="2890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/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2425B-C73F-7E19-E10C-74E9814B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61654"/>
            <a:ext cx="7411484" cy="513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C6932-0239-BB46-5654-ACBA83F18AF1}"/>
              </a:ext>
            </a:extLst>
          </p:cNvPr>
          <p:cNvSpPr txBox="1"/>
          <p:nvPr/>
        </p:nvSpPr>
        <p:spPr>
          <a:xfrm>
            <a:off x="472884" y="379214"/>
            <a:ext cx="4572000" cy="389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Competitor Map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276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Bahnschrift</vt:lpstr>
      <vt:lpstr>Calibri</vt:lpstr>
      <vt:lpstr>Verdana</vt:lpstr>
      <vt:lpstr>Office Theme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Gokul prasath</cp:lastModifiedBy>
  <cp:revision>52</cp:revision>
  <dcterms:created xsi:type="dcterms:W3CDTF">2022-04-28T06:07:44Z</dcterms:created>
  <dcterms:modified xsi:type="dcterms:W3CDTF">2022-08-26T22:22:32Z</dcterms:modified>
</cp:coreProperties>
</file>