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a:t>
            </a:r>
            <a:r>
              <a:rPr lang="en-US" sz="2400" b="1" dirty="0"/>
              <a:t>: M.HARI PRASATH</a:t>
            </a:r>
            <a:endParaRPr lang="en-IN" sz="2400" b="1" dirty="0"/>
          </a:p>
          <a:p>
            <a:pPr algn="ctr"/>
            <a:r>
              <a:rPr lang="en-IN" sz="2400" b="1" dirty="0"/>
              <a:t>User ID : </a:t>
            </a:r>
            <a:r>
              <a:rPr lang="en-US" sz="2400" b="1"/>
              <a:t>asunm110312201032</a:t>
            </a:r>
            <a:endParaRPr lang="en-IN" sz="2400" b="1" dirty="0"/>
          </a:p>
          <a:p>
            <a:pPr algn="ctr"/>
            <a:r>
              <a:rPr lang="en-IN" sz="2400" b="1" dirty="0"/>
              <a:t>Department :</a:t>
            </a:r>
            <a:r>
              <a:rPr lang="en-US" sz="2400" b="1" dirty="0"/>
              <a:t> </a:t>
            </a:r>
            <a:r>
              <a:rPr lang="en-US" sz="2400" b="1" dirty="0" err="1"/>
              <a:t>B.Com</a:t>
            </a:r>
            <a:r>
              <a:rPr lang="en-US" sz="2400" b="1" dirty="0"/>
              <a:t> A&amp;F</a:t>
            </a:r>
          </a:p>
          <a:p>
            <a:pPr algn="ctr"/>
            <a:r>
              <a:rPr lang="en-IN" sz="2400" b="1" dirty="0"/>
              <a:t> College : </a:t>
            </a:r>
            <a:r>
              <a:rPr lang="en-US" sz="2400" b="1" dirty="0"/>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SATHISH KGT</cp:lastModifiedBy>
  <cp:revision>39</cp:revision>
  <dcterms:created xsi:type="dcterms:W3CDTF">2024-08-30T07:37:20Z</dcterms:created>
  <dcterms:modified xsi:type="dcterms:W3CDTF">2024-09-12T07:39:39Z</dcterms:modified>
</cp:coreProperties>
</file>