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18"/>
  </p:notesMasterIdLst>
  <p:sldIdLst>
    <p:sldId id="288" r:id="rId3"/>
    <p:sldId id="289" r:id="rId4"/>
    <p:sldId id="290" r:id="rId5"/>
    <p:sldId id="291" r:id="rId6"/>
    <p:sldId id="292" r:id="rId7"/>
    <p:sldId id="293" r:id="rId8"/>
    <p:sldId id="294" r:id="rId9"/>
    <p:sldId id="295" r:id="rId10"/>
    <p:sldId id="296" r:id="rId11"/>
    <p:sldId id="297" r:id="rId12"/>
    <p:sldId id="299" r:id="rId13"/>
    <p:sldId id="300" r:id="rId14"/>
    <p:sldId id="301" r:id="rId15"/>
    <p:sldId id="302" r:id="rId16"/>
    <p:sldId id="303" r:id="rId17"/>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56"/>
      </p:cViewPr>
      <p:guideLst>
        <p:guide orient="horz" pos="2160"/>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1048758" name="Google Shape;3;n"/>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8759" name="Google Shape;4;n"/>
          <p:cNvSpPr txBox="1">
            <a:spLocks noGrp="1"/>
          </p:cNvSpPr>
          <p:nvPr>
            <p:ph type="body" idx="1"/>
          </p:nvPr>
        </p:nvSpPr>
        <p:spPr>
          <a:xfrm>
            <a:off x="777875" y="4776788"/>
            <a:ext cx="6216650" cy="452437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60" name="Google Shape;5;n"/>
          <p:cNvSpPr txBox="1">
            <a:spLocks noGrp="1"/>
          </p:cNvSpPr>
          <p:nvPr>
            <p:ph type="hdr" idx="3"/>
          </p:nvPr>
        </p:nvSpPr>
        <p:spPr>
          <a:xfrm>
            <a:off x="0" y="0"/>
            <a:ext cx="3371850" cy="501650"/>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8761" name="Google Shape;6;n"/>
          <p:cNvSpPr txBox="1">
            <a:spLocks noGrp="1"/>
          </p:cNvSpPr>
          <p:nvPr>
            <p:ph type="dt" idx="10"/>
          </p:nvPr>
        </p:nvSpPr>
        <p:spPr>
          <a:xfrm>
            <a:off x="4398963" y="0"/>
            <a:ext cx="3371850" cy="501650"/>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8762" name="Google Shape;7;n"/>
          <p:cNvSpPr txBox="1">
            <a:spLocks noGrp="1"/>
          </p:cNvSpPr>
          <p:nvPr>
            <p:ph type="ftr" idx="11"/>
          </p:nvPr>
        </p:nvSpPr>
        <p:spPr>
          <a:xfrm>
            <a:off x="0" y="9555163"/>
            <a:ext cx="3371850" cy="501650"/>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8763" name="Google Shape;8;n"/>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45251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048589" name="Google Shape;142;p1: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1</a:t>
            </a:fld>
            <a:endParaRPr sz="1400">
              <a:solidFill>
                <a:srgbClr val="000000"/>
              </a:solidFill>
              <a:latin typeface="Times New Roman"/>
              <a:ea typeface="Times New Roman"/>
              <a:cs typeface="Times New Roman"/>
              <a:sym typeface="Times New Roman"/>
            </a:endParaRPr>
          </a:p>
        </p:txBody>
      </p:sp>
      <p:sp>
        <p:nvSpPr>
          <p:cNvPr id="1048590" name="Google Shape;143;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591" name="Google Shape;144;p1: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03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1048643" name="Google Shape;226;g31aa745dbfb_0_20:notes"/>
          <p:cNvSpPr txBox="1">
            <a:spLocks noGrp="1"/>
          </p:cNvSpPr>
          <p:nvPr>
            <p:ph type="body" idx="1"/>
          </p:nvPr>
        </p:nvSpPr>
        <p:spPr>
          <a:xfrm>
            <a:off x="777875" y="4776788"/>
            <a:ext cx="6216600" cy="4524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48644" name="Google Shape;227;g31aa745dbfb_0_20:notes"/>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66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1048648" name="Google Shape;235;p10: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48649" name="Google Shape;236;p10:notes"/>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56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1048652" name="Google Shape;244;p11: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12</a:t>
            </a:fld>
            <a:endParaRPr sz="1400">
              <a:solidFill>
                <a:srgbClr val="000000"/>
              </a:solidFill>
              <a:latin typeface="Times New Roman"/>
              <a:ea typeface="Times New Roman"/>
              <a:cs typeface="Times New Roman"/>
              <a:sym typeface="Times New Roman"/>
            </a:endParaRPr>
          </a:p>
        </p:txBody>
      </p:sp>
      <p:sp>
        <p:nvSpPr>
          <p:cNvPr id="1048653" name="Google Shape;245;p1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54" name="Google Shape;246;p11: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16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1048657" name="Google Shape;253;p12: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13</a:t>
            </a:fld>
            <a:endParaRPr sz="1400">
              <a:solidFill>
                <a:srgbClr val="000000"/>
              </a:solidFill>
              <a:latin typeface="Times New Roman"/>
              <a:ea typeface="Times New Roman"/>
              <a:cs typeface="Times New Roman"/>
              <a:sym typeface="Times New Roman"/>
            </a:endParaRPr>
          </a:p>
        </p:txBody>
      </p:sp>
      <p:sp>
        <p:nvSpPr>
          <p:cNvPr id="1048658" name="Google Shape;254;p1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59" name="Google Shape;255;p12: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114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1048662" name="Google Shape;263;p13: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48663" name="Google Shape;264;p13:notes"/>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118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8665" name="Google Shape;272;p14: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15</a:t>
            </a:fld>
            <a:endParaRPr sz="1400">
              <a:solidFill>
                <a:srgbClr val="000000"/>
              </a:solidFill>
              <a:latin typeface="Times New Roman"/>
              <a:ea typeface="Times New Roman"/>
              <a:cs typeface="Times New Roman"/>
              <a:sym typeface="Times New Roman"/>
            </a:endParaRPr>
          </a:p>
        </p:txBody>
      </p:sp>
      <p:sp>
        <p:nvSpPr>
          <p:cNvPr id="1048666" name="Google Shape;273;p14: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67" name="Google Shape;274;p14: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45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048603" name="Google Shape;154;p2: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2</a:t>
            </a:fld>
            <a:endParaRPr sz="1400">
              <a:solidFill>
                <a:srgbClr val="000000"/>
              </a:solidFill>
              <a:latin typeface="Times New Roman"/>
              <a:ea typeface="Times New Roman"/>
              <a:cs typeface="Times New Roman"/>
              <a:sym typeface="Times New Roman"/>
            </a:endParaRPr>
          </a:p>
        </p:txBody>
      </p:sp>
      <p:sp>
        <p:nvSpPr>
          <p:cNvPr id="1048604" name="Google Shape;155;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05" name="Google Shape;156;p2: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7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08" name="Google Shape;163;p3: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3</a:t>
            </a:fld>
            <a:endParaRPr sz="1400">
              <a:solidFill>
                <a:srgbClr val="000000"/>
              </a:solidFill>
              <a:latin typeface="Times New Roman"/>
              <a:ea typeface="Times New Roman"/>
              <a:cs typeface="Times New Roman"/>
              <a:sym typeface="Times New Roman"/>
            </a:endParaRPr>
          </a:p>
        </p:txBody>
      </p:sp>
      <p:sp>
        <p:nvSpPr>
          <p:cNvPr id="1048609" name="Google Shape;164;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10" name="Google Shape;165;p3: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19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048613" name="Google Shape;172;p4: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4</a:t>
            </a:fld>
            <a:endParaRPr sz="1400">
              <a:solidFill>
                <a:srgbClr val="000000"/>
              </a:solidFill>
              <a:latin typeface="Times New Roman"/>
              <a:ea typeface="Times New Roman"/>
              <a:cs typeface="Times New Roman"/>
              <a:sym typeface="Times New Roman"/>
            </a:endParaRPr>
          </a:p>
        </p:txBody>
      </p:sp>
      <p:sp>
        <p:nvSpPr>
          <p:cNvPr id="1048614" name="Google Shape;173;p4: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15" name="Google Shape;174;p4: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87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18" name="Google Shape;181;p5: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5</a:t>
            </a:fld>
            <a:endParaRPr sz="1400">
              <a:solidFill>
                <a:srgbClr val="000000"/>
              </a:solidFill>
              <a:latin typeface="Times New Roman"/>
              <a:ea typeface="Times New Roman"/>
              <a:cs typeface="Times New Roman"/>
              <a:sym typeface="Times New Roman"/>
            </a:endParaRPr>
          </a:p>
        </p:txBody>
      </p:sp>
      <p:sp>
        <p:nvSpPr>
          <p:cNvPr id="1048619" name="Google Shape;182;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20" name="Google Shape;183;p5: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58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048623" name="Google Shape;190;p6: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6</a:t>
            </a:fld>
            <a:endParaRPr sz="1400">
              <a:solidFill>
                <a:srgbClr val="000000"/>
              </a:solidFill>
              <a:latin typeface="Times New Roman"/>
              <a:ea typeface="Times New Roman"/>
              <a:cs typeface="Times New Roman"/>
              <a:sym typeface="Times New Roman"/>
            </a:endParaRPr>
          </a:p>
        </p:txBody>
      </p:sp>
      <p:sp>
        <p:nvSpPr>
          <p:cNvPr id="1048624" name="Google Shape;191;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25" name="Google Shape;192;p6: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75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048628" name="Google Shape;199;p7: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48629" name="Google Shape;200;p7:notes"/>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03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1048632" name="Google Shape;207;g31aa745dbfb_0_5:notes"/>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3" name="Google Shape;208;g31aa745dbfb_0_5:notes"/>
          <p:cNvSpPr txBox="1">
            <a:spLocks noGrp="1"/>
          </p:cNvSpPr>
          <p:nvPr>
            <p:ph type="body" idx="1"/>
          </p:nvPr>
        </p:nvSpPr>
        <p:spPr>
          <a:xfrm>
            <a:off x="777875" y="4776788"/>
            <a:ext cx="6216600" cy="4524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48634" name="Google Shape;209;g31aa745dbfb_0_5:notes"/>
          <p:cNvSpPr txBox="1">
            <a:spLocks noGrp="1"/>
          </p:cNvSpPr>
          <p:nvPr>
            <p:ph type="sldNum" idx="12"/>
          </p:nvPr>
        </p:nvSpPr>
        <p:spPr>
          <a:xfrm>
            <a:off x="4398963" y="9555163"/>
            <a:ext cx="3372000" cy="5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8</a:t>
            </a:fld>
            <a:endParaRPr lang="en-US"/>
          </a:p>
        </p:txBody>
      </p:sp>
    </p:spTree>
    <p:extLst>
      <p:ext uri="{BB962C8B-B14F-4D97-AF65-F5344CB8AC3E}">
        <p14:creationId xmlns:p14="http://schemas.microsoft.com/office/powerpoint/2010/main" val="157317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1048637" name="Google Shape;217;p9: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9</a:t>
            </a:fld>
            <a:endParaRPr sz="1400">
              <a:solidFill>
                <a:srgbClr val="000000"/>
              </a:solidFill>
              <a:latin typeface="Times New Roman"/>
              <a:ea typeface="Times New Roman"/>
              <a:cs typeface="Times New Roman"/>
              <a:sym typeface="Times New Roman"/>
            </a:endParaRPr>
          </a:p>
        </p:txBody>
      </p:sp>
      <p:sp>
        <p:nvSpPr>
          <p:cNvPr id="1048638" name="Google Shape;218;p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8639" name="Google Shape;219;p9: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07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sp>
        <p:nvSpPr>
          <p:cNvPr id="1048581" name="Google Shape;16;p16"/>
          <p:cNvSpPr txBox="1">
            <a:spLocks noGrp="1"/>
          </p:cNvSpPr>
          <p:nvPr>
            <p:ph type="title"/>
          </p:nvPr>
        </p:nvSpPr>
        <p:spPr>
          <a:xfrm>
            <a:off x="914401" y="2130425"/>
            <a:ext cx="10361084"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582" name="Google Shape;17;p16"/>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583" name="Google Shape;18;p16"/>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1048735" name="Google Shape;62;p2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36" name="Google Shape;63;p27"/>
          <p:cNvSpPr>
            <a:spLocks noGrp="1"/>
          </p:cNvSpPr>
          <p:nvPr>
            <p:ph type="pic" idx="2"/>
          </p:nvPr>
        </p:nvSpPr>
        <p:spPr>
          <a:xfrm>
            <a:off x="2389717" y="612775"/>
            <a:ext cx="7315200" cy="4114800"/>
          </a:xfrm>
          <a:prstGeom prst="rect">
            <a:avLst/>
          </a:prstGeom>
          <a:noFill/>
          <a:ln>
            <a:noFill/>
          </a:ln>
        </p:spPr>
      </p:sp>
      <p:sp>
        <p:nvSpPr>
          <p:cNvPr id="1048737" name="Google Shape;64;p27"/>
          <p:cNvSpPr txBox="1">
            <a:spLocks noGrp="1"/>
          </p:cNvSpPr>
          <p:nvPr>
            <p:ph type="body" idx="1"/>
          </p:nvPr>
        </p:nvSpPr>
        <p:spPr>
          <a:xfrm>
            <a:off x="2389717" y="5367338"/>
            <a:ext cx="7315200" cy="804862"/>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40"/>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90"/>
              </a:spcBef>
              <a:spcAft>
                <a:spcPts val="0"/>
              </a:spcAft>
              <a:buSzPts val="900"/>
              <a:buNone/>
              <a:defRPr sz="900"/>
            </a:lvl5pPr>
            <a:lvl6pPr marL="2743200" lvl="5" indent="-228600" algn="l">
              <a:lnSpc>
                <a:spcPct val="83000"/>
              </a:lnSpc>
              <a:spcBef>
                <a:spcPts val="290"/>
              </a:spcBef>
              <a:spcAft>
                <a:spcPts val="0"/>
              </a:spcAft>
              <a:buSzPts val="900"/>
              <a:buNone/>
              <a:defRPr sz="900"/>
            </a:lvl6pPr>
            <a:lvl7pPr marL="3200400" lvl="6" indent="-228600" algn="l">
              <a:lnSpc>
                <a:spcPct val="83000"/>
              </a:lnSpc>
              <a:spcBef>
                <a:spcPts val="290"/>
              </a:spcBef>
              <a:spcAft>
                <a:spcPts val="0"/>
              </a:spcAft>
              <a:buSzPts val="900"/>
              <a:buNone/>
              <a:defRPr sz="900"/>
            </a:lvl7pPr>
            <a:lvl8pPr marL="3657600" lvl="7" indent="-228600" algn="l">
              <a:lnSpc>
                <a:spcPct val="83000"/>
              </a:lnSpc>
              <a:spcBef>
                <a:spcPts val="290"/>
              </a:spcBef>
              <a:spcAft>
                <a:spcPts val="0"/>
              </a:spcAft>
              <a:buSzPts val="900"/>
              <a:buNone/>
              <a:defRPr sz="900"/>
            </a:lvl8pPr>
            <a:lvl9pPr marL="4114800" lvl="8" indent="-228600" algn="l">
              <a:lnSpc>
                <a:spcPct val="83000"/>
              </a:lnSpc>
              <a:spcBef>
                <a:spcPts val="290"/>
              </a:spcBef>
              <a:spcAft>
                <a:spcPts val="0"/>
              </a:spcAft>
              <a:buSzPts val="900"/>
              <a:buNone/>
              <a:defRPr sz="900"/>
            </a:lvl9pPr>
          </a:lstStyle>
          <a:p>
            <a:endParaRPr/>
          </a:p>
        </p:txBody>
      </p:sp>
      <p:sp>
        <p:nvSpPr>
          <p:cNvPr id="1048738" name="Google Shape;65;p27"/>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39" name="Google Shape;66;p27"/>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1048722" name="Google Shape;68;p28"/>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23" name="Google Shape;69;p28"/>
          <p:cNvSpPr txBox="1">
            <a:spLocks noGrp="1"/>
          </p:cNvSpPr>
          <p:nvPr>
            <p:ph type="body" idx="1"/>
          </p:nvPr>
        </p:nvSpPr>
        <p:spPr>
          <a:xfrm rot="5400000">
            <a:off x="4107657" y="-1893094"/>
            <a:ext cx="3975100" cy="10971213"/>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724" name="Google Shape;70;p28"/>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25" name="Google Shape;71;p28"/>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1048718" name="Google Shape;73;p29"/>
          <p:cNvSpPr txBox="1">
            <a:spLocks noGrp="1"/>
          </p:cNvSpPr>
          <p:nvPr>
            <p:ph type="title"/>
          </p:nvPr>
        </p:nvSpPr>
        <p:spPr>
          <a:xfrm rot="5400000">
            <a:off x="8222193" y="2221971"/>
            <a:ext cx="3975100"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19" name="Google Shape;74;p29"/>
          <p:cNvSpPr txBox="1">
            <a:spLocks noGrp="1"/>
          </p:cNvSpPr>
          <p:nvPr>
            <p:ph type="body" idx="1"/>
          </p:nvPr>
        </p:nvSpPr>
        <p:spPr>
          <a:xfrm rot="5400000">
            <a:off x="2635250" y="-420687"/>
            <a:ext cx="3975100" cy="80264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720" name="Google Shape;75;p29"/>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21" name="Google Shape;76;p29"/>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1048597" name="Google Shape;84;p18"/>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598" name="Google Shape;85;p18"/>
          <p:cNvSpPr txBox="1">
            <a:spLocks noGrp="1"/>
          </p:cNvSpPr>
          <p:nvPr>
            <p:ph type="body" idx="1"/>
          </p:nvPr>
        </p:nvSpPr>
        <p:spPr>
          <a:xfrm>
            <a:off x="609600" y="1600200"/>
            <a:ext cx="10971213" cy="4524375"/>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599" name="Google Shape;86;p18"/>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00" name="Google Shape;87;p18"/>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1048693" name="Google Shape;89;p3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94" name="Google Shape;90;p3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lnSpc>
                <a:spcPct val="83000"/>
              </a:lnSpc>
              <a:spcBef>
                <a:spcPts val="1425"/>
              </a:spcBef>
              <a:spcAft>
                <a:spcPts val="0"/>
              </a:spcAft>
              <a:buSzPts val="3200"/>
              <a:buNone/>
            </a:lvl1pPr>
            <a:lvl2pPr lvl="1" algn="ctr">
              <a:lnSpc>
                <a:spcPct val="83000"/>
              </a:lnSpc>
              <a:spcBef>
                <a:spcPts val="1140"/>
              </a:spcBef>
              <a:spcAft>
                <a:spcPts val="0"/>
              </a:spcAft>
              <a:buSzPts val="2400"/>
              <a:buNone/>
            </a:lvl2pPr>
            <a:lvl3pPr lvl="2" algn="ctr">
              <a:lnSpc>
                <a:spcPct val="83000"/>
              </a:lnSpc>
              <a:spcBef>
                <a:spcPts val="850"/>
              </a:spcBef>
              <a:spcAft>
                <a:spcPts val="0"/>
              </a:spcAft>
              <a:buSzPts val="2000"/>
              <a:buNone/>
            </a:lvl3pPr>
            <a:lvl4pPr lvl="3" algn="ctr">
              <a:lnSpc>
                <a:spcPct val="83000"/>
              </a:lnSpc>
              <a:spcBef>
                <a:spcPts val="575"/>
              </a:spcBef>
              <a:spcAft>
                <a:spcPts val="0"/>
              </a:spcAft>
              <a:buSzPts val="2000"/>
              <a:buNone/>
            </a:lvl4pPr>
            <a:lvl5pPr lvl="4" algn="ctr">
              <a:lnSpc>
                <a:spcPct val="83000"/>
              </a:lnSpc>
              <a:spcBef>
                <a:spcPts val="290"/>
              </a:spcBef>
              <a:spcAft>
                <a:spcPts val="0"/>
              </a:spcAft>
              <a:buSzPts val="2000"/>
              <a:buNone/>
            </a:lvl5pPr>
            <a:lvl6pPr lvl="5" algn="ctr">
              <a:lnSpc>
                <a:spcPct val="83000"/>
              </a:lnSpc>
              <a:spcBef>
                <a:spcPts val="290"/>
              </a:spcBef>
              <a:spcAft>
                <a:spcPts val="0"/>
              </a:spcAft>
              <a:buSzPts val="2000"/>
              <a:buNone/>
            </a:lvl6pPr>
            <a:lvl7pPr lvl="6" algn="ctr">
              <a:lnSpc>
                <a:spcPct val="83000"/>
              </a:lnSpc>
              <a:spcBef>
                <a:spcPts val="290"/>
              </a:spcBef>
              <a:spcAft>
                <a:spcPts val="0"/>
              </a:spcAft>
              <a:buSzPts val="2000"/>
              <a:buNone/>
            </a:lvl7pPr>
            <a:lvl8pPr lvl="7" algn="ctr">
              <a:lnSpc>
                <a:spcPct val="83000"/>
              </a:lnSpc>
              <a:spcBef>
                <a:spcPts val="290"/>
              </a:spcBef>
              <a:spcAft>
                <a:spcPts val="0"/>
              </a:spcAft>
              <a:buSzPts val="2000"/>
              <a:buNone/>
            </a:lvl8pPr>
            <a:lvl9pPr lvl="8" algn="ctr">
              <a:lnSpc>
                <a:spcPct val="83000"/>
              </a:lnSpc>
              <a:spcBef>
                <a:spcPts val="290"/>
              </a:spcBef>
              <a:spcAft>
                <a:spcPts val="0"/>
              </a:spcAft>
              <a:buSzPts val="2000"/>
              <a:buNone/>
            </a:lvl9pPr>
          </a:lstStyle>
          <a:p>
            <a:endParaRPr/>
          </a:p>
        </p:txBody>
      </p:sp>
      <p:sp>
        <p:nvSpPr>
          <p:cNvPr id="1048695" name="Google Shape;91;p30"/>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96" name="Google Shape;92;p30"/>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1048689" name="Google Shape;94;p3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90" name="Google Shape;95;p3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40"/>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90"/>
              </a:spcBef>
              <a:spcAft>
                <a:spcPts val="0"/>
              </a:spcAft>
              <a:buSzPts val="1400"/>
              <a:buNone/>
              <a:defRPr sz="1400"/>
            </a:lvl5pPr>
            <a:lvl6pPr marL="2743200" lvl="5" indent="-228600" algn="l">
              <a:lnSpc>
                <a:spcPct val="83000"/>
              </a:lnSpc>
              <a:spcBef>
                <a:spcPts val="290"/>
              </a:spcBef>
              <a:spcAft>
                <a:spcPts val="0"/>
              </a:spcAft>
              <a:buSzPts val="1400"/>
              <a:buNone/>
              <a:defRPr sz="1400"/>
            </a:lvl6pPr>
            <a:lvl7pPr marL="3200400" lvl="6" indent="-228600" algn="l">
              <a:lnSpc>
                <a:spcPct val="83000"/>
              </a:lnSpc>
              <a:spcBef>
                <a:spcPts val="290"/>
              </a:spcBef>
              <a:spcAft>
                <a:spcPts val="0"/>
              </a:spcAft>
              <a:buSzPts val="1400"/>
              <a:buNone/>
              <a:defRPr sz="1400"/>
            </a:lvl7pPr>
            <a:lvl8pPr marL="3657600" lvl="7" indent="-228600" algn="l">
              <a:lnSpc>
                <a:spcPct val="83000"/>
              </a:lnSpc>
              <a:spcBef>
                <a:spcPts val="290"/>
              </a:spcBef>
              <a:spcAft>
                <a:spcPts val="0"/>
              </a:spcAft>
              <a:buSzPts val="1400"/>
              <a:buNone/>
              <a:defRPr sz="1400"/>
            </a:lvl8pPr>
            <a:lvl9pPr marL="4114800" lvl="8" indent="-228600" algn="l">
              <a:lnSpc>
                <a:spcPct val="83000"/>
              </a:lnSpc>
              <a:spcBef>
                <a:spcPts val="290"/>
              </a:spcBef>
              <a:spcAft>
                <a:spcPts val="0"/>
              </a:spcAft>
              <a:buSzPts val="1400"/>
              <a:buNone/>
              <a:defRPr sz="1400"/>
            </a:lvl9pPr>
          </a:lstStyle>
          <a:p>
            <a:endParaRPr/>
          </a:p>
        </p:txBody>
      </p:sp>
      <p:sp>
        <p:nvSpPr>
          <p:cNvPr id="1048691" name="Google Shape;96;p31"/>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92" name="Google Shape;97;p31"/>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1048706" name="Google Shape;99;p32"/>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07" name="Google Shape;100;p32"/>
          <p:cNvSpPr txBox="1">
            <a:spLocks noGrp="1"/>
          </p:cNvSpPr>
          <p:nvPr>
            <p:ph type="body" idx="1"/>
          </p:nvPr>
        </p:nvSpPr>
        <p:spPr>
          <a:xfrm>
            <a:off x="609601" y="1600201"/>
            <a:ext cx="5382684"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40"/>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90"/>
              </a:spcBef>
              <a:spcAft>
                <a:spcPts val="0"/>
              </a:spcAft>
              <a:buSzPts val="1800"/>
              <a:buChar char="»"/>
              <a:defRPr sz="1800"/>
            </a:lvl5pPr>
            <a:lvl6pPr marL="2743200" lvl="5" indent="-228600" algn="l">
              <a:lnSpc>
                <a:spcPct val="83000"/>
              </a:lnSpc>
              <a:spcBef>
                <a:spcPts val="290"/>
              </a:spcBef>
              <a:spcAft>
                <a:spcPts val="0"/>
              </a:spcAft>
              <a:buSzPts val="1400"/>
              <a:buNone/>
              <a:defRPr sz="1800"/>
            </a:lvl6pPr>
            <a:lvl7pPr marL="3200400" lvl="6" indent="-228600" algn="l">
              <a:lnSpc>
                <a:spcPct val="83000"/>
              </a:lnSpc>
              <a:spcBef>
                <a:spcPts val="290"/>
              </a:spcBef>
              <a:spcAft>
                <a:spcPts val="0"/>
              </a:spcAft>
              <a:buSzPts val="1400"/>
              <a:buNone/>
              <a:defRPr sz="1800"/>
            </a:lvl7pPr>
            <a:lvl8pPr marL="3657600" lvl="7" indent="-228600" algn="l">
              <a:lnSpc>
                <a:spcPct val="83000"/>
              </a:lnSpc>
              <a:spcBef>
                <a:spcPts val="290"/>
              </a:spcBef>
              <a:spcAft>
                <a:spcPts val="0"/>
              </a:spcAft>
              <a:buSzPts val="1400"/>
              <a:buNone/>
              <a:defRPr sz="1800"/>
            </a:lvl8pPr>
            <a:lvl9pPr marL="4114800" lvl="8" indent="-228600" algn="l">
              <a:lnSpc>
                <a:spcPct val="83000"/>
              </a:lnSpc>
              <a:spcBef>
                <a:spcPts val="290"/>
              </a:spcBef>
              <a:spcAft>
                <a:spcPts val="0"/>
              </a:spcAft>
              <a:buSzPts val="1400"/>
              <a:buNone/>
              <a:defRPr sz="1800"/>
            </a:lvl9pPr>
          </a:lstStyle>
          <a:p>
            <a:endParaRPr/>
          </a:p>
        </p:txBody>
      </p:sp>
      <p:sp>
        <p:nvSpPr>
          <p:cNvPr id="1048708" name="Google Shape;101;p32"/>
          <p:cNvSpPr txBox="1">
            <a:spLocks noGrp="1"/>
          </p:cNvSpPr>
          <p:nvPr>
            <p:ph type="body" idx="2"/>
          </p:nvPr>
        </p:nvSpPr>
        <p:spPr>
          <a:xfrm>
            <a:off x="6195484" y="1600201"/>
            <a:ext cx="5384800"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40"/>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90"/>
              </a:spcBef>
              <a:spcAft>
                <a:spcPts val="0"/>
              </a:spcAft>
              <a:buSzPts val="1800"/>
              <a:buChar char="»"/>
              <a:defRPr sz="1800"/>
            </a:lvl5pPr>
            <a:lvl6pPr marL="2743200" lvl="5" indent="-228600" algn="l">
              <a:lnSpc>
                <a:spcPct val="83000"/>
              </a:lnSpc>
              <a:spcBef>
                <a:spcPts val="290"/>
              </a:spcBef>
              <a:spcAft>
                <a:spcPts val="0"/>
              </a:spcAft>
              <a:buSzPts val="1400"/>
              <a:buNone/>
              <a:defRPr sz="1800"/>
            </a:lvl6pPr>
            <a:lvl7pPr marL="3200400" lvl="6" indent="-228600" algn="l">
              <a:lnSpc>
                <a:spcPct val="83000"/>
              </a:lnSpc>
              <a:spcBef>
                <a:spcPts val="290"/>
              </a:spcBef>
              <a:spcAft>
                <a:spcPts val="0"/>
              </a:spcAft>
              <a:buSzPts val="1400"/>
              <a:buNone/>
              <a:defRPr sz="1800"/>
            </a:lvl7pPr>
            <a:lvl8pPr marL="3657600" lvl="7" indent="-228600" algn="l">
              <a:lnSpc>
                <a:spcPct val="83000"/>
              </a:lnSpc>
              <a:spcBef>
                <a:spcPts val="290"/>
              </a:spcBef>
              <a:spcAft>
                <a:spcPts val="0"/>
              </a:spcAft>
              <a:buSzPts val="1400"/>
              <a:buNone/>
              <a:defRPr sz="1800"/>
            </a:lvl8pPr>
            <a:lvl9pPr marL="4114800" lvl="8" indent="-228600" algn="l">
              <a:lnSpc>
                <a:spcPct val="83000"/>
              </a:lnSpc>
              <a:spcBef>
                <a:spcPts val="290"/>
              </a:spcBef>
              <a:spcAft>
                <a:spcPts val="0"/>
              </a:spcAft>
              <a:buSzPts val="1400"/>
              <a:buNone/>
              <a:defRPr sz="1800"/>
            </a:lvl9pPr>
          </a:lstStyle>
          <a:p>
            <a:endParaRPr/>
          </a:p>
        </p:txBody>
      </p:sp>
      <p:sp>
        <p:nvSpPr>
          <p:cNvPr id="1048709" name="Google Shape;102;p32"/>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10" name="Google Shape;103;p32"/>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4"/>
        <p:cNvGrpSpPr/>
        <p:nvPr/>
      </p:nvGrpSpPr>
      <p:grpSpPr>
        <a:xfrm>
          <a:off x="0" y="0"/>
          <a:ext cx="0" cy="0"/>
          <a:chOff x="0" y="0"/>
          <a:chExt cx="0" cy="0"/>
        </a:xfrm>
      </p:grpSpPr>
      <p:sp>
        <p:nvSpPr>
          <p:cNvPr id="1048699" name="Google Shape;105;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00" name="Google Shape;106;p3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40"/>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90"/>
              </a:spcBef>
              <a:spcAft>
                <a:spcPts val="0"/>
              </a:spcAft>
              <a:buSzPts val="1600"/>
              <a:buNone/>
              <a:defRPr sz="1600" b="1"/>
            </a:lvl5pPr>
            <a:lvl6pPr marL="2743200" lvl="5" indent="-228600" algn="l">
              <a:lnSpc>
                <a:spcPct val="83000"/>
              </a:lnSpc>
              <a:spcBef>
                <a:spcPts val="290"/>
              </a:spcBef>
              <a:spcAft>
                <a:spcPts val="0"/>
              </a:spcAft>
              <a:buSzPts val="1600"/>
              <a:buNone/>
              <a:defRPr sz="1600" b="1"/>
            </a:lvl6pPr>
            <a:lvl7pPr marL="3200400" lvl="6" indent="-228600" algn="l">
              <a:lnSpc>
                <a:spcPct val="83000"/>
              </a:lnSpc>
              <a:spcBef>
                <a:spcPts val="290"/>
              </a:spcBef>
              <a:spcAft>
                <a:spcPts val="0"/>
              </a:spcAft>
              <a:buSzPts val="1600"/>
              <a:buNone/>
              <a:defRPr sz="1600" b="1"/>
            </a:lvl7pPr>
            <a:lvl8pPr marL="3657600" lvl="7" indent="-228600" algn="l">
              <a:lnSpc>
                <a:spcPct val="83000"/>
              </a:lnSpc>
              <a:spcBef>
                <a:spcPts val="290"/>
              </a:spcBef>
              <a:spcAft>
                <a:spcPts val="0"/>
              </a:spcAft>
              <a:buSzPts val="1600"/>
              <a:buNone/>
              <a:defRPr sz="1600" b="1"/>
            </a:lvl8pPr>
            <a:lvl9pPr marL="4114800" lvl="8" indent="-228600" algn="l">
              <a:lnSpc>
                <a:spcPct val="83000"/>
              </a:lnSpc>
              <a:spcBef>
                <a:spcPts val="290"/>
              </a:spcBef>
              <a:spcAft>
                <a:spcPts val="0"/>
              </a:spcAft>
              <a:buSzPts val="1600"/>
              <a:buNone/>
              <a:defRPr sz="1600" b="1"/>
            </a:lvl9pPr>
          </a:lstStyle>
          <a:p>
            <a:endParaRPr/>
          </a:p>
        </p:txBody>
      </p:sp>
      <p:sp>
        <p:nvSpPr>
          <p:cNvPr id="1048701" name="Google Shape;107;p3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40"/>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90"/>
              </a:spcBef>
              <a:spcAft>
                <a:spcPts val="0"/>
              </a:spcAft>
              <a:buSzPts val="1600"/>
              <a:buChar char="»"/>
              <a:defRPr sz="1600"/>
            </a:lvl5pPr>
            <a:lvl6pPr marL="2743200" lvl="5" indent="-228600" algn="l">
              <a:lnSpc>
                <a:spcPct val="83000"/>
              </a:lnSpc>
              <a:spcBef>
                <a:spcPts val="290"/>
              </a:spcBef>
              <a:spcAft>
                <a:spcPts val="0"/>
              </a:spcAft>
              <a:buSzPts val="1400"/>
              <a:buNone/>
              <a:defRPr sz="1600"/>
            </a:lvl6pPr>
            <a:lvl7pPr marL="3200400" lvl="6" indent="-228600" algn="l">
              <a:lnSpc>
                <a:spcPct val="83000"/>
              </a:lnSpc>
              <a:spcBef>
                <a:spcPts val="290"/>
              </a:spcBef>
              <a:spcAft>
                <a:spcPts val="0"/>
              </a:spcAft>
              <a:buSzPts val="1400"/>
              <a:buNone/>
              <a:defRPr sz="1600"/>
            </a:lvl7pPr>
            <a:lvl8pPr marL="3657600" lvl="7" indent="-228600" algn="l">
              <a:lnSpc>
                <a:spcPct val="83000"/>
              </a:lnSpc>
              <a:spcBef>
                <a:spcPts val="290"/>
              </a:spcBef>
              <a:spcAft>
                <a:spcPts val="0"/>
              </a:spcAft>
              <a:buSzPts val="1400"/>
              <a:buNone/>
              <a:defRPr sz="1600"/>
            </a:lvl8pPr>
            <a:lvl9pPr marL="4114800" lvl="8" indent="-228600" algn="l">
              <a:lnSpc>
                <a:spcPct val="83000"/>
              </a:lnSpc>
              <a:spcBef>
                <a:spcPts val="290"/>
              </a:spcBef>
              <a:spcAft>
                <a:spcPts val="0"/>
              </a:spcAft>
              <a:buSzPts val="1400"/>
              <a:buNone/>
              <a:defRPr sz="1600"/>
            </a:lvl9pPr>
          </a:lstStyle>
          <a:p>
            <a:endParaRPr/>
          </a:p>
        </p:txBody>
      </p:sp>
      <p:sp>
        <p:nvSpPr>
          <p:cNvPr id="1048702" name="Google Shape;108;p3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40"/>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90"/>
              </a:spcBef>
              <a:spcAft>
                <a:spcPts val="0"/>
              </a:spcAft>
              <a:buSzPts val="1600"/>
              <a:buNone/>
              <a:defRPr sz="1600" b="1"/>
            </a:lvl5pPr>
            <a:lvl6pPr marL="2743200" lvl="5" indent="-228600" algn="l">
              <a:lnSpc>
                <a:spcPct val="83000"/>
              </a:lnSpc>
              <a:spcBef>
                <a:spcPts val="290"/>
              </a:spcBef>
              <a:spcAft>
                <a:spcPts val="0"/>
              </a:spcAft>
              <a:buSzPts val="1600"/>
              <a:buNone/>
              <a:defRPr sz="1600" b="1"/>
            </a:lvl6pPr>
            <a:lvl7pPr marL="3200400" lvl="6" indent="-228600" algn="l">
              <a:lnSpc>
                <a:spcPct val="83000"/>
              </a:lnSpc>
              <a:spcBef>
                <a:spcPts val="290"/>
              </a:spcBef>
              <a:spcAft>
                <a:spcPts val="0"/>
              </a:spcAft>
              <a:buSzPts val="1600"/>
              <a:buNone/>
              <a:defRPr sz="1600" b="1"/>
            </a:lvl7pPr>
            <a:lvl8pPr marL="3657600" lvl="7" indent="-228600" algn="l">
              <a:lnSpc>
                <a:spcPct val="83000"/>
              </a:lnSpc>
              <a:spcBef>
                <a:spcPts val="290"/>
              </a:spcBef>
              <a:spcAft>
                <a:spcPts val="0"/>
              </a:spcAft>
              <a:buSzPts val="1600"/>
              <a:buNone/>
              <a:defRPr sz="1600" b="1"/>
            </a:lvl8pPr>
            <a:lvl9pPr marL="4114800" lvl="8" indent="-228600" algn="l">
              <a:lnSpc>
                <a:spcPct val="83000"/>
              </a:lnSpc>
              <a:spcBef>
                <a:spcPts val="290"/>
              </a:spcBef>
              <a:spcAft>
                <a:spcPts val="0"/>
              </a:spcAft>
              <a:buSzPts val="1600"/>
              <a:buNone/>
              <a:defRPr sz="1600" b="1"/>
            </a:lvl9pPr>
          </a:lstStyle>
          <a:p>
            <a:endParaRPr/>
          </a:p>
        </p:txBody>
      </p:sp>
      <p:sp>
        <p:nvSpPr>
          <p:cNvPr id="1048703" name="Google Shape;109;p3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40"/>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90"/>
              </a:spcBef>
              <a:spcAft>
                <a:spcPts val="0"/>
              </a:spcAft>
              <a:buSzPts val="1600"/>
              <a:buChar char="»"/>
              <a:defRPr sz="1600"/>
            </a:lvl5pPr>
            <a:lvl6pPr marL="2743200" lvl="5" indent="-228600" algn="l">
              <a:lnSpc>
                <a:spcPct val="83000"/>
              </a:lnSpc>
              <a:spcBef>
                <a:spcPts val="290"/>
              </a:spcBef>
              <a:spcAft>
                <a:spcPts val="0"/>
              </a:spcAft>
              <a:buSzPts val="1400"/>
              <a:buNone/>
              <a:defRPr sz="1600"/>
            </a:lvl6pPr>
            <a:lvl7pPr marL="3200400" lvl="6" indent="-228600" algn="l">
              <a:lnSpc>
                <a:spcPct val="83000"/>
              </a:lnSpc>
              <a:spcBef>
                <a:spcPts val="290"/>
              </a:spcBef>
              <a:spcAft>
                <a:spcPts val="0"/>
              </a:spcAft>
              <a:buSzPts val="1400"/>
              <a:buNone/>
              <a:defRPr sz="1600"/>
            </a:lvl7pPr>
            <a:lvl8pPr marL="3657600" lvl="7" indent="-228600" algn="l">
              <a:lnSpc>
                <a:spcPct val="83000"/>
              </a:lnSpc>
              <a:spcBef>
                <a:spcPts val="290"/>
              </a:spcBef>
              <a:spcAft>
                <a:spcPts val="0"/>
              </a:spcAft>
              <a:buSzPts val="1400"/>
              <a:buNone/>
              <a:defRPr sz="1600"/>
            </a:lvl8pPr>
            <a:lvl9pPr marL="4114800" lvl="8" indent="-228600" algn="l">
              <a:lnSpc>
                <a:spcPct val="83000"/>
              </a:lnSpc>
              <a:spcBef>
                <a:spcPts val="290"/>
              </a:spcBef>
              <a:spcAft>
                <a:spcPts val="0"/>
              </a:spcAft>
              <a:buSzPts val="1400"/>
              <a:buNone/>
              <a:defRPr sz="1600"/>
            </a:lvl9pPr>
          </a:lstStyle>
          <a:p>
            <a:endParaRPr/>
          </a:p>
        </p:txBody>
      </p:sp>
      <p:sp>
        <p:nvSpPr>
          <p:cNvPr id="1048704" name="Google Shape;110;p3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05" name="Google Shape;111;p33"/>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048668" name="Google Shape;113;p34"/>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69" name="Google Shape;114;p34"/>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70" name="Google Shape;115;p34"/>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048697" name="Google Shape;117;p3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98" name="Google Shape;118;p3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1048726" name="Google Shape;20;p19"/>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27" name="Google Shape;21;p19"/>
          <p:cNvSpPr txBox="1">
            <a:spLocks noGrp="1"/>
          </p:cNvSpPr>
          <p:nvPr>
            <p:ph type="subTitle" idx="1"/>
          </p:nvPr>
        </p:nvSpPr>
        <p:spPr>
          <a:xfrm>
            <a:off x="1828800" y="3886200"/>
            <a:ext cx="8534400" cy="1752600"/>
          </a:xfrm>
          <a:prstGeom prst="rect">
            <a:avLst/>
          </a:prstGeom>
          <a:noFill/>
          <a:ln>
            <a:noFill/>
          </a:ln>
        </p:spPr>
        <p:txBody>
          <a:bodyPr spcFirstLastPara="1" wrap="square" lIns="0" tIns="69075" rIns="0" bIns="0" anchor="t" anchorCtr="0">
            <a:noAutofit/>
          </a:bodyPr>
          <a:lstStyle>
            <a:lvl1pPr lvl="0" algn="ctr">
              <a:lnSpc>
                <a:spcPct val="83000"/>
              </a:lnSpc>
              <a:spcBef>
                <a:spcPts val="1425"/>
              </a:spcBef>
              <a:spcAft>
                <a:spcPts val="0"/>
              </a:spcAft>
              <a:buSzPts val="3200"/>
              <a:buNone/>
            </a:lvl1pPr>
            <a:lvl2pPr lvl="1" algn="ctr">
              <a:lnSpc>
                <a:spcPct val="83000"/>
              </a:lnSpc>
              <a:spcBef>
                <a:spcPts val="1140"/>
              </a:spcBef>
              <a:spcAft>
                <a:spcPts val="0"/>
              </a:spcAft>
              <a:buSzPts val="2400"/>
              <a:buNone/>
            </a:lvl2pPr>
            <a:lvl3pPr lvl="2" algn="ctr">
              <a:lnSpc>
                <a:spcPct val="83000"/>
              </a:lnSpc>
              <a:spcBef>
                <a:spcPts val="850"/>
              </a:spcBef>
              <a:spcAft>
                <a:spcPts val="0"/>
              </a:spcAft>
              <a:buSzPts val="2000"/>
              <a:buNone/>
            </a:lvl3pPr>
            <a:lvl4pPr lvl="3" algn="ctr">
              <a:lnSpc>
                <a:spcPct val="83000"/>
              </a:lnSpc>
              <a:spcBef>
                <a:spcPts val="575"/>
              </a:spcBef>
              <a:spcAft>
                <a:spcPts val="0"/>
              </a:spcAft>
              <a:buSzPts val="2000"/>
              <a:buNone/>
            </a:lvl4pPr>
            <a:lvl5pPr lvl="4" algn="ctr">
              <a:lnSpc>
                <a:spcPct val="83000"/>
              </a:lnSpc>
              <a:spcBef>
                <a:spcPts val="290"/>
              </a:spcBef>
              <a:spcAft>
                <a:spcPts val="0"/>
              </a:spcAft>
              <a:buSzPts val="2000"/>
              <a:buNone/>
            </a:lvl5pPr>
            <a:lvl6pPr lvl="5" algn="ctr">
              <a:lnSpc>
                <a:spcPct val="83000"/>
              </a:lnSpc>
              <a:spcBef>
                <a:spcPts val="290"/>
              </a:spcBef>
              <a:spcAft>
                <a:spcPts val="0"/>
              </a:spcAft>
              <a:buSzPts val="2000"/>
              <a:buNone/>
            </a:lvl6pPr>
            <a:lvl7pPr lvl="6" algn="ctr">
              <a:lnSpc>
                <a:spcPct val="83000"/>
              </a:lnSpc>
              <a:spcBef>
                <a:spcPts val="290"/>
              </a:spcBef>
              <a:spcAft>
                <a:spcPts val="0"/>
              </a:spcAft>
              <a:buSzPts val="2000"/>
              <a:buNone/>
            </a:lvl7pPr>
            <a:lvl8pPr lvl="7" algn="ctr">
              <a:lnSpc>
                <a:spcPct val="83000"/>
              </a:lnSpc>
              <a:spcBef>
                <a:spcPts val="290"/>
              </a:spcBef>
              <a:spcAft>
                <a:spcPts val="0"/>
              </a:spcAft>
              <a:buSzPts val="2000"/>
              <a:buNone/>
            </a:lvl8pPr>
            <a:lvl9pPr lvl="8" algn="ctr">
              <a:lnSpc>
                <a:spcPct val="83000"/>
              </a:lnSpc>
              <a:spcBef>
                <a:spcPts val="290"/>
              </a:spcBef>
              <a:spcAft>
                <a:spcPts val="0"/>
              </a:spcAft>
              <a:buSzPts val="2000"/>
              <a:buNone/>
            </a:lvl9pPr>
          </a:lstStyle>
          <a:p>
            <a:endParaRPr/>
          </a:p>
        </p:txBody>
      </p:sp>
      <p:sp>
        <p:nvSpPr>
          <p:cNvPr id="1048728" name="Google Shape;22;p19"/>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29" name="Google Shape;23;p19"/>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9"/>
        <p:cNvGrpSpPr/>
        <p:nvPr/>
      </p:nvGrpSpPr>
      <p:grpSpPr>
        <a:xfrm>
          <a:off x="0" y="0"/>
          <a:ext cx="0" cy="0"/>
          <a:chOff x="0" y="0"/>
          <a:chExt cx="0" cy="0"/>
        </a:xfrm>
      </p:grpSpPr>
      <p:sp>
        <p:nvSpPr>
          <p:cNvPr id="1048675" name="Google Shape;120;p3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76" name="Google Shape;121;p3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40"/>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90"/>
              </a:spcBef>
              <a:spcAft>
                <a:spcPts val="0"/>
              </a:spcAft>
              <a:buSzPts val="2000"/>
              <a:buChar char="»"/>
              <a:defRPr sz="2000"/>
            </a:lvl5pPr>
            <a:lvl6pPr marL="2743200" lvl="5" indent="-228600" algn="l">
              <a:lnSpc>
                <a:spcPct val="83000"/>
              </a:lnSpc>
              <a:spcBef>
                <a:spcPts val="290"/>
              </a:spcBef>
              <a:spcAft>
                <a:spcPts val="0"/>
              </a:spcAft>
              <a:buSzPts val="1400"/>
              <a:buNone/>
              <a:defRPr sz="2000"/>
            </a:lvl6pPr>
            <a:lvl7pPr marL="3200400" lvl="6" indent="-228600" algn="l">
              <a:lnSpc>
                <a:spcPct val="83000"/>
              </a:lnSpc>
              <a:spcBef>
                <a:spcPts val="290"/>
              </a:spcBef>
              <a:spcAft>
                <a:spcPts val="0"/>
              </a:spcAft>
              <a:buSzPts val="1400"/>
              <a:buNone/>
              <a:defRPr sz="2000"/>
            </a:lvl7pPr>
            <a:lvl8pPr marL="3657600" lvl="7" indent="-228600" algn="l">
              <a:lnSpc>
                <a:spcPct val="83000"/>
              </a:lnSpc>
              <a:spcBef>
                <a:spcPts val="290"/>
              </a:spcBef>
              <a:spcAft>
                <a:spcPts val="0"/>
              </a:spcAft>
              <a:buSzPts val="1400"/>
              <a:buNone/>
              <a:defRPr sz="2000"/>
            </a:lvl8pPr>
            <a:lvl9pPr marL="4114800" lvl="8" indent="-228600" algn="l">
              <a:lnSpc>
                <a:spcPct val="83000"/>
              </a:lnSpc>
              <a:spcBef>
                <a:spcPts val="290"/>
              </a:spcBef>
              <a:spcAft>
                <a:spcPts val="0"/>
              </a:spcAft>
              <a:buSzPts val="1400"/>
              <a:buNone/>
              <a:defRPr sz="2000"/>
            </a:lvl9pPr>
          </a:lstStyle>
          <a:p>
            <a:endParaRPr/>
          </a:p>
        </p:txBody>
      </p:sp>
      <p:sp>
        <p:nvSpPr>
          <p:cNvPr id="1048677" name="Google Shape;122;p3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40"/>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90"/>
              </a:spcBef>
              <a:spcAft>
                <a:spcPts val="0"/>
              </a:spcAft>
              <a:buSzPts val="900"/>
              <a:buNone/>
              <a:defRPr sz="900"/>
            </a:lvl5pPr>
            <a:lvl6pPr marL="2743200" lvl="5" indent="-228600" algn="l">
              <a:lnSpc>
                <a:spcPct val="83000"/>
              </a:lnSpc>
              <a:spcBef>
                <a:spcPts val="290"/>
              </a:spcBef>
              <a:spcAft>
                <a:spcPts val="0"/>
              </a:spcAft>
              <a:buSzPts val="900"/>
              <a:buNone/>
              <a:defRPr sz="900"/>
            </a:lvl6pPr>
            <a:lvl7pPr marL="3200400" lvl="6" indent="-228600" algn="l">
              <a:lnSpc>
                <a:spcPct val="83000"/>
              </a:lnSpc>
              <a:spcBef>
                <a:spcPts val="290"/>
              </a:spcBef>
              <a:spcAft>
                <a:spcPts val="0"/>
              </a:spcAft>
              <a:buSzPts val="900"/>
              <a:buNone/>
              <a:defRPr sz="900"/>
            </a:lvl7pPr>
            <a:lvl8pPr marL="3657600" lvl="7" indent="-228600" algn="l">
              <a:lnSpc>
                <a:spcPct val="83000"/>
              </a:lnSpc>
              <a:spcBef>
                <a:spcPts val="290"/>
              </a:spcBef>
              <a:spcAft>
                <a:spcPts val="0"/>
              </a:spcAft>
              <a:buSzPts val="900"/>
              <a:buNone/>
              <a:defRPr sz="900"/>
            </a:lvl8pPr>
            <a:lvl9pPr marL="4114800" lvl="8" indent="-228600" algn="l">
              <a:lnSpc>
                <a:spcPct val="83000"/>
              </a:lnSpc>
              <a:spcBef>
                <a:spcPts val="290"/>
              </a:spcBef>
              <a:spcAft>
                <a:spcPts val="0"/>
              </a:spcAft>
              <a:buSzPts val="900"/>
              <a:buNone/>
              <a:defRPr sz="900"/>
            </a:lvl9pPr>
          </a:lstStyle>
          <a:p>
            <a:endParaRPr/>
          </a:p>
        </p:txBody>
      </p:sp>
      <p:sp>
        <p:nvSpPr>
          <p:cNvPr id="1048678" name="Google Shape;123;p36"/>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79" name="Google Shape;124;p36"/>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5"/>
        <p:cNvGrpSpPr/>
        <p:nvPr/>
      </p:nvGrpSpPr>
      <p:grpSpPr>
        <a:xfrm>
          <a:off x="0" y="0"/>
          <a:ext cx="0" cy="0"/>
          <a:chOff x="0" y="0"/>
          <a:chExt cx="0" cy="0"/>
        </a:xfrm>
      </p:grpSpPr>
      <p:sp>
        <p:nvSpPr>
          <p:cNvPr id="1048680" name="Google Shape;126;p3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81" name="Google Shape;127;p37"/>
          <p:cNvSpPr>
            <a:spLocks noGrp="1"/>
          </p:cNvSpPr>
          <p:nvPr>
            <p:ph type="pic" idx="2"/>
          </p:nvPr>
        </p:nvSpPr>
        <p:spPr>
          <a:xfrm>
            <a:off x="2389717" y="612775"/>
            <a:ext cx="7315200" cy="4114800"/>
          </a:xfrm>
          <a:prstGeom prst="rect">
            <a:avLst/>
          </a:prstGeom>
          <a:noFill/>
          <a:ln>
            <a:noFill/>
          </a:ln>
        </p:spPr>
      </p:sp>
      <p:sp>
        <p:nvSpPr>
          <p:cNvPr id="1048682" name="Google Shape;128;p3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40"/>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90"/>
              </a:spcBef>
              <a:spcAft>
                <a:spcPts val="0"/>
              </a:spcAft>
              <a:buSzPts val="900"/>
              <a:buNone/>
              <a:defRPr sz="900"/>
            </a:lvl5pPr>
            <a:lvl6pPr marL="2743200" lvl="5" indent="-228600" algn="l">
              <a:lnSpc>
                <a:spcPct val="83000"/>
              </a:lnSpc>
              <a:spcBef>
                <a:spcPts val="290"/>
              </a:spcBef>
              <a:spcAft>
                <a:spcPts val="0"/>
              </a:spcAft>
              <a:buSzPts val="900"/>
              <a:buNone/>
              <a:defRPr sz="900"/>
            </a:lvl6pPr>
            <a:lvl7pPr marL="3200400" lvl="6" indent="-228600" algn="l">
              <a:lnSpc>
                <a:spcPct val="83000"/>
              </a:lnSpc>
              <a:spcBef>
                <a:spcPts val="290"/>
              </a:spcBef>
              <a:spcAft>
                <a:spcPts val="0"/>
              </a:spcAft>
              <a:buSzPts val="900"/>
              <a:buNone/>
              <a:defRPr sz="900"/>
            </a:lvl7pPr>
            <a:lvl8pPr marL="3657600" lvl="7" indent="-228600" algn="l">
              <a:lnSpc>
                <a:spcPct val="83000"/>
              </a:lnSpc>
              <a:spcBef>
                <a:spcPts val="290"/>
              </a:spcBef>
              <a:spcAft>
                <a:spcPts val="0"/>
              </a:spcAft>
              <a:buSzPts val="900"/>
              <a:buNone/>
              <a:defRPr sz="900"/>
            </a:lvl8pPr>
            <a:lvl9pPr marL="4114800" lvl="8" indent="-228600" algn="l">
              <a:lnSpc>
                <a:spcPct val="83000"/>
              </a:lnSpc>
              <a:spcBef>
                <a:spcPts val="290"/>
              </a:spcBef>
              <a:spcAft>
                <a:spcPts val="0"/>
              </a:spcAft>
              <a:buSzPts val="900"/>
              <a:buNone/>
              <a:defRPr sz="900"/>
            </a:lvl9pPr>
          </a:lstStyle>
          <a:p>
            <a:endParaRPr/>
          </a:p>
        </p:txBody>
      </p:sp>
      <p:sp>
        <p:nvSpPr>
          <p:cNvPr id="1048683" name="Google Shape;129;p37"/>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84" name="Google Shape;130;p37"/>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048685" name="Google Shape;132;p38"/>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86" name="Google Shape;133;p38"/>
          <p:cNvSpPr txBox="1">
            <a:spLocks noGrp="1"/>
          </p:cNvSpPr>
          <p:nvPr>
            <p:ph type="body" idx="1"/>
          </p:nvPr>
        </p:nvSpPr>
        <p:spPr>
          <a:xfrm rot="5400000">
            <a:off x="3833019" y="-1623219"/>
            <a:ext cx="4524375" cy="10971213"/>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687" name="Google Shape;134;p38"/>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88" name="Google Shape;135;p38"/>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048671" name="Google Shape;137;p39"/>
          <p:cNvSpPr txBox="1">
            <a:spLocks noGrp="1"/>
          </p:cNvSpPr>
          <p:nvPr>
            <p:ph type="title"/>
          </p:nvPr>
        </p:nvSpPr>
        <p:spPr>
          <a:xfrm rot="5400000">
            <a:off x="7284774" y="1829066"/>
            <a:ext cx="5849937"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672" name="Google Shape;138;p39"/>
          <p:cNvSpPr txBox="1">
            <a:spLocks noGrp="1"/>
          </p:cNvSpPr>
          <p:nvPr>
            <p:ph type="body" idx="1"/>
          </p:nvPr>
        </p:nvSpPr>
        <p:spPr>
          <a:xfrm rot="5400000">
            <a:off x="1697831" y="-813592"/>
            <a:ext cx="5849937" cy="8026400"/>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673" name="Google Shape;139;p39"/>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674" name="Google Shape;140;p39"/>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1048740" name="Google Shape;25;p20"/>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41" name="Google Shape;26;p20"/>
          <p:cNvSpPr txBox="1">
            <a:spLocks noGrp="1"/>
          </p:cNvSpPr>
          <p:nvPr>
            <p:ph type="body" idx="1"/>
          </p:nvPr>
        </p:nvSpPr>
        <p:spPr>
          <a:xfrm>
            <a:off x="609600" y="1604963"/>
            <a:ext cx="10971213" cy="39751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lvl1pPr>
            <a:lvl2pPr marL="914400" lvl="1" indent="-342900" algn="l">
              <a:lnSpc>
                <a:spcPct val="83000"/>
              </a:lnSpc>
              <a:spcBef>
                <a:spcPts val="1140"/>
              </a:spcBef>
              <a:spcAft>
                <a:spcPts val="0"/>
              </a:spcAft>
              <a:buSzPts val="1800"/>
              <a:buChar char="–"/>
            </a:lvl2pPr>
            <a:lvl3pPr marL="1371600" lvl="2" indent="-342900" algn="l">
              <a:lnSpc>
                <a:spcPct val="83000"/>
              </a:lnSpc>
              <a:spcBef>
                <a:spcPts val="850"/>
              </a:spcBef>
              <a:spcAft>
                <a:spcPts val="0"/>
              </a:spcAft>
              <a:buSzPts val="1800"/>
              <a:buChar char="•"/>
            </a:lvl3pPr>
            <a:lvl4pPr marL="1828800" lvl="3" indent="-342900" algn="l">
              <a:lnSpc>
                <a:spcPct val="83000"/>
              </a:lnSpc>
              <a:spcBef>
                <a:spcPts val="575"/>
              </a:spcBef>
              <a:spcAft>
                <a:spcPts val="0"/>
              </a:spcAft>
              <a:buSzPts val="1800"/>
              <a:buChar char="–"/>
            </a:lvl4pPr>
            <a:lvl5pPr marL="2286000" lvl="4" indent="-342900" algn="l">
              <a:lnSpc>
                <a:spcPct val="83000"/>
              </a:lnSpc>
              <a:spcBef>
                <a:spcPts val="290"/>
              </a:spcBef>
              <a:spcAft>
                <a:spcPts val="0"/>
              </a:spcAft>
              <a:buSzPts val="1800"/>
              <a:buChar char="»"/>
            </a:lvl5pPr>
            <a:lvl6pPr marL="2743200" lvl="5" indent="-228600" algn="l">
              <a:lnSpc>
                <a:spcPct val="83000"/>
              </a:lnSpc>
              <a:spcBef>
                <a:spcPts val="290"/>
              </a:spcBef>
              <a:spcAft>
                <a:spcPts val="0"/>
              </a:spcAft>
              <a:buSzPts val="1400"/>
              <a:buNone/>
            </a:lvl6pPr>
            <a:lvl7pPr marL="3200400" lvl="6" indent="-228600" algn="l">
              <a:lnSpc>
                <a:spcPct val="83000"/>
              </a:lnSpc>
              <a:spcBef>
                <a:spcPts val="290"/>
              </a:spcBef>
              <a:spcAft>
                <a:spcPts val="0"/>
              </a:spcAft>
              <a:buSzPts val="1400"/>
              <a:buNone/>
            </a:lvl7pPr>
            <a:lvl8pPr marL="3657600" lvl="7" indent="-228600" algn="l">
              <a:lnSpc>
                <a:spcPct val="83000"/>
              </a:lnSpc>
              <a:spcBef>
                <a:spcPts val="290"/>
              </a:spcBef>
              <a:spcAft>
                <a:spcPts val="0"/>
              </a:spcAft>
              <a:buSzPts val="1400"/>
              <a:buNone/>
            </a:lvl8pPr>
            <a:lvl9pPr marL="4114800" lvl="8" indent="-228600" algn="l">
              <a:lnSpc>
                <a:spcPct val="83000"/>
              </a:lnSpc>
              <a:spcBef>
                <a:spcPts val="290"/>
              </a:spcBef>
              <a:spcAft>
                <a:spcPts val="0"/>
              </a:spcAft>
              <a:buSzPts val="1400"/>
              <a:buNone/>
            </a:lvl9pPr>
          </a:lstStyle>
          <a:p>
            <a:endParaRPr/>
          </a:p>
        </p:txBody>
      </p:sp>
      <p:sp>
        <p:nvSpPr>
          <p:cNvPr id="1048742" name="Google Shape;27;p20"/>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43" name="Google Shape;28;p20"/>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1048744" name="Google Shape;30;p2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45" name="Google Shape;31;p21"/>
          <p:cNvSpPr txBox="1">
            <a:spLocks noGrp="1"/>
          </p:cNvSpPr>
          <p:nvPr>
            <p:ph type="body" idx="1"/>
          </p:nvPr>
        </p:nvSpPr>
        <p:spPr>
          <a:xfrm>
            <a:off x="963084" y="2906713"/>
            <a:ext cx="10363200" cy="1500187"/>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40"/>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90"/>
              </a:spcBef>
              <a:spcAft>
                <a:spcPts val="0"/>
              </a:spcAft>
              <a:buSzPts val="1400"/>
              <a:buNone/>
              <a:defRPr sz="1400"/>
            </a:lvl5pPr>
            <a:lvl6pPr marL="2743200" lvl="5" indent="-228600" algn="l">
              <a:lnSpc>
                <a:spcPct val="83000"/>
              </a:lnSpc>
              <a:spcBef>
                <a:spcPts val="290"/>
              </a:spcBef>
              <a:spcAft>
                <a:spcPts val="0"/>
              </a:spcAft>
              <a:buSzPts val="1400"/>
              <a:buNone/>
              <a:defRPr sz="1400"/>
            </a:lvl6pPr>
            <a:lvl7pPr marL="3200400" lvl="6" indent="-228600" algn="l">
              <a:lnSpc>
                <a:spcPct val="83000"/>
              </a:lnSpc>
              <a:spcBef>
                <a:spcPts val="290"/>
              </a:spcBef>
              <a:spcAft>
                <a:spcPts val="0"/>
              </a:spcAft>
              <a:buSzPts val="1400"/>
              <a:buNone/>
              <a:defRPr sz="1400"/>
            </a:lvl7pPr>
            <a:lvl8pPr marL="3657600" lvl="7" indent="-228600" algn="l">
              <a:lnSpc>
                <a:spcPct val="83000"/>
              </a:lnSpc>
              <a:spcBef>
                <a:spcPts val="290"/>
              </a:spcBef>
              <a:spcAft>
                <a:spcPts val="0"/>
              </a:spcAft>
              <a:buSzPts val="1400"/>
              <a:buNone/>
              <a:defRPr sz="1400"/>
            </a:lvl8pPr>
            <a:lvl9pPr marL="4114800" lvl="8" indent="-228600" algn="l">
              <a:lnSpc>
                <a:spcPct val="83000"/>
              </a:lnSpc>
              <a:spcBef>
                <a:spcPts val="290"/>
              </a:spcBef>
              <a:spcAft>
                <a:spcPts val="0"/>
              </a:spcAft>
              <a:buSzPts val="1400"/>
              <a:buNone/>
              <a:defRPr sz="1400"/>
            </a:lvl9pPr>
          </a:lstStyle>
          <a:p>
            <a:endParaRPr/>
          </a:p>
        </p:txBody>
      </p:sp>
      <p:sp>
        <p:nvSpPr>
          <p:cNvPr id="1048746" name="Google Shape;32;p21"/>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47" name="Google Shape;33;p21"/>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1048748" name="Google Shape;35;p22"/>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49" name="Google Shape;36;p22"/>
          <p:cNvSpPr txBox="1">
            <a:spLocks noGrp="1"/>
          </p:cNvSpPr>
          <p:nvPr>
            <p:ph type="body" idx="1"/>
          </p:nvPr>
        </p:nvSpPr>
        <p:spPr>
          <a:xfrm>
            <a:off x="609601" y="1604963"/>
            <a:ext cx="5382684"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40"/>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90"/>
              </a:spcBef>
              <a:spcAft>
                <a:spcPts val="0"/>
              </a:spcAft>
              <a:buSzPts val="1800"/>
              <a:buChar char="»"/>
              <a:defRPr sz="1800"/>
            </a:lvl5pPr>
            <a:lvl6pPr marL="2743200" lvl="5" indent="-228600" algn="l">
              <a:lnSpc>
                <a:spcPct val="83000"/>
              </a:lnSpc>
              <a:spcBef>
                <a:spcPts val="290"/>
              </a:spcBef>
              <a:spcAft>
                <a:spcPts val="0"/>
              </a:spcAft>
              <a:buSzPts val="1400"/>
              <a:buNone/>
              <a:defRPr sz="1800"/>
            </a:lvl6pPr>
            <a:lvl7pPr marL="3200400" lvl="6" indent="-228600" algn="l">
              <a:lnSpc>
                <a:spcPct val="83000"/>
              </a:lnSpc>
              <a:spcBef>
                <a:spcPts val="290"/>
              </a:spcBef>
              <a:spcAft>
                <a:spcPts val="0"/>
              </a:spcAft>
              <a:buSzPts val="1400"/>
              <a:buNone/>
              <a:defRPr sz="1800"/>
            </a:lvl7pPr>
            <a:lvl8pPr marL="3657600" lvl="7" indent="-228600" algn="l">
              <a:lnSpc>
                <a:spcPct val="83000"/>
              </a:lnSpc>
              <a:spcBef>
                <a:spcPts val="290"/>
              </a:spcBef>
              <a:spcAft>
                <a:spcPts val="0"/>
              </a:spcAft>
              <a:buSzPts val="1400"/>
              <a:buNone/>
              <a:defRPr sz="1800"/>
            </a:lvl8pPr>
            <a:lvl9pPr marL="4114800" lvl="8" indent="-228600" algn="l">
              <a:lnSpc>
                <a:spcPct val="83000"/>
              </a:lnSpc>
              <a:spcBef>
                <a:spcPts val="290"/>
              </a:spcBef>
              <a:spcAft>
                <a:spcPts val="0"/>
              </a:spcAft>
              <a:buSzPts val="1400"/>
              <a:buNone/>
              <a:defRPr sz="1800"/>
            </a:lvl9pPr>
          </a:lstStyle>
          <a:p>
            <a:endParaRPr/>
          </a:p>
        </p:txBody>
      </p:sp>
      <p:sp>
        <p:nvSpPr>
          <p:cNvPr id="1048750" name="Google Shape;37;p22"/>
          <p:cNvSpPr txBox="1">
            <a:spLocks noGrp="1"/>
          </p:cNvSpPr>
          <p:nvPr>
            <p:ph type="body" idx="2"/>
          </p:nvPr>
        </p:nvSpPr>
        <p:spPr>
          <a:xfrm>
            <a:off x="6195484" y="1604963"/>
            <a:ext cx="5384800"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40"/>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90"/>
              </a:spcBef>
              <a:spcAft>
                <a:spcPts val="0"/>
              </a:spcAft>
              <a:buSzPts val="1800"/>
              <a:buChar char="»"/>
              <a:defRPr sz="1800"/>
            </a:lvl5pPr>
            <a:lvl6pPr marL="2743200" lvl="5" indent="-228600" algn="l">
              <a:lnSpc>
                <a:spcPct val="83000"/>
              </a:lnSpc>
              <a:spcBef>
                <a:spcPts val="290"/>
              </a:spcBef>
              <a:spcAft>
                <a:spcPts val="0"/>
              </a:spcAft>
              <a:buSzPts val="1400"/>
              <a:buNone/>
              <a:defRPr sz="1800"/>
            </a:lvl6pPr>
            <a:lvl7pPr marL="3200400" lvl="6" indent="-228600" algn="l">
              <a:lnSpc>
                <a:spcPct val="83000"/>
              </a:lnSpc>
              <a:spcBef>
                <a:spcPts val="290"/>
              </a:spcBef>
              <a:spcAft>
                <a:spcPts val="0"/>
              </a:spcAft>
              <a:buSzPts val="1400"/>
              <a:buNone/>
              <a:defRPr sz="1800"/>
            </a:lvl7pPr>
            <a:lvl8pPr marL="3657600" lvl="7" indent="-228600" algn="l">
              <a:lnSpc>
                <a:spcPct val="83000"/>
              </a:lnSpc>
              <a:spcBef>
                <a:spcPts val="290"/>
              </a:spcBef>
              <a:spcAft>
                <a:spcPts val="0"/>
              </a:spcAft>
              <a:buSzPts val="1400"/>
              <a:buNone/>
              <a:defRPr sz="1800"/>
            </a:lvl8pPr>
            <a:lvl9pPr marL="4114800" lvl="8" indent="-228600" algn="l">
              <a:lnSpc>
                <a:spcPct val="83000"/>
              </a:lnSpc>
              <a:spcBef>
                <a:spcPts val="290"/>
              </a:spcBef>
              <a:spcAft>
                <a:spcPts val="0"/>
              </a:spcAft>
              <a:buSzPts val="1400"/>
              <a:buNone/>
              <a:defRPr sz="1800"/>
            </a:lvl9pPr>
          </a:lstStyle>
          <a:p>
            <a:endParaRPr/>
          </a:p>
        </p:txBody>
      </p:sp>
      <p:sp>
        <p:nvSpPr>
          <p:cNvPr id="1048751" name="Google Shape;38;p22"/>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52" name="Google Shape;39;p22"/>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1048711" name="Google Shape;41;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12" name="Google Shape;42;p23"/>
          <p:cNvSpPr txBox="1">
            <a:spLocks noGrp="1"/>
          </p:cNvSpPr>
          <p:nvPr>
            <p:ph type="body" idx="1"/>
          </p:nvPr>
        </p:nvSpPr>
        <p:spPr>
          <a:xfrm>
            <a:off x="609600" y="1535113"/>
            <a:ext cx="5386917"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40"/>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90"/>
              </a:spcBef>
              <a:spcAft>
                <a:spcPts val="0"/>
              </a:spcAft>
              <a:buSzPts val="1600"/>
              <a:buNone/>
              <a:defRPr sz="1600" b="1"/>
            </a:lvl5pPr>
            <a:lvl6pPr marL="2743200" lvl="5" indent="-228600" algn="l">
              <a:lnSpc>
                <a:spcPct val="83000"/>
              </a:lnSpc>
              <a:spcBef>
                <a:spcPts val="290"/>
              </a:spcBef>
              <a:spcAft>
                <a:spcPts val="0"/>
              </a:spcAft>
              <a:buSzPts val="1600"/>
              <a:buNone/>
              <a:defRPr sz="1600" b="1"/>
            </a:lvl6pPr>
            <a:lvl7pPr marL="3200400" lvl="6" indent="-228600" algn="l">
              <a:lnSpc>
                <a:spcPct val="83000"/>
              </a:lnSpc>
              <a:spcBef>
                <a:spcPts val="290"/>
              </a:spcBef>
              <a:spcAft>
                <a:spcPts val="0"/>
              </a:spcAft>
              <a:buSzPts val="1600"/>
              <a:buNone/>
              <a:defRPr sz="1600" b="1"/>
            </a:lvl7pPr>
            <a:lvl8pPr marL="3657600" lvl="7" indent="-228600" algn="l">
              <a:lnSpc>
                <a:spcPct val="83000"/>
              </a:lnSpc>
              <a:spcBef>
                <a:spcPts val="290"/>
              </a:spcBef>
              <a:spcAft>
                <a:spcPts val="0"/>
              </a:spcAft>
              <a:buSzPts val="1600"/>
              <a:buNone/>
              <a:defRPr sz="1600" b="1"/>
            </a:lvl8pPr>
            <a:lvl9pPr marL="4114800" lvl="8" indent="-228600" algn="l">
              <a:lnSpc>
                <a:spcPct val="83000"/>
              </a:lnSpc>
              <a:spcBef>
                <a:spcPts val="290"/>
              </a:spcBef>
              <a:spcAft>
                <a:spcPts val="0"/>
              </a:spcAft>
              <a:buSzPts val="1600"/>
              <a:buNone/>
              <a:defRPr sz="1600" b="1"/>
            </a:lvl9pPr>
          </a:lstStyle>
          <a:p>
            <a:endParaRPr/>
          </a:p>
        </p:txBody>
      </p:sp>
      <p:sp>
        <p:nvSpPr>
          <p:cNvPr id="1048713" name="Google Shape;43;p23"/>
          <p:cNvSpPr txBox="1">
            <a:spLocks noGrp="1"/>
          </p:cNvSpPr>
          <p:nvPr>
            <p:ph type="body" idx="2"/>
          </p:nvPr>
        </p:nvSpPr>
        <p:spPr>
          <a:xfrm>
            <a:off x="609600" y="2174875"/>
            <a:ext cx="5386917"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40"/>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90"/>
              </a:spcBef>
              <a:spcAft>
                <a:spcPts val="0"/>
              </a:spcAft>
              <a:buSzPts val="1600"/>
              <a:buChar char="»"/>
              <a:defRPr sz="1600"/>
            </a:lvl5pPr>
            <a:lvl6pPr marL="2743200" lvl="5" indent="-228600" algn="l">
              <a:lnSpc>
                <a:spcPct val="83000"/>
              </a:lnSpc>
              <a:spcBef>
                <a:spcPts val="290"/>
              </a:spcBef>
              <a:spcAft>
                <a:spcPts val="0"/>
              </a:spcAft>
              <a:buSzPts val="1400"/>
              <a:buNone/>
              <a:defRPr sz="1600"/>
            </a:lvl6pPr>
            <a:lvl7pPr marL="3200400" lvl="6" indent="-228600" algn="l">
              <a:lnSpc>
                <a:spcPct val="83000"/>
              </a:lnSpc>
              <a:spcBef>
                <a:spcPts val="290"/>
              </a:spcBef>
              <a:spcAft>
                <a:spcPts val="0"/>
              </a:spcAft>
              <a:buSzPts val="1400"/>
              <a:buNone/>
              <a:defRPr sz="1600"/>
            </a:lvl7pPr>
            <a:lvl8pPr marL="3657600" lvl="7" indent="-228600" algn="l">
              <a:lnSpc>
                <a:spcPct val="83000"/>
              </a:lnSpc>
              <a:spcBef>
                <a:spcPts val="290"/>
              </a:spcBef>
              <a:spcAft>
                <a:spcPts val="0"/>
              </a:spcAft>
              <a:buSzPts val="1400"/>
              <a:buNone/>
              <a:defRPr sz="1600"/>
            </a:lvl8pPr>
            <a:lvl9pPr marL="4114800" lvl="8" indent="-228600" algn="l">
              <a:lnSpc>
                <a:spcPct val="83000"/>
              </a:lnSpc>
              <a:spcBef>
                <a:spcPts val="290"/>
              </a:spcBef>
              <a:spcAft>
                <a:spcPts val="0"/>
              </a:spcAft>
              <a:buSzPts val="1400"/>
              <a:buNone/>
              <a:defRPr sz="1600"/>
            </a:lvl9pPr>
          </a:lstStyle>
          <a:p>
            <a:endParaRPr/>
          </a:p>
        </p:txBody>
      </p:sp>
      <p:sp>
        <p:nvSpPr>
          <p:cNvPr id="1048714" name="Google Shape;44;p23"/>
          <p:cNvSpPr txBox="1">
            <a:spLocks noGrp="1"/>
          </p:cNvSpPr>
          <p:nvPr>
            <p:ph type="body" idx="3"/>
          </p:nvPr>
        </p:nvSpPr>
        <p:spPr>
          <a:xfrm>
            <a:off x="6193368" y="1535113"/>
            <a:ext cx="5389033"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40"/>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90"/>
              </a:spcBef>
              <a:spcAft>
                <a:spcPts val="0"/>
              </a:spcAft>
              <a:buSzPts val="1600"/>
              <a:buNone/>
              <a:defRPr sz="1600" b="1"/>
            </a:lvl5pPr>
            <a:lvl6pPr marL="2743200" lvl="5" indent="-228600" algn="l">
              <a:lnSpc>
                <a:spcPct val="83000"/>
              </a:lnSpc>
              <a:spcBef>
                <a:spcPts val="290"/>
              </a:spcBef>
              <a:spcAft>
                <a:spcPts val="0"/>
              </a:spcAft>
              <a:buSzPts val="1600"/>
              <a:buNone/>
              <a:defRPr sz="1600" b="1"/>
            </a:lvl6pPr>
            <a:lvl7pPr marL="3200400" lvl="6" indent="-228600" algn="l">
              <a:lnSpc>
                <a:spcPct val="83000"/>
              </a:lnSpc>
              <a:spcBef>
                <a:spcPts val="290"/>
              </a:spcBef>
              <a:spcAft>
                <a:spcPts val="0"/>
              </a:spcAft>
              <a:buSzPts val="1600"/>
              <a:buNone/>
              <a:defRPr sz="1600" b="1"/>
            </a:lvl7pPr>
            <a:lvl8pPr marL="3657600" lvl="7" indent="-228600" algn="l">
              <a:lnSpc>
                <a:spcPct val="83000"/>
              </a:lnSpc>
              <a:spcBef>
                <a:spcPts val="290"/>
              </a:spcBef>
              <a:spcAft>
                <a:spcPts val="0"/>
              </a:spcAft>
              <a:buSzPts val="1600"/>
              <a:buNone/>
              <a:defRPr sz="1600" b="1"/>
            </a:lvl8pPr>
            <a:lvl9pPr marL="4114800" lvl="8" indent="-228600" algn="l">
              <a:lnSpc>
                <a:spcPct val="83000"/>
              </a:lnSpc>
              <a:spcBef>
                <a:spcPts val="290"/>
              </a:spcBef>
              <a:spcAft>
                <a:spcPts val="0"/>
              </a:spcAft>
              <a:buSzPts val="1600"/>
              <a:buNone/>
              <a:defRPr sz="1600" b="1"/>
            </a:lvl9pPr>
          </a:lstStyle>
          <a:p>
            <a:endParaRPr/>
          </a:p>
        </p:txBody>
      </p:sp>
      <p:sp>
        <p:nvSpPr>
          <p:cNvPr id="1048715" name="Google Shape;45;p23"/>
          <p:cNvSpPr txBox="1">
            <a:spLocks noGrp="1"/>
          </p:cNvSpPr>
          <p:nvPr>
            <p:ph type="body" idx="4"/>
          </p:nvPr>
        </p:nvSpPr>
        <p:spPr>
          <a:xfrm>
            <a:off x="6193368" y="2174875"/>
            <a:ext cx="5389033"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40"/>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90"/>
              </a:spcBef>
              <a:spcAft>
                <a:spcPts val="0"/>
              </a:spcAft>
              <a:buSzPts val="1600"/>
              <a:buChar char="»"/>
              <a:defRPr sz="1600"/>
            </a:lvl5pPr>
            <a:lvl6pPr marL="2743200" lvl="5" indent="-228600" algn="l">
              <a:lnSpc>
                <a:spcPct val="83000"/>
              </a:lnSpc>
              <a:spcBef>
                <a:spcPts val="290"/>
              </a:spcBef>
              <a:spcAft>
                <a:spcPts val="0"/>
              </a:spcAft>
              <a:buSzPts val="1400"/>
              <a:buNone/>
              <a:defRPr sz="1600"/>
            </a:lvl6pPr>
            <a:lvl7pPr marL="3200400" lvl="6" indent="-228600" algn="l">
              <a:lnSpc>
                <a:spcPct val="83000"/>
              </a:lnSpc>
              <a:spcBef>
                <a:spcPts val="290"/>
              </a:spcBef>
              <a:spcAft>
                <a:spcPts val="0"/>
              </a:spcAft>
              <a:buSzPts val="1400"/>
              <a:buNone/>
              <a:defRPr sz="1600"/>
            </a:lvl7pPr>
            <a:lvl8pPr marL="3657600" lvl="7" indent="-228600" algn="l">
              <a:lnSpc>
                <a:spcPct val="83000"/>
              </a:lnSpc>
              <a:spcBef>
                <a:spcPts val="290"/>
              </a:spcBef>
              <a:spcAft>
                <a:spcPts val="0"/>
              </a:spcAft>
              <a:buSzPts val="1400"/>
              <a:buNone/>
              <a:defRPr sz="1600"/>
            </a:lvl8pPr>
            <a:lvl9pPr marL="4114800" lvl="8" indent="-228600" algn="l">
              <a:lnSpc>
                <a:spcPct val="83000"/>
              </a:lnSpc>
              <a:spcBef>
                <a:spcPts val="290"/>
              </a:spcBef>
              <a:spcAft>
                <a:spcPts val="0"/>
              </a:spcAft>
              <a:buSzPts val="1400"/>
              <a:buNone/>
              <a:defRPr sz="1600"/>
            </a:lvl9pPr>
          </a:lstStyle>
          <a:p>
            <a:endParaRPr/>
          </a:p>
        </p:txBody>
      </p:sp>
      <p:sp>
        <p:nvSpPr>
          <p:cNvPr id="1048716" name="Google Shape;46;p2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17" name="Google Shape;47;p23"/>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1048753" name="Google Shape;49;p24"/>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54" name="Google Shape;50;p24"/>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55" name="Google Shape;51;p24"/>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1048756" name="Google Shape;53;p2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57" name="Google Shape;54;p2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1048730" name="Google Shape;56;p2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lvl2pPr>
            <a:lvl3pPr lvl="2" algn="l">
              <a:lnSpc>
                <a:spcPct val="83000"/>
              </a:lnSpc>
              <a:spcBef>
                <a:spcPts val="0"/>
              </a:spcBef>
              <a:spcAft>
                <a:spcPts val="0"/>
              </a:spcAft>
              <a:buSzPts val="1400"/>
              <a:buNone/>
            </a:lvl3pPr>
            <a:lvl4pPr lvl="3" algn="l">
              <a:lnSpc>
                <a:spcPct val="83000"/>
              </a:lnSpc>
              <a:spcBef>
                <a:spcPts val="0"/>
              </a:spcBef>
              <a:spcAft>
                <a:spcPts val="0"/>
              </a:spcAft>
              <a:buSzPts val="1400"/>
              <a:buNone/>
            </a:lvl4pPr>
            <a:lvl5pPr lvl="4" algn="l">
              <a:lnSpc>
                <a:spcPct val="83000"/>
              </a:lnSpc>
              <a:spcBef>
                <a:spcPts val="0"/>
              </a:spcBef>
              <a:spcAft>
                <a:spcPts val="0"/>
              </a:spcAft>
              <a:buSzPts val="1400"/>
              <a:buNone/>
            </a:lvl5pPr>
            <a:lvl6pPr lvl="5" algn="l">
              <a:lnSpc>
                <a:spcPct val="83000"/>
              </a:lnSpc>
              <a:spcBef>
                <a:spcPts val="0"/>
              </a:spcBef>
              <a:spcAft>
                <a:spcPts val="0"/>
              </a:spcAft>
              <a:buSzPts val="1400"/>
              <a:buNone/>
            </a:lvl6pPr>
            <a:lvl7pPr lvl="6" algn="l">
              <a:lnSpc>
                <a:spcPct val="83000"/>
              </a:lnSpc>
              <a:spcBef>
                <a:spcPts val="0"/>
              </a:spcBef>
              <a:spcAft>
                <a:spcPts val="0"/>
              </a:spcAft>
              <a:buSzPts val="1400"/>
              <a:buNone/>
            </a:lvl7pPr>
            <a:lvl8pPr lvl="7" algn="l">
              <a:lnSpc>
                <a:spcPct val="83000"/>
              </a:lnSpc>
              <a:spcBef>
                <a:spcPts val="0"/>
              </a:spcBef>
              <a:spcAft>
                <a:spcPts val="0"/>
              </a:spcAft>
              <a:buSzPts val="1400"/>
              <a:buNone/>
            </a:lvl8pPr>
            <a:lvl9pPr lvl="8" algn="l">
              <a:lnSpc>
                <a:spcPct val="83000"/>
              </a:lnSpc>
              <a:spcBef>
                <a:spcPts val="0"/>
              </a:spcBef>
              <a:spcAft>
                <a:spcPts val="0"/>
              </a:spcAft>
              <a:buSzPts val="1400"/>
              <a:buNone/>
            </a:lvl9pPr>
          </a:lstStyle>
          <a:p>
            <a:endParaRPr/>
          </a:p>
        </p:txBody>
      </p:sp>
      <p:sp>
        <p:nvSpPr>
          <p:cNvPr id="1048731" name="Google Shape;57;p26"/>
          <p:cNvSpPr txBox="1">
            <a:spLocks noGrp="1"/>
          </p:cNvSpPr>
          <p:nvPr>
            <p:ph type="body" idx="1"/>
          </p:nvPr>
        </p:nvSpPr>
        <p:spPr>
          <a:xfrm>
            <a:off x="4766733" y="273051"/>
            <a:ext cx="6815667" cy="5853113"/>
          </a:xfrm>
          <a:prstGeom prst="rect">
            <a:avLst/>
          </a:prstGeom>
          <a:noFill/>
          <a:ln>
            <a:noFill/>
          </a:ln>
        </p:spPr>
        <p:txBody>
          <a:bodyPr spcFirstLastPara="1" wrap="square" lIns="0" tIns="69075" rIns="0" bIns="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40"/>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90"/>
              </a:spcBef>
              <a:spcAft>
                <a:spcPts val="0"/>
              </a:spcAft>
              <a:buSzPts val="2000"/>
              <a:buChar char="»"/>
              <a:defRPr sz="2000"/>
            </a:lvl5pPr>
            <a:lvl6pPr marL="2743200" lvl="5" indent="-228600" algn="l">
              <a:lnSpc>
                <a:spcPct val="83000"/>
              </a:lnSpc>
              <a:spcBef>
                <a:spcPts val="290"/>
              </a:spcBef>
              <a:spcAft>
                <a:spcPts val="0"/>
              </a:spcAft>
              <a:buSzPts val="1400"/>
              <a:buNone/>
              <a:defRPr sz="2000"/>
            </a:lvl6pPr>
            <a:lvl7pPr marL="3200400" lvl="6" indent="-228600" algn="l">
              <a:lnSpc>
                <a:spcPct val="83000"/>
              </a:lnSpc>
              <a:spcBef>
                <a:spcPts val="290"/>
              </a:spcBef>
              <a:spcAft>
                <a:spcPts val="0"/>
              </a:spcAft>
              <a:buSzPts val="1400"/>
              <a:buNone/>
              <a:defRPr sz="2000"/>
            </a:lvl7pPr>
            <a:lvl8pPr marL="3657600" lvl="7" indent="-228600" algn="l">
              <a:lnSpc>
                <a:spcPct val="83000"/>
              </a:lnSpc>
              <a:spcBef>
                <a:spcPts val="290"/>
              </a:spcBef>
              <a:spcAft>
                <a:spcPts val="0"/>
              </a:spcAft>
              <a:buSzPts val="1400"/>
              <a:buNone/>
              <a:defRPr sz="2000"/>
            </a:lvl8pPr>
            <a:lvl9pPr marL="4114800" lvl="8" indent="-228600" algn="l">
              <a:lnSpc>
                <a:spcPct val="83000"/>
              </a:lnSpc>
              <a:spcBef>
                <a:spcPts val="290"/>
              </a:spcBef>
              <a:spcAft>
                <a:spcPts val="0"/>
              </a:spcAft>
              <a:buSzPts val="1400"/>
              <a:buNone/>
              <a:defRPr sz="2000"/>
            </a:lvl9pPr>
          </a:lstStyle>
          <a:p>
            <a:endParaRPr/>
          </a:p>
        </p:txBody>
      </p:sp>
      <p:sp>
        <p:nvSpPr>
          <p:cNvPr id="1048732" name="Google Shape;58;p26"/>
          <p:cNvSpPr txBox="1">
            <a:spLocks noGrp="1"/>
          </p:cNvSpPr>
          <p:nvPr>
            <p:ph type="body" idx="2"/>
          </p:nvPr>
        </p:nvSpPr>
        <p:spPr>
          <a:xfrm>
            <a:off x="609601" y="1435101"/>
            <a:ext cx="4011084" cy="4691063"/>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40"/>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90"/>
              </a:spcBef>
              <a:spcAft>
                <a:spcPts val="0"/>
              </a:spcAft>
              <a:buSzPts val="900"/>
              <a:buNone/>
              <a:defRPr sz="900"/>
            </a:lvl5pPr>
            <a:lvl6pPr marL="2743200" lvl="5" indent="-228600" algn="l">
              <a:lnSpc>
                <a:spcPct val="83000"/>
              </a:lnSpc>
              <a:spcBef>
                <a:spcPts val="290"/>
              </a:spcBef>
              <a:spcAft>
                <a:spcPts val="0"/>
              </a:spcAft>
              <a:buSzPts val="900"/>
              <a:buNone/>
              <a:defRPr sz="900"/>
            </a:lvl6pPr>
            <a:lvl7pPr marL="3200400" lvl="6" indent="-228600" algn="l">
              <a:lnSpc>
                <a:spcPct val="83000"/>
              </a:lnSpc>
              <a:spcBef>
                <a:spcPts val="290"/>
              </a:spcBef>
              <a:spcAft>
                <a:spcPts val="0"/>
              </a:spcAft>
              <a:buSzPts val="900"/>
              <a:buNone/>
              <a:defRPr sz="900"/>
            </a:lvl7pPr>
            <a:lvl8pPr marL="3657600" lvl="7" indent="-228600" algn="l">
              <a:lnSpc>
                <a:spcPct val="83000"/>
              </a:lnSpc>
              <a:spcBef>
                <a:spcPts val="290"/>
              </a:spcBef>
              <a:spcAft>
                <a:spcPts val="0"/>
              </a:spcAft>
              <a:buSzPts val="900"/>
              <a:buNone/>
              <a:defRPr sz="900"/>
            </a:lvl8pPr>
            <a:lvl9pPr marL="4114800" lvl="8" indent="-228600" algn="l">
              <a:lnSpc>
                <a:spcPct val="83000"/>
              </a:lnSpc>
              <a:spcBef>
                <a:spcPts val="290"/>
              </a:spcBef>
              <a:spcAft>
                <a:spcPts val="0"/>
              </a:spcAft>
              <a:buSzPts val="900"/>
              <a:buNone/>
              <a:defRPr sz="900"/>
            </a:lvl9pPr>
          </a:lstStyle>
          <a:p>
            <a:endParaRPr/>
          </a:p>
        </p:txBody>
      </p:sp>
      <p:sp>
        <p:nvSpPr>
          <p:cNvPr id="1048733" name="Google Shape;59;p26"/>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lvl1pPr>
            <a:lvl2pPr lvl="1" algn="l">
              <a:lnSpc>
                <a:spcPct val="100000"/>
              </a:lnSpc>
              <a:spcBef>
                <a:spcPts val="0"/>
              </a:spcBef>
              <a:spcAft>
                <a:spcPts val="0"/>
              </a:spcAft>
              <a:buClr>
                <a:schemeClr val="dk1"/>
              </a:buClr>
              <a:buSzPts val="1800"/>
              <a:buNone/>
            </a:lvl2pPr>
            <a:lvl3pPr lvl="2" algn="l">
              <a:lnSpc>
                <a:spcPct val="100000"/>
              </a:lnSpc>
              <a:spcBef>
                <a:spcPts val="0"/>
              </a:spcBef>
              <a:spcAft>
                <a:spcPts val="0"/>
              </a:spcAft>
              <a:buClr>
                <a:schemeClr val="dk1"/>
              </a:buClr>
              <a:buSzPts val="1800"/>
              <a:buNone/>
            </a:lvl3pPr>
            <a:lvl4pPr lvl="3" algn="l">
              <a:lnSpc>
                <a:spcPct val="100000"/>
              </a:lnSpc>
              <a:spcBef>
                <a:spcPts val="0"/>
              </a:spcBef>
              <a:spcAft>
                <a:spcPts val="0"/>
              </a:spcAft>
              <a:buClr>
                <a:schemeClr val="dk1"/>
              </a:buClr>
              <a:buSzPts val="1800"/>
              <a:buNone/>
            </a:lvl4pPr>
            <a:lvl5pPr lvl="4" algn="l">
              <a:lnSpc>
                <a:spcPct val="100000"/>
              </a:lnSpc>
              <a:spcBef>
                <a:spcPts val="0"/>
              </a:spcBef>
              <a:spcAft>
                <a:spcPts val="0"/>
              </a:spcAft>
              <a:buClr>
                <a:schemeClr val="dk1"/>
              </a:buClr>
              <a:buSzPts val="1800"/>
              <a:buNone/>
            </a:lvl5pPr>
            <a:lvl6pPr lvl="5" algn="l">
              <a:lnSpc>
                <a:spcPct val="100000"/>
              </a:lnSpc>
              <a:spcBef>
                <a:spcPts val="0"/>
              </a:spcBef>
              <a:spcAft>
                <a:spcPts val="0"/>
              </a:spcAft>
              <a:buClr>
                <a:schemeClr val="dk1"/>
              </a:buClr>
              <a:buSzPts val="1800"/>
              <a:buNone/>
            </a:lvl6pPr>
            <a:lvl7pPr lvl="6" algn="l">
              <a:lnSpc>
                <a:spcPct val="100000"/>
              </a:lnSpc>
              <a:spcBef>
                <a:spcPts val="0"/>
              </a:spcBef>
              <a:spcAft>
                <a:spcPts val="0"/>
              </a:spcAft>
              <a:buClr>
                <a:schemeClr val="dk1"/>
              </a:buClr>
              <a:buSzPts val="1800"/>
              <a:buNone/>
            </a:lvl7pPr>
            <a:lvl8pPr lvl="7" algn="l">
              <a:lnSpc>
                <a:spcPct val="100000"/>
              </a:lnSpc>
              <a:spcBef>
                <a:spcPts val="0"/>
              </a:spcBef>
              <a:spcAft>
                <a:spcPts val="0"/>
              </a:spcAft>
              <a:buClr>
                <a:schemeClr val="dk1"/>
              </a:buClr>
              <a:buSzPts val="1800"/>
              <a:buNone/>
            </a:lvl8pPr>
            <a:lvl9pPr lvl="8" algn="l">
              <a:lnSpc>
                <a:spcPct val="100000"/>
              </a:lnSpc>
              <a:spcBef>
                <a:spcPts val="0"/>
              </a:spcBef>
              <a:spcAft>
                <a:spcPts val="0"/>
              </a:spcAft>
              <a:buClr>
                <a:schemeClr val="dk1"/>
              </a:buClr>
              <a:buSzPts val="1800"/>
              <a:buNone/>
            </a:lvl9pPr>
          </a:lstStyle>
          <a:p>
            <a:endParaRPr/>
          </a:p>
        </p:txBody>
      </p:sp>
      <p:sp>
        <p:nvSpPr>
          <p:cNvPr id="1048734" name="Google Shape;60;p26"/>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200"/>
              <a:buNone/>
            </a:lvl1pPr>
            <a:lvl2pPr marL="0" lvl="1" indent="0" algn="r">
              <a:lnSpc>
                <a:spcPct val="100000"/>
              </a:lnSpc>
              <a:spcBef>
                <a:spcPts val="0"/>
              </a:spcBef>
              <a:spcAft>
                <a:spcPts val="0"/>
              </a:spcAft>
              <a:buClr>
                <a:srgbClr val="000000"/>
              </a:buClr>
              <a:buSzPts val="1200"/>
              <a:buNone/>
            </a:lvl2pPr>
            <a:lvl3pPr marL="0" lvl="2" indent="0" algn="r">
              <a:lnSpc>
                <a:spcPct val="100000"/>
              </a:lnSpc>
              <a:spcBef>
                <a:spcPts val="0"/>
              </a:spcBef>
              <a:spcAft>
                <a:spcPts val="0"/>
              </a:spcAft>
              <a:buClr>
                <a:srgbClr val="000000"/>
              </a:buClr>
              <a:buSzPts val="1200"/>
              <a:buNone/>
            </a:lvl3pPr>
            <a:lvl4pPr marL="0" lvl="3" indent="0" algn="r">
              <a:lnSpc>
                <a:spcPct val="100000"/>
              </a:lnSpc>
              <a:spcBef>
                <a:spcPts val="0"/>
              </a:spcBef>
              <a:spcAft>
                <a:spcPts val="0"/>
              </a:spcAft>
              <a:buClr>
                <a:srgbClr val="000000"/>
              </a:buClr>
              <a:buSzPts val="1200"/>
              <a:buNone/>
            </a:lvl4pPr>
            <a:lvl5pPr marL="0" lvl="4" indent="0" algn="r">
              <a:lnSpc>
                <a:spcPct val="100000"/>
              </a:lnSpc>
              <a:spcBef>
                <a:spcPts val="0"/>
              </a:spcBef>
              <a:spcAft>
                <a:spcPts val="0"/>
              </a:spcAft>
              <a:buClr>
                <a:srgbClr val="000000"/>
              </a:buClr>
              <a:buSzPts val="1200"/>
              <a:buNone/>
            </a:lvl5pPr>
            <a:lvl6pPr marL="0" lvl="5" indent="0" algn="r">
              <a:lnSpc>
                <a:spcPct val="100000"/>
              </a:lnSpc>
              <a:spcBef>
                <a:spcPts val="0"/>
              </a:spcBef>
              <a:spcAft>
                <a:spcPts val="0"/>
              </a:spcAft>
              <a:buClr>
                <a:srgbClr val="000000"/>
              </a:buClr>
              <a:buSzPts val="1200"/>
              <a:buNone/>
            </a:lvl6pPr>
            <a:lvl7pPr marL="0" lvl="6" indent="0" algn="r">
              <a:lnSpc>
                <a:spcPct val="100000"/>
              </a:lnSpc>
              <a:spcBef>
                <a:spcPts val="0"/>
              </a:spcBef>
              <a:spcAft>
                <a:spcPts val="0"/>
              </a:spcAft>
              <a:buClr>
                <a:srgbClr val="000000"/>
              </a:buClr>
              <a:buSzPts val="1200"/>
              <a:buNone/>
            </a:lvl7pPr>
            <a:lvl8pPr marL="0" lvl="7" indent="0" algn="r">
              <a:lnSpc>
                <a:spcPct val="100000"/>
              </a:lnSpc>
              <a:spcBef>
                <a:spcPts val="0"/>
              </a:spcBef>
              <a:spcAft>
                <a:spcPts val="0"/>
              </a:spcAft>
              <a:buClr>
                <a:srgbClr val="000000"/>
              </a:buClr>
              <a:buSzPts val="1200"/>
              <a:buNone/>
            </a:lvl8pPr>
            <a:lvl9pPr marL="0" lvl="8" indent="0" algn="r">
              <a:lnSpc>
                <a:spcPct val="100000"/>
              </a:lnSpc>
              <a:spcBef>
                <a:spcPts val="0"/>
              </a:spcBef>
              <a:spcAft>
                <a:spcPts val="0"/>
              </a:spcAft>
              <a:buClr>
                <a:srgbClr val="000000"/>
              </a:buClr>
              <a:buSzPts val="1200"/>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48576" name="Google Shape;10;p15"/>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048577" name="Google Shape;11;p1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8578" name="Google Shape;12;p15"/>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1048579" name="Google Shape;13;p1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
        <p:nvSpPr>
          <p:cNvPr id="1048580" name="Google Shape;14;p15"/>
          <p:cNvSpPr txBox="1">
            <a:spLocks noGrp="1"/>
          </p:cNvSpPr>
          <p:nvPr>
            <p:ph type="body" idx="1"/>
          </p:nvPr>
        </p:nvSpPr>
        <p:spPr>
          <a:xfrm>
            <a:off x="609600" y="1604963"/>
            <a:ext cx="10971213" cy="3975100"/>
          </a:xfrm>
          <a:prstGeom prst="rect">
            <a:avLst/>
          </a:prstGeom>
          <a:noFill/>
          <a:ln>
            <a:noFill/>
          </a:ln>
        </p:spPr>
        <p:txBody>
          <a:bodyPr spcFirstLastPara="1" wrap="square" lIns="0" tIns="69075" rIns="0" bIns="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40"/>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9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1048592" name="Google Shape;78;p17"/>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048593" name="Google Shape;79;p17"/>
          <p:cNvSpPr txBox="1">
            <a:spLocks noGrp="1"/>
          </p:cNvSpPr>
          <p:nvPr>
            <p:ph type="body" idx="1"/>
          </p:nvPr>
        </p:nvSpPr>
        <p:spPr>
          <a:xfrm>
            <a:off x="609600" y="1600200"/>
            <a:ext cx="10971213" cy="452437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40"/>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9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90"/>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1048594" name="Google Shape;80;p17"/>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8595" name="Google Shape;81;p17"/>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1048596" name="Google Shape;82;p17"/>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48584" name="Google Shape;146;p1"/>
          <p:cNvSpPr txBox="1">
            <a:spLocks noGrp="1"/>
          </p:cNvSpPr>
          <p:nvPr>
            <p:ph type="subTitle" idx="4294967295"/>
          </p:nvPr>
        </p:nvSpPr>
        <p:spPr>
          <a:xfrm>
            <a:off x="476075" y="5453300"/>
            <a:ext cx="3168600" cy="1057200"/>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PRESENTED</a:t>
            </a: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a:solidFill>
                  <a:schemeClr val="dk1"/>
                </a:solidFill>
                <a:latin typeface="Times New Roman"/>
                <a:ea typeface="Times New Roman"/>
                <a:cs typeface="Times New Roman"/>
                <a:sym typeface="Times New Roman"/>
              </a:rPr>
              <a:t>Hari Priya </a:t>
            </a:r>
            <a:r>
              <a:rPr lang="en-US" sz="2400" b="1" i="0" u="none" strike="noStrike" cap="none">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E</a:t>
            </a: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23038117104220</a:t>
            </a:r>
            <a:r>
              <a:rPr lang="en-US" sz="2400" b="1">
                <a:solidFill>
                  <a:schemeClr val="dk1"/>
                </a:solidFill>
                <a:latin typeface="Times New Roman"/>
                <a:ea typeface="Times New Roman"/>
                <a:cs typeface="Times New Roman"/>
                <a:sym typeface="Times New Roman"/>
              </a:rPr>
              <a:t>50</a:t>
            </a:r>
            <a:endParaRPr sz="1800" b="0" i="0" u="none" strike="noStrike" cap="none">
              <a:solidFill>
                <a:srgbClr val="8B8B8B"/>
              </a:solidFill>
              <a:latin typeface="Times New Roman"/>
              <a:ea typeface="Times New Roman"/>
              <a:cs typeface="Times New Roman"/>
              <a:sym typeface="Times New Roman"/>
            </a:endParaRPr>
          </a:p>
        </p:txBody>
      </p:sp>
      <p:sp>
        <p:nvSpPr>
          <p:cNvPr id="1048585" name="Google Shape;147;p1"/>
          <p:cNvSpPr/>
          <p:nvPr/>
        </p:nvSpPr>
        <p:spPr>
          <a:xfrm>
            <a:off x="1679575" y="-1684337"/>
            <a:ext cx="3543300" cy="3514725"/>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pic>
        <p:nvPicPr>
          <p:cNvPr id="2097152" name="Google Shape;148;p1"/>
          <p:cNvPicPr preferRelativeResize="0">
            <a:picLocks/>
          </p:cNvPicPr>
          <p:nvPr/>
        </p:nvPicPr>
        <p:blipFill rotWithShape="1">
          <a:blip r:embed="rId3">
            <a:alphaModFix/>
          </a:blip>
          <a:srcRect/>
          <a:stretch>
            <a:fillRect/>
          </a:stretch>
        </p:blipFill>
        <p:spPr>
          <a:xfrm>
            <a:off x="187325" y="73025"/>
            <a:ext cx="1066800" cy="1057275"/>
          </a:xfrm>
          <a:prstGeom prst="rect">
            <a:avLst/>
          </a:prstGeom>
          <a:noFill/>
          <a:ln>
            <a:noFill/>
          </a:ln>
        </p:spPr>
      </p:pic>
      <p:sp>
        <p:nvSpPr>
          <p:cNvPr id="1048586" name="Google Shape;149;p1"/>
          <p:cNvSpPr/>
          <p:nvPr/>
        </p:nvSpPr>
        <p:spPr>
          <a:xfrm>
            <a:off x="1382713" y="236538"/>
            <a:ext cx="9424987" cy="9505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800"/>
              <a:buFont typeface="Times New Roman"/>
              <a:buNone/>
            </a:pPr>
            <a:r>
              <a:rPr lang="en-US" sz="2800" b="1" i="0" u="none" strike="noStrike" cap="none">
                <a:solidFill>
                  <a:srgbClr val="FF0066"/>
                </a:solidFill>
                <a:latin typeface="Times New Roman"/>
                <a:ea typeface="Times New Roman"/>
                <a:cs typeface="Times New Roman"/>
                <a:sym typeface="Times New Roman"/>
              </a:rPr>
              <a:t>K.RAMAKRISHNAN COLLEGE OF TECHNOLOGY</a:t>
            </a:r>
            <a:endParaRPr sz="2800" b="1" i="0" u="none" strike="noStrike" cap="none">
              <a:solidFill>
                <a:srgbClr val="FF00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Times New Roman"/>
              <a:buNone/>
            </a:pPr>
            <a:r>
              <a:rPr lang="en-US" sz="2800" b="1" i="0" u="none" strike="noStrike" cap="none">
                <a:solidFill>
                  <a:srgbClr val="FF0066"/>
                </a:solidFill>
                <a:latin typeface="Times New Roman"/>
                <a:ea typeface="Times New Roman"/>
                <a:cs typeface="Times New Roman"/>
                <a:sym typeface="Times New Roman"/>
              </a:rPr>
              <a:t>(AUTONOMOUS), TRICHY.</a:t>
            </a:r>
            <a:endParaRPr sz="2800" b="1" i="0" u="none" strike="noStrike" cap="none">
              <a:solidFill>
                <a:srgbClr val="0000FF"/>
              </a:solidFill>
              <a:latin typeface="Times New Roman"/>
              <a:ea typeface="Times New Roman"/>
              <a:cs typeface="Times New Roman"/>
              <a:sym typeface="Times New Roman"/>
            </a:endParaRPr>
          </a:p>
        </p:txBody>
      </p:sp>
      <p:pic>
        <p:nvPicPr>
          <p:cNvPr id="2097153" name="Google Shape;150;p1"/>
          <p:cNvPicPr preferRelativeResize="0">
            <a:picLocks/>
          </p:cNvPicPr>
          <p:nvPr/>
        </p:nvPicPr>
        <p:blipFill rotWithShape="1">
          <a:blip r:embed="rId4">
            <a:alphaModFix/>
          </a:blip>
          <a:srcRect/>
          <a:stretch>
            <a:fillRect/>
          </a:stretch>
        </p:blipFill>
        <p:spPr>
          <a:xfrm>
            <a:off x="10866438" y="160338"/>
            <a:ext cx="1154112" cy="1103312"/>
          </a:xfrm>
          <a:prstGeom prst="rect">
            <a:avLst/>
          </a:prstGeom>
          <a:noFill/>
          <a:ln>
            <a:noFill/>
          </a:ln>
        </p:spPr>
      </p:pic>
      <p:sp>
        <p:nvSpPr>
          <p:cNvPr id="1048587" name="Google Shape;151;p1"/>
          <p:cNvSpPr txBox="1"/>
          <p:nvPr/>
        </p:nvSpPr>
        <p:spPr>
          <a:xfrm>
            <a:off x="8218980" y="5237655"/>
            <a:ext cx="3528000" cy="1082700"/>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SUPERVISOR</a:t>
            </a: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Mr. M. Saravanan, M.E.,</a:t>
            </a: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AP/CSE.</a:t>
            </a:r>
            <a:endParaRPr sz="1800" b="0" i="0" u="none" strike="noStrike" cap="none">
              <a:solidFill>
                <a:srgbClr val="8B8B8B"/>
              </a:solidFill>
              <a:latin typeface="Times New Roman"/>
              <a:ea typeface="Times New Roman"/>
              <a:cs typeface="Times New Roman"/>
              <a:sym typeface="Times New Roman"/>
            </a:endParaRPr>
          </a:p>
        </p:txBody>
      </p:sp>
      <p:sp>
        <p:nvSpPr>
          <p:cNvPr id="1048588" name="Google Shape;152;p1"/>
          <p:cNvSpPr txBox="1"/>
          <p:nvPr/>
        </p:nvSpPr>
        <p:spPr>
          <a:xfrm>
            <a:off x="2297200" y="2721000"/>
            <a:ext cx="79539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a:solidFill>
                  <a:schemeClr val="dk1"/>
                </a:solidFill>
                <a:latin typeface="Times New Roman"/>
                <a:ea typeface="Times New Roman"/>
                <a:cs typeface="Times New Roman"/>
                <a:sym typeface="Times New Roman"/>
              </a:rPr>
              <a:t>GUESS THE NUMBER GAME</a:t>
            </a:r>
            <a:endParaRPr sz="3200" b="0" i="0" u="none" strike="noStrike" cap="none">
              <a:solidFill>
                <a:srgbClr val="8B8B8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48640" name="Google Shape;229;g31aa745dbfb_0_20"/>
          <p:cNvSpPr txBox="1">
            <a:spLocks noGrp="1"/>
          </p:cNvSpPr>
          <p:nvPr>
            <p:ph type="title"/>
          </p:nvPr>
        </p:nvSpPr>
        <p:spPr>
          <a:xfrm>
            <a:off x="1339850" y="259715"/>
            <a:ext cx="9542100" cy="8343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None/>
            </a:pPr>
            <a:r>
              <a:rPr lang="en-US" sz="3200" b="1"/>
              <a:t>LIST OF MODULES</a:t>
            </a:r>
            <a:endParaRPr sz="3200"/>
          </a:p>
        </p:txBody>
      </p:sp>
      <p:sp>
        <p:nvSpPr>
          <p:cNvPr id="1048641" name="Google Shape;230;g31aa745dbfb_0_20"/>
          <p:cNvSpPr txBox="1">
            <a:spLocks noGrp="1"/>
          </p:cNvSpPr>
          <p:nvPr>
            <p:ph type="body" idx="1"/>
          </p:nvPr>
        </p:nvSpPr>
        <p:spPr>
          <a:xfrm>
            <a:off x="609600" y="1470650"/>
            <a:ext cx="10741200" cy="49218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400"/>
              </a:spcBef>
              <a:spcAft>
                <a:spcPts val="0"/>
              </a:spcAft>
              <a:buSzPts val="1100"/>
              <a:buNone/>
            </a:pPr>
            <a:r>
              <a:rPr lang="en-US" sz="2100" b="1">
                <a:solidFill>
                  <a:schemeClr val="dk1"/>
                </a:solidFill>
                <a:latin typeface="Times New Roman"/>
                <a:ea typeface="Times New Roman"/>
                <a:cs typeface="Times New Roman"/>
                <a:sym typeface="Times New Roman"/>
              </a:rPr>
              <a:t>3. Logic Control:</a:t>
            </a:r>
            <a:endParaRPr sz="2100" b="1">
              <a:solidFill>
                <a:schemeClr val="dk1"/>
              </a:solidFill>
              <a:latin typeface="Times New Roman"/>
              <a:ea typeface="Times New Roman"/>
              <a:cs typeface="Times New Roman"/>
              <a:sym typeface="Times New Roman"/>
            </a:endParaRPr>
          </a:p>
          <a:p>
            <a:pPr marL="457200" lvl="0" indent="457200" algn="just" rtl="0">
              <a:lnSpc>
                <a:spcPct val="150000"/>
              </a:lnSpc>
              <a:spcBef>
                <a:spcPts val="1400"/>
              </a:spcBef>
              <a:spcAft>
                <a:spcPts val="0"/>
              </a:spcAft>
              <a:buSzPts val="1100"/>
              <a:buNone/>
            </a:pPr>
            <a:r>
              <a:rPr lang="en-US" sz="2100">
                <a:solidFill>
                  <a:schemeClr val="dk1"/>
                </a:solidFill>
                <a:latin typeface="Times New Roman"/>
                <a:ea typeface="Times New Roman"/>
                <a:cs typeface="Times New Roman"/>
                <a:sym typeface="Times New Roman"/>
              </a:rPr>
              <a:t>The game uses </a:t>
            </a:r>
            <a:r>
              <a:rPr lang="en-US" sz="2100" b="1">
                <a:solidFill>
                  <a:schemeClr val="dk1"/>
                </a:solidFill>
                <a:latin typeface="Times New Roman"/>
                <a:ea typeface="Times New Roman"/>
                <a:cs typeface="Times New Roman"/>
                <a:sym typeface="Times New Roman"/>
              </a:rPr>
              <a:t>random number generation</a:t>
            </a:r>
            <a:r>
              <a:rPr lang="en-US" sz="2100">
                <a:solidFill>
                  <a:schemeClr val="dk1"/>
                </a:solidFill>
                <a:latin typeface="Times New Roman"/>
                <a:ea typeface="Times New Roman"/>
                <a:cs typeface="Times New Roman"/>
                <a:sym typeface="Times New Roman"/>
              </a:rPr>
              <a:t> via Math.random() to introduce unpredictability and keep the game challenging. </a:t>
            </a:r>
            <a:r>
              <a:rPr lang="en-US" sz="2100" b="1">
                <a:solidFill>
                  <a:schemeClr val="dk1"/>
                </a:solidFill>
                <a:latin typeface="Times New Roman"/>
                <a:ea typeface="Times New Roman"/>
                <a:cs typeface="Times New Roman"/>
                <a:sym typeface="Times New Roman"/>
              </a:rPr>
              <a:t>Input validation</a:t>
            </a:r>
            <a:r>
              <a:rPr lang="en-US" sz="2100">
                <a:solidFill>
                  <a:schemeClr val="dk1"/>
                </a:solidFill>
                <a:latin typeface="Times New Roman"/>
                <a:ea typeface="Times New Roman"/>
                <a:cs typeface="Times New Roman"/>
                <a:sym typeface="Times New Roman"/>
              </a:rPr>
              <a:t> with try-catch blocks ensures the game doesn't crash due to invalid inputs, providing users with meaningful feedback rather than terminating unexpectedly.</a:t>
            </a:r>
            <a:endParaRPr sz="2100" b="1">
              <a:solidFill>
                <a:schemeClr val="dk1"/>
              </a:solidFill>
              <a:latin typeface="Times New Roman"/>
              <a:ea typeface="Times New Roman"/>
              <a:cs typeface="Times New Roman"/>
              <a:sym typeface="Times New Roman"/>
            </a:endParaRPr>
          </a:p>
          <a:p>
            <a:pPr marL="0" lvl="0" indent="0" algn="just" rtl="0">
              <a:lnSpc>
                <a:spcPct val="150000"/>
              </a:lnSpc>
              <a:spcBef>
                <a:spcPts val="1400"/>
              </a:spcBef>
              <a:spcAft>
                <a:spcPts val="0"/>
              </a:spcAft>
              <a:buSzPts val="1100"/>
              <a:buNone/>
            </a:pPr>
            <a:r>
              <a:rPr lang="en-US" sz="2100" b="1">
                <a:solidFill>
                  <a:schemeClr val="dk1"/>
                </a:solidFill>
                <a:latin typeface="Times New Roman"/>
                <a:ea typeface="Times New Roman"/>
                <a:cs typeface="Times New Roman"/>
                <a:sym typeface="Times New Roman"/>
              </a:rPr>
              <a:t>4.  Game Logic:</a:t>
            </a:r>
            <a:endParaRPr sz="2100" b="1">
              <a:solidFill>
                <a:schemeClr val="dk1"/>
              </a:solidFill>
              <a:latin typeface="Times New Roman"/>
              <a:ea typeface="Times New Roman"/>
              <a:cs typeface="Times New Roman"/>
              <a:sym typeface="Times New Roman"/>
            </a:endParaRPr>
          </a:p>
          <a:p>
            <a:pPr marL="457200" lvl="0" indent="457200" algn="just" rtl="0">
              <a:lnSpc>
                <a:spcPct val="150000"/>
              </a:lnSpc>
              <a:spcBef>
                <a:spcPts val="1200"/>
              </a:spcBef>
              <a:spcAft>
                <a:spcPts val="0"/>
              </a:spcAft>
              <a:buSzPts val="1100"/>
              <a:buNone/>
            </a:pPr>
            <a:r>
              <a:rPr lang="en-US" sz="2100">
                <a:solidFill>
                  <a:schemeClr val="dk1"/>
                </a:solidFill>
                <a:latin typeface="Times New Roman"/>
                <a:ea typeface="Times New Roman"/>
                <a:cs typeface="Times New Roman"/>
                <a:sym typeface="Times New Roman"/>
              </a:rPr>
              <a:t>The core of the game compares the player’s guess to the randomly generated number using </a:t>
            </a:r>
            <a:r>
              <a:rPr lang="en-US" sz="2100" b="1">
                <a:solidFill>
                  <a:schemeClr val="dk1"/>
                </a:solidFill>
                <a:latin typeface="Times New Roman"/>
                <a:ea typeface="Times New Roman"/>
                <a:cs typeface="Times New Roman"/>
                <a:sym typeface="Times New Roman"/>
              </a:rPr>
              <a:t>if-else statements</a:t>
            </a:r>
            <a:r>
              <a:rPr lang="en-US" sz="2100">
                <a:solidFill>
                  <a:schemeClr val="dk1"/>
                </a:solidFill>
                <a:latin typeface="Times New Roman"/>
                <a:ea typeface="Times New Roman"/>
                <a:cs typeface="Times New Roman"/>
                <a:sym typeface="Times New Roman"/>
              </a:rPr>
              <a:t>, offering immediate feedback on whether the guess is too high, too low, or correct. .</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SzPts val="2000"/>
              <a:buNone/>
            </a:pPr>
            <a:endParaRPr sz="1900">
              <a:solidFill>
                <a:schemeClr val="dk1"/>
              </a:solidFill>
              <a:latin typeface="Times New Roman"/>
              <a:ea typeface="Times New Roman"/>
              <a:cs typeface="Times New Roman"/>
              <a:sym typeface="Times New Roman"/>
            </a:endParaRPr>
          </a:p>
          <a:p>
            <a:pPr marL="342900" lvl="0" indent="-215900" algn="l" rtl="0">
              <a:lnSpc>
                <a:spcPct val="83000"/>
              </a:lnSpc>
              <a:spcBef>
                <a:spcPts val="1425"/>
              </a:spcBef>
              <a:spcAft>
                <a:spcPts val="0"/>
              </a:spcAft>
              <a:buSzPts val="2000"/>
              <a:buNone/>
            </a:pPr>
            <a:endParaRPr sz="1900" b="1">
              <a:solidFill>
                <a:schemeClr val="dk1"/>
              </a:solidFill>
              <a:latin typeface="Times New Roman"/>
              <a:ea typeface="Times New Roman"/>
              <a:cs typeface="Times New Roman"/>
              <a:sym typeface="Times New Roman"/>
            </a:endParaRPr>
          </a:p>
        </p:txBody>
      </p:sp>
      <p:sp>
        <p:nvSpPr>
          <p:cNvPr id="1048642" name="Google Shape;231;g31aa745dbfb_0_20"/>
          <p:cNvSpPr txBox="1">
            <a:spLocks noGrp="1"/>
          </p:cNvSpPr>
          <p:nvPr>
            <p:ph type="dt" idx="10"/>
          </p:nvPr>
        </p:nvSpPr>
        <p:spPr>
          <a:xfrm>
            <a:off x="609600" y="6330625"/>
            <a:ext cx="2843100" cy="36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8B8B8B"/>
                </a:solidFill>
                <a:latin typeface="Calibri"/>
                <a:ea typeface="Calibri"/>
                <a:cs typeface="Calibri"/>
                <a:sym typeface="Calibri"/>
              </a:rPr>
              <a:t>2/7/20</a:t>
            </a:r>
            <a:endParaRPr sz="1200" b="0" i="0" u="none" strike="noStrike" cap="none">
              <a:solidFill>
                <a:srgbClr val="8B8B8B"/>
              </a:solidFill>
              <a:latin typeface="Calibri"/>
              <a:ea typeface="Calibri"/>
              <a:cs typeface="Calibri"/>
              <a:sym typeface="Calibri"/>
            </a:endParaRPr>
          </a:p>
        </p:txBody>
      </p:sp>
      <p:pic>
        <p:nvPicPr>
          <p:cNvPr id="2097171" name="Google Shape;232;g31aa745dbfb_0_20"/>
          <p:cNvPicPr preferRelativeResize="0">
            <a:picLocks/>
          </p:cNvPicPr>
          <p:nvPr/>
        </p:nvPicPr>
        <p:blipFill rotWithShape="1">
          <a:blip r:embed="rId3">
            <a:alphaModFix/>
          </a:blip>
          <a:srcRect/>
          <a:stretch>
            <a:fillRect/>
          </a:stretch>
        </p:blipFill>
        <p:spPr>
          <a:xfrm>
            <a:off x="191770" y="285115"/>
            <a:ext cx="1066800" cy="1057275"/>
          </a:xfrm>
          <a:prstGeom prst="rect">
            <a:avLst/>
          </a:prstGeom>
          <a:noFill/>
          <a:ln>
            <a:noFill/>
          </a:ln>
        </p:spPr>
      </p:pic>
      <p:pic>
        <p:nvPicPr>
          <p:cNvPr id="2097172" name="Google Shape;233;g31aa745dbfb_0_20"/>
          <p:cNvPicPr preferRelativeResize="0">
            <a:picLocks/>
          </p:cNvPicPr>
          <p:nvPr/>
        </p:nvPicPr>
        <p:blipFill rotWithShape="1">
          <a:blip r:embed="rId4">
            <a:alphaModFix/>
          </a:blip>
          <a:srcRect/>
          <a:stretch>
            <a:fillRect/>
          </a:stretch>
        </p:blipFill>
        <p:spPr>
          <a:xfrm>
            <a:off x="10776585" y="188595"/>
            <a:ext cx="1154113" cy="1103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1048645" name="Google Shape;238;p10"/>
          <p:cNvSpPr txBox="1">
            <a:spLocks noGrp="1"/>
          </p:cNvSpPr>
          <p:nvPr>
            <p:ph type="title"/>
          </p:nvPr>
        </p:nvSpPr>
        <p:spPr>
          <a:xfrm>
            <a:off x="1339850" y="259715"/>
            <a:ext cx="9542145" cy="83439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None/>
            </a:pPr>
            <a:r>
              <a:rPr lang="en-US" sz="3200" b="1"/>
              <a:t>LIST OF MODULES</a:t>
            </a:r>
            <a:endParaRPr sz="3200"/>
          </a:p>
        </p:txBody>
      </p:sp>
      <p:sp>
        <p:nvSpPr>
          <p:cNvPr id="1048646" name="Google Shape;239;p10"/>
          <p:cNvSpPr txBox="1">
            <a:spLocks noGrp="1"/>
          </p:cNvSpPr>
          <p:nvPr>
            <p:ph type="body" idx="1"/>
          </p:nvPr>
        </p:nvSpPr>
        <p:spPr>
          <a:xfrm>
            <a:off x="558125" y="2258075"/>
            <a:ext cx="10741200" cy="29343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2100" b="1">
                <a:solidFill>
                  <a:schemeClr val="dk1"/>
                </a:solidFill>
                <a:latin typeface="Times New Roman"/>
                <a:ea typeface="Times New Roman"/>
                <a:cs typeface="Times New Roman"/>
                <a:sym typeface="Times New Roman"/>
              </a:rPr>
              <a:t>5.  Game State Tracking:</a:t>
            </a:r>
            <a:endParaRPr sz="2100" b="1">
              <a:solidFill>
                <a:schemeClr val="dk1"/>
              </a:solidFill>
              <a:latin typeface="Times New Roman"/>
              <a:ea typeface="Times New Roman"/>
              <a:cs typeface="Times New Roman"/>
              <a:sym typeface="Times New Roman"/>
            </a:endParaRPr>
          </a:p>
          <a:p>
            <a:pPr marL="457200" lvl="0" indent="457200" algn="just" rtl="0">
              <a:lnSpc>
                <a:spcPct val="150000"/>
              </a:lnSpc>
              <a:spcBef>
                <a:spcPts val="12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Game state tracking manages the player's progress by keeping track of the randomly generated number, the number of attempts, and the difficulty level. Variables are updated during gameplay to provide real-time feedback. The startNewGame() method resets the state for a new session, ensuring smooth gameplay and maintaining code clarity and functionality.</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2000"/>
              <a:buFont typeface="Times New Roman"/>
              <a:buNone/>
            </a:pPr>
            <a:endParaRPr sz="1900">
              <a:solidFill>
                <a:schemeClr val="dk1"/>
              </a:solidFill>
              <a:latin typeface="Times New Roman"/>
              <a:ea typeface="Times New Roman"/>
              <a:cs typeface="Times New Roman"/>
              <a:sym typeface="Times New Roman"/>
            </a:endParaRPr>
          </a:p>
          <a:p>
            <a:pPr marL="342900" lvl="0" indent="-215900" algn="l" rtl="0">
              <a:lnSpc>
                <a:spcPct val="83000"/>
              </a:lnSpc>
              <a:spcBef>
                <a:spcPts val="1425"/>
              </a:spcBef>
              <a:spcAft>
                <a:spcPts val="0"/>
              </a:spcAft>
              <a:buSzPts val="2000"/>
              <a:buNone/>
            </a:pPr>
            <a:endParaRPr sz="1900" b="1">
              <a:solidFill>
                <a:schemeClr val="dk1"/>
              </a:solidFill>
              <a:latin typeface="Times New Roman"/>
              <a:ea typeface="Times New Roman"/>
              <a:cs typeface="Times New Roman"/>
              <a:sym typeface="Times New Roman"/>
            </a:endParaRPr>
          </a:p>
        </p:txBody>
      </p:sp>
      <p:sp>
        <p:nvSpPr>
          <p:cNvPr id="1048647" name="Google Shape;240;p10"/>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8B8B8B"/>
                </a:solidFill>
                <a:latin typeface="Calibri"/>
                <a:ea typeface="Calibri"/>
                <a:cs typeface="Calibri"/>
                <a:sym typeface="Calibri"/>
              </a:rPr>
              <a:t>2/7/20</a:t>
            </a:r>
            <a:endParaRPr sz="1200" b="0" i="0" u="none" strike="noStrike" cap="none">
              <a:solidFill>
                <a:srgbClr val="8B8B8B"/>
              </a:solidFill>
              <a:latin typeface="Calibri"/>
              <a:ea typeface="Calibri"/>
              <a:cs typeface="Calibri"/>
              <a:sym typeface="Calibri"/>
            </a:endParaRPr>
          </a:p>
        </p:txBody>
      </p:sp>
      <p:pic>
        <p:nvPicPr>
          <p:cNvPr id="2097173" name="Google Shape;241;p10"/>
          <p:cNvPicPr preferRelativeResize="0">
            <a:picLocks/>
          </p:cNvPicPr>
          <p:nvPr/>
        </p:nvPicPr>
        <p:blipFill rotWithShape="1">
          <a:blip r:embed="rId3">
            <a:alphaModFix/>
          </a:blip>
          <a:srcRect/>
          <a:stretch>
            <a:fillRect/>
          </a:stretch>
        </p:blipFill>
        <p:spPr>
          <a:xfrm>
            <a:off x="191770" y="285115"/>
            <a:ext cx="1066800" cy="1057275"/>
          </a:xfrm>
          <a:prstGeom prst="rect">
            <a:avLst/>
          </a:prstGeom>
          <a:noFill/>
          <a:ln>
            <a:noFill/>
          </a:ln>
        </p:spPr>
      </p:pic>
      <p:pic>
        <p:nvPicPr>
          <p:cNvPr id="2097174" name="Google Shape;242;p10"/>
          <p:cNvPicPr preferRelativeResize="0">
            <a:picLocks/>
          </p:cNvPicPr>
          <p:nvPr/>
        </p:nvPicPr>
        <p:blipFill rotWithShape="1">
          <a:blip r:embed="rId4">
            <a:alphaModFix/>
          </a:blip>
          <a:srcRect/>
          <a:stretch>
            <a:fillRect/>
          </a:stretch>
        </p:blipFill>
        <p:spPr>
          <a:xfrm>
            <a:off x="10776585" y="188595"/>
            <a:ext cx="1154113" cy="1103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48650" name="Google Shape;248;p11"/>
          <p:cNvSpPr txBox="1">
            <a:spLocks noGrp="1"/>
          </p:cNvSpPr>
          <p:nvPr>
            <p:ph type="title"/>
          </p:nvPr>
        </p:nvSpPr>
        <p:spPr>
          <a:xfrm>
            <a:off x="1839675" y="355600"/>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MERITS</a:t>
            </a:r>
            <a:endParaRPr sz="3200" b="1"/>
          </a:p>
        </p:txBody>
      </p:sp>
      <p:sp>
        <p:nvSpPr>
          <p:cNvPr id="1048651" name="Google Shape;249;p11"/>
          <p:cNvSpPr txBox="1"/>
          <p:nvPr/>
        </p:nvSpPr>
        <p:spPr>
          <a:xfrm>
            <a:off x="728406" y="1016031"/>
            <a:ext cx="10898700" cy="5841968"/>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Interactive Experience:</a:t>
            </a:r>
            <a:r>
              <a:rPr lang="en-US" sz="2400">
                <a:solidFill>
                  <a:schemeClr val="dk1"/>
                </a:solidFill>
                <a:latin typeface="Times New Roman"/>
                <a:ea typeface="Times New Roman"/>
                <a:cs typeface="Times New Roman"/>
                <a:sym typeface="Times New Roman"/>
              </a:rPr>
              <a:t> Provides a fun and engaging way to challenge logical reasoning and estimation skills.</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Customizable Difficulty:</a:t>
            </a:r>
            <a:r>
              <a:rPr lang="en-US" sz="2400">
                <a:solidFill>
                  <a:schemeClr val="dk1"/>
                </a:solidFill>
                <a:latin typeface="Times New Roman"/>
                <a:ea typeface="Times New Roman"/>
                <a:cs typeface="Times New Roman"/>
                <a:sym typeface="Times New Roman"/>
              </a:rPr>
              <a:t> Accommodates players of all skill levels by offering multiple difficulty modes.</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Error Handling:</a:t>
            </a:r>
            <a:r>
              <a:rPr lang="en-US" sz="2400">
                <a:solidFill>
                  <a:schemeClr val="dk1"/>
                </a:solidFill>
                <a:latin typeface="Times New Roman"/>
                <a:ea typeface="Times New Roman"/>
                <a:cs typeface="Times New Roman"/>
                <a:sym typeface="Times New Roman"/>
              </a:rPr>
              <a:t> Prevents invalid inputs and enhances the user experience by guiding the player with meaningful feedback.</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Dynamic Gameplay:</a:t>
            </a:r>
            <a:r>
              <a:rPr lang="en-US" sz="2400">
                <a:solidFill>
                  <a:schemeClr val="dk1"/>
                </a:solidFill>
                <a:latin typeface="Times New Roman"/>
                <a:ea typeface="Times New Roman"/>
                <a:cs typeface="Times New Roman"/>
                <a:sym typeface="Times New Roman"/>
              </a:rPr>
              <a:t> Adjusts the game based on the diffculty level, maintaining excitement and challenge.</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Educational Value:</a:t>
            </a:r>
            <a:r>
              <a:rPr lang="en-US" sz="2400">
                <a:solidFill>
                  <a:schemeClr val="dk1"/>
                </a:solidFill>
                <a:latin typeface="Times New Roman"/>
                <a:ea typeface="Times New Roman"/>
                <a:cs typeface="Times New Roman"/>
                <a:sym typeface="Times New Roman"/>
              </a:rPr>
              <a:t> Demonstrates core Java programming concepts, including GUI development, event-driven programming, and exception handling.</a:t>
            </a:r>
            <a:endParaRPr sz="2400" b="1">
              <a:latin typeface="Times New Roman"/>
              <a:ea typeface="Times New Roman"/>
              <a:cs typeface="Times New Roman"/>
              <a:sym typeface="Times New Roman"/>
            </a:endParaRPr>
          </a:p>
        </p:txBody>
      </p:sp>
      <p:pic>
        <p:nvPicPr>
          <p:cNvPr id="2097175" name="Google Shape;250;p11"/>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76" name="Google Shape;251;p11"/>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048655" name="Google Shape;257;p12"/>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RESULTS AND DISCUSSION</a:t>
            </a:r>
            <a:endParaRPr sz="3200" b="1"/>
          </a:p>
        </p:txBody>
      </p:sp>
      <p:sp>
        <p:nvSpPr>
          <p:cNvPr id="1048656" name="Google Shape;258;p12"/>
          <p:cNvSpPr txBox="1"/>
          <p:nvPr/>
        </p:nvSpPr>
        <p:spPr>
          <a:xfrm>
            <a:off x="0" y="1220788"/>
            <a:ext cx="12187238" cy="563721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3000"/>
              <a:buFont typeface="Times New Roman"/>
              <a:buNone/>
            </a:pPr>
            <a:endParaRPr sz="3000" b="1" i="0" u="none">
              <a:solidFill>
                <a:schemeClr val="dk1"/>
              </a:solidFill>
              <a:latin typeface="Arial"/>
              <a:ea typeface="Arial"/>
              <a:cs typeface="Arial"/>
              <a:sym typeface="Arial"/>
            </a:endParaRPr>
          </a:p>
        </p:txBody>
      </p:sp>
      <p:pic>
        <p:nvPicPr>
          <p:cNvPr id="2097177" name="Google Shape;259;p12"/>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78" name="Google Shape;260;p12"/>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pic>
        <p:nvPicPr>
          <p:cNvPr id="2097179" name="Google Shape;261;p12"/>
          <p:cNvPicPr preferRelativeResize="0">
            <a:picLocks/>
          </p:cNvPicPr>
          <p:nvPr/>
        </p:nvPicPr>
        <p:blipFill>
          <a:blip r:embed="rId5">
            <a:alphaModFix/>
          </a:blip>
          <a:stretch>
            <a:fillRect/>
          </a:stretch>
        </p:blipFill>
        <p:spPr>
          <a:xfrm>
            <a:off x="1430350" y="1671650"/>
            <a:ext cx="9508575" cy="466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1048660" name="Google Shape;266;p13"/>
          <p:cNvSpPr txBox="1">
            <a:spLocks noGrp="1"/>
          </p:cNvSpPr>
          <p:nvPr>
            <p:ph type="title"/>
          </p:nvPr>
        </p:nvSpPr>
        <p:spPr>
          <a:xfrm>
            <a:off x="1412875" y="215265"/>
            <a:ext cx="9363075" cy="817245"/>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None/>
            </a:pPr>
            <a:r>
              <a:rPr lang="en-US" sz="3200" b="1"/>
              <a:t>RESULTS AND DISCUSSION</a:t>
            </a:r>
            <a:endParaRPr sz="3200"/>
          </a:p>
        </p:txBody>
      </p:sp>
      <p:sp>
        <p:nvSpPr>
          <p:cNvPr id="1048661" name="Google Shape;267;p1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8B8B8B"/>
                </a:solidFill>
                <a:latin typeface="Calibri"/>
                <a:ea typeface="Calibri"/>
                <a:cs typeface="Calibri"/>
                <a:sym typeface="Calibri"/>
              </a:rPr>
              <a:t>2/7/20</a:t>
            </a:r>
            <a:endParaRPr sz="1200" b="0" i="0" u="none" strike="noStrike" cap="none">
              <a:solidFill>
                <a:srgbClr val="8B8B8B"/>
              </a:solidFill>
              <a:latin typeface="Calibri"/>
              <a:ea typeface="Calibri"/>
              <a:cs typeface="Calibri"/>
              <a:sym typeface="Calibri"/>
            </a:endParaRPr>
          </a:p>
        </p:txBody>
      </p:sp>
      <p:pic>
        <p:nvPicPr>
          <p:cNvPr id="2097180" name="Google Shape;268;p13"/>
          <p:cNvPicPr preferRelativeResize="0">
            <a:picLocks/>
          </p:cNvPicPr>
          <p:nvPr/>
        </p:nvPicPr>
        <p:blipFill rotWithShape="1">
          <a:blip r:embed="rId3">
            <a:alphaModFix/>
          </a:blip>
          <a:srcRect/>
          <a:stretch>
            <a:fillRect/>
          </a:stretch>
        </p:blipFill>
        <p:spPr>
          <a:xfrm>
            <a:off x="191770" y="255270"/>
            <a:ext cx="1066800" cy="1057275"/>
          </a:xfrm>
          <a:prstGeom prst="rect">
            <a:avLst/>
          </a:prstGeom>
          <a:noFill/>
          <a:ln>
            <a:noFill/>
          </a:ln>
        </p:spPr>
      </p:pic>
      <p:pic>
        <p:nvPicPr>
          <p:cNvPr id="2097181" name="Google Shape;269;p13"/>
          <p:cNvPicPr preferRelativeResize="0">
            <a:picLocks/>
          </p:cNvPicPr>
          <p:nvPr/>
        </p:nvPicPr>
        <p:blipFill rotWithShape="1">
          <a:blip r:embed="rId4">
            <a:alphaModFix/>
          </a:blip>
          <a:srcRect/>
          <a:stretch>
            <a:fillRect/>
          </a:stretch>
        </p:blipFill>
        <p:spPr>
          <a:xfrm>
            <a:off x="10776585" y="226695"/>
            <a:ext cx="1154113" cy="1103313"/>
          </a:xfrm>
          <a:prstGeom prst="rect">
            <a:avLst/>
          </a:prstGeom>
          <a:noFill/>
          <a:ln>
            <a:noFill/>
          </a:ln>
        </p:spPr>
      </p:pic>
      <p:pic>
        <p:nvPicPr>
          <p:cNvPr id="2097182" name="Google Shape;270;p13"/>
          <p:cNvPicPr preferRelativeResize="0">
            <a:picLocks/>
          </p:cNvPicPr>
          <p:nvPr/>
        </p:nvPicPr>
        <p:blipFill>
          <a:blip r:embed="rId5">
            <a:alphaModFix/>
          </a:blip>
          <a:stretch>
            <a:fillRect/>
          </a:stretch>
        </p:blipFill>
        <p:spPr>
          <a:xfrm>
            <a:off x="2239225" y="1533875"/>
            <a:ext cx="7707200" cy="482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1048664" name="Google Shape;276;p14"/>
          <p:cNvSpPr txBox="1">
            <a:spLocks noGrp="1"/>
          </p:cNvSpPr>
          <p:nvPr>
            <p:ph type="title"/>
          </p:nvPr>
        </p:nvSpPr>
        <p:spPr>
          <a:xfrm>
            <a:off x="1978025" y="2916975"/>
            <a:ext cx="8229600" cy="7605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4800" b="1"/>
              <a:t>QUERIES ?</a:t>
            </a:r>
            <a:endParaRPr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048601" name="Google Shape;158;p2"/>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n-US" sz="3000" b="1">
                <a:latin typeface="Times New Roman"/>
                <a:ea typeface="Times New Roman"/>
                <a:cs typeface="Times New Roman"/>
                <a:sym typeface="Times New Roman"/>
              </a:rPr>
              <a:t>PRESENTATION OVERVIEW</a:t>
            </a:r>
            <a:endParaRPr sz="3000" b="1">
              <a:latin typeface="Times New Roman"/>
              <a:ea typeface="Times New Roman"/>
              <a:cs typeface="Times New Roman"/>
              <a:sym typeface="Times New Roman"/>
            </a:endParaRPr>
          </a:p>
        </p:txBody>
      </p:sp>
      <p:sp>
        <p:nvSpPr>
          <p:cNvPr id="1048602" name="Google Shape;159;p2"/>
          <p:cNvSpPr txBox="1"/>
          <p:nvPr/>
        </p:nvSpPr>
        <p:spPr>
          <a:xfrm>
            <a:off x="1331574" y="1284225"/>
            <a:ext cx="10160700" cy="50403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Times New Roman"/>
                <a:ea typeface="Times New Roman"/>
                <a:cs typeface="Times New Roman"/>
                <a:sym typeface="Times New Roman"/>
              </a:rPr>
              <a:t>Objective</a:t>
            </a:r>
            <a:endParaRPr sz="2400" b="1" i="0" u="none" strike="noStrike" cap="none">
              <a:solidFill>
                <a:srgbClr val="000000"/>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Times New Roman"/>
                <a:ea typeface="Times New Roman"/>
                <a:cs typeface="Times New Roman"/>
                <a:sym typeface="Times New Roman"/>
              </a:rPr>
              <a:t>Project Introduction</a:t>
            </a:r>
            <a:endParaRPr sz="2400" b="1" i="0" u="none" strike="noStrike" cap="none">
              <a:solidFill>
                <a:srgbClr val="000000"/>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Times New Roman"/>
                <a:ea typeface="Times New Roman"/>
                <a:cs typeface="Times New Roman"/>
                <a:sym typeface="Times New Roman"/>
              </a:rPr>
              <a:t>Problem Statement</a:t>
            </a:r>
            <a:endParaRPr sz="2400" b="1" i="0" u="none" strike="noStrike" cap="none">
              <a:solidFill>
                <a:srgbClr val="000000"/>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Times New Roman"/>
                <a:ea typeface="Times New Roman"/>
                <a:cs typeface="Times New Roman"/>
                <a:sym typeface="Times New Roman"/>
              </a:rPr>
              <a:t>Methodologies </a:t>
            </a:r>
            <a:endParaRPr sz="2400" b="1" i="0" u="none" strike="noStrike" cap="none">
              <a:solidFill>
                <a:srgbClr val="000000"/>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chemeClr val="dk1"/>
                </a:solidFill>
                <a:latin typeface="Times New Roman"/>
                <a:ea typeface="Times New Roman"/>
                <a:cs typeface="Times New Roman"/>
                <a:sym typeface="Times New Roman"/>
              </a:rPr>
              <a:t>Architecture of the proposed system </a:t>
            </a:r>
            <a:endParaRPr sz="2400" b="1" i="0" u="none" strike="noStrike" cap="none">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Times New Roman"/>
                <a:ea typeface="Times New Roman"/>
                <a:cs typeface="Times New Roman"/>
                <a:sym typeface="Times New Roman"/>
              </a:rPr>
              <a:t>List of Modules</a:t>
            </a:r>
            <a:endParaRPr sz="2400" b="1" i="0" u="none" strike="noStrike" cap="none">
              <a:solidFill>
                <a:srgbClr val="000000"/>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chemeClr val="dk1"/>
                </a:solidFill>
                <a:latin typeface="Times New Roman"/>
                <a:ea typeface="Times New Roman"/>
                <a:cs typeface="Times New Roman"/>
                <a:sym typeface="Times New Roman"/>
              </a:rPr>
              <a:t>Merits </a:t>
            </a:r>
            <a:endParaRPr sz="2400" b="1" i="0" u="none" strike="noStrike" cap="none">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a:solidFill>
                  <a:schemeClr val="dk1"/>
                </a:solidFill>
                <a:latin typeface="Times New Roman"/>
                <a:ea typeface="Times New Roman"/>
                <a:cs typeface="Times New Roman"/>
                <a:sym typeface="Times New Roman"/>
              </a:rPr>
              <a:t>Results </a:t>
            </a:r>
            <a:r>
              <a:rPr lang="en-US" sz="2400" b="1" i="0" u="none" strike="noStrike" cap="none">
                <a:solidFill>
                  <a:schemeClr val="dk1"/>
                </a:solidFill>
                <a:latin typeface="Times New Roman"/>
                <a:ea typeface="Times New Roman"/>
                <a:cs typeface="Times New Roman"/>
                <a:sym typeface="Times New Roman"/>
              </a:rPr>
              <a:t>and Discussion</a:t>
            </a:r>
            <a:endParaRPr sz="2400" b="1" i="0" u="none" strike="noStrike" cap="none">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400"/>
              <a:buFont typeface="Calibri"/>
              <a:buAutoNum type="arabicPeriod"/>
            </a:pPr>
            <a:r>
              <a:rPr lang="en-US" sz="2400" b="1" i="0" u="none" strike="noStrike" cap="none">
                <a:solidFill>
                  <a:schemeClr val="dk1"/>
                </a:solidFill>
                <a:latin typeface="Times New Roman"/>
                <a:ea typeface="Times New Roman"/>
                <a:cs typeface="Times New Roman"/>
                <a:sym typeface="Times New Roman"/>
              </a:rPr>
              <a:t>Queries</a:t>
            </a:r>
            <a:endParaRPr sz="2800" b="1" i="0" u="none" strike="noStrike" cap="none">
              <a:solidFill>
                <a:schemeClr val="dk1"/>
              </a:solidFill>
              <a:latin typeface="Times New Roman"/>
              <a:ea typeface="Times New Roman"/>
              <a:cs typeface="Times New Roman"/>
              <a:sym typeface="Times New Roman"/>
            </a:endParaRPr>
          </a:p>
        </p:txBody>
      </p:sp>
      <p:pic>
        <p:nvPicPr>
          <p:cNvPr id="2097154" name="Google Shape;160;p2"/>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55" name="Google Shape;161;p2"/>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048606" name="Google Shape;167;p3"/>
          <p:cNvSpPr txBox="1">
            <a:spLocks noGrp="1"/>
          </p:cNvSpPr>
          <p:nvPr>
            <p:ph type="title"/>
          </p:nvPr>
        </p:nvSpPr>
        <p:spPr>
          <a:xfrm>
            <a:off x="1813950" y="576500"/>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OBJECTIVE</a:t>
            </a:r>
            <a:endParaRPr sz="3200" b="1"/>
          </a:p>
        </p:txBody>
      </p:sp>
      <p:sp>
        <p:nvSpPr>
          <p:cNvPr id="1048607" name="Google Shape;168;p3"/>
          <p:cNvSpPr txBox="1"/>
          <p:nvPr/>
        </p:nvSpPr>
        <p:spPr>
          <a:xfrm>
            <a:off x="948250" y="1811250"/>
            <a:ext cx="10625400" cy="43950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1200"/>
              </a:spcBef>
              <a:spcAft>
                <a:spcPts val="0"/>
              </a:spcAft>
              <a:buSzPts val="1500"/>
              <a:buFont typeface="Noto Sans Symbols"/>
              <a:buChar char="⮚"/>
            </a:pPr>
            <a:r>
              <a:rPr lang="en-US" sz="2500">
                <a:solidFill>
                  <a:schemeClr val="dk1"/>
                </a:solidFill>
                <a:latin typeface="Times New Roman"/>
                <a:ea typeface="Times New Roman"/>
                <a:cs typeface="Times New Roman"/>
                <a:sym typeface="Times New Roman"/>
              </a:rPr>
              <a:t>The primary objective of this project is to develop a user-friendly and interactive "Guess the Number" game using Java and Swing. The game allows users to guess a randomly generated number within a defined range.</a:t>
            </a:r>
            <a:endParaRPr sz="2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Noto Sans Symbols"/>
              <a:buChar char="⮚"/>
            </a:pPr>
            <a:r>
              <a:rPr lang="en-US" sz="2500">
                <a:solidFill>
                  <a:schemeClr val="dk1"/>
                </a:solidFill>
                <a:latin typeface="Times New Roman"/>
                <a:ea typeface="Times New Roman"/>
                <a:cs typeface="Times New Roman"/>
                <a:sym typeface="Times New Roman"/>
              </a:rPr>
              <a:t>The game offers feedback after each guess, such as "Too High" or "Too Low," and provides the user with a limited number of attempts. By incorporating a difficulty selection, players can adjust the challenge of the game based on their preferences.</a:t>
            </a:r>
            <a:endParaRPr sz="2500">
              <a:solidFill>
                <a:schemeClr val="dk1"/>
              </a:solidFill>
              <a:latin typeface="Times New Roman"/>
              <a:ea typeface="Times New Roman"/>
              <a:cs typeface="Times New Roman"/>
              <a:sym typeface="Times New Roman"/>
            </a:endParaRPr>
          </a:p>
          <a:p>
            <a:pPr marL="0" marR="0" lvl="0" indent="0" algn="l" rtl="0">
              <a:lnSpc>
                <a:spcPct val="150000"/>
              </a:lnSpc>
              <a:spcBef>
                <a:spcPts val="1200"/>
              </a:spcBef>
              <a:spcAft>
                <a:spcPts val="0"/>
              </a:spcAft>
              <a:buNone/>
            </a:pPr>
            <a:endParaRPr sz="2500">
              <a:solidFill>
                <a:schemeClr val="dk1"/>
              </a:solidFill>
              <a:latin typeface="Times New Roman"/>
              <a:ea typeface="Times New Roman"/>
              <a:cs typeface="Times New Roman"/>
              <a:sym typeface="Times New Roman"/>
            </a:endParaRPr>
          </a:p>
        </p:txBody>
      </p:sp>
      <p:pic>
        <p:nvPicPr>
          <p:cNvPr id="2097156" name="Google Shape;169;p3"/>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57" name="Google Shape;170;p3"/>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48611" name="Google Shape;176;p4"/>
          <p:cNvSpPr txBox="1">
            <a:spLocks noGrp="1"/>
          </p:cNvSpPr>
          <p:nvPr>
            <p:ph type="title"/>
          </p:nvPr>
        </p:nvSpPr>
        <p:spPr>
          <a:xfrm>
            <a:off x="2019300" y="355600"/>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PROJECT INTRODUCTION</a:t>
            </a:r>
            <a:endParaRPr sz="3200" b="1"/>
          </a:p>
        </p:txBody>
      </p:sp>
      <p:sp>
        <p:nvSpPr>
          <p:cNvPr id="1048612" name="Google Shape;177;p4"/>
          <p:cNvSpPr txBox="1"/>
          <p:nvPr/>
        </p:nvSpPr>
        <p:spPr>
          <a:xfrm>
            <a:off x="501125" y="1220800"/>
            <a:ext cx="11183400" cy="5564400"/>
          </a:xfrm>
          <a:prstGeom prst="rect">
            <a:avLst/>
          </a:prstGeom>
          <a:noFill/>
          <a:ln>
            <a:noFill/>
          </a:ln>
        </p:spPr>
        <p:txBody>
          <a:bodyPr spcFirstLastPara="1" wrap="square" lIns="91425" tIns="45700" rIns="91425" bIns="45700" anchor="t" anchorCtr="0">
            <a:noAutofit/>
          </a:bodyPr>
          <a:lstStyle/>
          <a:p>
            <a:pPr marL="342900" marR="0" lvl="0" indent="-304800" algn="just" rtl="0">
              <a:lnSpc>
                <a:spcPct val="150000"/>
              </a:lnSpc>
              <a:spcBef>
                <a:spcPts val="1425"/>
              </a:spcBef>
              <a:spcAft>
                <a:spcPts val="0"/>
              </a:spcAft>
              <a:buClr>
                <a:srgbClr val="000000"/>
              </a:buClr>
              <a:buSzPts val="2200"/>
              <a:buFont typeface="Noto Sans Symbols"/>
              <a:buChar char="⮚"/>
            </a:pPr>
            <a:r>
              <a:rPr lang="en-US" sz="2200">
                <a:latin typeface="Times New Roman"/>
                <a:ea typeface="Times New Roman"/>
                <a:cs typeface="Times New Roman"/>
                <a:sym typeface="Times New Roman"/>
              </a:rPr>
              <a:t>The "Guess the Number" game is a classic number-guessing game that has been implemented with a graphical user interface (GUI) using Java Swing. In this game, a random number is selected within a specified range, and the player must guess that number within a limited number of attempts. </a:t>
            </a:r>
            <a:endParaRPr sz="2200">
              <a:latin typeface="Times New Roman"/>
              <a:ea typeface="Times New Roman"/>
              <a:cs typeface="Times New Roman"/>
              <a:sym typeface="Times New Roman"/>
            </a:endParaRPr>
          </a:p>
          <a:p>
            <a:pPr marL="342900" marR="0" lvl="0" indent="-304800" algn="just" rtl="0">
              <a:lnSpc>
                <a:spcPct val="150000"/>
              </a:lnSpc>
              <a:spcBef>
                <a:spcPts val="1425"/>
              </a:spcBef>
              <a:spcAft>
                <a:spcPts val="0"/>
              </a:spcAft>
              <a:buClr>
                <a:srgbClr val="000000"/>
              </a:buClr>
              <a:buSzPts val="2200"/>
              <a:buFont typeface="Noto Sans Symbols"/>
              <a:buChar char="⮚"/>
            </a:pPr>
            <a:r>
              <a:rPr lang="en-US" sz="2200">
                <a:latin typeface="Times New Roman"/>
                <a:ea typeface="Times New Roman"/>
                <a:cs typeface="Times New Roman"/>
                <a:sym typeface="Times New Roman"/>
              </a:rPr>
              <a:t>The game presents an opportunity for users to engage in a fun and intellectually stimulating activity while improving their decision-making skills. </a:t>
            </a:r>
            <a:r>
              <a:rPr lang="en-US" sz="2200">
                <a:solidFill>
                  <a:schemeClr val="dk1"/>
                </a:solidFill>
                <a:latin typeface="Times New Roman"/>
                <a:ea typeface="Times New Roman"/>
                <a:cs typeface="Times New Roman"/>
                <a:sym typeface="Times New Roman"/>
              </a:rPr>
              <a:t>The game allows for customization through different difficulty levels, giving users the ability to tailor the game according to their skills.</a:t>
            </a:r>
            <a:endParaRPr sz="2200">
              <a:latin typeface="Times New Roman"/>
              <a:ea typeface="Times New Roman"/>
              <a:cs typeface="Times New Roman"/>
              <a:sym typeface="Times New Roman"/>
            </a:endParaRPr>
          </a:p>
          <a:p>
            <a:pPr marL="342900" marR="0" lvl="0" indent="-304800" algn="just" rtl="0">
              <a:lnSpc>
                <a:spcPct val="150000"/>
              </a:lnSpc>
              <a:spcBef>
                <a:spcPts val="1425"/>
              </a:spcBef>
              <a:spcAft>
                <a:spcPts val="0"/>
              </a:spcAft>
              <a:buClr>
                <a:srgbClr val="000000"/>
              </a:buClr>
              <a:buSzPts val="2200"/>
              <a:buFont typeface="Noto Sans Symbols"/>
              <a:buChar char="⮚"/>
            </a:pPr>
            <a:r>
              <a:rPr lang="en-US" sz="2200">
                <a:latin typeface="Times New Roman"/>
                <a:ea typeface="Times New Roman"/>
                <a:cs typeface="Times New Roman"/>
                <a:sym typeface="Times New Roman"/>
              </a:rPr>
              <a:t>The use of Java Swing ensures a responsive and interactive experience, with the user interface displaying real-time updates and feedback on the player's guesses. </a:t>
            </a:r>
            <a:endParaRPr sz="2200">
              <a:latin typeface="Times New Roman"/>
              <a:ea typeface="Times New Roman"/>
              <a:cs typeface="Times New Roman"/>
              <a:sym typeface="Times New Roman"/>
            </a:endParaRPr>
          </a:p>
          <a:p>
            <a:pPr marL="0" marR="0" lvl="0" indent="0" algn="just" rtl="0">
              <a:lnSpc>
                <a:spcPct val="150000"/>
              </a:lnSpc>
              <a:spcBef>
                <a:spcPts val="1425"/>
              </a:spcBef>
              <a:spcAft>
                <a:spcPts val="0"/>
              </a:spcAft>
              <a:buNone/>
            </a:pPr>
            <a:endParaRPr sz="2200" b="1" i="0" u="none" strike="noStrike" cap="none">
              <a:solidFill>
                <a:schemeClr val="dk1"/>
              </a:solidFill>
              <a:latin typeface="Arial"/>
              <a:ea typeface="Arial"/>
              <a:cs typeface="Arial"/>
              <a:sym typeface="Arial"/>
            </a:endParaRPr>
          </a:p>
        </p:txBody>
      </p:sp>
      <p:pic>
        <p:nvPicPr>
          <p:cNvPr id="2097158" name="Google Shape;178;p4"/>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59" name="Google Shape;179;p4"/>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048616" name="Google Shape;185;p5"/>
          <p:cNvSpPr txBox="1">
            <a:spLocks noGrp="1"/>
          </p:cNvSpPr>
          <p:nvPr>
            <p:ph type="title"/>
          </p:nvPr>
        </p:nvSpPr>
        <p:spPr>
          <a:xfrm>
            <a:off x="1904100" y="640825"/>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PROBLEM STATEMENT</a:t>
            </a:r>
            <a:endParaRPr sz="3200" b="1"/>
          </a:p>
        </p:txBody>
      </p:sp>
      <p:sp>
        <p:nvSpPr>
          <p:cNvPr id="1048617" name="Google Shape;186;p5"/>
          <p:cNvSpPr txBox="1"/>
          <p:nvPr/>
        </p:nvSpPr>
        <p:spPr>
          <a:xfrm>
            <a:off x="489900" y="1645400"/>
            <a:ext cx="11058000" cy="44967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200"/>
              </a:spcBef>
              <a:spcAft>
                <a:spcPts val="0"/>
              </a:spcAft>
              <a:buSzPts val="2400"/>
              <a:buFont typeface="Noto Sans Symbols"/>
              <a:buChar char="⮚"/>
            </a:pPr>
            <a:r>
              <a:rPr lang="en-US" sz="2400">
                <a:latin typeface="Times New Roman"/>
                <a:ea typeface="Times New Roman"/>
                <a:cs typeface="Times New Roman"/>
                <a:sym typeface="Times New Roman"/>
              </a:rPr>
              <a:t>This project aims to create a simple yet interactive number-guessing game where players try to guess a random number generated within a range. The game includes feedback for each guess, indicating whether the guess is "Too Low" or "Too High," and offers a success or failure message based on whether the player guesses correctly within the specified attempts. </a:t>
            </a:r>
            <a:endParaRPr sz="240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The user can choose the difficulty level, which adjusts the range of numbers and the number of attempts allowed. The game concludes when the user either guesses the correct number or exhausts the available attempts.</a:t>
            </a:r>
            <a:endParaRPr sz="2400">
              <a:latin typeface="Times New Roman"/>
              <a:ea typeface="Times New Roman"/>
              <a:cs typeface="Times New Roman"/>
              <a:sym typeface="Times New Roman"/>
            </a:endParaRPr>
          </a:p>
        </p:txBody>
      </p:sp>
      <p:pic>
        <p:nvPicPr>
          <p:cNvPr id="2097160" name="Google Shape;187;p5"/>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61" name="Google Shape;188;p5"/>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21" name="Google Shape;194;p6"/>
          <p:cNvSpPr txBox="1">
            <a:spLocks noGrp="1"/>
          </p:cNvSpPr>
          <p:nvPr>
            <p:ph type="title"/>
          </p:nvPr>
        </p:nvSpPr>
        <p:spPr>
          <a:xfrm>
            <a:off x="2019300" y="461975"/>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METHODOLOGIES</a:t>
            </a:r>
            <a:endParaRPr sz="3200" b="1"/>
          </a:p>
        </p:txBody>
      </p:sp>
      <p:sp>
        <p:nvSpPr>
          <p:cNvPr id="1048622" name="Google Shape;195;p6"/>
          <p:cNvSpPr txBox="1"/>
          <p:nvPr/>
        </p:nvSpPr>
        <p:spPr>
          <a:xfrm>
            <a:off x="616775" y="1323749"/>
            <a:ext cx="10952100" cy="5357198"/>
          </a:xfrm>
          <a:prstGeom prst="rect">
            <a:avLst/>
          </a:prstGeom>
          <a:noFill/>
          <a:ln>
            <a:noFill/>
          </a:ln>
        </p:spPr>
        <p:txBody>
          <a:bodyPr spcFirstLastPara="1" wrap="square" lIns="91425" tIns="45700" rIns="91425" bIns="45700" anchor="t" anchorCtr="0">
            <a:noAutofit/>
          </a:bodyPr>
          <a:lstStyle/>
          <a:p>
            <a:pPr marL="7620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1. GUI Development with Java Swing</a:t>
            </a:r>
            <a:r>
              <a:rPr lang="en-US" sz="20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marL="7620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The game uses Swing components like JFrame, JLabel, JTextField, and JButton to create a graphical user interface (GUI) that enables user interaction.</a:t>
            </a:r>
            <a:endParaRPr sz="2800">
              <a:solidFill>
                <a:schemeClr val="dk1"/>
              </a:solidFill>
              <a:latin typeface="Times New Roman"/>
              <a:ea typeface="Times New Roman"/>
              <a:cs typeface="Times New Roman"/>
              <a:sym typeface="Times New Roman"/>
            </a:endParaRPr>
          </a:p>
          <a:p>
            <a:pPr marL="7620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2. Event Handling with ActionListener:</a:t>
            </a:r>
            <a:endParaRPr sz="3200" b="1">
              <a:solidFill>
                <a:schemeClr val="dk1"/>
              </a:solidFill>
              <a:latin typeface="Times New Roman"/>
              <a:ea typeface="Times New Roman"/>
              <a:cs typeface="Times New Roman"/>
              <a:sym typeface="Times New Roman"/>
            </a:endParaRPr>
          </a:p>
          <a:p>
            <a:pPr marL="7620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The game relies on the ActionListener interface to capture user actions (e.g., clicking a button), which triggers appropriate responses like processing the guess.</a:t>
            </a:r>
            <a:endParaRPr sz="2800">
              <a:solidFill>
                <a:schemeClr val="dk1"/>
              </a:solidFill>
              <a:latin typeface="Times New Roman"/>
              <a:ea typeface="Times New Roman"/>
              <a:cs typeface="Times New Roman"/>
              <a:sym typeface="Times New Roman"/>
            </a:endParaRPr>
          </a:p>
          <a:p>
            <a:pPr marL="7620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3. Conditional Logic (if-else statements):</a:t>
            </a:r>
            <a:r>
              <a:rPr lang="en-US" sz="24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marL="7620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The program uses if-else statements to check the user's input and provide feedback such as whether the guess is "Too Low" or "Too High."</a:t>
            </a:r>
            <a:endParaRPr sz="2800">
              <a:solidFill>
                <a:schemeClr val="dk1"/>
              </a:solidFill>
              <a:latin typeface="Times New Roman"/>
              <a:ea typeface="Times New Roman"/>
              <a:cs typeface="Times New Roman"/>
              <a:sym typeface="Times New Roman"/>
            </a:endParaRPr>
          </a:p>
        </p:txBody>
      </p:sp>
      <p:pic>
        <p:nvPicPr>
          <p:cNvPr id="2097162" name="Google Shape;196;p6"/>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63" name="Google Shape;197;p6"/>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048626" name="Google Shape;202;p7"/>
          <p:cNvSpPr txBox="1">
            <a:spLocks noGrp="1"/>
          </p:cNvSpPr>
          <p:nvPr>
            <p:ph type="title"/>
          </p:nvPr>
        </p:nvSpPr>
        <p:spPr>
          <a:xfrm>
            <a:off x="1448432" y="513710"/>
            <a:ext cx="9288900" cy="892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None/>
            </a:pPr>
            <a:r>
              <a:rPr lang="en-US" sz="3200" b="1"/>
              <a:t>METHODOLOGIES</a:t>
            </a:r>
            <a:endParaRPr sz="3200"/>
          </a:p>
        </p:txBody>
      </p:sp>
      <p:sp>
        <p:nvSpPr>
          <p:cNvPr id="1048627" name="Google Shape;203;p7"/>
          <p:cNvSpPr txBox="1">
            <a:spLocks noGrp="1"/>
          </p:cNvSpPr>
          <p:nvPr>
            <p:ph type="body" idx="1"/>
          </p:nvPr>
        </p:nvSpPr>
        <p:spPr>
          <a:xfrm>
            <a:off x="748025" y="1330000"/>
            <a:ext cx="10689600" cy="54702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0"/>
              </a:spcBef>
              <a:spcAft>
                <a:spcPts val="0"/>
              </a:spcAft>
              <a:buNone/>
            </a:pPr>
            <a:r>
              <a:rPr lang="en-US" sz="2200" b="1">
                <a:solidFill>
                  <a:schemeClr val="dk1"/>
                </a:solidFill>
                <a:latin typeface="Times New Roman"/>
                <a:ea typeface="Times New Roman"/>
                <a:cs typeface="Times New Roman"/>
                <a:sym typeface="Times New Roman"/>
              </a:rPr>
              <a:t>4. Random Number Generation:</a:t>
            </a:r>
            <a:endParaRPr sz="2200" b="1">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US" sz="2200">
                <a:solidFill>
                  <a:schemeClr val="dk1"/>
                </a:solidFill>
                <a:latin typeface="Times New Roman"/>
                <a:ea typeface="Times New Roman"/>
                <a:cs typeface="Times New Roman"/>
                <a:sym typeface="Times New Roman"/>
              </a:rPr>
              <a:t>                     Java's Math.random() method is used to generate a random number within a specified range that the user has to guess.</a:t>
            </a:r>
            <a:endParaRPr sz="22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100"/>
              <a:buFont typeface="Arial"/>
              <a:buNone/>
            </a:pPr>
            <a:r>
              <a:rPr lang="en-US" sz="2200" b="1">
                <a:solidFill>
                  <a:schemeClr val="dk1"/>
                </a:solidFill>
                <a:latin typeface="Times New Roman"/>
                <a:ea typeface="Times New Roman"/>
                <a:cs typeface="Times New Roman"/>
                <a:sym typeface="Times New Roman"/>
              </a:rPr>
              <a:t>5.  Event Handling with ActionListener :</a:t>
            </a:r>
            <a:endParaRPr sz="22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	To ensure the program doesn't crash, the game handles invalid inputs (such as non-numeric entries) using try-catch blocks, prompting the user to enter a valid number.</a:t>
            </a:r>
            <a:endParaRPr sz="22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100"/>
              <a:buFont typeface="Arial"/>
              <a:buNone/>
            </a:pPr>
            <a:r>
              <a:rPr lang="en-US" sz="2200" b="1">
                <a:solidFill>
                  <a:schemeClr val="dk1"/>
                </a:solidFill>
                <a:latin typeface="Times New Roman"/>
                <a:ea typeface="Times New Roman"/>
                <a:cs typeface="Times New Roman"/>
                <a:sym typeface="Times New Roman"/>
              </a:rPr>
              <a:t>6. Conditional Logic (if-else statement):</a:t>
            </a:r>
            <a:endParaRPr sz="2200" b="1">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	Based on the selected diff iculty level (Easy, Medium, Hard), the game dynamically changes the number range and the number of attempts allowed, making it adaptable to different skill levels.</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2000"/>
              <a:buFont typeface="Times New Roman"/>
              <a:buNone/>
            </a:pPr>
            <a:endParaRPr sz="2200" b="1">
              <a:solidFill>
                <a:schemeClr val="dk1"/>
              </a:solidFill>
              <a:latin typeface="Times New Roman"/>
              <a:ea typeface="Times New Roman"/>
              <a:cs typeface="Times New Roman"/>
              <a:sym typeface="Times New Roman"/>
            </a:endParaRPr>
          </a:p>
          <a:p>
            <a:pPr marL="342900" lvl="0" indent="-215900" algn="just" rtl="0">
              <a:lnSpc>
                <a:spcPct val="150000"/>
              </a:lnSpc>
              <a:spcBef>
                <a:spcPts val="1425"/>
              </a:spcBef>
              <a:spcAft>
                <a:spcPts val="0"/>
              </a:spcAft>
              <a:buSzPts val="2000"/>
              <a:buNone/>
            </a:pPr>
            <a:endParaRPr sz="2200" b="1">
              <a:solidFill>
                <a:schemeClr val="dk1"/>
              </a:solidFill>
              <a:latin typeface="Times New Roman"/>
              <a:ea typeface="Times New Roman"/>
              <a:cs typeface="Times New Roman"/>
              <a:sym typeface="Times New Roman"/>
            </a:endParaRPr>
          </a:p>
        </p:txBody>
      </p:sp>
      <p:pic>
        <p:nvPicPr>
          <p:cNvPr id="2097164" name="Google Shape;204;p7"/>
          <p:cNvPicPr preferRelativeResize="0">
            <a:picLocks/>
          </p:cNvPicPr>
          <p:nvPr/>
        </p:nvPicPr>
        <p:blipFill rotWithShape="1">
          <a:blip r:embed="rId3">
            <a:alphaModFix/>
          </a:blip>
          <a:srcRect/>
          <a:stretch>
            <a:fillRect/>
          </a:stretch>
        </p:blipFill>
        <p:spPr>
          <a:xfrm>
            <a:off x="263525" y="349250"/>
            <a:ext cx="1066800" cy="1057275"/>
          </a:xfrm>
          <a:prstGeom prst="rect">
            <a:avLst/>
          </a:prstGeom>
          <a:noFill/>
          <a:ln>
            <a:noFill/>
          </a:ln>
        </p:spPr>
      </p:pic>
      <p:pic>
        <p:nvPicPr>
          <p:cNvPr id="2097165" name="Google Shape;205;p7"/>
          <p:cNvPicPr preferRelativeResize="0">
            <a:picLocks/>
          </p:cNvPicPr>
          <p:nvPr/>
        </p:nvPicPr>
        <p:blipFill rotWithShape="1">
          <a:blip r:embed="rId4">
            <a:alphaModFix/>
          </a:blip>
          <a:srcRect/>
          <a:stretch>
            <a:fillRect/>
          </a:stretch>
        </p:blipFill>
        <p:spPr>
          <a:xfrm>
            <a:off x="10704830" y="299720"/>
            <a:ext cx="1154113" cy="1103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048630" name="Google Shape;211;g31aa745dbfb_0_5"/>
          <p:cNvSpPr txBox="1">
            <a:spLocks noGrp="1"/>
          </p:cNvSpPr>
          <p:nvPr>
            <p:ph type="title"/>
          </p:nvPr>
        </p:nvSpPr>
        <p:spPr>
          <a:xfrm>
            <a:off x="609600" y="274638"/>
            <a:ext cx="10971300" cy="1141500"/>
          </a:xfrm>
          <a:prstGeom prst="rect">
            <a:avLst/>
          </a:prstGeom>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solidFill>
                  <a:schemeClr val="dk1"/>
                </a:solidFill>
              </a:rPr>
              <a:t>ARCHITECTURE OF THE PROPOSED SYSTEM </a:t>
            </a:r>
          </a:p>
        </p:txBody>
      </p:sp>
      <p:sp>
        <p:nvSpPr>
          <p:cNvPr id="1048631" name="Google Shape;212;g31aa745dbfb_0_5"/>
          <p:cNvSpPr txBox="1">
            <a:spLocks noGrp="1"/>
          </p:cNvSpPr>
          <p:nvPr>
            <p:ph type="body" idx="1"/>
          </p:nvPr>
        </p:nvSpPr>
        <p:spPr>
          <a:xfrm>
            <a:off x="609600" y="1600200"/>
            <a:ext cx="10971300" cy="4524300"/>
          </a:xfrm>
          <a:prstGeom prst="rect">
            <a:avLst/>
          </a:prstGeom>
        </p:spPr>
        <p:txBody>
          <a:bodyPr spcFirstLastPara="1" wrap="square" lIns="91425" tIns="45700" rIns="91425" bIns="45700" anchor="t" anchorCtr="0">
            <a:noAutofit/>
          </a:bodyPr>
          <a:lstStyle/>
          <a:p>
            <a:pPr marL="0" lvl="0" indent="0" algn="l" rtl="0">
              <a:spcBef>
                <a:spcPts val="1425"/>
              </a:spcBef>
              <a:spcAft>
                <a:spcPts val="0"/>
              </a:spcAft>
              <a:buNone/>
            </a:pPr>
            <a:r>
              <a:rPr lang="en-US"/>
              <a:t>   </a:t>
            </a:r>
          </a:p>
        </p:txBody>
      </p:sp>
      <p:pic>
        <p:nvPicPr>
          <p:cNvPr id="2097166" name="Google Shape;213;g31aa745dbfb_0_5"/>
          <p:cNvPicPr preferRelativeResize="0">
            <a:picLocks/>
          </p:cNvPicPr>
          <p:nvPr/>
        </p:nvPicPr>
        <p:blipFill rotWithShape="1">
          <a:blip r:embed="rId3">
            <a:alphaModFix/>
          </a:blip>
          <a:srcRect/>
          <a:stretch>
            <a:fillRect/>
          </a:stretch>
        </p:blipFill>
        <p:spPr>
          <a:xfrm>
            <a:off x="11033125" y="117475"/>
            <a:ext cx="1154113" cy="1103313"/>
          </a:xfrm>
          <a:prstGeom prst="rect">
            <a:avLst/>
          </a:prstGeom>
          <a:noFill/>
          <a:ln>
            <a:noFill/>
          </a:ln>
        </p:spPr>
      </p:pic>
      <p:pic>
        <p:nvPicPr>
          <p:cNvPr id="2097167" name="Google Shape;214;g31aa745dbfb_0_5"/>
          <p:cNvPicPr preferRelativeResize="0">
            <a:picLocks/>
          </p:cNvPicPr>
          <p:nvPr/>
        </p:nvPicPr>
        <p:blipFill rotWithShape="1">
          <a:blip r:embed="rId4">
            <a:alphaModFix/>
          </a:blip>
          <a:srcRect/>
          <a:stretch>
            <a:fillRect/>
          </a:stretch>
        </p:blipFill>
        <p:spPr>
          <a:xfrm>
            <a:off x="168275" y="57150"/>
            <a:ext cx="1066800" cy="1057275"/>
          </a:xfrm>
          <a:prstGeom prst="rect">
            <a:avLst/>
          </a:prstGeom>
          <a:noFill/>
          <a:ln>
            <a:noFill/>
          </a:ln>
        </p:spPr>
      </p:pic>
      <p:pic>
        <p:nvPicPr>
          <p:cNvPr id="2097168" name="Google Shape;215;g31aa745dbfb_0_5"/>
          <p:cNvPicPr preferRelativeResize="0">
            <a:picLocks/>
          </p:cNvPicPr>
          <p:nvPr/>
        </p:nvPicPr>
        <p:blipFill>
          <a:blip r:embed="rId5">
            <a:alphaModFix/>
          </a:blip>
          <a:stretch>
            <a:fillRect/>
          </a:stretch>
        </p:blipFill>
        <p:spPr>
          <a:xfrm>
            <a:off x="3528050" y="1600200"/>
            <a:ext cx="5433825" cy="4657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048635" name="Google Shape;221;p9"/>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3200" b="1"/>
              <a:t>LIST OF MODULES</a:t>
            </a:r>
            <a:endParaRPr sz="3200" b="1"/>
          </a:p>
        </p:txBody>
      </p:sp>
      <p:sp>
        <p:nvSpPr>
          <p:cNvPr id="1048636" name="Google Shape;222;p9"/>
          <p:cNvSpPr txBox="1"/>
          <p:nvPr/>
        </p:nvSpPr>
        <p:spPr>
          <a:xfrm>
            <a:off x="701675" y="1062698"/>
            <a:ext cx="10939500" cy="579530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2000"/>
              <a:buFont typeface="Times New Roman"/>
              <a:buNone/>
            </a:pPr>
            <a:r>
              <a:rPr lang="en-US" sz="2100" b="1">
                <a:solidFill>
                  <a:schemeClr val="dk1"/>
                </a:solidFill>
                <a:latin typeface="Times New Roman"/>
                <a:ea typeface="Times New Roman"/>
                <a:cs typeface="Times New Roman"/>
                <a:sym typeface="Times New Roman"/>
              </a:rPr>
              <a:t>1. Java Swing GUI Components:</a:t>
            </a:r>
            <a:endParaRPr sz="2100" b="1">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000"/>
              <a:buFont typeface="Times New Roman"/>
              <a:buNone/>
            </a:pPr>
            <a:r>
              <a:rPr lang="en-US" sz="1900">
                <a:solidFill>
                  <a:schemeClr val="dk1"/>
                </a:solidFill>
                <a:latin typeface="Times New Roman"/>
                <a:ea typeface="Times New Roman"/>
                <a:cs typeface="Times New Roman"/>
                <a:sym typeface="Times New Roman"/>
              </a:rPr>
              <a:t>The "Guess the Number Game" uses Java Swing components to create an interactive GUI. JFrame acts as the main window container, while JLabel displays instructions and feedback to the player. JTextField allows the player to input guesses, and JButton facilitates actions like submitting guesses, restarting the game, and exiting. JOptionPane is used for difficulty level selection via a pop-up dialog. Together, these components create a user-friendly and visually appealing interface.</a:t>
            </a:r>
            <a:endParaRPr sz="19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000"/>
              <a:buFont typeface="Times New Roman"/>
              <a:buNone/>
            </a:pPr>
            <a:endParaRPr sz="19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Times New Roman"/>
              <a:buNone/>
            </a:pPr>
            <a:r>
              <a:rPr lang="en-US" sz="2100" b="1">
                <a:solidFill>
                  <a:schemeClr val="dk1"/>
                </a:solidFill>
                <a:latin typeface="Times New Roman"/>
                <a:ea typeface="Times New Roman"/>
                <a:cs typeface="Times New Roman"/>
                <a:sym typeface="Times New Roman"/>
              </a:rPr>
              <a:t>2.  Event Handling:</a:t>
            </a:r>
            <a:endParaRPr sz="2100" b="1">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000"/>
              <a:buFont typeface="Times New Roman"/>
              <a:buNone/>
            </a:pPr>
            <a:r>
              <a:rPr lang="en-US" sz="1900">
                <a:solidFill>
                  <a:schemeClr val="dk1"/>
                </a:solidFill>
                <a:latin typeface="Times New Roman"/>
                <a:ea typeface="Times New Roman"/>
                <a:cs typeface="Times New Roman"/>
                <a:sym typeface="Times New Roman"/>
              </a:rPr>
              <a:t>Event handling is managed using ActionListener to dynamically respond to user actions, such as button clicks. This allows the game to process guesses or initiate a new session in real-time. The event-driven model makes the game intuitive and interactive, and using action listeners for specific buttons improves code organization and maintainability.</a:t>
            </a:r>
            <a:endParaRPr sz="2800">
              <a:solidFill>
                <a:schemeClr val="dk1"/>
              </a:solidFill>
              <a:latin typeface="Times New Roman"/>
              <a:ea typeface="Times New Roman"/>
              <a:cs typeface="Times New Roman"/>
              <a:sym typeface="Times New Roman"/>
            </a:endParaRPr>
          </a:p>
        </p:txBody>
      </p:sp>
      <p:pic>
        <p:nvPicPr>
          <p:cNvPr id="2097169" name="Google Shape;223;p9"/>
          <p:cNvPicPr preferRelativeResize="0">
            <a:picLocks/>
          </p:cNvPicPr>
          <p:nvPr/>
        </p:nvPicPr>
        <p:blipFill rotWithShape="1">
          <a:blip r:embed="rId3">
            <a:alphaModFix/>
          </a:blip>
          <a:srcRect/>
          <a:stretch>
            <a:fillRect/>
          </a:stretch>
        </p:blipFill>
        <p:spPr>
          <a:xfrm>
            <a:off x="168275" y="57150"/>
            <a:ext cx="1066800" cy="1057275"/>
          </a:xfrm>
          <a:prstGeom prst="rect">
            <a:avLst/>
          </a:prstGeom>
          <a:noFill/>
          <a:ln>
            <a:noFill/>
          </a:ln>
        </p:spPr>
      </p:pic>
      <p:pic>
        <p:nvPicPr>
          <p:cNvPr id="2097170" name="Google Shape;224;p9"/>
          <p:cNvPicPr preferRelativeResize="0">
            <a:picLocks/>
          </p:cNvPicPr>
          <p:nvPr/>
        </p:nvPicPr>
        <p:blipFill rotWithShape="1">
          <a:blip r:embed="rId4">
            <a:alphaModFix/>
          </a:blip>
          <a:srcRect/>
          <a:stretch>
            <a:fillRect/>
          </a:stretch>
        </p:blipFill>
        <p:spPr>
          <a:xfrm>
            <a:off x="11033125" y="117475"/>
            <a:ext cx="1154113" cy="110331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82</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Noto Sans Symbols</vt:lpstr>
      <vt:lpstr>Times New Roman</vt:lpstr>
      <vt:lpstr>Office Theme</vt:lpstr>
      <vt:lpstr>1_Office Theme</vt:lpstr>
      <vt:lpstr>PowerPoint Presentation</vt:lpstr>
      <vt:lpstr>PRESENTATION OVERVIEW</vt:lpstr>
      <vt:lpstr>OBJECTIVE</vt:lpstr>
      <vt:lpstr>PROJECT INTRODUCTION</vt:lpstr>
      <vt:lpstr>PROBLEM STATEMENT</vt:lpstr>
      <vt:lpstr>METHODOLOGIES</vt:lpstr>
      <vt:lpstr>METHODOLOGIES</vt:lpstr>
      <vt:lpstr>ARCHITECTURE OF THE PROPOSED SYSTEM </vt:lpstr>
      <vt:lpstr>LIST OF MODULES</vt:lpstr>
      <vt:lpstr>LIST OF MODULES</vt:lpstr>
      <vt:lpstr>LIST OF MODULES</vt:lpstr>
      <vt:lpstr>MERITS</vt:lpstr>
      <vt:lpstr>RESULTS AND DISCUSSION</vt:lpstr>
      <vt:lpstr>RESULTS AND DISCUSSION</vt:lpstr>
      <vt:lpstr>QUERIES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Microsoft account</cp:lastModifiedBy>
  <cp:revision>1</cp:revision>
  <dcterms:created xsi:type="dcterms:W3CDTF">2018-05-02T10:24:28Z</dcterms:created>
  <dcterms:modified xsi:type="dcterms:W3CDTF">2024-12-02T06:09:49Z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f3fbbb82f169451f85a3764fa1ef97ba</vt:lpwstr>
  </property>
  <property fmtid="{D5CDD505-2E9C-101B-9397-08002B2CF9AE}" pid="9" name="KSOProductBuildVer">
    <vt:lpwstr>1033-12.2.0.18911</vt:lpwstr>
  </property>
</Properties>
</file>