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4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3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67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405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22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99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9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841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104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80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60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2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65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9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1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5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3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6731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762000" y="2971800"/>
            <a:ext cx="10515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 HARIHARAN M</a:t>
            </a:r>
          </a:p>
          <a:p>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     :312204472, 0C19F34826DDD8E858C4523F53AD9679</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:COMMERCE</a:t>
            </a:r>
          </a:p>
          <a:p>
            <a:r>
              <a:rPr lang="en-US" sz="2400" b="1" dirty="0">
                <a:latin typeface="Times New Roman" panose="02020603050405020304" pitchFamily="18" charset="0"/>
                <a:cs typeface="Times New Roman" panose="02020603050405020304" pitchFamily="18" charset="0"/>
              </a:rPr>
              <a:t>COLLEGE             :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046988"/>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8275907"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228600" y="1371600"/>
            <a:ext cx="10210800" cy="353943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latin typeface="Times New Roman" panose="02020603050405020304" pitchFamily="18" charset="0"/>
                <a:cs typeface="Times New Roman" panose="02020603050405020304" pitchFamily="18" charset="0"/>
              </a:rPr>
              <a:t>PROJECT</a:t>
            </a:r>
            <a:r>
              <a:rPr lang="en-IN" dirty="0"/>
              <a: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End Users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Dataset Description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Modelling Approach</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Results And Discussion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3505200"/>
            <a:ext cx="2666999" cy="26860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9829800" cy="501675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Employee name</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Employee ID</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Department</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Gender</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Recruitment Source</a:t>
            </a:r>
          </a:p>
          <a:p>
            <a:pPr marL="457200" indent="-457200"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Salary per month 	</a:t>
            </a:r>
            <a:r>
              <a:rPr lang="en-US" sz="3200" b="1" dirty="0">
                <a:latin typeface="Times New Roman" panose="02020603050405020304" pitchFamily="18" charset="0"/>
                <a:cs typeface="Times New Roman" panose="02020603050405020304" pitchFamily="18" charset="0"/>
              </a:rPr>
              <a:t>																										</a:t>
            </a:r>
          </a:p>
          <a:p>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90501"/>
            <a:ext cx="5584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10490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8998268" cy="47089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Recruitment Source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 Salary per month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7030A0"/>
      </a:accent1>
      <a:accent2>
        <a:srgbClr val="7030A0"/>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536</TotalTime>
  <Words>429</Words>
  <Application>Microsoft Office PowerPoint</Application>
  <PresentationFormat>Widescreen</PresentationFormat>
  <Paragraphs>89</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34</cp:revision>
  <dcterms:created xsi:type="dcterms:W3CDTF">2024-03-29T15:07:22Z</dcterms:created>
  <dcterms:modified xsi:type="dcterms:W3CDTF">2024-08-27T06:12:10Z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