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9AF0-66FC-7041-B480-87FF52928D6E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CDC4-741E-D943-9F3A-27296BF68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791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Chatbot using Python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chatbot is an AI-powered software designed to interact with users in natural language. Learn how to build, test, and deploy chatbots using Python.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23806" y="5567601"/>
            <a:ext cx="17406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BJ</a:t>
            </a:r>
            <a:endParaRPr lang="en-US" sz="115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046934"/>
            <a:ext cx="48893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a Chatbot?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2481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6347" y="528982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324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589383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chatbot is a software program that uses artificial intelligence to simulate human conversation.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24815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75590" y="528982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3244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589383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Chatbots are used to provide automated customer support, answer frequently asked questions, and perform tasks.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84615"/>
            <a:ext cx="66195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Components of a Chatbot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612243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73975" y="4848225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Natural Language Processing (NLP)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73975" y="5764768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the chatbot to understand and generate human-like responses.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612243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6209" y="4848225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 (ML)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66209" y="576476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the chatbot to learn and improve over time by analyzing data and user interactions.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22462" y="4612243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8444" y="4848225"/>
            <a:ext cx="27518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Architecture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458444" y="541758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that handles the processing and storage of data and manages the chatbot's functionalities.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058704"/>
            <a:ext cx="82311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a Chatbot using Python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293054" y="2086332"/>
            <a:ext cx="44410" cy="508456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7565172" y="248763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9" name="Shape 6"/>
          <p:cNvSpPr/>
          <p:nvPr/>
        </p:nvSpPr>
        <p:spPr>
          <a:xfrm>
            <a:off x="7065228" y="225992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233583" y="2301597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537258" y="2308503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Required Packages and Libraries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258" y="322504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Python libraries like NLTK, SpaCy, and TensorFlow for natural language processing and machine learning.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631" y="359848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28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214533" y="341245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2037993" y="3419356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the Conversation Flow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2037993" y="4335899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dialogue scenarios and design the flow of interactions between the chatbot and users.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7565172" y="513689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228" y="4909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10723" y="4950857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537258" y="4957763"/>
            <a:ext cx="32907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NLP and ML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8537258" y="5527119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 NLP models and implement ML algorithms to enable the chatbot to understand and respond to user queries.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656987"/>
            <a:ext cx="84203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Testing and Training the Chatbot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289631" y="201096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5773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Test Cases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test cases to evaluate the chatbot's performance, accuracy, and response quality.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270581" y="4010620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30462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Collecting Training Data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relevant datasets and use them to train the chatbot to improve its understanding and responses.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2266771" y="6010275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35172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Evaluating the Performance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the chatbot's performance metrics and make necessary adjustments for better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329220"/>
            <a:ext cx="98152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Deploying and Integrating the Chatbot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7901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Hosting Options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21767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between cloud platforms, dedicated servers, or on-premises hosting to deploy the chatbot.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579019"/>
            <a:ext cx="5006221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Existing Systems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634151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the chatbot with CRM systems, databases, and other applications to enhance its capabilities.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babitha jpr</cp:lastModifiedBy>
  <cp:revision>2</cp:revision>
  <dcterms:created xsi:type="dcterms:W3CDTF">2023-11-28T17:01:39Z</dcterms:created>
  <dcterms:modified xsi:type="dcterms:W3CDTF">2023-11-28T17:03:11Z</dcterms:modified>
</cp:coreProperties>
</file>