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B8456-132D-448C-958F-01D1A83F3F0A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10C-C71C-432C-B0D6-7E55BA23E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0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3810C-C71C-432C-B0D6-7E55BA23E7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8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8" y="4829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3" y="3694896"/>
            <a:ext cx="4743451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2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7" y="0"/>
            <a:ext cx="2589531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1" y="3048000"/>
            <a:ext cx="3257551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2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1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9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9" y="6473339"/>
            <a:ext cx="2413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2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9803" y="2067305"/>
            <a:ext cx="37337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S.HARISHANKARAN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2821622"/>
            <a:ext cx="571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2D936B"/>
                </a:solidFill>
                <a:latin typeface="Trebuchet MS"/>
                <a:cs typeface="Trebuchet MS"/>
              </a:rPr>
              <a:t>HOUSE PRICE PREDICTION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85448"/>
            <a:ext cx="9789160" cy="2585323"/>
          </a:xfrm>
        </p:spPr>
        <p:txBody>
          <a:bodyPr/>
          <a:lstStyle/>
          <a:p>
            <a:r>
              <a:rPr lang="en-US" dirty="0" smtClean="0"/>
              <a:t>APPLICATIONS: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44759" y="15240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dirty="0"/>
              <a:t>Predicting property values for accurate listing prices.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/>
              <a:t>Supporting investment decisions by estimating potential returns and risks.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/>
              <a:t>Assisting buyers in making informed purchase decisions and negotiating fair prices.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618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8"/>
            <a:ext cx="9764395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 smtClean="0"/>
              <a:t>RESULTS</a:t>
            </a:r>
            <a:r>
              <a:rPr lang="en-US" spc="-60" dirty="0" smtClean="0"/>
              <a:t>:</a:t>
            </a:r>
            <a:br>
              <a:rPr lang="en-US" spc="-60" dirty="0" smtClean="0"/>
            </a:br>
            <a:r>
              <a:rPr lang="en-US" spc="-60" dirty="0"/>
              <a:t/>
            </a:r>
            <a:br>
              <a:rPr lang="en-US" spc="-60" dirty="0"/>
            </a:br>
            <a:endParaRPr sz="3200" b="0"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19302"/>
            <a:ext cx="8620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Showcase sample predictions and comparisons with actual market prices to demonstrate the model's efficacy.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957435" cy="2427267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</a:t>
            </a:r>
            <a:r>
              <a:rPr lang="en-IN" sz="4250" spc="-90" dirty="0"/>
              <a:t> </a:t>
            </a:r>
            <a:r>
              <a:rPr lang="en-IN" sz="4250" spc="-10" dirty="0"/>
              <a:t>TITLE</a:t>
            </a:r>
            <a:r>
              <a:rPr lang="en-US" sz="4250" dirty="0" smtClean="0"/>
              <a:t/>
            </a:r>
            <a:br>
              <a:rPr lang="en-US" sz="4250" dirty="0" smtClean="0"/>
            </a:br>
            <a:r>
              <a:rPr lang="en-US" sz="4250" dirty="0"/>
              <a:t/>
            </a:r>
            <a:br>
              <a:rPr lang="en-US" sz="4250" dirty="0"/>
            </a:br>
            <a:r>
              <a:rPr lang="en-US" sz="4250" dirty="0" smtClean="0"/>
              <a:t>HOUSE PRICE PREDICTION</a:t>
            </a:r>
            <a:endParaRPr lang="en-US"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319" y="1743075"/>
            <a:ext cx="9601200" cy="4191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PROBLEM STATEMENT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PROJECT OVERVIEW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WHO ARE THE END USERS?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YOUR SOLUTION AND ITS VALUE PROPOSITION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THE WOW IN YOUR SOLUTION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MODELLING</a:t>
            </a:r>
            <a:endParaRPr lang="en-US" sz="3200" dirty="0">
              <a:latin typeface="Bahnschrift" panose="020B0502040204020203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Bahnschrift" panose="020B0502040204020203" pitchFamily="34" charset="0"/>
              </a:rPr>
              <a:t>RESULT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8"/>
            <a:ext cx="9764395" cy="1982209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285750" indent="-285750"/>
            <a:r>
              <a:rPr spc="-10" dirty="0" smtClean="0"/>
              <a:t>AGENDA</a:t>
            </a: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     </a:t>
            </a:r>
            <a:r>
              <a:rPr lang="en-IN" sz="2800" dirty="0">
                <a:latin typeface="Bahnschrift" panose="020B0502040204020203" pitchFamily="34" charset="0"/>
              </a:rPr>
              <a:t/>
            </a:r>
            <a:br>
              <a:rPr lang="en-IN" sz="2800" dirty="0">
                <a:latin typeface="Bahnschrift" panose="020B0502040204020203" pitchFamily="34" charset="0"/>
              </a:rPr>
            </a:br>
            <a:endParaRPr sz="2800"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4" y="457204"/>
            <a:ext cx="8976679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400" spc="-10" dirty="0"/>
              <a:t>PROBLEM</a:t>
            </a:r>
            <a:r>
              <a:rPr sz="4400" dirty="0"/>
              <a:t>	</a:t>
            </a:r>
            <a:r>
              <a:rPr sz="4400" spc="-75" dirty="0" smtClean="0"/>
              <a:t>STATEMENT</a:t>
            </a:r>
            <a:r>
              <a:rPr lang="en-US" sz="4400" spc="-75" dirty="0"/>
              <a:t> </a:t>
            </a:r>
            <a:r>
              <a:rPr lang="en-US" sz="4400" spc="-75" dirty="0" smtClean="0"/>
              <a:t> </a:t>
            </a:r>
            <a:r>
              <a:rPr lang="en-US" sz="2400" spc="-75" dirty="0" smtClean="0"/>
              <a:t/>
            </a:r>
            <a:br>
              <a:rPr lang="en-US" sz="2400" spc="-75" dirty="0" smtClean="0"/>
            </a:br>
            <a:r>
              <a:rPr lang="en-US" sz="2400" spc="-75" dirty="0"/>
              <a:t/>
            </a:r>
            <a:br>
              <a:rPr lang="en-US" sz="2400" spc="-75" dirty="0"/>
            </a:br>
            <a:r>
              <a:rPr lang="en-US" sz="3200" b="0" dirty="0"/>
              <a:t/>
            </a:r>
            <a:br>
              <a:rPr lang="en-US" sz="3200" b="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695455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0" dirty="0" smtClean="0"/>
              <a:t>High volatility and complexity in the real estate market make it challenging for buyers and sellers to accurately predict house prices.</a:t>
            </a:r>
            <a:br>
              <a:rPr lang="en-US" sz="3200" b="0" dirty="0" smtClean="0"/>
            </a:br>
            <a:endParaRPr lang="en-US" sz="32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0" dirty="0" smtClean="0"/>
              <a:t>Traditional methods of price estimation often lack precision and fail to consider all relevant factors influencing property values.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829626"/>
            <a:ext cx="85566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 smtClean="0"/>
              <a:t>OVERVIEW</a:t>
            </a:r>
            <a:r>
              <a:rPr lang="en-US" sz="4250" spc="-10" dirty="0" smtClean="0"/>
              <a:t/>
            </a:r>
            <a:br>
              <a:rPr lang="en-US" sz="4250" spc="-10" dirty="0" smtClean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76276" y="2362202"/>
            <a:ext cx="7981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Develop a robust and accurate model for predicting house prices based on various factors such as location, size, amenities, market trends, and economic indicators.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200529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</a:t>
            </a:r>
            <a:r>
              <a:rPr sz="3200" spc="-10" dirty="0" smtClean="0"/>
              <a:t>?</a:t>
            </a:r>
            <a:r>
              <a:rPr lang="en-US" sz="3200" spc="-10" dirty="0" smtClean="0"/>
              <a:t/>
            </a:r>
            <a:br>
              <a:rPr lang="en-US" sz="3200" spc="-10" dirty="0" smtClean="0"/>
            </a:br>
            <a:r>
              <a:rPr lang="en-US" sz="3200" spc="-10" dirty="0"/>
              <a:t> </a:t>
            </a:r>
            <a:r>
              <a:rPr lang="en-US" sz="3200" spc="-10" dirty="0" smtClean="0"/>
              <a:t>   </a:t>
            </a:r>
            <a:br>
              <a:rPr lang="en-US" sz="3200" spc="-10" dirty="0" smtClean="0"/>
            </a:br>
            <a:r>
              <a:rPr lang="en-US" sz="3200" spc="-10" dirty="0" smtClean="0"/>
              <a:t>	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723902" y="2019302"/>
            <a:ext cx="7505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Primary end users include real estate agents, property investors, and homebuyers.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Real estate agents can use the model to advise clients on pricing strategies.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Investors can make data-driven decisions on property investments.</a:t>
            </a:r>
            <a:br>
              <a:rPr lang="en-US" sz="3200" b="0" dirty="0" smtClean="0"/>
            </a:b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1" y="385446"/>
            <a:ext cx="11353800" cy="2583400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 smtClean="0"/>
              <a:t>PROPOSITION</a:t>
            </a:r>
            <a:r>
              <a:rPr lang="en-US" sz="3600" spc="-10" dirty="0" smtClean="0"/>
              <a:t/>
            </a:r>
            <a:br>
              <a:rPr lang="en-US" sz="3600" spc="-10" dirty="0" smtClean="0"/>
            </a:br>
            <a:r>
              <a:rPr lang="en-US" sz="3600" spc="-10" dirty="0" smtClean="0"/>
              <a:t>                </a:t>
            </a:r>
            <a:r>
              <a:rPr lang="en-US" sz="3600" spc="-10" dirty="0" smtClean="0"/>
              <a:t/>
            </a:r>
            <a:br>
              <a:rPr lang="en-US" sz="3600" spc="-10" dirty="0" smtClean="0"/>
            </a:br>
            <a:r>
              <a:rPr lang="en-US" sz="3200" spc="-10" dirty="0"/>
              <a:t/>
            </a:r>
            <a:br>
              <a:rPr lang="en-US" sz="3200" spc="-10" dirty="0"/>
            </a:br>
            <a:r>
              <a:rPr lang="en-US" sz="3200" spc="-10" dirty="0" smtClean="0"/>
              <a:t>		</a:t>
            </a:r>
            <a:endParaRPr sz="20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852737" y="1535283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Value </a:t>
            </a:r>
            <a:r>
              <a:rPr lang="en-US" sz="3200" b="0" dirty="0" err="1" smtClean="0"/>
              <a:t>Proposition:Accurate</a:t>
            </a:r>
            <a:r>
              <a:rPr lang="en-US" sz="3200" b="0" dirty="0" smtClean="0"/>
              <a:t> predictions based on machine learning algorithms and data analytics.</a:t>
            </a:r>
          </a:p>
          <a:p>
            <a:endParaRPr lang="en-US" sz="32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Time and cost savings by automating the price estimation process.</a:t>
            </a:r>
            <a:br>
              <a:rPr lang="en-US" sz="3200" b="0" dirty="0" smtClean="0"/>
            </a:br>
            <a:r>
              <a:rPr lang="en-US" sz="3200" b="0" dirty="0" smtClean="0"/>
              <a:t>Empowering users with actionable insights for informed decision-making.</a:t>
            </a:r>
            <a:br>
              <a:rPr lang="en-US" sz="3200" b="0" dirty="0" smtClean="0"/>
            </a:b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2" y="385447"/>
            <a:ext cx="9789161" cy="1966179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algn="l"/>
            <a:r>
              <a:rPr sz="4250" dirty="0" smtClean="0"/>
              <a:t>THE</a:t>
            </a:r>
            <a:r>
              <a:rPr sz="4250" spc="20" dirty="0" smtClean="0"/>
              <a:t> </a:t>
            </a:r>
            <a:r>
              <a:rPr sz="4250" dirty="0" smtClean="0"/>
              <a:t>WOW</a:t>
            </a:r>
            <a:r>
              <a:rPr sz="4250" spc="90" dirty="0" smtClean="0"/>
              <a:t> </a:t>
            </a:r>
            <a:r>
              <a:rPr sz="4250" dirty="0" smtClean="0"/>
              <a:t>IN YOUR </a:t>
            </a:r>
            <a:r>
              <a:rPr sz="4250" spc="-10" dirty="0" smtClean="0"/>
              <a:t>SOLUTION</a:t>
            </a:r>
            <a:r>
              <a:rPr lang="en-US" sz="4250" spc="-10" dirty="0" smtClean="0"/>
              <a:t/>
            </a:r>
            <a:br>
              <a:rPr lang="en-US" sz="4250" spc="-10" dirty="0" smtClean="0"/>
            </a:br>
            <a:r>
              <a:rPr lang="en-US" sz="4250" spc="-10" dirty="0" smtClean="0"/>
              <a:t>    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</a:t>
            </a:r>
            <a:endParaRPr lang="en-US" sz="3200" b="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542653" y="1857374"/>
            <a:ext cx="6677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Integration of diverse data sources for comprehensive analysis.</a:t>
            </a:r>
          </a:p>
          <a:p>
            <a:endParaRPr lang="en-US" sz="32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/>
              <a:t>User-friendly interface with interactive visualizations for intuitive exploration of results.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8" y="1367855"/>
            <a:ext cx="907097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dirty="0" smtClean="0"/>
              <a:t>Machine </a:t>
            </a:r>
            <a:r>
              <a:rPr lang="en-IN" sz="3200" dirty="0"/>
              <a:t>learning algorithms used: Regression models (e.g., Linear Regression, Random Forest Regression).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 smtClean="0"/>
              <a:t>Data </a:t>
            </a:r>
            <a:r>
              <a:rPr lang="en-IN" sz="3200" dirty="0" err="1"/>
              <a:t>preprocessing</a:t>
            </a:r>
            <a:r>
              <a:rPr lang="en-IN" sz="3200" dirty="0"/>
              <a:t> steps: Cleaning, normalization, feature scaling, and feature engineering.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 smtClean="0"/>
              <a:t>Model </a:t>
            </a:r>
            <a:r>
              <a:rPr lang="en-IN" sz="3200" dirty="0"/>
              <a:t>training and evaluation: Cross-validation, </a:t>
            </a:r>
            <a:r>
              <a:rPr lang="en-IN" sz="3200" dirty="0" err="1"/>
              <a:t>hyperparameter</a:t>
            </a:r>
            <a:r>
              <a:rPr lang="en-IN" sz="3200" dirty="0"/>
              <a:t> tuning, performance metrics (e.g., RMSE, R-squared).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9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1150"/>
            <a:ext cx="330454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307</Words>
  <Application>Microsoft Office PowerPoint</Application>
  <PresentationFormat>Custom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PROJECT TITLE  HOUSE PRICE PREDICTION</vt:lpstr>
      <vt:lpstr>AGENDA       </vt:lpstr>
      <vt:lpstr>PROBLEM STATEMENT     </vt:lpstr>
      <vt:lpstr>PROJECT OVERVIEW </vt:lpstr>
      <vt:lpstr>WHO ARE THE END USERS?       </vt:lpstr>
      <vt:lpstr>YOUR SOLUTION AND ITS VALUE PROPOSITION                     </vt:lpstr>
      <vt:lpstr>THE WOW IN YOUR SOLUTION       </vt:lpstr>
      <vt:lpstr>MODELLING</vt:lpstr>
      <vt:lpstr>APPLICATIONS:    </vt:lpstr>
      <vt:lpstr>RESULTS: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KUMARAN</dc:creator>
  <cp:lastModifiedBy>welcome</cp:lastModifiedBy>
  <cp:revision>11</cp:revision>
  <dcterms:created xsi:type="dcterms:W3CDTF">2024-03-28T08:28:48Z</dcterms:created>
  <dcterms:modified xsi:type="dcterms:W3CDTF">2024-04-01T15:00:13Z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