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6" r:id="rId2"/>
    <p:sldId id="257" r:id="rId3"/>
    <p:sldId id="258" r:id="rId4"/>
    <p:sldId id="259" r:id="rId5"/>
    <p:sldId id="260" r:id="rId6"/>
    <p:sldId id="261" r:id="rId7"/>
    <p:sldId id="263" r:id="rId8"/>
    <p:sldId id="264" r:id="rId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5" d="100"/>
          <a:sy n="105"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23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09E2-C8FA-0EB8-F614-3ECFD35EE86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DC2938A-CE34-FD66-9CE7-80D8DDDB321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0E69A2-5986-D673-1D8A-E449C28F3591}"/>
              </a:ext>
            </a:extLst>
          </p:cNvPr>
          <p:cNvSpPr>
            <a:spLocks noGrp="1"/>
          </p:cNvSpPr>
          <p:nvPr>
            <p:ph type="dt" sz="half" idx="10"/>
          </p:nvPr>
        </p:nvSpPr>
        <p:spPr/>
        <p:txBody>
          <a:bodyPr/>
          <a:lstStyle/>
          <a:p>
            <a:fld id="{509F6D8B-755D-4AF1-84CC-D2FA360FA967}" type="datetimeFigureOut">
              <a:rPr lang="en-IN" smtClean="0"/>
              <a:t>30-11-2024</a:t>
            </a:fld>
            <a:endParaRPr lang="en-IN"/>
          </a:p>
        </p:txBody>
      </p:sp>
      <p:sp>
        <p:nvSpPr>
          <p:cNvPr id="5" name="Footer Placeholder 4">
            <a:extLst>
              <a:ext uri="{FF2B5EF4-FFF2-40B4-BE49-F238E27FC236}">
                <a16:creationId xmlns:a16="http://schemas.microsoft.com/office/drawing/2014/main" id="{6B3736F0-C951-ECA4-59BD-26BD4F18A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7D2A14-9A44-9DD3-0D06-31D09FD6D0D8}"/>
              </a:ext>
            </a:extLst>
          </p:cNvPr>
          <p:cNvSpPr>
            <a:spLocks noGrp="1"/>
          </p:cNvSpPr>
          <p:nvPr>
            <p:ph type="sldNum" sz="quarter" idx="12"/>
          </p:nvPr>
        </p:nvSpPr>
        <p:spPr/>
        <p:txBody>
          <a:bodyPr/>
          <a:lstStyle/>
          <a:p>
            <a:fld id="{BF6C51E9-31F8-4CA8-A455-57032062E6D9}" type="slidenum">
              <a:rPr lang="en-IN" smtClean="0"/>
              <a:t>‹#›</a:t>
            </a:fld>
            <a:endParaRPr lang="en-IN"/>
          </a:p>
        </p:txBody>
      </p:sp>
    </p:spTree>
    <p:extLst>
      <p:ext uri="{BB962C8B-B14F-4D97-AF65-F5344CB8AC3E}">
        <p14:creationId xmlns:p14="http://schemas.microsoft.com/office/powerpoint/2010/main" val="14822596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835741" y="398873"/>
            <a:ext cx="2928170" cy="1102056"/>
          </a:xfrm>
        </p:spPr>
        <p:txBody>
          <a:bodyPr>
            <a:normAutofit fontScale="90000"/>
          </a:bodyPr>
          <a:lstStyle/>
          <a:p>
            <a:r>
              <a:rPr lang="en-US" sz="2400" u="sng" dirty="0"/>
              <a:t>Python Project</a:t>
            </a:r>
            <a:br>
              <a:rPr lang="en-US" sz="6000" dirty="0"/>
            </a:br>
            <a:endParaRPr lang="en-US" sz="6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815560" y="940904"/>
            <a:ext cx="4968531" cy="766124"/>
          </a:xfrm>
        </p:spPr>
        <p:txBody>
          <a:bodyPr>
            <a:normAutofit lnSpcReduction="10000"/>
          </a:bodyPr>
          <a:lstStyle/>
          <a:p>
            <a:r>
              <a:rPr lang="en-US" dirty="0">
                <a:solidFill>
                  <a:schemeClr val="tx1">
                    <a:lumMod val="85000"/>
                    <a:lumOff val="15000"/>
                  </a:schemeClr>
                </a:solidFill>
              </a:rPr>
              <a:t> </a:t>
            </a:r>
            <a:r>
              <a:rPr lang="en-US" sz="2400" b="1" dirty="0">
                <a:solidFill>
                  <a:schemeClr val="tx1">
                    <a:lumMod val="85000"/>
                    <a:lumOff val="15000"/>
                  </a:schemeClr>
                </a:solidFill>
              </a:rPr>
              <a:t>TITLE: Music Player</a:t>
            </a:r>
          </a:p>
          <a:p>
            <a:r>
              <a:rPr lang="en-US" dirty="0">
                <a:solidFill>
                  <a:schemeClr val="tx1">
                    <a:lumMod val="85000"/>
                    <a:lumOff val="15000"/>
                  </a:schemeClr>
                </a:solidFill>
              </a:rPr>
              <a:t> </a:t>
            </a:r>
          </a:p>
        </p:txBody>
      </p:sp>
      <p:sp>
        <p:nvSpPr>
          <p:cNvPr id="4" name="TextBox 3">
            <a:extLst>
              <a:ext uri="{FF2B5EF4-FFF2-40B4-BE49-F238E27FC236}">
                <a16:creationId xmlns:a16="http://schemas.microsoft.com/office/drawing/2014/main" id="{A899D8F2-433C-A3EB-069C-F67FD1493E95}"/>
              </a:ext>
            </a:extLst>
          </p:cNvPr>
          <p:cNvSpPr txBox="1"/>
          <p:nvPr/>
        </p:nvSpPr>
        <p:spPr>
          <a:xfrm>
            <a:off x="1166144" y="1890561"/>
            <a:ext cx="4142792" cy="2031325"/>
          </a:xfrm>
          <a:prstGeom prst="rect">
            <a:avLst/>
          </a:prstGeom>
          <a:noFill/>
        </p:spPr>
        <p:txBody>
          <a:bodyPr wrap="square" rtlCol="0">
            <a:spAutoFit/>
          </a:bodyPr>
          <a:lstStyle/>
          <a:p>
            <a:r>
              <a:rPr lang="en-IN" dirty="0"/>
              <a:t>Name: Naga Hari Mohan Rao N</a:t>
            </a:r>
          </a:p>
          <a:p>
            <a:endParaRPr lang="en-IN" dirty="0"/>
          </a:p>
          <a:p>
            <a:r>
              <a:rPr lang="en-IN" dirty="0"/>
              <a:t>Section: K23CH</a:t>
            </a:r>
          </a:p>
          <a:p>
            <a:endParaRPr lang="en-IN" dirty="0"/>
          </a:p>
          <a:p>
            <a:r>
              <a:rPr lang="en-IN" dirty="0"/>
              <a:t>Registration No: 12305203</a:t>
            </a:r>
          </a:p>
          <a:p>
            <a:endParaRPr lang="en-IN" dirty="0"/>
          </a:p>
          <a:p>
            <a:r>
              <a:rPr lang="en-IN" dirty="0"/>
              <a:t>Roll No: 36</a:t>
            </a:r>
            <a:r>
              <a:rPr lang="en-IN" b="1" dirty="0"/>
              <a:t> </a:t>
            </a:r>
          </a:p>
        </p:txBody>
      </p:sp>
      <p:sp>
        <p:nvSpPr>
          <p:cNvPr id="6" name="TextBox 5">
            <a:extLst>
              <a:ext uri="{FF2B5EF4-FFF2-40B4-BE49-F238E27FC236}">
                <a16:creationId xmlns:a16="http://schemas.microsoft.com/office/drawing/2014/main" id="{0BD97E91-5B0A-0370-446A-C57471B91F0C}"/>
              </a:ext>
            </a:extLst>
          </p:cNvPr>
          <p:cNvSpPr txBox="1"/>
          <p:nvPr/>
        </p:nvSpPr>
        <p:spPr>
          <a:xfrm>
            <a:off x="6617425" y="4119712"/>
            <a:ext cx="2351315" cy="507831"/>
          </a:xfrm>
          <a:prstGeom prst="rect">
            <a:avLst/>
          </a:prstGeom>
          <a:noFill/>
        </p:spPr>
        <p:txBody>
          <a:bodyPr wrap="square" rtlCol="0">
            <a:spAutoFit/>
          </a:bodyPr>
          <a:lstStyle/>
          <a:p>
            <a:r>
              <a:rPr lang="en-IN" sz="1350" dirty="0"/>
              <a:t>Submitted To:</a:t>
            </a:r>
          </a:p>
          <a:p>
            <a:r>
              <a:rPr lang="en-IN" sz="1350" dirty="0"/>
              <a:t>               </a:t>
            </a:r>
            <a:r>
              <a:rPr lang="en-IN" sz="1350" b="1" dirty="0"/>
              <a:t>Aman Kumar</a:t>
            </a:r>
          </a:p>
        </p:txBody>
      </p:sp>
      <p:pic>
        <p:nvPicPr>
          <p:cNvPr id="7" name="Picture 6">
            <a:extLst>
              <a:ext uri="{FF2B5EF4-FFF2-40B4-BE49-F238E27FC236}">
                <a16:creationId xmlns:a16="http://schemas.microsoft.com/office/drawing/2014/main" id="{B07019FC-5B40-05AB-D504-B69A8C4BA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55" y="89657"/>
            <a:ext cx="2412831" cy="1720490"/>
          </a:xfrm>
          <a:prstGeom prst="rect">
            <a:avLst/>
          </a:prstGeom>
        </p:spPr>
      </p:pic>
    </p:spTree>
    <p:extLst>
      <p:ext uri="{BB962C8B-B14F-4D97-AF65-F5344CB8AC3E}">
        <p14:creationId xmlns:p14="http://schemas.microsoft.com/office/powerpoint/2010/main" val="120067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itle"/>
          <p:cNvSpPr/>
          <p:nvPr/>
        </p:nvSpPr>
        <p:spPr>
          <a:xfrm>
            <a:off x="2623684" y="137092"/>
            <a:ext cx="3896632" cy="571500"/>
          </a:xfrm>
          <a:prstGeom prst="rect">
            <a:avLst/>
          </a:prstGeom>
          <a:noFill/>
          <a:ln/>
        </p:spPr>
        <p:txBody>
          <a:bodyPr wrap="square" rtlCol="0" anchor="ctr"/>
          <a:lstStyle/>
          <a:p>
            <a:pPr marL="0" indent="0" algn="l">
              <a:buNone/>
            </a:pPr>
            <a:r>
              <a:rPr lang="en-US" sz="2640" b="1" dirty="0">
                <a:solidFill>
                  <a:srgbClr val="333333"/>
                </a:solidFill>
                <a:latin typeface="OpenSans-Bold" pitchFamily="34" charset="0"/>
                <a:ea typeface="OpenSans-Bold" pitchFamily="34" charset="-122"/>
                <a:cs typeface="OpenSans-Bold" pitchFamily="34" charset="-120"/>
              </a:rPr>
              <a:t>Overview of Music Player</a:t>
            </a:r>
            <a:endParaRPr lang="en-US" sz="2640" dirty="0"/>
          </a:p>
        </p:txBody>
      </p:sp>
      <p:sp>
        <p:nvSpPr>
          <p:cNvPr id="4" name="Subtitle 1"/>
          <p:cNvSpPr/>
          <p:nvPr/>
        </p:nvSpPr>
        <p:spPr>
          <a:xfrm>
            <a:off x="995363" y="476250"/>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Purpose</a:t>
            </a:r>
            <a:endParaRPr lang="en-US" sz="1500" dirty="0"/>
          </a:p>
        </p:txBody>
      </p:sp>
      <p:sp>
        <p:nvSpPr>
          <p:cNvPr id="5" name="Paragraph 1"/>
          <p:cNvSpPr/>
          <p:nvPr/>
        </p:nvSpPr>
        <p:spPr>
          <a:xfrm>
            <a:off x="1524454" y="1006249"/>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Music Player is a Python-based music player designed for simplicity and functionality.</a:t>
            </a:r>
            <a:endParaRPr lang="en-US" sz="1367" dirty="0"/>
          </a:p>
        </p:txBody>
      </p:sp>
      <p:sp>
        <p:nvSpPr>
          <p:cNvPr id="6" name="Subtitle 2"/>
          <p:cNvSpPr/>
          <p:nvPr/>
        </p:nvSpPr>
        <p:spPr>
          <a:xfrm>
            <a:off x="977674" y="1563234"/>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Key Libraries</a:t>
            </a:r>
            <a:endParaRPr lang="en-US" sz="1500" dirty="0"/>
          </a:p>
        </p:txBody>
      </p:sp>
      <p:sp>
        <p:nvSpPr>
          <p:cNvPr id="7" name="Paragraph 2"/>
          <p:cNvSpPr/>
          <p:nvPr/>
        </p:nvSpPr>
        <p:spPr>
          <a:xfrm>
            <a:off x="1542143" y="2024969"/>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Built with Tkinter for GUI, Pygame for audio handling, and Mutagen for MP3 metadata.</a:t>
            </a:r>
            <a:endParaRPr lang="en-US" sz="1367" dirty="0"/>
          </a:p>
        </p:txBody>
      </p:sp>
      <p:sp>
        <p:nvSpPr>
          <p:cNvPr id="8" name="Subtitle 3"/>
          <p:cNvSpPr/>
          <p:nvPr/>
        </p:nvSpPr>
        <p:spPr>
          <a:xfrm>
            <a:off x="986519" y="2616086"/>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Why Music Player?</a:t>
            </a:r>
            <a:endParaRPr lang="en-US" sz="1500" dirty="0"/>
          </a:p>
        </p:txBody>
      </p:sp>
      <p:sp>
        <p:nvSpPr>
          <p:cNvPr id="9" name="Paragraph 3"/>
          <p:cNvSpPr/>
          <p:nvPr/>
        </p:nvSpPr>
        <p:spPr>
          <a:xfrm>
            <a:off x="1559832" y="3173071"/>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It combines basic music player features in a lightweight and customizable application.</a:t>
            </a:r>
            <a:endParaRPr lang="en-US" sz="136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itle"/>
          <p:cNvSpPr/>
          <p:nvPr/>
        </p:nvSpPr>
        <p:spPr>
          <a:xfrm>
            <a:off x="1453535" y="182629"/>
            <a:ext cx="6132286" cy="538617"/>
          </a:xfrm>
          <a:prstGeom prst="rect">
            <a:avLst/>
          </a:prstGeom>
          <a:noFill/>
          <a:ln/>
        </p:spPr>
        <p:txBody>
          <a:bodyPr wrap="square" rtlCol="0" anchor="ctr"/>
          <a:lstStyle/>
          <a:p>
            <a:pPr marL="0" indent="0" algn="ctr">
              <a:buNone/>
            </a:pPr>
            <a:r>
              <a:rPr lang="en-US" sz="2637" b="1" dirty="0">
                <a:solidFill>
                  <a:srgbClr val="333333"/>
                </a:solidFill>
                <a:latin typeface="OpenSans-Bold" pitchFamily="34" charset="0"/>
                <a:ea typeface="OpenSans-Bold" pitchFamily="34" charset="-122"/>
                <a:cs typeface="OpenSans-Bold" pitchFamily="34" charset="-120"/>
              </a:rPr>
              <a:t>Key Features of Music Player</a:t>
            </a:r>
            <a:endParaRPr lang="en-US" sz="2637" dirty="0"/>
          </a:p>
        </p:txBody>
      </p:sp>
      <p:sp>
        <p:nvSpPr>
          <p:cNvPr id="6" name="Bullet index 1"/>
          <p:cNvSpPr/>
          <p:nvPr/>
        </p:nvSpPr>
        <p:spPr>
          <a:xfrm>
            <a:off x="879634" y="966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01</a:t>
            </a:r>
            <a:endParaRPr lang="en-US" sz="1493" dirty="0"/>
          </a:p>
        </p:txBody>
      </p:sp>
      <p:sp>
        <p:nvSpPr>
          <p:cNvPr id="7" name="Bullet text 1"/>
          <p:cNvSpPr/>
          <p:nvPr/>
        </p:nvSpPr>
        <p:spPr>
          <a:xfrm>
            <a:off x="1453535" y="1316054"/>
            <a:ext cx="2525268" cy="249707"/>
          </a:xfrm>
          <a:prstGeom prst="rect">
            <a:avLst/>
          </a:prstGeom>
          <a:noFill/>
          <a:ln/>
        </p:spPr>
        <p:txBody>
          <a:bodyPr wrap="square" rtlCol="0" anchor="ctr"/>
          <a:lstStyle/>
          <a:p>
            <a:pPr marL="0" indent="0" algn="l">
              <a:buNone/>
            </a:pPr>
            <a:r>
              <a:rPr lang="en-US" sz="1139" dirty="0">
                <a:solidFill>
                  <a:srgbClr val="333333"/>
                </a:solidFill>
                <a:latin typeface="OpenSans-Regular" pitchFamily="34" charset="0"/>
                <a:ea typeface="OpenSans-Regular" pitchFamily="34" charset="-122"/>
                <a:cs typeface="OpenSans-Regular" pitchFamily="34" charset="-120"/>
              </a:rPr>
              <a:t>Playlist management with add/remove options.</a:t>
            </a:r>
            <a:endParaRPr lang="en-US" sz="1139" dirty="0"/>
          </a:p>
        </p:txBody>
      </p:sp>
      <p:sp>
        <p:nvSpPr>
          <p:cNvPr id="9" name="Bullet index 2"/>
          <p:cNvSpPr/>
          <p:nvPr/>
        </p:nvSpPr>
        <p:spPr>
          <a:xfrm>
            <a:off x="879634" y="1728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02</a:t>
            </a:r>
            <a:endParaRPr lang="en-US" sz="1493" dirty="0"/>
          </a:p>
        </p:txBody>
      </p:sp>
      <p:sp>
        <p:nvSpPr>
          <p:cNvPr id="10" name="Bullet text 2"/>
          <p:cNvSpPr/>
          <p:nvPr/>
        </p:nvSpPr>
        <p:spPr>
          <a:xfrm>
            <a:off x="1412099" y="2017495"/>
            <a:ext cx="2525268" cy="249707"/>
          </a:xfrm>
          <a:prstGeom prst="rect">
            <a:avLst/>
          </a:prstGeom>
          <a:noFill/>
          <a:ln/>
        </p:spPr>
        <p:txBody>
          <a:bodyPr wrap="square" rtlCol="0" anchor="ctr"/>
          <a:lstStyle/>
          <a:p>
            <a:pPr marL="0" indent="0" algn="l">
              <a:buNone/>
            </a:pPr>
            <a:r>
              <a:rPr lang="en-US" sz="1139" dirty="0">
                <a:solidFill>
                  <a:srgbClr val="333333"/>
                </a:solidFill>
                <a:latin typeface="OpenSans-Regular" pitchFamily="34" charset="0"/>
                <a:ea typeface="OpenSans-Regular" pitchFamily="34" charset="-122"/>
                <a:cs typeface="OpenSans-Regular" pitchFamily="34" charset="-120"/>
              </a:rPr>
              <a:t>Playback controls including play, pause, and rewind.</a:t>
            </a:r>
            <a:endParaRPr lang="en-US" sz="1139" dirty="0"/>
          </a:p>
        </p:txBody>
      </p:sp>
      <p:sp>
        <p:nvSpPr>
          <p:cNvPr id="12" name="Bullet index 3"/>
          <p:cNvSpPr/>
          <p:nvPr/>
        </p:nvSpPr>
        <p:spPr>
          <a:xfrm>
            <a:off x="879634" y="2490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03</a:t>
            </a:r>
            <a:endParaRPr lang="en-US" sz="1493" dirty="0"/>
          </a:p>
        </p:txBody>
      </p:sp>
      <p:sp>
        <p:nvSpPr>
          <p:cNvPr id="13" name="Bullet text 3"/>
          <p:cNvSpPr/>
          <p:nvPr/>
        </p:nvSpPr>
        <p:spPr>
          <a:xfrm>
            <a:off x="1412099" y="2791528"/>
            <a:ext cx="2525268" cy="249707"/>
          </a:xfrm>
          <a:prstGeom prst="rect">
            <a:avLst/>
          </a:prstGeom>
          <a:noFill/>
          <a:ln/>
        </p:spPr>
        <p:txBody>
          <a:bodyPr wrap="square" rtlCol="0" anchor="ctr"/>
          <a:lstStyle/>
          <a:p>
            <a:pPr marL="0" indent="0" algn="l">
              <a:buNone/>
            </a:pPr>
            <a:r>
              <a:rPr lang="en-US" sz="1139" dirty="0">
                <a:solidFill>
                  <a:srgbClr val="333333"/>
                </a:solidFill>
                <a:latin typeface="OpenSans-Regular" pitchFamily="34" charset="0"/>
                <a:ea typeface="OpenSans-Regular" pitchFamily="34" charset="-122"/>
                <a:cs typeface="OpenSans-Regular" pitchFamily="34" charset="-120"/>
              </a:rPr>
              <a:t>Volume control with mute/unmute functionality.</a:t>
            </a:r>
            <a:endParaRPr lang="en-US" sz="1139" dirty="0"/>
          </a:p>
        </p:txBody>
      </p:sp>
      <p:sp>
        <p:nvSpPr>
          <p:cNvPr id="15" name="Bullet index 4"/>
          <p:cNvSpPr/>
          <p:nvPr/>
        </p:nvSpPr>
        <p:spPr>
          <a:xfrm>
            <a:off x="879634" y="3252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04</a:t>
            </a:r>
            <a:endParaRPr lang="en-US" sz="1493" dirty="0"/>
          </a:p>
        </p:txBody>
      </p:sp>
      <p:sp>
        <p:nvSpPr>
          <p:cNvPr id="16" name="Bullet text 4"/>
          <p:cNvSpPr/>
          <p:nvPr/>
        </p:nvSpPr>
        <p:spPr>
          <a:xfrm>
            <a:off x="1388221" y="3489789"/>
            <a:ext cx="2525268" cy="249707"/>
          </a:xfrm>
          <a:prstGeom prst="rect">
            <a:avLst/>
          </a:prstGeom>
          <a:noFill/>
          <a:ln/>
        </p:spPr>
        <p:txBody>
          <a:bodyPr wrap="square" rtlCol="0" anchor="ctr"/>
          <a:lstStyle/>
          <a:p>
            <a:pPr marL="0" indent="0" algn="l">
              <a:buNone/>
            </a:pPr>
            <a:r>
              <a:rPr lang="en-US" sz="1139" dirty="0">
                <a:solidFill>
                  <a:srgbClr val="333333"/>
                </a:solidFill>
                <a:latin typeface="OpenSans-Regular" pitchFamily="34" charset="0"/>
                <a:ea typeface="OpenSans-Regular" pitchFamily="34" charset="-122"/>
                <a:cs typeface="OpenSans-Regular" pitchFamily="34" charset="-120"/>
              </a:rPr>
              <a:t>Displays song length and current playback time.</a:t>
            </a:r>
            <a:endParaRPr lang="en-US" sz="1139" dirty="0"/>
          </a:p>
        </p:txBody>
      </p:sp>
      <p:sp>
        <p:nvSpPr>
          <p:cNvPr id="18" name="Bullet index 5"/>
          <p:cNvSpPr/>
          <p:nvPr/>
        </p:nvSpPr>
        <p:spPr>
          <a:xfrm>
            <a:off x="879634" y="4014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05</a:t>
            </a:r>
            <a:endParaRPr lang="en-US" sz="1493" dirty="0"/>
          </a:p>
        </p:txBody>
      </p:sp>
      <p:sp>
        <p:nvSpPr>
          <p:cNvPr id="19" name="Bullet text 5"/>
          <p:cNvSpPr/>
          <p:nvPr/>
        </p:nvSpPr>
        <p:spPr>
          <a:xfrm>
            <a:off x="1412099" y="4264495"/>
            <a:ext cx="2525268" cy="249707"/>
          </a:xfrm>
          <a:prstGeom prst="rect">
            <a:avLst/>
          </a:prstGeom>
          <a:noFill/>
          <a:ln/>
        </p:spPr>
        <p:txBody>
          <a:bodyPr wrap="square" rtlCol="0" anchor="ctr"/>
          <a:lstStyle/>
          <a:p>
            <a:pPr marL="0" indent="0" algn="l">
              <a:buNone/>
            </a:pPr>
            <a:r>
              <a:rPr lang="en-US" sz="1139" dirty="0">
                <a:solidFill>
                  <a:srgbClr val="333333"/>
                </a:solidFill>
                <a:latin typeface="OpenSans-Regular" pitchFamily="34" charset="0"/>
                <a:ea typeface="OpenSans-Regular" pitchFamily="34" charset="-122"/>
                <a:cs typeface="OpenSans-Regular" pitchFamily="34" charset="-120"/>
              </a:rPr>
              <a:t>Themed GUI for an enhanced user experience.</a:t>
            </a:r>
            <a:endParaRPr lang="en-US" sz="1139" dirty="0"/>
          </a:p>
        </p:txBody>
      </p:sp>
      <p:pic>
        <p:nvPicPr>
          <p:cNvPr id="20" name="Image" descr="preencoded.png"/>
          <p:cNvPicPr>
            <a:picLocks noChangeAspect="1"/>
          </p:cNvPicPr>
          <p:nvPr/>
        </p:nvPicPr>
        <p:blipFill>
          <a:blip r:embed="rId3"/>
          <a:stretch>
            <a:fillRect/>
          </a:stretch>
        </p:blipFill>
        <p:spPr>
          <a:xfrm>
            <a:off x="5982087" y="1880864"/>
            <a:ext cx="2383631" cy="23836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itle"/>
          <p:cNvSpPr/>
          <p:nvPr/>
        </p:nvSpPr>
        <p:spPr>
          <a:xfrm>
            <a:off x="1190625" y="357188"/>
            <a:ext cx="5715000" cy="571500"/>
          </a:xfrm>
          <a:prstGeom prst="rect">
            <a:avLst/>
          </a:prstGeom>
          <a:noFill/>
          <a:ln/>
        </p:spPr>
        <p:txBody>
          <a:bodyPr wrap="square" rtlCol="0" anchor="ctr"/>
          <a:lstStyle/>
          <a:p>
            <a:pPr marL="0" indent="0" algn="l">
              <a:buNone/>
            </a:pPr>
            <a:r>
              <a:rPr lang="en-US" sz="1900" b="1" dirty="0">
                <a:solidFill>
                  <a:srgbClr val="333333"/>
                </a:solidFill>
                <a:latin typeface="OpenSans-Bold" pitchFamily="34" charset="0"/>
                <a:ea typeface="OpenSans-Bold" pitchFamily="34" charset="-122"/>
                <a:cs typeface="OpenSans-Bold" pitchFamily="34" charset="-120"/>
              </a:rPr>
              <a:t>Playlist Management</a:t>
            </a:r>
            <a:endParaRPr lang="en-US" sz="1900" dirty="0"/>
          </a:p>
        </p:txBody>
      </p:sp>
      <p:sp>
        <p:nvSpPr>
          <p:cNvPr id="4" name="Subtitle 1"/>
          <p:cNvSpPr/>
          <p:nvPr/>
        </p:nvSpPr>
        <p:spPr>
          <a:xfrm>
            <a:off x="398694" y="571501"/>
            <a:ext cx="54453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Adding Songs</a:t>
            </a:r>
            <a:endParaRPr lang="en-US" sz="1500" dirty="0"/>
          </a:p>
        </p:txBody>
      </p:sp>
      <p:sp>
        <p:nvSpPr>
          <p:cNvPr id="5" name="Paragraph 1"/>
          <p:cNvSpPr/>
          <p:nvPr/>
        </p:nvSpPr>
        <p:spPr>
          <a:xfrm>
            <a:off x="388487" y="976313"/>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Use the file browser to select audio files and add them to the playlist.</a:t>
            </a:r>
            <a:endParaRPr lang="en-US" sz="1367" dirty="0"/>
          </a:p>
        </p:txBody>
      </p:sp>
      <p:sp>
        <p:nvSpPr>
          <p:cNvPr id="6" name="Subtitle 2"/>
          <p:cNvSpPr/>
          <p:nvPr/>
        </p:nvSpPr>
        <p:spPr>
          <a:xfrm>
            <a:off x="423866" y="1388268"/>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Removing Songs</a:t>
            </a:r>
            <a:endParaRPr lang="en-US" sz="1500" dirty="0"/>
          </a:p>
        </p:txBody>
      </p:sp>
      <p:sp>
        <p:nvSpPr>
          <p:cNvPr id="7" name="Paragraph 2"/>
          <p:cNvSpPr/>
          <p:nvPr/>
        </p:nvSpPr>
        <p:spPr>
          <a:xfrm>
            <a:off x="386787" y="1855711"/>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Select a song in the playlist and click the delete button to remove it.</a:t>
            </a:r>
            <a:endParaRPr lang="en-US" sz="1367" dirty="0"/>
          </a:p>
        </p:txBody>
      </p:sp>
      <p:sp>
        <p:nvSpPr>
          <p:cNvPr id="8" name="Subtitle 3"/>
          <p:cNvSpPr/>
          <p:nvPr/>
        </p:nvSpPr>
        <p:spPr>
          <a:xfrm>
            <a:off x="455163" y="2351240"/>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Playlist Storage</a:t>
            </a:r>
            <a:endParaRPr lang="en-US" sz="1500" dirty="0"/>
          </a:p>
        </p:txBody>
      </p:sp>
      <p:sp>
        <p:nvSpPr>
          <p:cNvPr id="9" name="Paragraph 3"/>
          <p:cNvSpPr/>
          <p:nvPr/>
        </p:nvSpPr>
        <p:spPr>
          <a:xfrm>
            <a:off x="451081" y="2889436"/>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Tracks are displayed with their filenames while paths are managed internally.</a:t>
            </a:r>
            <a:endParaRPr lang="en-US" sz="1367" dirty="0"/>
          </a:p>
        </p:txBody>
      </p:sp>
      <p:pic>
        <p:nvPicPr>
          <p:cNvPr id="14" name="Picture 13">
            <a:extLst>
              <a:ext uri="{FF2B5EF4-FFF2-40B4-BE49-F238E27FC236}">
                <a16:creationId xmlns:a16="http://schemas.microsoft.com/office/drawing/2014/main" id="{257B36EF-FBF0-80AC-D63F-A89D85E5910D}"/>
              </a:ext>
            </a:extLst>
          </p:cNvPr>
          <p:cNvPicPr>
            <a:picLocks noChangeAspect="1"/>
          </p:cNvPicPr>
          <p:nvPr/>
        </p:nvPicPr>
        <p:blipFill>
          <a:blip r:embed="rId3"/>
          <a:stretch>
            <a:fillRect/>
          </a:stretch>
        </p:blipFill>
        <p:spPr>
          <a:xfrm>
            <a:off x="5442858" y="1407565"/>
            <a:ext cx="3468914" cy="24736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itle"/>
          <p:cNvSpPr/>
          <p:nvPr/>
        </p:nvSpPr>
        <p:spPr>
          <a:xfrm>
            <a:off x="1190625" y="357188"/>
            <a:ext cx="5715000" cy="571500"/>
          </a:xfrm>
          <a:prstGeom prst="rect">
            <a:avLst/>
          </a:prstGeom>
          <a:noFill/>
          <a:ln/>
        </p:spPr>
        <p:txBody>
          <a:bodyPr wrap="square" rtlCol="0" anchor="ctr"/>
          <a:lstStyle/>
          <a:p>
            <a:pPr marL="0" indent="0" algn="l">
              <a:buNone/>
            </a:pPr>
            <a:r>
              <a:rPr lang="en-US" sz="1900" b="1" dirty="0">
                <a:solidFill>
                  <a:srgbClr val="333333"/>
                </a:solidFill>
                <a:latin typeface="OpenSans-Bold" pitchFamily="34" charset="0"/>
                <a:ea typeface="OpenSans-Bold" pitchFamily="34" charset="-122"/>
                <a:cs typeface="OpenSans-Bold" pitchFamily="34" charset="-120"/>
              </a:rPr>
              <a:t>Playback Controls</a:t>
            </a:r>
            <a:endParaRPr lang="en-US" sz="1900" dirty="0"/>
          </a:p>
        </p:txBody>
      </p:sp>
      <p:sp>
        <p:nvSpPr>
          <p:cNvPr id="4" name="Subtitle 1"/>
          <p:cNvSpPr/>
          <p:nvPr/>
        </p:nvSpPr>
        <p:spPr>
          <a:xfrm>
            <a:off x="714375" y="762000"/>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Playing Songs</a:t>
            </a:r>
            <a:endParaRPr lang="en-US" sz="1500" dirty="0"/>
          </a:p>
        </p:txBody>
      </p:sp>
      <p:sp>
        <p:nvSpPr>
          <p:cNvPr id="5" name="Paragraph 1"/>
          <p:cNvSpPr/>
          <p:nvPr/>
        </p:nvSpPr>
        <p:spPr>
          <a:xfrm>
            <a:off x="714375" y="1230540"/>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Select a song from the playlist and press play to start the music.</a:t>
            </a:r>
            <a:endParaRPr lang="en-US" sz="1367" dirty="0"/>
          </a:p>
        </p:txBody>
      </p:sp>
      <p:sp>
        <p:nvSpPr>
          <p:cNvPr id="6" name="Subtitle 2"/>
          <p:cNvSpPr/>
          <p:nvPr/>
        </p:nvSpPr>
        <p:spPr>
          <a:xfrm>
            <a:off x="703036" y="1750219"/>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Pause and Resume</a:t>
            </a:r>
            <a:endParaRPr lang="en-US" sz="1500" dirty="0"/>
          </a:p>
        </p:txBody>
      </p:sp>
      <p:sp>
        <p:nvSpPr>
          <p:cNvPr id="7" name="Paragraph 2"/>
          <p:cNvSpPr/>
          <p:nvPr/>
        </p:nvSpPr>
        <p:spPr>
          <a:xfrm>
            <a:off x="686708" y="2131219"/>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Pause playback at any time and resume from the same point.</a:t>
            </a:r>
            <a:endParaRPr lang="en-US" sz="1367" dirty="0"/>
          </a:p>
        </p:txBody>
      </p:sp>
      <p:sp>
        <p:nvSpPr>
          <p:cNvPr id="8" name="Subtitle 3"/>
          <p:cNvSpPr/>
          <p:nvPr/>
        </p:nvSpPr>
        <p:spPr>
          <a:xfrm>
            <a:off x="686708" y="2595562"/>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Stop and Rewind</a:t>
            </a:r>
            <a:endParaRPr lang="en-US" sz="1500" dirty="0"/>
          </a:p>
        </p:txBody>
      </p:sp>
      <p:sp>
        <p:nvSpPr>
          <p:cNvPr id="9" name="Paragraph 3"/>
          <p:cNvSpPr/>
          <p:nvPr/>
        </p:nvSpPr>
        <p:spPr>
          <a:xfrm>
            <a:off x="667659" y="3000374"/>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Stop the music or rewind to replay the track from the beginning.</a:t>
            </a:r>
            <a:endParaRPr lang="en-US" sz="1367" dirty="0"/>
          </a:p>
        </p:txBody>
      </p:sp>
      <p:pic>
        <p:nvPicPr>
          <p:cNvPr id="14" name="Picture 13">
            <a:extLst>
              <a:ext uri="{FF2B5EF4-FFF2-40B4-BE49-F238E27FC236}">
                <a16:creationId xmlns:a16="http://schemas.microsoft.com/office/drawing/2014/main" id="{73F721CF-A741-889B-EDE0-02EA27103EA5}"/>
              </a:ext>
            </a:extLst>
          </p:cNvPr>
          <p:cNvPicPr>
            <a:picLocks noChangeAspect="1"/>
          </p:cNvPicPr>
          <p:nvPr/>
        </p:nvPicPr>
        <p:blipFill>
          <a:blip r:embed="rId3"/>
          <a:stretch>
            <a:fillRect/>
          </a:stretch>
        </p:blipFill>
        <p:spPr>
          <a:xfrm>
            <a:off x="5421086" y="1759417"/>
            <a:ext cx="3672114" cy="19553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itle"/>
          <p:cNvSpPr/>
          <p:nvPr/>
        </p:nvSpPr>
        <p:spPr>
          <a:xfrm>
            <a:off x="3030084" y="280081"/>
            <a:ext cx="3083832" cy="571500"/>
          </a:xfrm>
          <a:prstGeom prst="rect">
            <a:avLst/>
          </a:prstGeom>
          <a:noFill/>
          <a:ln/>
        </p:spPr>
        <p:txBody>
          <a:bodyPr wrap="square" rtlCol="0" anchor="ctr"/>
          <a:lstStyle/>
          <a:p>
            <a:pPr marL="0" indent="0" algn="l">
              <a:buNone/>
            </a:pPr>
            <a:r>
              <a:rPr lang="en-US" sz="1900" b="1" dirty="0">
                <a:solidFill>
                  <a:srgbClr val="333333"/>
                </a:solidFill>
                <a:latin typeface="OpenSans-Bold" pitchFamily="34" charset="0"/>
                <a:ea typeface="OpenSans-Bold" pitchFamily="34" charset="-122"/>
                <a:cs typeface="OpenSans-Bold" pitchFamily="34" charset="-120"/>
              </a:rPr>
              <a:t>Volume and Mute Features</a:t>
            </a:r>
            <a:endParaRPr lang="en-US" sz="1900" dirty="0"/>
          </a:p>
        </p:txBody>
      </p:sp>
      <p:sp>
        <p:nvSpPr>
          <p:cNvPr id="4" name="Subtitle 1"/>
          <p:cNvSpPr/>
          <p:nvPr/>
        </p:nvSpPr>
        <p:spPr>
          <a:xfrm>
            <a:off x="616857" y="619125"/>
            <a:ext cx="5336268" cy="1347561"/>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Adjusting Volume</a:t>
            </a:r>
            <a:endParaRPr lang="en-US" sz="1500" dirty="0"/>
          </a:p>
        </p:txBody>
      </p:sp>
      <p:sp>
        <p:nvSpPr>
          <p:cNvPr id="5" name="Paragraph 1"/>
          <p:cNvSpPr/>
          <p:nvPr/>
        </p:nvSpPr>
        <p:spPr>
          <a:xfrm>
            <a:off x="714375" y="1105128"/>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Control the music volume using a slider that ranges from 0 to 100.</a:t>
            </a:r>
            <a:endParaRPr lang="en-US" sz="1367" dirty="0"/>
          </a:p>
        </p:txBody>
      </p:sp>
      <p:sp>
        <p:nvSpPr>
          <p:cNvPr id="6" name="Subtitle 2"/>
          <p:cNvSpPr/>
          <p:nvPr/>
        </p:nvSpPr>
        <p:spPr>
          <a:xfrm>
            <a:off x="616857" y="1643063"/>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Mute and Unmute</a:t>
            </a:r>
            <a:endParaRPr lang="en-US" sz="1500" dirty="0"/>
          </a:p>
        </p:txBody>
      </p:sp>
      <p:sp>
        <p:nvSpPr>
          <p:cNvPr id="7" name="Paragraph 2"/>
          <p:cNvSpPr/>
          <p:nvPr/>
        </p:nvSpPr>
        <p:spPr>
          <a:xfrm>
            <a:off x="665616" y="2143125"/>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Mute the audio with a single click and unmute to restore volume.</a:t>
            </a:r>
            <a:endParaRPr lang="en-US" sz="1367" dirty="0"/>
          </a:p>
        </p:txBody>
      </p:sp>
      <p:sp>
        <p:nvSpPr>
          <p:cNvPr id="8" name="Subtitle 3"/>
          <p:cNvSpPr/>
          <p:nvPr/>
        </p:nvSpPr>
        <p:spPr>
          <a:xfrm>
            <a:off x="616857" y="2718933"/>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Default Settings</a:t>
            </a:r>
            <a:endParaRPr lang="en-US" sz="1500" dirty="0"/>
          </a:p>
        </p:txBody>
      </p:sp>
      <p:sp>
        <p:nvSpPr>
          <p:cNvPr id="9" name="Paragraph 3"/>
          <p:cNvSpPr/>
          <p:nvPr/>
        </p:nvSpPr>
        <p:spPr>
          <a:xfrm>
            <a:off x="649061" y="3177608"/>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The volume slider is set to a comfortable level of 70% on startup.</a:t>
            </a:r>
            <a:endParaRPr lang="en-US" sz="1367" dirty="0"/>
          </a:p>
        </p:txBody>
      </p:sp>
      <p:pic>
        <p:nvPicPr>
          <p:cNvPr id="14" name="Picture 13">
            <a:extLst>
              <a:ext uri="{FF2B5EF4-FFF2-40B4-BE49-F238E27FC236}">
                <a16:creationId xmlns:a16="http://schemas.microsoft.com/office/drawing/2014/main" id="{E3061B27-E15C-73B6-1721-9BE99FC4F834}"/>
              </a:ext>
            </a:extLst>
          </p:cNvPr>
          <p:cNvPicPr>
            <a:picLocks noChangeAspect="1"/>
          </p:cNvPicPr>
          <p:nvPr/>
        </p:nvPicPr>
        <p:blipFill>
          <a:blip r:embed="rId3"/>
          <a:stretch>
            <a:fillRect/>
          </a:stretch>
        </p:blipFill>
        <p:spPr>
          <a:xfrm>
            <a:off x="5450113" y="1986485"/>
            <a:ext cx="3585029" cy="21327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itle"/>
          <p:cNvSpPr/>
          <p:nvPr/>
        </p:nvSpPr>
        <p:spPr>
          <a:xfrm>
            <a:off x="1190625" y="357188"/>
            <a:ext cx="5715000" cy="571500"/>
          </a:xfrm>
          <a:prstGeom prst="rect">
            <a:avLst/>
          </a:prstGeom>
          <a:noFill/>
          <a:ln/>
        </p:spPr>
        <p:txBody>
          <a:bodyPr wrap="square" rtlCol="0" anchor="ctr"/>
          <a:lstStyle/>
          <a:p>
            <a:pPr marL="0" indent="0" algn="l">
              <a:buNone/>
            </a:pPr>
            <a:r>
              <a:rPr lang="en-US" sz="1900" b="1" dirty="0">
                <a:solidFill>
                  <a:srgbClr val="333333"/>
                </a:solidFill>
                <a:latin typeface="OpenSans-Bold" pitchFamily="34" charset="0"/>
                <a:ea typeface="OpenSans-Bold" pitchFamily="34" charset="-122"/>
                <a:cs typeface="OpenSans-Bold" pitchFamily="34" charset="-120"/>
              </a:rPr>
              <a:t>GUI Design</a:t>
            </a:r>
            <a:endParaRPr lang="en-US" sz="1900" dirty="0"/>
          </a:p>
        </p:txBody>
      </p:sp>
      <p:sp>
        <p:nvSpPr>
          <p:cNvPr id="4" name="Subtitle 1"/>
          <p:cNvSpPr/>
          <p:nvPr/>
        </p:nvSpPr>
        <p:spPr>
          <a:xfrm>
            <a:off x="717550" y="762000"/>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Layout</a:t>
            </a:r>
            <a:endParaRPr lang="en-US" sz="1500" dirty="0"/>
          </a:p>
        </p:txBody>
      </p:sp>
      <p:sp>
        <p:nvSpPr>
          <p:cNvPr id="5" name="Paragraph 1"/>
          <p:cNvSpPr/>
          <p:nvPr/>
        </p:nvSpPr>
        <p:spPr>
          <a:xfrm>
            <a:off x="608693" y="1212093"/>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Organized into left and right frames for playlists and controls.</a:t>
            </a:r>
            <a:endParaRPr lang="en-US" sz="1367" dirty="0"/>
          </a:p>
        </p:txBody>
      </p:sp>
      <p:sp>
        <p:nvSpPr>
          <p:cNvPr id="6" name="Subtitle 2"/>
          <p:cNvSpPr/>
          <p:nvPr/>
        </p:nvSpPr>
        <p:spPr>
          <a:xfrm>
            <a:off x="663122" y="1682370"/>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Theming</a:t>
            </a:r>
            <a:endParaRPr lang="en-US" sz="1500" dirty="0"/>
          </a:p>
        </p:txBody>
      </p:sp>
      <p:sp>
        <p:nvSpPr>
          <p:cNvPr id="7" name="Paragraph 2"/>
          <p:cNvSpPr/>
          <p:nvPr/>
        </p:nvSpPr>
        <p:spPr>
          <a:xfrm>
            <a:off x="676728" y="2083824"/>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Employs Radiance theme for an aesthetic and user-friendly</a:t>
            </a:r>
          </a:p>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interface.</a:t>
            </a:r>
            <a:endParaRPr lang="en-US" sz="1367" dirty="0"/>
          </a:p>
        </p:txBody>
      </p:sp>
      <p:sp>
        <p:nvSpPr>
          <p:cNvPr id="8" name="Subtitle 3"/>
          <p:cNvSpPr/>
          <p:nvPr/>
        </p:nvSpPr>
        <p:spPr>
          <a:xfrm>
            <a:off x="683533" y="2647343"/>
            <a:ext cx="5238750" cy="1428750"/>
          </a:xfrm>
          <a:prstGeom prst="rect">
            <a:avLst/>
          </a:prstGeom>
          <a:noFill/>
          <a:ln/>
        </p:spPr>
        <p:txBody>
          <a:bodyPr wrap="square" rtlCol="0" anchor="ctr"/>
          <a:lstStyle/>
          <a:p>
            <a:pPr marL="0" indent="0" algn="l">
              <a:buNone/>
            </a:pPr>
            <a:r>
              <a:rPr lang="en-US" sz="1500" b="1" dirty="0">
                <a:solidFill>
                  <a:srgbClr val="000000"/>
                </a:solidFill>
                <a:latin typeface="OpenSans-Bold" pitchFamily="34" charset="0"/>
                <a:ea typeface="OpenSans-Bold" pitchFamily="34" charset="-122"/>
                <a:cs typeface="OpenSans-Bold" pitchFamily="34" charset="-120"/>
              </a:rPr>
              <a:t>Widgets</a:t>
            </a:r>
            <a:endParaRPr lang="en-US" sz="1500" dirty="0"/>
          </a:p>
        </p:txBody>
      </p:sp>
      <p:sp>
        <p:nvSpPr>
          <p:cNvPr id="9" name="Paragraph 3"/>
          <p:cNvSpPr/>
          <p:nvPr/>
        </p:nvSpPr>
        <p:spPr>
          <a:xfrm>
            <a:off x="632279" y="3023137"/>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Uses Tkinter widgets for buttons, labels, sliders, and more.</a:t>
            </a:r>
            <a:endParaRPr lang="en-US" sz="1367" dirty="0"/>
          </a:p>
        </p:txBody>
      </p:sp>
      <p:pic>
        <p:nvPicPr>
          <p:cNvPr id="14" name="Picture 13">
            <a:extLst>
              <a:ext uri="{FF2B5EF4-FFF2-40B4-BE49-F238E27FC236}">
                <a16:creationId xmlns:a16="http://schemas.microsoft.com/office/drawing/2014/main" id="{99B63C0E-E408-D7A1-955C-7A7DA5D8FAFC}"/>
              </a:ext>
            </a:extLst>
          </p:cNvPr>
          <p:cNvPicPr>
            <a:picLocks noChangeAspect="1"/>
          </p:cNvPicPr>
          <p:nvPr/>
        </p:nvPicPr>
        <p:blipFill>
          <a:blip r:embed="rId3"/>
          <a:stretch>
            <a:fillRect/>
          </a:stretch>
        </p:blipFill>
        <p:spPr>
          <a:xfrm>
            <a:off x="5254172" y="1144511"/>
            <a:ext cx="3639388" cy="29926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itle"/>
          <p:cNvSpPr/>
          <p:nvPr/>
        </p:nvSpPr>
        <p:spPr>
          <a:xfrm>
            <a:off x="3217303" y="276673"/>
            <a:ext cx="3467148" cy="823389"/>
          </a:xfrm>
          <a:prstGeom prst="rect">
            <a:avLst/>
          </a:prstGeom>
          <a:noFill/>
          <a:ln/>
        </p:spPr>
        <p:txBody>
          <a:bodyPr wrap="square" rtlCol="0" anchor="ctr"/>
          <a:lstStyle/>
          <a:p>
            <a:pPr marL="0" indent="0" algn="l">
              <a:buNone/>
            </a:pPr>
            <a:r>
              <a:rPr lang="en-US" sz="4562" b="1" dirty="0">
                <a:solidFill>
                  <a:srgbClr val="000000"/>
                </a:solidFill>
                <a:latin typeface="OpenSans-Bold" pitchFamily="34" charset="0"/>
                <a:ea typeface="OpenSans-Bold" pitchFamily="34" charset="-122"/>
                <a:cs typeface="OpenSans-Bold" pitchFamily="34" charset="-120"/>
              </a:rPr>
              <a:t>Conclusion</a:t>
            </a:r>
            <a:endParaRPr lang="en-US" sz="4562" dirty="0"/>
          </a:p>
        </p:txBody>
      </p:sp>
      <p:sp>
        <p:nvSpPr>
          <p:cNvPr id="8" name="Text"/>
          <p:cNvSpPr/>
          <p:nvPr/>
        </p:nvSpPr>
        <p:spPr>
          <a:xfrm>
            <a:off x="838111" y="1016712"/>
            <a:ext cx="7857715" cy="2951131"/>
          </a:xfrm>
          <a:prstGeom prst="rect">
            <a:avLst/>
          </a:prstGeom>
          <a:noFill/>
          <a:ln/>
        </p:spPr>
        <p:txBody>
          <a:bodyPr wrap="square" rtlCol="0" anchor="ctr"/>
          <a:lstStyle/>
          <a:p>
            <a:pPr marL="0" indent="0" algn="l">
              <a:buNone/>
            </a:pPr>
            <a:r>
              <a:rPr lang="en-US" sz="2000" dirty="0"/>
              <a:t>The music player developed using Python and </a:t>
            </a:r>
            <a:r>
              <a:rPr lang="en-US" sz="2000" dirty="0" err="1"/>
              <a:t>Tkinter</a:t>
            </a:r>
            <a:r>
              <a:rPr lang="en-US" sz="2000" dirty="0"/>
              <a:t> demonstrates the power and flexibility of Python's libraries for creating interactive graphical applications. The project successfully integrates key features such as playing, pausing, stopping, and navigating through audio tracks, offering users a simple and intuitive interface to manage their music collection.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393</Words>
  <Application>Microsoft Office PowerPoint</Application>
  <PresentationFormat>On-screen Show (16:9)</PresentationFormat>
  <Paragraphs>68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OpenSans-Bold</vt:lpstr>
      <vt:lpstr>OpenSans-Regular</vt:lpstr>
      <vt:lpstr>Prompt-Bold</vt:lpstr>
      <vt:lpstr>Office Theme</vt:lpstr>
      <vt:lpstr>Python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 HARI</cp:lastModifiedBy>
  <cp:revision>2</cp:revision>
  <dcterms:created xsi:type="dcterms:W3CDTF">2024-11-29T17:29:18Z</dcterms:created>
  <dcterms:modified xsi:type="dcterms:W3CDTF">2024-11-29T19:34:39Z</dcterms:modified>
</cp:coreProperties>
</file>