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58" r:id="rId4"/>
    <p:sldId id="263" r:id="rId5"/>
    <p:sldId id="264" r:id="rId6"/>
    <p:sldId id="265" r:id="rId7"/>
    <p:sldId id="266" r:id="rId8"/>
    <p:sldId id="267" r:id="rId9"/>
    <p:sldId id="260" r:id="rId10"/>
    <p:sldId id="268" r:id="rId11"/>
    <p:sldId id="262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C90F-7893-4C1F-9040-633DEB091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2B1B7-2B0F-4B92-BC5A-97930E8A6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78788-416E-4560-9FEC-6AD6569D5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31A6-B996-4DDE-86E6-4186B44F5BD8}" type="datetimeFigureOut">
              <a:rPr lang="en-IN" smtClean="0"/>
              <a:pPr/>
              <a:t>25-02-2020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D223-E2EE-45B0-BD64-B5AD4C0D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951C8-AF9D-4E79-82FF-8AE74F88B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F333-3D7A-4EEA-A95A-77CDF10D5F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74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F253-7CA9-4E65-8302-9E5F2EAB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05C85-8D86-4C77-A041-2D673E18A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7707F-42C0-425F-B223-C6323BC4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31A6-B996-4DDE-86E6-4186B44F5BD8}" type="datetimeFigureOut">
              <a:rPr lang="en-IN" smtClean="0"/>
              <a:pPr/>
              <a:t>25-02-2020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E17AB-75DB-4EB3-8FC4-211838674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5749F-608A-4B6B-8B26-5EBCA044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F333-3D7A-4EEA-A95A-77CDF10D5F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47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7E0B28-6E6C-4552-B476-E1C83258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4F7C1-B2E0-4051-A999-0F6A4BFC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DAD94-863D-4C65-A8B8-BC8FD3A7F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31A6-B996-4DDE-86E6-4186B44F5BD8}" type="datetimeFigureOut">
              <a:rPr lang="en-IN" smtClean="0"/>
              <a:pPr/>
              <a:t>25-02-2020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67515-FAEF-4635-82DC-1B657BAF6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2E574-D5C5-43F5-BB39-316BA96FD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F333-3D7A-4EEA-A95A-77CDF10D5F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41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E618C-7AE7-4B23-BCB4-5F2A2EE4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82B51-DA4B-49DF-8367-5B58DF778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9D266-F887-48E6-B886-2F67E53B1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31A6-B996-4DDE-86E6-4186B44F5BD8}" type="datetimeFigureOut">
              <a:rPr lang="en-IN" smtClean="0"/>
              <a:pPr/>
              <a:t>25-02-2020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0C344-9300-4E3D-87BF-581E1EBDF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031CE-8C41-47DF-B386-15592447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F333-3D7A-4EEA-A95A-77CDF10D5F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08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AF430-F47F-4155-9764-140D9A2D7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1C938-7700-47C1-9176-4557B2D58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21050-560F-4F4A-AD76-FA7EB090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31A6-B996-4DDE-86E6-4186B44F5BD8}" type="datetimeFigureOut">
              <a:rPr lang="en-IN" smtClean="0"/>
              <a:pPr/>
              <a:t>25-02-2020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368DD-8F69-4953-8156-1C7426C7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8C0C1-28F2-4EFD-81A4-5857C645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F333-3D7A-4EEA-A95A-77CDF10D5F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59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F9F3-3494-47B3-8327-99AB8288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AE9D9-7E4D-4BE9-B0C9-BCAAAD9B7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C0680-722B-4C02-925C-87D238185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FC46D-9193-477A-BB51-212E08E6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31A6-B996-4DDE-86E6-4186B44F5BD8}" type="datetimeFigureOut">
              <a:rPr lang="en-IN" smtClean="0"/>
              <a:pPr/>
              <a:t>25-02-2020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46D1F-BE77-4329-A4C8-64B1526F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C189F-7C7F-4653-BC03-5D88D3AF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F333-3D7A-4EEA-A95A-77CDF10D5F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70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DE48-00DC-4AD2-BDAA-9FC0D007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71213-B3C6-4EAC-A801-20D096D5D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772DD-B8C8-4852-8931-7FA74FE1C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5DAAF-AFAE-4792-BAD0-A27098875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75D422-B568-4B4E-A251-3BF72A93E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4CCB7-B496-4640-9CD6-CBF97025F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31A6-B996-4DDE-86E6-4186B44F5BD8}" type="datetimeFigureOut">
              <a:rPr lang="en-IN" smtClean="0"/>
              <a:pPr/>
              <a:t>25-02-2020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A27A10-F21E-4A81-82B4-BCAF1E95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8E01B9-7A9F-40FB-A19E-21FD2811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F333-3D7A-4EEA-A95A-77CDF10D5F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56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2947F-63CE-4B58-9296-01710C668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F7FEA-0C56-46E8-A005-D802C6B00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31A6-B996-4DDE-86E6-4186B44F5BD8}" type="datetimeFigureOut">
              <a:rPr lang="en-IN" smtClean="0"/>
              <a:pPr/>
              <a:t>25-02-2020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34C58-6BA3-4122-B5A5-4512AAB55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D795A7-F28B-44B6-AED6-DDA5B5094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F333-3D7A-4EEA-A95A-77CDF10D5F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05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5E2457-F1D9-4322-BB81-47074657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31A6-B996-4DDE-86E6-4186B44F5BD8}" type="datetimeFigureOut">
              <a:rPr lang="en-IN" smtClean="0"/>
              <a:pPr/>
              <a:t>25-02-2020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E8893-5B5F-4196-93ED-4D73FEB5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FE12F-4176-43E4-98FE-D401DD28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F333-3D7A-4EEA-A95A-77CDF10D5F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89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87D33-5E45-4396-B9BD-4CD6DE771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584FF-9933-4547-8604-E529B81E1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333BF-9011-44CF-B649-B3B1C4E27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2F756-5AA7-4BC0-85DD-0064C7B1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31A6-B996-4DDE-86E6-4186B44F5BD8}" type="datetimeFigureOut">
              <a:rPr lang="en-IN" smtClean="0"/>
              <a:pPr/>
              <a:t>25-02-2020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DB3FA-17BB-49FA-8B6C-67A6FE503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61AC6-E810-47F6-9612-B6BFD43BE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F333-3D7A-4EEA-A95A-77CDF10D5F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15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0BC61-1A1A-4FAE-B3E4-95B66DB2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F8DFC-16BC-4C25-ACA0-F0CB9590C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0EF83-AE72-4818-A4D7-403564725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EC0BA-9F6B-4A1C-A8B9-C77EEE80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31A6-B996-4DDE-86E6-4186B44F5BD8}" type="datetimeFigureOut">
              <a:rPr lang="en-IN" smtClean="0"/>
              <a:pPr/>
              <a:t>25-02-2020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A7492-0DDA-4928-A74F-D389D75C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C380D-1CBE-4351-8729-87811BADD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F333-3D7A-4EEA-A95A-77CDF10D5F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25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7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53ACE7-245A-4CE1-8D28-DC67C3BF5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54EE4-6087-4614-B23A-9A2EDB4BB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BF34C-1C53-40A6-BB83-8ADBA010A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231A6-B996-4DDE-86E6-4186B44F5BD8}" type="datetimeFigureOut">
              <a:rPr lang="en-IN" smtClean="0"/>
              <a:pPr/>
              <a:t>25-02-2020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435A6-6A8D-4611-8677-C06DCEBF9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60EB2-F2B4-4512-8256-3BF5E5FD4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7F333-3D7A-4EEA-A95A-77CDF10D5F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043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EE41E-D4C9-422D-84E6-2035301F4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5433"/>
            <a:ext cx="9144000" cy="178453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LEAKAGE MANAGEMENT SYSTEM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184E7B2-DFE3-47BE-9106-086E4C9DB46D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27A6A6-1853-46AF-85AA-9189AEB5D62F}"/>
              </a:ext>
            </a:extLst>
          </p:cNvPr>
          <p:cNvSpPr txBox="1"/>
          <p:nvPr/>
        </p:nvSpPr>
        <p:spPr>
          <a:xfrm>
            <a:off x="6981825" y="4305300"/>
            <a:ext cx="4181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Category: Wireless and sensors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Graphic 5" descr="Gauge">
            <a:extLst>
              <a:ext uri="{FF2B5EF4-FFF2-40B4-BE49-F238E27FC236}">
                <a16:creationId xmlns:a16="http://schemas.microsoft.com/office/drawing/2014/main" id="{76D68FFC-5440-4AE5-B291-F2554C9A3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0300" y="2991050"/>
            <a:ext cx="3261360" cy="326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92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1A0635-6C2B-4837-8AFE-622818B9D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50121" y="3583141"/>
            <a:ext cx="2914650" cy="1562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EE9252-C1A1-4F6C-91C9-E7DB51E86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684" y="1266790"/>
            <a:ext cx="3752381" cy="26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D6FBE0-AB80-4863-BB1A-EE1EE8E6A5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141" y="456968"/>
            <a:ext cx="2548776" cy="1619644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7E07072-07FC-420C-9332-2D35FEEEDBAC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7096126" y="2566789"/>
            <a:ext cx="1076559" cy="1024135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EB03344-3517-4262-938C-CBF0C379C2FD}"/>
              </a:ext>
            </a:extLst>
          </p:cNvPr>
          <p:cNvCxnSpPr/>
          <p:nvPr/>
        </p:nvCxnSpPr>
        <p:spPr>
          <a:xfrm>
            <a:off x="9134475" y="3866790"/>
            <a:ext cx="0" cy="25244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C58943-0E55-4A0A-B7BB-68BB7D172DFA}"/>
              </a:ext>
            </a:extLst>
          </p:cNvPr>
          <p:cNvCxnSpPr>
            <a:cxnSpLocks/>
          </p:cNvCxnSpPr>
          <p:nvPr/>
        </p:nvCxnSpPr>
        <p:spPr>
          <a:xfrm>
            <a:off x="3723383" y="6276975"/>
            <a:ext cx="5411092" cy="1143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EAF1351-3E6E-4CBF-A620-A33926321DFC}"/>
              </a:ext>
            </a:extLst>
          </p:cNvPr>
          <p:cNvCxnSpPr>
            <a:cxnSpLocks/>
          </p:cNvCxnSpPr>
          <p:nvPr/>
        </p:nvCxnSpPr>
        <p:spPr>
          <a:xfrm>
            <a:off x="5210174" y="4505325"/>
            <a:ext cx="1" cy="18097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4BFBCC5-07A8-42FD-8454-BD61314776D1}"/>
              </a:ext>
            </a:extLst>
          </p:cNvPr>
          <p:cNvCxnSpPr>
            <a:cxnSpLocks/>
          </p:cNvCxnSpPr>
          <p:nvPr/>
        </p:nvCxnSpPr>
        <p:spPr>
          <a:xfrm flipH="1">
            <a:off x="5210174" y="4505325"/>
            <a:ext cx="5619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DBE7403-D4F9-4290-8257-055DFDC84ACE}"/>
              </a:ext>
            </a:extLst>
          </p:cNvPr>
          <p:cNvCxnSpPr>
            <a:cxnSpLocks/>
          </p:cNvCxnSpPr>
          <p:nvPr/>
        </p:nvCxnSpPr>
        <p:spPr>
          <a:xfrm>
            <a:off x="9286875" y="3810000"/>
            <a:ext cx="0" cy="27336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D7D6D5-4EF1-4DCC-BC43-92BEC1A623BA}"/>
              </a:ext>
            </a:extLst>
          </p:cNvPr>
          <p:cNvCxnSpPr>
            <a:cxnSpLocks/>
          </p:cNvCxnSpPr>
          <p:nvPr/>
        </p:nvCxnSpPr>
        <p:spPr>
          <a:xfrm>
            <a:off x="5038725" y="6466790"/>
            <a:ext cx="4248150" cy="768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CD8116A-582C-4121-996F-2DAE256ED153}"/>
              </a:ext>
            </a:extLst>
          </p:cNvPr>
          <p:cNvCxnSpPr>
            <a:cxnSpLocks/>
          </p:cNvCxnSpPr>
          <p:nvPr/>
        </p:nvCxnSpPr>
        <p:spPr>
          <a:xfrm flipH="1">
            <a:off x="5038725" y="4580840"/>
            <a:ext cx="21051" cy="18859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FC82C52-E7CD-43A6-93FB-E09E94459C62}"/>
              </a:ext>
            </a:extLst>
          </p:cNvPr>
          <p:cNvCxnSpPr>
            <a:cxnSpLocks/>
          </p:cNvCxnSpPr>
          <p:nvPr/>
        </p:nvCxnSpPr>
        <p:spPr>
          <a:xfrm flipH="1">
            <a:off x="5059776" y="4580840"/>
            <a:ext cx="69596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2D909345-65E8-4AF9-873A-56EEA43747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652814" y="2943386"/>
            <a:ext cx="2141139" cy="2716630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1F5063A-5E44-4932-BEA6-ED7EE37ACCAF}"/>
              </a:ext>
            </a:extLst>
          </p:cNvPr>
          <p:cNvCxnSpPr>
            <a:cxnSpLocks/>
          </p:cNvCxnSpPr>
          <p:nvPr/>
        </p:nvCxnSpPr>
        <p:spPr>
          <a:xfrm>
            <a:off x="3949105" y="2076612"/>
            <a:ext cx="0" cy="86677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4839559C-02DD-4F88-9D39-E292D7EA8CBA}"/>
              </a:ext>
            </a:extLst>
          </p:cNvPr>
          <p:cNvSpPr/>
          <p:nvPr/>
        </p:nvSpPr>
        <p:spPr>
          <a:xfrm>
            <a:off x="411122" y="2113132"/>
            <a:ext cx="1593545" cy="8302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12v dc adapter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C743D7F-D0AE-4ACD-97B2-6C07A160BA7F}"/>
              </a:ext>
            </a:extLst>
          </p:cNvPr>
          <p:cNvCxnSpPr/>
          <p:nvPr/>
        </p:nvCxnSpPr>
        <p:spPr>
          <a:xfrm>
            <a:off x="3638550" y="2076612"/>
            <a:ext cx="0" cy="29511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3" name="Straight Connector 3072">
            <a:extLst>
              <a:ext uri="{FF2B5EF4-FFF2-40B4-BE49-F238E27FC236}">
                <a16:creationId xmlns:a16="http://schemas.microsoft.com/office/drawing/2014/main" id="{4B56D63A-7476-414A-AF80-A87F6350F0AD}"/>
              </a:ext>
            </a:extLst>
          </p:cNvPr>
          <p:cNvCxnSpPr/>
          <p:nvPr/>
        </p:nvCxnSpPr>
        <p:spPr>
          <a:xfrm flipH="1">
            <a:off x="2004667" y="2371725"/>
            <a:ext cx="1633883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B82DE50-C829-4BF2-8133-9A5C39865677}"/>
              </a:ext>
            </a:extLst>
          </p:cNvPr>
          <p:cNvCxnSpPr>
            <a:cxnSpLocks/>
          </p:cNvCxnSpPr>
          <p:nvPr/>
        </p:nvCxnSpPr>
        <p:spPr>
          <a:xfrm flipH="1">
            <a:off x="2014074" y="2745572"/>
            <a:ext cx="158808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6302EC4-5538-41FE-B6E0-4562B0E2C506}"/>
              </a:ext>
            </a:extLst>
          </p:cNvPr>
          <p:cNvCxnSpPr>
            <a:cxnSpLocks/>
          </p:cNvCxnSpPr>
          <p:nvPr/>
        </p:nvCxnSpPr>
        <p:spPr>
          <a:xfrm>
            <a:off x="3583104" y="2732945"/>
            <a:ext cx="0" cy="2104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4" name="Straight Connector 3083">
            <a:extLst>
              <a:ext uri="{FF2B5EF4-FFF2-40B4-BE49-F238E27FC236}">
                <a16:creationId xmlns:a16="http://schemas.microsoft.com/office/drawing/2014/main" id="{C34D2390-F6AD-48AE-98AE-883B5F85A38E}"/>
              </a:ext>
            </a:extLst>
          </p:cNvPr>
          <p:cNvCxnSpPr/>
          <p:nvPr/>
        </p:nvCxnSpPr>
        <p:spPr>
          <a:xfrm>
            <a:off x="5962650" y="193357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6" name="Straight Connector 3085">
            <a:extLst>
              <a:ext uri="{FF2B5EF4-FFF2-40B4-BE49-F238E27FC236}">
                <a16:creationId xmlns:a16="http://schemas.microsoft.com/office/drawing/2014/main" id="{97BDFE66-DE01-4E70-B921-9E35033735AC}"/>
              </a:ext>
            </a:extLst>
          </p:cNvPr>
          <p:cNvCxnSpPr>
            <a:cxnSpLocks/>
          </p:cNvCxnSpPr>
          <p:nvPr/>
        </p:nvCxnSpPr>
        <p:spPr>
          <a:xfrm>
            <a:off x="3358555" y="5660016"/>
            <a:ext cx="0" cy="4035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9" name="Straight Connector 3088">
            <a:extLst>
              <a:ext uri="{FF2B5EF4-FFF2-40B4-BE49-F238E27FC236}">
                <a16:creationId xmlns:a16="http://schemas.microsoft.com/office/drawing/2014/main" id="{77373EDF-B644-4A66-8F19-A3298C340377}"/>
              </a:ext>
            </a:extLst>
          </p:cNvPr>
          <p:cNvCxnSpPr>
            <a:cxnSpLocks/>
          </p:cNvCxnSpPr>
          <p:nvPr/>
        </p:nvCxnSpPr>
        <p:spPr>
          <a:xfrm>
            <a:off x="3358555" y="6063533"/>
            <a:ext cx="2038679" cy="419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1" name="Straight Connector 3090">
            <a:extLst>
              <a:ext uri="{FF2B5EF4-FFF2-40B4-BE49-F238E27FC236}">
                <a16:creationId xmlns:a16="http://schemas.microsoft.com/office/drawing/2014/main" id="{2D75A8D1-1A10-45EF-8DD6-FFE912EA7E6A}"/>
              </a:ext>
            </a:extLst>
          </p:cNvPr>
          <p:cNvCxnSpPr>
            <a:cxnSpLocks/>
          </p:cNvCxnSpPr>
          <p:nvPr/>
        </p:nvCxnSpPr>
        <p:spPr>
          <a:xfrm>
            <a:off x="5397234" y="5335268"/>
            <a:ext cx="0" cy="7607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7" name="Straight Connector 3096">
            <a:extLst>
              <a:ext uri="{FF2B5EF4-FFF2-40B4-BE49-F238E27FC236}">
                <a16:creationId xmlns:a16="http://schemas.microsoft.com/office/drawing/2014/main" id="{5915608A-EFAA-46CF-AB5B-E63A558D99D4}"/>
              </a:ext>
            </a:extLst>
          </p:cNvPr>
          <p:cNvCxnSpPr/>
          <p:nvPr/>
        </p:nvCxnSpPr>
        <p:spPr>
          <a:xfrm>
            <a:off x="5397234" y="5335268"/>
            <a:ext cx="2291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298454A-A45F-4FA6-9F30-226F43E63ECC}"/>
              </a:ext>
            </a:extLst>
          </p:cNvPr>
          <p:cNvCxnSpPr/>
          <p:nvPr/>
        </p:nvCxnSpPr>
        <p:spPr>
          <a:xfrm>
            <a:off x="7188496" y="6372225"/>
            <a:ext cx="40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EEA3C43-6FA6-4F3C-A271-F514E841CEFA}"/>
              </a:ext>
            </a:extLst>
          </p:cNvPr>
          <p:cNvCxnSpPr>
            <a:cxnSpLocks/>
            <a:stCxn id="54" idx="0"/>
          </p:cNvCxnSpPr>
          <p:nvPr/>
        </p:nvCxnSpPr>
        <p:spPr>
          <a:xfrm>
            <a:off x="3723383" y="5660016"/>
            <a:ext cx="0" cy="6169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1D0980C-117F-457E-A967-A31CC220A39B}"/>
              </a:ext>
            </a:extLst>
          </p:cNvPr>
          <p:cNvCxnSpPr/>
          <p:nvPr/>
        </p:nvCxnSpPr>
        <p:spPr>
          <a:xfrm>
            <a:off x="3949105" y="5660016"/>
            <a:ext cx="0" cy="97890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1CD6317-7285-4CD4-B364-09FF2B6B0037}"/>
              </a:ext>
            </a:extLst>
          </p:cNvPr>
          <p:cNvCxnSpPr>
            <a:cxnSpLocks/>
          </p:cNvCxnSpPr>
          <p:nvPr/>
        </p:nvCxnSpPr>
        <p:spPr>
          <a:xfrm>
            <a:off x="3949105" y="6629400"/>
            <a:ext cx="3685300" cy="8919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C08C999-53E6-4E73-89D0-C606AC9B8FA8}"/>
              </a:ext>
            </a:extLst>
          </p:cNvPr>
          <p:cNvCxnSpPr/>
          <p:nvPr/>
        </p:nvCxnSpPr>
        <p:spPr>
          <a:xfrm flipV="1">
            <a:off x="7634405" y="3740295"/>
            <a:ext cx="0" cy="299324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8DE5902-A165-4DF0-8599-22009DC52BBC}"/>
              </a:ext>
            </a:extLst>
          </p:cNvPr>
          <p:cNvCxnSpPr>
            <a:cxnSpLocks/>
          </p:cNvCxnSpPr>
          <p:nvPr/>
        </p:nvCxnSpPr>
        <p:spPr>
          <a:xfrm flipH="1">
            <a:off x="7208985" y="3739660"/>
            <a:ext cx="425420" cy="366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273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63591A-5538-478A-9D33-749D20A89706}"/>
              </a:ext>
            </a:extLst>
          </p:cNvPr>
          <p:cNvSpPr txBox="1"/>
          <p:nvPr/>
        </p:nvSpPr>
        <p:spPr>
          <a:xfrm>
            <a:off x="847898" y="1048387"/>
            <a:ext cx="9085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CASES:</a:t>
            </a:r>
            <a:endParaRPr lang="en-IN" sz="4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4AD5F1-094A-4498-A8F2-CF52480C0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158" y="3102292"/>
            <a:ext cx="3000375" cy="1562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379CD4-617B-4D44-A855-4EE397306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987" y="3154679"/>
            <a:ext cx="1809750" cy="1457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1EF568-605E-4F48-B566-D113538020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718" y="2316132"/>
            <a:ext cx="2857500" cy="2857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00F820-E792-40C9-86A9-5CF7EF9CBF80}"/>
              </a:ext>
            </a:extLst>
          </p:cNvPr>
          <p:cNvSpPr txBox="1"/>
          <p:nvPr/>
        </p:nvSpPr>
        <p:spPr>
          <a:xfrm>
            <a:off x="2230152" y="4855506"/>
            <a:ext cx="217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HOME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4884B5-7500-44F0-B75E-04B34466F1F3}"/>
              </a:ext>
            </a:extLst>
          </p:cNvPr>
          <p:cNvSpPr txBox="1"/>
          <p:nvPr/>
        </p:nvSpPr>
        <p:spPr>
          <a:xfrm>
            <a:off x="5918662" y="5358298"/>
            <a:ext cx="2227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OFFICE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467BDC-AF7F-4DBC-ABBD-12AD24C4EEA8}"/>
              </a:ext>
            </a:extLst>
          </p:cNvPr>
          <p:cNvSpPr txBox="1"/>
          <p:nvPr/>
        </p:nvSpPr>
        <p:spPr>
          <a:xfrm>
            <a:off x="8853714" y="4942799"/>
            <a:ext cx="2310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APARTMENTS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B3A5C08-6D24-41FC-BD22-8A0B7D678CE5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39400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0C484-FBBD-499A-ADA3-BA6FBD978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231"/>
          </a:xfrm>
        </p:spPr>
        <p:txBody>
          <a:bodyPr/>
          <a:lstStyle/>
          <a:p>
            <a:r>
              <a:rPr lang="en-IN" b="1" dirty="0">
                <a:solidFill>
                  <a:srgbClr val="92D050"/>
                </a:solidFill>
              </a:rPr>
              <a:t>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1834F-465A-492D-A00D-B7E3B8FF6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0925" y="5608365"/>
            <a:ext cx="10515600" cy="1714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repairing and maintenance.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5904B0-9763-471F-8F4E-244927E5476B}"/>
              </a:ext>
            </a:extLst>
          </p:cNvPr>
          <p:cNvSpPr txBox="1">
            <a:spLocks/>
          </p:cNvSpPr>
          <p:nvPr/>
        </p:nvSpPr>
        <p:spPr>
          <a:xfrm>
            <a:off x="838200" y="4010501"/>
            <a:ext cx="10515600" cy="1714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1026" name="Picture 2" descr="Image result for economic clipart">
            <a:extLst>
              <a:ext uri="{FF2B5EF4-FFF2-40B4-BE49-F238E27FC236}">
                <a16:creationId xmlns:a16="http://schemas.microsoft.com/office/drawing/2014/main" id="{4D66B350-07C2-4A6F-BABC-72CAF8590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85" b="90000" l="10000" r="90000">
                        <a14:foregroundMark x1="37333" y1="64038" x2="37333" y2="64038"/>
                        <a14:foregroundMark x1="43444" y1="76538" x2="43444" y2="76538"/>
                        <a14:foregroundMark x1="41889" y1="79423" x2="41889" y2="79423"/>
                        <a14:foregroundMark x1="50333" y1="28654" x2="50333" y2="28654"/>
                        <a14:foregroundMark x1="50333" y1="28654" x2="50333" y2="28654"/>
                        <a14:foregroundMark x1="50444" y1="28269" x2="50444" y2="28269"/>
                        <a14:foregroundMark x1="50444" y1="28269" x2="50444" y2="28269"/>
                        <a14:foregroundMark x1="50444" y1="28269" x2="50444" y2="28269"/>
                        <a14:foregroundMark x1="50444" y1="28269" x2="50444" y2="28269"/>
                        <a14:foregroundMark x1="50444" y1="28269" x2="50778" y2="10385"/>
                        <a14:foregroundMark x1="50889" y1="33269" x2="50889" y2="31346"/>
                        <a14:foregroundMark x1="50778" y1="52692" x2="50889" y2="30577"/>
                        <a14:foregroundMark x1="32778" y1="28654" x2="46889" y2="30962"/>
                        <a14:foregroundMark x1="46889" y1="30962" x2="65556" y2="28462"/>
                        <a14:foregroundMark x1="65556" y1="28462" x2="67333" y2="28462"/>
                        <a14:foregroundMark x1="33222" y1="17308" x2="38667" y2="19615"/>
                        <a14:foregroundMark x1="38667" y1="19615" x2="50333" y2="18269"/>
                        <a14:foregroundMark x1="50333" y1="18269" x2="69667" y2="22692"/>
                        <a14:foregroundMark x1="61778" y1="10192" x2="39556" y2="42885"/>
                        <a14:foregroundMark x1="41889" y1="12885" x2="60000" y2="27115"/>
                        <a14:foregroundMark x1="60000" y1="27115" x2="70333" y2="44038"/>
                        <a14:foregroundMark x1="70333" y1="44038" x2="70333" y2="44231"/>
                        <a14:foregroundMark x1="58444" y1="25000" x2="58222" y2="55769"/>
                        <a14:foregroundMark x1="33444" y1="8462" x2="53778" y2="5000"/>
                        <a14:foregroundMark x1="53778" y1="5000" x2="60667" y2="5385"/>
                        <a14:foregroundMark x1="60667" y1="5385" x2="63556" y2="7115"/>
                        <a14:foregroundMark x1="30556" y1="11731" x2="28556" y2="34038"/>
                        <a14:foregroundMark x1="28556" y1="34038" x2="29889" y2="40000"/>
                        <a14:foregroundMark x1="32111" y1="17692" x2="32667" y2="27308"/>
                        <a14:foregroundMark x1="56222" y1="63462" x2="56444" y2="66923"/>
                        <a14:backgroundMark x1="9889" y1="24615" x2="9889" y2="24615"/>
                        <a14:backgroundMark x1="87000" y1="51154" x2="87000" y2="511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57019"/>
            <a:ext cx="2703810" cy="15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258739-ADF0-466E-BE4C-EEFB3FC34130}"/>
              </a:ext>
            </a:extLst>
          </p:cNvPr>
          <p:cNvSpPr txBox="1"/>
          <p:nvPr/>
        </p:nvSpPr>
        <p:spPr>
          <a:xfrm>
            <a:off x="3590925" y="1833837"/>
            <a:ext cx="4429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and easy to install</a:t>
            </a:r>
          </a:p>
        </p:txBody>
      </p:sp>
      <p:pic>
        <p:nvPicPr>
          <p:cNvPr id="1028" name="Picture 4" descr="Image result for save water clipart">
            <a:extLst>
              <a:ext uri="{FF2B5EF4-FFF2-40B4-BE49-F238E27FC236}">
                <a16:creationId xmlns:a16="http://schemas.microsoft.com/office/drawing/2014/main" id="{30787C56-E4D8-4E2F-8543-CA73B9D92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316" y="3269649"/>
            <a:ext cx="1562201" cy="15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386C7C-1FEA-4081-B409-B6FC0A6EF151}"/>
              </a:ext>
            </a:extLst>
          </p:cNvPr>
          <p:cNvSpPr txBox="1"/>
          <p:nvPr/>
        </p:nvSpPr>
        <p:spPr>
          <a:xfrm>
            <a:off x="3590925" y="4029654"/>
            <a:ext cx="5391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can be saved in a efficient manner</a:t>
            </a:r>
          </a:p>
        </p:txBody>
      </p:sp>
      <p:pic>
        <p:nvPicPr>
          <p:cNvPr id="1030" name="Picture 6" descr="Image result for realiabilty clipart">
            <a:extLst>
              <a:ext uri="{FF2B5EF4-FFF2-40B4-BE49-F238E27FC236}">
                <a16:creationId xmlns:a16="http://schemas.microsoft.com/office/drawing/2014/main" id="{AA34518C-1BA9-40FD-BFC0-8F853FAAC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537" b="97315" l="9753" r="89973">
                        <a14:foregroundMark x1="27610" y1="68289" x2="27610" y2="68289"/>
                        <a14:foregroundMark x1="32280" y1="73826" x2="32280" y2="73826"/>
                        <a14:foregroundMark x1="33791" y1="75336" x2="33791" y2="75336"/>
                        <a14:foregroundMark x1="33791" y1="75336" x2="33791" y2="75336"/>
                        <a14:foregroundMark x1="33791" y1="75336" x2="33791" y2="75336"/>
                        <a14:foregroundMark x1="33104" y1="79362" x2="25824" y2="68121"/>
                        <a14:foregroundMark x1="38293" y1="97342" x2="38049" y2="97483"/>
                        <a14:foregroundMark x1="43269" y1="94463" x2="38559" y2="97188"/>
                        <a14:foregroundMark x1="32967" y1="7550" x2="28846" y2="5537"/>
                        <a14:foregroundMark x1="56044" y1="26342" x2="53297" y2="30537"/>
                        <a14:backgroundMark x1="38462" y1="97987" x2="38462" y2="96812"/>
                        <a14:backgroundMark x1="37637" y1="98154" x2="37637" y2="98154"/>
                        <a14:backgroundMark x1="38049" y1="97651" x2="38049" y2="97651"/>
                        <a14:backgroundMark x1="38599" y1="97148" x2="38599" y2="97148"/>
                        <a14:backgroundMark x1="38049" y1="97483" x2="38049" y2="97483"/>
                        <a14:backgroundMark x1="38049" y1="97483" x2="38049" y2="974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08" y="4930673"/>
            <a:ext cx="1908193" cy="156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439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0DF3C-C89C-4B71-A2D9-E0ECDD15A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81325"/>
            <a:ext cx="10515600" cy="309245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the particular location of leakage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further development we can also use it for detecting leakages in larger pipeline systems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1BB54B-29D3-4186-9002-7D6B2189CC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479550"/>
            <a:ext cx="80962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solidFill>
                  <a:srgbClr val="92D050"/>
                </a:solidFill>
              </a:rPr>
              <a:t>FUTURE DEVELOPMENT:</a:t>
            </a:r>
          </a:p>
        </p:txBody>
      </p:sp>
    </p:spTree>
    <p:extLst>
      <p:ext uri="{BB962C8B-B14F-4D97-AF65-F5344CB8AC3E}">
        <p14:creationId xmlns:p14="http://schemas.microsoft.com/office/powerpoint/2010/main" val="898655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811A-A62A-4A5D-AB34-31E055A48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685" y="1602728"/>
            <a:ext cx="7138765" cy="4351338"/>
          </a:xfrm>
        </p:spPr>
        <p:txBody>
          <a:bodyPr>
            <a:normAutofit/>
          </a:bodyPr>
          <a:lstStyle/>
          <a:p>
            <a:pPr lvl="0"/>
            <a:r>
              <a:rPr lang="en-IN" dirty="0">
                <a:latin typeface="Times New Roman" pitchFamily="18" charset="0"/>
                <a:cs typeface="Times New Roman" pitchFamily="18" charset="0"/>
              </a:rPr>
              <a:t>One of the most common and least productive wastes of water is a leaky pipe. </a:t>
            </a:r>
          </a:p>
          <a:p>
            <a:pPr lvl="0"/>
            <a:r>
              <a:rPr lang="en-IN" dirty="0">
                <a:latin typeface="Times New Roman" pitchFamily="18" charset="0"/>
                <a:cs typeface="Times New Roman" pitchFamily="18" charset="0"/>
              </a:rPr>
              <a:t>A average family can waste 180 gallons per week.</a:t>
            </a:r>
          </a:p>
          <a:p>
            <a:pPr lvl="0"/>
            <a:r>
              <a:rPr lang="en-IN" dirty="0">
                <a:latin typeface="Times New Roman" pitchFamily="18" charset="0"/>
                <a:cs typeface="Times New Roman" pitchFamily="18" charset="0"/>
              </a:rPr>
              <a:t>A report that the average household can leak more than 10,000 gallons of water per year. </a:t>
            </a:r>
          </a:p>
          <a:p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Image result for WATER TAP PNG">
            <a:extLst>
              <a:ext uri="{FF2B5EF4-FFF2-40B4-BE49-F238E27FC236}">
                <a16:creationId xmlns:a16="http://schemas.microsoft.com/office/drawing/2014/main" id="{0CEE01C4-08C8-4F28-993A-5AEEC5719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50" b="96250" l="10000" r="90000">
                        <a14:foregroundMark x1="40778" y1="8250" x2="40778" y2="8250"/>
                        <a14:foregroundMark x1="50889" y1="3250" x2="50889" y2="3250"/>
                        <a14:foregroundMark x1="21778" y1="75125" x2="21778" y2="75125"/>
                        <a14:foregroundMark x1="14333" y1="90250" x2="14333" y2="90250"/>
                        <a14:foregroundMark x1="23556" y1="96250" x2="23556" y2="9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220" y="1360509"/>
            <a:ext cx="4354325" cy="387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969168-BB96-4EC5-ACEB-336306827420}"/>
              </a:ext>
            </a:extLst>
          </p:cNvPr>
          <p:cNvSpPr txBox="1"/>
          <p:nvPr/>
        </p:nvSpPr>
        <p:spPr>
          <a:xfrm>
            <a:off x="362685" y="637234"/>
            <a:ext cx="64293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/>
                </a:solidFill>
                <a:cs typeface="Times New Roman" panose="02020603050405020304" pitchFamily="18" charset="0"/>
              </a:rPr>
              <a:t>INTRODUCTION:</a:t>
            </a:r>
            <a:endParaRPr lang="en-IN" sz="4400" b="1" dirty="0">
              <a:solidFill>
                <a:schemeClr val="accent6"/>
              </a:solidFill>
              <a:cs typeface="Times New Roman" panose="02020603050405020304" pitchFamily="18" charset="0"/>
            </a:endParaRPr>
          </a:p>
          <a:p>
            <a:endParaRPr lang="en-IN" sz="4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A5483B-DD34-4A12-8B98-F46765E4C946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015011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01DC6A-6474-4217-B6B8-D7E3966AAC25}"/>
              </a:ext>
            </a:extLst>
          </p:cNvPr>
          <p:cNvSpPr txBox="1"/>
          <p:nvPr/>
        </p:nvSpPr>
        <p:spPr>
          <a:xfrm>
            <a:off x="5689600" y="1262744"/>
            <a:ext cx="4956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Noto Sans" panose="020B0502040504020204" pitchFamily="34"/>
                <a:cs typeface="Times New Roman" panose="02020603050405020304" pitchFamily="18" charset="0"/>
              </a:rPr>
              <a:t>Our </a:t>
            </a: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Noto Sans" panose="020B0502040504020204" pitchFamily="34"/>
                <a:cs typeface="Times New Roman" panose="02020603050405020304" pitchFamily="18" charset="0"/>
              </a:rPr>
              <a:t>Vision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B5236A1-2495-4010-A978-D174DE819D20}"/>
              </a:ext>
            </a:extLst>
          </p:cNvPr>
          <p:cNvGrpSpPr/>
          <p:nvPr/>
        </p:nvGrpSpPr>
        <p:grpSpPr>
          <a:xfrm>
            <a:off x="546314" y="2152918"/>
            <a:ext cx="4357910" cy="2278375"/>
            <a:chOff x="1361925" y="3765501"/>
            <a:chExt cx="3340100" cy="1746250"/>
          </a:xfrm>
          <a:solidFill>
            <a:schemeClr val="tx1"/>
          </a:solidFill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09F0C278-1545-45DC-A919-CF0DCE0625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6662" y="4018454"/>
              <a:ext cx="1190625" cy="1200150"/>
            </a:xfrm>
            <a:custGeom>
              <a:avLst/>
              <a:gdLst>
                <a:gd name="T0" fmla="*/ 2 w 374"/>
                <a:gd name="T1" fmla="*/ 188 h 376"/>
                <a:gd name="T2" fmla="*/ 180 w 374"/>
                <a:gd name="T3" fmla="*/ 4 h 376"/>
                <a:gd name="T4" fmla="*/ 371 w 374"/>
                <a:gd name="T5" fmla="*/ 182 h 376"/>
                <a:gd name="T6" fmla="*/ 193 w 374"/>
                <a:gd name="T7" fmla="*/ 373 h 376"/>
                <a:gd name="T8" fmla="*/ 2 w 374"/>
                <a:gd name="T9" fmla="*/ 188 h 376"/>
                <a:gd name="T10" fmla="*/ 72 w 374"/>
                <a:gd name="T11" fmla="*/ 145 h 376"/>
                <a:gd name="T12" fmla="*/ 143 w 374"/>
                <a:gd name="T13" fmla="*/ 303 h 376"/>
                <a:gd name="T14" fmla="*/ 298 w 374"/>
                <a:gd name="T15" fmla="*/ 238 h 376"/>
                <a:gd name="T16" fmla="*/ 243 w 374"/>
                <a:gd name="T17" fmla="*/ 80 h 376"/>
                <a:gd name="T18" fmla="*/ 155 w 374"/>
                <a:gd name="T19" fmla="*/ 70 h 376"/>
                <a:gd name="T20" fmla="*/ 120 w 374"/>
                <a:gd name="T21" fmla="*/ 87 h 376"/>
                <a:gd name="T22" fmla="*/ 163 w 374"/>
                <a:gd name="T23" fmla="*/ 95 h 376"/>
                <a:gd name="T24" fmla="*/ 189 w 374"/>
                <a:gd name="T25" fmla="*/ 131 h 376"/>
                <a:gd name="T26" fmla="*/ 155 w 374"/>
                <a:gd name="T27" fmla="*/ 199 h 376"/>
                <a:gd name="T28" fmla="*/ 121 w 374"/>
                <a:gd name="T29" fmla="*/ 202 h 376"/>
                <a:gd name="T30" fmla="*/ 72 w 374"/>
                <a:gd name="T31" fmla="*/ 145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4" h="376">
                  <a:moveTo>
                    <a:pt x="2" y="188"/>
                  </a:moveTo>
                  <a:cubicBezTo>
                    <a:pt x="1" y="86"/>
                    <a:pt x="85" y="6"/>
                    <a:pt x="180" y="4"/>
                  </a:cubicBezTo>
                  <a:cubicBezTo>
                    <a:pt x="289" y="0"/>
                    <a:pt x="369" y="88"/>
                    <a:pt x="371" y="182"/>
                  </a:cubicBezTo>
                  <a:cubicBezTo>
                    <a:pt x="374" y="291"/>
                    <a:pt x="286" y="370"/>
                    <a:pt x="193" y="373"/>
                  </a:cubicBezTo>
                  <a:cubicBezTo>
                    <a:pt x="85" y="376"/>
                    <a:pt x="0" y="288"/>
                    <a:pt x="2" y="188"/>
                  </a:cubicBezTo>
                  <a:close/>
                  <a:moveTo>
                    <a:pt x="72" y="145"/>
                  </a:moveTo>
                  <a:cubicBezTo>
                    <a:pt x="48" y="213"/>
                    <a:pt x="83" y="280"/>
                    <a:pt x="143" y="303"/>
                  </a:cubicBezTo>
                  <a:cubicBezTo>
                    <a:pt x="202" y="325"/>
                    <a:pt x="270" y="301"/>
                    <a:pt x="298" y="238"/>
                  </a:cubicBezTo>
                  <a:cubicBezTo>
                    <a:pt x="323" y="184"/>
                    <a:pt x="305" y="113"/>
                    <a:pt x="243" y="80"/>
                  </a:cubicBezTo>
                  <a:cubicBezTo>
                    <a:pt x="215" y="65"/>
                    <a:pt x="185" y="62"/>
                    <a:pt x="155" y="70"/>
                  </a:cubicBezTo>
                  <a:cubicBezTo>
                    <a:pt x="142" y="74"/>
                    <a:pt x="130" y="78"/>
                    <a:pt x="120" y="87"/>
                  </a:cubicBezTo>
                  <a:cubicBezTo>
                    <a:pt x="135" y="84"/>
                    <a:pt x="150" y="86"/>
                    <a:pt x="163" y="95"/>
                  </a:cubicBezTo>
                  <a:cubicBezTo>
                    <a:pt x="177" y="103"/>
                    <a:pt x="186" y="115"/>
                    <a:pt x="189" y="131"/>
                  </a:cubicBezTo>
                  <a:cubicBezTo>
                    <a:pt x="195" y="159"/>
                    <a:pt x="183" y="186"/>
                    <a:pt x="155" y="199"/>
                  </a:cubicBezTo>
                  <a:cubicBezTo>
                    <a:pt x="144" y="203"/>
                    <a:pt x="132" y="205"/>
                    <a:pt x="121" y="202"/>
                  </a:cubicBezTo>
                  <a:cubicBezTo>
                    <a:pt x="91" y="195"/>
                    <a:pt x="76" y="175"/>
                    <a:pt x="72" y="1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F87DF3FC-1FB8-4249-84B6-AFB8A02FCA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61925" y="3765501"/>
              <a:ext cx="3340100" cy="1746250"/>
            </a:xfrm>
            <a:custGeom>
              <a:avLst/>
              <a:gdLst>
                <a:gd name="T0" fmla="*/ 1039 w 1049"/>
                <a:gd name="T1" fmla="*/ 250 h 547"/>
                <a:gd name="T2" fmla="*/ 958 w 1049"/>
                <a:gd name="T3" fmla="*/ 170 h 547"/>
                <a:gd name="T4" fmla="*/ 852 w 1049"/>
                <a:gd name="T5" fmla="*/ 94 h 547"/>
                <a:gd name="T6" fmla="*/ 765 w 1049"/>
                <a:gd name="T7" fmla="*/ 49 h 547"/>
                <a:gd name="T8" fmla="*/ 697 w 1049"/>
                <a:gd name="T9" fmla="*/ 25 h 547"/>
                <a:gd name="T10" fmla="*/ 636 w 1049"/>
                <a:gd name="T11" fmla="*/ 11 h 547"/>
                <a:gd name="T12" fmla="*/ 557 w 1049"/>
                <a:gd name="T13" fmla="*/ 1 h 547"/>
                <a:gd name="T14" fmla="*/ 532 w 1049"/>
                <a:gd name="T15" fmla="*/ 0 h 547"/>
                <a:gd name="T16" fmla="*/ 525 w 1049"/>
                <a:gd name="T17" fmla="*/ 0 h 547"/>
                <a:gd name="T18" fmla="*/ 525 w 1049"/>
                <a:gd name="T19" fmla="*/ 0 h 547"/>
                <a:gd name="T20" fmla="*/ 517 w 1049"/>
                <a:gd name="T21" fmla="*/ 0 h 547"/>
                <a:gd name="T22" fmla="*/ 492 w 1049"/>
                <a:gd name="T23" fmla="*/ 1 h 547"/>
                <a:gd name="T24" fmla="*/ 413 w 1049"/>
                <a:gd name="T25" fmla="*/ 11 h 547"/>
                <a:gd name="T26" fmla="*/ 352 w 1049"/>
                <a:gd name="T27" fmla="*/ 25 h 547"/>
                <a:gd name="T28" fmla="*/ 284 w 1049"/>
                <a:gd name="T29" fmla="*/ 49 h 547"/>
                <a:gd name="T30" fmla="*/ 197 w 1049"/>
                <a:gd name="T31" fmla="*/ 94 h 547"/>
                <a:gd name="T32" fmla="*/ 91 w 1049"/>
                <a:gd name="T33" fmla="*/ 170 h 547"/>
                <a:gd name="T34" fmla="*/ 10 w 1049"/>
                <a:gd name="T35" fmla="*/ 250 h 547"/>
                <a:gd name="T36" fmla="*/ 10 w 1049"/>
                <a:gd name="T37" fmla="*/ 296 h 547"/>
                <a:gd name="T38" fmla="*/ 36 w 1049"/>
                <a:gd name="T39" fmla="*/ 325 h 547"/>
                <a:gd name="T40" fmla="*/ 138 w 1049"/>
                <a:gd name="T41" fmla="*/ 414 h 547"/>
                <a:gd name="T42" fmla="*/ 270 w 1049"/>
                <a:gd name="T43" fmla="*/ 491 h 547"/>
                <a:gd name="T44" fmla="*/ 347 w 1049"/>
                <a:gd name="T45" fmla="*/ 520 h 547"/>
                <a:gd name="T46" fmla="*/ 393 w 1049"/>
                <a:gd name="T47" fmla="*/ 532 h 547"/>
                <a:gd name="T48" fmla="*/ 450 w 1049"/>
                <a:gd name="T49" fmla="*/ 542 h 547"/>
                <a:gd name="T50" fmla="*/ 500 w 1049"/>
                <a:gd name="T51" fmla="*/ 546 h 547"/>
                <a:gd name="T52" fmla="*/ 525 w 1049"/>
                <a:gd name="T53" fmla="*/ 547 h 547"/>
                <a:gd name="T54" fmla="*/ 525 w 1049"/>
                <a:gd name="T55" fmla="*/ 547 h 547"/>
                <a:gd name="T56" fmla="*/ 549 w 1049"/>
                <a:gd name="T57" fmla="*/ 546 h 547"/>
                <a:gd name="T58" fmla="*/ 599 w 1049"/>
                <a:gd name="T59" fmla="*/ 542 h 547"/>
                <a:gd name="T60" fmla="*/ 656 w 1049"/>
                <a:gd name="T61" fmla="*/ 532 h 547"/>
                <a:gd name="T62" fmla="*/ 702 w 1049"/>
                <a:gd name="T63" fmla="*/ 520 h 547"/>
                <a:gd name="T64" fmla="*/ 779 w 1049"/>
                <a:gd name="T65" fmla="*/ 491 h 547"/>
                <a:gd name="T66" fmla="*/ 911 w 1049"/>
                <a:gd name="T67" fmla="*/ 414 h 547"/>
                <a:gd name="T68" fmla="*/ 1013 w 1049"/>
                <a:gd name="T69" fmla="*/ 325 h 547"/>
                <a:gd name="T70" fmla="*/ 1039 w 1049"/>
                <a:gd name="T71" fmla="*/ 296 h 547"/>
                <a:gd name="T72" fmla="*/ 1039 w 1049"/>
                <a:gd name="T73" fmla="*/ 250 h 547"/>
                <a:gd name="T74" fmla="*/ 86 w 1049"/>
                <a:gd name="T75" fmla="*/ 273 h 547"/>
                <a:gd name="T76" fmla="*/ 360 w 1049"/>
                <a:gd name="T77" fmla="*/ 98 h 547"/>
                <a:gd name="T78" fmla="*/ 286 w 1049"/>
                <a:gd name="T79" fmla="*/ 273 h 547"/>
                <a:gd name="T80" fmla="*/ 360 w 1049"/>
                <a:gd name="T81" fmla="*/ 448 h 547"/>
                <a:gd name="T82" fmla="*/ 86 w 1049"/>
                <a:gd name="T83" fmla="*/ 273 h 547"/>
                <a:gd name="T84" fmla="*/ 525 w 1049"/>
                <a:gd name="T85" fmla="*/ 458 h 547"/>
                <a:gd name="T86" fmla="*/ 525 w 1049"/>
                <a:gd name="T87" fmla="*/ 458 h 547"/>
                <a:gd name="T88" fmla="*/ 340 w 1049"/>
                <a:gd name="T89" fmla="*/ 273 h 547"/>
                <a:gd name="T90" fmla="*/ 518 w 1049"/>
                <a:gd name="T91" fmla="*/ 89 h 547"/>
                <a:gd name="T92" fmla="*/ 525 w 1049"/>
                <a:gd name="T93" fmla="*/ 89 h 547"/>
                <a:gd name="T94" fmla="*/ 525 w 1049"/>
                <a:gd name="T95" fmla="*/ 89 h 547"/>
                <a:gd name="T96" fmla="*/ 531 w 1049"/>
                <a:gd name="T97" fmla="*/ 89 h 547"/>
                <a:gd name="T98" fmla="*/ 709 w 1049"/>
                <a:gd name="T99" fmla="*/ 273 h 547"/>
                <a:gd name="T100" fmla="*/ 525 w 1049"/>
                <a:gd name="T101" fmla="*/ 458 h 547"/>
                <a:gd name="T102" fmla="*/ 689 w 1049"/>
                <a:gd name="T103" fmla="*/ 448 h 547"/>
                <a:gd name="T104" fmla="*/ 763 w 1049"/>
                <a:gd name="T105" fmla="*/ 273 h 547"/>
                <a:gd name="T106" fmla="*/ 689 w 1049"/>
                <a:gd name="T107" fmla="*/ 98 h 547"/>
                <a:gd name="T108" fmla="*/ 963 w 1049"/>
                <a:gd name="T109" fmla="*/ 273 h 547"/>
                <a:gd name="T110" fmla="*/ 689 w 1049"/>
                <a:gd name="T111" fmla="*/ 448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9" h="547">
                  <a:moveTo>
                    <a:pt x="1039" y="250"/>
                  </a:moveTo>
                  <a:cubicBezTo>
                    <a:pt x="1014" y="221"/>
                    <a:pt x="987" y="195"/>
                    <a:pt x="958" y="170"/>
                  </a:cubicBezTo>
                  <a:cubicBezTo>
                    <a:pt x="925" y="141"/>
                    <a:pt x="890" y="116"/>
                    <a:pt x="852" y="94"/>
                  </a:cubicBezTo>
                  <a:cubicBezTo>
                    <a:pt x="824" y="77"/>
                    <a:pt x="795" y="62"/>
                    <a:pt x="765" y="49"/>
                  </a:cubicBezTo>
                  <a:cubicBezTo>
                    <a:pt x="743" y="40"/>
                    <a:pt x="720" y="32"/>
                    <a:pt x="697" y="25"/>
                  </a:cubicBezTo>
                  <a:cubicBezTo>
                    <a:pt x="677" y="19"/>
                    <a:pt x="656" y="15"/>
                    <a:pt x="636" y="11"/>
                  </a:cubicBezTo>
                  <a:cubicBezTo>
                    <a:pt x="610" y="5"/>
                    <a:pt x="584" y="2"/>
                    <a:pt x="557" y="1"/>
                  </a:cubicBezTo>
                  <a:cubicBezTo>
                    <a:pt x="549" y="0"/>
                    <a:pt x="540" y="0"/>
                    <a:pt x="532" y="0"/>
                  </a:cubicBezTo>
                  <a:cubicBezTo>
                    <a:pt x="532" y="0"/>
                    <a:pt x="529" y="0"/>
                    <a:pt x="525" y="0"/>
                  </a:cubicBezTo>
                  <a:cubicBezTo>
                    <a:pt x="525" y="0"/>
                    <a:pt x="525" y="0"/>
                    <a:pt x="525" y="0"/>
                  </a:cubicBezTo>
                  <a:cubicBezTo>
                    <a:pt x="520" y="0"/>
                    <a:pt x="517" y="0"/>
                    <a:pt x="517" y="0"/>
                  </a:cubicBezTo>
                  <a:cubicBezTo>
                    <a:pt x="509" y="0"/>
                    <a:pt x="500" y="0"/>
                    <a:pt x="492" y="1"/>
                  </a:cubicBezTo>
                  <a:cubicBezTo>
                    <a:pt x="466" y="2"/>
                    <a:pt x="439" y="5"/>
                    <a:pt x="413" y="11"/>
                  </a:cubicBezTo>
                  <a:cubicBezTo>
                    <a:pt x="393" y="15"/>
                    <a:pt x="372" y="19"/>
                    <a:pt x="352" y="25"/>
                  </a:cubicBezTo>
                  <a:cubicBezTo>
                    <a:pt x="329" y="32"/>
                    <a:pt x="306" y="40"/>
                    <a:pt x="284" y="49"/>
                  </a:cubicBezTo>
                  <a:cubicBezTo>
                    <a:pt x="254" y="62"/>
                    <a:pt x="225" y="77"/>
                    <a:pt x="197" y="94"/>
                  </a:cubicBezTo>
                  <a:cubicBezTo>
                    <a:pt x="159" y="116"/>
                    <a:pt x="124" y="141"/>
                    <a:pt x="91" y="170"/>
                  </a:cubicBezTo>
                  <a:cubicBezTo>
                    <a:pt x="62" y="195"/>
                    <a:pt x="35" y="221"/>
                    <a:pt x="10" y="250"/>
                  </a:cubicBezTo>
                  <a:cubicBezTo>
                    <a:pt x="0" y="263"/>
                    <a:pt x="0" y="283"/>
                    <a:pt x="10" y="296"/>
                  </a:cubicBezTo>
                  <a:cubicBezTo>
                    <a:pt x="19" y="306"/>
                    <a:pt x="27" y="316"/>
                    <a:pt x="36" y="325"/>
                  </a:cubicBezTo>
                  <a:cubicBezTo>
                    <a:pt x="67" y="358"/>
                    <a:pt x="101" y="388"/>
                    <a:pt x="138" y="414"/>
                  </a:cubicBezTo>
                  <a:cubicBezTo>
                    <a:pt x="179" y="444"/>
                    <a:pt x="223" y="471"/>
                    <a:pt x="270" y="491"/>
                  </a:cubicBezTo>
                  <a:cubicBezTo>
                    <a:pt x="275" y="494"/>
                    <a:pt x="331" y="515"/>
                    <a:pt x="347" y="520"/>
                  </a:cubicBezTo>
                  <a:cubicBezTo>
                    <a:pt x="362" y="524"/>
                    <a:pt x="377" y="529"/>
                    <a:pt x="393" y="532"/>
                  </a:cubicBezTo>
                  <a:cubicBezTo>
                    <a:pt x="412" y="536"/>
                    <a:pt x="431" y="539"/>
                    <a:pt x="450" y="542"/>
                  </a:cubicBezTo>
                  <a:cubicBezTo>
                    <a:pt x="467" y="544"/>
                    <a:pt x="483" y="546"/>
                    <a:pt x="500" y="546"/>
                  </a:cubicBezTo>
                  <a:cubicBezTo>
                    <a:pt x="508" y="547"/>
                    <a:pt x="516" y="547"/>
                    <a:pt x="525" y="547"/>
                  </a:cubicBezTo>
                  <a:cubicBezTo>
                    <a:pt x="525" y="547"/>
                    <a:pt x="525" y="547"/>
                    <a:pt x="525" y="547"/>
                  </a:cubicBezTo>
                  <a:cubicBezTo>
                    <a:pt x="533" y="547"/>
                    <a:pt x="541" y="547"/>
                    <a:pt x="549" y="546"/>
                  </a:cubicBezTo>
                  <a:cubicBezTo>
                    <a:pt x="566" y="546"/>
                    <a:pt x="582" y="544"/>
                    <a:pt x="599" y="542"/>
                  </a:cubicBezTo>
                  <a:cubicBezTo>
                    <a:pt x="618" y="539"/>
                    <a:pt x="637" y="536"/>
                    <a:pt x="656" y="532"/>
                  </a:cubicBezTo>
                  <a:cubicBezTo>
                    <a:pt x="672" y="529"/>
                    <a:pt x="687" y="524"/>
                    <a:pt x="702" y="520"/>
                  </a:cubicBezTo>
                  <a:cubicBezTo>
                    <a:pt x="718" y="515"/>
                    <a:pt x="774" y="494"/>
                    <a:pt x="779" y="491"/>
                  </a:cubicBezTo>
                  <a:cubicBezTo>
                    <a:pt x="826" y="471"/>
                    <a:pt x="870" y="444"/>
                    <a:pt x="911" y="414"/>
                  </a:cubicBezTo>
                  <a:cubicBezTo>
                    <a:pt x="948" y="388"/>
                    <a:pt x="982" y="358"/>
                    <a:pt x="1013" y="325"/>
                  </a:cubicBezTo>
                  <a:cubicBezTo>
                    <a:pt x="1022" y="316"/>
                    <a:pt x="1031" y="306"/>
                    <a:pt x="1039" y="296"/>
                  </a:cubicBezTo>
                  <a:cubicBezTo>
                    <a:pt x="1049" y="283"/>
                    <a:pt x="1049" y="263"/>
                    <a:pt x="1039" y="250"/>
                  </a:cubicBezTo>
                  <a:close/>
                  <a:moveTo>
                    <a:pt x="86" y="273"/>
                  </a:moveTo>
                  <a:cubicBezTo>
                    <a:pt x="164" y="193"/>
                    <a:pt x="254" y="133"/>
                    <a:pt x="360" y="98"/>
                  </a:cubicBezTo>
                  <a:cubicBezTo>
                    <a:pt x="312" y="147"/>
                    <a:pt x="286" y="205"/>
                    <a:pt x="286" y="273"/>
                  </a:cubicBezTo>
                  <a:cubicBezTo>
                    <a:pt x="286" y="342"/>
                    <a:pt x="312" y="399"/>
                    <a:pt x="360" y="448"/>
                  </a:cubicBezTo>
                  <a:cubicBezTo>
                    <a:pt x="254" y="414"/>
                    <a:pt x="164" y="353"/>
                    <a:pt x="86" y="273"/>
                  </a:cubicBezTo>
                  <a:close/>
                  <a:moveTo>
                    <a:pt x="525" y="458"/>
                  </a:moveTo>
                  <a:cubicBezTo>
                    <a:pt x="525" y="458"/>
                    <a:pt x="525" y="458"/>
                    <a:pt x="525" y="458"/>
                  </a:cubicBezTo>
                  <a:cubicBezTo>
                    <a:pt x="420" y="458"/>
                    <a:pt x="338" y="371"/>
                    <a:pt x="340" y="273"/>
                  </a:cubicBezTo>
                  <a:cubicBezTo>
                    <a:pt x="339" y="171"/>
                    <a:pt x="423" y="91"/>
                    <a:pt x="518" y="89"/>
                  </a:cubicBezTo>
                  <a:cubicBezTo>
                    <a:pt x="520" y="89"/>
                    <a:pt x="522" y="89"/>
                    <a:pt x="525" y="89"/>
                  </a:cubicBezTo>
                  <a:cubicBezTo>
                    <a:pt x="525" y="89"/>
                    <a:pt x="525" y="89"/>
                    <a:pt x="525" y="89"/>
                  </a:cubicBezTo>
                  <a:cubicBezTo>
                    <a:pt x="527" y="89"/>
                    <a:pt x="529" y="89"/>
                    <a:pt x="531" y="89"/>
                  </a:cubicBezTo>
                  <a:cubicBezTo>
                    <a:pt x="626" y="91"/>
                    <a:pt x="710" y="171"/>
                    <a:pt x="709" y="273"/>
                  </a:cubicBezTo>
                  <a:cubicBezTo>
                    <a:pt x="711" y="371"/>
                    <a:pt x="629" y="458"/>
                    <a:pt x="525" y="458"/>
                  </a:cubicBezTo>
                  <a:close/>
                  <a:moveTo>
                    <a:pt x="689" y="448"/>
                  </a:moveTo>
                  <a:cubicBezTo>
                    <a:pt x="737" y="399"/>
                    <a:pt x="763" y="342"/>
                    <a:pt x="763" y="273"/>
                  </a:cubicBezTo>
                  <a:cubicBezTo>
                    <a:pt x="763" y="205"/>
                    <a:pt x="737" y="147"/>
                    <a:pt x="689" y="98"/>
                  </a:cubicBezTo>
                  <a:cubicBezTo>
                    <a:pt x="795" y="133"/>
                    <a:pt x="885" y="193"/>
                    <a:pt x="963" y="273"/>
                  </a:cubicBezTo>
                  <a:cubicBezTo>
                    <a:pt x="885" y="353"/>
                    <a:pt x="795" y="414"/>
                    <a:pt x="689" y="448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8E69C88-4E3D-4913-926E-9546F8B2E7FB}"/>
              </a:ext>
            </a:extLst>
          </p:cNvPr>
          <p:cNvSpPr txBox="1"/>
          <p:nvPr/>
        </p:nvSpPr>
        <p:spPr>
          <a:xfrm>
            <a:off x="5619099" y="2861633"/>
            <a:ext cx="63443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Our motto is to save the water.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Detecting the leakage of water.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Immediate action taken for controlling purpose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Alerting system for user.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Noto Sans" panose="020B0502040504020204" pitchFamily="34"/>
              <a:cs typeface="Times New Roman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BE7448-0587-4DAA-9E26-781719C7D954}"/>
              </a:ext>
            </a:extLst>
          </p:cNvPr>
          <p:cNvSpPr/>
          <p:nvPr/>
        </p:nvSpPr>
        <p:spPr>
          <a:xfrm>
            <a:off x="1151481" y="4761327"/>
            <a:ext cx="3147576" cy="31263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517FFE8-C943-4353-9BE5-57A097B8694F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6683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697B90-49B1-4536-83C1-889B8B6EE612}"/>
              </a:ext>
            </a:extLst>
          </p:cNvPr>
          <p:cNvSpPr txBox="1"/>
          <p:nvPr/>
        </p:nvSpPr>
        <p:spPr>
          <a:xfrm>
            <a:off x="1304925" y="762000"/>
            <a:ext cx="8562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  <a:cs typeface="Times New Roman" panose="02020603050405020304" pitchFamily="18" charset="0"/>
              </a:rPr>
              <a:t>MAJOR COMPONENTS</a:t>
            </a:r>
            <a:r>
              <a:rPr lang="en-US" sz="4000" b="1" dirty="0">
                <a:solidFill>
                  <a:schemeClr val="accent6"/>
                </a:solidFill>
              </a:rPr>
              <a:t>:</a:t>
            </a:r>
            <a:endParaRPr lang="en-IN" sz="4000" b="1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1AC4D1-2B4A-4A31-82C8-D473AFE03494}"/>
              </a:ext>
            </a:extLst>
          </p:cNvPr>
          <p:cNvSpPr txBox="1"/>
          <p:nvPr/>
        </p:nvSpPr>
        <p:spPr>
          <a:xfrm>
            <a:off x="1524000" y="1895475"/>
            <a:ext cx="71532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ESP 8266 (NODE MCU).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Flow Meter.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Solenoid Valve.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Relay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0CDD82-25E6-4938-A72A-EC7B92F2804F}"/>
              </a:ext>
            </a:extLst>
          </p:cNvPr>
          <p:cNvSpPr txBox="1"/>
          <p:nvPr/>
        </p:nvSpPr>
        <p:spPr>
          <a:xfrm>
            <a:off x="1304925" y="3988356"/>
            <a:ext cx="4972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  <a:cs typeface="Times New Roman" panose="02020603050405020304" pitchFamily="18" charset="0"/>
              </a:rPr>
              <a:t>TECH STACK:</a:t>
            </a:r>
            <a:endParaRPr lang="en-IN" sz="4000" b="1" dirty="0">
              <a:solidFill>
                <a:schemeClr val="accent6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CF215-4E51-4818-A1A6-E19CFEA20835}"/>
              </a:ext>
            </a:extLst>
          </p:cNvPr>
          <p:cNvSpPr txBox="1"/>
          <p:nvPr/>
        </p:nvSpPr>
        <p:spPr>
          <a:xfrm>
            <a:off x="1600200" y="4829443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IOT 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2E594C-E380-4E0A-A644-C944B284A993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18644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4976-97DE-4AEB-AAAD-F15F588E9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6"/>
                </a:solidFill>
                <a:latin typeface="Dubai Medium" panose="020B0604020202020204" pitchFamily="34" charset="-78"/>
                <a:cs typeface="Dubai Medium" panose="020B0604020202020204" pitchFamily="34" charset="-78"/>
              </a:rPr>
              <a:t>ESP 8266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04B94-3FF8-42C6-BFB5-4FFC886E5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7525"/>
            <a:ext cx="7058025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Node MCU project incorporates firmware with a prototyping board (which in turn has an MCU module board mounted on it). The name "Node MCU" combines "node" and "MCU" (micro-controller unit).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Arduino-like hardware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 Reset/Flash buttons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Interactive, Programmable, low cost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ESP8266 with inbuilt WIFI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F4E135-B0EB-45D9-A0D0-1756DD7DA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077" y="1808813"/>
            <a:ext cx="3240373" cy="324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158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09409-FC04-41CA-AF4A-5E9E18367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6"/>
                </a:solidFill>
                <a:latin typeface="+mn-lt"/>
              </a:rPr>
              <a:t>RELAY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2CB91-7A03-43F4-A40B-56A6C6CCC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4988"/>
            <a:ext cx="7591425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relay is an electrically operated switch. It consists of a set of input terminals for a single or multiple control signals, and a set of operating contact terminals. 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output controllable Compatible with any 5V microcontroller such as Arduino.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signal: TTL level;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Rated through-current: 10A (NO) 5A (NC).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1F122C-D723-4BF6-A005-DE608CCF7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7500" y1="50750" x2="17500" y2="50750"/>
                        <a14:foregroundMark x1="32875" y1="50750" x2="32875" y2="50750"/>
                        <a14:foregroundMark x1="27000" y1="51500" x2="27000" y2="51500"/>
                        <a14:foregroundMark x1="35250" y1="51125" x2="35250" y2="51125"/>
                        <a14:foregroundMark x1="45875" y1="49875" x2="45875" y2="49875"/>
                        <a14:foregroundMark x1="53000" y1="47875" x2="53000" y2="47875"/>
                        <a14:foregroundMark x1="74375" y1="56625" x2="74375" y2="56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59" y="1369193"/>
            <a:ext cx="4119613" cy="411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10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66C26-741A-4727-86AC-478D9363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6"/>
                </a:solidFill>
              </a:rPr>
              <a:t>WATER FLOW SENSOR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72618-DE2D-4F1C-8CC6-075BD7014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675"/>
            <a:ext cx="7058025" cy="458628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This sensor sit in line with your water line, and uses a pinwheel sensor to measure how much liquid has moved through it.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Measure liquid/water flow for your solar, water conservation systems, storage tanks, water recycling home applications, irrigation systems and much more.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sensors are solidly constructed and provide a digital pulse each time an amount of water passes through the pipe.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output can easily be connected to a microcontroller for monitoring water usage and calculating the amount of water remaining in a tank etc.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92E6D0-5492-47FD-8499-A741F707B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816" y="1027906"/>
            <a:ext cx="4586289" cy="458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34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9D68-1E62-4D50-B67F-092A9A7BD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92D050"/>
                </a:solidFill>
              </a:rPr>
              <a:t>SOLENOID VALVE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35B8D-FC21-44A4-9A87-E044E08E6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697038"/>
            <a:ext cx="6534150" cy="4351338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Solenoid valve is an electro-mechanical valve that is commonly employed to control the flow of liquid .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Can also be used in 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Water and fuel supply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Treatment of drinking water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Waste water treatment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Firing systems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FC8C1E-43D6-4246-9FA0-C2BE900F4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152" y="1368608"/>
            <a:ext cx="3855298" cy="379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23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Arrow: Down 68">
            <a:extLst>
              <a:ext uri="{FF2B5EF4-FFF2-40B4-BE49-F238E27FC236}">
                <a16:creationId xmlns:a16="http://schemas.microsoft.com/office/drawing/2014/main" id="{DA3E93DB-1408-4833-A488-CB354042CC98}"/>
              </a:ext>
            </a:extLst>
          </p:cNvPr>
          <p:cNvSpPr/>
          <p:nvPr/>
        </p:nvSpPr>
        <p:spPr>
          <a:xfrm>
            <a:off x="5722011" y="3037500"/>
            <a:ext cx="412865" cy="624963"/>
          </a:xfrm>
          <a:prstGeom prst="downArrow">
            <a:avLst>
              <a:gd name="adj1" fmla="val 34351"/>
              <a:gd name="adj2" fmla="val 5195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8" name="Arrow: Bent-Up 67">
            <a:extLst>
              <a:ext uri="{FF2B5EF4-FFF2-40B4-BE49-F238E27FC236}">
                <a16:creationId xmlns:a16="http://schemas.microsoft.com/office/drawing/2014/main" id="{484E5DFA-1D64-4C41-ACFA-3E7364440316}"/>
              </a:ext>
            </a:extLst>
          </p:cNvPr>
          <p:cNvSpPr/>
          <p:nvPr/>
        </p:nvSpPr>
        <p:spPr>
          <a:xfrm rot="16200000" flipH="1">
            <a:off x="7298109" y="2401511"/>
            <a:ext cx="1467508" cy="2898044"/>
          </a:xfrm>
          <a:prstGeom prst="bentUpArrow">
            <a:avLst>
              <a:gd name="adj1" fmla="val 9540"/>
              <a:gd name="adj2" fmla="val 24704"/>
              <a:gd name="adj3" fmla="val 25000"/>
            </a:avLst>
          </a:prstGeom>
          <a:solidFill>
            <a:schemeClr val="accent6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6" name="Arrow: Bent-Up 65">
            <a:extLst>
              <a:ext uri="{FF2B5EF4-FFF2-40B4-BE49-F238E27FC236}">
                <a16:creationId xmlns:a16="http://schemas.microsoft.com/office/drawing/2014/main" id="{6E7CA138-CCD0-439F-8FDD-F1487F597DA1}"/>
              </a:ext>
            </a:extLst>
          </p:cNvPr>
          <p:cNvSpPr/>
          <p:nvPr/>
        </p:nvSpPr>
        <p:spPr>
          <a:xfrm flipH="1">
            <a:off x="3452048" y="3131025"/>
            <a:ext cx="2006278" cy="1186790"/>
          </a:xfrm>
          <a:prstGeom prst="bentUpArrow">
            <a:avLst>
              <a:gd name="adj1" fmla="val 13430"/>
              <a:gd name="adj2" fmla="val 25000"/>
              <a:gd name="adj3" fmla="val 3180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FA58418-9254-4FB8-9FA0-2D52E79DDA8E}"/>
              </a:ext>
            </a:extLst>
          </p:cNvPr>
          <p:cNvCxnSpPr>
            <a:cxnSpLocks/>
          </p:cNvCxnSpPr>
          <p:nvPr/>
        </p:nvCxnSpPr>
        <p:spPr>
          <a:xfrm flipV="1">
            <a:off x="5691068" y="4492770"/>
            <a:ext cx="0" cy="1061234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1BC7BBE-4A50-4983-B932-59AE6A5F6911}"/>
              </a:ext>
            </a:extLst>
          </p:cNvPr>
          <p:cNvCxnSpPr>
            <a:cxnSpLocks/>
          </p:cNvCxnSpPr>
          <p:nvPr/>
        </p:nvCxnSpPr>
        <p:spPr>
          <a:xfrm flipH="1">
            <a:off x="5691068" y="5914935"/>
            <a:ext cx="2102866" cy="0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E4B601D1-AC86-45BE-BDF7-68219F5E55B2}"/>
              </a:ext>
            </a:extLst>
          </p:cNvPr>
          <p:cNvGrpSpPr/>
          <p:nvPr/>
        </p:nvGrpSpPr>
        <p:grpSpPr>
          <a:xfrm>
            <a:off x="7189509" y="4691993"/>
            <a:ext cx="1524319" cy="1895929"/>
            <a:chOff x="704460" y="1450220"/>
            <a:chExt cx="2342184" cy="383592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B6C2FE-DB29-40BD-9CDF-5A7534B6D7B2}"/>
                </a:ext>
              </a:extLst>
            </p:cNvPr>
            <p:cNvSpPr/>
            <p:nvPr/>
          </p:nvSpPr>
          <p:spPr>
            <a:xfrm>
              <a:off x="1054174" y="1853531"/>
              <a:ext cx="1633929" cy="32586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B8A58A7-4E52-4A7C-9DD0-C13F453297D1}"/>
                </a:ext>
              </a:extLst>
            </p:cNvPr>
            <p:cNvGrpSpPr/>
            <p:nvPr/>
          </p:nvGrpSpPr>
          <p:grpSpPr>
            <a:xfrm>
              <a:off x="704460" y="1450220"/>
              <a:ext cx="2342184" cy="3835929"/>
              <a:chOff x="1312561" y="1955177"/>
              <a:chExt cx="2342184" cy="3835929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61FCE6F-37FE-4429-8165-4F113DEEF4C8}"/>
                  </a:ext>
                </a:extLst>
              </p:cNvPr>
              <p:cNvSpPr/>
              <p:nvPr/>
            </p:nvSpPr>
            <p:spPr>
              <a:xfrm>
                <a:off x="1312561" y="5631321"/>
                <a:ext cx="2342184" cy="159785"/>
              </a:xfrm>
              <a:prstGeom prst="ellipse">
                <a:avLst/>
              </a:prstGeom>
              <a:solidFill>
                <a:schemeClr val="tx2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Freeform 6">
                <a:extLst>
                  <a:ext uri="{FF2B5EF4-FFF2-40B4-BE49-F238E27FC236}">
                    <a16:creationId xmlns:a16="http://schemas.microsoft.com/office/drawing/2014/main" id="{3AB258F1-F52B-4ED5-9DA1-277C467037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77592" y="1955177"/>
                <a:ext cx="1812459" cy="3756037"/>
              </a:xfrm>
              <a:custGeom>
                <a:avLst/>
                <a:gdLst>
                  <a:gd name="T0" fmla="*/ 1022 w 1022"/>
                  <a:gd name="T1" fmla="*/ 890 h 2118"/>
                  <a:gd name="T2" fmla="*/ 1022 w 1022"/>
                  <a:gd name="T3" fmla="*/ 157 h 2118"/>
                  <a:gd name="T4" fmla="*/ 1014 w 1022"/>
                  <a:gd name="T5" fmla="*/ 101 h 2118"/>
                  <a:gd name="T6" fmla="*/ 868 w 1022"/>
                  <a:gd name="T7" fmla="*/ 1 h 2118"/>
                  <a:gd name="T8" fmla="*/ 162 w 1022"/>
                  <a:gd name="T9" fmla="*/ 0 h 2118"/>
                  <a:gd name="T10" fmla="*/ 87 w 1022"/>
                  <a:gd name="T11" fmla="*/ 16 h 2118"/>
                  <a:gd name="T12" fmla="*/ 14 w 1022"/>
                  <a:gd name="T13" fmla="*/ 91 h 2118"/>
                  <a:gd name="T14" fmla="*/ 0 w 1022"/>
                  <a:gd name="T15" fmla="*/ 166 h 2118"/>
                  <a:gd name="T16" fmla="*/ 0 w 1022"/>
                  <a:gd name="T17" fmla="*/ 1953 h 2118"/>
                  <a:gd name="T18" fmla="*/ 1 w 1022"/>
                  <a:gd name="T19" fmla="*/ 1967 h 2118"/>
                  <a:gd name="T20" fmla="*/ 38 w 1022"/>
                  <a:gd name="T21" fmla="*/ 2064 h 2118"/>
                  <a:gd name="T22" fmla="*/ 137 w 1022"/>
                  <a:gd name="T23" fmla="*/ 2115 h 2118"/>
                  <a:gd name="T24" fmla="*/ 226 w 1022"/>
                  <a:gd name="T25" fmla="*/ 2117 h 2118"/>
                  <a:gd name="T26" fmla="*/ 872 w 1022"/>
                  <a:gd name="T27" fmla="*/ 2117 h 2118"/>
                  <a:gd name="T28" fmla="*/ 977 w 1022"/>
                  <a:gd name="T29" fmla="*/ 2072 h 2118"/>
                  <a:gd name="T30" fmla="*/ 1022 w 1022"/>
                  <a:gd name="T31" fmla="*/ 1957 h 2118"/>
                  <a:gd name="T32" fmla="*/ 1022 w 1022"/>
                  <a:gd name="T33" fmla="*/ 890 h 2118"/>
                  <a:gd name="T34" fmla="*/ 428 w 1022"/>
                  <a:gd name="T35" fmla="*/ 127 h 2118"/>
                  <a:gd name="T36" fmla="*/ 442 w 1022"/>
                  <a:gd name="T37" fmla="*/ 116 h 2118"/>
                  <a:gd name="T38" fmla="*/ 512 w 1022"/>
                  <a:gd name="T39" fmla="*/ 117 h 2118"/>
                  <a:gd name="T40" fmla="*/ 576 w 1022"/>
                  <a:gd name="T41" fmla="*/ 116 h 2118"/>
                  <a:gd name="T42" fmla="*/ 582 w 1022"/>
                  <a:gd name="T43" fmla="*/ 117 h 2118"/>
                  <a:gd name="T44" fmla="*/ 595 w 1022"/>
                  <a:gd name="T45" fmla="*/ 128 h 2118"/>
                  <a:gd name="T46" fmla="*/ 583 w 1022"/>
                  <a:gd name="T47" fmla="*/ 140 h 2118"/>
                  <a:gd name="T48" fmla="*/ 440 w 1022"/>
                  <a:gd name="T49" fmla="*/ 140 h 2118"/>
                  <a:gd name="T50" fmla="*/ 428 w 1022"/>
                  <a:gd name="T51" fmla="*/ 127 h 2118"/>
                  <a:gd name="T52" fmla="*/ 511 w 1022"/>
                  <a:gd name="T53" fmla="*/ 2064 h 2118"/>
                  <a:gd name="T54" fmla="*/ 430 w 1022"/>
                  <a:gd name="T55" fmla="*/ 1983 h 2118"/>
                  <a:gd name="T56" fmla="*/ 512 w 1022"/>
                  <a:gd name="T57" fmla="*/ 1901 h 2118"/>
                  <a:gd name="T58" fmla="*/ 593 w 1022"/>
                  <a:gd name="T59" fmla="*/ 1983 h 2118"/>
                  <a:gd name="T60" fmla="*/ 511 w 1022"/>
                  <a:gd name="T61" fmla="*/ 2064 h 2118"/>
                  <a:gd name="T62" fmla="*/ 946 w 1022"/>
                  <a:gd name="T63" fmla="*/ 1848 h 2118"/>
                  <a:gd name="T64" fmla="*/ 75 w 1022"/>
                  <a:gd name="T65" fmla="*/ 1848 h 2118"/>
                  <a:gd name="T66" fmla="*/ 62 w 1022"/>
                  <a:gd name="T67" fmla="*/ 1835 h 2118"/>
                  <a:gd name="T68" fmla="*/ 62 w 1022"/>
                  <a:gd name="T69" fmla="*/ 270 h 2118"/>
                  <a:gd name="T70" fmla="*/ 75 w 1022"/>
                  <a:gd name="T71" fmla="*/ 256 h 2118"/>
                  <a:gd name="T72" fmla="*/ 946 w 1022"/>
                  <a:gd name="T73" fmla="*/ 256 h 2118"/>
                  <a:gd name="T74" fmla="*/ 960 w 1022"/>
                  <a:gd name="T75" fmla="*/ 271 h 2118"/>
                  <a:gd name="T76" fmla="*/ 960 w 1022"/>
                  <a:gd name="T77" fmla="*/ 1054 h 2118"/>
                  <a:gd name="T78" fmla="*/ 960 w 1022"/>
                  <a:gd name="T79" fmla="*/ 1834 h 2118"/>
                  <a:gd name="T80" fmla="*/ 946 w 1022"/>
                  <a:gd name="T81" fmla="*/ 1848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2" h="2118">
                    <a:moveTo>
                      <a:pt x="1022" y="890"/>
                    </a:moveTo>
                    <a:cubicBezTo>
                      <a:pt x="1022" y="645"/>
                      <a:pt x="1022" y="401"/>
                      <a:pt x="1022" y="157"/>
                    </a:cubicBezTo>
                    <a:cubicBezTo>
                      <a:pt x="1022" y="138"/>
                      <a:pt x="1020" y="119"/>
                      <a:pt x="1014" y="101"/>
                    </a:cubicBezTo>
                    <a:cubicBezTo>
                      <a:pt x="991" y="40"/>
                      <a:pt x="933" y="1"/>
                      <a:pt x="868" y="1"/>
                    </a:cubicBezTo>
                    <a:cubicBezTo>
                      <a:pt x="632" y="1"/>
                      <a:pt x="397" y="1"/>
                      <a:pt x="162" y="0"/>
                    </a:cubicBezTo>
                    <a:cubicBezTo>
                      <a:pt x="136" y="0"/>
                      <a:pt x="110" y="5"/>
                      <a:pt x="87" y="16"/>
                    </a:cubicBezTo>
                    <a:cubicBezTo>
                      <a:pt x="54" y="32"/>
                      <a:pt x="29" y="57"/>
                      <a:pt x="14" y="91"/>
                    </a:cubicBezTo>
                    <a:cubicBezTo>
                      <a:pt x="3" y="115"/>
                      <a:pt x="0" y="140"/>
                      <a:pt x="0" y="166"/>
                    </a:cubicBezTo>
                    <a:cubicBezTo>
                      <a:pt x="1" y="762"/>
                      <a:pt x="0" y="1357"/>
                      <a:pt x="0" y="1953"/>
                    </a:cubicBezTo>
                    <a:cubicBezTo>
                      <a:pt x="0" y="1958"/>
                      <a:pt x="1" y="1963"/>
                      <a:pt x="1" y="1967"/>
                    </a:cubicBezTo>
                    <a:cubicBezTo>
                      <a:pt x="2" y="2004"/>
                      <a:pt x="12" y="2037"/>
                      <a:pt x="38" y="2064"/>
                    </a:cubicBezTo>
                    <a:cubicBezTo>
                      <a:pt x="65" y="2093"/>
                      <a:pt x="97" y="2113"/>
                      <a:pt x="137" y="2115"/>
                    </a:cubicBezTo>
                    <a:cubicBezTo>
                      <a:pt x="166" y="2117"/>
                      <a:pt x="196" y="2117"/>
                      <a:pt x="226" y="2117"/>
                    </a:cubicBezTo>
                    <a:cubicBezTo>
                      <a:pt x="316" y="2117"/>
                      <a:pt x="756" y="2118"/>
                      <a:pt x="872" y="2117"/>
                    </a:cubicBezTo>
                    <a:cubicBezTo>
                      <a:pt x="912" y="2117"/>
                      <a:pt x="948" y="2101"/>
                      <a:pt x="977" y="2072"/>
                    </a:cubicBezTo>
                    <a:cubicBezTo>
                      <a:pt x="1009" y="2041"/>
                      <a:pt x="1022" y="2002"/>
                      <a:pt x="1022" y="1957"/>
                    </a:cubicBezTo>
                    <a:cubicBezTo>
                      <a:pt x="1022" y="1601"/>
                      <a:pt x="1022" y="1245"/>
                      <a:pt x="1022" y="890"/>
                    </a:cubicBezTo>
                    <a:close/>
                    <a:moveTo>
                      <a:pt x="428" y="127"/>
                    </a:moveTo>
                    <a:cubicBezTo>
                      <a:pt x="429" y="120"/>
                      <a:pt x="434" y="116"/>
                      <a:pt x="442" y="116"/>
                    </a:cubicBezTo>
                    <a:cubicBezTo>
                      <a:pt x="465" y="117"/>
                      <a:pt x="489" y="117"/>
                      <a:pt x="512" y="117"/>
                    </a:cubicBezTo>
                    <a:cubicBezTo>
                      <a:pt x="533" y="116"/>
                      <a:pt x="555" y="116"/>
                      <a:pt x="576" y="116"/>
                    </a:cubicBezTo>
                    <a:cubicBezTo>
                      <a:pt x="578" y="116"/>
                      <a:pt x="580" y="116"/>
                      <a:pt x="582" y="117"/>
                    </a:cubicBezTo>
                    <a:cubicBezTo>
                      <a:pt x="590" y="117"/>
                      <a:pt x="595" y="122"/>
                      <a:pt x="595" y="128"/>
                    </a:cubicBezTo>
                    <a:cubicBezTo>
                      <a:pt x="595" y="136"/>
                      <a:pt x="590" y="140"/>
                      <a:pt x="583" y="140"/>
                    </a:cubicBezTo>
                    <a:cubicBezTo>
                      <a:pt x="535" y="140"/>
                      <a:pt x="488" y="140"/>
                      <a:pt x="440" y="140"/>
                    </a:cubicBezTo>
                    <a:cubicBezTo>
                      <a:pt x="432" y="140"/>
                      <a:pt x="427" y="133"/>
                      <a:pt x="428" y="127"/>
                    </a:cubicBezTo>
                    <a:close/>
                    <a:moveTo>
                      <a:pt x="511" y="2064"/>
                    </a:moveTo>
                    <a:cubicBezTo>
                      <a:pt x="466" y="2064"/>
                      <a:pt x="430" y="2029"/>
                      <a:pt x="430" y="1983"/>
                    </a:cubicBezTo>
                    <a:cubicBezTo>
                      <a:pt x="430" y="1936"/>
                      <a:pt x="467" y="1902"/>
                      <a:pt x="512" y="1901"/>
                    </a:cubicBezTo>
                    <a:cubicBezTo>
                      <a:pt x="556" y="1902"/>
                      <a:pt x="593" y="1936"/>
                      <a:pt x="593" y="1983"/>
                    </a:cubicBezTo>
                    <a:cubicBezTo>
                      <a:pt x="592" y="2031"/>
                      <a:pt x="554" y="2065"/>
                      <a:pt x="511" y="2064"/>
                    </a:cubicBezTo>
                    <a:close/>
                    <a:moveTo>
                      <a:pt x="946" y="1848"/>
                    </a:moveTo>
                    <a:cubicBezTo>
                      <a:pt x="655" y="1848"/>
                      <a:pt x="365" y="1848"/>
                      <a:pt x="75" y="1848"/>
                    </a:cubicBezTo>
                    <a:cubicBezTo>
                      <a:pt x="60" y="1848"/>
                      <a:pt x="62" y="1850"/>
                      <a:pt x="62" y="1835"/>
                    </a:cubicBezTo>
                    <a:cubicBezTo>
                      <a:pt x="62" y="1313"/>
                      <a:pt x="62" y="791"/>
                      <a:pt x="62" y="270"/>
                    </a:cubicBezTo>
                    <a:cubicBezTo>
                      <a:pt x="62" y="256"/>
                      <a:pt x="62" y="256"/>
                      <a:pt x="75" y="256"/>
                    </a:cubicBezTo>
                    <a:cubicBezTo>
                      <a:pt x="365" y="256"/>
                      <a:pt x="656" y="256"/>
                      <a:pt x="946" y="256"/>
                    </a:cubicBezTo>
                    <a:cubicBezTo>
                      <a:pt x="960" y="256"/>
                      <a:pt x="960" y="256"/>
                      <a:pt x="960" y="271"/>
                    </a:cubicBezTo>
                    <a:cubicBezTo>
                      <a:pt x="960" y="532"/>
                      <a:pt x="960" y="793"/>
                      <a:pt x="960" y="1054"/>
                    </a:cubicBezTo>
                    <a:cubicBezTo>
                      <a:pt x="960" y="1314"/>
                      <a:pt x="960" y="1574"/>
                      <a:pt x="960" y="1834"/>
                    </a:cubicBezTo>
                    <a:cubicBezTo>
                      <a:pt x="960" y="1851"/>
                      <a:pt x="961" y="1848"/>
                      <a:pt x="946" y="18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9" name="Freeform 5">
            <a:extLst>
              <a:ext uri="{FF2B5EF4-FFF2-40B4-BE49-F238E27FC236}">
                <a16:creationId xmlns:a16="http://schemas.microsoft.com/office/drawing/2014/main" id="{06D88477-188F-40F5-8A83-03EA35B12916}"/>
              </a:ext>
            </a:extLst>
          </p:cNvPr>
          <p:cNvSpPr>
            <a:spLocks/>
          </p:cNvSpPr>
          <p:nvPr/>
        </p:nvSpPr>
        <p:spPr bwMode="auto">
          <a:xfrm>
            <a:off x="4598089" y="5135592"/>
            <a:ext cx="1826576" cy="1186790"/>
          </a:xfrm>
          <a:custGeom>
            <a:avLst/>
            <a:gdLst>
              <a:gd name="T0" fmla="*/ 540 w 624"/>
              <a:gd name="T1" fmla="*/ 191 h 381"/>
              <a:gd name="T2" fmla="*/ 560 w 624"/>
              <a:gd name="T3" fmla="*/ 197 h 381"/>
              <a:gd name="T4" fmla="*/ 595 w 624"/>
              <a:gd name="T5" fmla="*/ 219 h 381"/>
              <a:gd name="T6" fmla="*/ 621 w 624"/>
              <a:gd name="T7" fmla="*/ 271 h 381"/>
              <a:gd name="T8" fmla="*/ 612 w 624"/>
              <a:gd name="T9" fmla="*/ 328 h 381"/>
              <a:gd name="T10" fmla="*/ 555 w 624"/>
              <a:gd name="T11" fmla="*/ 375 h 381"/>
              <a:gd name="T12" fmla="*/ 534 w 624"/>
              <a:gd name="T13" fmla="*/ 379 h 381"/>
              <a:gd name="T14" fmla="*/ 402 w 624"/>
              <a:gd name="T15" fmla="*/ 380 h 381"/>
              <a:gd name="T16" fmla="*/ 142 w 624"/>
              <a:gd name="T17" fmla="*/ 380 h 381"/>
              <a:gd name="T18" fmla="*/ 92 w 624"/>
              <a:gd name="T19" fmla="*/ 373 h 381"/>
              <a:gd name="T20" fmla="*/ 26 w 624"/>
              <a:gd name="T21" fmla="*/ 324 h 381"/>
              <a:gd name="T22" fmla="*/ 3 w 624"/>
              <a:gd name="T23" fmla="*/ 271 h 381"/>
              <a:gd name="T24" fmla="*/ 5 w 624"/>
              <a:gd name="T25" fmla="*/ 216 h 381"/>
              <a:gd name="T26" fmla="*/ 66 w 624"/>
              <a:gd name="T27" fmla="*/ 133 h 381"/>
              <a:gd name="T28" fmla="*/ 119 w 624"/>
              <a:gd name="T29" fmla="*/ 114 h 381"/>
              <a:gd name="T30" fmla="*/ 123 w 624"/>
              <a:gd name="T31" fmla="*/ 111 h 381"/>
              <a:gd name="T32" fmla="*/ 163 w 624"/>
              <a:gd name="T33" fmla="*/ 45 h 381"/>
              <a:gd name="T34" fmla="*/ 226 w 624"/>
              <a:gd name="T35" fmla="*/ 8 h 381"/>
              <a:gd name="T36" fmla="*/ 290 w 624"/>
              <a:gd name="T37" fmla="*/ 4 h 381"/>
              <a:gd name="T38" fmla="*/ 387 w 624"/>
              <a:gd name="T39" fmla="*/ 62 h 381"/>
              <a:gd name="T40" fmla="*/ 397 w 624"/>
              <a:gd name="T41" fmla="*/ 77 h 381"/>
              <a:gd name="T42" fmla="*/ 403 w 624"/>
              <a:gd name="T43" fmla="*/ 79 h 381"/>
              <a:gd name="T44" fmla="*/ 443 w 624"/>
              <a:gd name="T45" fmla="*/ 74 h 381"/>
              <a:gd name="T46" fmla="*/ 518 w 624"/>
              <a:gd name="T47" fmla="*/ 112 h 381"/>
              <a:gd name="T48" fmla="*/ 540 w 624"/>
              <a:gd name="T49" fmla="*/ 188 h 381"/>
              <a:gd name="T50" fmla="*/ 540 w 624"/>
              <a:gd name="T51" fmla="*/ 191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4" h="381">
                <a:moveTo>
                  <a:pt x="540" y="191"/>
                </a:moveTo>
                <a:cubicBezTo>
                  <a:pt x="547" y="193"/>
                  <a:pt x="554" y="195"/>
                  <a:pt x="560" y="197"/>
                </a:cubicBezTo>
                <a:cubicBezTo>
                  <a:pt x="574" y="202"/>
                  <a:pt x="585" y="209"/>
                  <a:pt x="595" y="219"/>
                </a:cubicBezTo>
                <a:cubicBezTo>
                  <a:pt x="609" y="233"/>
                  <a:pt x="619" y="251"/>
                  <a:pt x="621" y="271"/>
                </a:cubicBezTo>
                <a:cubicBezTo>
                  <a:pt x="624" y="290"/>
                  <a:pt x="622" y="310"/>
                  <a:pt x="612" y="328"/>
                </a:cubicBezTo>
                <a:cubicBezTo>
                  <a:pt x="600" y="352"/>
                  <a:pt x="581" y="367"/>
                  <a:pt x="555" y="375"/>
                </a:cubicBezTo>
                <a:cubicBezTo>
                  <a:pt x="549" y="378"/>
                  <a:pt x="541" y="379"/>
                  <a:pt x="534" y="379"/>
                </a:cubicBezTo>
                <a:cubicBezTo>
                  <a:pt x="490" y="380"/>
                  <a:pt x="446" y="380"/>
                  <a:pt x="402" y="380"/>
                </a:cubicBezTo>
                <a:cubicBezTo>
                  <a:pt x="315" y="381"/>
                  <a:pt x="228" y="380"/>
                  <a:pt x="142" y="380"/>
                </a:cubicBezTo>
                <a:cubicBezTo>
                  <a:pt x="125" y="380"/>
                  <a:pt x="108" y="379"/>
                  <a:pt x="92" y="373"/>
                </a:cubicBezTo>
                <a:cubicBezTo>
                  <a:pt x="65" y="364"/>
                  <a:pt x="43" y="348"/>
                  <a:pt x="26" y="324"/>
                </a:cubicBezTo>
                <a:cubicBezTo>
                  <a:pt x="14" y="308"/>
                  <a:pt x="7" y="291"/>
                  <a:pt x="3" y="271"/>
                </a:cubicBezTo>
                <a:cubicBezTo>
                  <a:pt x="0" y="253"/>
                  <a:pt x="0" y="234"/>
                  <a:pt x="5" y="216"/>
                </a:cubicBezTo>
                <a:cubicBezTo>
                  <a:pt x="14" y="180"/>
                  <a:pt x="34" y="152"/>
                  <a:pt x="66" y="133"/>
                </a:cubicBezTo>
                <a:cubicBezTo>
                  <a:pt x="82" y="122"/>
                  <a:pt x="100" y="117"/>
                  <a:pt x="119" y="114"/>
                </a:cubicBezTo>
                <a:cubicBezTo>
                  <a:pt x="121" y="114"/>
                  <a:pt x="123" y="112"/>
                  <a:pt x="123" y="111"/>
                </a:cubicBezTo>
                <a:cubicBezTo>
                  <a:pt x="131" y="85"/>
                  <a:pt x="144" y="63"/>
                  <a:pt x="163" y="45"/>
                </a:cubicBezTo>
                <a:cubicBezTo>
                  <a:pt x="181" y="27"/>
                  <a:pt x="202" y="15"/>
                  <a:pt x="226" y="8"/>
                </a:cubicBezTo>
                <a:cubicBezTo>
                  <a:pt x="247" y="2"/>
                  <a:pt x="268" y="0"/>
                  <a:pt x="290" y="4"/>
                </a:cubicBezTo>
                <a:cubicBezTo>
                  <a:pt x="330" y="10"/>
                  <a:pt x="362" y="30"/>
                  <a:pt x="387" y="62"/>
                </a:cubicBezTo>
                <a:cubicBezTo>
                  <a:pt x="391" y="67"/>
                  <a:pt x="394" y="72"/>
                  <a:pt x="397" y="77"/>
                </a:cubicBezTo>
                <a:cubicBezTo>
                  <a:pt x="399" y="80"/>
                  <a:pt x="401" y="80"/>
                  <a:pt x="403" y="79"/>
                </a:cubicBezTo>
                <a:cubicBezTo>
                  <a:pt x="416" y="74"/>
                  <a:pt x="429" y="73"/>
                  <a:pt x="443" y="74"/>
                </a:cubicBezTo>
                <a:cubicBezTo>
                  <a:pt x="474" y="75"/>
                  <a:pt x="499" y="88"/>
                  <a:pt x="518" y="112"/>
                </a:cubicBezTo>
                <a:cubicBezTo>
                  <a:pt x="536" y="134"/>
                  <a:pt x="543" y="160"/>
                  <a:pt x="540" y="188"/>
                </a:cubicBezTo>
                <a:cubicBezTo>
                  <a:pt x="540" y="189"/>
                  <a:pt x="540" y="190"/>
                  <a:pt x="540" y="19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082E9B-62C7-4A6A-B12E-A214FCA3767F}"/>
              </a:ext>
            </a:extLst>
          </p:cNvPr>
          <p:cNvGrpSpPr/>
          <p:nvPr/>
        </p:nvGrpSpPr>
        <p:grpSpPr>
          <a:xfrm>
            <a:off x="5147263" y="5554004"/>
            <a:ext cx="577354" cy="528024"/>
            <a:chOff x="2700338" y="8651875"/>
            <a:chExt cx="6545262" cy="6543675"/>
          </a:xfrm>
          <a:solidFill>
            <a:schemeClr val="bg1"/>
          </a:solidFill>
        </p:grpSpPr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153787C2-493F-480D-A9D6-D61755D9A7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C521A34A-7412-47AC-A139-B3ABD60644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BF3A5BB0-D48B-4D03-8B1D-23F6B256CE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4075" y="8651875"/>
              <a:ext cx="3311525" cy="3309938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FD799026-8E5B-4C70-BE8B-903513F044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FCD51831-1191-43D3-8712-FDCBA9052F82}"/>
              </a:ext>
            </a:extLst>
          </p:cNvPr>
          <p:cNvSpPr/>
          <p:nvPr/>
        </p:nvSpPr>
        <p:spPr>
          <a:xfrm>
            <a:off x="11573363" y="162284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935FDD-EAD8-4F61-9835-78102FB8A342}"/>
              </a:ext>
            </a:extLst>
          </p:cNvPr>
          <p:cNvSpPr txBox="1"/>
          <p:nvPr/>
        </p:nvSpPr>
        <p:spPr>
          <a:xfrm>
            <a:off x="1063483" y="1930624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WATER TANK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197118-0725-4E23-AAC2-F03B77783B6A}"/>
              </a:ext>
            </a:extLst>
          </p:cNvPr>
          <p:cNvSpPr txBox="1"/>
          <p:nvPr/>
        </p:nvSpPr>
        <p:spPr>
          <a:xfrm>
            <a:off x="3242952" y="1992180"/>
            <a:ext cx="1170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SOLENOID</a:t>
            </a:r>
          </a:p>
          <a:p>
            <a:r>
              <a:rPr lang="en-US" sz="1600" b="1" dirty="0"/>
              <a:t>VALVE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E007EF-1705-411B-B042-0C60207343BF}"/>
              </a:ext>
            </a:extLst>
          </p:cNvPr>
          <p:cNvSpPr txBox="1"/>
          <p:nvPr/>
        </p:nvSpPr>
        <p:spPr>
          <a:xfrm>
            <a:off x="9014676" y="1898160"/>
            <a:ext cx="1032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FLOW METER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D3326C-E2FB-41F4-A3A0-6BA3DB9426EC}"/>
              </a:ext>
            </a:extLst>
          </p:cNvPr>
          <p:cNvSpPr/>
          <p:nvPr/>
        </p:nvSpPr>
        <p:spPr>
          <a:xfrm>
            <a:off x="5563618" y="1907994"/>
            <a:ext cx="8547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FLOW </a:t>
            </a:r>
          </a:p>
          <a:p>
            <a:r>
              <a:rPr lang="en-US" b="1" dirty="0"/>
              <a:t>METER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629F55-5C04-4BA6-8661-B4989CADBF13}"/>
              </a:ext>
            </a:extLst>
          </p:cNvPr>
          <p:cNvSpPr txBox="1"/>
          <p:nvPr/>
        </p:nvSpPr>
        <p:spPr>
          <a:xfrm>
            <a:off x="7416820" y="5277305"/>
            <a:ext cx="1568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ALERTING</a:t>
            </a:r>
          </a:p>
          <a:p>
            <a:r>
              <a:rPr lang="en-US" b="1" dirty="0">
                <a:solidFill>
                  <a:schemeClr val="bg1"/>
                </a:solidFill>
              </a:rPr>
              <a:t>SYSTEM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E201545-2CB7-4B22-BFB6-787F6977105D}"/>
              </a:ext>
            </a:extLst>
          </p:cNvPr>
          <p:cNvGrpSpPr/>
          <p:nvPr/>
        </p:nvGrpSpPr>
        <p:grpSpPr>
          <a:xfrm>
            <a:off x="8519332" y="1344092"/>
            <a:ext cx="2308760" cy="1754469"/>
            <a:chOff x="1009650" y="2102584"/>
            <a:chExt cx="3678465" cy="2838234"/>
          </a:xfrm>
          <a:solidFill>
            <a:schemeClr val="accent1"/>
          </a:solidFill>
        </p:grpSpPr>
        <p:sp>
          <p:nvSpPr>
            <p:cNvPr id="42" name="Block Arc 41">
              <a:extLst>
                <a:ext uri="{FF2B5EF4-FFF2-40B4-BE49-F238E27FC236}">
                  <a16:creationId xmlns:a16="http://schemas.microsoft.com/office/drawing/2014/main" id="{E54D4B43-F613-40D9-A90B-21CAD57C11BB}"/>
                </a:ext>
              </a:extLst>
            </p:cNvPr>
            <p:cNvSpPr/>
            <p:nvPr/>
          </p:nvSpPr>
          <p:spPr>
            <a:xfrm>
              <a:off x="1009650" y="2102584"/>
              <a:ext cx="2838234" cy="2838234"/>
            </a:xfrm>
            <a:prstGeom prst="blockArc">
              <a:avLst>
                <a:gd name="adj1" fmla="val 21570102"/>
                <a:gd name="adj2" fmla="val 17581411"/>
                <a:gd name="adj3" fmla="val 10584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621D90A2-07A3-47F1-8E5C-783B9BA9B1A0}"/>
                </a:ext>
              </a:extLst>
            </p:cNvPr>
            <p:cNvSpPr/>
            <p:nvPr/>
          </p:nvSpPr>
          <p:spPr>
            <a:xfrm>
              <a:off x="3541486" y="3216901"/>
              <a:ext cx="1146629" cy="609600"/>
            </a:xfrm>
            <a:prstGeom prst="rightArrow">
              <a:avLst>
                <a:gd name="adj1" fmla="val 50000"/>
                <a:gd name="adj2" fmla="val 73810"/>
              </a:avLst>
            </a:prstGeom>
            <a:solidFill>
              <a:schemeClr val="accent4"/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31434D7-1181-4D7F-ACFB-EA56AD6C3901}"/>
              </a:ext>
            </a:extLst>
          </p:cNvPr>
          <p:cNvGrpSpPr/>
          <p:nvPr/>
        </p:nvGrpSpPr>
        <p:grpSpPr>
          <a:xfrm>
            <a:off x="556911" y="1376556"/>
            <a:ext cx="2308760" cy="1754469"/>
            <a:chOff x="1009650" y="2102584"/>
            <a:chExt cx="3678465" cy="2838234"/>
          </a:xfrm>
          <a:solidFill>
            <a:schemeClr val="accent1"/>
          </a:solidFill>
        </p:grpSpPr>
        <p:sp>
          <p:nvSpPr>
            <p:cNvPr id="48" name="Block Arc 47">
              <a:extLst>
                <a:ext uri="{FF2B5EF4-FFF2-40B4-BE49-F238E27FC236}">
                  <a16:creationId xmlns:a16="http://schemas.microsoft.com/office/drawing/2014/main" id="{1E637EF2-FFF9-4BB6-871B-45EF82CEF395}"/>
                </a:ext>
              </a:extLst>
            </p:cNvPr>
            <p:cNvSpPr/>
            <p:nvPr/>
          </p:nvSpPr>
          <p:spPr>
            <a:xfrm>
              <a:off x="1009650" y="2102584"/>
              <a:ext cx="2838234" cy="2838234"/>
            </a:xfrm>
            <a:prstGeom prst="blockArc">
              <a:avLst>
                <a:gd name="adj1" fmla="val 21570102"/>
                <a:gd name="adj2" fmla="val 17581411"/>
                <a:gd name="adj3" fmla="val 10584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8A90B1C9-B269-4EE9-91AF-A5E8EA10B3E4}"/>
                </a:ext>
              </a:extLst>
            </p:cNvPr>
            <p:cNvSpPr/>
            <p:nvPr/>
          </p:nvSpPr>
          <p:spPr>
            <a:xfrm>
              <a:off x="3541486" y="3216901"/>
              <a:ext cx="1146629" cy="609600"/>
            </a:xfrm>
            <a:prstGeom prst="rightArrow">
              <a:avLst>
                <a:gd name="adj1" fmla="val 50000"/>
                <a:gd name="adj2" fmla="val 73810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1" name="Block Arc 50">
            <a:extLst>
              <a:ext uri="{FF2B5EF4-FFF2-40B4-BE49-F238E27FC236}">
                <a16:creationId xmlns:a16="http://schemas.microsoft.com/office/drawing/2014/main" id="{BAA601A1-91D0-41D0-8720-E75317CB05CE}"/>
              </a:ext>
            </a:extLst>
          </p:cNvPr>
          <p:cNvSpPr/>
          <p:nvPr/>
        </p:nvSpPr>
        <p:spPr>
          <a:xfrm>
            <a:off x="2828525" y="1353926"/>
            <a:ext cx="1781396" cy="1754469"/>
          </a:xfrm>
          <a:prstGeom prst="blockArc">
            <a:avLst>
              <a:gd name="adj1" fmla="val 21570102"/>
              <a:gd name="adj2" fmla="val 17581411"/>
              <a:gd name="adj3" fmla="val 10584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DC8F81A-AD30-4103-BB22-BD373DF21C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218" y="3674633"/>
            <a:ext cx="1070730" cy="1070730"/>
          </a:xfrm>
          <a:prstGeom prst="rect">
            <a:avLst/>
          </a:prstGeom>
        </p:spPr>
      </p:pic>
      <p:sp>
        <p:nvSpPr>
          <p:cNvPr id="58" name="Block Arc 57">
            <a:extLst>
              <a:ext uri="{FF2B5EF4-FFF2-40B4-BE49-F238E27FC236}">
                <a16:creationId xmlns:a16="http://schemas.microsoft.com/office/drawing/2014/main" id="{6F0527C9-CF76-41B3-9D6D-8E42A614B58C}"/>
              </a:ext>
            </a:extLst>
          </p:cNvPr>
          <p:cNvSpPr/>
          <p:nvPr/>
        </p:nvSpPr>
        <p:spPr>
          <a:xfrm>
            <a:off x="5063276" y="1376556"/>
            <a:ext cx="1781396" cy="1754469"/>
          </a:xfrm>
          <a:prstGeom prst="blockArc">
            <a:avLst>
              <a:gd name="adj1" fmla="val 21570102"/>
              <a:gd name="adj2" fmla="val 17581411"/>
              <a:gd name="adj3" fmla="val 10584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61998638-BAC0-44E0-B1FD-528F247A14E2}"/>
              </a:ext>
            </a:extLst>
          </p:cNvPr>
          <p:cNvSpPr/>
          <p:nvPr/>
        </p:nvSpPr>
        <p:spPr>
          <a:xfrm>
            <a:off x="6658163" y="2028275"/>
            <a:ext cx="1883399" cy="391291"/>
          </a:xfrm>
          <a:prstGeom prst="rightArrow">
            <a:avLst>
              <a:gd name="adj1" fmla="val 50000"/>
              <a:gd name="adj2" fmla="val 7381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A73A6C0-AD85-47B9-8561-153435F53671}"/>
              </a:ext>
            </a:extLst>
          </p:cNvPr>
          <p:cNvSpPr txBox="1"/>
          <p:nvPr/>
        </p:nvSpPr>
        <p:spPr>
          <a:xfrm>
            <a:off x="7049240" y="2046492"/>
            <a:ext cx="139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PIPE LINE</a:t>
            </a:r>
            <a:endParaRPr lang="en-IN" b="1" dirty="0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F21CAB16-0E4A-4E6D-8BAC-E784FBB8C616}"/>
              </a:ext>
            </a:extLst>
          </p:cNvPr>
          <p:cNvSpPr/>
          <p:nvPr/>
        </p:nvSpPr>
        <p:spPr>
          <a:xfrm>
            <a:off x="4407802" y="2085318"/>
            <a:ext cx="697463" cy="371726"/>
          </a:xfrm>
          <a:prstGeom prst="rightArrow">
            <a:avLst>
              <a:gd name="adj1" fmla="val 50000"/>
              <a:gd name="adj2" fmla="val 7381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96128413-2140-4ECF-8EE1-C9B3722BF28D}"/>
              </a:ext>
            </a:extLst>
          </p:cNvPr>
          <p:cNvSpPr/>
          <p:nvPr/>
        </p:nvSpPr>
        <p:spPr>
          <a:xfrm>
            <a:off x="2145998" y="2028275"/>
            <a:ext cx="727991" cy="408828"/>
          </a:xfrm>
          <a:prstGeom prst="rightArrow">
            <a:avLst>
              <a:gd name="adj1" fmla="val 50000"/>
              <a:gd name="adj2" fmla="val 7381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BB6C5F-81D5-4708-961F-CF8A2E4F88DD}"/>
              </a:ext>
            </a:extLst>
          </p:cNvPr>
          <p:cNvSpPr txBox="1"/>
          <p:nvPr/>
        </p:nvSpPr>
        <p:spPr>
          <a:xfrm>
            <a:off x="495300" y="438149"/>
            <a:ext cx="61867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92D050"/>
                </a:solidFill>
              </a:rPr>
              <a:t>BLOCK DIAGRAM :</a:t>
            </a:r>
          </a:p>
        </p:txBody>
      </p:sp>
    </p:spTree>
    <p:extLst>
      <p:ext uri="{BB962C8B-B14F-4D97-AF65-F5344CB8AC3E}">
        <p14:creationId xmlns:p14="http://schemas.microsoft.com/office/powerpoint/2010/main" val="2199785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633</TotalTime>
  <Words>279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Dubai Medium</vt:lpstr>
      <vt:lpstr>Noto Sans</vt:lpstr>
      <vt:lpstr>Times New Roman</vt:lpstr>
      <vt:lpstr>Office Theme</vt:lpstr>
      <vt:lpstr>WATER LEAKAGE MANAGEMENT SYSTEM</vt:lpstr>
      <vt:lpstr>PowerPoint Presentation</vt:lpstr>
      <vt:lpstr>PowerPoint Presentation</vt:lpstr>
      <vt:lpstr>PowerPoint Presentation</vt:lpstr>
      <vt:lpstr>ESP 8266 :</vt:lpstr>
      <vt:lpstr>RELAY :</vt:lpstr>
      <vt:lpstr>WATER FLOW SENSOR :</vt:lpstr>
      <vt:lpstr>SOLENOID VALVE :</vt:lpstr>
      <vt:lpstr>PowerPoint Presentation</vt:lpstr>
      <vt:lpstr>PowerPoint Presentation</vt:lpstr>
      <vt:lpstr>PowerPoint Presentation</vt:lpstr>
      <vt:lpstr>ADVANTAGES:</vt:lpstr>
      <vt:lpstr>FUTURE DEVELOPMENT: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shyam kumar s</dc:creator>
  <cp:lastModifiedBy>shyam kumar s</cp:lastModifiedBy>
  <cp:revision>76</cp:revision>
  <dcterms:created xsi:type="dcterms:W3CDTF">2020-02-24T11:06:09Z</dcterms:created>
  <dcterms:modified xsi:type="dcterms:W3CDTF">2020-02-25T09:00:18Z</dcterms:modified>
</cp:coreProperties>
</file>