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37" name="Google Shape;37;p1"/>
          <p:cNvSpPr txBox="1"/>
          <p:nvPr/>
        </p:nvSpPr>
        <p:spPr>
          <a:xfrm>
            <a:off x="4800600" y="4095515"/>
            <a:ext cx="449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B.COM CORPORATE SECTARYSHIP </a:t>
            </a:r>
            <a:endParaRPr/>
          </a:p>
        </p:txBody>
      </p:sp>
      <p:sp>
        <p:nvSpPr>
          <p:cNvPr id="38" name="Google Shape;38;p1"/>
          <p:cNvSpPr txBox="1"/>
          <p:nvPr/>
        </p:nvSpPr>
        <p:spPr>
          <a:xfrm>
            <a:off x="4812323" y="4493127"/>
            <a:ext cx="685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AGURCHAND MANMULL JAIN COLLEGE </a:t>
            </a:r>
            <a:endParaRPr/>
          </a:p>
        </p:txBody>
      </p:sp>
      <p:sp>
        <p:nvSpPr>
          <p:cNvPr id="39" name="Google Shape;39;p1"/>
          <p:cNvSpPr txBox="1"/>
          <p:nvPr/>
        </p:nvSpPr>
        <p:spPr>
          <a:xfrm>
            <a:off x="4812330" y="3362866"/>
            <a:ext cx="4742100" cy="434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1600">
                <a:latin typeface="Calibri"/>
                <a:ea typeface="Calibri"/>
                <a:cs typeface="Calibri"/>
                <a:sym typeface="Calibri"/>
              </a:rPr>
              <a:t>K. HARIHARAN</a:t>
            </a:r>
            <a:endParaRPr b="1" sz="1600">
              <a:latin typeface="Calibri"/>
              <a:ea typeface="Calibri"/>
              <a:cs typeface="Calibri"/>
              <a:sym typeface="Calibri"/>
            </a:endParaRPr>
          </a:p>
        </p:txBody>
      </p:sp>
      <p:sp>
        <p:nvSpPr>
          <p:cNvPr id="40" name="Google Shape;40;p1"/>
          <p:cNvSpPr txBox="1"/>
          <p:nvPr/>
        </p:nvSpPr>
        <p:spPr>
          <a:xfrm>
            <a:off x="4812321" y="3723222"/>
            <a:ext cx="4742100" cy="434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1600">
                <a:latin typeface="Calibri"/>
                <a:ea typeface="Calibri"/>
                <a:cs typeface="Calibri"/>
                <a:sym typeface="Calibri"/>
              </a:rPr>
              <a:t>122201265</a:t>
            </a:r>
            <a:endParaRPr b="1" sz="16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