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76048D2-659B-470D-AAB5-42E0E256966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9866A19-94E7-4E90-8E14-27F95417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8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48D2-659B-470D-AAB5-42E0E256966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6A19-94E7-4E90-8E14-27F95417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8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76048D2-659B-470D-AAB5-42E0E256966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9866A19-94E7-4E90-8E14-27F95417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4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76048D2-659B-470D-AAB5-42E0E256966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9866A19-94E7-4E90-8E14-27F95417570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60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76048D2-659B-470D-AAB5-42E0E256966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9866A19-94E7-4E90-8E14-27F95417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76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48D2-659B-470D-AAB5-42E0E256966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6A19-94E7-4E90-8E14-27F95417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32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48D2-659B-470D-AAB5-42E0E256966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6A19-94E7-4E90-8E14-27F95417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36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48D2-659B-470D-AAB5-42E0E256966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6A19-94E7-4E90-8E14-27F95417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33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76048D2-659B-470D-AAB5-42E0E256966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9866A19-94E7-4E90-8E14-27F95417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48D2-659B-470D-AAB5-42E0E256966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6A19-94E7-4E90-8E14-27F95417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4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76048D2-659B-470D-AAB5-42E0E256966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9866A19-94E7-4E90-8E14-27F95417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1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48D2-659B-470D-AAB5-42E0E256966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6A19-94E7-4E90-8E14-27F95417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7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48D2-659B-470D-AAB5-42E0E256966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6A19-94E7-4E90-8E14-27F95417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5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48D2-659B-470D-AAB5-42E0E256966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6A19-94E7-4E90-8E14-27F95417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6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48D2-659B-470D-AAB5-42E0E256966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6A19-94E7-4E90-8E14-27F95417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0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48D2-659B-470D-AAB5-42E0E256966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6A19-94E7-4E90-8E14-27F95417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48D2-659B-470D-AAB5-42E0E256966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6A19-94E7-4E90-8E14-27F95417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2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048D2-659B-470D-AAB5-42E0E256966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66A19-94E7-4E90-8E14-27F95417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33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34B3-CD1E-4236-64CF-F2F719BC3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382488"/>
            <a:ext cx="9448800" cy="160019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8000" b="1" cap="none" dirty="0" err="1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Cricsheet</a:t>
            </a:r>
            <a:r>
              <a:rPr lang="en-US" sz="8000" b="1" cap="none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29B81-1D84-0275-D4FF-B73A43B9B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212772"/>
            <a:ext cx="9448800" cy="1883227"/>
          </a:xfrm>
        </p:spPr>
        <p:txBody>
          <a:bodyPr>
            <a:normAutofit/>
          </a:bodyPr>
          <a:lstStyle/>
          <a:p>
            <a:r>
              <a:rPr lang="en-US" sz="4800" b="1" dirty="0"/>
              <a:t>Presented by:</a:t>
            </a:r>
          </a:p>
          <a:p>
            <a:r>
              <a:rPr lang="en-US" sz="4800" b="1" dirty="0"/>
              <a:t>Harika. M</a:t>
            </a:r>
          </a:p>
        </p:txBody>
      </p:sp>
    </p:spTree>
    <p:extLst>
      <p:ext uri="{BB962C8B-B14F-4D97-AF65-F5344CB8AC3E}">
        <p14:creationId xmlns:p14="http://schemas.microsoft.com/office/powerpoint/2010/main" val="280281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7E00-ACDC-B86D-3253-B31A7B52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61257"/>
            <a:ext cx="10820400" cy="1567543"/>
          </a:xfrm>
        </p:spPr>
        <p:txBody>
          <a:bodyPr>
            <a:normAutofit/>
          </a:bodyPr>
          <a:lstStyle/>
          <a:p>
            <a:pPr algn="l"/>
            <a:r>
              <a:rPr lang="en-US" sz="6600" b="1" cap="none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20329-2A50-EBF8-5F57-0D33F4FFC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24744"/>
            <a:ext cx="10820400" cy="4193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/>
              <a:t>To process, analyze, and visualize cricket match data by taking data from different JSON files of different cricket match types (ODI, T20, Test and IPL) and storing them in a SQL database to create a Power Bi dashboard to analyze key performance metrics and to perform EDA using Python libraries such matplotlib, seaborn and </a:t>
            </a:r>
            <a:r>
              <a:rPr lang="en-US" sz="3600" b="1" dirty="0" err="1"/>
              <a:t>plotly</a:t>
            </a:r>
            <a:r>
              <a:rPr lang="en-US" sz="3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033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1696-B283-2E52-4E3C-8C5F8AE6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l"/>
            <a:r>
              <a:rPr lang="en-US" sz="6600" b="1" cap="none" dirty="0"/>
              <a:t>Problem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0DA5-21A4-1900-D51C-73726C5F8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First I used nested for loops to extract the data from the JSON files.</a:t>
            </a:r>
          </a:p>
          <a:p>
            <a:r>
              <a:rPr lang="en-US" sz="2800" b="1" dirty="0"/>
              <a:t>After extraction, I was able to analyze the data using EDA and </a:t>
            </a:r>
            <a:r>
              <a:rPr lang="en-US" sz="2800" b="1" dirty="0" err="1"/>
              <a:t>Pyhton</a:t>
            </a:r>
            <a:r>
              <a:rPr lang="en-US" sz="2800" b="1" dirty="0"/>
              <a:t> libraries such as Matplotlib, Seaborn and </a:t>
            </a:r>
            <a:r>
              <a:rPr lang="en-US" sz="2800" b="1" dirty="0" err="1"/>
              <a:t>Plotly</a:t>
            </a:r>
            <a:r>
              <a:rPr lang="en-US" sz="2800" b="1" dirty="0"/>
              <a:t>.</a:t>
            </a:r>
          </a:p>
          <a:p>
            <a:r>
              <a:rPr lang="en-US" sz="2800" b="1" dirty="0"/>
              <a:t>I was able to store the extracted data in MySQL database.</a:t>
            </a:r>
          </a:p>
          <a:p>
            <a:r>
              <a:rPr lang="en-US" sz="2800" b="1" dirty="0"/>
              <a:t>I established a connection between Power Bi and MySQL to perform the data analysis. With the help of queries, I was able to create sliders, maps, bar charts, pie and donut charts and scatter plots. </a:t>
            </a:r>
          </a:p>
        </p:txBody>
      </p:sp>
    </p:spTree>
    <p:extLst>
      <p:ext uri="{BB962C8B-B14F-4D97-AF65-F5344CB8AC3E}">
        <p14:creationId xmlns:p14="http://schemas.microsoft.com/office/powerpoint/2010/main" val="154065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F26D-1218-F650-F5FF-21E28999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2383971"/>
            <a:ext cx="10863943" cy="2188028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3834354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</TotalTime>
  <Words>171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Cricsheet analysis</vt:lpstr>
      <vt:lpstr>Problem statement:</vt:lpstr>
      <vt:lpstr>Problem solution:</vt:lpstr>
      <vt:lpstr>Thank YOU.</vt:lpstr>
    </vt:vector>
  </TitlesOfParts>
  <Company>Amazon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Maris, Harika</dc:creator>
  <cp:lastModifiedBy>Maris, Harika</cp:lastModifiedBy>
  <cp:revision>2</cp:revision>
  <dcterms:created xsi:type="dcterms:W3CDTF">2025-08-19T14:32:31Z</dcterms:created>
  <dcterms:modified xsi:type="dcterms:W3CDTF">2025-08-19T14:53:36Z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e68092-05df-4271-8e3e-b2a4c82ba797_Enabled">
    <vt:lpwstr>true</vt:lpwstr>
  </property>
  <property fmtid="{D5CDD505-2E9C-101B-9397-08002B2CF9AE}" pid="3" name="MSIP_Label_19e68092-05df-4271-8e3e-b2a4c82ba797_SetDate">
    <vt:lpwstr>2025-08-19T14:52:31Z</vt:lpwstr>
  </property>
  <property fmtid="{D5CDD505-2E9C-101B-9397-08002B2CF9AE}" pid="4" name="MSIP_Label_19e68092-05df-4271-8e3e-b2a4c82ba797_Method">
    <vt:lpwstr>Standard</vt:lpwstr>
  </property>
  <property fmtid="{D5CDD505-2E9C-101B-9397-08002B2CF9AE}" pid="5" name="MSIP_Label_19e68092-05df-4271-8e3e-b2a4c82ba797_Name">
    <vt:lpwstr>Amazon Confidential</vt:lpwstr>
  </property>
  <property fmtid="{D5CDD505-2E9C-101B-9397-08002B2CF9AE}" pid="6" name="MSIP_Label_19e68092-05df-4271-8e3e-b2a4c82ba797_SiteId">
    <vt:lpwstr>5280104a-472d-4538-9ccf-1e1d0efe8b1b</vt:lpwstr>
  </property>
  <property fmtid="{D5CDD505-2E9C-101B-9397-08002B2CF9AE}" pid="7" name="MSIP_Label_19e68092-05df-4271-8e3e-b2a4c82ba797_ActionId">
    <vt:lpwstr>d648bf16-bc37-44c5-95bb-54719f4ca4e3</vt:lpwstr>
  </property>
  <property fmtid="{D5CDD505-2E9C-101B-9397-08002B2CF9AE}" pid="8" name="MSIP_Label_19e68092-05df-4271-8e3e-b2a4c82ba797_ContentBits">
    <vt:lpwstr>0</vt:lpwstr>
  </property>
  <property fmtid="{D5CDD505-2E9C-101B-9397-08002B2CF9AE}" pid="9" name="MSIP_Label_19e68092-05df-4271-8e3e-b2a4c82ba797_Tag">
    <vt:lpwstr>10, 3, 0, 1</vt:lpwstr>
  </property>
</Properties>
</file>