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476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4FB6-4D02-453C-9DD8-BF3E5CF8587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42CDB-2AA4-4444-9F75-4B38D0D1C67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4FB6-4D02-453C-9DD8-BF3E5CF8587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2CDB-2AA4-4444-9F75-4B38D0D1C6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4FB6-4D02-453C-9DD8-BF3E5CF8587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2CDB-2AA4-4444-9F75-4B38D0D1C6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4FB6-4D02-453C-9DD8-BF3E5CF8587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2CDB-2AA4-4444-9F75-4B38D0D1C6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4FB6-4D02-453C-9DD8-BF3E5CF8587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2CDB-2AA4-4444-9F75-4B38D0D1C6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4FB6-4D02-453C-9DD8-BF3E5CF8587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2CDB-2AA4-4444-9F75-4B38D0D1C678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4FB6-4D02-453C-9DD8-BF3E5CF8587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2CDB-2AA4-4444-9F75-4B38D0D1C678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4FB6-4D02-453C-9DD8-BF3E5CF8587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2CDB-2AA4-4444-9F75-4B38D0D1C6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4FB6-4D02-453C-9DD8-BF3E5CF8587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2CDB-2AA4-4444-9F75-4B38D0D1C6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4FB6-4D02-453C-9DD8-BF3E5CF8587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2CDB-2AA4-4444-9F75-4B38D0D1C6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A4FB6-4D02-453C-9DD8-BF3E5CF8587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42CDB-2AA4-4444-9F75-4B38D0D1C678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66AA4FB6-4D02-453C-9DD8-BF3E5CF8587D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E5F42CDB-2AA4-4444-9F75-4B38D0D1C67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4744"/>
            <a:ext cx="7315200" cy="2376265"/>
          </a:xfrm>
        </p:spPr>
        <p:txBody>
          <a:bodyPr/>
          <a:lstStyle/>
          <a:p>
            <a:r>
              <a:rPr lang="en-IN" sz="6600" b="1" dirty="0" smtClean="0">
                <a:latin typeface="Franklin Gothic Heavy" panose="020B0903020102020204" pitchFamily="34" charset="0"/>
              </a:rPr>
              <a:t>Placement Eligibility App</a:t>
            </a:r>
            <a:r>
              <a:rPr lang="en-IN" dirty="0" smtClean="0"/>
              <a:t>		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37112"/>
            <a:ext cx="7315200" cy="1800200"/>
          </a:xfrm>
        </p:spPr>
        <p:txBody>
          <a:bodyPr>
            <a:normAutofit/>
          </a:bodyPr>
          <a:lstStyle/>
          <a:p>
            <a:r>
              <a:rPr lang="en-IN" sz="4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Presented by:</a:t>
            </a:r>
          </a:p>
          <a:p>
            <a:r>
              <a:rPr lang="en-IN" sz="4000" b="1" dirty="0" err="1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Harika.M</a:t>
            </a:r>
            <a:r>
              <a:rPr lang="en-IN" sz="4000" b="1" dirty="0" smtClean="0">
                <a:latin typeface="Yu Gothic Medium" panose="020B0500000000000000" pitchFamily="34" charset="-128"/>
                <a:ea typeface="Yu Gothic Medium" panose="020B0500000000000000" pitchFamily="34" charset="-128"/>
              </a:rPr>
              <a:t>.</a:t>
            </a:r>
            <a:endParaRPr lang="en-IN" sz="4000" b="1" dirty="0">
              <a:latin typeface="Yu Gothic Medium" panose="020B0500000000000000" pitchFamily="34" charset="-128"/>
              <a:ea typeface="Yu Gothic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8333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908721"/>
            <a:ext cx="7315200" cy="1080119"/>
          </a:xfrm>
        </p:spPr>
        <p:txBody>
          <a:bodyPr>
            <a:normAutofit/>
          </a:bodyPr>
          <a:lstStyle/>
          <a:p>
            <a:r>
              <a:rPr lang="en-IN" sz="4800" b="1" dirty="0" smtClean="0"/>
              <a:t>Problem Statement:</a:t>
            </a:r>
            <a:endParaRPr lang="en-IN" sz="4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204863"/>
            <a:ext cx="7315200" cy="4104497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200" dirty="0" smtClean="0"/>
              <a:t>To design a </a:t>
            </a:r>
            <a:r>
              <a:rPr lang="en-US" sz="3200" b="1" dirty="0" err="1"/>
              <a:t>Streamlit</a:t>
            </a:r>
            <a:r>
              <a:rPr lang="en-US" sz="3200" b="1" dirty="0"/>
              <a:t> application</a:t>
            </a:r>
            <a:r>
              <a:rPr lang="en-US" sz="3200" dirty="0"/>
              <a:t> where users can input eligibility criteria for placement. Based on these criteria, the application should query a dataset of student information to display eligible candidates' details</a:t>
            </a:r>
            <a:r>
              <a:rPr lang="en-US" sz="3200" dirty="0" smtClean="0"/>
              <a:t>. This is done to make the work easier in filtering the student’s data.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4018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9592" y="980729"/>
            <a:ext cx="7315200" cy="1008112"/>
          </a:xfrm>
        </p:spPr>
        <p:txBody>
          <a:bodyPr/>
          <a:lstStyle/>
          <a:p>
            <a:r>
              <a:rPr lang="en-IN" sz="4800" b="1" dirty="0" smtClean="0"/>
              <a:t>Problem</a:t>
            </a:r>
            <a:r>
              <a:rPr lang="en-IN" b="1" dirty="0" smtClean="0"/>
              <a:t> </a:t>
            </a:r>
            <a:r>
              <a:rPr lang="en-IN" sz="4800" b="1" dirty="0" smtClean="0"/>
              <a:t>Solution</a:t>
            </a:r>
            <a:r>
              <a:rPr lang="en-IN" b="1" dirty="0" smtClean="0"/>
              <a:t>:	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3608" y="2132856"/>
            <a:ext cx="7315200" cy="4115591"/>
          </a:xfrm>
        </p:spPr>
        <p:txBody>
          <a:bodyPr/>
          <a:lstStyle/>
          <a:p>
            <a:r>
              <a:rPr lang="en-IN" sz="2800" dirty="0" smtClean="0"/>
              <a:t>First, I created 4 tables in Python. Then I converted them into a </a:t>
            </a:r>
            <a:r>
              <a:rPr lang="en-IN" sz="2800" dirty="0" err="1" smtClean="0"/>
              <a:t>dataframe</a:t>
            </a:r>
            <a:r>
              <a:rPr lang="en-IN" sz="2800" dirty="0" smtClean="0"/>
              <a:t> which was stored in a SQL database.</a:t>
            </a:r>
          </a:p>
          <a:p>
            <a:r>
              <a:rPr lang="en-IN" sz="2800" dirty="0" smtClean="0"/>
              <a:t>After that, I used that data in </a:t>
            </a:r>
            <a:r>
              <a:rPr lang="en-IN" sz="2800" dirty="0" err="1" smtClean="0"/>
              <a:t>VSCode</a:t>
            </a:r>
            <a:r>
              <a:rPr lang="en-IN" sz="2800" dirty="0" smtClean="0"/>
              <a:t> to create the </a:t>
            </a:r>
            <a:r>
              <a:rPr lang="en-IN" sz="2800" dirty="0" err="1" smtClean="0"/>
              <a:t>Streamlit</a:t>
            </a:r>
            <a:r>
              <a:rPr lang="en-IN" sz="2800" dirty="0" smtClean="0"/>
              <a:t> App.</a:t>
            </a:r>
          </a:p>
          <a:p>
            <a:r>
              <a:rPr lang="en-IN" sz="2800" dirty="0" smtClean="0"/>
              <a:t>I used multiple functions like radio, sidebar, dropdown, etc. to solve the problem statement that required retrieving the data from the database.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402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19671" y="2996952"/>
            <a:ext cx="58166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 smtClean="0">
                <a:latin typeface="Bookman Old Style" panose="02050604050505020204" pitchFamily="18" charset="0"/>
              </a:rPr>
              <a:t>Thank you.</a:t>
            </a:r>
            <a:endParaRPr lang="en-IN" sz="6000" b="1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99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17</TotalTime>
  <Words>132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Perspective</vt:lpstr>
      <vt:lpstr>Placement Eligibility App  </vt:lpstr>
      <vt:lpstr>Problem Statement:</vt:lpstr>
      <vt:lpstr>Problem Solution: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 Positive</dc:creator>
  <cp:lastModifiedBy>Be Positive</cp:lastModifiedBy>
  <cp:revision>3</cp:revision>
  <dcterms:created xsi:type="dcterms:W3CDTF">2025-06-28T13:59:45Z</dcterms:created>
  <dcterms:modified xsi:type="dcterms:W3CDTF">2025-06-29T12:57:03Z</dcterms:modified>
</cp:coreProperties>
</file>