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67" d="100"/>
          <a:sy n="67" d="100"/>
        </p:scale>
        <p:origin x="1066"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11/19/2024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273698" y="882262"/>
            <a:ext cx="9144000" cy="3022600"/>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MONEY MATTERS: A PERSONAL FINANCE MANAGEMENT APP</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698" y="4441371"/>
            <a:ext cx="11454882" cy="2164962"/>
          </a:xfrm>
        </p:spPr>
        <p:txBody>
          <a:bodyPr>
            <a:normAutofit fontScale="92500" lnSpcReduction="10000"/>
          </a:bodyPr>
          <a:lstStyle/>
          <a:p>
            <a:r>
              <a:rPr lang="en-US" dirty="0"/>
              <a:t>                                             </a:t>
            </a:r>
          </a:p>
          <a:p>
            <a:endParaRPr lang="en-US" dirty="0"/>
          </a:p>
          <a:p>
            <a:r>
              <a:rPr lang="en-US" dirty="0"/>
              <a:t>SUBHASHINI S</a:t>
            </a:r>
          </a:p>
          <a:p>
            <a:r>
              <a:rPr lang="en-US" dirty="0"/>
              <a:t>                                                                                                      HARISHANKAR G R</a:t>
            </a:r>
          </a:p>
          <a:p>
            <a:r>
              <a:rPr lang="en-US" dirty="0"/>
              <a:t>ANTRIC K NAYAKAM</a:t>
            </a:r>
          </a:p>
          <a:p>
            <a:r>
              <a:rPr lang="en-US" dirty="0"/>
              <a:t>DHARINEESH J</a:t>
            </a:r>
          </a:p>
          <a:p>
            <a:endParaRPr lang="en-US" dirty="0"/>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0" y="0"/>
            <a:ext cx="9144000" cy="7571303"/>
          </a:xfrm>
          <a:prstGeom prst="rect">
            <a:avLst/>
          </a:prstGeom>
          <a:noFill/>
        </p:spPr>
        <p:txBody>
          <a:bodyPr wrap="square">
            <a:spAutoFit/>
          </a:bodyPr>
          <a:lstStyle/>
          <a:p>
            <a:r>
              <a:rPr lang="en-US" dirty="0"/>
              <a:t> modifier = </a:t>
            </a:r>
            <a:r>
              <a:rPr lang="en-US" dirty="0" err="1"/>
              <a:t>Modifier.fillMaxSize</a:t>
            </a:r>
            <a:r>
              <a:rPr lang="en-US" dirty="0"/>
              <a:t>(),</a:t>
            </a:r>
          </a:p>
          <a:p>
            <a:r>
              <a:rPr lang="en-US" dirty="0"/>
              <a:t>                    color = </a:t>
            </a:r>
            <a:r>
              <a:rPr lang="en-US" dirty="0" err="1"/>
              <a:t>MaterialTheme.colors.background</a:t>
            </a:r>
            <a:endParaRPr lang="en-US" dirty="0"/>
          </a:p>
          <a:p>
            <a:r>
              <a:rPr lang="en-US" dirty="0"/>
              <a:t>                ) {</a:t>
            </a:r>
          </a:p>
          <a:p>
            <a:endParaRPr lang="en-US" dirty="0"/>
          </a:p>
          <a:p>
            <a:r>
              <a:rPr lang="en-US" dirty="0"/>
              <a:t>                    </a:t>
            </a:r>
            <a:r>
              <a:rPr lang="en-US" dirty="0" err="1"/>
              <a:t>RegistrationScreen</a:t>
            </a:r>
            <a:r>
              <a:rPr lang="en-US" dirty="0"/>
              <a:t>(</a:t>
            </a:r>
            <a:r>
              <a:rPr lang="en-US" dirty="0" err="1"/>
              <a:t>this,databaseHelper</a:t>
            </a:r>
            <a:r>
              <a:rPr lang="en-US" dirty="0"/>
              <a:t>)</a:t>
            </a:r>
          </a:p>
          <a:p>
            <a:r>
              <a:rPr lang="en-US" dirty="0"/>
              <a:t>                }</a:t>
            </a:r>
          </a:p>
          <a:p>
            <a:r>
              <a:rPr lang="en-US" dirty="0"/>
              <a:t>            }</a:t>
            </a:r>
          </a:p>
          <a:p>
            <a:r>
              <a:rPr lang="en-US" dirty="0"/>
              <a:t>        }</a:t>
            </a:r>
          </a:p>
          <a:p>
            <a:r>
              <a:rPr lang="en-US" dirty="0"/>
              <a:t>    }</a:t>
            </a:r>
          </a:p>
          <a:p>
            <a:r>
              <a:rPr lang="en-US" dirty="0"/>
              <a:t>}</a:t>
            </a:r>
          </a:p>
          <a:p>
            <a:endParaRPr lang="en-US" dirty="0"/>
          </a:p>
          <a:p>
            <a:r>
              <a:rPr lang="en-US" dirty="0"/>
              <a:t>@Composable</a:t>
            </a:r>
          </a:p>
          <a:p>
            <a:r>
              <a:rPr lang="en-US" dirty="0"/>
              <a:t>fun </a:t>
            </a:r>
            <a:r>
              <a:rPr lang="en-US" dirty="0" err="1"/>
              <a:t>RegistrationScreen</a:t>
            </a:r>
            <a:r>
              <a:rPr lang="en-US" dirty="0"/>
              <a:t>(context: Context, </a:t>
            </a:r>
            <a:r>
              <a:rPr lang="en-US" dirty="0" err="1"/>
              <a:t>databaseHelper</a:t>
            </a:r>
            <a:r>
              <a:rPr lang="en-US" dirty="0"/>
              <a:t>: </a:t>
            </a:r>
            <a:r>
              <a:rPr lang="en-US" dirty="0" err="1"/>
              <a:t>UserDatabaseHelper</a:t>
            </a:r>
            <a:r>
              <a:rPr lang="en-US" dirty="0"/>
              <a:t>) {</a:t>
            </a:r>
          </a:p>
          <a:p>
            <a:endParaRPr lang="en-US" dirty="0"/>
          </a:p>
          <a:p>
            <a:r>
              <a:rPr lang="en-US" dirty="0"/>
              <a:t>    Image(</a:t>
            </a:r>
          </a:p>
          <a:p>
            <a:r>
              <a:rPr lang="en-US" dirty="0"/>
              <a:t>        </a:t>
            </a:r>
            <a:r>
              <a:rPr lang="en-US" dirty="0" err="1"/>
              <a:t>painterResource</a:t>
            </a:r>
            <a:r>
              <a:rPr lang="en-US" dirty="0"/>
              <a:t>(id = R.drawable.img_1), </a:t>
            </a:r>
            <a:r>
              <a:rPr lang="en-US" dirty="0" err="1"/>
              <a:t>contentDescription</a:t>
            </a:r>
            <a:r>
              <a:rPr lang="en-US" dirty="0"/>
              <a:t> = "",</a:t>
            </a:r>
          </a:p>
          <a:p>
            <a:r>
              <a:rPr lang="en-US" dirty="0"/>
              <a:t>        alpha =0.3F,</a:t>
            </a:r>
          </a:p>
          <a:p>
            <a:r>
              <a:rPr lang="en-US" dirty="0"/>
              <a:t>        </a:t>
            </a:r>
            <a:r>
              <a:rPr lang="en-US" dirty="0" err="1"/>
              <a:t>contentScale</a:t>
            </a:r>
            <a:r>
              <a:rPr lang="en-US" dirty="0"/>
              <a:t> = </a:t>
            </a:r>
            <a:r>
              <a:rPr lang="en-US" dirty="0" err="1"/>
              <a:t>ContentScale.FillHeight</a:t>
            </a:r>
            <a:r>
              <a:rPr lang="en-US" dirty="0"/>
              <a:t>,</a:t>
            </a:r>
          </a:p>
          <a:p>
            <a:endParaRPr lang="en-US" dirty="0"/>
          </a:p>
          <a:p>
            <a:r>
              <a:rPr lang="en-US" dirty="0"/>
              <a:t>        )</a:t>
            </a:r>
          </a:p>
          <a:p>
            <a:endParaRPr lang="en-US" dirty="0"/>
          </a:p>
          <a:p>
            <a:r>
              <a:rPr lang="en-US" dirty="0"/>
              <a:t>    var username by remember { </a:t>
            </a:r>
            <a:r>
              <a:rPr lang="en-US" dirty="0" err="1"/>
              <a:t>mutableStateOf</a:t>
            </a:r>
            <a:r>
              <a:rPr lang="en-US" dirty="0"/>
              <a:t>("") }</a:t>
            </a:r>
          </a:p>
          <a:p>
            <a:r>
              <a:rPr lang="en-US" dirty="0"/>
              <a:t>    var password by remember { </a:t>
            </a:r>
            <a:r>
              <a:rPr lang="en-US" dirty="0" err="1"/>
              <a:t>mutableStateOf</a:t>
            </a:r>
            <a:r>
              <a:rPr lang="en-US" dirty="0"/>
              <a:t>("") }</a:t>
            </a:r>
          </a:p>
          <a:p>
            <a:r>
              <a:rPr lang="en-US" dirty="0"/>
              <a:t>    var email by remember { </a:t>
            </a:r>
            <a:r>
              <a:rPr lang="en-US" dirty="0" err="1"/>
              <a:t>mutableStateOf</a:t>
            </a:r>
            <a:r>
              <a:rPr lang="en-US" dirty="0"/>
              <a:t>("") }</a:t>
            </a:r>
          </a:p>
          <a:p>
            <a:r>
              <a:rPr lang="en-US" dirty="0"/>
              <a:t>    var error by remember { </a:t>
            </a:r>
            <a:r>
              <a:rPr lang="en-US" dirty="0" err="1"/>
              <a:t>mutableStateOf</a:t>
            </a:r>
            <a:r>
              <a:rPr lang="en-US" dirty="0"/>
              <a:t>("") }</a:t>
            </a:r>
          </a:p>
          <a:p>
            <a:endParaRPr lang="en-US" dirty="0"/>
          </a:p>
          <a:p>
            <a:endParaRPr lang="en-US" dirty="0"/>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0" y="114300"/>
            <a:ext cx="9144000" cy="7294305"/>
          </a:xfrm>
          <a:prstGeom prst="rect">
            <a:avLst/>
          </a:prstGeom>
          <a:noFill/>
        </p:spPr>
        <p:txBody>
          <a:bodyPr wrap="square">
            <a:spAutoFit/>
          </a:bodyPr>
          <a:lstStyle/>
          <a:p>
            <a:r>
              <a:rPr lang="en-US" dirty="0"/>
              <a:t> Column(</a:t>
            </a:r>
          </a:p>
          <a:p>
            <a:r>
              <a:rPr lang="en-US" dirty="0"/>
              <a:t>        modifier = </a:t>
            </a:r>
            <a:r>
              <a:rPr lang="en-US" dirty="0" err="1"/>
              <a:t>Modifier.fillMaxSize</a:t>
            </a:r>
            <a:r>
              <a:rPr lang="en-US" dirty="0"/>
              <a:t>(),</a:t>
            </a:r>
          </a:p>
          <a:p>
            <a:r>
              <a:rPr lang="en-US" dirty="0"/>
              <a:t>        </a:t>
            </a:r>
            <a:r>
              <a:rPr lang="en-US" dirty="0" err="1"/>
              <a:t>horizontalAlignment</a:t>
            </a:r>
            <a:r>
              <a:rPr lang="en-US" dirty="0"/>
              <a:t> = </a:t>
            </a:r>
            <a:r>
              <a:rPr lang="en-US" dirty="0" err="1"/>
              <a:t>Alignment.CenterHorizontally</a:t>
            </a:r>
            <a:r>
              <a:rPr lang="en-US" dirty="0"/>
              <a:t>,</a:t>
            </a:r>
          </a:p>
          <a:p>
            <a:r>
              <a:rPr lang="en-US" dirty="0"/>
              <a:t>        </a:t>
            </a:r>
            <a:r>
              <a:rPr lang="en-US" dirty="0" err="1"/>
              <a:t>verticalArrangement</a:t>
            </a:r>
            <a:r>
              <a:rPr lang="en-US" dirty="0"/>
              <a:t> = </a:t>
            </a:r>
            <a:r>
              <a:rPr lang="en-US" dirty="0" err="1"/>
              <a:t>Arrangement.Center</a:t>
            </a:r>
            <a:endParaRPr lang="en-US" dirty="0"/>
          </a:p>
          <a:p>
            <a:r>
              <a:rPr lang="en-US" dirty="0"/>
              <a:t>    ) {</a:t>
            </a:r>
          </a:p>
          <a:p>
            <a:endParaRPr lang="en-US" dirty="0"/>
          </a:p>
          <a:p>
            <a:r>
              <a:rPr lang="en-US" dirty="0"/>
              <a:t>        Text(</a:t>
            </a:r>
          </a:p>
          <a:p>
            <a:r>
              <a:rPr lang="en-US" dirty="0"/>
              <a:t>            </a:t>
            </a:r>
            <a:r>
              <a:rPr lang="en-US" dirty="0" err="1"/>
              <a:t>fontSize</a:t>
            </a:r>
            <a:r>
              <a:rPr lang="en-US" dirty="0"/>
              <a:t> = 36.sp,</a:t>
            </a:r>
          </a:p>
          <a:p>
            <a:r>
              <a:rPr lang="en-US" dirty="0"/>
              <a:t>            </a:t>
            </a:r>
            <a:r>
              <a:rPr lang="en-US" dirty="0" err="1"/>
              <a:t>fontWeight</a:t>
            </a:r>
            <a:r>
              <a:rPr lang="en-US" dirty="0"/>
              <a:t> = </a:t>
            </a:r>
            <a:r>
              <a:rPr lang="en-US" dirty="0" err="1"/>
              <a:t>FontWeight.ExtraBold</a:t>
            </a:r>
            <a:r>
              <a:rPr lang="en-US" dirty="0"/>
              <a:t>,</a:t>
            </a:r>
          </a:p>
          <a:p>
            <a:r>
              <a:rPr lang="en-US" dirty="0"/>
              <a:t>            </a:t>
            </a:r>
            <a:r>
              <a:rPr lang="en-US" dirty="0" err="1"/>
              <a:t>fontFamily</a:t>
            </a:r>
            <a:r>
              <a:rPr lang="en-US" dirty="0"/>
              <a:t> = </a:t>
            </a:r>
            <a:r>
              <a:rPr lang="en-US" dirty="0" err="1"/>
              <a:t>FontFamily.Cursive</a:t>
            </a:r>
            <a:r>
              <a:rPr lang="en-US" dirty="0"/>
              <a:t>,</a:t>
            </a:r>
          </a:p>
          <a:p>
            <a:r>
              <a:rPr lang="en-US" dirty="0"/>
              <a:t>            color = </a:t>
            </a:r>
            <a:r>
              <a:rPr lang="en-US" dirty="0" err="1"/>
              <a:t>Color.White</a:t>
            </a:r>
            <a:r>
              <a:rPr lang="en-US" dirty="0"/>
              <a:t>,</a:t>
            </a:r>
          </a:p>
          <a:p>
            <a:r>
              <a:rPr lang="en-US" dirty="0"/>
              <a:t>            text = "Register"</a:t>
            </a:r>
          </a:p>
          <a:p>
            <a:r>
              <a:rPr lang="en-US" dirty="0"/>
              <a:t>        )</a:t>
            </a:r>
          </a:p>
          <a:p>
            <a:endParaRPr lang="en-US" dirty="0"/>
          </a:p>
          <a:p>
            <a:r>
              <a:rPr lang="en-US" dirty="0"/>
              <a:t>        Spacer(modifier = </a:t>
            </a:r>
            <a:r>
              <a:rPr lang="en-US" dirty="0" err="1"/>
              <a:t>Modifier.height</a:t>
            </a:r>
            <a:r>
              <a:rPr lang="en-US" dirty="0"/>
              <a:t>(10.dp))</a:t>
            </a:r>
          </a:p>
          <a:p>
            <a:r>
              <a:rPr lang="en-US" dirty="0"/>
              <a:t>        </a:t>
            </a:r>
            <a:r>
              <a:rPr lang="en-US" dirty="0" err="1"/>
              <a:t>TextField</a:t>
            </a:r>
            <a:r>
              <a:rPr lang="en-US" dirty="0"/>
              <a:t>(</a:t>
            </a:r>
          </a:p>
          <a:p>
            <a:r>
              <a:rPr lang="en-US" dirty="0"/>
              <a:t>            value = username,</a:t>
            </a:r>
          </a:p>
          <a:p>
            <a:r>
              <a:rPr lang="en-US" dirty="0"/>
              <a:t>            </a:t>
            </a:r>
            <a:r>
              <a:rPr lang="en-US" dirty="0" err="1"/>
              <a:t>onValueChange</a:t>
            </a:r>
            <a:r>
              <a:rPr lang="en-US" dirty="0"/>
              <a:t> = { username = it },</a:t>
            </a:r>
          </a:p>
          <a:p>
            <a:r>
              <a:rPr lang="en-US" dirty="0"/>
              <a:t>            label = { Text("Username") },</a:t>
            </a:r>
          </a:p>
          <a:p>
            <a:r>
              <a:rPr lang="en-US" dirty="0"/>
              <a:t>            modifier = Modifier</a:t>
            </a:r>
          </a:p>
          <a:p>
            <a:r>
              <a:rPr lang="en-US" dirty="0"/>
              <a:t>                .padding(10.dp)</a:t>
            </a:r>
          </a:p>
          <a:p>
            <a:r>
              <a:rPr lang="en-US" dirty="0"/>
              <a:t>                .width(280.dp)</a:t>
            </a:r>
          </a:p>
          <a:p>
            <a:endParaRPr lang="en-US" dirty="0"/>
          </a:p>
          <a:p>
            <a:r>
              <a:rPr lang="en-US" dirty="0"/>
              <a:t>        )</a:t>
            </a:r>
          </a:p>
          <a:p>
            <a:endParaRPr lang="en-US" dirty="0"/>
          </a:p>
          <a:p>
            <a:r>
              <a:rPr lang="en-US" dirty="0"/>
              <a:t>        </a:t>
            </a:r>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600" y="101600"/>
            <a:ext cx="9042400" cy="6740307"/>
          </a:xfrm>
          <a:prstGeom prst="rect">
            <a:avLst/>
          </a:prstGeom>
          <a:noFill/>
        </p:spPr>
        <p:txBody>
          <a:bodyPr wrap="square">
            <a:spAutoFit/>
          </a:bodyPr>
          <a:lstStyle/>
          <a:p>
            <a:r>
              <a:rPr lang="en-US" dirty="0" err="1"/>
              <a:t>TextField</a:t>
            </a:r>
            <a:r>
              <a:rPr lang="en-US" dirty="0"/>
              <a:t>(</a:t>
            </a:r>
          </a:p>
          <a:p>
            <a:r>
              <a:rPr lang="en-US" dirty="0"/>
              <a:t>            value = email,</a:t>
            </a:r>
          </a:p>
          <a:p>
            <a:r>
              <a:rPr lang="en-US" dirty="0"/>
              <a:t>            </a:t>
            </a:r>
            <a:r>
              <a:rPr lang="en-US" dirty="0" err="1"/>
              <a:t>onValueChange</a:t>
            </a:r>
            <a:r>
              <a:rPr lang="en-US" dirty="0"/>
              <a:t> = { email = it },</a:t>
            </a:r>
          </a:p>
          <a:p>
            <a:r>
              <a:rPr lang="en-US" dirty="0"/>
              <a:t>            label = { Text("Email") },</a:t>
            </a:r>
          </a:p>
          <a:p>
            <a:r>
              <a:rPr lang="en-US" dirty="0"/>
              <a:t>            modifier = Modifier</a:t>
            </a:r>
          </a:p>
          <a:p>
            <a:r>
              <a:rPr lang="en-US" dirty="0"/>
              <a:t>                .padding(10.dp)</a:t>
            </a:r>
          </a:p>
          <a:p>
            <a:r>
              <a:rPr lang="en-US" dirty="0"/>
              <a:t>                .width(280.dp)</a:t>
            </a:r>
          </a:p>
          <a:p>
            <a:r>
              <a:rPr lang="en-US" dirty="0"/>
              <a:t>        )</a:t>
            </a:r>
          </a:p>
          <a:p>
            <a:endParaRPr lang="en-US" dirty="0"/>
          </a:p>
          <a:p>
            <a:r>
              <a:rPr lang="en-US" dirty="0"/>
              <a:t>        </a:t>
            </a:r>
            <a:r>
              <a:rPr lang="en-US" dirty="0" err="1"/>
              <a:t>TextField</a:t>
            </a:r>
            <a:r>
              <a:rPr lang="en-US" dirty="0"/>
              <a:t>(</a:t>
            </a:r>
          </a:p>
          <a:p>
            <a:r>
              <a:rPr lang="en-US" dirty="0"/>
              <a:t>            value = password,</a:t>
            </a:r>
          </a:p>
          <a:p>
            <a:r>
              <a:rPr lang="en-US" dirty="0"/>
              <a:t>            </a:t>
            </a:r>
            <a:r>
              <a:rPr lang="en-US" dirty="0" err="1"/>
              <a:t>onValueChange</a:t>
            </a:r>
            <a:r>
              <a:rPr lang="en-US" dirty="0"/>
              <a:t> = { password = it },</a:t>
            </a:r>
          </a:p>
          <a:p>
            <a:r>
              <a:rPr lang="en-US" dirty="0"/>
              <a:t>            label = { Text("Password") },</a:t>
            </a:r>
          </a:p>
          <a:p>
            <a:r>
              <a:rPr lang="en-US" dirty="0"/>
              <a:t>            modifier = Modifier</a:t>
            </a:r>
          </a:p>
          <a:p>
            <a:r>
              <a:rPr lang="en-US" dirty="0"/>
              <a:t>                .padding(10.dp)</a:t>
            </a:r>
          </a:p>
          <a:p>
            <a:r>
              <a:rPr lang="en-US" dirty="0"/>
              <a:t>                .width(280.dp),</a:t>
            </a:r>
          </a:p>
          <a:p>
            <a:r>
              <a:rPr lang="en-US" dirty="0"/>
              <a:t>            </a:t>
            </a:r>
            <a:r>
              <a:rPr lang="en-US" dirty="0" err="1"/>
              <a:t>visualTransformation</a:t>
            </a:r>
            <a:r>
              <a:rPr lang="en-US" dirty="0"/>
              <a:t> = </a:t>
            </a:r>
            <a:r>
              <a:rPr lang="en-US" dirty="0" err="1"/>
              <a:t>PasswordVisualTransformation</a:t>
            </a:r>
            <a:r>
              <a:rPr lang="en-US" dirty="0"/>
              <a:t>()</a:t>
            </a:r>
          </a:p>
          <a:p>
            <a:r>
              <a:rPr lang="en-US" dirty="0"/>
              <a:t>        )</a:t>
            </a:r>
          </a:p>
          <a:p>
            <a:endParaRPr lang="en-US" dirty="0"/>
          </a:p>
          <a:p>
            <a:endParaRPr lang="en-US" dirty="0"/>
          </a:p>
          <a:p>
            <a:r>
              <a:rPr lang="en-US" dirty="0"/>
              <a:t>        if (</a:t>
            </a:r>
            <a:r>
              <a:rPr lang="en-US" dirty="0" err="1"/>
              <a:t>error.isNotEmpty</a:t>
            </a:r>
            <a:r>
              <a:rPr lang="en-US" dirty="0"/>
              <a:t>()) {</a:t>
            </a:r>
          </a:p>
          <a:p>
            <a:r>
              <a:rPr lang="en-US" dirty="0"/>
              <a:t>            Text(</a:t>
            </a:r>
          </a:p>
          <a:p>
            <a:r>
              <a:rPr lang="en-US" dirty="0"/>
              <a:t>                text = error,</a:t>
            </a:r>
          </a:p>
          <a:p>
            <a:r>
              <a:rPr lang="en-US" dirty="0"/>
              <a:t>                color = </a:t>
            </a:r>
            <a:r>
              <a:rPr lang="en-US" dirty="0" err="1"/>
              <a:t>MaterialTheme.colors.error</a:t>
            </a:r>
            <a:r>
              <a:rPr lang="en-US" dirty="0"/>
              <a:t>,</a:t>
            </a:r>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0" y="0"/>
            <a:ext cx="9144000" cy="7017306"/>
          </a:xfrm>
          <a:prstGeom prst="rect">
            <a:avLst/>
          </a:prstGeom>
          <a:noFill/>
        </p:spPr>
        <p:txBody>
          <a:bodyPr wrap="square">
            <a:spAutoFit/>
          </a:bodyPr>
          <a:lstStyle/>
          <a:p>
            <a:r>
              <a:rPr lang="en-US" dirty="0"/>
              <a:t> modifier = </a:t>
            </a:r>
            <a:r>
              <a:rPr lang="en-US" dirty="0" err="1"/>
              <a:t>Modifier.padding</a:t>
            </a:r>
            <a:r>
              <a:rPr lang="en-US" dirty="0"/>
              <a:t>(vertical = 16.dp)</a:t>
            </a:r>
          </a:p>
          <a:p>
            <a:r>
              <a:rPr lang="en-US" dirty="0"/>
              <a:t>            )</a:t>
            </a:r>
          </a:p>
          <a:p>
            <a:r>
              <a:rPr lang="en-US" dirty="0"/>
              <a:t>        }</a:t>
            </a:r>
          </a:p>
          <a:p>
            <a:endParaRPr lang="en-US" dirty="0"/>
          </a:p>
          <a:p>
            <a:r>
              <a:rPr lang="en-US" dirty="0"/>
              <a:t>        Button(</a:t>
            </a:r>
          </a:p>
          <a:p>
            <a:r>
              <a:rPr lang="en-US" dirty="0"/>
              <a:t>            </a:t>
            </a:r>
            <a:r>
              <a:rPr lang="en-US" dirty="0" err="1"/>
              <a:t>onClick</a:t>
            </a:r>
            <a:r>
              <a:rPr lang="en-US" dirty="0"/>
              <a:t> = {</a:t>
            </a:r>
          </a:p>
          <a:p>
            <a:r>
              <a:rPr lang="en-US" dirty="0"/>
              <a:t>                if (</a:t>
            </a:r>
            <a:r>
              <a:rPr lang="en-US" dirty="0" err="1"/>
              <a:t>username.isNotEmpty</a:t>
            </a:r>
            <a:r>
              <a:rPr lang="en-US" dirty="0"/>
              <a:t>() &amp;&amp; </a:t>
            </a:r>
            <a:r>
              <a:rPr lang="en-US" dirty="0" err="1"/>
              <a:t>password.isNotEmpty</a:t>
            </a:r>
            <a:r>
              <a:rPr lang="en-US" dirty="0"/>
              <a:t>() &amp;&amp; </a:t>
            </a:r>
            <a:r>
              <a:rPr lang="en-US" dirty="0" err="1"/>
              <a:t>email.isNotEmpty</a:t>
            </a:r>
            <a:r>
              <a:rPr lang="en-US" dirty="0"/>
              <a:t>()) {</a:t>
            </a:r>
          </a:p>
          <a:p>
            <a:r>
              <a:rPr lang="en-US" dirty="0"/>
              <a:t>                    </a:t>
            </a:r>
            <a:r>
              <a:rPr lang="en-US" dirty="0" err="1"/>
              <a:t>val</a:t>
            </a:r>
            <a:r>
              <a:rPr lang="en-US" dirty="0"/>
              <a:t> user = User(</a:t>
            </a:r>
          </a:p>
          <a:p>
            <a:r>
              <a:rPr lang="en-US" dirty="0"/>
              <a:t>                        id = null,</a:t>
            </a:r>
          </a:p>
          <a:p>
            <a:r>
              <a:rPr lang="en-US" dirty="0"/>
              <a:t>                        </a:t>
            </a:r>
            <a:r>
              <a:rPr lang="en-US" dirty="0" err="1"/>
              <a:t>firstName</a:t>
            </a:r>
            <a:r>
              <a:rPr lang="en-US" dirty="0"/>
              <a:t> = username,</a:t>
            </a:r>
          </a:p>
          <a:p>
            <a:r>
              <a:rPr lang="en-US" dirty="0"/>
              <a:t>                        </a:t>
            </a:r>
            <a:r>
              <a:rPr lang="en-US" dirty="0" err="1"/>
              <a:t>lastName</a:t>
            </a:r>
            <a:r>
              <a:rPr lang="en-US" dirty="0"/>
              <a:t> = null,</a:t>
            </a:r>
          </a:p>
          <a:p>
            <a:r>
              <a:rPr lang="en-US" dirty="0"/>
              <a:t>                        email = email,</a:t>
            </a:r>
          </a:p>
          <a:p>
            <a:r>
              <a:rPr lang="en-US" dirty="0"/>
              <a:t>                        password = password</a:t>
            </a:r>
          </a:p>
          <a:p>
            <a:r>
              <a:rPr lang="en-US" dirty="0"/>
              <a:t>                    )</a:t>
            </a:r>
          </a:p>
          <a:p>
            <a:r>
              <a:rPr lang="en-US" dirty="0"/>
              <a:t>                    </a:t>
            </a:r>
            <a:r>
              <a:rPr lang="en-US" dirty="0" err="1"/>
              <a:t>databaseHelper.insertUser</a:t>
            </a:r>
            <a:r>
              <a:rPr lang="en-US" dirty="0"/>
              <a:t>(user)</a:t>
            </a:r>
          </a:p>
          <a:p>
            <a:r>
              <a:rPr lang="en-US" dirty="0"/>
              <a:t>                    error = "User registered successfully"</a:t>
            </a:r>
          </a:p>
          <a:p>
            <a:r>
              <a:rPr lang="en-US" dirty="0"/>
              <a:t>                    // Start </a:t>
            </a:r>
            <a:r>
              <a:rPr lang="en-US" dirty="0" err="1"/>
              <a:t>LoginActivity</a:t>
            </a:r>
            <a:r>
              <a:rPr lang="en-US" dirty="0"/>
              <a:t> using the current context</a:t>
            </a:r>
          </a:p>
          <a:p>
            <a:r>
              <a:rPr lang="en-US" dirty="0"/>
              <a:t>                    </a:t>
            </a:r>
            <a:r>
              <a:rPr lang="en-US" dirty="0" err="1"/>
              <a:t>context.startActivity</a:t>
            </a:r>
            <a:r>
              <a:rPr lang="en-US" dirty="0"/>
              <a:t>(</a:t>
            </a:r>
          </a:p>
          <a:p>
            <a:r>
              <a:rPr lang="en-US" dirty="0"/>
              <a:t>                        Intent(</a:t>
            </a:r>
          </a:p>
          <a:p>
            <a:r>
              <a:rPr lang="en-US" dirty="0"/>
              <a:t>                            context,</a:t>
            </a:r>
          </a:p>
          <a:p>
            <a:r>
              <a:rPr lang="en-US" dirty="0"/>
              <a:t>                            </a:t>
            </a:r>
            <a:r>
              <a:rPr lang="en-US" dirty="0" err="1"/>
              <a:t>LoginActivity</a:t>
            </a:r>
            <a:r>
              <a:rPr lang="en-US" dirty="0"/>
              <a:t>::class.java</a:t>
            </a:r>
          </a:p>
          <a:p>
            <a:r>
              <a:rPr lang="en-US" dirty="0"/>
              <a:t>                        )</a:t>
            </a:r>
          </a:p>
          <a:p>
            <a:r>
              <a:rPr lang="en-US" dirty="0"/>
              <a:t>                    )</a:t>
            </a:r>
          </a:p>
          <a:p>
            <a:endParaRPr lang="en-US" dirty="0"/>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0" y="0"/>
            <a:ext cx="9144000" cy="6463308"/>
          </a:xfrm>
          <a:prstGeom prst="rect">
            <a:avLst/>
          </a:prstGeom>
          <a:noFill/>
        </p:spPr>
        <p:txBody>
          <a:bodyPr wrap="square">
            <a:spAutoFit/>
          </a:bodyPr>
          <a:lstStyle/>
          <a:p>
            <a:r>
              <a:rPr lang="en-US" dirty="0"/>
              <a:t> } else {</a:t>
            </a:r>
          </a:p>
          <a:p>
            <a:r>
              <a:rPr lang="en-US" dirty="0"/>
              <a:t>                    error = "Please fill all fields"</a:t>
            </a:r>
          </a:p>
          <a:p>
            <a:r>
              <a:rPr lang="en-US" dirty="0"/>
              <a:t>                }</a:t>
            </a:r>
          </a:p>
          <a:p>
            <a:r>
              <a:rPr lang="en-US" dirty="0"/>
              <a:t>            },</a:t>
            </a:r>
          </a:p>
          <a:p>
            <a:r>
              <a:rPr lang="en-US" dirty="0"/>
              <a:t>            modifier = </a:t>
            </a:r>
            <a:r>
              <a:rPr lang="en-US" dirty="0" err="1"/>
              <a:t>Modifier.padding</a:t>
            </a:r>
            <a:r>
              <a:rPr lang="en-US" dirty="0"/>
              <a:t>(top = 16.dp)</a:t>
            </a:r>
          </a:p>
          <a:p>
            <a:r>
              <a:rPr lang="en-US" dirty="0"/>
              <a:t>        ) {</a:t>
            </a:r>
          </a:p>
          <a:p>
            <a:r>
              <a:rPr lang="en-US" dirty="0"/>
              <a:t>            Text(text = "Register") }</a:t>
            </a:r>
          </a:p>
          <a:p>
            <a:r>
              <a:rPr lang="en-US" dirty="0"/>
              <a:t>        Spacer(modifier = </a:t>
            </a:r>
            <a:r>
              <a:rPr lang="en-US" dirty="0" err="1"/>
              <a:t>Modifier.width</a:t>
            </a:r>
            <a:r>
              <a:rPr lang="en-US" dirty="0"/>
              <a:t>(10.dp))</a:t>
            </a:r>
          </a:p>
          <a:p>
            <a:r>
              <a:rPr lang="en-US" dirty="0"/>
              <a:t>        Spacer(modifier = </a:t>
            </a:r>
            <a:r>
              <a:rPr lang="en-US" dirty="0" err="1"/>
              <a:t>Modifier.height</a:t>
            </a:r>
            <a:r>
              <a:rPr lang="en-US" dirty="0"/>
              <a:t>(10.dp))</a:t>
            </a:r>
          </a:p>
          <a:p>
            <a:r>
              <a:rPr lang="en-US" dirty="0"/>
              <a:t>        Row() {</a:t>
            </a:r>
          </a:p>
          <a:p>
            <a:r>
              <a:rPr lang="en-US" dirty="0"/>
              <a:t>            Text(</a:t>
            </a:r>
          </a:p>
          <a:p>
            <a:r>
              <a:rPr lang="en-US" dirty="0"/>
              <a:t>                modifier = </a:t>
            </a:r>
            <a:r>
              <a:rPr lang="en-US" dirty="0" err="1"/>
              <a:t>Modifier.padding</a:t>
            </a:r>
            <a:r>
              <a:rPr lang="en-US" dirty="0"/>
              <a:t>(top = 14.dp), text = "Have an account?")</a:t>
            </a:r>
          </a:p>
          <a:p>
            <a:r>
              <a:rPr lang="en-US" dirty="0"/>
              <a:t>            </a:t>
            </a:r>
            <a:r>
              <a:rPr lang="en-US" dirty="0" err="1"/>
              <a:t>TextButton</a:t>
            </a:r>
            <a:r>
              <a:rPr lang="en-US" dirty="0"/>
              <a:t>(</a:t>
            </a:r>
            <a:r>
              <a:rPr lang="en-US" dirty="0" err="1"/>
              <a:t>onClick</a:t>
            </a:r>
            <a:r>
              <a:rPr lang="en-US" dirty="0"/>
              <a:t> = {</a:t>
            </a:r>
          </a:p>
          <a:p>
            <a:r>
              <a:rPr lang="en-US" dirty="0"/>
              <a:t>                </a:t>
            </a:r>
            <a:r>
              <a:rPr lang="en-US" dirty="0" err="1"/>
              <a:t>context.startActivity</a:t>
            </a:r>
            <a:r>
              <a:rPr lang="en-US" dirty="0"/>
              <a:t>(</a:t>
            </a:r>
          </a:p>
          <a:p>
            <a:r>
              <a:rPr lang="en-US" dirty="0"/>
              <a:t>                    Intent(</a:t>
            </a:r>
          </a:p>
          <a:p>
            <a:r>
              <a:rPr lang="en-US" dirty="0"/>
              <a:t>                        context,</a:t>
            </a:r>
          </a:p>
          <a:p>
            <a:r>
              <a:rPr lang="en-US" dirty="0"/>
              <a:t>                        </a:t>
            </a:r>
            <a:r>
              <a:rPr lang="en-US" dirty="0" err="1"/>
              <a:t>LoginActivity</a:t>
            </a:r>
            <a:r>
              <a:rPr lang="en-US" dirty="0"/>
              <a:t>::class.java))})  {</a:t>
            </a:r>
          </a:p>
          <a:p>
            <a:r>
              <a:rPr lang="en-US" dirty="0"/>
              <a:t>                Spacer(modifier = </a:t>
            </a:r>
            <a:r>
              <a:rPr lang="en-US" dirty="0" err="1"/>
              <a:t>Modifier.width</a:t>
            </a:r>
            <a:r>
              <a:rPr lang="en-US" dirty="0"/>
              <a:t>(10.dp))</a:t>
            </a:r>
          </a:p>
          <a:p>
            <a:r>
              <a:rPr lang="en-US" dirty="0"/>
              <a:t>                Text(text = "Log in")}}}}</a:t>
            </a:r>
          </a:p>
          <a:p>
            <a:r>
              <a:rPr lang="en-US" dirty="0"/>
              <a:t>private fun </a:t>
            </a:r>
            <a:r>
              <a:rPr lang="en-US" dirty="0" err="1"/>
              <a:t>startLoginActivity</a:t>
            </a:r>
            <a:r>
              <a:rPr lang="en-US" dirty="0"/>
              <a:t>(context: Context) {</a:t>
            </a:r>
          </a:p>
          <a:p>
            <a:r>
              <a:rPr lang="en-US" dirty="0"/>
              <a:t>    </a:t>
            </a:r>
            <a:r>
              <a:rPr lang="en-US" dirty="0" err="1"/>
              <a:t>val</a:t>
            </a:r>
            <a:r>
              <a:rPr lang="en-US" dirty="0"/>
              <a:t> intent = Intent(context, </a:t>
            </a:r>
            <a:r>
              <a:rPr lang="en-US" dirty="0" err="1"/>
              <a:t>LoginActivity</a:t>
            </a:r>
            <a:r>
              <a:rPr lang="en-US" dirty="0"/>
              <a:t>::class.java)</a:t>
            </a:r>
          </a:p>
          <a:p>
            <a:r>
              <a:rPr lang="en-US" dirty="0"/>
              <a:t>    </a:t>
            </a:r>
            <a:r>
              <a:rPr lang="en-US" dirty="0" err="1"/>
              <a:t>ContextCompat.startActivity</a:t>
            </a:r>
            <a:r>
              <a:rPr lang="en-US" dirty="0"/>
              <a:t>(context, intent, null)</a:t>
            </a:r>
          </a:p>
          <a:p>
            <a:r>
              <a:rPr lang="en-US" dirty="0"/>
              <a:t>}</a:t>
            </a:r>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5" name="Picture 4">
            <a:extLst>
              <a:ext uri="{FF2B5EF4-FFF2-40B4-BE49-F238E27FC236}">
                <a16:creationId xmlns:a16="http://schemas.microsoft.com/office/drawing/2014/main" id="{82CB604F-EA4B-7297-F1ED-40828804C0B8}"/>
              </a:ext>
            </a:extLst>
          </p:cNvPr>
          <p:cNvPicPr>
            <a:picLocks noChangeAspect="1"/>
          </p:cNvPicPr>
          <p:nvPr/>
        </p:nvPicPr>
        <p:blipFill>
          <a:blip r:embed="rId2"/>
          <a:srcRect t="5985" r="2300"/>
          <a:stretch/>
        </p:blipFill>
        <p:spPr>
          <a:xfrm>
            <a:off x="1635493" y="591066"/>
            <a:ext cx="2913647" cy="5831144"/>
          </a:xfrm>
          <a:prstGeom prst="rect">
            <a:avLst/>
          </a:prstGeom>
        </p:spPr>
      </p:pic>
      <p:pic>
        <p:nvPicPr>
          <p:cNvPr id="7" name="Picture 6">
            <a:extLst>
              <a:ext uri="{FF2B5EF4-FFF2-40B4-BE49-F238E27FC236}">
                <a16:creationId xmlns:a16="http://schemas.microsoft.com/office/drawing/2014/main" id="{9FC5A0E1-C84F-E561-FA0F-FCA2D6C25BB0}"/>
              </a:ext>
            </a:extLst>
          </p:cNvPr>
          <p:cNvPicPr>
            <a:picLocks noChangeAspect="1"/>
          </p:cNvPicPr>
          <p:nvPr/>
        </p:nvPicPr>
        <p:blipFill>
          <a:blip r:embed="rId3"/>
          <a:srcRect t="1666" r="1280"/>
          <a:stretch/>
        </p:blipFill>
        <p:spPr>
          <a:xfrm>
            <a:off x="5441891" y="591066"/>
            <a:ext cx="4238887" cy="5831144"/>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19D92-DBF4-48F2-0868-4F86B8EE3601}"/>
              </a:ext>
            </a:extLst>
          </p:cNvPr>
          <p:cNvPicPr>
            <a:picLocks noChangeAspect="1"/>
          </p:cNvPicPr>
          <p:nvPr/>
        </p:nvPicPr>
        <p:blipFill>
          <a:blip r:embed="rId2"/>
          <a:srcRect t="5807" r="1928"/>
          <a:stretch/>
        </p:blipFill>
        <p:spPr>
          <a:xfrm>
            <a:off x="822329" y="481220"/>
            <a:ext cx="4652641" cy="5895559"/>
          </a:xfrm>
          <a:prstGeom prst="rect">
            <a:avLst/>
          </a:prstGeom>
        </p:spPr>
      </p:pic>
      <p:pic>
        <p:nvPicPr>
          <p:cNvPr id="6" name="Picture 5">
            <a:extLst>
              <a:ext uri="{FF2B5EF4-FFF2-40B4-BE49-F238E27FC236}">
                <a16:creationId xmlns:a16="http://schemas.microsoft.com/office/drawing/2014/main" id="{C7D200FD-0768-9792-6130-7A37E5467537}"/>
              </a:ext>
            </a:extLst>
          </p:cNvPr>
          <p:cNvPicPr>
            <a:picLocks noChangeAspect="1"/>
          </p:cNvPicPr>
          <p:nvPr/>
        </p:nvPicPr>
        <p:blipFill>
          <a:blip r:embed="rId3"/>
          <a:srcRect l="5951" r="4630"/>
          <a:stretch/>
        </p:blipFill>
        <p:spPr>
          <a:xfrm>
            <a:off x="6560820" y="481220"/>
            <a:ext cx="4808851" cy="5898834"/>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6A661-E8CD-BBB7-2664-85D0987B9711}"/>
              </a:ext>
            </a:extLst>
          </p:cNvPr>
          <p:cNvPicPr>
            <a:picLocks noChangeAspect="1"/>
          </p:cNvPicPr>
          <p:nvPr/>
        </p:nvPicPr>
        <p:blipFill>
          <a:blip r:embed="rId2"/>
          <a:stretch>
            <a:fillRect/>
          </a:stretch>
        </p:blipFill>
        <p:spPr>
          <a:xfrm>
            <a:off x="868799" y="565555"/>
            <a:ext cx="4320421" cy="5726889"/>
          </a:xfrm>
          <a:prstGeom prst="rect">
            <a:avLst/>
          </a:prstGeom>
        </p:spPr>
      </p:pic>
      <p:pic>
        <p:nvPicPr>
          <p:cNvPr id="6" name="Picture 5">
            <a:extLst>
              <a:ext uri="{FF2B5EF4-FFF2-40B4-BE49-F238E27FC236}">
                <a16:creationId xmlns:a16="http://schemas.microsoft.com/office/drawing/2014/main" id="{EF0D4C0F-D703-DB73-02FB-4EFFFF1D8686}"/>
              </a:ext>
            </a:extLst>
          </p:cNvPr>
          <p:cNvPicPr>
            <a:picLocks noChangeAspect="1"/>
          </p:cNvPicPr>
          <p:nvPr/>
        </p:nvPicPr>
        <p:blipFill>
          <a:blip r:embed="rId3"/>
          <a:srcRect r="4421"/>
          <a:stretch/>
        </p:blipFill>
        <p:spPr>
          <a:xfrm>
            <a:off x="6096001" y="565554"/>
            <a:ext cx="4408170" cy="5726889"/>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1797666" y="544285"/>
            <a:ext cx="8596668" cy="852715"/>
          </a:xfrm>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838200" y="1397000"/>
            <a:ext cx="10515600" cy="5334000"/>
          </a:xfrm>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b="1" dirty="0"/>
              <a:t>Money Matters </a:t>
            </a:r>
            <a:r>
              <a:rPr lang="en-US" dirty="0"/>
              <a:t>is a user-friendly application designed to help individuals manage their finances effectively. With features like expense tracking, setting spending limits, and viewing expense records, the app empowers users to maintain financial discipline and achieve their savings goal.</a:t>
            </a:r>
            <a:r>
              <a:rPr lang="en-US" sz="1800" b="1" i="0" dirty="0">
                <a:solidFill>
                  <a:srgbClr val="0D0D0D"/>
                </a:solidFill>
                <a:effectLst/>
                <a:latin typeface="Söhne"/>
              </a:rPr>
              <a:t> </a:t>
            </a:r>
          </a:p>
          <a:p>
            <a:pPr>
              <a:buFont typeface="Wingdings" panose="05000000000000000000" pitchFamily="2" charset="2"/>
              <a:buChar char="Ø"/>
            </a:pPr>
            <a:r>
              <a:rPr lang="en-US" sz="1800" b="1" i="0" dirty="0">
                <a:solidFill>
                  <a:srgbClr val="0D0D0D"/>
                </a:solidFill>
                <a:effectLst/>
                <a:latin typeface="Söhne"/>
              </a:rPr>
              <a:t>Expense tracking</a:t>
            </a:r>
            <a:r>
              <a:rPr lang="en-US" sz="1800" b="0" i="0" dirty="0">
                <a:solidFill>
                  <a:srgbClr val="0D0D0D"/>
                </a:solidFill>
                <a:effectLst/>
                <a:latin typeface="Söhne"/>
              </a:rPr>
              <a:t>: </a:t>
            </a:r>
            <a:r>
              <a:rPr lang="en-US" dirty="0"/>
              <a:t>The </a:t>
            </a:r>
            <a:r>
              <a:rPr lang="en-US" i="1" dirty="0"/>
              <a:t>Expense Tracking</a:t>
            </a:r>
            <a:r>
              <a:rPr lang="en-US" dirty="0"/>
              <a:t> feature enables users to log their daily expenditures by entering details such as the amount, date, and optional notes for clarity. Users can view their expenses in a structured format with daily and monthly summaries, making it easier to monitor spending patterns over time. While the app focuses on simplicity, it ensures accurate and up-to-date records without offering categorization or modification options, keeping the process straightforward and user-friendly.</a:t>
            </a:r>
          </a:p>
          <a:p>
            <a:pPr>
              <a:buFont typeface="Wingdings" panose="05000000000000000000" pitchFamily="2" charset="2"/>
              <a:buChar char="Ø"/>
            </a:pPr>
            <a:r>
              <a:rPr lang="en-US" sz="1800" b="1" i="0" dirty="0">
                <a:solidFill>
                  <a:srgbClr val="0D0D0D"/>
                </a:solidFill>
                <a:effectLst/>
                <a:latin typeface="Söhne"/>
              </a:rPr>
              <a:t>Set </a:t>
            </a:r>
            <a:r>
              <a:rPr lang="en-US" b="1" dirty="0">
                <a:solidFill>
                  <a:srgbClr val="0D0D0D"/>
                </a:solidFill>
                <a:latin typeface="Söhne"/>
              </a:rPr>
              <a:t>limit: </a:t>
            </a:r>
            <a:r>
              <a:rPr lang="en-US" dirty="0"/>
              <a:t>The </a:t>
            </a:r>
            <a:r>
              <a:rPr lang="en-US" i="1" dirty="0"/>
              <a:t>Set Limit</a:t>
            </a:r>
            <a:r>
              <a:rPr lang="en-US" dirty="0"/>
              <a:t> feature allows users to define a monthly spending cap to manage their finances effectively. Users receive notifications when their expenses approach or exceed the limit, helping them stay aware of their spending habits. This feature promotes financial discipline by providing a clear boundary for monthly expenditures.</a:t>
            </a:r>
          </a:p>
          <a:p>
            <a:pPr>
              <a:buFont typeface="Wingdings" panose="05000000000000000000" pitchFamily="2" charset="2"/>
              <a:buChar char="Ø"/>
            </a:pPr>
            <a:r>
              <a:rPr lang="en-US" sz="1800" b="1" i="0" dirty="0">
                <a:solidFill>
                  <a:srgbClr val="0D0D0D"/>
                </a:solidFill>
                <a:effectLst/>
                <a:latin typeface="Söhne"/>
              </a:rPr>
              <a:t>View records: </a:t>
            </a:r>
            <a:r>
              <a:rPr lang="en-US" dirty="0"/>
              <a:t>he </a:t>
            </a:r>
            <a:r>
              <a:rPr lang="en-US" i="1" dirty="0"/>
              <a:t>View Records</a:t>
            </a:r>
            <a:r>
              <a:rPr lang="en-US" dirty="0"/>
              <a:t> feature provides users with a clear overview of their past expenses. It displays recorded transactions in an organized format, offering both daily and monthly summaries. This helps users track their spending patterns and review financial activity for better planning and decision-making.</a:t>
            </a:r>
          </a:p>
          <a:p>
            <a:pPr marL="0" indent="0">
              <a:buNone/>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t>
            </a:r>
            <a:r>
              <a:rPr lang="en-US" sz="2400" u="sng" dirty="0" err="1">
                <a:latin typeface="Times New Roman" panose="02020603050405020304" pitchFamily="18" charset="0"/>
                <a:cs typeface="Times New Roman" panose="02020603050405020304" pitchFamily="18" charset="0"/>
              </a:rPr>
              <a:t>Activity.kt</a:t>
            </a:r>
            <a:r>
              <a:rPr lang="en-US" sz="2400" u="sng"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8966200" cy="6186309"/>
          </a:xfrm>
          <a:prstGeom prst="rect">
            <a:avLst/>
          </a:prstGeom>
          <a:noFill/>
        </p:spPr>
        <p:txBody>
          <a:bodyPr wrap="square">
            <a:spAutoFit/>
          </a:bodyPr>
          <a:lstStyle/>
          <a:p>
            <a:r>
              <a:rPr lang="en-US" dirty="0"/>
              <a:t>package </a:t>
            </a:r>
            <a:r>
              <a:rPr lang="en-US" dirty="0" err="1"/>
              <a:t>com.example.expensestracker</a:t>
            </a:r>
            <a:endParaRPr lang="en-US" dirty="0"/>
          </a:p>
          <a:p>
            <a:endParaRPr lang="en-US" dirty="0"/>
          </a:p>
          <a:p>
            <a:r>
              <a:rPr lang="en-US" dirty="0"/>
              <a:t>import </a:t>
            </a:r>
            <a:r>
              <a:rPr lang="en-US" dirty="0" err="1"/>
              <a:t>android.annotation.SuppressLint</a:t>
            </a:r>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r>
              <a:rPr lang="en-US" dirty="0"/>
              <a:t>import androidx.compose.foundation.layout.*</a:t>
            </a:r>
          </a:p>
          <a:p>
            <a:r>
              <a:rPr lang="en-US" dirty="0"/>
              <a:t>import androidx.compose.material.*</a:t>
            </a:r>
          </a:p>
          <a:p>
            <a:r>
              <a:rPr lang="en-US" dirty="0"/>
              <a:t>import androidx.compose.runtime.*</a:t>
            </a:r>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androidx.compose.ui.res.painterResource</a:t>
            </a:r>
            <a:endParaRPr lang="en-US" dirty="0"/>
          </a:p>
          <a:p>
            <a:r>
              <a:rPr lang="en-US" dirty="0"/>
              <a:t>import </a:t>
            </a:r>
            <a:r>
              <a:rPr lang="en-US" dirty="0" err="1"/>
              <a:t>androidx.compose.ui.text.font.FontWeight</a:t>
            </a:r>
            <a:endParaRPr lang="en-US" dirty="0"/>
          </a:p>
          <a:p>
            <a:r>
              <a:rPr lang="en-US" dirty="0"/>
              <a:t>import </a:t>
            </a:r>
            <a:r>
              <a:rPr lang="en-US" dirty="0" err="1"/>
              <a:t>androidx.compose.ui.text.style.TextAlign</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com.example.expensestracker.ui.theme.ExpensesTrackerTheme</a:t>
            </a:r>
            <a:endParaRPr lang="en-US" dirty="0"/>
          </a:p>
          <a:p>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1"/>
            <a:ext cx="9004300" cy="6740307"/>
          </a:xfrm>
          <a:prstGeom prst="rect">
            <a:avLst/>
          </a:prstGeom>
          <a:noFill/>
        </p:spPr>
        <p:txBody>
          <a:bodyPr wrap="square">
            <a:spAutoFit/>
          </a:bodyPr>
          <a:lstStyle/>
          <a:p>
            <a:r>
              <a:rPr lang="en-US" dirty="0"/>
              <a:t>class </a:t>
            </a:r>
            <a:r>
              <a:rPr lang="en-US" dirty="0" err="1"/>
              <a:t>MainActivity</a:t>
            </a:r>
            <a:r>
              <a:rPr lang="en-US" dirty="0"/>
              <a:t> : </a:t>
            </a:r>
            <a:r>
              <a:rPr lang="en-US" dirty="0" err="1"/>
              <a:t>ComponentActivity</a:t>
            </a:r>
            <a:r>
              <a:rPr lang="en-US" dirty="0"/>
              <a:t>() {</a:t>
            </a:r>
          </a:p>
          <a:p>
            <a:r>
              <a:rPr lang="en-US" dirty="0"/>
              <a:t>    @SuppressLint("UnusedMaterialScaffoldPaddingParameter")</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a:t>
            </a:r>
            <a:r>
              <a:rPr lang="en-US" dirty="0"/>
              <a:t> {</a:t>
            </a:r>
          </a:p>
          <a:p>
            <a:r>
              <a:rPr lang="en-US" dirty="0"/>
              <a:t>            Scaffold(</a:t>
            </a:r>
          </a:p>
          <a:p>
            <a:r>
              <a:rPr lang="en-US" dirty="0"/>
              <a:t>                // in scaffold we are specifying top bar.</a:t>
            </a:r>
          </a:p>
          <a:p>
            <a:r>
              <a:rPr lang="en-US" dirty="0"/>
              <a:t>                </a:t>
            </a:r>
            <a:r>
              <a:rPr lang="en-US" dirty="0" err="1"/>
              <a:t>bottomBar</a:t>
            </a:r>
            <a:r>
              <a:rPr lang="en-US" dirty="0"/>
              <a:t> = {</a:t>
            </a:r>
          </a:p>
          <a:p>
            <a:r>
              <a:rPr lang="en-US" dirty="0"/>
              <a:t>                    // inside top bar we are specifying</a:t>
            </a:r>
          </a:p>
          <a:p>
            <a:r>
              <a:rPr lang="en-US" dirty="0"/>
              <a:t>                    // background color.</a:t>
            </a:r>
          </a:p>
          <a:p>
            <a:r>
              <a:rPr lang="en-US" dirty="0"/>
              <a:t>                    </a:t>
            </a:r>
            <a:r>
              <a:rPr lang="en-US" dirty="0" err="1"/>
              <a:t>BottomAppBar</a:t>
            </a:r>
            <a:r>
              <a:rPr lang="en-US" dirty="0"/>
              <a:t>(</a:t>
            </a:r>
            <a:r>
              <a:rPr lang="en-US" dirty="0" err="1"/>
              <a:t>backgroundColor</a:t>
            </a:r>
            <a:r>
              <a:rPr lang="en-US" dirty="0"/>
              <a:t> = Color(0xFFadbef4),</a:t>
            </a:r>
          </a:p>
          <a:p>
            <a:r>
              <a:rPr lang="en-US" dirty="0"/>
              <a:t>                        modifier = </a:t>
            </a:r>
            <a:r>
              <a:rPr lang="en-US" dirty="0" err="1"/>
              <a:t>Modifier.height</a:t>
            </a:r>
            <a:r>
              <a:rPr lang="en-US" dirty="0"/>
              <a:t>(80.dp),</a:t>
            </a:r>
          </a:p>
          <a:p>
            <a:r>
              <a:rPr lang="en-US" dirty="0"/>
              <a:t>                        // along with that we are specifying</a:t>
            </a:r>
          </a:p>
          <a:p>
            <a:r>
              <a:rPr lang="en-US" dirty="0"/>
              <a:t>                        // title for our top bar.</a:t>
            </a:r>
          </a:p>
          <a:p>
            <a:r>
              <a:rPr lang="en-US" dirty="0"/>
              <a:t>                        content = {</a:t>
            </a:r>
          </a:p>
          <a:p>
            <a:endParaRPr lang="en-US" dirty="0"/>
          </a:p>
          <a:p>
            <a:r>
              <a:rPr lang="en-US" dirty="0"/>
              <a:t>                            Spacer(modifier = </a:t>
            </a:r>
            <a:r>
              <a:rPr lang="en-US" dirty="0" err="1"/>
              <a:t>Modifier.width</a:t>
            </a:r>
            <a:r>
              <a:rPr lang="en-US" dirty="0"/>
              <a:t>(15.dp))</a:t>
            </a:r>
          </a:p>
          <a:p>
            <a:endParaRPr lang="en-US" dirty="0"/>
          </a:p>
          <a:p>
            <a:r>
              <a:rPr lang="en-US" dirty="0"/>
              <a:t>                            Button(</a:t>
            </a:r>
          </a:p>
          <a:p>
            <a:r>
              <a:rPr lang="en-US" dirty="0"/>
              <a:t>                                </a:t>
            </a:r>
            <a:r>
              <a:rPr lang="en-US" dirty="0" err="1"/>
              <a:t>onClick</a:t>
            </a:r>
            <a:r>
              <a:rPr lang="en-US" dirty="0"/>
              <a:t> = {</a:t>
            </a:r>
            <a:r>
              <a:rPr lang="en-US" dirty="0" err="1"/>
              <a:t>startActivity</a:t>
            </a:r>
            <a:r>
              <a:rPr lang="en-US" dirty="0"/>
              <a:t>(Intent(</a:t>
            </a:r>
            <a:r>
              <a:rPr lang="en-US" dirty="0" err="1"/>
              <a:t>applicationContext,AddExpensesActivity</a:t>
            </a:r>
            <a:r>
              <a:rPr lang="en-US" dirty="0"/>
              <a:t>::class.java))},</a:t>
            </a:r>
          </a:p>
          <a:p>
            <a:r>
              <a:rPr lang="en-US" dirty="0"/>
              <a:t>                                colors = </a:t>
            </a:r>
            <a:r>
              <a:rPr lang="en-US" dirty="0" err="1"/>
              <a:t>ButtonDefaults.buttonColors</a:t>
            </a:r>
            <a:r>
              <a:rPr lang="en-US" dirty="0"/>
              <a:t>(</a:t>
            </a:r>
            <a:r>
              <a:rPr lang="en-US" dirty="0" err="1"/>
              <a:t>backgroundColor</a:t>
            </a:r>
            <a:r>
              <a:rPr lang="en-US" dirty="0"/>
              <a:t> = </a:t>
            </a:r>
            <a:r>
              <a:rPr lang="en-US" dirty="0" err="1"/>
              <a:t>Color.White</a:t>
            </a:r>
            <a:r>
              <a:rPr lang="en-US" dirty="0"/>
              <a:t>),</a:t>
            </a:r>
          </a:p>
          <a:p>
            <a:endParaRPr lang="en-US" dirty="0"/>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127000" y="152400"/>
            <a:ext cx="9017000" cy="6186309"/>
          </a:xfrm>
          <a:prstGeom prst="rect">
            <a:avLst/>
          </a:prstGeom>
          <a:noFill/>
        </p:spPr>
        <p:txBody>
          <a:bodyPr wrap="square">
            <a:spAutoFit/>
          </a:bodyPr>
          <a:lstStyle/>
          <a:p>
            <a:r>
              <a:rPr lang="en-US" dirty="0"/>
              <a:t> modifier = </a:t>
            </a:r>
            <a:r>
              <a:rPr lang="en-US" dirty="0" err="1"/>
              <a:t>Modifier.size</a:t>
            </a:r>
            <a:r>
              <a:rPr lang="en-US" dirty="0"/>
              <a:t>(height = 55.dp, width = 110.dp)</a:t>
            </a:r>
          </a:p>
          <a:p>
            <a:r>
              <a:rPr lang="en-US" dirty="0"/>
              <a:t>                            )</a:t>
            </a:r>
          </a:p>
          <a:p>
            <a:r>
              <a:rPr lang="en-US" dirty="0"/>
              <a:t>                            {</a:t>
            </a:r>
          </a:p>
          <a:p>
            <a:r>
              <a:rPr lang="en-US" dirty="0"/>
              <a:t>                                Text(</a:t>
            </a:r>
          </a:p>
          <a:p>
            <a:r>
              <a:rPr lang="en-US" dirty="0"/>
              <a:t>                                    text = "Add Expenses",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Spacer(modifier = </a:t>
            </a:r>
            <a:r>
              <a:rPr lang="en-US" dirty="0" err="1"/>
              <a:t>Modifier.width</a:t>
            </a:r>
            <a:r>
              <a:rPr lang="en-US" dirty="0"/>
              <a:t>(15.dp))</a:t>
            </a:r>
          </a:p>
          <a:p>
            <a:r>
              <a:rPr lang="en-US" dirty="0"/>
              <a:t>                            </a:t>
            </a:r>
          </a:p>
          <a:p>
            <a:r>
              <a:rPr lang="en-US" dirty="0"/>
              <a:t>                            Button(</a:t>
            </a:r>
          </a:p>
          <a:p>
            <a:r>
              <a:rPr lang="en-US" dirty="0"/>
              <a:t>                                </a:t>
            </a:r>
            <a:r>
              <a:rPr lang="en-US" dirty="0" err="1"/>
              <a:t>onClick</a:t>
            </a:r>
            <a:r>
              <a:rPr lang="en-US" dirty="0"/>
              <a:t> = {</a:t>
            </a:r>
          </a:p>
          <a:p>
            <a:r>
              <a:rPr lang="en-US" dirty="0"/>
              <a:t>                                    </a:t>
            </a:r>
            <a:r>
              <a:rPr lang="en-US" dirty="0" err="1"/>
              <a:t>startActivity</a:t>
            </a:r>
            <a:r>
              <a:rPr lang="en-US" dirty="0"/>
              <a:t>(</a:t>
            </a:r>
          </a:p>
          <a:p>
            <a:r>
              <a:rPr lang="en-US" dirty="0"/>
              <a:t>                                        Intent(</a:t>
            </a:r>
          </a:p>
          <a:p>
            <a:r>
              <a:rPr lang="en-US" dirty="0"/>
              <a:t>                                            </a:t>
            </a:r>
            <a:r>
              <a:rPr lang="en-US" dirty="0" err="1"/>
              <a:t>applicationContext</a:t>
            </a:r>
            <a:r>
              <a:rPr lang="en-US" dirty="0"/>
              <a:t>,</a:t>
            </a:r>
          </a:p>
          <a:p>
            <a:r>
              <a:rPr lang="en-US" dirty="0"/>
              <a:t>                                            </a:t>
            </a:r>
            <a:r>
              <a:rPr lang="en-US" dirty="0" err="1"/>
              <a:t>SetLimitActivity</a:t>
            </a:r>
            <a:r>
              <a:rPr lang="en-US" dirty="0"/>
              <a:t>::class.java</a:t>
            </a:r>
          </a:p>
          <a:p>
            <a:r>
              <a:rPr lang="en-US" dirty="0"/>
              <a:t>                                        )</a:t>
            </a:r>
          </a:p>
          <a:p>
            <a:r>
              <a:rPr lang="en-US" dirty="0"/>
              <a:t>                                    )</a:t>
            </a:r>
          </a:p>
          <a:p>
            <a:r>
              <a:rPr lang="en-US" dirty="0"/>
              <a:t>                                },</a:t>
            </a:r>
          </a:p>
          <a:p>
            <a:r>
              <a:rPr lang="en-US" dirty="0"/>
              <a:t>                                colors = </a:t>
            </a:r>
            <a:r>
              <a:rPr lang="en-US" dirty="0" err="1"/>
              <a:t>ButtonDefaults.buttonColors</a:t>
            </a:r>
            <a:r>
              <a:rPr lang="en-US" dirty="0"/>
              <a:t>(</a:t>
            </a:r>
            <a:r>
              <a:rPr lang="en-US" dirty="0" err="1"/>
              <a:t>backgroundColor</a:t>
            </a:r>
            <a:r>
              <a:rPr lang="en-US" dirty="0"/>
              <a:t> = </a:t>
            </a:r>
            <a:r>
              <a:rPr lang="en-US" dirty="0" err="1"/>
              <a:t>Color.White</a:t>
            </a:r>
            <a:r>
              <a:rPr lang="en-US" dirty="0"/>
              <a:t>),</a:t>
            </a: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600" y="0"/>
            <a:ext cx="9042400" cy="6463308"/>
          </a:xfrm>
          <a:prstGeom prst="rect">
            <a:avLst/>
          </a:prstGeom>
          <a:noFill/>
        </p:spPr>
        <p:txBody>
          <a:bodyPr wrap="square">
            <a:spAutoFit/>
          </a:bodyPr>
          <a:lstStyle/>
          <a:p>
            <a:r>
              <a:rPr lang="en-US" dirty="0"/>
              <a:t> modifier = </a:t>
            </a:r>
            <a:r>
              <a:rPr lang="en-US" dirty="0" err="1"/>
              <a:t>Modifier.size</a:t>
            </a:r>
            <a:r>
              <a:rPr lang="en-US" dirty="0"/>
              <a:t>(height = 55.dp, width = 110.dp)</a:t>
            </a:r>
          </a:p>
          <a:p>
            <a:r>
              <a:rPr lang="en-US" dirty="0"/>
              <a:t>                            )</a:t>
            </a:r>
          </a:p>
          <a:p>
            <a:r>
              <a:rPr lang="en-US" dirty="0"/>
              <a:t>                            {</a:t>
            </a:r>
          </a:p>
          <a:p>
            <a:r>
              <a:rPr lang="en-US" dirty="0"/>
              <a:t>                                Text(</a:t>
            </a:r>
          </a:p>
          <a:p>
            <a:r>
              <a:rPr lang="en-US" dirty="0"/>
              <a:t>                                    text = "Set Limit",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Spacer(modifier = </a:t>
            </a:r>
            <a:r>
              <a:rPr lang="en-US" dirty="0" err="1"/>
              <a:t>Modifier.width</a:t>
            </a:r>
            <a:r>
              <a:rPr lang="en-US" dirty="0"/>
              <a:t>(15.dp))</a:t>
            </a:r>
          </a:p>
          <a:p>
            <a:endParaRPr lang="en-US" dirty="0"/>
          </a:p>
          <a:p>
            <a:r>
              <a:rPr lang="en-US" dirty="0"/>
              <a:t>                            Button(</a:t>
            </a:r>
          </a:p>
          <a:p>
            <a:r>
              <a:rPr lang="en-US" dirty="0"/>
              <a:t>                                </a:t>
            </a:r>
            <a:r>
              <a:rPr lang="en-US" dirty="0" err="1"/>
              <a:t>onClick</a:t>
            </a:r>
            <a:r>
              <a:rPr lang="en-US" dirty="0"/>
              <a:t> = {</a:t>
            </a:r>
          </a:p>
          <a:p>
            <a:r>
              <a:rPr lang="en-US" dirty="0"/>
              <a:t>                                    </a:t>
            </a:r>
            <a:r>
              <a:rPr lang="en-US" dirty="0" err="1"/>
              <a:t>startActivity</a:t>
            </a:r>
            <a:r>
              <a:rPr lang="en-US" dirty="0"/>
              <a:t>(</a:t>
            </a:r>
          </a:p>
          <a:p>
            <a:r>
              <a:rPr lang="en-US" dirty="0"/>
              <a:t>                                        Intent(</a:t>
            </a:r>
          </a:p>
          <a:p>
            <a:r>
              <a:rPr lang="en-US" dirty="0"/>
              <a:t>                                            </a:t>
            </a:r>
            <a:r>
              <a:rPr lang="en-US" dirty="0" err="1"/>
              <a:t>applicationContext</a:t>
            </a:r>
            <a:r>
              <a:rPr lang="en-US" dirty="0"/>
              <a:t>,</a:t>
            </a:r>
          </a:p>
          <a:p>
            <a:r>
              <a:rPr lang="en-US" dirty="0"/>
              <a:t>                                            </a:t>
            </a:r>
            <a:r>
              <a:rPr lang="en-US" dirty="0" err="1"/>
              <a:t>ViewRecordsActivity</a:t>
            </a:r>
            <a:r>
              <a:rPr lang="en-US" dirty="0"/>
              <a:t>::class.java</a:t>
            </a:r>
          </a:p>
          <a:p>
            <a:r>
              <a:rPr lang="en-US" dirty="0"/>
              <a:t>                                        )</a:t>
            </a:r>
          </a:p>
          <a:p>
            <a:r>
              <a:rPr lang="en-US" dirty="0"/>
              <a:t>                                    )</a:t>
            </a:r>
          </a:p>
          <a:p>
            <a:r>
              <a:rPr lang="en-US" dirty="0"/>
              <a:t>                                },</a:t>
            </a:r>
          </a:p>
          <a:p>
            <a:r>
              <a:rPr lang="en-US" dirty="0"/>
              <a:t>                                colors = </a:t>
            </a:r>
            <a:r>
              <a:rPr lang="en-US" dirty="0" err="1"/>
              <a:t>ButtonDefaults.buttonColors</a:t>
            </a:r>
            <a:r>
              <a:rPr lang="en-US" dirty="0"/>
              <a:t>(</a:t>
            </a:r>
            <a:r>
              <a:rPr lang="en-US" dirty="0" err="1"/>
              <a:t>backgroundColor</a:t>
            </a:r>
            <a:r>
              <a:rPr lang="en-US" dirty="0"/>
              <a:t> = </a:t>
            </a:r>
            <a:r>
              <a:rPr lang="en-US" dirty="0" err="1"/>
              <a:t>Color.White</a:t>
            </a:r>
            <a:r>
              <a:rPr lang="en-US" dirty="0"/>
              <a:t>),</a:t>
            </a:r>
          </a:p>
          <a:p>
            <a:r>
              <a:rPr lang="en-US" dirty="0"/>
              <a:t>                                modifier = </a:t>
            </a:r>
            <a:r>
              <a:rPr lang="en-US" dirty="0" err="1"/>
              <a:t>Modifier.size</a:t>
            </a:r>
            <a:r>
              <a:rPr lang="en-US" dirty="0"/>
              <a:t>(height = 55.dp, width = 110.dp)</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7017306"/>
          </a:xfrm>
          <a:prstGeom prst="rect">
            <a:avLst/>
          </a:prstGeom>
          <a:noFill/>
        </p:spPr>
        <p:txBody>
          <a:bodyPr wrap="square">
            <a:spAutoFit/>
          </a:bodyPr>
          <a:lstStyle/>
          <a:p>
            <a:r>
              <a:rPr lang="en-US" dirty="0"/>
              <a:t> )</a:t>
            </a:r>
          </a:p>
          <a:p>
            <a:r>
              <a:rPr lang="en-US" dirty="0"/>
              <a:t>                            {</a:t>
            </a:r>
          </a:p>
          <a:p>
            <a:r>
              <a:rPr lang="en-US" dirty="0"/>
              <a:t>                                Text(</a:t>
            </a:r>
          </a:p>
          <a:p>
            <a:r>
              <a:rPr lang="en-US" dirty="0"/>
              <a:t>                                    text = "View Records",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 {</a:t>
            </a:r>
          </a:p>
          <a:p>
            <a:r>
              <a:rPr lang="en-US" dirty="0"/>
              <a:t>                </a:t>
            </a:r>
            <a:r>
              <a:rPr lang="en-US" dirty="0" err="1"/>
              <a:t>MainPage</a:t>
            </a:r>
            <a:r>
              <a:rPr lang="en-US" dirty="0"/>
              <a:t>()</a:t>
            </a:r>
          </a:p>
          <a:p>
            <a:r>
              <a:rPr lang="en-US" dirty="0"/>
              <a:t>            }</a:t>
            </a:r>
          </a:p>
          <a:p>
            <a:r>
              <a:rPr lang="en-US" dirty="0"/>
              <a:t>        }</a:t>
            </a:r>
          </a:p>
          <a:p>
            <a:r>
              <a:rPr lang="en-US" dirty="0"/>
              <a:t>    }</a:t>
            </a:r>
          </a:p>
          <a:p>
            <a:r>
              <a:rPr lang="en-US" dirty="0"/>
              <a:t>}</a:t>
            </a:r>
          </a:p>
          <a:p>
            <a:endParaRPr lang="en-US" dirty="0"/>
          </a:p>
          <a:p>
            <a:r>
              <a:rPr lang="en-US" dirty="0"/>
              <a:t>@Composable</a:t>
            </a:r>
          </a:p>
          <a:p>
            <a:r>
              <a:rPr lang="en-US" dirty="0"/>
              <a:t>fun </a:t>
            </a:r>
            <a:r>
              <a:rPr lang="en-US" dirty="0" err="1"/>
              <a:t>MainPage</a:t>
            </a:r>
            <a:r>
              <a:rPr lang="en-US" dirty="0"/>
              <a:t>() {</a:t>
            </a:r>
          </a:p>
          <a:p>
            <a:r>
              <a:rPr lang="en-US" dirty="0"/>
              <a:t>    Column(</a:t>
            </a:r>
          </a:p>
          <a:p>
            <a:r>
              <a:rPr lang="en-US" dirty="0"/>
              <a:t>        modifier = </a:t>
            </a:r>
            <a:r>
              <a:rPr lang="en-US" dirty="0" err="1"/>
              <a:t>Modifier.padding</a:t>
            </a:r>
            <a:r>
              <a:rPr lang="en-US" dirty="0"/>
              <a:t>(20.dp).</a:t>
            </a:r>
            <a:r>
              <a:rPr lang="en-US" dirty="0" err="1"/>
              <a:t>fillMaxSize</a:t>
            </a:r>
            <a:r>
              <a:rPr lang="en-US" dirty="0"/>
              <a:t>(),</a:t>
            </a:r>
          </a:p>
          <a:p>
            <a:r>
              <a:rPr lang="en-US" dirty="0"/>
              <a:t>        </a:t>
            </a:r>
            <a:r>
              <a:rPr lang="en-US" dirty="0" err="1"/>
              <a:t>verticalArrangement</a:t>
            </a:r>
            <a:r>
              <a:rPr lang="en-US" dirty="0"/>
              <a:t> = </a:t>
            </a:r>
            <a:r>
              <a:rPr lang="en-US" dirty="0" err="1"/>
              <a:t>Arrangement.Center</a:t>
            </a:r>
            <a:r>
              <a:rPr lang="en-US" dirty="0"/>
              <a:t>,</a:t>
            </a:r>
          </a:p>
          <a:p>
            <a:r>
              <a:rPr lang="en-US" dirty="0"/>
              <a:t>        </a:t>
            </a:r>
            <a:r>
              <a:rPr lang="en-US" dirty="0" err="1"/>
              <a:t>horizontalAlignment</a:t>
            </a:r>
            <a:r>
              <a:rPr lang="en-US" dirty="0"/>
              <a:t> = </a:t>
            </a:r>
            <a:r>
              <a:rPr lang="en-US" dirty="0" err="1"/>
              <a:t>Alignment.CenterHorizontally</a:t>
            </a:r>
            <a:endParaRPr lang="en-US" dirty="0"/>
          </a:p>
          <a:p>
            <a:endParaRPr lang="en-US" dirty="0"/>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101600" y="0"/>
            <a:ext cx="9042400" cy="3139321"/>
          </a:xfrm>
          <a:prstGeom prst="rect">
            <a:avLst/>
          </a:prstGeom>
          <a:noFill/>
        </p:spPr>
        <p:txBody>
          <a:bodyPr wrap="square">
            <a:spAutoFit/>
          </a:bodyPr>
          <a:lstStyle/>
          <a:p>
            <a:r>
              <a:rPr lang="en-US" dirty="0"/>
              <a:t> ) {</a:t>
            </a:r>
          </a:p>
          <a:p>
            <a:endParaRPr lang="en-US" dirty="0"/>
          </a:p>
          <a:p>
            <a:r>
              <a:rPr lang="en-US" dirty="0"/>
              <a:t>        Text(text = "Welcome To Expense Tracker", </a:t>
            </a:r>
            <a:r>
              <a:rPr lang="en-US" dirty="0" err="1"/>
              <a:t>fontSize</a:t>
            </a:r>
            <a:r>
              <a:rPr lang="en-US" dirty="0"/>
              <a:t> = 42.sp, </a:t>
            </a:r>
            <a:r>
              <a:rPr lang="en-US" dirty="0" err="1"/>
              <a:t>fontWeight</a:t>
            </a:r>
            <a:r>
              <a:rPr lang="en-US" dirty="0"/>
              <a:t> = </a:t>
            </a:r>
            <a:r>
              <a:rPr lang="en-US" dirty="0" err="1"/>
              <a:t>FontWeight.Bold</a:t>
            </a:r>
            <a:r>
              <a:rPr lang="en-US" dirty="0"/>
              <a:t>,</a:t>
            </a:r>
          </a:p>
          <a:p>
            <a:r>
              <a:rPr lang="en-US" dirty="0"/>
              <a:t>        </a:t>
            </a:r>
            <a:r>
              <a:rPr lang="en-US" dirty="0" err="1"/>
              <a:t>textAlign</a:t>
            </a:r>
            <a:r>
              <a:rPr lang="en-US" dirty="0"/>
              <a:t> = </a:t>
            </a:r>
            <a:r>
              <a:rPr lang="en-US" dirty="0" err="1"/>
              <a:t>TextAlign.Center</a:t>
            </a:r>
            <a:r>
              <a:rPr lang="en-US" dirty="0"/>
              <a:t>)</a:t>
            </a:r>
          </a:p>
          <a:p>
            <a:endParaRPr lang="en-US" dirty="0"/>
          </a:p>
          <a:p>
            <a:r>
              <a:rPr lang="en-US" dirty="0"/>
              <a:t>        Image(</a:t>
            </a:r>
            <a:r>
              <a:rPr lang="en-US" dirty="0" err="1"/>
              <a:t>painterResource</a:t>
            </a:r>
            <a:r>
              <a:rPr lang="en-US" dirty="0"/>
              <a:t>(id = R.drawable.img_1), </a:t>
            </a:r>
            <a:r>
              <a:rPr lang="en-US" dirty="0" err="1"/>
              <a:t>contentDescription</a:t>
            </a:r>
            <a:r>
              <a:rPr lang="en-US" dirty="0"/>
              <a:t> ="", modifier = </a:t>
            </a:r>
            <a:r>
              <a:rPr lang="en-US" dirty="0" err="1"/>
              <a:t>Modifier.size</a:t>
            </a:r>
            <a:r>
              <a:rPr lang="en-US" dirty="0"/>
              <a:t>(height = 500.dp, width = 500.dp))</a:t>
            </a:r>
          </a:p>
          <a:p>
            <a:endParaRPr lang="en-US" dirty="0"/>
          </a:p>
          <a:p>
            <a:r>
              <a:rPr lang="en-US" dirty="0"/>
              <a:t>    }</a:t>
            </a:r>
          </a:p>
          <a:p>
            <a:r>
              <a:rPr lang="en-US" dirty="0"/>
              <a:t>}</a:t>
            </a:r>
          </a:p>
        </p:txBody>
      </p:sp>
      <p:sp>
        <p:nvSpPr>
          <p:cNvPr id="4" name="TextBox 3">
            <a:extLst>
              <a:ext uri="{FF2B5EF4-FFF2-40B4-BE49-F238E27FC236}">
                <a16:creationId xmlns:a16="http://schemas.microsoft.com/office/drawing/2014/main" id="{8605D450-9245-43EC-B8C6-CCA59DCACC67}"/>
              </a:ext>
            </a:extLst>
          </p:cNvPr>
          <p:cNvSpPr txBox="1"/>
          <p:nvPr/>
        </p:nvSpPr>
        <p:spPr>
          <a:xfrm>
            <a:off x="241300" y="3429000"/>
            <a:ext cx="2192588" cy="400110"/>
          </a:xfrm>
          <a:prstGeom prst="rect">
            <a:avLst/>
          </a:prstGeom>
          <a:noFill/>
        </p:spPr>
        <p:txBody>
          <a:bodyPr wrap="none" rtlCol="0">
            <a:spAutoFit/>
          </a:bodyPr>
          <a:lstStyle/>
          <a:p>
            <a:r>
              <a:rPr lang="en-US" sz="2000" u="sng" dirty="0" err="1">
                <a:latin typeface="Times New Roman" panose="02020603050405020304" pitchFamily="18" charset="0"/>
                <a:cs typeface="Times New Roman" panose="02020603050405020304" pitchFamily="18" charset="0"/>
              </a:rPr>
              <a:t>RegisterActivity.kt</a:t>
            </a:r>
            <a:r>
              <a:rPr lang="en-US" sz="2000" u="sng"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BA700AA-973F-432C-89C2-7ED1BEEFB94F}"/>
              </a:ext>
            </a:extLst>
          </p:cNvPr>
          <p:cNvSpPr txBox="1"/>
          <p:nvPr/>
        </p:nvSpPr>
        <p:spPr>
          <a:xfrm>
            <a:off x="101600" y="4118789"/>
            <a:ext cx="6096000" cy="3416320"/>
          </a:xfrm>
          <a:prstGeom prst="rect">
            <a:avLst/>
          </a:prstGeom>
          <a:noFill/>
        </p:spPr>
        <p:txBody>
          <a:bodyPr wrap="square">
            <a:spAutoFit/>
          </a:bodyPr>
          <a:lstStyle/>
          <a:p>
            <a:r>
              <a:rPr lang="en-US" dirty="0"/>
              <a:t>package </a:t>
            </a:r>
            <a:r>
              <a:rPr lang="en-US" dirty="0" err="1"/>
              <a:t>com.example.expensestracker</a:t>
            </a:r>
            <a:endParaRPr lang="en-US" dirty="0"/>
          </a:p>
          <a:p>
            <a:endParaRPr lang="en-US" dirty="0"/>
          </a:p>
          <a:p>
            <a:r>
              <a:rPr lang="en-US" dirty="0"/>
              <a:t>import </a:t>
            </a:r>
            <a:r>
              <a:rPr lang="en-US" dirty="0" err="1"/>
              <a:t>android.content.Context</a:t>
            </a:r>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r>
              <a:rPr lang="en-US" dirty="0"/>
              <a:t>import androidx.compose.foundation.layout.*</a:t>
            </a:r>
          </a:p>
          <a:p>
            <a:r>
              <a:rPr lang="en-US" dirty="0"/>
              <a:t>import androidx.compose.material.*</a:t>
            </a:r>
          </a:p>
          <a:p>
            <a:endParaRPr lang="en-US" dirty="0"/>
          </a:p>
          <a:p>
            <a:endParaRPr lang="en-US" dirty="0"/>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7017306"/>
          </a:xfrm>
          <a:prstGeom prst="rect">
            <a:avLst/>
          </a:prstGeom>
          <a:noFill/>
        </p:spPr>
        <p:txBody>
          <a:bodyPr wrap="square">
            <a:spAutoFit/>
          </a:bodyPr>
          <a:lstStyle/>
          <a:p>
            <a:r>
              <a:rPr lang="en-US" dirty="0"/>
              <a:t>import androidx.compose.runtime.*</a:t>
            </a:r>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androidx.compose.ui.layout.ContentScale</a:t>
            </a:r>
            <a:endParaRPr lang="en-US" dirty="0"/>
          </a:p>
          <a:p>
            <a:r>
              <a:rPr lang="en-US" dirty="0"/>
              <a:t>import </a:t>
            </a:r>
            <a:r>
              <a:rPr lang="en-US" dirty="0" err="1"/>
              <a:t>androidx.compose.ui.res.painterResource</a:t>
            </a:r>
            <a:endParaRPr lang="en-US" dirty="0"/>
          </a:p>
          <a:p>
            <a:r>
              <a:rPr lang="en-US" dirty="0"/>
              <a:t>import </a:t>
            </a:r>
            <a:r>
              <a:rPr lang="en-US" dirty="0" err="1"/>
              <a:t>androidx.compose.ui.text.font.FontFamily</a:t>
            </a:r>
            <a:endParaRPr lang="en-US" dirty="0"/>
          </a:p>
          <a:p>
            <a:r>
              <a:rPr lang="en-US" dirty="0"/>
              <a:t>import </a:t>
            </a:r>
            <a:r>
              <a:rPr lang="en-US" dirty="0" err="1"/>
              <a:t>androidx.compose.ui.text.font.FontWeight</a:t>
            </a:r>
            <a:endParaRPr lang="en-US" dirty="0"/>
          </a:p>
          <a:p>
            <a:r>
              <a:rPr lang="en-US" dirty="0"/>
              <a:t>import </a:t>
            </a:r>
            <a:r>
              <a:rPr lang="en-US" dirty="0" err="1"/>
              <a:t>androidx.compose.ui.text.input.PasswordVisualTransformation</a:t>
            </a:r>
            <a:endParaRPr lang="en-US" dirty="0"/>
          </a:p>
          <a:p>
            <a:r>
              <a:rPr lang="en-US" dirty="0"/>
              <a:t>import </a:t>
            </a:r>
            <a:r>
              <a:rPr lang="en-US" dirty="0" err="1"/>
              <a:t>androidx.compose.ui.tooling.preview.Preview</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androidx.core.content.ContextCompat</a:t>
            </a:r>
            <a:endParaRPr lang="en-US" dirty="0"/>
          </a:p>
          <a:p>
            <a:r>
              <a:rPr lang="en-US" dirty="0"/>
              <a:t>import </a:t>
            </a:r>
            <a:r>
              <a:rPr lang="en-US" dirty="0" err="1"/>
              <a:t>com.example.expensestracker.ui.theme.ExpensesTrackerTheme</a:t>
            </a:r>
            <a:endParaRPr lang="en-US" dirty="0"/>
          </a:p>
          <a:p>
            <a:endParaRPr lang="en-US" dirty="0"/>
          </a:p>
          <a:p>
            <a:r>
              <a:rPr lang="en-US" dirty="0"/>
              <a:t>class </a:t>
            </a:r>
            <a:r>
              <a:rPr lang="en-US" dirty="0" err="1"/>
              <a:t>RegisterActivity</a:t>
            </a:r>
            <a:r>
              <a:rPr lang="en-US" dirty="0"/>
              <a:t> : </a:t>
            </a:r>
            <a:r>
              <a:rPr lang="en-US" dirty="0" err="1"/>
              <a:t>ComponentActivity</a:t>
            </a:r>
            <a:r>
              <a:rPr lang="en-US" dirty="0"/>
              <a:t>() {</a:t>
            </a:r>
          </a:p>
          <a:p>
            <a:r>
              <a:rPr lang="en-US" dirty="0"/>
              <a:t>    private </a:t>
            </a:r>
            <a:r>
              <a:rPr lang="en-US" dirty="0" err="1"/>
              <a:t>lateinit</a:t>
            </a:r>
            <a:r>
              <a:rPr lang="en-US" dirty="0"/>
              <a:t> var </a:t>
            </a:r>
            <a:r>
              <a:rPr lang="en-US" dirty="0" err="1"/>
              <a:t>databaseHelper</a:t>
            </a:r>
            <a:r>
              <a:rPr lang="en-US" dirty="0"/>
              <a:t>: </a:t>
            </a:r>
            <a:r>
              <a:rPr lang="en-US" dirty="0" err="1"/>
              <a:t>UserDatabaseHelper</a:t>
            </a:r>
            <a:endParaRPr lang="en-US" dirty="0"/>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databaseHelper</a:t>
            </a:r>
            <a:r>
              <a:rPr lang="en-US" dirty="0"/>
              <a:t> = </a:t>
            </a:r>
            <a:r>
              <a:rPr lang="en-US" dirty="0" err="1"/>
              <a:t>UserDatabaseHelper</a:t>
            </a:r>
            <a:r>
              <a:rPr lang="en-US" dirty="0"/>
              <a:t>(this)</a:t>
            </a:r>
          </a:p>
          <a:p>
            <a:r>
              <a:rPr lang="en-US" dirty="0"/>
              <a:t>        </a:t>
            </a:r>
            <a:r>
              <a:rPr lang="en-US" dirty="0" err="1"/>
              <a:t>setContent</a:t>
            </a:r>
            <a:r>
              <a:rPr lang="en-US" dirty="0"/>
              <a:t> {</a:t>
            </a:r>
          </a:p>
          <a:p>
            <a:r>
              <a:rPr lang="en-US" dirty="0"/>
              <a:t>            </a:t>
            </a:r>
            <a:r>
              <a:rPr lang="en-US" dirty="0" err="1"/>
              <a:t>ExpensesTrackerTheme</a:t>
            </a:r>
            <a:r>
              <a:rPr lang="en-US" dirty="0"/>
              <a:t> {</a:t>
            </a:r>
          </a:p>
          <a:p>
            <a:r>
              <a:rPr lang="en-US" dirty="0"/>
              <a:t>                // A surface container using the 'background' color from the theme</a:t>
            </a:r>
          </a:p>
          <a:p>
            <a:r>
              <a:rPr lang="en-US" dirty="0"/>
              <a:t>                Surface(</a:t>
            </a:r>
          </a:p>
          <a:p>
            <a:endParaRPr lang="en-US" dirty="0"/>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77</TotalTime>
  <Words>1913</Words>
  <Application>Microsoft Office PowerPoint</Application>
  <PresentationFormat>Widescreen</PresentationFormat>
  <Paragraphs>289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Söhne</vt:lpstr>
      <vt:lpstr>Times New Roman</vt:lpstr>
      <vt:lpstr>Trebuchet MS</vt:lpstr>
      <vt:lpstr>Wingdings</vt:lpstr>
      <vt:lpstr>Wingdings 3</vt:lpstr>
      <vt:lpstr>Facet</vt:lpstr>
      <vt:lpstr>     MONEY MATTERS: A PERSONAL FINANCE MANAGEMENT APP</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SUBHASHINI S</cp:lastModifiedBy>
  <cp:revision>11</cp:revision>
  <dcterms:created xsi:type="dcterms:W3CDTF">2024-03-18T04:06:37Z</dcterms:created>
  <dcterms:modified xsi:type="dcterms:W3CDTF">2024-11-19T07:00:18Z</dcterms:modified>
</cp:coreProperties>
</file>