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HARIHARAN.G</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2426J0829</a:t>
            </a:r>
            <a:r>
              <a:rPr lang="en-US" sz="2400" b="1">
                <a:ea typeface="Calibri"/>
                <a:cs typeface="Calibri"/>
                <a:sym typeface="Calibri"/>
              </a:rPr>
              <a:t>&amp; 170B9FA4C225135BD21421AB45C5C988</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nivirithu27@outlook.com</cp:lastModifiedBy>
  <cp:revision>5</cp:revision>
  <dcterms:modified xsi:type="dcterms:W3CDTF">2025-09-18T16:48:28Z</dcterms:modified>
</cp:coreProperties>
</file>