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B0D84-DB2F-4E0E-BCBD-516837DEB05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174F2-7EF4-4907-AC8D-802FE94BDA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74F2-7EF4-4907-AC8D-802FE94BDA5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676400"/>
            <a:ext cx="2438400" cy="504507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1676400"/>
            <a:ext cx="2743200" cy="5045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24600" y="1676400"/>
            <a:ext cx="2362200" cy="5045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1752600"/>
            <a:ext cx="762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0" y="1752600"/>
            <a:ext cx="762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1676400" cy="3962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676400"/>
            <a:ext cx="2438400" cy="504507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1676400"/>
            <a:ext cx="2743200" cy="5045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24600" y="1676400"/>
            <a:ext cx="2362200" cy="5045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1752600"/>
            <a:ext cx="762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0" y="1752600"/>
            <a:ext cx="762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1219200"/>
            <a:ext cx="8001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514600" cy="45259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6000"/>
            <a:ext cx="2514600" cy="6254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600201"/>
            <a:ext cx="2895600" cy="5105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1600200"/>
            <a:ext cx="2667000" cy="51212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286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Bookman Old Style" pitchFamily="18" charset="0"/>
              </a:rPr>
              <a:t>Department of Scientific and Industrial Research</a:t>
            </a:r>
            <a:r>
              <a:rPr lang="en-US" sz="3200" dirty="0" smtClean="0">
                <a:latin typeface="Bookman Old Style" pitchFamily="18" charset="0"/>
              </a:rPr>
              <a:t/>
            </a:r>
            <a:br>
              <a:rPr lang="en-US" sz="3200" dirty="0" smtClean="0">
                <a:latin typeface="Bookman Old Style" pitchFamily="18" charset="0"/>
              </a:rPr>
            </a:br>
            <a:r>
              <a:rPr lang="en-US" sz="32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Smart Management of Street lights for Energy Conservation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76800"/>
            <a:ext cx="6858000" cy="1371600"/>
          </a:xfrm>
          <a:noFill/>
        </p:spPr>
        <p:txBody>
          <a:bodyPr>
            <a:normAutofit lnSpcReduction="10000"/>
          </a:bodyPr>
          <a:lstStyle/>
          <a:p>
            <a:pPr algn="l"/>
            <a:r>
              <a:rPr lang="en-US" sz="2600" dirty="0" smtClean="0">
                <a:solidFill>
                  <a:schemeClr val="bg1"/>
                </a:solidFill>
                <a:latin typeface="Bookman Old Style" pitchFamily="18" charset="0"/>
              </a:rPr>
              <a:t>Team Leader 		: </a:t>
            </a:r>
            <a:r>
              <a:rPr lang="en-US" sz="2600" dirty="0" err="1" smtClean="0">
                <a:solidFill>
                  <a:schemeClr val="bg1"/>
                </a:solidFill>
                <a:latin typeface="Bookman Old Style" pitchFamily="18" charset="0"/>
              </a:rPr>
              <a:t>Ishwarya</a:t>
            </a:r>
            <a:r>
              <a:rPr lang="en-US" sz="2600" dirty="0" smtClean="0">
                <a:solidFill>
                  <a:schemeClr val="bg1"/>
                </a:solidFill>
                <a:latin typeface="Bookman Old Style" pitchFamily="18" charset="0"/>
              </a:rPr>
              <a:t>  S</a:t>
            </a:r>
          </a:p>
          <a:p>
            <a:pPr algn="l"/>
            <a:r>
              <a:rPr lang="en-US" sz="2600" dirty="0" smtClean="0">
                <a:solidFill>
                  <a:schemeClr val="bg1"/>
                </a:solidFill>
                <a:latin typeface="Bookman Old Style" pitchFamily="18" charset="0"/>
              </a:rPr>
              <a:t>Technology </a:t>
            </a:r>
            <a:r>
              <a:rPr lang="en-US" sz="2600" dirty="0" smtClean="0">
                <a:solidFill>
                  <a:schemeClr val="bg1"/>
                </a:solidFill>
                <a:latin typeface="Bookman Old Style" pitchFamily="18" charset="0"/>
              </a:rPr>
              <a:t>Bucket 	: Miscellaneous</a:t>
            </a:r>
          </a:p>
          <a:p>
            <a:pPr algn="l"/>
            <a:r>
              <a:rPr lang="en-US" sz="2600" dirty="0" smtClean="0">
                <a:solidFill>
                  <a:schemeClr val="bg1"/>
                </a:solidFill>
                <a:latin typeface="Bookman Old Style" pitchFamily="18" charset="0"/>
              </a:rPr>
              <a:t>College Code 		: 3122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pPr algn="l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1. 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sense whether it is 	  	         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sense the motion 	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 day(6 A.M. – 6 P.M.) or 	  		of vehicles or pedestrian	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night (6 P.M. -6 A.M.).	  		in order to switch ON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If it is day then the street 	  		nearby street lights. 	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lights are turned OFF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automatically .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1371600"/>
            <a:ext cx="76199" cy="4986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aynight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1371600" y="3657600"/>
            <a:ext cx="2209800" cy="2724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1600" y="4038600"/>
            <a:ext cx="7620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igh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505200"/>
            <a:ext cx="2438400" cy="275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Idea!!!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pPr algn="l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LDR(Light Dependent    2.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Motion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Sensors(PIR      3. Arduino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Uno 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Resister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	   and IR sensor)</a:t>
            </a:r>
          </a:p>
          <a:p>
            <a:pPr marL="457200" indent="-457200" algn="l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It allows the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   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PIR(Passive Infrared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       Based on the response	</a:t>
            </a:r>
          </a:p>
          <a:p>
            <a:pPr marL="457200" indent="-457200"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Uno to work only during 	 Sensor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detects the motion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from the motion sensors	</a:t>
            </a:r>
          </a:p>
          <a:p>
            <a:pPr marL="457200" indent="-457200"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ight. So that the energy is  of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pedestrian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		     this device controls the 	</a:t>
            </a:r>
          </a:p>
          <a:p>
            <a:pPr marL="457200" indent="-457200"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onserved during day time.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IR(Infrared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Sensor) detects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working of street lights.	 		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motion of vehicles.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sensor sends the 						  response to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if 						  they detects.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524000"/>
            <a:ext cx="45719" cy="4986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1524000"/>
            <a:ext cx="45719" cy="4986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DR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86200"/>
            <a:ext cx="2238375" cy="1905000"/>
          </a:xfrm>
          <a:prstGeom prst="rect">
            <a:avLst/>
          </a:prstGeom>
        </p:spPr>
      </p:pic>
      <p:pic>
        <p:nvPicPr>
          <p:cNvPr id="10" name="Picture 9" descr="ir.gif"/>
          <p:cNvPicPr>
            <a:picLocks noChangeAspect="1"/>
          </p:cNvPicPr>
          <p:nvPr/>
        </p:nvPicPr>
        <p:blipFill>
          <a:blip r:embed="rId3"/>
          <a:srcRect l="25510" t="4756"/>
          <a:stretch>
            <a:fillRect/>
          </a:stretch>
        </p:blipFill>
        <p:spPr>
          <a:xfrm>
            <a:off x="3124200" y="5029200"/>
            <a:ext cx="2743200" cy="1547812"/>
          </a:xfrm>
          <a:prstGeom prst="rect">
            <a:avLst/>
          </a:prstGeom>
        </p:spPr>
      </p:pic>
      <p:pic>
        <p:nvPicPr>
          <p:cNvPr id="11" name="Picture 10" descr="arduino.jpg"/>
          <p:cNvPicPr>
            <a:picLocks noChangeAspect="1"/>
          </p:cNvPicPr>
          <p:nvPr/>
        </p:nvPicPr>
        <p:blipFill>
          <a:blip r:embed="rId4" cstate="print"/>
          <a:srcRect t="-347"/>
          <a:stretch>
            <a:fillRect/>
          </a:stretch>
        </p:blipFill>
        <p:spPr>
          <a:xfrm>
            <a:off x="6172200" y="3810000"/>
            <a:ext cx="2362200" cy="2270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Placeholder 4" descr="wor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266" b="6266"/>
          <a:stretch>
            <a:fillRect/>
          </a:stretch>
        </p:blipFill>
        <p:spPr>
          <a:xfrm>
            <a:off x="152400" y="762000"/>
            <a:ext cx="8839200" cy="6096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9144000" cy="6096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IT WORKS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SMART STREET LIGHT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l="20015" t="33333" r="21514" b="16000"/>
          <a:stretch>
            <a:fillRect/>
          </a:stretch>
        </p:blipFill>
        <p:spPr bwMode="auto">
          <a:xfrm>
            <a:off x="381000" y="1295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35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Department of Scientific and Industrial Research  Smart Management of Street lights for Energy Conservation</vt:lpstr>
      <vt:lpstr>OBJECTIVES</vt:lpstr>
      <vt:lpstr>Our Idea!!!</vt:lpstr>
      <vt:lpstr>Slide 4</vt:lpstr>
      <vt:lpstr>BENEFITS OF SMART STREET LIGHT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Scientific and Industrial Research</dc:title>
  <dc:creator>intel</dc:creator>
  <cp:lastModifiedBy>intel</cp:lastModifiedBy>
  <cp:revision>32</cp:revision>
  <dcterms:created xsi:type="dcterms:W3CDTF">2006-08-16T00:00:00Z</dcterms:created>
  <dcterms:modified xsi:type="dcterms:W3CDTF">2020-01-03T00:50:50Z</dcterms:modified>
</cp:coreProperties>
</file>