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658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14197" y="609441"/>
            <a:ext cx="6659604" cy="142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rgbClr val="9D7353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rgbClr val="9D7353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69834" y="3675653"/>
            <a:ext cx="9018270" cy="6604000"/>
          </a:xfrm>
          <a:custGeom>
            <a:avLst/>
            <a:gdLst/>
            <a:ahLst/>
            <a:cxnLst/>
            <a:rect l="l" t="t" r="r" b="b"/>
            <a:pathLst>
              <a:path w="9018269" h="6604000">
                <a:moveTo>
                  <a:pt x="3327256" y="165099"/>
                </a:moveTo>
                <a:lnTo>
                  <a:pt x="2329229" y="165099"/>
                </a:lnTo>
                <a:lnTo>
                  <a:pt x="2364737" y="152399"/>
                </a:lnTo>
                <a:lnTo>
                  <a:pt x="2395852" y="126999"/>
                </a:lnTo>
                <a:lnTo>
                  <a:pt x="2424770" y="101599"/>
                </a:lnTo>
                <a:lnTo>
                  <a:pt x="2463206" y="63499"/>
                </a:lnTo>
                <a:lnTo>
                  <a:pt x="2504936" y="38099"/>
                </a:lnTo>
                <a:lnTo>
                  <a:pt x="2689292" y="38099"/>
                </a:lnTo>
                <a:lnTo>
                  <a:pt x="2705903" y="12699"/>
                </a:lnTo>
                <a:lnTo>
                  <a:pt x="2724153" y="0"/>
                </a:lnTo>
                <a:lnTo>
                  <a:pt x="2846485" y="0"/>
                </a:lnTo>
                <a:lnTo>
                  <a:pt x="2895971" y="12699"/>
                </a:lnTo>
                <a:lnTo>
                  <a:pt x="2942575" y="38099"/>
                </a:lnTo>
                <a:lnTo>
                  <a:pt x="2981766" y="50799"/>
                </a:lnTo>
                <a:lnTo>
                  <a:pt x="3009016" y="63499"/>
                </a:lnTo>
                <a:lnTo>
                  <a:pt x="3035509" y="76199"/>
                </a:lnTo>
                <a:lnTo>
                  <a:pt x="3072709" y="88899"/>
                </a:lnTo>
                <a:lnTo>
                  <a:pt x="3116498" y="101599"/>
                </a:lnTo>
                <a:lnTo>
                  <a:pt x="3162760" y="101599"/>
                </a:lnTo>
                <a:lnTo>
                  <a:pt x="3260497" y="126999"/>
                </a:lnTo>
                <a:lnTo>
                  <a:pt x="3304835" y="139699"/>
                </a:lnTo>
                <a:lnTo>
                  <a:pt x="3327256" y="165099"/>
                </a:lnTo>
                <a:close/>
              </a:path>
              <a:path w="9018269" h="6604000">
                <a:moveTo>
                  <a:pt x="6443686" y="1181099"/>
                </a:moveTo>
                <a:lnTo>
                  <a:pt x="1771997" y="1181099"/>
                </a:lnTo>
                <a:lnTo>
                  <a:pt x="1805908" y="1168399"/>
                </a:lnTo>
                <a:lnTo>
                  <a:pt x="1822950" y="1155699"/>
                </a:lnTo>
                <a:lnTo>
                  <a:pt x="1826582" y="1142999"/>
                </a:lnTo>
                <a:lnTo>
                  <a:pt x="1819102" y="1117599"/>
                </a:lnTo>
                <a:lnTo>
                  <a:pt x="1802565" y="1079499"/>
                </a:lnTo>
                <a:lnTo>
                  <a:pt x="1779025" y="1066799"/>
                </a:lnTo>
                <a:lnTo>
                  <a:pt x="1751434" y="1041399"/>
                </a:lnTo>
                <a:lnTo>
                  <a:pt x="1729608" y="1003299"/>
                </a:lnTo>
                <a:lnTo>
                  <a:pt x="1716017" y="965199"/>
                </a:lnTo>
                <a:lnTo>
                  <a:pt x="1713134" y="927099"/>
                </a:lnTo>
                <a:lnTo>
                  <a:pt x="1709977" y="901699"/>
                </a:lnTo>
                <a:lnTo>
                  <a:pt x="1701054" y="863599"/>
                </a:lnTo>
                <a:lnTo>
                  <a:pt x="1687191" y="850899"/>
                </a:lnTo>
                <a:lnTo>
                  <a:pt x="1669209" y="825499"/>
                </a:lnTo>
                <a:lnTo>
                  <a:pt x="1651226" y="812799"/>
                </a:lnTo>
                <a:lnTo>
                  <a:pt x="1637361" y="787399"/>
                </a:lnTo>
                <a:lnTo>
                  <a:pt x="1628438" y="749299"/>
                </a:lnTo>
                <a:lnTo>
                  <a:pt x="1625280" y="698499"/>
                </a:lnTo>
                <a:lnTo>
                  <a:pt x="1627612" y="660399"/>
                </a:lnTo>
                <a:lnTo>
                  <a:pt x="1634061" y="609599"/>
                </a:lnTo>
                <a:lnTo>
                  <a:pt x="1643812" y="584199"/>
                </a:lnTo>
                <a:lnTo>
                  <a:pt x="1656048" y="571499"/>
                </a:lnTo>
                <a:lnTo>
                  <a:pt x="1669287" y="558799"/>
                </a:lnTo>
                <a:lnTo>
                  <a:pt x="1676358" y="520699"/>
                </a:lnTo>
                <a:lnTo>
                  <a:pt x="1677666" y="495299"/>
                </a:lnTo>
                <a:lnTo>
                  <a:pt x="1673619" y="444499"/>
                </a:lnTo>
                <a:lnTo>
                  <a:pt x="1672805" y="406399"/>
                </a:lnTo>
                <a:lnTo>
                  <a:pt x="1680287" y="380999"/>
                </a:lnTo>
                <a:lnTo>
                  <a:pt x="1697774" y="342899"/>
                </a:lnTo>
                <a:lnTo>
                  <a:pt x="1726976" y="317499"/>
                </a:lnTo>
                <a:lnTo>
                  <a:pt x="1769602" y="279399"/>
                </a:lnTo>
                <a:lnTo>
                  <a:pt x="1827363" y="241299"/>
                </a:lnTo>
                <a:lnTo>
                  <a:pt x="1880934" y="215899"/>
                </a:lnTo>
                <a:lnTo>
                  <a:pt x="1929971" y="190499"/>
                </a:lnTo>
                <a:lnTo>
                  <a:pt x="2069089" y="152399"/>
                </a:lnTo>
                <a:lnTo>
                  <a:pt x="2119201" y="152399"/>
                </a:lnTo>
                <a:lnTo>
                  <a:pt x="2174385" y="165099"/>
                </a:lnTo>
                <a:lnTo>
                  <a:pt x="3327256" y="165099"/>
                </a:lnTo>
                <a:lnTo>
                  <a:pt x="3338466" y="177799"/>
                </a:lnTo>
                <a:lnTo>
                  <a:pt x="3366263" y="190499"/>
                </a:lnTo>
                <a:lnTo>
                  <a:pt x="3404814" y="215899"/>
                </a:lnTo>
                <a:lnTo>
                  <a:pt x="3450111" y="228599"/>
                </a:lnTo>
                <a:lnTo>
                  <a:pt x="3498149" y="241299"/>
                </a:lnTo>
                <a:lnTo>
                  <a:pt x="3648941" y="241299"/>
                </a:lnTo>
                <a:lnTo>
                  <a:pt x="3701477" y="253999"/>
                </a:lnTo>
                <a:lnTo>
                  <a:pt x="3748743" y="266699"/>
                </a:lnTo>
                <a:lnTo>
                  <a:pt x="3786521" y="292099"/>
                </a:lnTo>
                <a:lnTo>
                  <a:pt x="3832576" y="304799"/>
                </a:lnTo>
                <a:lnTo>
                  <a:pt x="3881513" y="330199"/>
                </a:lnTo>
                <a:lnTo>
                  <a:pt x="3927979" y="342899"/>
                </a:lnTo>
                <a:lnTo>
                  <a:pt x="3966621" y="342899"/>
                </a:lnTo>
                <a:lnTo>
                  <a:pt x="3999841" y="355599"/>
                </a:lnTo>
                <a:lnTo>
                  <a:pt x="4031414" y="368299"/>
                </a:lnTo>
                <a:lnTo>
                  <a:pt x="4058044" y="380999"/>
                </a:lnTo>
                <a:lnTo>
                  <a:pt x="4076439" y="406399"/>
                </a:lnTo>
                <a:lnTo>
                  <a:pt x="4094765" y="419099"/>
                </a:lnTo>
                <a:lnTo>
                  <a:pt x="4120915" y="431799"/>
                </a:lnTo>
                <a:lnTo>
                  <a:pt x="4151183" y="444499"/>
                </a:lnTo>
                <a:lnTo>
                  <a:pt x="4304577" y="444499"/>
                </a:lnTo>
                <a:lnTo>
                  <a:pt x="4354196" y="457199"/>
                </a:lnTo>
                <a:lnTo>
                  <a:pt x="4401496" y="482599"/>
                </a:lnTo>
                <a:lnTo>
                  <a:pt x="4438841" y="495299"/>
                </a:lnTo>
                <a:lnTo>
                  <a:pt x="4481872" y="507999"/>
                </a:lnTo>
                <a:lnTo>
                  <a:pt x="4528744" y="533399"/>
                </a:lnTo>
                <a:lnTo>
                  <a:pt x="4673972" y="571499"/>
                </a:lnTo>
                <a:lnTo>
                  <a:pt x="4717772" y="584199"/>
                </a:lnTo>
                <a:lnTo>
                  <a:pt x="4784278" y="596899"/>
                </a:lnTo>
                <a:lnTo>
                  <a:pt x="4841314" y="609599"/>
                </a:lnTo>
                <a:lnTo>
                  <a:pt x="4882702" y="634999"/>
                </a:lnTo>
                <a:lnTo>
                  <a:pt x="4902264" y="647699"/>
                </a:lnTo>
                <a:lnTo>
                  <a:pt x="4916402" y="660399"/>
                </a:lnTo>
                <a:lnTo>
                  <a:pt x="4942895" y="673099"/>
                </a:lnTo>
                <a:lnTo>
                  <a:pt x="5059371" y="673099"/>
                </a:lnTo>
                <a:lnTo>
                  <a:pt x="5099386" y="685799"/>
                </a:lnTo>
                <a:lnTo>
                  <a:pt x="5131989" y="698499"/>
                </a:lnTo>
                <a:lnTo>
                  <a:pt x="5152648" y="711199"/>
                </a:lnTo>
                <a:lnTo>
                  <a:pt x="5175703" y="723899"/>
                </a:lnTo>
                <a:lnTo>
                  <a:pt x="5208648" y="736599"/>
                </a:lnTo>
                <a:lnTo>
                  <a:pt x="5284428" y="761999"/>
                </a:lnTo>
                <a:lnTo>
                  <a:pt x="5320237" y="761999"/>
                </a:lnTo>
                <a:lnTo>
                  <a:pt x="5362161" y="774699"/>
                </a:lnTo>
                <a:lnTo>
                  <a:pt x="5450858" y="825499"/>
                </a:lnTo>
                <a:lnTo>
                  <a:pt x="5490884" y="850899"/>
                </a:lnTo>
                <a:lnTo>
                  <a:pt x="5537145" y="876299"/>
                </a:lnTo>
                <a:lnTo>
                  <a:pt x="5580934" y="901699"/>
                </a:lnTo>
                <a:lnTo>
                  <a:pt x="5618135" y="914399"/>
                </a:lnTo>
                <a:lnTo>
                  <a:pt x="5741448" y="914399"/>
                </a:lnTo>
                <a:lnTo>
                  <a:pt x="5795953" y="927099"/>
                </a:lnTo>
                <a:lnTo>
                  <a:pt x="5857988" y="939799"/>
                </a:lnTo>
                <a:lnTo>
                  <a:pt x="5925402" y="965199"/>
                </a:lnTo>
                <a:lnTo>
                  <a:pt x="5996044" y="990599"/>
                </a:lnTo>
                <a:lnTo>
                  <a:pt x="6052292" y="1003299"/>
                </a:lnTo>
                <a:lnTo>
                  <a:pt x="6108939" y="1028699"/>
                </a:lnTo>
                <a:lnTo>
                  <a:pt x="6164755" y="1041399"/>
                </a:lnTo>
                <a:lnTo>
                  <a:pt x="6218510" y="1066799"/>
                </a:lnTo>
                <a:lnTo>
                  <a:pt x="6268975" y="1092199"/>
                </a:lnTo>
                <a:lnTo>
                  <a:pt x="6314920" y="1104899"/>
                </a:lnTo>
                <a:lnTo>
                  <a:pt x="6355118" y="1130299"/>
                </a:lnTo>
                <a:lnTo>
                  <a:pt x="6388337" y="1142999"/>
                </a:lnTo>
                <a:lnTo>
                  <a:pt x="6413350" y="1155699"/>
                </a:lnTo>
                <a:lnTo>
                  <a:pt x="6443686" y="1181099"/>
                </a:lnTo>
                <a:close/>
              </a:path>
              <a:path w="9018269" h="6604000">
                <a:moveTo>
                  <a:pt x="4304577" y="444499"/>
                </a:moveTo>
                <a:lnTo>
                  <a:pt x="4151183" y="444499"/>
                </a:lnTo>
                <a:lnTo>
                  <a:pt x="4181862" y="431799"/>
                </a:lnTo>
                <a:lnTo>
                  <a:pt x="4256644" y="431799"/>
                </a:lnTo>
                <a:lnTo>
                  <a:pt x="4304577" y="444499"/>
                </a:lnTo>
                <a:close/>
              </a:path>
              <a:path w="9018269" h="6604000">
                <a:moveTo>
                  <a:pt x="9018163" y="6603999"/>
                </a:moveTo>
                <a:lnTo>
                  <a:pt x="3392780" y="6603999"/>
                </a:lnTo>
                <a:lnTo>
                  <a:pt x="3345568" y="6578599"/>
                </a:lnTo>
                <a:lnTo>
                  <a:pt x="3295266" y="6565899"/>
                </a:lnTo>
                <a:lnTo>
                  <a:pt x="3191369" y="6515099"/>
                </a:lnTo>
                <a:lnTo>
                  <a:pt x="3140758" y="6502399"/>
                </a:lnTo>
                <a:lnTo>
                  <a:pt x="3076027" y="6464299"/>
                </a:lnTo>
                <a:lnTo>
                  <a:pt x="3015322" y="6438899"/>
                </a:lnTo>
                <a:lnTo>
                  <a:pt x="2961206" y="6413499"/>
                </a:lnTo>
                <a:lnTo>
                  <a:pt x="2916242" y="6400799"/>
                </a:lnTo>
                <a:lnTo>
                  <a:pt x="2882992" y="6388099"/>
                </a:lnTo>
                <a:lnTo>
                  <a:pt x="2864018" y="6388099"/>
                </a:lnTo>
                <a:lnTo>
                  <a:pt x="2837936" y="6375399"/>
                </a:lnTo>
                <a:lnTo>
                  <a:pt x="2790441" y="6362699"/>
                </a:lnTo>
                <a:lnTo>
                  <a:pt x="2728119" y="6337299"/>
                </a:lnTo>
                <a:lnTo>
                  <a:pt x="2657561" y="6299199"/>
                </a:lnTo>
                <a:lnTo>
                  <a:pt x="2580458" y="6273799"/>
                </a:lnTo>
                <a:lnTo>
                  <a:pt x="2534242" y="6248399"/>
                </a:lnTo>
                <a:lnTo>
                  <a:pt x="2484554" y="6222999"/>
                </a:lnTo>
                <a:lnTo>
                  <a:pt x="2326959" y="6146799"/>
                </a:lnTo>
                <a:lnTo>
                  <a:pt x="2275681" y="6134099"/>
                </a:lnTo>
                <a:lnTo>
                  <a:pt x="2227078" y="6108699"/>
                </a:lnTo>
                <a:lnTo>
                  <a:pt x="2161249" y="6070599"/>
                </a:lnTo>
                <a:lnTo>
                  <a:pt x="2101643" y="6045199"/>
                </a:lnTo>
                <a:lnTo>
                  <a:pt x="2050822" y="6019799"/>
                </a:lnTo>
                <a:lnTo>
                  <a:pt x="2011349" y="5981699"/>
                </a:lnTo>
                <a:lnTo>
                  <a:pt x="1985787" y="5968999"/>
                </a:lnTo>
                <a:lnTo>
                  <a:pt x="1976696" y="5943599"/>
                </a:lnTo>
                <a:lnTo>
                  <a:pt x="1968940" y="5930899"/>
                </a:lnTo>
                <a:lnTo>
                  <a:pt x="1947594" y="5918199"/>
                </a:lnTo>
                <a:lnTo>
                  <a:pt x="1915540" y="5905499"/>
                </a:lnTo>
                <a:lnTo>
                  <a:pt x="1835306" y="5905499"/>
                </a:lnTo>
                <a:lnTo>
                  <a:pt x="1796596" y="5892799"/>
                </a:lnTo>
                <a:lnTo>
                  <a:pt x="1764474" y="5880099"/>
                </a:lnTo>
                <a:lnTo>
                  <a:pt x="1743883" y="5880099"/>
                </a:lnTo>
                <a:lnTo>
                  <a:pt x="1726182" y="5854699"/>
                </a:lnTo>
                <a:lnTo>
                  <a:pt x="1707650" y="5854699"/>
                </a:lnTo>
                <a:lnTo>
                  <a:pt x="1690761" y="5841999"/>
                </a:lnTo>
                <a:lnTo>
                  <a:pt x="1677993" y="5841999"/>
                </a:lnTo>
                <a:lnTo>
                  <a:pt x="1657048" y="5829299"/>
                </a:lnTo>
                <a:lnTo>
                  <a:pt x="1617971" y="5816599"/>
                </a:lnTo>
                <a:lnTo>
                  <a:pt x="1564767" y="5791199"/>
                </a:lnTo>
                <a:lnTo>
                  <a:pt x="1501441" y="5765799"/>
                </a:lnTo>
                <a:lnTo>
                  <a:pt x="1432001" y="5727699"/>
                </a:lnTo>
                <a:lnTo>
                  <a:pt x="1382043" y="5702299"/>
                </a:lnTo>
                <a:lnTo>
                  <a:pt x="1331392" y="5664199"/>
                </a:lnTo>
                <a:lnTo>
                  <a:pt x="1282049" y="5638799"/>
                </a:lnTo>
                <a:lnTo>
                  <a:pt x="1236009" y="5600699"/>
                </a:lnTo>
                <a:lnTo>
                  <a:pt x="1195271" y="5562599"/>
                </a:lnTo>
                <a:lnTo>
                  <a:pt x="1161833" y="5524499"/>
                </a:lnTo>
                <a:lnTo>
                  <a:pt x="1137693" y="5499099"/>
                </a:lnTo>
                <a:lnTo>
                  <a:pt x="1104343" y="5460999"/>
                </a:lnTo>
                <a:lnTo>
                  <a:pt x="1063825" y="5422899"/>
                </a:lnTo>
                <a:lnTo>
                  <a:pt x="1018458" y="5384799"/>
                </a:lnTo>
                <a:lnTo>
                  <a:pt x="922452" y="5359399"/>
                </a:lnTo>
                <a:lnTo>
                  <a:pt x="870356" y="5346699"/>
                </a:lnTo>
                <a:lnTo>
                  <a:pt x="828556" y="5321299"/>
                </a:lnTo>
                <a:lnTo>
                  <a:pt x="800758" y="5308599"/>
                </a:lnTo>
                <a:lnTo>
                  <a:pt x="790668" y="5283199"/>
                </a:lnTo>
                <a:lnTo>
                  <a:pt x="782913" y="5270499"/>
                </a:lnTo>
                <a:lnTo>
                  <a:pt x="761567" y="5257799"/>
                </a:lnTo>
                <a:lnTo>
                  <a:pt x="729514" y="5232399"/>
                </a:lnTo>
                <a:lnTo>
                  <a:pt x="689637" y="5219699"/>
                </a:lnTo>
                <a:lnTo>
                  <a:pt x="607275" y="5194299"/>
                </a:lnTo>
                <a:lnTo>
                  <a:pt x="571036" y="5168899"/>
                </a:lnTo>
                <a:lnTo>
                  <a:pt x="544679" y="5143499"/>
                </a:lnTo>
                <a:lnTo>
                  <a:pt x="529054" y="5130799"/>
                </a:lnTo>
                <a:lnTo>
                  <a:pt x="513434" y="5092699"/>
                </a:lnTo>
                <a:lnTo>
                  <a:pt x="498549" y="5054599"/>
                </a:lnTo>
                <a:lnTo>
                  <a:pt x="485129" y="5003799"/>
                </a:lnTo>
                <a:lnTo>
                  <a:pt x="473906" y="4940299"/>
                </a:lnTo>
                <a:lnTo>
                  <a:pt x="465610" y="4889499"/>
                </a:lnTo>
                <a:lnTo>
                  <a:pt x="460480" y="4825999"/>
                </a:lnTo>
                <a:lnTo>
                  <a:pt x="458336" y="4775199"/>
                </a:lnTo>
                <a:lnTo>
                  <a:pt x="459282" y="4737099"/>
                </a:lnTo>
                <a:lnTo>
                  <a:pt x="463419" y="4686299"/>
                </a:lnTo>
                <a:lnTo>
                  <a:pt x="470850" y="4635499"/>
                </a:lnTo>
                <a:lnTo>
                  <a:pt x="481677" y="4597399"/>
                </a:lnTo>
                <a:lnTo>
                  <a:pt x="496003" y="4559299"/>
                </a:lnTo>
                <a:lnTo>
                  <a:pt x="513929" y="4508499"/>
                </a:lnTo>
                <a:lnTo>
                  <a:pt x="543027" y="4457699"/>
                </a:lnTo>
                <a:lnTo>
                  <a:pt x="575920" y="4406899"/>
                </a:lnTo>
                <a:lnTo>
                  <a:pt x="610078" y="4368799"/>
                </a:lnTo>
                <a:lnTo>
                  <a:pt x="642970" y="4343399"/>
                </a:lnTo>
                <a:lnTo>
                  <a:pt x="704959" y="4317999"/>
                </a:lnTo>
                <a:lnTo>
                  <a:pt x="718031" y="4292599"/>
                </a:lnTo>
                <a:lnTo>
                  <a:pt x="709386" y="4267199"/>
                </a:lnTo>
                <a:lnTo>
                  <a:pt x="677127" y="4229099"/>
                </a:lnTo>
                <a:lnTo>
                  <a:pt x="619355" y="4165599"/>
                </a:lnTo>
                <a:lnTo>
                  <a:pt x="576517" y="4127499"/>
                </a:lnTo>
                <a:lnTo>
                  <a:pt x="539162" y="4076699"/>
                </a:lnTo>
                <a:lnTo>
                  <a:pt x="509608" y="4038599"/>
                </a:lnTo>
                <a:lnTo>
                  <a:pt x="490175" y="3987799"/>
                </a:lnTo>
                <a:lnTo>
                  <a:pt x="483181" y="3962399"/>
                </a:lnTo>
                <a:lnTo>
                  <a:pt x="480093" y="3924299"/>
                </a:lnTo>
                <a:lnTo>
                  <a:pt x="471650" y="3886199"/>
                </a:lnTo>
                <a:lnTo>
                  <a:pt x="459089" y="3848099"/>
                </a:lnTo>
                <a:lnTo>
                  <a:pt x="443645" y="3809999"/>
                </a:lnTo>
                <a:lnTo>
                  <a:pt x="434114" y="3771899"/>
                </a:lnTo>
                <a:lnTo>
                  <a:pt x="431754" y="3733799"/>
                </a:lnTo>
                <a:lnTo>
                  <a:pt x="436355" y="3695699"/>
                </a:lnTo>
                <a:lnTo>
                  <a:pt x="447705" y="3644899"/>
                </a:lnTo>
                <a:lnTo>
                  <a:pt x="465593" y="3594099"/>
                </a:lnTo>
                <a:lnTo>
                  <a:pt x="489713" y="3543299"/>
                </a:lnTo>
                <a:lnTo>
                  <a:pt x="515053" y="3505199"/>
                </a:lnTo>
                <a:lnTo>
                  <a:pt x="543565" y="3467099"/>
                </a:lnTo>
                <a:lnTo>
                  <a:pt x="577202" y="3454399"/>
                </a:lnTo>
                <a:lnTo>
                  <a:pt x="617916" y="3428999"/>
                </a:lnTo>
                <a:lnTo>
                  <a:pt x="667660" y="3416299"/>
                </a:lnTo>
                <a:lnTo>
                  <a:pt x="786260" y="3390899"/>
                </a:lnTo>
                <a:lnTo>
                  <a:pt x="834443" y="3365499"/>
                </a:lnTo>
                <a:lnTo>
                  <a:pt x="865329" y="3340099"/>
                </a:lnTo>
                <a:lnTo>
                  <a:pt x="885920" y="3301999"/>
                </a:lnTo>
                <a:lnTo>
                  <a:pt x="894981" y="3276599"/>
                </a:lnTo>
                <a:lnTo>
                  <a:pt x="892516" y="3263899"/>
                </a:lnTo>
                <a:lnTo>
                  <a:pt x="878526" y="3251199"/>
                </a:lnTo>
                <a:lnTo>
                  <a:pt x="860542" y="3225799"/>
                </a:lnTo>
                <a:lnTo>
                  <a:pt x="846677" y="3200399"/>
                </a:lnTo>
                <a:lnTo>
                  <a:pt x="837754" y="3162299"/>
                </a:lnTo>
                <a:lnTo>
                  <a:pt x="834597" y="3111499"/>
                </a:lnTo>
                <a:lnTo>
                  <a:pt x="837754" y="3073399"/>
                </a:lnTo>
                <a:lnTo>
                  <a:pt x="846677" y="3035299"/>
                </a:lnTo>
                <a:lnTo>
                  <a:pt x="860542" y="2997199"/>
                </a:lnTo>
                <a:lnTo>
                  <a:pt x="896508" y="2971799"/>
                </a:lnTo>
                <a:lnTo>
                  <a:pt x="910372" y="2946399"/>
                </a:lnTo>
                <a:lnTo>
                  <a:pt x="919294" y="2920999"/>
                </a:lnTo>
                <a:lnTo>
                  <a:pt x="922451" y="2895599"/>
                </a:lnTo>
                <a:lnTo>
                  <a:pt x="913117" y="2870199"/>
                </a:lnTo>
                <a:lnTo>
                  <a:pt x="887310" y="2844799"/>
                </a:lnTo>
                <a:lnTo>
                  <a:pt x="848325" y="2819399"/>
                </a:lnTo>
                <a:lnTo>
                  <a:pt x="799457" y="2806699"/>
                </a:lnTo>
                <a:lnTo>
                  <a:pt x="766953" y="2793999"/>
                </a:lnTo>
                <a:lnTo>
                  <a:pt x="727150" y="2781299"/>
                </a:lnTo>
                <a:lnTo>
                  <a:pt x="681891" y="2768599"/>
                </a:lnTo>
                <a:lnTo>
                  <a:pt x="633021" y="2755899"/>
                </a:lnTo>
                <a:lnTo>
                  <a:pt x="582383" y="2730499"/>
                </a:lnTo>
                <a:lnTo>
                  <a:pt x="531822" y="2717799"/>
                </a:lnTo>
                <a:lnTo>
                  <a:pt x="483181" y="2692399"/>
                </a:lnTo>
                <a:lnTo>
                  <a:pt x="427602" y="2666999"/>
                </a:lnTo>
                <a:lnTo>
                  <a:pt x="372389" y="2628899"/>
                </a:lnTo>
                <a:lnTo>
                  <a:pt x="320104" y="2603499"/>
                </a:lnTo>
                <a:lnTo>
                  <a:pt x="273310" y="2578099"/>
                </a:lnTo>
                <a:lnTo>
                  <a:pt x="234568" y="2552699"/>
                </a:lnTo>
                <a:lnTo>
                  <a:pt x="175625" y="2489199"/>
                </a:lnTo>
                <a:lnTo>
                  <a:pt x="150985" y="2451099"/>
                </a:lnTo>
                <a:lnTo>
                  <a:pt x="135404" y="2412999"/>
                </a:lnTo>
                <a:lnTo>
                  <a:pt x="131767" y="2374899"/>
                </a:lnTo>
                <a:lnTo>
                  <a:pt x="126410" y="2349499"/>
                </a:lnTo>
                <a:lnTo>
                  <a:pt x="111993" y="2324099"/>
                </a:lnTo>
                <a:lnTo>
                  <a:pt x="90989" y="2298699"/>
                </a:lnTo>
                <a:lnTo>
                  <a:pt x="65876" y="2285999"/>
                </a:lnTo>
                <a:lnTo>
                  <a:pt x="40756" y="2260599"/>
                </a:lnTo>
                <a:lnTo>
                  <a:pt x="19754" y="2235199"/>
                </a:lnTo>
                <a:lnTo>
                  <a:pt x="5340" y="2209799"/>
                </a:lnTo>
                <a:lnTo>
                  <a:pt x="0" y="2171699"/>
                </a:lnTo>
                <a:lnTo>
                  <a:pt x="4516" y="2133599"/>
                </a:lnTo>
                <a:lnTo>
                  <a:pt x="16459" y="2095499"/>
                </a:lnTo>
                <a:lnTo>
                  <a:pt x="33343" y="2070099"/>
                </a:lnTo>
                <a:lnTo>
                  <a:pt x="52697" y="2057399"/>
                </a:lnTo>
                <a:lnTo>
                  <a:pt x="74600" y="2031999"/>
                </a:lnTo>
                <a:lnTo>
                  <a:pt x="92789" y="1993899"/>
                </a:lnTo>
                <a:lnTo>
                  <a:pt x="105209" y="1943099"/>
                </a:lnTo>
                <a:lnTo>
                  <a:pt x="109806" y="1879599"/>
                </a:lnTo>
                <a:lnTo>
                  <a:pt x="113076" y="1828799"/>
                </a:lnTo>
                <a:lnTo>
                  <a:pt x="125414" y="1790699"/>
                </a:lnTo>
                <a:lnTo>
                  <a:pt x="150612" y="1752599"/>
                </a:lnTo>
                <a:lnTo>
                  <a:pt x="192465" y="1727199"/>
                </a:lnTo>
                <a:lnTo>
                  <a:pt x="254764" y="1714499"/>
                </a:lnTo>
                <a:lnTo>
                  <a:pt x="314492" y="1689099"/>
                </a:lnTo>
                <a:lnTo>
                  <a:pt x="354819" y="1676399"/>
                </a:lnTo>
                <a:lnTo>
                  <a:pt x="378307" y="1650999"/>
                </a:lnTo>
                <a:lnTo>
                  <a:pt x="387519" y="1612899"/>
                </a:lnTo>
                <a:lnTo>
                  <a:pt x="385017" y="1574799"/>
                </a:lnTo>
                <a:lnTo>
                  <a:pt x="373365" y="1511299"/>
                </a:lnTo>
                <a:lnTo>
                  <a:pt x="364120" y="1460499"/>
                </a:lnTo>
                <a:lnTo>
                  <a:pt x="360385" y="1422399"/>
                </a:lnTo>
                <a:lnTo>
                  <a:pt x="363551" y="1384299"/>
                </a:lnTo>
                <a:lnTo>
                  <a:pt x="375005" y="1358899"/>
                </a:lnTo>
                <a:lnTo>
                  <a:pt x="396139" y="1320799"/>
                </a:lnTo>
                <a:lnTo>
                  <a:pt x="428340" y="1282699"/>
                </a:lnTo>
                <a:lnTo>
                  <a:pt x="472998" y="1244599"/>
                </a:lnTo>
                <a:lnTo>
                  <a:pt x="531503" y="1193799"/>
                </a:lnTo>
                <a:lnTo>
                  <a:pt x="579882" y="1142999"/>
                </a:lnTo>
                <a:lnTo>
                  <a:pt x="620993" y="1117599"/>
                </a:lnTo>
                <a:lnTo>
                  <a:pt x="656937" y="1092199"/>
                </a:lnTo>
                <a:lnTo>
                  <a:pt x="689811" y="1066799"/>
                </a:lnTo>
                <a:lnTo>
                  <a:pt x="721715" y="1054099"/>
                </a:lnTo>
                <a:lnTo>
                  <a:pt x="754747" y="1041399"/>
                </a:lnTo>
                <a:lnTo>
                  <a:pt x="1010306" y="1041399"/>
                </a:lnTo>
                <a:lnTo>
                  <a:pt x="1076965" y="1054099"/>
                </a:lnTo>
                <a:lnTo>
                  <a:pt x="1140166" y="1066799"/>
                </a:lnTo>
                <a:lnTo>
                  <a:pt x="1198065" y="1066799"/>
                </a:lnTo>
                <a:lnTo>
                  <a:pt x="1248817" y="1079499"/>
                </a:lnTo>
                <a:lnTo>
                  <a:pt x="1290579" y="1092199"/>
                </a:lnTo>
                <a:lnTo>
                  <a:pt x="1321507" y="1104899"/>
                </a:lnTo>
                <a:lnTo>
                  <a:pt x="1339756" y="1117599"/>
                </a:lnTo>
                <a:lnTo>
                  <a:pt x="1364953" y="1130299"/>
                </a:lnTo>
                <a:lnTo>
                  <a:pt x="1406385" y="1142999"/>
                </a:lnTo>
                <a:lnTo>
                  <a:pt x="1460257" y="1155699"/>
                </a:lnTo>
                <a:lnTo>
                  <a:pt x="1522773" y="1168399"/>
                </a:lnTo>
                <a:lnTo>
                  <a:pt x="1590140" y="1181099"/>
                </a:lnTo>
                <a:lnTo>
                  <a:pt x="6443686" y="1181099"/>
                </a:lnTo>
                <a:lnTo>
                  <a:pt x="6458855" y="1193799"/>
                </a:lnTo>
                <a:lnTo>
                  <a:pt x="6500654" y="1206499"/>
                </a:lnTo>
                <a:lnTo>
                  <a:pt x="6535040" y="1219199"/>
                </a:lnTo>
                <a:lnTo>
                  <a:pt x="6654948" y="1219199"/>
                </a:lnTo>
                <a:lnTo>
                  <a:pt x="6711239" y="1231899"/>
                </a:lnTo>
                <a:lnTo>
                  <a:pt x="6775096" y="1244599"/>
                </a:lnTo>
                <a:lnTo>
                  <a:pt x="6843834" y="1269999"/>
                </a:lnTo>
                <a:lnTo>
                  <a:pt x="6902385" y="1282699"/>
                </a:lnTo>
                <a:lnTo>
                  <a:pt x="6959938" y="1308099"/>
                </a:lnTo>
                <a:lnTo>
                  <a:pt x="7014418" y="1333499"/>
                </a:lnTo>
                <a:lnTo>
                  <a:pt x="7063749" y="1346199"/>
                </a:lnTo>
                <a:lnTo>
                  <a:pt x="7105857" y="1371599"/>
                </a:lnTo>
                <a:lnTo>
                  <a:pt x="7138667" y="1396999"/>
                </a:lnTo>
                <a:lnTo>
                  <a:pt x="7160105" y="1409699"/>
                </a:lnTo>
                <a:lnTo>
                  <a:pt x="7195316" y="1435099"/>
                </a:lnTo>
                <a:lnTo>
                  <a:pt x="7244117" y="1460499"/>
                </a:lnTo>
                <a:lnTo>
                  <a:pt x="7300330" y="1473199"/>
                </a:lnTo>
                <a:lnTo>
                  <a:pt x="7399406" y="1473199"/>
                </a:lnTo>
                <a:lnTo>
                  <a:pt x="7447746" y="1485899"/>
                </a:lnTo>
                <a:lnTo>
                  <a:pt x="7499990" y="1498599"/>
                </a:lnTo>
                <a:lnTo>
                  <a:pt x="7553333" y="1523999"/>
                </a:lnTo>
                <a:lnTo>
                  <a:pt x="7604967" y="1536699"/>
                </a:lnTo>
                <a:lnTo>
                  <a:pt x="7652086" y="1562099"/>
                </a:lnTo>
                <a:lnTo>
                  <a:pt x="7763767" y="1612899"/>
                </a:lnTo>
                <a:lnTo>
                  <a:pt x="7814336" y="1625599"/>
                </a:lnTo>
                <a:lnTo>
                  <a:pt x="7856049" y="1638299"/>
                </a:lnTo>
                <a:lnTo>
                  <a:pt x="7884899" y="1638299"/>
                </a:lnTo>
                <a:lnTo>
                  <a:pt x="7910021" y="1650999"/>
                </a:lnTo>
                <a:lnTo>
                  <a:pt x="7931023" y="1650999"/>
                </a:lnTo>
                <a:lnTo>
                  <a:pt x="7945436" y="1663699"/>
                </a:lnTo>
                <a:lnTo>
                  <a:pt x="7950789" y="1676399"/>
                </a:lnTo>
                <a:lnTo>
                  <a:pt x="7956898" y="1689099"/>
                </a:lnTo>
                <a:lnTo>
                  <a:pt x="7973302" y="1701799"/>
                </a:lnTo>
                <a:lnTo>
                  <a:pt x="7997119" y="1714499"/>
                </a:lnTo>
                <a:lnTo>
                  <a:pt x="8047651" y="1714499"/>
                </a:lnTo>
                <a:lnTo>
                  <a:pt x="8080236" y="1727199"/>
                </a:lnTo>
                <a:lnTo>
                  <a:pt x="8121675" y="1739899"/>
                </a:lnTo>
                <a:lnTo>
                  <a:pt x="8170423" y="1752599"/>
                </a:lnTo>
                <a:lnTo>
                  <a:pt x="8224938" y="1765299"/>
                </a:lnTo>
                <a:lnTo>
                  <a:pt x="8283673" y="1777999"/>
                </a:lnTo>
                <a:lnTo>
                  <a:pt x="8407630" y="1828799"/>
                </a:lnTo>
                <a:lnTo>
                  <a:pt x="8477246" y="1854199"/>
                </a:lnTo>
                <a:lnTo>
                  <a:pt x="8541791" y="1866899"/>
                </a:lnTo>
                <a:lnTo>
                  <a:pt x="8599421" y="1892299"/>
                </a:lnTo>
                <a:lnTo>
                  <a:pt x="8648291" y="1917699"/>
                </a:lnTo>
                <a:lnTo>
                  <a:pt x="8686558" y="1930399"/>
                </a:lnTo>
                <a:lnTo>
                  <a:pt x="8712376" y="1955799"/>
                </a:lnTo>
                <a:lnTo>
                  <a:pt x="8723902" y="1968499"/>
                </a:lnTo>
                <a:lnTo>
                  <a:pt x="8737285" y="1981199"/>
                </a:lnTo>
                <a:lnTo>
                  <a:pt x="8761788" y="1981199"/>
                </a:lnTo>
                <a:lnTo>
                  <a:pt x="8793704" y="1993899"/>
                </a:lnTo>
                <a:lnTo>
                  <a:pt x="8869548" y="1993899"/>
                </a:lnTo>
                <a:lnTo>
                  <a:pt x="8913886" y="2006599"/>
                </a:lnTo>
                <a:lnTo>
                  <a:pt x="8956578" y="2019299"/>
                </a:lnTo>
                <a:lnTo>
                  <a:pt x="8991858" y="2031999"/>
                </a:lnTo>
                <a:lnTo>
                  <a:pt x="9007296" y="2044699"/>
                </a:lnTo>
                <a:lnTo>
                  <a:pt x="9018163" y="2044699"/>
                </a:lnTo>
                <a:lnTo>
                  <a:pt x="9018163" y="6603999"/>
                </a:lnTo>
                <a:close/>
              </a:path>
              <a:path w="9018269" h="6604000">
                <a:moveTo>
                  <a:pt x="6654948" y="1219199"/>
                </a:moveTo>
                <a:lnTo>
                  <a:pt x="6535040" y="1219199"/>
                </a:lnTo>
                <a:lnTo>
                  <a:pt x="6558308" y="1206499"/>
                </a:lnTo>
                <a:lnTo>
                  <a:pt x="6608906" y="1206499"/>
                </a:lnTo>
                <a:lnTo>
                  <a:pt x="6654948" y="1219199"/>
                </a:lnTo>
                <a:close/>
              </a:path>
            </a:pathLst>
          </a:custGeom>
          <a:solidFill>
            <a:srgbClr val="D4A27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116" y="540606"/>
            <a:ext cx="14304931" cy="91943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rgbClr val="9D7353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2024" y="3465443"/>
            <a:ext cx="16223950" cy="279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rgbClr val="9D7353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8111" y="2305484"/>
            <a:ext cx="15451777" cy="5340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565001" y="0"/>
              <a:ext cx="9723120" cy="10274300"/>
            </a:xfrm>
            <a:custGeom>
              <a:avLst/>
              <a:gdLst/>
              <a:ahLst/>
              <a:cxnLst/>
              <a:rect l="l" t="t" r="r" b="b"/>
              <a:pathLst>
                <a:path w="9723119" h="10274300">
                  <a:moveTo>
                    <a:pt x="9722997" y="3657599"/>
                  </a:moveTo>
                  <a:lnTo>
                    <a:pt x="430231" y="3657599"/>
                  </a:lnTo>
                  <a:lnTo>
                    <a:pt x="466790" y="3644899"/>
                  </a:lnTo>
                  <a:lnTo>
                    <a:pt x="503348" y="3619499"/>
                  </a:lnTo>
                  <a:lnTo>
                    <a:pt x="527405" y="3594099"/>
                  </a:lnTo>
                  <a:lnTo>
                    <a:pt x="559406" y="3555999"/>
                  </a:lnTo>
                  <a:lnTo>
                    <a:pt x="595882" y="3517899"/>
                  </a:lnTo>
                  <a:lnTo>
                    <a:pt x="636194" y="3479799"/>
                  </a:lnTo>
                  <a:lnTo>
                    <a:pt x="679703" y="3454399"/>
                  </a:lnTo>
                  <a:lnTo>
                    <a:pt x="725768" y="3441699"/>
                  </a:lnTo>
                  <a:lnTo>
                    <a:pt x="823014" y="3416299"/>
                  </a:lnTo>
                  <a:lnTo>
                    <a:pt x="917142" y="3416299"/>
                  </a:lnTo>
                  <a:lnTo>
                    <a:pt x="958002" y="3403599"/>
                  </a:lnTo>
                  <a:lnTo>
                    <a:pt x="994147" y="3378199"/>
                  </a:lnTo>
                  <a:lnTo>
                    <a:pt x="1024230" y="3352799"/>
                  </a:lnTo>
                  <a:lnTo>
                    <a:pt x="1046905" y="3314699"/>
                  </a:lnTo>
                  <a:lnTo>
                    <a:pt x="1060824" y="3276599"/>
                  </a:lnTo>
                  <a:lnTo>
                    <a:pt x="1074723" y="3225799"/>
                  </a:lnTo>
                  <a:lnTo>
                    <a:pt x="1089049" y="3174999"/>
                  </a:lnTo>
                  <a:lnTo>
                    <a:pt x="1103658" y="3124199"/>
                  </a:lnTo>
                  <a:lnTo>
                    <a:pt x="1133161" y="3022599"/>
                  </a:lnTo>
                  <a:lnTo>
                    <a:pt x="1147770" y="2971799"/>
                  </a:lnTo>
                  <a:lnTo>
                    <a:pt x="1162095" y="2920999"/>
                  </a:lnTo>
                  <a:lnTo>
                    <a:pt x="1175994" y="2870199"/>
                  </a:lnTo>
                  <a:lnTo>
                    <a:pt x="1189455" y="2819399"/>
                  </a:lnTo>
                  <a:lnTo>
                    <a:pt x="1203848" y="2768599"/>
                  </a:lnTo>
                  <a:lnTo>
                    <a:pt x="1219153" y="2717799"/>
                  </a:lnTo>
                  <a:lnTo>
                    <a:pt x="1235352" y="2679699"/>
                  </a:lnTo>
                  <a:lnTo>
                    <a:pt x="1252427" y="2628899"/>
                  </a:lnTo>
                  <a:lnTo>
                    <a:pt x="1270358" y="2578099"/>
                  </a:lnTo>
                  <a:lnTo>
                    <a:pt x="1289128" y="2539999"/>
                  </a:lnTo>
                  <a:lnTo>
                    <a:pt x="1308717" y="2489199"/>
                  </a:lnTo>
                  <a:lnTo>
                    <a:pt x="1329106" y="2438399"/>
                  </a:lnTo>
                  <a:lnTo>
                    <a:pt x="1350278" y="2400299"/>
                  </a:lnTo>
                  <a:lnTo>
                    <a:pt x="1372213" y="2349499"/>
                  </a:lnTo>
                  <a:lnTo>
                    <a:pt x="1394893" y="2311399"/>
                  </a:lnTo>
                  <a:lnTo>
                    <a:pt x="1418299" y="2260599"/>
                  </a:lnTo>
                  <a:lnTo>
                    <a:pt x="1442413" y="2222499"/>
                  </a:lnTo>
                  <a:lnTo>
                    <a:pt x="1467215" y="2171699"/>
                  </a:lnTo>
                  <a:lnTo>
                    <a:pt x="1492688" y="2133599"/>
                  </a:lnTo>
                  <a:lnTo>
                    <a:pt x="1518812" y="2095499"/>
                  </a:lnTo>
                  <a:lnTo>
                    <a:pt x="1545568" y="2044699"/>
                  </a:lnTo>
                  <a:lnTo>
                    <a:pt x="1572939" y="2006599"/>
                  </a:lnTo>
                  <a:lnTo>
                    <a:pt x="1600906" y="1968499"/>
                  </a:lnTo>
                  <a:lnTo>
                    <a:pt x="1629449" y="1930399"/>
                  </a:lnTo>
                  <a:lnTo>
                    <a:pt x="1658550" y="1879599"/>
                  </a:lnTo>
                  <a:lnTo>
                    <a:pt x="1688191" y="1841499"/>
                  </a:lnTo>
                  <a:lnTo>
                    <a:pt x="1718353" y="1803399"/>
                  </a:lnTo>
                  <a:lnTo>
                    <a:pt x="1749017" y="1765299"/>
                  </a:lnTo>
                  <a:lnTo>
                    <a:pt x="1780164" y="1727199"/>
                  </a:lnTo>
                  <a:lnTo>
                    <a:pt x="1811776" y="1689099"/>
                  </a:lnTo>
                  <a:lnTo>
                    <a:pt x="1843835" y="1650999"/>
                  </a:lnTo>
                  <a:lnTo>
                    <a:pt x="1876321" y="1612899"/>
                  </a:lnTo>
                  <a:lnTo>
                    <a:pt x="1909216" y="1574799"/>
                  </a:lnTo>
                  <a:lnTo>
                    <a:pt x="1942501" y="1536699"/>
                  </a:lnTo>
                  <a:lnTo>
                    <a:pt x="1976157" y="1498599"/>
                  </a:lnTo>
                  <a:lnTo>
                    <a:pt x="2010167" y="1460499"/>
                  </a:lnTo>
                  <a:lnTo>
                    <a:pt x="2044510" y="1422399"/>
                  </a:lnTo>
                  <a:lnTo>
                    <a:pt x="2114126" y="1346199"/>
                  </a:lnTo>
                  <a:lnTo>
                    <a:pt x="2184987" y="1269999"/>
                  </a:lnTo>
                  <a:lnTo>
                    <a:pt x="2256972" y="1193799"/>
                  </a:lnTo>
                  <a:lnTo>
                    <a:pt x="2366690" y="1079499"/>
                  </a:lnTo>
                  <a:lnTo>
                    <a:pt x="2403643" y="1054099"/>
                  </a:lnTo>
                  <a:lnTo>
                    <a:pt x="2515352" y="939799"/>
                  </a:lnTo>
                  <a:lnTo>
                    <a:pt x="2552802" y="914399"/>
                  </a:lnTo>
                  <a:lnTo>
                    <a:pt x="2627895" y="838199"/>
                  </a:lnTo>
                  <a:lnTo>
                    <a:pt x="2740707" y="736599"/>
                  </a:lnTo>
                  <a:lnTo>
                    <a:pt x="2853223" y="622299"/>
                  </a:lnTo>
                  <a:lnTo>
                    <a:pt x="2890565" y="596899"/>
                  </a:lnTo>
                  <a:lnTo>
                    <a:pt x="2927791" y="558799"/>
                  </a:lnTo>
                  <a:lnTo>
                    <a:pt x="2897805" y="520699"/>
                  </a:lnTo>
                  <a:lnTo>
                    <a:pt x="2873734" y="469899"/>
                  </a:lnTo>
                  <a:lnTo>
                    <a:pt x="2855522" y="431799"/>
                  </a:lnTo>
                  <a:lnTo>
                    <a:pt x="2843118" y="393699"/>
                  </a:lnTo>
                  <a:lnTo>
                    <a:pt x="2836467" y="355599"/>
                  </a:lnTo>
                  <a:lnTo>
                    <a:pt x="2835517" y="317499"/>
                  </a:lnTo>
                  <a:lnTo>
                    <a:pt x="2840214" y="292099"/>
                  </a:lnTo>
                  <a:lnTo>
                    <a:pt x="2850506" y="253999"/>
                  </a:lnTo>
                  <a:lnTo>
                    <a:pt x="2866337" y="215899"/>
                  </a:lnTo>
                  <a:lnTo>
                    <a:pt x="2914410" y="165099"/>
                  </a:lnTo>
                  <a:lnTo>
                    <a:pt x="2946544" y="139699"/>
                  </a:lnTo>
                  <a:lnTo>
                    <a:pt x="2984005" y="114299"/>
                  </a:lnTo>
                  <a:lnTo>
                    <a:pt x="3026741" y="101599"/>
                  </a:lnTo>
                  <a:lnTo>
                    <a:pt x="3074698" y="88899"/>
                  </a:lnTo>
                  <a:lnTo>
                    <a:pt x="3127823" y="76199"/>
                  </a:lnTo>
                  <a:lnTo>
                    <a:pt x="3124318" y="50799"/>
                  </a:lnTo>
                  <a:lnTo>
                    <a:pt x="3122519" y="25399"/>
                  </a:lnTo>
                  <a:lnTo>
                    <a:pt x="3121856" y="12699"/>
                  </a:lnTo>
                  <a:lnTo>
                    <a:pt x="3193142" y="0"/>
                  </a:lnTo>
                  <a:lnTo>
                    <a:pt x="9722997" y="0"/>
                  </a:lnTo>
                  <a:lnTo>
                    <a:pt x="9722997" y="1028699"/>
                  </a:lnTo>
                  <a:lnTo>
                    <a:pt x="3224808" y="1028699"/>
                  </a:lnTo>
                  <a:lnTo>
                    <a:pt x="3202267" y="1054099"/>
                  </a:lnTo>
                  <a:lnTo>
                    <a:pt x="3195132" y="1066799"/>
                  </a:lnTo>
                  <a:lnTo>
                    <a:pt x="2958099" y="1066799"/>
                  </a:lnTo>
                  <a:lnTo>
                    <a:pt x="2206463" y="1790699"/>
                  </a:lnTo>
                  <a:lnTo>
                    <a:pt x="2242832" y="1841499"/>
                  </a:lnTo>
                  <a:lnTo>
                    <a:pt x="9722997" y="1841499"/>
                  </a:lnTo>
                  <a:lnTo>
                    <a:pt x="9722997" y="2933699"/>
                  </a:lnTo>
                  <a:lnTo>
                    <a:pt x="1636674" y="2933699"/>
                  </a:lnTo>
                  <a:lnTo>
                    <a:pt x="1509381" y="3200399"/>
                  </a:lnTo>
                  <a:lnTo>
                    <a:pt x="1560501" y="3213099"/>
                  </a:lnTo>
                  <a:lnTo>
                    <a:pt x="9722997" y="3213099"/>
                  </a:lnTo>
                  <a:lnTo>
                    <a:pt x="9722997" y="3657599"/>
                  </a:lnTo>
                  <a:close/>
                </a:path>
                <a:path w="9723119" h="10274300">
                  <a:moveTo>
                    <a:pt x="9722997" y="1257299"/>
                  </a:moveTo>
                  <a:lnTo>
                    <a:pt x="3255116" y="1257299"/>
                  </a:lnTo>
                  <a:lnTo>
                    <a:pt x="3255116" y="1041399"/>
                  </a:lnTo>
                  <a:lnTo>
                    <a:pt x="3224808" y="1028699"/>
                  </a:lnTo>
                  <a:lnTo>
                    <a:pt x="9722997" y="1028699"/>
                  </a:lnTo>
                  <a:lnTo>
                    <a:pt x="9722997" y="1257299"/>
                  </a:lnTo>
                  <a:close/>
                </a:path>
                <a:path w="9723119" h="10274300">
                  <a:moveTo>
                    <a:pt x="9722997" y="1841499"/>
                  </a:moveTo>
                  <a:lnTo>
                    <a:pt x="2242832" y="1841499"/>
                  </a:lnTo>
                  <a:lnTo>
                    <a:pt x="2406495" y="1752599"/>
                  </a:lnTo>
                  <a:lnTo>
                    <a:pt x="2494633" y="1701799"/>
                  </a:lnTo>
                  <a:lnTo>
                    <a:pt x="2538278" y="1663699"/>
                  </a:lnTo>
                  <a:lnTo>
                    <a:pt x="2800498" y="1511299"/>
                  </a:lnTo>
                  <a:lnTo>
                    <a:pt x="2848298" y="1485899"/>
                  </a:lnTo>
                  <a:lnTo>
                    <a:pt x="2889240" y="1447799"/>
                  </a:lnTo>
                  <a:lnTo>
                    <a:pt x="2923378" y="1422399"/>
                  </a:lnTo>
                  <a:lnTo>
                    <a:pt x="2950766" y="1384299"/>
                  </a:lnTo>
                  <a:lnTo>
                    <a:pt x="2971461" y="1358899"/>
                  </a:lnTo>
                  <a:lnTo>
                    <a:pt x="2985515" y="1320799"/>
                  </a:lnTo>
                  <a:lnTo>
                    <a:pt x="2992983" y="1282699"/>
                  </a:lnTo>
                  <a:lnTo>
                    <a:pt x="2993922" y="1231899"/>
                  </a:lnTo>
                  <a:lnTo>
                    <a:pt x="2988384" y="1181099"/>
                  </a:lnTo>
                  <a:lnTo>
                    <a:pt x="2976424" y="1130299"/>
                  </a:lnTo>
                  <a:lnTo>
                    <a:pt x="2958099" y="1066799"/>
                  </a:lnTo>
                  <a:lnTo>
                    <a:pt x="3195132" y="1066799"/>
                  </a:lnTo>
                  <a:lnTo>
                    <a:pt x="3180862" y="1092199"/>
                  </a:lnTo>
                  <a:lnTo>
                    <a:pt x="3161730" y="1130299"/>
                  </a:lnTo>
                  <a:lnTo>
                    <a:pt x="3146008" y="1168399"/>
                  </a:lnTo>
                  <a:lnTo>
                    <a:pt x="3153679" y="1181099"/>
                  </a:lnTo>
                  <a:lnTo>
                    <a:pt x="3180104" y="1206499"/>
                  </a:lnTo>
                  <a:lnTo>
                    <a:pt x="3216758" y="1231899"/>
                  </a:lnTo>
                  <a:lnTo>
                    <a:pt x="3255116" y="1257299"/>
                  </a:lnTo>
                  <a:lnTo>
                    <a:pt x="9722997" y="1257299"/>
                  </a:lnTo>
                  <a:lnTo>
                    <a:pt x="9722997" y="1841499"/>
                  </a:lnTo>
                  <a:close/>
                </a:path>
                <a:path w="9723119" h="10274300">
                  <a:moveTo>
                    <a:pt x="9722997" y="3213099"/>
                  </a:moveTo>
                  <a:lnTo>
                    <a:pt x="1632858" y="3213099"/>
                  </a:lnTo>
                  <a:lnTo>
                    <a:pt x="1655990" y="3200399"/>
                  </a:lnTo>
                  <a:lnTo>
                    <a:pt x="1671689" y="3174999"/>
                  </a:lnTo>
                  <a:lnTo>
                    <a:pt x="1680901" y="3136899"/>
                  </a:lnTo>
                  <a:lnTo>
                    <a:pt x="1684577" y="3098799"/>
                  </a:lnTo>
                  <a:lnTo>
                    <a:pt x="1683662" y="3035299"/>
                  </a:lnTo>
                  <a:lnTo>
                    <a:pt x="1679105" y="2959099"/>
                  </a:lnTo>
                  <a:lnTo>
                    <a:pt x="1636674" y="2933699"/>
                  </a:lnTo>
                  <a:lnTo>
                    <a:pt x="9722997" y="2933699"/>
                  </a:lnTo>
                  <a:lnTo>
                    <a:pt x="9722997" y="3213099"/>
                  </a:lnTo>
                  <a:close/>
                </a:path>
                <a:path w="9723119" h="10274300">
                  <a:moveTo>
                    <a:pt x="9722997" y="4571999"/>
                  </a:moveTo>
                  <a:lnTo>
                    <a:pt x="163711" y="4571999"/>
                  </a:lnTo>
                  <a:lnTo>
                    <a:pt x="242511" y="4419599"/>
                  </a:lnTo>
                  <a:lnTo>
                    <a:pt x="18233" y="4317999"/>
                  </a:lnTo>
                  <a:lnTo>
                    <a:pt x="115218" y="4279899"/>
                  </a:lnTo>
                  <a:lnTo>
                    <a:pt x="80134" y="4241799"/>
                  </a:lnTo>
                  <a:lnTo>
                    <a:pt x="51305" y="4216399"/>
                  </a:lnTo>
                  <a:lnTo>
                    <a:pt x="28804" y="4178299"/>
                  </a:lnTo>
                  <a:lnTo>
                    <a:pt x="12705" y="4140199"/>
                  </a:lnTo>
                  <a:lnTo>
                    <a:pt x="3079" y="4089399"/>
                  </a:lnTo>
                  <a:lnTo>
                    <a:pt x="0" y="4051299"/>
                  </a:lnTo>
                  <a:lnTo>
                    <a:pt x="3539" y="4013199"/>
                  </a:lnTo>
                  <a:lnTo>
                    <a:pt x="13771" y="3962399"/>
                  </a:lnTo>
                  <a:lnTo>
                    <a:pt x="30768" y="3924299"/>
                  </a:lnTo>
                  <a:lnTo>
                    <a:pt x="54602" y="3886199"/>
                  </a:lnTo>
                  <a:lnTo>
                    <a:pt x="109156" y="3835399"/>
                  </a:lnTo>
                  <a:lnTo>
                    <a:pt x="143537" y="3809999"/>
                  </a:lnTo>
                  <a:lnTo>
                    <a:pt x="175076" y="3771899"/>
                  </a:lnTo>
                  <a:lnTo>
                    <a:pt x="205479" y="3733799"/>
                  </a:lnTo>
                  <a:lnTo>
                    <a:pt x="236450" y="3695699"/>
                  </a:lnTo>
                  <a:lnTo>
                    <a:pt x="288337" y="3644899"/>
                  </a:lnTo>
                  <a:lnTo>
                    <a:pt x="319372" y="3632199"/>
                  </a:lnTo>
                  <a:lnTo>
                    <a:pt x="357681" y="3632199"/>
                  </a:lnTo>
                  <a:lnTo>
                    <a:pt x="406174" y="3657599"/>
                  </a:lnTo>
                  <a:lnTo>
                    <a:pt x="9722997" y="3657599"/>
                  </a:lnTo>
                  <a:lnTo>
                    <a:pt x="9722997" y="4571999"/>
                  </a:lnTo>
                  <a:close/>
                </a:path>
                <a:path w="9723119" h="10274300">
                  <a:moveTo>
                    <a:pt x="206142" y="4927599"/>
                  </a:moveTo>
                  <a:lnTo>
                    <a:pt x="188147" y="4914899"/>
                  </a:lnTo>
                  <a:lnTo>
                    <a:pt x="171288" y="4889499"/>
                  </a:lnTo>
                  <a:lnTo>
                    <a:pt x="156702" y="4864099"/>
                  </a:lnTo>
                  <a:lnTo>
                    <a:pt x="145526" y="4838699"/>
                  </a:lnTo>
                  <a:lnTo>
                    <a:pt x="115881" y="4800599"/>
                  </a:lnTo>
                  <a:lnTo>
                    <a:pt x="90214" y="4749799"/>
                  </a:lnTo>
                  <a:lnTo>
                    <a:pt x="67957" y="4698999"/>
                  </a:lnTo>
                  <a:lnTo>
                    <a:pt x="48541" y="4648199"/>
                  </a:lnTo>
                  <a:lnTo>
                    <a:pt x="40680" y="4597399"/>
                  </a:lnTo>
                  <a:lnTo>
                    <a:pt x="35660" y="4546599"/>
                  </a:lnTo>
                  <a:lnTo>
                    <a:pt x="34050" y="4495799"/>
                  </a:lnTo>
                  <a:lnTo>
                    <a:pt x="36418" y="4444999"/>
                  </a:lnTo>
                  <a:lnTo>
                    <a:pt x="72787" y="4444999"/>
                  </a:lnTo>
                  <a:lnTo>
                    <a:pt x="163711" y="4571999"/>
                  </a:lnTo>
                  <a:lnTo>
                    <a:pt x="9722997" y="4571999"/>
                  </a:lnTo>
                  <a:lnTo>
                    <a:pt x="9722997" y="4838699"/>
                  </a:lnTo>
                  <a:lnTo>
                    <a:pt x="666822" y="4838699"/>
                  </a:lnTo>
                  <a:lnTo>
                    <a:pt x="661897" y="4851399"/>
                  </a:lnTo>
                  <a:lnTo>
                    <a:pt x="334110" y="4851399"/>
                  </a:lnTo>
                  <a:lnTo>
                    <a:pt x="296213" y="4864099"/>
                  </a:lnTo>
                  <a:lnTo>
                    <a:pt x="253628" y="4889499"/>
                  </a:lnTo>
                  <a:lnTo>
                    <a:pt x="206142" y="4927599"/>
                  </a:lnTo>
                  <a:close/>
                </a:path>
                <a:path w="9723119" h="10274300">
                  <a:moveTo>
                    <a:pt x="736814" y="6845299"/>
                  </a:moveTo>
                  <a:lnTo>
                    <a:pt x="703191" y="6845299"/>
                  </a:lnTo>
                  <a:lnTo>
                    <a:pt x="704138" y="6819899"/>
                  </a:lnTo>
                  <a:lnTo>
                    <a:pt x="708306" y="6769099"/>
                  </a:lnTo>
                  <a:lnTo>
                    <a:pt x="709253" y="6743699"/>
                  </a:lnTo>
                  <a:lnTo>
                    <a:pt x="714367" y="6692899"/>
                  </a:lnTo>
                  <a:lnTo>
                    <a:pt x="727438" y="6667499"/>
                  </a:lnTo>
                  <a:lnTo>
                    <a:pt x="758693" y="6642099"/>
                  </a:lnTo>
                  <a:lnTo>
                    <a:pt x="818361" y="6616699"/>
                  </a:lnTo>
                  <a:lnTo>
                    <a:pt x="833610" y="6603999"/>
                  </a:lnTo>
                  <a:lnTo>
                    <a:pt x="844881" y="6591299"/>
                  </a:lnTo>
                  <a:lnTo>
                    <a:pt x="855015" y="6565899"/>
                  </a:lnTo>
                  <a:lnTo>
                    <a:pt x="866854" y="6553199"/>
                  </a:lnTo>
                  <a:lnTo>
                    <a:pt x="925288" y="6489699"/>
                  </a:lnTo>
                  <a:lnTo>
                    <a:pt x="954959" y="6451599"/>
                  </a:lnTo>
                  <a:lnTo>
                    <a:pt x="985176" y="6413499"/>
                  </a:lnTo>
                  <a:lnTo>
                    <a:pt x="1016120" y="6375399"/>
                  </a:lnTo>
                  <a:lnTo>
                    <a:pt x="1047974" y="6349999"/>
                  </a:lnTo>
                  <a:lnTo>
                    <a:pt x="1080919" y="6311899"/>
                  </a:lnTo>
                  <a:lnTo>
                    <a:pt x="1115136" y="6273799"/>
                  </a:lnTo>
                  <a:lnTo>
                    <a:pt x="1150809" y="6222999"/>
                  </a:lnTo>
                  <a:lnTo>
                    <a:pt x="1188118" y="6184899"/>
                  </a:lnTo>
                  <a:lnTo>
                    <a:pt x="1097194" y="5880099"/>
                  </a:lnTo>
                  <a:lnTo>
                    <a:pt x="406174" y="5702299"/>
                  </a:lnTo>
                  <a:lnTo>
                    <a:pt x="666822" y="5537199"/>
                  </a:lnTo>
                  <a:lnTo>
                    <a:pt x="611378" y="5460999"/>
                  </a:lnTo>
                  <a:lnTo>
                    <a:pt x="587797" y="5435599"/>
                  </a:lnTo>
                  <a:lnTo>
                    <a:pt x="569903" y="5397499"/>
                  </a:lnTo>
                  <a:lnTo>
                    <a:pt x="559892" y="5359399"/>
                  </a:lnTo>
                  <a:lnTo>
                    <a:pt x="559958" y="5333999"/>
                  </a:lnTo>
                  <a:lnTo>
                    <a:pt x="572298" y="5295899"/>
                  </a:lnTo>
                  <a:lnTo>
                    <a:pt x="599105" y="5257799"/>
                  </a:lnTo>
                  <a:lnTo>
                    <a:pt x="642576" y="5219699"/>
                  </a:lnTo>
                  <a:lnTo>
                    <a:pt x="665496" y="5194299"/>
                  </a:lnTo>
                  <a:lnTo>
                    <a:pt x="683870" y="5156199"/>
                  </a:lnTo>
                  <a:lnTo>
                    <a:pt x="697130" y="5118099"/>
                  </a:lnTo>
                  <a:lnTo>
                    <a:pt x="704707" y="5067299"/>
                  </a:lnTo>
                  <a:lnTo>
                    <a:pt x="706033" y="5016499"/>
                  </a:lnTo>
                  <a:lnTo>
                    <a:pt x="700539" y="4952999"/>
                  </a:lnTo>
                  <a:lnTo>
                    <a:pt x="687659" y="4902199"/>
                  </a:lnTo>
                  <a:lnTo>
                    <a:pt x="666822" y="4838699"/>
                  </a:lnTo>
                  <a:lnTo>
                    <a:pt x="9722997" y="4838699"/>
                  </a:lnTo>
                  <a:lnTo>
                    <a:pt x="9722997" y="6832599"/>
                  </a:lnTo>
                  <a:lnTo>
                    <a:pt x="772141" y="6832599"/>
                  </a:lnTo>
                  <a:lnTo>
                    <a:pt x="736814" y="6845299"/>
                  </a:lnTo>
                  <a:close/>
                </a:path>
                <a:path w="9723119" h="10274300">
                  <a:moveTo>
                    <a:pt x="612647" y="4978399"/>
                  </a:moveTo>
                  <a:lnTo>
                    <a:pt x="460728" y="4978399"/>
                  </a:lnTo>
                  <a:lnTo>
                    <a:pt x="443076" y="4927599"/>
                  </a:lnTo>
                  <a:lnTo>
                    <a:pt x="421802" y="4889499"/>
                  </a:lnTo>
                  <a:lnTo>
                    <a:pt x="396691" y="4864099"/>
                  </a:lnTo>
                  <a:lnTo>
                    <a:pt x="367531" y="4851399"/>
                  </a:lnTo>
                  <a:lnTo>
                    <a:pt x="661897" y="4851399"/>
                  </a:lnTo>
                  <a:lnTo>
                    <a:pt x="612647" y="4978399"/>
                  </a:lnTo>
                  <a:close/>
                </a:path>
                <a:path w="9723119" h="10274300">
                  <a:moveTo>
                    <a:pt x="597871" y="5016499"/>
                  </a:moveTo>
                  <a:lnTo>
                    <a:pt x="272819" y="5016499"/>
                  </a:lnTo>
                  <a:lnTo>
                    <a:pt x="369805" y="4902199"/>
                  </a:lnTo>
                  <a:lnTo>
                    <a:pt x="460728" y="4978399"/>
                  </a:lnTo>
                  <a:lnTo>
                    <a:pt x="612647" y="4978399"/>
                  </a:lnTo>
                  <a:lnTo>
                    <a:pt x="597871" y="5016499"/>
                  </a:lnTo>
                  <a:close/>
                </a:path>
                <a:path w="9723119" h="10274300">
                  <a:moveTo>
                    <a:pt x="509221" y="5245099"/>
                  </a:moveTo>
                  <a:lnTo>
                    <a:pt x="48541" y="4991099"/>
                  </a:lnTo>
                  <a:lnTo>
                    <a:pt x="200080" y="4927599"/>
                  </a:lnTo>
                  <a:lnTo>
                    <a:pt x="272819" y="5016499"/>
                  </a:lnTo>
                  <a:lnTo>
                    <a:pt x="597871" y="5016499"/>
                  </a:lnTo>
                  <a:lnTo>
                    <a:pt x="509221" y="5245099"/>
                  </a:lnTo>
                  <a:close/>
                </a:path>
                <a:path w="9723119" h="10274300">
                  <a:moveTo>
                    <a:pt x="854724" y="7569199"/>
                  </a:moveTo>
                  <a:lnTo>
                    <a:pt x="994140" y="7480299"/>
                  </a:lnTo>
                  <a:lnTo>
                    <a:pt x="915339" y="7340599"/>
                  </a:lnTo>
                  <a:lnTo>
                    <a:pt x="928883" y="7327899"/>
                  </a:lnTo>
                  <a:lnTo>
                    <a:pt x="941859" y="7302499"/>
                  </a:lnTo>
                  <a:lnTo>
                    <a:pt x="953698" y="7277099"/>
                  </a:lnTo>
                  <a:lnTo>
                    <a:pt x="963832" y="7264399"/>
                  </a:lnTo>
                  <a:lnTo>
                    <a:pt x="975161" y="7213599"/>
                  </a:lnTo>
                  <a:lnTo>
                    <a:pt x="980271" y="7175499"/>
                  </a:lnTo>
                  <a:lnTo>
                    <a:pt x="979489" y="7124699"/>
                  </a:lnTo>
                  <a:lnTo>
                    <a:pt x="973143" y="7073899"/>
                  </a:lnTo>
                  <a:lnTo>
                    <a:pt x="961559" y="7023099"/>
                  </a:lnTo>
                  <a:lnTo>
                    <a:pt x="945065" y="6984999"/>
                  </a:lnTo>
                  <a:lnTo>
                    <a:pt x="923989" y="6934199"/>
                  </a:lnTo>
                  <a:lnTo>
                    <a:pt x="898658" y="6896099"/>
                  </a:lnTo>
                  <a:lnTo>
                    <a:pt x="869399" y="6857999"/>
                  </a:lnTo>
                  <a:lnTo>
                    <a:pt x="836539" y="6832599"/>
                  </a:lnTo>
                  <a:lnTo>
                    <a:pt x="9722997" y="6832599"/>
                  </a:lnTo>
                  <a:lnTo>
                    <a:pt x="9722997" y="7556499"/>
                  </a:lnTo>
                  <a:lnTo>
                    <a:pt x="901308" y="7556499"/>
                  </a:lnTo>
                  <a:lnTo>
                    <a:pt x="854724" y="7569199"/>
                  </a:lnTo>
                  <a:close/>
                </a:path>
                <a:path w="9723119" h="10274300">
                  <a:moveTo>
                    <a:pt x="672883" y="7264399"/>
                  </a:moveTo>
                  <a:lnTo>
                    <a:pt x="575898" y="7010399"/>
                  </a:lnTo>
                  <a:lnTo>
                    <a:pt x="582528" y="6972299"/>
                  </a:lnTo>
                  <a:lnTo>
                    <a:pt x="592567" y="6946899"/>
                  </a:lnTo>
                  <a:lnTo>
                    <a:pt x="604880" y="6908799"/>
                  </a:lnTo>
                  <a:lnTo>
                    <a:pt x="618329" y="6883399"/>
                  </a:lnTo>
                  <a:lnTo>
                    <a:pt x="632441" y="6870699"/>
                  </a:lnTo>
                  <a:lnTo>
                    <a:pt x="653941" y="6857999"/>
                  </a:lnTo>
                  <a:lnTo>
                    <a:pt x="678850" y="6857999"/>
                  </a:lnTo>
                  <a:lnTo>
                    <a:pt x="703191" y="6845299"/>
                  </a:lnTo>
                  <a:lnTo>
                    <a:pt x="693436" y="6870699"/>
                  </a:lnTo>
                  <a:lnTo>
                    <a:pt x="684249" y="6883399"/>
                  </a:lnTo>
                  <a:lnTo>
                    <a:pt x="678471" y="6908799"/>
                  </a:lnTo>
                  <a:lnTo>
                    <a:pt x="697224" y="6946899"/>
                  </a:lnTo>
                  <a:lnTo>
                    <a:pt x="736056" y="6997699"/>
                  </a:lnTo>
                  <a:lnTo>
                    <a:pt x="757745" y="7023099"/>
                  </a:lnTo>
                  <a:lnTo>
                    <a:pt x="654699" y="7099299"/>
                  </a:lnTo>
                  <a:lnTo>
                    <a:pt x="800176" y="7238999"/>
                  </a:lnTo>
                  <a:lnTo>
                    <a:pt x="672883" y="7264399"/>
                  </a:lnTo>
                  <a:close/>
                </a:path>
                <a:path w="9723119" h="10274300">
                  <a:moveTo>
                    <a:pt x="1927623" y="8585199"/>
                  </a:moveTo>
                  <a:lnTo>
                    <a:pt x="1786123" y="8585199"/>
                  </a:lnTo>
                  <a:lnTo>
                    <a:pt x="1739714" y="8572499"/>
                  </a:lnTo>
                  <a:lnTo>
                    <a:pt x="1676068" y="8572499"/>
                  </a:lnTo>
                  <a:lnTo>
                    <a:pt x="1644244" y="8559799"/>
                  </a:lnTo>
                  <a:lnTo>
                    <a:pt x="1612421" y="8559799"/>
                  </a:lnTo>
                  <a:lnTo>
                    <a:pt x="1563062" y="8534399"/>
                  </a:lnTo>
                  <a:lnTo>
                    <a:pt x="1513704" y="8521699"/>
                  </a:lnTo>
                  <a:lnTo>
                    <a:pt x="1464345" y="8496299"/>
                  </a:lnTo>
                  <a:lnTo>
                    <a:pt x="1414987" y="8483599"/>
                  </a:lnTo>
                  <a:lnTo>
                    <a:pt x="1316270" y="8432799"/>
                  </a:lnTo>
                  <a:lnTo>
                    <a:pt x="1266911" y="8420099"/>
                  </a:lnTo>
                  <a:lnTo>
                    <a:pt x="1258955" y="8407399"/>
                  </a:lnTo>
                  <a:lnTo>
                    <a:pt x="1253272" y="8394699"/>
                  </a:lnTo>
                  <a:lnTo>
                    <a:pt x="1249863" y="8394699"/>
                  </a:lnTo>
                  <a:lnTo>
                    <a:pt x="1248726" y="8381999"/>
                  </a:lnTo>
                  <a:lnTo>
                    <a:pt x="1261469" y="8331199"/>
                  </a:lnTo>
                  <a:lnTo>
                    <a:pt x="1264402" y="8280399"/>
                  </a:lnTo>
                  <a:lnTo>
                    <a:pt x="1259137" y="8242299"/>
                  </a:lnTo>
                  <a:lnTo>
                    <a:pt x="1247287" y="8204199"/>
                  </a:lnTo>
                  <a:lnTo>
                    <a:pt x="1230464" y="8166099"/>
                  </a:lnTo>
                  <a:lnTo>
                    <a:pt x="1210280" y="8127999"/>
                  </a:lnTo>
                  <a:lnTo>
                    <a:pt x="1188347" y="8089899"/>
                  </a:lnTo>
                  <a:lnTo>
                    <a:pt x="1166278" y="8064499"/>
                  </a:lnTo>
                  <a:lnTo>
                    <a:pt x="1145684" y="8026399"/>
                  </a:lnTo>
                  <a:lnTo>
                    <a:pt x="1128178" y="7988299"/>
                  </a:lnTo>
                  <a:lnTo>
                    <a:pt x="1115371" y="7950199"/>
                  </a:lnTo>
                  <a:lnTo>
                    <a:pt x="1121239" y="7899399"/>
                  </a:lnTo>
                  <a:lnTo>
                    <a:pt x="1128852" y="7848599"/>
                  </a:lnTo>
                  <a:lnTo>
                    <a:pt x="1134138" y="7785099"/>
                  </a:lnTo>
                  <a:lnTo>
                    <a:pt x="1133023" y="7734299"/>
                  </a:lnTo>
                  <a:lnTo>
                    <a:pt x="1121433" y="7683499"/>
                  </a:lnTo>
                  <a:lnTo>
                    <a:pt x="1097116" y="7645399"/>
                  </a:lnTo>
                  <a:lnTo>
                    <a:pt x="1066437" y="7619999"/>
                  </a:lnTo>
                  <a:lnTo>
                    <a:pt x="1030456" y="7594599"/>
                  </a:lnTo>
                  <a:lnTo>
                    <a:pt x="990234" y="7569199"/>
                  </a:lnTo>
                  <a:lnTo>
                    <a:pt x="946831" y="7556499"/>
                  </a:lnTo>
                  <a:lnTo>
                    <a:pt x="9722997" y="7556499"/>
                  </a:lnTo>
                  <a:lnTo>
                    <a:pt x="9722997" y="8432799"/>
                  </a:lnTo>
                  <a:lnTo>
                    <a:pt x="2303441" y="8432799"/>
                  </a:lnTo>
                  <a:lnTo>
                    <a:pt x="2255967" y="8445499"/>
                  </a:lnTo>
                  <a:lnTo>
                    <a:pt x="2162154" y="8496299"/>
                  </a:lnTo>
                  <a:lnTo>
                    <a:pt x="2115532" y="8508999"/>
                  </a:lnTo>
                  <a:lnTo>
                    <a:pt x="2068910" y="8534399"/>
                  </a:lnTo>
                  <a:lnTo>
                    <a:pt x="2022146" y="8547099"/>
                  </a:lnTo>
                  <a:lnTo>
                    <a:pt x="1975098" y="8572499"/>
                  </a:lnTo>
                  <a:lnTo>
                    <a:pt x="1927623" y="8585199"/>
                  </a:lnTo>
                  <a:close/>
                </a:path>
                <a:path w="9723119" h="10274300">
                  <a:moveTo>
                    <a:pt x="2576212" y="9131299"/>
                  </a:moveTo>
                  <a:lnTo>
                    <a:pt x="2582080" y="9067799"/>
                  </a:lnTo>
                  <a:lnTo>
                    <a:pt x="2589693" y="9016999"/>
                  </a:lnTo>
                  <a:lnTo>
                    <a:pt x="2594979" y="8953499"/>
                  </a:lnTo>
                  <a:lnTo>
                    <a:pt x="2593863" y="8915399"/>
                  </a:lnTo>
                  <a:lnTo>
                    <a:pt x="2582274" y="8864599"/>
                  </a:lnTo>
                  <a:lnTo>
                    <a:pt x="2566156" y="8826499"/>
                  </a:lnTo>
                  <a:lnTo>
                    <a:pt x="2552984" y="8788399"/>
                  </a:lnTo>
                  <a:lnTo>
                    <a:pt x="2540976" y="8750299"/>
                  </a:lnTo>
                  <a:lnTo>
                    <a:pt x="2528350" y="8712199"/>
                  </a:lnTo>
                  <a:lnTo>
                    <a:pt x="2513323" y="8661399"/>
                  </a:lnTo>
                  <a:lnTo>
                    <a:pt x="2494114" y="8635999"/>
                  </a:lnTo>
                  <a:lnTo>
                    <a:pt x="2468940" y="8597899"/>
                  </a:lnTo>
                  <a:lnTo>
                    <a:pt x="2436020" y="8572499"/>
                  </a:lnTo>
                  <a:lnTo>
                    <a:pt x="2393571" y="8547099"/>
                  </a:lnTo>
                  <a:lnTo>
                    <a:pt x="2339810" y="8534399"/>
                  </a:lnTo>
                  <a:lnTo>
                    <a:pt x="2328161" y="8521699"/>
                  </a:lnTo>
                  <a:lnTo>
                    <a:pt x="2319353" y="8496299"/>
                  </a:lnTo>
                  <a:lnTo>
                    <a:pt x="2311681" y="8458199"/>
                  </a:lnTo>
                  <a:lnTo>
                    <a:pt x="2303441" y="8432799"/>
                  </a:lnTo>
                  <a:lnTo>
                    <a:pt x="9722997" y="8432799"/>
                  </a:lnTo>
                  <a:lnTo>
                    <a:pt x="9722997" y="9055099"/>
                  </a:lnTo>
                  <a:lnTo>
                    <a:pt x="2758060" y="9055099"/>
                  </a:lnTo>
                  <a:lnTo>
                    <a:pt x="2576212" y="9131299"/>
                  </a:lnTo>
                  <a:close/>
                </a:path>
                <a:path w="9723119" h="10274300">
                  <a:moveTo>
                    <a:pt x="3325163" y="9677399"/>
                  </a:moveTo>
                  <a:lnTo>
                    <a:pt x="3030630" y="9677399"/>
                  </a:lnTo>
                  <a:lnTo>
                    <a:pt x="2842471" y="9626599"/>
                  </a:lnTo>
                  <a:lnTo>
                    <a:pt x="2751998" y="9575799"/>
                  </a:lnTo>
                  <a:lnTo>
                    <a:pt x="2736749" y="9550399"/>
                  </a:lnTo>
                  <a:lnTo>
                    <a:pt x="2725479" y="9524999"/>
                  </a:lnTo>
                  <a:lnTo>
                    <a:pt x="2715344" y="9499599"/>
                  </a:lnTo>
                  <a:lnTo>
                    <a:pt x="2703505" y="9474199"/>
                  </a:lnTo>
                  <a:lnTo>
                    <a:pt x="2630766" y="9347199"/>
                  </a:lnTo>
                  <a:lnTo>
                    <a:pt x="2788367" y="9080499"/>
                  </a:lnTo>
                  <a:lnTo>
                    <a:pt x="2758060" y="9055099"/>
                  </a:lnTo>
                  <a:lnTo>
                    <a:pt x="9722997" y="9055099"/>
                  </a:lnTo>
                  <a:lnTo>
                    <a:pt x="9722997" y="9613899"/>
                  </a:lnTo>
                  <a:lnTo>
                    <a:pt x="4303769" y="9613899"/>
                  </a:lnTo>
                  <a:lnTo>
                    <a:pt x="4279523" y="9664699"/>
                  </a:lnTo>
                  <a:lnTo>
                    <a:pt x="3371588" y="9664699"/>
                  </a:lnTo>
                  <a:lnTo>
                    <a:pt x="3325163" y="9677399"/>
                  </a:lnTo>
                  <a:close/>
                </a:path>
                <a:path w="9723119" h="10274300">
                  <a:moveTo>
                    <a:pt x="9722997" y="9956799"/>
                  </a:moveTo>
                  <a:lnTo>
                    <a:pt x="4812942" y="9956799"/>
                  </a:lnTo>
                  <a:lnTo>
                    <a:pt x="4855373" y="9931399"/>
                  </a:lnTo>
                  <a:lnTo>
                    <a:pt x="4851679" y="9905999"/>
                  </a:lnTo>
                  <a:lnTo>
                    <a:pt x="4848554" y="9880599"/>
                  </a:lnTo>
                  <a:lnTo>
                    <a:pt x="4844291" y="9855199"/>
                  </a:lnTo>
                  <a:lnTo>
                    <a:pt x="4837188" y="9842499"/>
                  </a:lnTo>
                  <a:lnTo>
                    <a:pt x="4782585" y="9817099"/>
                  </a:lnTo>
                  <a:lnTo>
                    <a:pt x="4746604" y="9778999"/>
                  </a:lnTo>
                  <a:lnTo>
                    <a:pt x="4724588" y="9740899"/>
                  </a:lnTo>
                  <a:lnTo>
                    <a:pt x="4711883" y="9702799"/>
                  </a:lnTo>
                  <a:lnTo>
                    <a:pt x="4703833" y="9651999"/>
                  </a:lnTo>
                  <a:lnTo>
                    <a:pt x="4303769" y="9613899"/>
                  </a:lnTo>
                  <a:lnTo>
                    <a:pt x="9722997" y="9613899"/>
                  </a:lnTo>
                  <a:lnTo>
                    <a:pt x="9722997" y="9956799"/>
                  </a:lnTo>
                  <a:close/>
                </a:path>
                <a:path w="9723119" h="10274300">
                  <a:moveTo>
                    <a:pt x="7595206" y="10274299"/>
                  </a:moveTo>
                  <a:lnTo>
                    <a:pt x="4602866" y="10274299"/>
                  </a:lnTo>
                  <a:lnTo>
                    <a:pt x="4215539" y="10045699"/>
                  </a:lnTo>
                  <a:lnTo>
                    <a:pt x="4172478" y="10007599"/>
                  </a:lnTo>
                  <a:lnTo>
                    <a:pt x="3916994" y="9855199"/>
                  </a:lnTo>
                  <a:lnTo>
                    <a:pt x="3875242" y="9817099"/>
                  </a:lnTo>
                  <a:lnTo>
                    <a:pt x="3752159" y="9740899"/>
                  </a:lnTo>
                  <a:lnTo>
                    <a:pt x="3704715" y="9702799"/>
                  </a:lnTo>
                  <a:lnTo>
                    <a:pt x="3561292" y="9664699"/>
                  </a:lnTo>
                  <a:lnTo>
                    <a:pt x="4279523" y="9664699"/>
                  </a:lnTo>
                  <a:lnTo>
                    <a:pt x="4812942" y="9956799"/>
                  </a:lnTo>
                  <a:lnTo>
                    <a:pt x="9722997" y="9956799"/>
                  </a:lnTo>
                  <a:lnTo>
                    <a:pt x="9722997" y="10261599"/>
                  </a:lnTo>
                  <a:lnTo>
                    <a:pt x="7617374" y="10261599"/>
                  </a:lnTo>
                  <a:lnTo>
                    <a:pt x="7595206" y="10274299"/>
                  </a:lnTo>
                  <a:close/>
                </a:path>
                <a:path w="9723119" h="10274300">
                  <a:moveTo>
                    <a:pt x="9722997" y="10274299"/>
                  </a:moveTo>
                  <a:lnTo>
                    <a:pt x="7718017" y="10274299"/>
                  </a:lnTo>
                  <a:lnTo>
                    <a:pt x="7688599" y="10261599"/>
                  </a:lnTo>
                  <a:lnTo>
                    <a:pt x="9722997" y="10261599"/>
                  </a:lnTo>
                  <a:lnTo>
                    <a:pt x="9722997" y="10274299"/>
                  </a:lnTo>
                  <a:close/>
                </a:path>
              </a:pathLst>
            </a:custGeom>
            <a:solidFill>
              <a:srgbClr val="D4A2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534060" y="196233"/>
            <a:ext cx="6174740" cy="384302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 indent="923925" algn="r">
              <a:lnSpc>
                <a:spcPts val="9780"/>
              </a:lnSpc>
              <a:spcBef>
                <a:spcPts val="915"/>
              </a:spcBef>
            </a:pPr>
            <a:r>
              <a:rPr sz="8750" spc="-1530" dirty="0">
                <a:solidFill>
                  <a:srgbClr val="FFFFFF"/>
                </a:solidFill>
              </a:rPr>
              <a:t>E</a:t>
            </a:r>
            <a:r>
              <a:rPr sz="8750" spc="640" dirty="0">
                <a:solidFill>
                  <a:srgbClr val="FFFFFF"/>
                </a:solidFill>
              </a:rPr>
              <a:t>M</a:t>
            </a:r>
            <a:r>
              <a:rPr sz="8750" spc="-855" dirty="0">
                <a:solidFill>
                  <a:srgbClr val="FFFFFF"/>
                </a:solidFill>
              </a:rPr>
              <a:t>P</a:t>
            </a:r>
            <a:r>
              <a:rPr sz="8750" spc="-1070" dirty="0">
                <a:solidFill>
                  <a:srgbClr val="FFFFFF"/>
                </a:solidFill>
              </a:rPr>
              <a:t>L</a:t>
            </a:r>
            <a:r>
              <a:rPr sz="8750" spc="-725" dirty="0">
                <a:solidFill>
                  <a:srgbClr val="FFFFFF"/>
                </a:solidFill>
              </a:rPr>
              <a:t>O</a:t>
            </a:r>
            <a:r>
              <a:rPr sz="8750" spc="-459" dirty="0">
                <a:solidFill>
                  <a:srgbClr val="FFFFFF"/>
                </a:solidFill>
              </a:rPr>
              <a:t>Y</a:t>
            </a:r>
            <a:r>
              <a:rPr sz="8750" spc="-1530" dirty="0">
                <a:solidFill>
                  <a:srgbClr val="FFFFFF"/>
                </a:solidFill>
              </a:rPr>
              <a:t>E</a:t>
            </a:r>
            <a:r>
              <a:rPr sz="8750" spc="-915" dirty="0">
                <a:solidFill>
                  <a:srgbClr val="FFFFFF"/>
                </a:solidFill>
              </a:rPr>
              <a:t>E  </a:t>
            </a:r>
            <a:r>
              <a:rPr sz="8750" spc="-320" dirty="0">
                <a:solidFill>
                  <a:srgbClr val="FFFFFF"/>
                </a:solidFill>
              </a:rPr>
              <a:t>ATTRITION </a:t>
            </a:r>
            <a:r>
              <a:rPr sz="8750" spc="-315" dirty="0">
                <a:solidFill>
                  <a:srgbClr val="FFFFFF"/>
                </a:solidFill>
              </a:rPr>
              <a:t> </a:t>
            </a:r>
            <a:r>
              <a:rPr sz="8750" spc="-855" dirty="0">
                <a:solidFill>
                  <a:srgbClr val="FFFFFF"/>
                </a:solidFill>
              </a:rPr>
              <a:t>P</a:t>
            </a:r>
            <a:r>
              <a:rPr sz="8750" spc="-1165" dirty="0">
                <a:solidFill>
                  <a:srgbClr val="FFFFFF"/>
                </a:solidFill>
              </a:rPr>
              <a:t>R</a:t>
            </a:r>
            <a:r>
              <a:rPr sz="8750" spc="-1530" dirty="0">
                <a:solidFill>
                  <a:srgbClr val="FFFFFF"/>
                </a:solidFill>
              </a:rPr>
              <a:t>E</a:t>
            </a:r>
            <a:r>
              <a:rPr sz="8750" spc="-935" dirty="0">
                <a:solidFill>
                  <a:srgbClr val="FFFFFF"/>
                </a:solidFill>
              </a:rPr>
              <a:t>D</a:t>
            </a:r>
            <a:r>
              <a:rPr sz="8750" spc="1315" dirty="0">
                <a:solidFill>
                  <a:srgbClr val="FFFFFF"/>
                </a:solidFill>
              </a:rPr>
              <a:t>I</a:t>
            </a:r>
            <a:r>
              <a:rPr sz="8750" spc="-1420" dirty="0">
                <a:solidFill>
                  <a:srgbClr val="FFFFFF"/>
                </a:solidFill>
              </a:rPr>
              <a:t>C</a:t>
            </a:r>
            <a:r>
              <a:rPr sz="8750" spc="-960" dirty="0">
                <a:solidFill>
                  <a:srgbClr val="FFFFFF"/>
                </a:solidFill>
              </a:rPr>
              <a:t>T</a:t>
            </a:r>
            <a:r>
              <a:rPr sz="8750" spc="1315" dirty="0">
                <a:solidFill>
                  <a:srgbClr val="FFFFFF"/>
                </a:solidFill>
              </a:rPr>
              <a:t>I</a:t>
            </a:r>
            <a:r>
              <a:rPr sz="8750" spc="-725" dirty="0">
                <a:solidFill>
                  <a:srgbClr val="FFFFFF"/>
                </a:solidFill>
              </a:rPr>
              <a:t>O</a:t>
            </a:r>
            <a:r>
              <a:rPr sz="8750" spc="-650" dirty="0">
                <a:solidFill>
                  <a:srgbClr val="FFFFFF"/>
                </a:solidFill>
              </a:rPr>
              <a:t>N</a:t>
            </a:r>
            <a:endParaRPr sz="8750"/>
          </a:p>
        </p:txBody>
      </p:sp>
      <p:grpSp>
        <p:nvGrpSpPr>
          <p:cNvPr id="6" name="object 6"/>
          <p:cNvGrpSpPr/>
          <p:nvPr/>
        </p:nvGrpSpPr>
        <p:grpSpPr>
          <a:xfrm>
            <a:off x="12395996" y="7130158"/>
            <a:ext cx="104775" cy="1076325"/>
            <a:chOff x="12395996" y="7130158"/>
            <a:chExt cx="104775" cy="10763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95996" y="7130158"/>
              <a:ext cx="104774" cy="1047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95996" y="7615933"/>
              <a:ext cx="104774" cy="1047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95996" y="8101708"/>
              <a:ext cx="104774" cy="10477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2068971" y="6377327"/>
            <a:ext cx="3907790" cy="19685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7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Group:</a:t>
            </a:r>
            <a:endParaRPr sz="2700">
              <a:latin typeface="Microsoft Sans Serif"/>
              <a:cs typeface="Microsoft Sans Serif"/>
            </a:endParaRPr>
          </a:p>
          <a:p>
            <a:pPr marL="603250" marR="5080" algn="just">
              <a:lnSpc>
                <a:spcPts val="3820"/>
              </a:lnSpc>
              <a:spcBef>
                <a:spcPts val="125"/>
              </a:spcBef>
            </a:pPr>
            <a:r>
              <a:rPr sz="2700" spc="-195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27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7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7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7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27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27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70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7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27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7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535" dirty="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sz="27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sz="270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00</a:t>
            </a:r>
            <a:r>
              <a:rPr sz="27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r>
              <a:rPr sz="27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4  </a:t>
            </a:r>
            <a:r>
              <a:rPr sz="2700" spc="-32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27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7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k</a:t>
            </a:r>
            <a:r>
              <a:rPr sz="27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27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700" spc="25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7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27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7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7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dd</a:t>
            </a:r>
            <a:r>
              <a:rPr sz="27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27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535" dirty="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sz="27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sz="270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00</a:t>
            </a:r>
            <a:r>
              <a:rPr sz="27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r>
              <a:rPr sz="27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9  </a:t>
            </a:r>
            <a:r>
              <a:rPr sz="2700" spc="-34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7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700" spc="25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7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27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27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7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k</a:t>
            </a:r>
            <a:r>
              <a:rPr sz="27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-35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7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7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7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535" dirty="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sz="27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sz="270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00</a:t>
            </a:r>
            <a:r>
              <a:rPr sz="27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r>
              <a:rPr sz="27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7</a:t>
            </a:r>
            <a:endParaRPr sz="2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50711"/>
            <a:ext cx="8155377" cy="3992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03431" y="2880181"/>
            <a:ext cx="9984567" cy="14858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0833" y="7550160"/>
            <a:ext cx="11819840" cy="248194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027043" y="5117624"/>
            <a:ext cx="1800224" cy="47910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13573" y="1203623"/>
            <a:ext cx="5660390" cy="756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800" spc="145" dirty="0">
                <a:solidFill>
                  <a:srgbClr val="000000"/>
                </a:solidFill>
                <a:latin typeface="Lucida Sans Unicode"/>
                <a:cs typeface="Lucida Sans Unicode"/>
              </a:rPr>
              <a:t>L</a:t>
            </a:r>
            <a:r>
              <a:rPr sz="4800" spc="5" dirty="0">
                <a:solidFill>
                  <a:srgbClr val="000000"/>
                </a:solidFill>
                <a:latin typeface="Lucida Sans Unicode"/>
                <a:cs typeface="Lucida Sans Unicode"/>
              </a:rPr>
              <a:t>o</a:t>
            </a:r>
            <a:r>
              <a:rPr sz="4800" spc="-355" dirty="0">
                <a:solidFill>
                  <a:srgbClr val="000000"/>
                </a:solidFill>
                <a:latin typeface="Lucida Sans Unicode"/>
                <a:cs typeface="Lucida Sans Unicode"/>
              </a:rPr>
              <a:t>g</a:t>
            </a:r>
            <a:r>
              <a:rPr sz="4800" spc="-110" dirty="0">
                <a:solidFill>
                  <a:srgbClr val="000000"/>
                </a:solidFill>
                <a:latin typeface="Lucida Sans Unicode"/>
                <a:cs typeface="Lucida Sans Unicode"/>
              </a:rPr>
              <a:t>i</a:t>
            </a:r>
            <a:r>
              <a:rPr sz="4800" spc="-65" dirty="0">
                <a:solidFill>
                  <a:srgbClr val="000000"/>
                </a:solidFill>
                <a:latin typeface="Lucida Sans Unicode"/>
                <a:cs typeface="Lucida Sans Unicode"/>
              </a:rPr>
              <a:t>s</a:t>
            </a:r>
            <a:r>
              <a:rPr sz="4800" spc="165" dirty="0">
                <a:solidFill>
                  <a:srgbClr val="000000"/>
                </a:solidFill>
                <a:latin typeface="Lucida Sans Unicode"/>
                <a:cs typeface="Lucida Sans Unicode"/>
              </a:rPr>
              <a:t>t</a:t>
            </a:r>
            <a:r>
              <a:rPr sz="4800" spc="-110" dirty="0">
                <a:solidFill>
                  <a:srgbClr val="000000"/>
                </a:solidFill>
                <a:latin typeface="Lucida Sans Unicode"/>
                <a:cs typeface="Lucida Sans Unicode"/>
              </a:rPr>
              <a:t>i</a:t>
            </a:r>
            <a:r>
              <a:rPr sz="4800" spc="200" dirty="0">
                <a:solidFill>
                  <a:srgbClr val="000000"/>
                </a:solidFill>
                <a:latin typeface="Lucida Sans Unicode"/>
                <a:cs typeface="Lucida Sans Unicode"/>
              </a:rPr>
              <a:t>c</a:t>
            </a:r>
            <a:r>
              <a:rPr sz="4800" spc="-345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4800" spc="125" dirty="0">
                <a:solidFill>
                  <a:srgbClr val="000000"/>
                </a:solidFill>
                <a:latin typeface="Lucida Sans Unicode"/>
                <a:cs typeface="Lucida Sans Unicode"/>
              </a:rPr>
              <a:t>R</a:t>
            </a:r>
            <a:r>
              <a:rPr sz="4800" spc="70" dirty="0">
                <a:solidFill>
                  <a:srgbClr val="000000"/>
                </a:solidFill>
                <a:latin typeface="Lucida Sans Unicode"/>
                <a:cs typeface="Lucida Sans Unicode"/>
              </a:rPr>
              <a:t>e</a:t>
            </a:r>
            <a:r>
              <a:rPr sz="4800" spc="-355" dirty="0">
                <a:solidFill>
                  <a:srgbClr val="000000"/>
                </a:solidFill>
                <a:latin typeface="Lucida Sans Unicode"/>
                <a:cs typeface="Lucida Sans Unicode"/>
              </a:rPr>
              <a:t>g</a:t>
            </a:r>
            <a:r>
              <a:rPr sz="4800" spc="20" dirty="0">
                <a:solidFill>
                  <a:srgbClr val="000000"/>
                </a:solidFill>
                <a:latin typeface="Lucida Sans Unicode"/>
                <a:cs typeface="Lucida Sans Unicode"/>
              </a:rPr>
              <a:t>r</a:t>
            </a:r>
            <a:r>
              <a:rPr sz="4800" spc="70" dirty="0">
                <a:solidFill>
                  <a:srgbClr val="000000"/>
                </a:solidFill>
                <a:latin typeface="Lucida Sans Unicode"/>
                <a:cs typeface="Lucida Sans Unicode"/>
              </a:rPr>
              <a:t>e</a:t>
            </a:r>
            <a:r>
              <a:rPr sz="4800" spc="-65" dirty="0">
                <a:solidFill>
                  <a:srgbClr val="000000"/>
                </a:solidFill>
                <a:latin typeface="Lucida Sans Unicode"/>
                <a:cs typeface="Lucida Sans Unicode"/>
              </a:rPr>
              <a:t>ss</a:t>
            </a:r>
            <a:r>
              <a:rPr sz="4800" spc="-110" dirty="0">
                <a:solidFill>
                  <a:srgbClr val="000000"/>
                </a:solidFill>
                <a:latin typeface="Lucida Sans Unicode"/>
                <a:cs typeface="Lucida Sans Unicode"/>
              </a:rPr>
              <a:t>i</a:t>
            </a:r>
            <a:r>
              <a:rPr sz="4800" spc="5" dirty="0">
                <a:solidFill>
                  <a:srgbClr val="000000"/>
                </a:solidFill>
                <a:latin typeface="Lucida Sans Unicode"/>
                <a:cs typeface="Lucida Sans Unicode"/>
              </a:rPr>
              <a:t>o</a:t>
            </a:r>
            <a:r>
              <a:rPr sz="4800" spc="-10" dirty="0">
                <a:solidFill>
                  <a:srgbClr val="000000"/>
                </a:solidFill>
                <a:latin typeface="Lucida Sans Unicode"/>
                <a:cs typeface="Lucida Sans Unicode"/>
              </a:rPr>
              <a:t>n</a:t>
            </a:r>
            <a:endParaRPr sz="48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6945" y="6686749"/>
            <a:ext cx="249047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5" dirty="0">
                <a:latin typeface="Lucida Sans Unicode"/>
                <a:cs typeface="Lucida Sans Unicode"/>
              </a:rPr>
              <a:t>O</a:t>
            </a:r>
            <a:r>
              <a:rPr sz="5200" spc="-55" dirty="0">
                <a:latin typeface="Lucida Sans Unicode"/>
                <a:cs typeface="Lucida Sans Unicode"/>
              </a:rPr>
              <a:t>u</a:t>
            </a:r>
            <a:r>
              <a:rPr sz="5200" spc="180" dirty="0">
                <a:latin typeface="Lucida Sans Unicode"/>
                <a:cs typeface="Lucida Sans Unicode"/>
              </a:rPr>
              <a:t>t</a:t>
            </a:r>
            <a:r>
              <a:rPr sz="5200" spc="60" dirty="0">
                <a:latin typeface="Lucida Sans Unicode"/>
                <a:cs typeface="Lucida Sans Unicode"/>
              </a:rPr>
              <a:t>p</a:t>
            </a:r>
            <a:r>
              <a:rPr sz="5200" spc="-55" dirty="0">
                <a:latin typeface="Lucida Sans Unicode"/>
                <a:cs typeface="Lucida Sans Unicode"/>
              </a:rPr>
              <a:t>u</a:t>
            </a:r>
            <a:r>
              <a:rPr sz="5200" spc="180" dirty="0">
                <a:latin typeface="Lucida Sans Unicode"/>
                <a:cs typeface="Lucida Sans Unicode"/>
              </a:rPr>
              <a:t>t</a:t>
            </a:r>
            <a:r>
              <a:rPr sz="5200" spc="-280" dirty="0">
                <a:latin typeface="Lucida Sans Unicode"/>
                <a:cs typeface="Lucida Sans Unicode"/>
              </a:rPr>
              <a:t>:</a:t>
            </a:r>
            <a:endParaRPr sz="5200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9726" y="92344"/>
            <a:ext cx="6135322" cy="128169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38990" y="562645"/>
            <a:ext cx="3571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80" dirty="0">
                <a:latin typeface="Microsoft Sans Serif"/>
                <a:cs typeface="Microsoft Sans Serif"/>
              </a:rPr>
              <a:t>R</a:t>
            </a:r>
            <a:r>
              <a:rPr sz="2800" spc="-495" dirty="0">
                <a:latin typeface="Microsoft Sans Serif"/>
                <a:cs typeface="Microsoft Sans Serif"/>
              </a:rPr>
              <a:t>E</a:t>
            </a:r>
            <a:r>
              <a:rPr sz="2800" spc="-390" dirty="0">
                <a:latin typeface="Microsoft Sans Serif"/>
                <a:cs typeface="Microsoft Sans Serif"/>
              </a:rPr>
              <a:t>S</a:t>
            </a:r>
            <a:r>
              <a:rPr sz="2800" spc="-270" dirty="0">
                <a:latin typeface="Microsoft Sans Serif"/>
                <a:cs typeface="Microsoft Sans Serif"/>
              </a:rPr>
              <a:t>U</a:t>
            </a:r>
            <a:r>
              <a:rPr sz="2800" spc="-345" dirty="0">
                <a:latin typeface="Microsoft Sans Serif"/>
                <a:cs typeface="Microsoft Sans Serif"/>
              </a:rPr>
              <a:t>L</a:t>
            </a:r>
            <a:r>
              <a:rPr sz="2800" spc="-305" dirty="0">
                <a:latin typeface="Microsoft Sans Serif"/>
                <a:cs typeface="Microsoft Sans Serif"/>
              </a:rPr>
              <a:t>T</a:t>
            </a:r>
            <a:r>
              <a:rPr sz="2800" spc="-220" dirty="0">
                <a:latin typeface="Microsoft Sans Serif"/>
                <a:cs typeface="Microsoft Sans Serif"/>
              </a:rPr>
              <a:t> </a:t>
            </a:r>
            <a:r>
              <a:rPr sz="2800" spc="-40" dirty="0">
                <a:latin typeface="Microsoft Sans Serif"/>
                <a:cs typeface="Microsoft Sans Serif"/>
              </a:rPr>
              <a:t>A</a:t>
            </a:r>
            <a:r>
              <a:rPr sz="2800" spc="-215" dirty="0">
                <a:latin typeface="Microsoft Sans Serif"/>
                <a:cs typeface="Microsoft Sans Serif"/>
              </a:rPr>
              <a:t>N</a:t>
            </a:r>
            <a:r>
              <a:rPr sz="2800" spc="-300" dirty="0">
                <a:latin typeface="Microsoft Sans Serif"/>
                <a:cs typeface="Microsoft Sans Serif"/>
              </a:rPr>
              <a:t>D</a:t>
            </a:r>
            <a:r>
              <a:rPr sz="2800" spc="-220" dirty="0">
                <a:latin typeface="Microsoft Sans Serif"/>
                <a:cs typeface="Microsoft Sans Serif"/>
              </a:rPr>
              <a:t> </a:t>
            </a:r>
            <a:r>
              <a:rPr sz="2800" spc="-40" dirty="0">
                <a:latin typeface="Microsoft Sans Serif"/>
                <a:cs typeface="Microsoft Sans Serif"/>
              </a:rPr>
              <a:t>A</a:t>
            </a:r>
            <a:r>
              <a:rPr sz="2800" spc="-215" dirty="0">
                <a:latin typeface="Microsoft Sans Serif"/>
                <a:cs typeface="Microsoft Sans Serif"/>
              </a:rPr>
              <a:t>N</a:t>
            </a:r>
            <a:r>
              <a:rPr sz="2800" spc="-40" dirty="0">
                <a:latin typeface="Microsoft Sans Serif"/>
                <a:cs typeface="Microsoft Sans Serif"/>
              </a:rPr>
              <a:t>A</a:t>
            </a:r>
            <a:r>
              <a:rPr sz="2800" spc="-345" dirty="0">
                <a:latin typeface="Microsoft Sans Serif"/>
                <a:cs typeface="Microsoft Sans Serif"/>
              </a:rPr>
              <a:t>L</a:t>
            </a:r>
            <a:r>
              <a:rPr sz="2800" spc="-155" dirty="0">
                <a:latin typeface="Microsoft Sans Serif"/>
                <a:cs typeface="Microsoft Sans Serif"/>
              </a:rPr>
              <a:t>Y</a:t>
            </a:r>
            <a:r>
              <a:rPr sz="2800" spc="-390" dirty="0">
                <a:latin typeface="Microsoft Sans Serif"/>
                <a:cs typeface="Microsoft Sans Serif"/>
              </a:rPr>
              <a:t>S</a:t>
            </a:r>
            <a:r>
              <a:rPr sz="2800" spc="415" dirty="0">
                <a:latin typeface="Microsoft Sans Serif"/>
                <a:cs typeface="Microsoft Sans Serif"/>
              </a:rPr>
              <a:t>I</a:t>
            </a:r>
            <a:r>
              <a:rPr sz="2800" spc="-385" dirty="0">
                <a:latin typeface="Microsoft Sans Serif"/>
                <a:cs typeface="Microsoft Sans Serif"/>
              </a:rPr>
              <a:t>S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0203" y="3184094"/>
            <a:ext cx="11259808" cy="375811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616700" y="146124"/>
            <a:ext cx="254063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-585" dirty="0">
                <a:latin typeface="Verdana"/>
                <a:cs typeface="Verdana"/>
              </a:rPr>
              <a:t>K</a:t>
            </a:r>
            <a:r>
              <a:rPr sz="9200" spc="114" dirty="0">
                <a:latin typeface="Verdana"/>
                <a:cs typeface="Verdana"/>
              </a:rPr>
              <a:t>N</a:t>
            </a:r>
            <a:r>
              <a:rPr sz="9200" spc="120" dirty="0">
                <a:latin typeface="Verdana"/>
                <a:cs typeface="Verdana"/>
              </a:rPr>
              <a:t>N</a:t>
            </a:r>
            <a:endParaRPr sz="9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819" y="2821931"/>
            <a:ext cx="7973148" cy="413657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47362" y="2563395"/>
            <a:ext cx="2543174" cy="63531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15408" y="82795"/>
            <a:ext cx="7477759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-114" dirty="0">
                <a:latin typeface="Verdana"/>
                <a:cs typeface="Verdana"/>
              </a:rPr>
              <a:t>D</a:t>
            </a:r>
            <a:r>
              <a:rPr sz="9200" spc="-204" dirty="0">
                <a:latin typeface="Verdana"/>
                <a:cs typeface="Verdana"/>
              </a:rPr>
              <a:t>e</a:t>
            </a:r>
            <a:r>
              <a:rPr sz="9200" spc="305" dirty="0">
                <a:latin typeface="Verdana"/>
                <a:cs typeface="Verdana"/>
              </a:rPr>
              <a:t>c</a:t>
            </a:r>
            <a:r>
              <a:rPr sz="9200" spc="-75" dirty="0">
                <a:latin typeface="Verdana"/>
                <a:cs typeface="Verdana"/>
              </a:rPr>
              <a:t>i</a:t>
            </a:r>
            <a:r>
              <a:rPr sz="9200" spc="-220" dirty="0">
                <a:latin typeface="Verdana"/>
                <a:cs typeface="Verdana"/>
              </a:rPr>
              <a:t>s</a:t>
            </a:r>
            <a:r>
              <a:rPr sz="9200" spc="-75" dirty="0">
                <a:latin typeface="Verdana"/>
                <a:cs typeface="Verdana"/>
              </a:rPr>
              <a:t>i</a:t>
            </a:r>
            <a:r>
              <a:rPr sz="9200" spc="95" dirty="0">
                <a:latin typeface="Verdana"/>
                <a:cs typeface="Verdana"/>
              </a:rPr>
              <a:t>o</a:t>
            </a:r>
            <a:r>
              <a:rPr sz="9200" spc="-120" dirty="0">
                <a:latin typeface="Verdana"/>
                <a:cs typeface="Verdana"/>
              </a:rPr>
              <a:t>n</a:t>
            </a:r>
            <a:r>
              <a:rPr sz="9200" spc="-980" dirty="0">
                <a:latin typeface="Verdana"/>
                <a:cs typeface="Verdana"/>
              </a:rPr>
              <a:t> </a:t>
            </a:r>
            <a:r>
              <a:rPr sz="9200" spc="140" dirty="0">
                <a:latin typeface="Verdana"/>
                <a:cs typeface="Verdana"/>
              </a:rPr>
              <a:t>t</a:t>
            </a:r>
            <a:r>
              <a:rPr sz="9200" spc="-105" dirty="0">
                <a:latin typeface="Verdana"/>
                <a:cs typeface="Verdana"/>
              </a:rPr>
              <a:t>r</a:t>
            </a:r>
            <a:r>
              <a:rPr sz="9200" spc="-204" dirty="0">
                <a:latin typeface="Verdana"/>
                <a:cs typeface="Verdana"/>
              </a:rPr>
              <a:t>e</a:t>
            </a:r>
            <a:r>
              <a:rPr sz="9200" spc="-200" dirty="0">
                <a:latin typeface="Verdana"/>
                <a:cs typeface="Verdana"/>
              </a:rPr>
              <a:t>e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05606" y="3856065"/>
            <a:ext cx="249047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145" dirty="0">
                <a:latin typeface="Verdana"/>
                <a:cs typeface="Verdana"/>
              </a:rPr>
              <a:t>Output:</a:t>
            </a:r>
            <a:endParaRPr sz="5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6900" y="652958"/>
            <a:ext cx="6076658" cy="136844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240661" y="195310"/>
            <a:ext cx="598805" cy="655955"/>
          </a:xfrm>
          <a:custGeom>
            <a:avLst/>
            <a:gdLst/>
            <a:ahLst/>
            <a:cxnLst/>
            <a:rect l="l" t="t" r="r" b="b"/>
            <a:pathLst>
              <a:path w="598804" h="655955">
                <a:moveTo>
                  <a:pt x="224093" y="655890"/>
                </a:moveTo>
                <a:lnTo>
                  <a:pt x="187036" y="640309"/>
                </a:lnTo>
                <a:lnTo>
                  <a:pt x="182060" y="615644"/>
                </a:lnTo>
                <a:lnTo>
                  <a:pt x="187068" y="603522"/>
                </a:lnTo>
                <a:lnTo>
                  <a:pt x="197064" y="593611"/>
                </a:lnTo>
                <a:lnTo>
                  <a:pt x="211920" y="587141"/>
                </a:lnTo>
                <a:lnTo>
                  <a:pt x="240471" y="580547"/>
                </a:lnTo>
                <a:lnTo>
                  <a:pt x="326883" y="563558"/>
                </a:lnTo>
                <a:lnTo>
                  <a:pt x="457358" y="535868"/>
                </a:lnTo>
                <a:lnTo>
                  <a:pt x="500906" y="527515"/>
                </a:lnTo>
                <a:lnTo>
                  <a:pt x="526167" y="524946"/>
                </a:lnTo>
                <a:lnTo>
                  <a:pt x="551005" y="526820"/>
                </a:lnTo>
                <a:lnTo>
                  <a:pt x="575082" y="533491"/>
                </a:lnTo>
                <a:lnTo>
                  <a:pt x="598061" y="545314"/>
                </a:lnTo>
                <a:lnTo>
                  <a:pt x="598286" y="557328"/>
                </a:lnTo>
                <a:lnTo>
                  <a:pt x="581588" y="572892"/>
                </a:lnTo>
                <a:lnTo>
                  <a:pt x="542020" y="592589"/>
                </a:lnTo>
                <a:lnTo>
                  <a:pt x="298255" y="646545"/>
                </a:lnTo>
                <a:lnTo>
                  <a:pt x="242686" y="654555"/>
                </a:lnTo>
                <a:lnTo>
                  <a:pt x="224093" y="655890"/>
                </a:lnTo>
                <a:close/>
              </a:path>
              <a:path w="598804" h="655955">
                <a:moveTo>
                  <a:pt x="26049" y="344509"/>
                </a:moveTo>
                <a:lnTo>
                  <a:pt x="0" y="308136"/>
                </a:lnTo>
                <a:lnTo>
                  <a:pt x="253" y="297186"/>
                </a:lnTo>
                <a:lnTo>
                  <a:pt x="20882" y="222013"/>
                </a:lnTo>
                <a:lnTo>
                  <a:pt x="37813" y="168533"/>
                </a:lnTo>
                <a:lnTo>
                  <a:pt x="55125" y="115220"/>
                </a:lnTo>
                <a:lnTo>
                  <a:pt x="72838" y="62073"/>
                </a:lnTo>
                <a:lnTo>
                  <a:pt x="94083" y="26364"/>
                </a:lnTo>
                <a:lnTo>
                  <a:pt x="127163" y="0"/>
                </a:lnTo>
                <a:lnTo>
                  <a:pt x="135278" y="0"/>
                </a:lnTo>
                <a:lnTo>
                  <a:pt x="138251" y="18143"/>
                </a:lnTo>
                <a:lnTo>
                  <a:pt x="141646" y="36348"/>
                </a:lnTo>
                <a:lnTo>
                  <a:pt x="143774" y="54345"/>
                </a:lnTo>
                <a:lnTo>
                  <a:pt x="142942" y="71863"/>
                </a:lnTo>
                <a:lnTo>
                  <a:pt x="132346" y="122499"/>
                </a:lnTo>
                <a:lnTo>
                  <a:pt x="118168" y="172056"/>
                </a:lnTo>
                <a:lnTo>
                  <a:pt x="101264" y="220791"/>
                </a:lnTo>
                <a:lnTo>
                  <a:pt x="82487" y="268961"/>
                </a:lnTo>
                <a:lnTo>
                  <a:pt x="62694" y="316820"/>
                </a:lnTo>
                <a:lnTo>
                  <a:pt x="34348" y="342434"/>
                </a:lnTo>
                <a:lnTo>
                  <a:pt x="26049" y="344509"/>
                </a:lnTo>
                <a:close/>
              </a:path>
              <a:path w="598804" h="655955">
                <a:moveTo>
                  <a:pt x="155425" y="450813"/>
                </a:moveTo>
                <a:lnTo>
                  <a:pt x="145876" y="448762"/>
                </a:lnTo>
                <a:lnTo>
                  <a:pt x="136856" y="442747"/>
                </a:lnTo>
                <a:lnTo>
                  <a:pt x="130023" y="433542"/>
                </a:lnTo>
                <a:lnTo>
                  <a:pt x="127501" y="423669"/>
                </a:lnTo>
                <a:lnTo>
                  <a:pt x="128868" y="413713"/>
                </a:lnTo>
                <a:lnTo>
                  <a:pt x="158806" y="376537"/>
                </a:lnTo>
                <a:lnTo>
                  <a:pt x="189801" y="350082"/>
                </a:lnTo>
                <a:lnTo>
                  <a:pt x="200709" y="341148"/>
                </a:lnTo>
                <a:lnTo>
                  <a:pt x="210793" y="331504"/>
                </a:lnTo>
                <a:lnTo>
                  <a:pt x="244034" y="299335"/>
                </a:lnTo>
                <a:lnTo>
                  <a:pt x="279742" y="270539"/>
                </a:lnTo>
                <a:lnTo>
                  <a:pt x="317246" y="244169"/>
                </a:lnTo>
                <a:lnTo>
                  <a:pt x="355876" y="219271"/>
                </a:lnTo>
                <a:lnTo>
                  <a:pt x="394959" y="194898"/>
                </a:lnTo>
                <a:lnTo>
                  <a:pt x="441684" y="179974"/>
                </a:lnTo>
                <a:lnTo>
                  <a:pt x="459204" y="182216"/>
                </a:lnTo>
                <a:lnTo>
                  <a:pt x="446746" y="220355"/>
                </a:lnTo>
                <a:lnTo>
                  <a:pt x="411781" y="254329"/>
                </a:lnTo>
                <a:lnTo>
                  <a:pt x="318571" y="337428"/>
                </a:lnTo>
                <a:lnTo>
                  <a:pt x="284783" y="366897"/>
                </a:lnTo>
                <a:lnTo>
                  <a:pt x="250467" y="395803"/>
                </a:lnTo>
                <a:lnTo>
                  <a:pt x="213498" y="421750"/>
                </a:lnTo>
                <a:lnTo>
                  <a:pt x="174501" y="445195"/>
                </a:lnTo>
                <a:lnTo>
                  <a:pt x="165100" y="449443"/>
                </a:lnTo>
                <a:lnTo>
                  <a:pt x="155425" y="450813"/>
                </a:lnTo>
                <a:close/>
              </a:path>
            </a:pathLst>
          </a:custGeom>
          <a:solidFill>
            <a:srgbClr val="D4A2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14197" y="609441"/>
            <a:ext cx="643763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b="1" spc="-570" dirty="0">
                <a:latin typeface="Verdana"/>
                <a:cs typeface="Verdana"/>
              </a:rPr>
              <a:t>Conclusion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5853" y="4474202"/>
            <a:ext cx="14434819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2250" marR="5080" indent="-2750185">
              <a:lnSpc>
                <a:spcPct val="115799"/>
              </a:lnSpc>
              <a:spcBef>
                <a:spcPts val="100"/>
              </a:spcBef>
            </a:pPr>
            <a:r>
              <a:rPr sz="3400" spc="-55" dirty="0">
                <a:latin typeface="Verdana"/>
                <a:cs typeface="Verdana"/>
              </a:rPr>
              <a:t>With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30" dirty="0">
                <a:latin typeface="Verdana"/>
                <a:cs typeface="Verdana"/>
              </a:rPr>
              <a:t>our</a:t>
            </a:r>
            <a:r>
              <a:rPr sz="3400" spc="-360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model</a:t>
            </a:r>
            <a:r>
              <a:rPr sz="3400" spc="-360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after</a:t>
            </a:r>
            <a:r>
              <a:rPr sz="3400" spc="-360" dirty="0">
                <a:latin typeface="Verdana"/>
                <a:cs typeface="Verdana"/>
              </a:rPr>
              <a:t> </a:t>
            </a:r>
            <a:r>
              <a:rPr sz="3400" spc="-90" dirty="0">
                <a:latin typeface="Verdana"/>
                <a:cs typeface="Verdana"/>
              </a:rPr>
              <a:t>analysing</a:t>
            </a:r>
            <a:r>
              <a:rPr sz="3400" spc="-360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the</a:t>
            </a:r>
            <a:r>
              <a:rPr sz="3400" spc="-360" dirty="0">
                <a:latin typeface="Verdana"/>
                <a:cs typeface="Verdana"/>
              </a:rPr>
              <a:t> </a:t>
            </a:r>
            <a:r>
              <a:rPr sz="3400" spc="-10" dirty="0">
                <a:latin typeface="Verdana"/>
                <a:cs typeface="Verdana"/>
              </a:rPr>
              <a:t>input</a:t>
            </a:r>
            <a:r>
              <a:rPr sz="3400" spc="-360" dirty="0">
                <a:latin typeface="Verdana"/>
                <a:cs typeface="Verdana"/>
              </a:rPr>
              <a:t> </a:t>
            </a:r>
            <a:r>
              <a:rPr sz="3400" spc="-50" dirty="0">
                <a:latin typeface="Verdana"/>
                <a:cs typeface="Verdana"/>
              </a:rPr>
              <a:t>data</a:t>
            </a:r>
            <a:r>
              <a:rPr sz="3400" spc="-360" dirty="0">
                <a:latin typeface="Verdana"/>
                <a:cs typeface="Verdana"/>
              </a:rPr>
              <a:t> </a:t>
            </a:r>
            <a:r>
              <a:rPr sz="3400" spc="-100" dirty="0">
                <a:latin typeface="Verdana"/>
                <a:cs typeface="Verdana"/>
              </a:rPr>
              <a:t>we</a:t>
            </a:r>
            <a:r>
              <a:rPr sz="3400" spc="-360" dirty="0">
                <a:latin typeface="Verdana"/>
                <a:cs typeface="Verdana"/>
              </a:rPr>
              <a:t> </a:t>
            </a:r>
            <a:r>
              <a:rPr sz="3400" spc="-80" dirty="0">
                <a:latin typeface="Verdana"/>
                <a:cs typeface="Verdana"/>
              </a:rPr>
              <a:t>were</a:t>
            </a:r>
            <a:r>
              <a:rPr sz="3400" spc="-360" dirty="0">
                <a:latin typeface="Verdana"/>
                <a:cs typeface="Verdana"/>
              </a:rPr>
              <a:t> </a:t>
            </a:r>
            <a:r>
              <a:rPr sz="3400" spc="-30" dirty="0">
                <a:latin typeface="Verdana"/>
                <a:cs typeface="Verdana"/>
              </a:rPr>
              <a:t>able</a:t>
            </a:r>
            <a:r>
              <a:rPr sz="3400" spc="-360" dirty="0">
                <a:latin typeface="Verdana"/>
                <a:cs typeface="Verdana"/>
              </a:rPr>
              <a:t> </a:t>
            </a:r>
            <a:r>
              <a:rPr sz="3400" spc="40" dirty="0">
                <a:latin typeface="Verdana"/>
                <a:cs typeface="Verdana"/>
              </a:rPr>
              <a:t>to</a:t>
            </a:r>
            <a:r>
              <a:rPr sz="3400" spc="-360" dirty="0">
                <a:latin typeface="Verdana"/>
                <a:cs typeface="Verdana"/>
              </a:rPr>
              <a:t> </a:t>
            </a:r>
            <a:r>
              <a:rPr sz="3400" spc="20" dirty="0">
                <a:latin typeface="Verdana"/>
                <a:cs typeface="Verdana"/>
              </a:rPr>
              <a:t>predict </a:t>
            </a:r>
            <a:r>
              <a:rPr sz="3400" spc="-1180" dirty="0">
                <a:latin typeface="Verdana"/>
                <a:cs typeface="Verdana"/>
              </a:rPr>
              <a:t> </a:t>
            </a:r>
            <a:r>
              <a:rPr sz="3400" spc="45" dirty="0">
                <a:latin typeface="Verdana"/>
                <a:cs typeface="Verdana"/>
              </a:rPr>
              <a:t>t</a:t>
            </a:r>
            <a:r>
              <a:rPr sz="3400" spc="-50" dirty="0">
                <a:latin typeface="Verdana"/>
                <a:cs typeface="Verdana"/>
              </a:rPr>
              <a:t>h</a:t>
            </a:r>
            <a:r>
              <a:rPr sz="3400" spc="-75" dirty="0">
                <a:latin typeface="Verdana"/>
                <a:cs typeface="Verdana"/>
              </a:rPr>
              <a:t>e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60" dirty="0">
                <a:latin typeface="Verdana"/>
                <a:cs typeface="Verdana"/>
              </a:rPr>
              <a:t>p</a:t>
            </a:r>
            <a:r>
              <a:rPr sz="3400" spc="-45" dirty="0">
                <a:latin typeface="Verdana"/>
                <a:cs typeface="Verdana"/>
              </a:rPr>
              <a:t>r</a:t>
            </a:r>
            <a:r>
              <a:rPr sz="3400" spc="30" dirty="0">
                <a:latin typeface="Verdana"/>
                <a:cs typeface="Verdana"/>
              </a:rPr>
              <a:t>o</a:t>
            </a:r>
            <a:r>
              <a:rPr sz="3400" spc="60" dirty="0">
                <a:latin typeface="Verdana"/>
                <a:cs typeface="Verdana"/>
              </a:rPr>
              <a:t>b</a:t>
            </a:r>
            <a:r>
              <a:rPr sz="3400" spc="-155" dirty="0">
                <a:latin typeface="Verdana"/>
                <a:cs typeface="Verdana"/>
              </a:rPr>
              <a:t>a</a:t>
            </a:r>
            <a:r>
              <a:rPr sz="3400" spc="60" dirty="0">
                <a:latin typeface="Verdana"/>
                <a:cs typeface="Verdana"/>
              </a:rPr>
              <a:t>b</a:t>
            </a:r>
            <a:r>
              <a:rPr sz="3400" spc="-25" dirty="0">
                <a:latin typeface="Verdana"/>
                <a:cs typeface="Verdana"/>
              </a:rPr>
              <a:t>i</a:t>
            </a:r>
            <a:r>
              <a:rPr sz="3400" spc="60" dirty="0">
                <a:latin typeface="Verdana"/>
                <a:cs typeface="Verdana"/>
              </a:rPr>
              <a:t>l</a:t>
            </a:r>
            <a:r>
              <a:rPr sz="3400" spc="-25" dirty="0">
                <a:latin typeface="Verdana"/>
                <a:cs typeface="Verdana"/>
              </a:rPr>
              <a:t>i</a:t>
            </a:r>
            <a:r>
              <a:rPr sz="3400" spc="45" dirty="0">
                <a:latin typeface="Verdana"/>
                <a:cs typeface="Verdana"/>
              </a:rPr>
              <a:t>t</a:t>
            </a:r>
            <a:r>
              <a:rPr sz="3400" spc="-85" dirty="0">
                <a:latin typeface="Verdana"/>
                <a:cs typeface="Verdana"/>
              </a:rPr>
              <a:t>y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30" dirty="0">
                <a:latin typeface="Verdana"/>
                <a:cs typeface="Verdana"/>
              </a:rPr>
              <a:t>o</a:t>
            </a:r>
            <a:r>
              <a:rPr sz="3400" spc="105" dirty="0">
                <a:latin typeface="Verdana"/>
                <a:cs typeface="Verdana"/>
              </a:rPr>
              <a:t>f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80" dirty="0">
                <a:latin typeface="Verdana"/>
                <a:cs typeface="Verdana"/>
              </a:rPr>
              <a:t>e</a:t>
            </a:r>
            <a:r>
              <a:rPr sz="3400" spc="-195" dirty="0">
                <a:latin typeface="Verdana"/>
                <a:cs typeface="Verdana"/>
              </a:rPr>
              <a:t>m</a:t>
            </a:r>
            <a:r>
              <a:rPr sz="3400" spc="60" dirty="0">
                <a:latin typeface="Verdana"/>
                <a:cs typeface="Verdana"/>
              </a:rPr>
              <a:t>pl</a:t>
            </a:r>
            <a:r>
              <a:rPr sz="3400" spc="30" dirty="0">
                <a:latin typeface="Verdana"/>
                <a:cs typeface="Verdana"/>
              </a:rPr>
              <a:t>o</a:t>
            </a:r>
            <a:r>
              <a:rPr sz="3400" spc="-90" dirty="0">
                <a:latin typeface="Verdana"/>
                <a:cs typeface="Verdana"/>
              </a:rPr>
              <a:t>y</a:t>
            </a:r>
            <a:r>
              <a:rPr sz="3400" spc="-80" dirty="0">
                <a:latin typeface="Verdana"/>
                <a:cs typeface="Verdana"/>
              </a:rPr>
              <a:t>e</a:t>
            </a:r>
            <a:r>
              <a:rPr sz="3400" spc="-75" dirty="0">
                <a:latin typeface="Verdana"/>
                <a:cs typeface="Verdana"/>
              </a:rPr>
              <a:t>e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155" dirty="0">
                <a:latin typeface="Verdana"/>
                <a:cs typeface="Verdana"/>
              </a:rPr>
              <a:t>a</a:t>
            </a:r>
            <a:r>
              <a:rPr sz="3400" spc="45" dirty="0">
                <a:latin typeface="Verdana"/>
                <a:cs typeface="Verdana"/>
              </a:rPr>
              <a:t>tt</a:t>
            </a:r>
            <a:r>
              <a:rPr sz="3400" spc="-45" dirty="0">
                <a:latin typeface="Verdana"/>
                <a:cs typeface="Verdana"/>
              </a:rPr>
              <a:t>r</a:t>
            </a:r>
            <a:r>
              <a:rPr sz="3400" spc="-25" dirty="0">
                <a:latin typeface="Verdana"/>
                <a:cs typeface="Verdana"/>
              </a:rPr>
              <a:t>i</a:t>
            </a:r>
            <a:r>
              <a:rPr sz="3400" spc="45" dirty="0">
                <a:latin typeface="Verdana"/>
                <a:cs typeface="Verdana"/>
              </a:rPr>
              <a:t>t</a:t>
            </a:r>
            <a:r>
              <a:rPr sz="3400" spc="-25" dirty="0">
                <a:latin typeface="Verdana"/>
                <a:cs typeface="Verdana"/>
              </a:rPr>
              <a:t>i</a:t>
            </a:r>
            <a:r>
              <a:rPr sz="3400" spc="30" dirty="0">
                <a:latin typeface="Verdana"/>
                <a:cs typeface="Verdana"/>
              </a:rPr>
              <a:t>o</a:t>
            </a:r>
            <a:r>
              <a:rPr sz="3400" spc="-45" dirty="0">
                <a:latin typeface="Verdana"/>
                <a:cs typeface="Verdana"/>
              </a:rPr>
              <a:t>n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45" dirty="0">
                <a:latin typeface="Verdana"/>
                <a:cs typeface="Verdana"/>
              </a:rPr>
              <a:t>t</a:t>
            </a:r>
            <a:r>
              <a:rPr sz="3400" spc="-155" dirty="0">
                <a:latin typeface="Verdana"/>
                <a:cs typeface="Verdana"/>
              </a:rPr>
              <a:t>a</a:t>
            </a:r>
            <a:r>
              <a:rPr sz="3400" spc="60" dirty="0">
                <a:latin typeface="Verdana"/>
                <a:cs typeface="Verdana"/>
              </a:rPr>
              <a:t>bl</a:t>
            </a:r>
            <a:r>
              <a:rPr sz="3400" spc="-80" dirty="0">
                <a:latin typeface="Verdana"/>
                <a:cs typeface="Verdana"/>
              </a:rPr>
              <a:t>e</a:t>
            </a:r>
            <a:r>
              <a:rPr sz="3400" spc="-345" dirty="0">
                <a:latin typeface="Verdana"/>
                <a:cs typeface="Verdana"/>
              </a:rPr>
              <a:t>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17596" y="261951"/>
            <a:ext cx="11155045" cy="9619615"/>
            <a:chOff x="2917596" y="261951"/>
            <a:chExt cx="11155045" cy="96196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7596" y="1458629"/>
              <a:ext cx="11154489" cy="81661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36472" y="261951"/>
              <a:ext cx="9296175" cy="208450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347718" y="8509575"/>
              <a:ext cx="7488555" cy="1371600"/>
            </a:xfrm>
            <a:custGeom>
              <a:avLst/>
              <a:gdLst/>
              <a:ahLst/>
              <a:cxnLst/>
              <a:rect l="l" t="t" r="r" b="b"/>
              <a:pathLst>
                <a:path w="7488555" h="1371600">
                  <a:moveTo>
                    <a:pt x="2186276" y="12699"/>
                  </a:moveTo>
                  <a:lnTo>
                    <a:pt x="2132565" y="12699"/>
                  </a:lnTo>
                  <a:lnTo>
                    <a:pt x="2134071" y="0"/>
                  </a:lnTo>
                  <a:lnTo>
                    <a:pt x="2186276" y="12699"/>
                  </a:lnTo>
                  <a:close/>
                </a:path>
                <a:path w="7488555" h="1371600">
                  <a:moveTo>
                    <a:pt x="5976455" y="12699"/>
                  </a:moveTo>
                  <a:lnTo>
                    <a:pt x="5891668" y="12699"/>
                  </a:lnTo>
                  <a:lnTo>
                    <a:pt x="5919341" y="0"/>
                  </a:lnTo>
                  <a:lnTo>
                    <a:pt x="5973715" y="0"/>
                  </a:lnTo>
                  <a:lnTo>
                    <a:pt x="5976455" y="12699"/>
                  </a:lnTo>
                  <a:close/>
                </a:path>
                <a:path w="7488555" h="1371600">
                  <a:moveTo>
                    <a:pt x="6148453" y="12699"/>
                  </a:moveTo>
                  <a:lnTo>
                    <a:pt x="6080238" y="12699"/>
                  </a:lnTo>
                  <a:lnTo>
                    <a:pt x="6103554" y="0"/>
                  </a:lnTo>
                  <a:lnTo>
                    <a:pt x="6148453" y="12699"/>
                  </a:lnTo>
                  <a:close/>
                </a:path>
                <a:path w="7488555" h="1371600">
                  <a:moveTo>
                    <a:pt x="1776391" y="38099"/>
                  </a:moveTo>
                  <a:lnTo>
                    <a:pt x="1601541" y="38099"/>
                  </a:lnTo>
                  <a:lnTo>
                    <a:pt x="1649684" y="25399"/>
                  </a:lnTo>
                  <a:lnTo>
                    <a:pt x="1691118" y="25399"/>
                  </a:lnTo>
                  <a:lnTo>
                    <a:pt x="1723973" y="12699"/>
                  </a:lnTo>
                  <a:lnTo>
                    <a:pt x="1744452" y="25399"/>
                  </a:lnTo>
                  <a:lnTo>
                    <a:pt x="1776391" y="38099"/>
                  </a:lnTo>
                  <a:close/>
                </a:path>
                <a:path w="7488555" h="1371600">
                  <a:moveTo>
                    <a:pt x="2321614" y="38099"/>
                  </a:moveTo>
                  <a:lnTo>
                    <a:pt x="2038014" y="38099"/>
                  </a:lnTo>
                  <a:lnTo>
                    <a:pt x="2038752" y="25399"/>
                  </a:lnTo>
                  <a:lnTo>
                    <a:pt x="2022793" y="25399"/>
                  </a:lnTo>
                  <a:lnTo>
                    <a:pt x="2051200" y="12699"/>
                  </a:lnTo>
                  <a:lnTo>
                    <a:pt x="2236999" y="12699"/>
                  </a:lnTo>
                  <a:lnTo>
                    <a:pt x="2283143" y="25399"/>
                  </a:lnTo>
                  <a:lnTo>
                    <a:pt x="2321614" y="38099"/>
                  </a:lnTo>
                  <a:close/>
                </a:path>
                <a:path w="7488555" h="1371600">
                  <a:moveTo>
                    <a:pt x="4991153" y="25399"/>
                  </a:moveTo>
                  <a:lnTo>
                    <a:pt x="4977785" y="25399"/>
                  </a:lnTo>
                  <a:lnTo>
                    <a:pt x="4989701" y="12699"/>
                  </a:lnTo>
                  <a:lnTo>
                    <a:pt x="4991153" y="25399"/>
                  </a:lnTo>
                  <a:close/>
                </a:path>
                <a:path w="7488555" h="1371600">
                  <a:moveTo>
                    <a:pt x="6243290" y="25399"/>
                  </a:moveTo>
                  <a:lnTo>
                    <a:pt x="5938129" y="25399"/>
                  </a:lnTo>
                  <a:lnTo>
                    <a:pt x="5909007" y="12699"/>
                  </a:lnTo>
                  <a:lnTo>
                    <a:pt x="6195119" y="12699"/>
                  </a:lnTo>
                  <a:lnTo>
                    <a:pt x="6243290" y="25399"/>
                  </a:lnTo>
                  <a:close/>
                </a:path>
                <a:path w="7488555" h="1371600">
                  <a:moveTo>
                    <a:pt x="6651222" y="25399"/>
                  </a:moveTo>
                  <a:lnTo>
                    <a:pt x="6497492" y="25399"/>
                  </a:lnTo>
                  <a:lnTo>
                    <a:pt x="6549161" y="12699"/>
                  </a:lnTo>
                  <a:lnTo>
                    <a:pt x="6600492" y="12699"/>
                  </a:lnTo>
                  <a:lnTo>
                    <a:pt x="6651222" y="25399"/>
                  </a:lnTo>
                  <a:close/>
                </a:path>
                <a:path w="7488555" h="1371600">
                  <a:moveTo>
                    <a:pt x="1868822" y="38099"/>
                  </a:moveTo>
                  <a:lnTo>
                    <a:pt x="1816328" y="38099"/>
                  </a:lnTo>
                  <a:lnTo>
                    <a:pt x="1860798" y="25399"/>
                  </a:lnTo>
                  <a:lnTo>
                    <a:pt x="1868822" y="38099"/>
                  </a:lnTo>
                  <a:close/>
                </a:path>
                <a:path w="7488555" h="1371600">
                  <a:moveTo>
                    <a:pt x="3769209" y="38099"/>
                  </a:moveTo>
                  <a:lnTo>
                    <a:pt x="3703847" y="38099"/>
                  </a:lnTo>
                  <a:lnTo>
                    <a:pt x="3702675" y="25399"/>
                  </a:lnTo>
                  <a:lnTo>
                    <a:pt x="3741885" y="25399"/>
                  </a:lnTo>
                  <a:lnTo>
                    <a:pt x="3769209" y="38099"/>
                  </a:lnTo>
                  <a:close/>
                </a:path>
                <a:path w="7488555" h="1371600">
                  <a:moveTo>
                    <a:pt x="3845438" y="38099"/>
                  </a:moveTo>
                  <a:lnTo>
                    <a:pt x="3795010" y="38099"/>
                  </a:lnTo>
                  <a:lnTo>
                    <a:pt x="3820302" y="25399"/>
                  </a:lnTo>
                  <a:lnTo>
                    <a:pt x="3845438" y="38099"/>
                  </a:lnTo>
                  <a:close/>
                </a:path>
                <a:path w="7488555" h="1371600">
                  <a:moveTo>
                    <a:pt x="4327161" y="38099"/>
                  </a:moveTo>
                  <a:lnTo>
                    <a:pt x="4230005" y="38099"/>
                  </a:lnTo>
                  <a:lnTo>
                    <a:pt x="4278169" y="25399"/>
                  </a:lnTo>
                  <a:lnTo>
                    <a:pt x="4327161" y="38099"/>
                  </a:lnTo>
                  <a:close/>
                </a:path>
                <a:path w="7488555" h="1371600">
                  <a:moveTo>
                    <a:pt x="4376940" y="50799"/>
                  </a:moveTo>
                  <a:lnTo>
                    <a:pt x="4088136" y="50799"/>
                  </a:lnTo>
                  <a:lnTo>
                    <a:pt x="4135224" y="38099"/>
                  </a:lnTo>
                  <a:lnTo>
                    <a:pt x="4382772" y="38099"/>
                  </a:lnTo>
                  <a:lnTo>
                    <a:pt x="4389680" y="25399"/>
                  </a:lnTo>
                  <a:lnTo>
                    <a:pt x="4407549" y="25399"/>
                  </a:lnTo>
                  <a:lnTo>
                    <a:pt x="4397108" y="38099"/>
                  </a:lnTo>
                  <a:lnTo>
                    <a:pt x="4376940" y="50799"/>
                  </a:lnTo>
                  <a:close/>
                </a:path>
                <a:path w="7488555" h="1371600">
                  <a:moveTo>
                    <a:pt x="5032139" y="38099"/>
                  </a:moveTo>
                  <a:lnTo>
                    <a:pt x="4908390" y="38099"/>
                  </a:lnTo>
                  <a:lnTo>
                    <a:pt x="4928979" y="25399"/>
                  </a:lnTo>
                  <a:lnTo>
                    <a:pt x="4984699" y="25399"/>
                  </a:lnTo>
                  <a:lnTo>
                    <a:pt x="5032139" y="38099"/>
                  </a:lnTo>
                  <a:close/>
                </a:path>
                <a:path w="7488555" h="1371600">
                  <a:moveTo>
                    <a:pt x="5664467" y="38099"/>
                  </a:moveTo>
                  <a:lnTo>
                    <a:pt x="5431469" y="38099"/>
                  </a:lnTo>
                  <a:lnTo>
                    <a:pt x="5420129" y="25399"/>
                  </a:lnTo>
                  <a:lnTo>
                    <a:pt x="5614503" y="25399"/>
                  </a:lnTo>
                  <a:lnTo>
                    <a:pt x="5664467" y="38099"/>
                  </a:lnTo>
                  <a:close/>
                </a:path>
                <a:path w="7488555" h="1371600">
                  <a:moveTo>
                    <a:pt x="6002603" y="38099"/>
                  </a:moveTo>
                  <a:lnTo>
                    <a:pt x="5913466" y="38099"/>
                  </a:lnTo>
                  <a:lnTo>
                    <a:pt x="5961835" y="25399"/>
                  </a:lnTo>
                  <a:lnTo>
                    <a:pt x="6002334" y="25399"/>
                  </a:lnTo>
                  <a:lnTo>
                    <a:pt x="6002603" y="38099"/>
                  </a:lnTo>
                  <a:close/>
                </a:path>
                <a:path w="7488555" h="1371600">
                  <a:moveTo>
                    <a:pt x="6012715" y="38099"/>
                  </a:moveTo>
                  <a:lnTo>
                    <a:pt x="6006368" y="38099"/>
                  </a:lnTo>
                  <a:lnTo>
                    <a:pt x="6002334" y="25399"/>
                  </a:lnTo>
                  <a:lnTo>
                    <a:pt x="6026193" y="25399"/>
                  </a:lnTo>
                  <a:lnTo>
                    <a:pt x="6012715" y="38099"/>
                  </a:lnTo>
                  <a:close/>
                </a:path>
                <a:path w="7488555" h="1371600">
                  <a:moveTo>
                    <a:pt x="6576105" y="38099"/>
                  </a:moveTo>
                  <a:lnTo>
                    <a:pt x="6068434" y="38099"/>
                  </a:lnTo>
                  <a:lnTo>
                    <a:pt x="6060734" y="25399"/>
                  </a:lnTo>
                  <a:lnTo>
                    <a:pt x="6618551" y="25399"/>
                  </a:lnTo>
                  <a:lnTo>
                    <a:pt x="6576105" y="38099"/>
                  </a:lnTo>
                  <a:close/>
                </a:path>
                <a:path w="7488555" h="1371600">
                  <a:moveTo>
                    <a:pt x="7009829" y="32494"/>
                  </a:moveTo>
                  <a:lnTo>
                    <a:pt x="6984848" y="25399"/>
                  </a:lnTo>
                  <a:lnTo>
                    <a:pt x="7009316" y="25399"/>
                  </a:lnTo>
                  <a:lnTo>
                    <a:pt x="7009829" y="32494"/>
                  </a:lnTo>
                  <a:close/>
                </a:path>
                <a:path w="7488555" h="1371600">
                  <a:moveTo>
                    <a:pt x="7072763" y="38099"/>
                  </a:moveTo>
                  <a:lnTo>
                    <a:pt x="7029568" y="38099"/>
                  </a:lnTo>
                  <a:lnTo>
                    <a:pt x="7029074" y="37959"/>
                  </a:lnTo>
                  <a:lnTo>
                    <a:pt x="7030403" y="25399"/>
                  </a:lnTo>
                  <a:lnTo>
                    <a:pt x="7072763" y="38099"/>
                  </a:lnTo>
                  <a:close/>
                </a:path>
                <a:path w="7488555" h="1371600">
                  <a:moveTo>
                    <a:pt x="7029059" y="38099"/>
                  </a:moveTo>
                  <a:lnTo>
                    <a:pt x="7010234" y="38099"/>
                  </a:lnTo>
                  <a:lnTo>
                    <a:pt x="7009829" y="32494"/>
                  </a:lnTo>
                  <a:lnTo>
                    <a:pt x="7029074" y="37959"/>
                  </a:lnTo>
                  <a:lnTo>
                    <a:pt x="7029059" y="38099"/>
                  </a:lnTo>
                  <a:close/>
                </a:path>
                <a:path w="7488555" h="1371600">
                  <a:moveTo>
                    <a:pt x="2432558" y="50799"/>
                  </a:moveTo>
                  <a:lnTo>
                    <a:pt x="1492621" y="50799"/>
                  </a:lnTo>
                  <a:lnTo>
                    <a:pt x="1548563" y="38099"/>
                  </a:lnTo>
                  <a:lnTo>
                    <a:pt x="2382443" y="38099"/>
                  </a:lnTo>
                  <a:lnTo>
                    <a:pt x="2432558" y="50799"/>
                  </a:lnTo>
                  <a:close/>
                </a:path>
                <a:path w="7488555" h="1371600">
                  <a:moveTo>
                    <a:pt x="3258413" y="50799"/>
                  </a:moveTo>
                  <a:lnTo>
                    <a:pt x="2432558" y="50799"/>
                  </a:lnTo>
                  <a:lnTo>
                    <a:pt x="2489505" y="38099"/>
                  </a:lnTo>
                  <a:lnTo>
                    <a:pt x="3259919" y="38099"/>
                  </a:lnTo>
                  <a:lnTo>
                    <a:pt x="3258413" y="50799"/>
                  </a:lnTo>
                  <a:close/>
                </a:path>
                <a:path w="7488555" h="1371600">
                  <a:moveTo>
                    <a:pt x="3599774" y="50799"/>
                  </a:moveTo>
                  <a:lnTo>
                    <a:pt x="3310734" y="50799"/>
                  </a:lnTo>
                  <a:lnTo>
                    <a:pt x="3361153" y="38099"/>
                  </a:lnTo>
                  <a:lnTo>
                    <a:pt x="3617847" y="38099"/>
                  </a:lnTo>
                  <a:lnTo>
                    <a:pt x="3599774" y="50799"/>
                  </a:lnTo>
                  <a:close/>
                </a:path>
                <a:path w="7488555" h="1371600">
                  <a:moveTo>
                    <a:pt x="3909299" y="50799"/>
                  </a:moveTo>
                  <a:lnTo>
                    <a:pt x="3612740" y="50799"/>
                  </a:lnTo>
                  <a:lnTo>
                    <a:pt x="3617847" y="38099"/>
                  </a:lnTo>
                  <a:lnTo>
                    <a:pt x="3906395" y="38099"/>
                  </a:lnTo>
                  <a:lnTo>
                    <a:pt x="3909299" y="50799"/>
                  </a:lnTo>
                  <a:close/>
                </a:path>
                <a:path w="7488555" h="1371600">
                  <a:moveTo>
                    <a:pt x="6579860" y="63499"/>
                  </a:moveTo>
                  <a:lnTo>
                    <a:pt x="4595092" y="63499"/>
                  </a:lnTo>
                  <a:lnTo>
                    <a:pt x="4629071" y="50799"/>
                  </a:lnTo>
                  <a:lnTo>
                    <a:pt x="4678141" y="38099"/>
                  </a:lnTo>
                  <a:lnTo>
                    <a:pt x="4793822" y="38099"/>
                  </a:lnTo>
                  <a:lnTo>
                    <a:pt x="4787637" y="50799"/>
                  </a:lnTo>
                  <a:lnTo>
                    <a:pt x="6578778" y="50799"/>
                  </a:lnTo>
                  <a:lnTo>
                    <a:pt x="6579860" y="63499"/>
                  </a:lnTo>
                  <a:close/>
                </a:path>
                <a:path w="7488555" h="1371600">
                  <a:moveTo>
                    <a:pt x="6550598" y="50799"/>
                  </a:moveTo>
                  <a:lnTo>
                    <a:pt x="4812700" y="50799"/>
                  </a:lnTo>
                  <a:lnTo>
                    <a:pt x="4845208" y="38099"/>
                  </a:lnTo>
                  <a:lnTo>
                    <a:pt x="6539200" y="38099"/>
                  </a:lnTo>
                  <a:lnTo>
                    <a:pt x="6550598" y="50799"/>
                  </a:lnTo>
                  <a:close/>
                </a:path>
                <a:path w="7488555" h="1371600">
                  <a:moveTo>
                    <a:pt x="7385692" y="126999"/>
                  </a:moveTo>
                  <a:lnTo>
                    <a:pt x="4697077" y="126999"/>
                  </a:lnTo>
                  <a:lnTo>
                    <a:pt x="4707015" y="114299"/>
                  </a:lnTo>
                  <a:lnTo>
                    <a:pt x="7193045" y="114299"/>
                  </a:lnTo>
                  <a:lnTo>
                    <a:pt x="7168389" y="101599"/>
                  </a:lnTo>
                  <a:lnTo>
                    <a:pt x="7158612" y="101599"/>
                  </a:lnTo>
                  <a:lnTo>
                    <a:pt x="7120115" y="88899"/>
                  </a:lnTo>
                  <a:lnTo>
                    <a:pt x="7035890" y="88899"/>
                  </a:lnTo>
                  <a:lnTo>
                    <a:pt x="7039763" y="76199"/>
                  </a:lnTo>
                  <a:lnTo>
                    <a:pt x="7223163" y="76199"/>
                  </a:lnTo>
                  <a:lnTo>
                    <a:pt x="7188434" y="63499"/>
                  </a:lnTo>
                  <a:lnTo>
                    <a:pt x="7139300" y="50799"/>
                  </a:lnTo>
                  <a:lnTo>
                    <a:pt x="7083698" y="38099"/>
                  </a:lnTo>
                  <a:lnTo>
                    <a:pt x="7202617" y="38099"/>
                  </a:lnTo>
                  <a:lnTo>
                    <a:pt x="7304066" y="63499"/>
                  </a:lnTo>
                  <a:lnTo>
                    <a:pt x="7350555" y="88899"/>
                  </a:lnTo>
                  <a:lnTo>
                    <a:pt x="7367991" y="101599"/>
                  </a:lnTo>
                  <a:lnTo>
                    <a:pt x="7168389" y="101599"/>
                  </a:lnTo>
                  <a:lnTo>
                    <a:pt x="7165218" y="104036"/>
                  </a:lnTo>
                  <a:lnTo>
                    <a:pt x="7371336" y="104036"/>
                  </a:lnTo>
                  <a:lnTo>
                    <a:pt x="7385427" y="114299"/>
                  </a:lnTo>
                  <a:lnTo>
                    <a:pt x="7385692" y="126999"/>
                  </a:lnTo>
                  <a:close/>
                </a:path>
                <a:path w="7488555" h="1371600">
                  <a:moveTo>
                    <a:pt x="7345784" y="444499"/>
                  </a:moveTo>
                  <a:lnTo>
                    <a:pt x="6281142" y="444499"/>
                  </a:lnTo>
                  <a:lnTo>
                    <a:pt x="6293470" y="431799"/>
                  </a:lnTo>
                  <a:lnTo>
                    <a:pt x="127090" y="431799"/>
                  </a:lnTo>
                  <a:lnTo>
                    <a:pt x="147754" y="419099"/>
                  </a:lnTo>
                  <a:lnTo>
                    <a:pt x="217743" y="393699"/>
                  </a:lnTo>
                  <a:lnTo>
                    <a:pt x="238045" y="380999"/>
                  </a:lnTo>
                  <a:lnTo>
                    <a:pt x="226439" y="368299"/>
                  </a:lnTo>
                  <a:lnTo>
                    <a:pt x="222085" y="355599"/>
                  </a:lnTo>
                  <a:lnTo>
                    <a:pt x="218032" y="342899"/>
                  </a:lnTo>
                  <a:lnTo>
                    <a:pt x="207335" y="330199"/>
                  </a:lnTo>
                  <a:lnTo>
                    <a:pt x="221128" y="292099"/>
                  </a:lnTo>
                  <a:lnTo>
                    <a:pt x="230878" y="253999"/>
                  </a:lnTo>
                  <a:lnTo>
                    <a:pt x="252669" y="215899"/>
                  </a:lnTo>
                  <a:lnTo>
                    <a:pt x="302585" y="203199"/>
                  </a:lnTo>
                  <a:lnTo>
                    <a:pt x="296444" y="203199"/>
                  </a:lnTo>
                  <a:lnTo>
                    <a:pt x="286013" y="190499"/>
                  </a:lnTo>
                  <a:lnTo>
                    <a:pt x="251813" y="190499"/>
                  </a:lnTo>
                  <a:lnTo>
                    <a:pt x="251769" y="177799"/>
                  </a:lnTo>
                  <a:lnTo>
                    <a:pt x="221372" y="177799"/>
                  </a:lnTo>
                  <a:lnTo>
                    <a:pt x="226180" y="165099"/>
                  </a:lnTo>
                  <a:lnTo>
                    <a:pt x="227281" y="152399"/>
                  </a:lnTo>
                  <a:lnTo>
                    <a:pt x="222847" y="152399"/>
                  </a:lnTo>
                  <a:lnTo>
                    <a:pt x="211046" y="139699"/>
                  </a:lnTo>
                  <a:lnTo>
                    <a:pt x="223745" y="126999"/>
                  </a:lnTo>
                  <a:lnTo>
                    <a:pt x="230999" y="101599"/>
                  </a:lnTo>
                  <a:lnTo>
                    <a:pt x="238213" y="76199"/>
                  </a:lnTo>
                  <a:lnTo>
                    <a:pt x="250791" y="50799"/>
                  </a:lnTo>
                  <a:lnTo>
                    <a:pt x="573864" y="50799"/>
                  </a:lnTo>
                  <a:lnTo>
                    <a:pt x="630033" y="63499"/>
                  </a:lnTo>
                  <a:lnTo>
                    <a:pt x="6746251" y="63499"/>
                  </a:lnTo>
                  <a:lnTo>
                    <a:pt x="6787571" y="76199"/>
                  </a:lnTo>
                  <a:lnTo>
                    <a:pt x="6783928" y="76199"/>
                  </a:lnTo>
                  <a:lnTo>
                    <a:pt x="6879397" y="88899"/>
                  </a:lnTo>
                  <a:lnTo>
                    <a:pt x="6930615" y="88899"/>
                  </a:lnTo>
                  <a:lnTo>
                    <a:pt x="6982633" y="101599"/>
                  </a:lnTo>
                  <a:lnTo>
                    <a:pt x="7132054" y="101599"/>
                  </a:lnTo>
                  <a:lnTo>
                    <a:pt x="7140677" y="114299"/>
                  </a:lnTo>
                  <a:lnTo>
                    <a:pt x="4615852" y="114299"/>
                  </a:lnTo>
                  <a:lnTo>
                    <a:pt x="4618192" y="126999"/>
                  </a:lnTo>
                  <a:lnTo>
                    <a:pt x="7385692" y="126999"/>
                  </a:lnTo>
                  <a:lnTo>
                    <a:pt x="7384479" y="139699"/>
                  </a:lnTo>
                  <a:lnTo>
                    <a:pt x="7383862" y="165099"/>
                  </a:lnTo>
                  <a:lnTo>
                    <a:pt x="7385911" y="177799"/>
                  </a:lnTo>
                  <a:lnTo>
                    <a:pt x="7373312" y="190499"/>
                  </a:lnTo>
                  <a:lnTo>
                    <a:pt x="7358973" y="215899"/>
                  </a:lnTo>
                  <a:lnTo>
                    <a:pt x="7341779" y="228599"/>
                  </a:lnTo>
                  <a:lnTo>
                    <a:pt x="7320618" y="253999"/>
                  </a:lnTo>
                  <a:lnTo>
                    <a:pt x="7335400" y="266699"/>
                  </a:lnTo>
                  <a:lnTo>
                    <a:pt x="3979110" y="266699"/>
                  </a:lnTo>
                  <a:lnTo>
                    <a:pt x="3958861" y="279399"/>
                  </a:lnTo>
                  <a:lnTo>
                    <a:pt x="3937585" y="279399"/>
                  </a:lnTo>
                  <a:lnTo>
                    <a:pt x="3943775" y="292099"/>
                  </a:lnTo>
                  <a:lnTo>
                    <a:pt x="7346501" y="292099"/>
                  </a:lnTo>
                  <a:lnTo>
                    <a:pt x="7353669" y="304799"/>
                  </a:lnTo>
                  <a:lnTo>
                    <a:pt x="7356653" y="330199"/>
                  </a:lnTo>
                  <a:lnTo>
                    <a:pt x="7338313" y="330199"/>
                  </a:lnTo>
                  <a:lnTo>
                    <a:pt x="7333645" y="342899"/>
                  </a:lnTo>
                  <a:lnTo>
                    <a:pt x="7325889" y="342899"/>
                  </a:lnTo>
                  <a:lnTo>
                    <a:pt x="7318359" y="355599"/>
                  </a:lnTo>
                  <a:lnTo>
                    <a:pt x="7316582" y="355599"/>
                  </a:lnTo>
                  <a:lnTo>
                    <a:pt x="7324705" y="368299"/>
                  </a:lnTo>
                  <a:lnTo>
                    <a:pt x="7291199" y="368299"/>
                  </a:lnTo>
                  <a:lnTo>
                    <a:pt x="7299401" y="380999"/>
                  </a:lnTo>
                  <a:lnTo>
                    <a:pt x="7314420" y="393699"/>
                  </a:lnTo>
                  <a:lnTo>
                    <a:pt x="7330588" y="406399"/>
                  </a:lnTo>
                  <a:lnTo>
                    <a:pt x="7342239" y="419099"/>
                  </a:lnTo>
                  <a:lnTo>
                    <a:pt x="7345784" y="444499"/>
                  </a:lnTo>
                  <a:close/>
                </a:path>
                <a:path w="7488555" h="1371600">
                  <a:moveTo>
                    <a:pt x="1078626" y="63499"/>
                  </a:moveTo>
                  <a:lnTo>
                    <a:pt x="1048060" y="63499"/>
                  </a:lnTo>
                  <a:lnTo>
                    <a:pt x="1081261" y="50799"/>
                  </a:lnTo>
                  <a:lnTo>
                    <a:pt x="1078626" y="63499"/>
                  </a:lnTo>
                  <a:close/>
                </a:path>
                <a:path w="7488555" h="1371600">
                  <a:moveTo>
                    <a:pt x="3590304" y="63499"/>
                  </a:moveTo>
                  <a:lnTo>
                    <a:pt x="1258639" y="63499"/>
                  </a:lnTo>
                  <a:lnTo>
                    <a:pt x="1319095" y="50799"/>
                  </a:lnTo>
                  <a:lnTo>
                    <a:pt x="3584724" y="50799"/>
                  </a:lnTo>
                  <a:lnTo>
                    <a:pt x="3590304" y="63499"/>
                  </a:lnTo>
                  <a:close/>
                </a:path>
                <a:path w="7488555" h="1371600">
                  <a:moveTo>
                    <a:pt x="4595092" y="63499"/>
                  </a:moveTo>
                  <a:lnTo>
                    <a:pt x="3623011" y="63499"/>
                  </a:lnTo>
                  <a:lnTo>
                    <a:pt x="3612205" y="50799"/>
                  </a:lnTo>
                  <a:lnTo>
                    <a:pt x="4539800" y="50799"/>
                  </a:lnTo>
                  <a:lnTo>
                    <a:pt x="4595092" y="63499"/>
                  </a:lnTo>
                  <a:close/>
                </a:path>
                <a:path w="7488555" h="1371600">
                  <a:moveTo>
                    <a:pt x="6626867" y="63499"/>
                  </a:moveTo>
                  <a:lnTo>
                    <a:pt x="6592525" y="63499"/>
                  </a:lnTo>
                  <a:lnTo>
                    <a:pt x="6600748" y="50799"/>
                  </a:lnTo>
                  <a:lnTo>
                    <a:pt x="6626813" y="50799"/>
                  </a:lnTo>
                  <a:lnTo>
                    <a:pt x="6626867" y="63499"/>
                  </a:lnTo>
                  <a:close/>
                </a:path>
                <a:path w="7488555" h="1371600">
                  <a:moveTo>
                    <a:pt x="6985172" y="76199"/>
                  </a:moveTo>
                  <a:lnTo>
                    <a:pt x="6962845" y="76199"/>
                  </a:lnTo>
                  <a:lnTo>
                    <a:pt x="6955862" y="63499"/>
                  </a:lnTo>
                  <a:lnTo>
                    <a:pt x="6980605" y="63499"/>
                  </a:lnTo>
                  <a:lnTo>
                    <a:pt x="6985172" y="76199"/>
                  </a:lnTo>
                  <a:close/>
                </a:path>
                <a:path w="7488555" h="1371600">
                  <a:moveTo>
                    <a:pt x="7223163" y="76199"/>
                  </a:moveTo>
                  <a:lnTo>
                    <a:pt x="6991572" y="76199"/>
                  </a:lnTo>
                  <a:lnTo>
                    <a:pt x="6990281" y="63499"/>
                  </a:lnTo>
                  <a:lnTo>
                    <a:pt x="7179204" y="63499"/>
                  </a:lnTo>
                  <a:lnTo>
                    <a:pt x="7223163" y="76199"/>
                  </a:lnTo>
                  <a:close/>
                </a:path>
                <a:path w="7488555" h="1371600">
                  <a:moveTo>
                    <a:pt x="7193045" y="114299"/>
                  </a:moveTo>
                  <a:lnTo>
                    <a:pt x="7151860" y="114299"/>
                  </a:lnTo>
                  <a:lnTo>
                    <a:pt x="7165218" y="104036"/>
                  </a:lnTo>
                  <a:lnTo>
                    <a:pt x="7193045" y="114299"/>
                  </a:lnTo>
                  <a:close/>
                </a:path>
                <a:path w="7488555" h="1371600">
                  <a:moveTo>
                    <a:pt x="4651349" y="126999"/>
                  </a:moveTo>
                  <a:lnTo>
                    <a:pt x="4627832" y="126999"/>
                  </a:lnTo>
                  <a:lnTo>
                    <a:pt x="4637816" y="114299"/>
                  </a:lnTo>
                  <a:lnTo>
                    <a:pt x="4663579" y="114299"/>
                  </a:lnTo>
                  <a:lnTo>
                    <a:pt x="4651349" y="126999"/>
                  </a:lnTo>
                  <a:close/>
                </a:path>
                <a:path w="7488555" h="1371600">
                  <a:moveTo>
                    <a:pt x="7346501" y="292099"/>
                  </a:moveTo>
                  <a:lnTo>
                    <a:pt x="3979218" y="292099"/>
                  </a:lnTo>
                  <a:lnTo>
                    <a:pt x="3979110" y="266699"/>
                  </a:lnTo>
                  <a:lnTo>
                    <a:pt x="7335400" y="266699"/>
                  </a:lnTo>
                  <a:lnTo>
                    <a:pt x="7346501" y="292099"/>
                  </a:lnTo>
                  <a:close/>
                </a:path>
                <a:path w="7488555" h="1371600">
                  <a:moveTo>
                    <a:pt x="3979218" y="292099"/>
                  </a:moveTo>
                  <a:lnTo>
                    <a:pt x="3954289" y="292099"/>
                  </a:lnTo>
                  <a:lnTo>
                    <a:pt x="3963473" y="279399"/>
                  </a:lnTo>
                  <a:lnTo>
                    <a:pt x="3971668" y="279399"/>
                  </a:lnTo>
                  <a:lnTo>
                    <a:pt x="3979218" y="292099"/>
                  </a:lnTo>
                  <a:close/>
                </a:path>
                <a:path w="7488555" h="1371600">
                  <a:moveTo>
                    <a:pt x="6339987" y="469899"/>
                  </a:moveTo>
                  <a:lnTo>
                    <a:pt x="100513" y="469899"/>
                  </a:lnTo>
                  <a:lnTo>
                    <a:pt x="99559" y="457199"/>
                  </a:lnTo>
                  <a:lnTo>
                    <a:pt x="103577" y="444499"/>
                  </a:lnTo>
                  <a:lnTo>
                    <a:pt x="106813" y="431799"/>
                  </a:lnTo>
                  <a:lnTo>
                    <a:pt x="6270735" y="431799"/>
                  </a:lnTo>
                  <a:lnTo>
                    <a:pt x="6268939" y="444499"/>
                  </a:lnTo>
                  <a:lnTo>
                    <a:pt x="7345784" y="444499"/>
                  </a:lnTo>
                  <a:lnTo>
                    <a:pt x="7343729" y="457199"/>
                  </a:lnTo>
                  <a:lnTo>
                    <a:pt x="6360458" y="457199"/>
                  </a:lnTo>
                  <a:lnTo>
                    <a:pt x="6339987" y="469899"/>
                  </a:lnTo>
                  <a:close/>
                </a:path>
                <a:path w="7488555" h="1371600">
                  <a:moveTo>
                    <a:pt x="7269849" y="571499"/>
                  </a:moveTo>
                  <a:lnTo>
                    <a:pt x="229547" y="571499"/>
                  </a:lnTo>
                  <a:lnTo>
                    <a:pt x="215101" y="558799"/>
                  </a:lnTo>
                  <a:lnTo>
                    <a:pt x="153551" y="558799"/>
                  </a:lnTo>
                  <a:lnTo>
                    <a:pt x="153330" y="546099"/>
                  </a:lnTo>
                  <a:lnTo>
                    <a:pt x="160254" y="546099"/>
                  </a:lnTo>
                  <a:lnTo>
                    <a:pt x="167551" y="533399"/>
                  </a:lnTo>
                  <a:lnTo>
                    <a:pt x="168449" y="520699"/>
                  </a:lnTo>
                  <a:lnTo>
                    <a:pt x="155372" y="507999"/>
                  </a:lnTo>
                  <a:lnTo>
                    <a:pt x="87129" y="507999"/>
                  </a:lnTo>
                  <a:lnTo>
                    <a:pt x="95590" y="495299"/>
                  </a:lnTo>
                  <a:lnTo>
                    <a:pt x="99600" y="495299"/>
                  </a:lnTo>
                  <a:lnTo>
                    <a:pt x="103639" y="482599"/>
                  </a:lnTo>
                  <a:lnTo>
                    <a:pt x="112192" y="469899"/>
                  </a:lnTo>
                  <a:lnTo>
                    <a:pt x="6380486" y="469899"/>
                  </a:lnTo>
                  <a:lnTo>
                    <a:pt x="6405152" y="457199"/>
                  </a:lnTo>
                  <a:lnTo>
                    <a:pt x="7343729" y="457199"/>
                  </a:lnTo>
                  <a:lnTo>
                    <a:pt x="7341675" y="469899"/>
                  </a:lnTo>
                  <a:lnTo>
                    <a:pt x="7335508" y="495299"/>
                  </a:lnTo>
                  <a:lnTo>
                    <a:pt x="7332881" y="533399"/>
                  </a:lnTo>
                  <a:lnTo>
                    <a:pt x="7305914" y="533399"/>
                  </a:lnTo>
                  <a:lnTo>
                    <a:pt x="7289707" y="558799"/>
                  </a:lnTo>
                  <a:lnTo>
                    <a:pt x="7269849" y="571499"/>
                  </a:lnTo>
                  <a:close/>
                </a:path>
                <a:path w="7488555" h="1371600">
                  <a:moveTo>
                    <a:pt x="204244" y="622299"/>
                  </a:moveTo>
                  <a:lnTo>
                    <a:pt x="189425" y="622299"/>
                  </a:lnTo>
                  <a:lnTo>
                    <a:pt x="188779" y="609599"/>
                  </a:lnTo>
                  <a:lnTo>
                    <a:pt x="192208" y="596899"/>
                  </a:lnTo>
                  <a:lnTo>
                    <a:pt x="203039" y="584199"/>
                  </a:lnTo>
                  <a:lnTo>
                    <a:pt x="224599" y="584199"/>
                  </a:lnTo>
                  <a:lnTo>
                    <a:pt x="222932" y="571499"/>
                  </a:lnTo>
                  <a:lnTo>
                    <a:pt x="7231930" y="571499"/>
                  </a:lnTo>
                  <a:lnTo>
                    <a:pt x="7274951" y="584199"/>
                  </a:lnTo>
                  <a:lnTo>
                    <a:pt x="7323630" y="596899"/>
                  </a:lnTo>
                  <a:lnTo>
                    <a:pt x="7374649" y="609599"/>
                  </a:lnTo>
                  <a:lnTo>
                    <a:pt x="216659" y="609599"/>
                  </a:lnTo>
                  <a:lnTo>
                    <a:pt x="204244" y="622299"/>
                  </a:lnTo>
                  <a:close/>
                </a:path>
                <a:path w="7488555" h="1371600">
                  <a:moveTo>
                    <a:pt x="325310" y="685799"/>
                  </a:moveTo>
                  <a:lnTo>
                    <a:pt x="316353" y="685799"/>
                  </a:lnTo>
                  <a:lnTo>
                    <a:pt x="329625" y="673099"/>
                  </a:lnTo>
                  <a:lnTo>
                    <a:pt x="346042" y="660399"/>
                  </a:lnTo>
                  <a:lnTo>
                    <a:pt x="382023" y="660399"/>
                  </a:lnTo>
                  <a:lnTo>
                    <a:pt x="364507" y="647699"/>
                  </a:lnTo>
                  <a:lnTo>
                    <a:pt x="291916" y="647699"/>
                  </a:lnTo>
                  <a:lnTo>
                    <a:pt x="296204" y="634999"/>
                  </a:lnTo>
                  <a:lnTo>
                    <a:pt x="214810" y="634999"/>
                  </a:lnTo>
                  <a:lnTo>
                    <a:pt x="217639" y="622299"/>
                  </a:lnTo>
                  <a:lnTo>
                    <a:pt x="232856" y="622299"/>
                  </a:lnTo>
                  <a:lnTo>
                    <a:pt x="239981" y="609599"/>
                  </a:lnTo>
                  <a:lnTo>
                    <a:pt x="7374649" y="609599"/>
                  </a:lnTo>
                  <a:lnTo>
                    <a:pt x="7424690" y="622299"/>
                  </a:lnTo>
                  <a:lnTo>
                    <a:pt x="7433576" y="634999"/>
                  </a:lnTo>
                  <a:lnTo>
                    <a:pt x="7439709" y="647699"/>
                  </a:lnTo>
                  <a:lnTo>
                    <a:pt x="7438440" y="660399"/>
                  </a:lnTo>
                  <a:lnTo>
                    <a:pt x="7425120" y="673099"/>
                  </a:lnTo>
                  <a:lnTo>
                    <a:pt x="330445" y="673099"/>
                  </a:lnTo>
                  <a:lnTo>
                    <a:pt x="325310" y="685799"/>
                  </a:lnTo>
                  <a:close/>
                </a:path>
                <a:path w="7488555" h="1371600">
                  <a:moveTo>
                    <a:pt x="326894" y="660399"/>
                  </a:moveTo>
                  <a:lnTo>
                    <a:pt x="309377" y="660399"/>
                  </a:lnTo>
                  <a:lnTo>
                    <a:pt x="314095" y="647699"/>
                  </a:lnTo>
                  <a:lnTo>
                    <a:pt x="346250" y="647699"/>
                  </a:lnTo>
                  <a:lnTo>
                    <a:pt x="326894" y="660399"/>
                  </a:lnTo>
                  <a:close/>
                </a:path>
                <a:path w="7488555" h="1371600">
                  <a:moveTo>
                    <a:pt x="1789696" y="685799"/>
                  </a:moveTo>
                  <a:lnTo>
                    <a:pt x="339695" y="685799"/>
                  </a:lnTo>
                  <a:lnTo>
                    <a:pt x="341632" y="673099"/>
                  </a:lnTo>
                  <a:lnTo>
                    <a:pt x="1792748" y="673099"/>
                  </a:lnTo>
                  <a:lnTo>
                    <a:pt x="1789696" y="685799"/>
                  </a:lnTo>
                  <a:close/>
                </a:path>
                <a:path w="7488555" h="1371600">
                  <a:moveTo>
                    <a:pt x="7429802" y="685799"/>
                  </a:moveTo>
                  <a:lnTo>
                    <a:pt x="1806591" y="685799"/>
                  </a:lnTo>
                  <a:lnTo>
                    <a:pt x="1816099" y="673099"/>
                  </a:lnTo>
                  <a:lnTo>
                    <a:pt x="7425120" y="673099"/>
                  </a:lnTo>
                  <a:lnTo>
                    <a:pt x="7429802" y="685799"/>
                  </a:lnTo>
                  <a:close/>
                </a:path>
                <a:path w="7488555" h="1371600">
                  <a:moveTo>
                    <a:pt x="337083" y="698499"/>
                  </a:moveTo>
                  <a:lnTo>
                    <a:pt x="326626" y="698499"/>
                  </a:lnTo>
                  <a:lnTo>
                    <a:pt x="326626" y="685799"/>
                  </a:lnTo>
                  <a:lnTo>
                    <a:pt x="348805" y="685799"/>
                  </a:lnTo>
                  <a:lnTo>
                    <a:pt x="337083" y="698499"/>
                  </a:lnTo>
                  <a:close/>
                </a:path>
                <a:path w="7488555" h="1371600">
                  <a:moveTo>
                    <a:pt x="7335086" y="825499"/>
                  </a:moveTo>
                  <a:lnTo>
                    <a:pt x="221264" y="825499"/>
                  </a:lnTo>
                  <a:lnTo>
                    <a:pt x="238265" y="800099"/>
                  </a:lnTo>
                  <a:lnTo>
                    <a:pt x="275868" y="774699"/>
                  </a:lnTo>
                  <a:lnTo>
                    <a:pt x="327771" y="749299"/>
                  </a:lnTo>
                  <a:lnTo>
                    <a:pt x="387670" y="736599"/>
                  </a:lnTo>
                  <a:lnTo>
                    <a:pt x="378151" y="723899"/>
                  </a:lnTo>
                  <a:lnTo>
                    <a:pt x="369243" y="711199"/>
                  </a:lnTo>
                  <a:lnTo>
                    <a:pt x="364398" y="698499"/>
                  </a:lnTo>
                  <a:lnTo>
                    <a:pt x="367071" y="685799"/>
                  </a:lnTo>
                  <a:lnTo>
                    <a:pt x="7440155" y="685799"/>
                  </a:lnTo>
                  <a:lnTo>
                    <a:pt x="7445503" y="698499"/>
                  </a:lnTo>
                  <a:lnTo>
                    <a:pt x="7407301" y="698499"/>
                  </a:lnTo>
                  <a:lnTo>
                    <a:pt x="7410168" y="711199"/>
                  </a:lnTo>
                  <a:lnTo>
                    <a:pt x="7328766" y="711199"/>
                  </a:lnTo>
                  <a:lnTo>
                    <a:pt x="7290153" y="723899"/>
                  </a:lnTo>
                  <a:lnTo>
                    <a:pt x="7258498" y="736599"/>
                  </a:lnTo>
                  <a:lnTo>
                    <a:pt x="7277278" y="736599"/>
                  </a:lnTo>
                  <a:lnTo>
                    <a:pt x="7283884" y="749299"/>
                  </a:lnTo>
                  <a:lnTo>
                    <a:pt x="7283173" y="749299"/>
                  </a:lnTo>
                  <a:lnTo>
                    <a:pt x="7280375" y="761999"/>
                  </a:lnTo>
                  <a:lnTo>
                    <a:pt x="7278121" y="761999"/>
                  </a:lnTo>
                  <a:lnTo>
                    <a:pt x="7279044" y="774699"/>
                  </a:lnTo>
                  <a:lnTo>
                    <a:pt x="7300134" y="774699"/>
                  </a:lnTo>
                  <a:lnTo>
                    <a:pt x="7306204" y="787399"/>
                  </a:lnTo>
                  <a:lnTo>
                    <a:pt x="7314235" y="787399"/>
                  </a:lnTo>
                  <a:lnTo>
                    <a:pt x="7306944" y="800099"/>
                  </a:lnTo>
                  <a:lnTo>
                    <a:pt x="7297814" y="800099"/>
                  </a:lnTo>
                  <a:lnTo>
                    <a:pt x="7312927" y="812799"/>
                  </a:lnTo>
                  <a:lnTo>
                    <a:pt x="7326427" y="812799"/>
                  </a:lnTo>
                  <a:lnTo>
                    <a:pt x="7335086" y="825499"/>
                  </a:lnTo>
                  <a:close/>
                </a:path>
                <a:path w="7488555" h="1371600">
                  <a:moveTo>
                    <a:pt x="307136" y="838199"/>
                  </a:moveTo>
                  <a:lnTo>
                    <a:pt x="296638" y="838199"/>
                  </a:lnTo>
                  <a:lnTo>
                    <a:pt x="297207" y="825499"/>
                  </a:lnTo>
                  <a:lnTo>
                    <a:pt x="320267" y="825499"/>
                  </a:lnTo>
                  <a:lnTo>
                    <a:pt x="307136" y="838199"/>
                  </a:lnTo>
                  <a:close/>
                </a:path>
                <a:path w="7488555" h="1371600">
                  <a:moveTo>
                    <a:pt x="7391007" y="888999"/>
                  </a:moveTo>
                  <a:lnTo>
                    <a:pt x="3331814" y="888999"/>
                  </a:lnTo>
                  <a:lnTo>
                    <a:pt x="3341387" y="876299"/>
                  </a:lnTo>
                  <a:lnTo>
                    <a:pt x="3715141" y="876299"/>
                  </a:lnTo>
                  <a:lnTo>
                    <a:pt x="3710618" y="863599"/>
                  </a:lnTo>
                  <a:lnTo>
                    <a:pt x="3626668" y="863599"/>
                  </a:lnTo>
                  <a:lnTo>
                    <a:pt x="3628981" y="850899"/>
                  </a:lnTo>
                  <a:lnTo>
                    <a:pt x="292258" y="850899"/>
                  </a:lnTo>
                  <a:lnTo>
                    <a:pt x="285399" y="838199"/>
                  </a:lnTo>
                  <a:lnTo>
                    <a:pt x="327594" y="838199"/>
                  </a:lnTo>
                  <a:lnTo>
                    <a:pt x="320267" y="825499"/>
                  </a:lnTo>
                  <a:lnTo>
                    <a:pt x="7188311" y="825499"/>
                  </a:lnTo>
                  <a:lnTo>
                    <a:pt x="7293759" y="850899"/>
                  </a:lnTo>
                  <a:lnTo>
                    <a:pt x="7343339" y="863599"/>
                  </a:lnTo>
                  <a:lnTo>
                    <a:pt x="7391007" y="888999"/>
                  </a:lnTo>
                  <a:close/>
                </a:path>
                <a:path w="7488555" h="1371600">
                  <a:moveTo>
                    <a:pt x="7264018" y="838199"/>
                  </a:moveTo>
                  <a:lnTo>
                    <a:pt x="7230085" y="825499"/>
                  </a:lnTo>
                  <a:lnTo>
                    <a:pt x="7296792" y="825499"/>
                  </a:lnTo>
                  <a:lnTo>
                    <a:pt x="7264018" y="838199"/>
                  </a:lnTo>
                  <a:close/>
                </a:path>
                <a:path w="7488555" h="1371600">
                  <a:moveTo>
                    <a:pt x="2989361" y="914399"/>
                  </a:moveTo>
                  <a:lnTo>
                    <a:pt x="247188" y="914399"/>
                  </a:lnTo>
                  <a:lnTo>
                    <a:pt x="236288" y="901699"/>
                  </a:lnTo>
                  <a:lnTo>
                    <a:pt x="242200" y="876299"/>
                  </a:lnTo>
                  <a:lnTo>
                    <a:pt x="250470" y="863599"/>
                  </a:lnTo>
                  <a:lnTo>
                    <a:pt x="246650" y="838199"/>
                  </a:lnTo>
                  <a:lnTo>
                    <a:pt x="266288" y="838199"/>
                  </a:lnTo>
                  <a:lnTo>
                    <a:pt x="279150" y="850899"/>
                  </a:lnTo>
                  <a:lnTo>
                    <a:pt x="3275125" y="850899"/>
                  </a:lnTo>
                  <a:lnTo>
                    <a:pt x="3281103" y="863599"/>
                  </a:lnTo>
                  <a:lnTo>
                    <a:pt x="3686000" y="863599"/>
                  </a:lnTo>
                  <a:lnTo>
                    <a:pt x="3679752" y="876299"/>
                  </a:lnTo>
                  <a:lnTo>
                    <a:pt x="3016495" y="876299"/>
                  </a:lnTo>
                  <a:lnTo>
                    <a:pt x="3059660" y="888999"/>
                  </a:lnTo>
                  <a:lnTo>
                    <a:pt x="7391007" y="888999"/>
                  </a:lnTo>
                  <a:lnTo>
                    <a:pt x="7436898" y="901699"/>
                  </a:lnTo>
                  <a:lnTo>
                    <a:pt x="2996293" y="901699"/>
                  </a:lnTo>
                  <a:lnTo>
                    <a:pt x="2989361" y="914399"/>
                  </a:lnTo>
                  <a:close/>
                </a:path>
                <a:path w="7488555" h="1371600">
                  <a:moveTo>
                    <a:pt x="3380878" y="863599"/>
                  </a:moveTo>
                  <a:lnTo>
                    <a:pt x="3299880" y="863599"/>
                  </a:lnTo>
                  <a:lnTo>
                    <a:pt x="3297813" y="850899"/>
                  </a:lnTo>
                  <a:lnTo>
                    <a:pt x="3410166" y="850899"/>
                  </a:lnTo>
                  <a:lnTo>
                    <a:pt x="3380878" y="863599"/>
                  </a:lnTo>
                  <a:close/>
                </a:path>
                <a:path w="7488555" h="1371600">
                  <a:moveTo>
                    <a:pt x="3564560" y="863599"/>
                  </a:moveTo>
                  <a:lnTo>
                    <a:pt x="3488488" y="863599"/>
                  </a:lnTo>
                  <a:lnTo>
                    <a:pt x="3449357" y="850899"/>
                  </a:lnTo>
                  <a:lnTo>
                    <a:pt x="3527707" y="850899"/>
                  </a:lnTo>
                  <a:lnTo>
                    <a:pt x="3564560" y="863599"/>
                  </a:lnTo>
                  <a:close/>
                </a:path>
                <a:path w="7488555" h="1371600">
                  <a:moveTo>
                    <a:pt x="3603604" y="863599"/>
                  </a:moveTo>
                  <a:lnTo>
                    <a:pt x="3575863" y="850899"/>
                  </a:lnTo>
                  <a:lnTo>
                    <a:pt x="3628981" y="850899"/>
                  </a:lnTo>
                  <a:lnTo>
                    <a:pt x="3603604" y="863599"/>
                  </a:lnTo>
                  <a:close/>
                </a:path>
                <a:path w="7488555" h="1371600">
                  <a:moveTo>
                    <a:pt x="3284874" y="888999"/>
                  </a:moveTo>
                  <a:lnTo>
                    <a:pt x="3227595" y="888999"/>
                  </a:lnTo>
                  <a:lnTo>
                    <a:pt x="3274709" y="876299"/>
                  </a:lnTo>
                  <a:lnTo>
                    <a:pt x="3283960" y="876299"/>
                  </a:lnTo>
                  <a:lnTo>
                    <a:pt x="3284874" y="888999"/>
                  </a:lnTo>
                  <a:close/>
                </a:path>
                <a:path w="7488555" h="1371600">
                  <a:moveTo>
                    <a:pt x="7437423" y="914399"/>
                  </a:moveTo>
                  <a:lnTo>
                    <a:pt x="3401531" y="914399"/>
                  </a:lnTo>
                  <a:lnTo>
                    <a:pt x="3357523" y="901699"/>
                  </a:lnTo>
                  <a:lnTo>
                    <a:pt x="7436898" y="901699"/>
                  </a:lnTo>
                  <a:lnTo>
                    <a:pt x="7437423" y="914399"/>
                  </a:lnTo>
                  <a:close/>
                </a:path>
                <a:path w="7488555" h="1371600">
                  <a:moveTo>
                    <a:pt x="7433653" y="927099"/>
                  </a:moveTo>
                  <a:lnTo>
                    <a:pt x="231154" y="927099"/>
                  </a:lnTo>
                  <a:lnTo>
                    <a:pt x="243107" y="914399"/>
                  </a:lnTo>
                  <a:lnTo>
                    <a:pt x="7436743" y="914399"/>
                  </a:lnTo>
                  <a:lnTo>
                    <a:pt x="7433653" y="927099"/>
                  </a:lnTo>
                  <a:close/>
                </a:path>
                <a:path w="7488555" h="1371600">
                  <a:moveTo>
                    <a:pt x="4502333" y="1269999"/>
                  </a:moveTo>
                  <a:lnTo>
                    <a:pt x="280155" y="1269999"/>
                  </a:lnTo>
                  <a:lnTo>
                    <a:pt x="287084" y="1257299"/>
                  </a:lnTo>
                  <a:lnTo>
                    <a:pt x="301581" y="1244599"/>
                  </a:lnTo>
                  <a:lnTo>
                    <a:pt x="317964" y="1244599"/>
                  </a:lnTo>
                  <a:lnTo>
                    <a:pt x="330550" y="1231899"/>
                  </a:lnTo>
                  <a:lnTo>
                    <a:pt x="293770" y="1231899"/>
                  </a:lnTo>
                  <a:lnTo>
                    <a:pt x="291644" y="1219199"/>
                  </a:lnTo>
                  <a:lnTo>
                    <a:pt x="293765" y="1219199"/>
                  </a:lnTo>
                  <a:lnTo>
                    <a:pt x="300055" y="1206499"/>
                  </a:lnTo>
                  <a:lnTo>
                    <a:pt x="249391" y="1206499"/>
                  </a:lnTo>
                  <a:lnTo>
                    <a:pt x="249309" y="1193799"/>
                  </a:lnTo>
                  <a:lnTo>
                    <a:pt x="251845" y="1181099"/>
                  </a:lnTo>
                  <a:lnTo>
                    <a:pt x="258141" y="1168399"/>
                  </a:lnTo>
                  <a:lnTo>
                    <a:pt x="269344" y="1155699"/>
                  </a:lnTo>
                  <a:lnTo>
                    <a:pt x="219947" y="1142999"/>
                  </a:lnTo>
                  <a:lnTo>
                    <a:pt x="173161" y="1130299"/>
                  </a:lnTo>
                  <a:lnTo>
                    <a:pt x="128380" y="1104899"/>
                  </a:lnTo>
                  <a:lnTo>
                    <a:pt x="84997" y="1092199"/>
                  </a:lnTo>
                  <a:lnTo>
                    <a:pt x="0" y="1041399"/>
                  </a:lnTo>
                  <a:lnTo>
                    <a:pt x="5355" y="1028699"/>
                  </a:lnTo>
                  <a:lnTo>
                    <a:pt x="15092" y="1015999"/>
                  </a:lnTo>
                  <a:lnTo>
                    <a:pt x="24800" y="1015999"/>
                  </a:lnTo>
                  <a:lnTo>
                    <a:pt x="30064" y="1003299"/>
                  </a:lnTo>
                  <a:lnTo>
                    <a:pt x="73324" y="990599"/>
                  </a:lnTo>
                  <a:lnTo>
                    <a:pt x="113664" y="977899"/>
                  </a:lnTo>
                  <a:lnTo>
                    <a:pt x="207066" y="977899"/>
                  </a:lnTo>
                  <a:lnTo>
                    <a:pt x="210909" y="965199"/>
                  </a:lnTo>
                  <a:lnTo>
                    <a:pt x="208686" y="965199"/>
                  </a:lnTo>
                  <a:lnTo>
                    <a:pt x="206877" y="952499"/>
                  </a:lnTo>
                  <a:lnTo>
                    <a:pt x="247309" y="952499"/>
                  </a:lnTo>
                  <a:lnTo>
                    <a:pt x="264237" y="939799"/>
                  </a:lnTo>
                  <a:lnTo>
                    <a:pt x="277737" y="939799"/>
                  </a:lnTo>
                  <a:lnTo>
                    <a:pt x="265192" y="927099"/>
                  </a:lnTo>
                  <a:lnTo>
                    <a:pt x="7452226" y="927099"/>
                  </a:lnTo>
                  <a:lnTo>
                    <a:pt x="7456305" y="939799"/>
                  </a:lnTo>
                  <a:lnTo>
                    <a:pt x="7461941" y="952499"/>
                  </a:lnTo>
                  <a:lnTo>
                    <a:pt x="7471702" y="977899"/>
                  </a:lnTo>
                  <a:lnTo>
                    <a:pt x="7488154" y="990599"/>
                  </a:lnTo>
                  <a:lnTo>
                    <a:pt x="7476381" y="1003299"/>
                  </a:lnTo>
                  <a:lnTo>
                    <a:pt x="7412373" y="1003299"/>
                  </a:lnTo>
                  <a:lnTo>
                    <a:pt x="7416440" y="1015999"/>
                  </a:lnTo>
                  <a:lnTo>
                    <a:pt x="7422800" y="1028699"/>
                  </a:lnTo>
                  <a:lnTo>
                    <a:pt x="6637893" y="1028699"/>
                  </a:lnTo>
                  <a:lnTo>
                    <a:pt x="6680775" y="1041399"/>
                  </a:lnTo>
                  <a:lnTo>
                    <a:pt x="6729284" y="1054099"/>
                  </a:lnTo>
                  <a:lnTo>
                    <a:pt x="7424945" y="1054099"/>
                  </a:lnTo>
                  <a:lnTo>
                    <a:pt x="7387424" y="1066799"/>
                  </a:lnTo>
                  <a:lnTo>
                    <a:pt x="6324228" y="1066799"/>
                  </a:lnTo>
                  <a:lnTo>
                    <a:pt x="6337529" y="1079499"/>
                  </a:lnTo>
                  <a:lnTo>
                    <a:pt x="7386370" y="1079499"/>
                  </a:lnTo>
                  <a:lnTo>
                    <a:pt x="7390415" y="1092199"/>
                  </a:lnTo>
                  <a:lnTo>
                    <a:pt x="6781497" y="1092199"/>
                  </a:lnTo>
                  <a:lnTo>
                    <a:pt x="6764929" y="1104899"/>
                  </a:lnTo>
                  <a:lnTo>
                    <a:pt x="7303225" y="1104899"/>
                  </a:lnTo>
                  <a:lnTo>
                    <a:pt x="7262657" y="1117599"/>
                  </a:lnTo>
                  <a:lnTo>
                    <a:pt x="7205575" y="1117599"/>
                  </a:lnTo>
                  <a:lnTo>
                    <a:pt x="7197172" y="1168399"/>
                  </a:lnTo>
                  <a:lnTo>
                    <a:pt x="7177955" y="1206499"/>
                  </a:lnTo>
                  <a:lnTo>
                    <a:pt x="7152457" y="1244599"/>
                  </a:lnTo>
                  <a:lnTo>
                    <a:pt x="7138834" y="1257299"/>
                  </a:lnTo>
                  <a:lnTo>
                    <a:pt x="4564321" y="1257299"/>
                  </a:lnTo>
                  <a:lnTo>
                    <a:pt x="4502333" y="1269999"/>
                  </a:lnTo>
                  <a:close/>
                </a:path>
                <a:path w="7488555" h="1371600">
                  <a:moveTo>
                    <a:pt x="7424945" y="1054099"/>
                  </a:moveTo>
                  <a:lnTo>
                    <a:pt x="6779841" y="1054099"/>
                  </a:lnTo>
                  <a:lnTo>
                    <a:pt x="6729244" y="1041399"/>
                  </a:lnTo>
                  <a:lnTo>
                    <a:pt x="6681108" y="1028699"/>
                  </a:lnTo>
                  <a:lnTo>
                    <a:pt x="7432862" y="1028699"/>
                  </a:lnTo>
                  <a:lnTo>
                    <a:pt x="7448031" y="1041399"/>
                  </a:lnTo>
                  <a:lnTo>
                    <a:pt x="7424945" y="1054099"/>
                  </a:lnTo>
                  <a:close/>
                </a:path>
                <a:path w="7488555" h="1371600">
                  <a:moveTo>
                    <a:pt x="6431733" y="1079499"/>
                  </a:moveTo>
                  <a:lnTo>
                    <a:pt x="6374892" y="1079499"/>
                  </a:lnTo>
                  <a:lnTo>
                    <a:pt x="6366295" y="1066799"/>
                  </a:lnTo>
                  <a:lnTo>
                    <a:pt x="6415337" y="1066799"/>
                  </a:lnTo>
                  <a:lnTo>
                    <a:pt x="6431733" y="1079499"/>
                  </a:lnTo>
                  <a:close/>
                </a:path>
                <a:path w="7488555" h="1371600">
                  <a:moveTo>
                    <a:pt x="6489935" y="1079499"/>
                  </a:moveTo>
                  <a:lnTo>
                    <a:pt x="6474671" y="1079499"/>
                  </a:lnTo>
                  <a:lnTo>
                    <a:pt x="6491279" y="1066799"/>
                  </a:lnTo>
                  <a:lnTo>
                    <a:pt x="6489935" y="1079499"/>
                  </a:lnTo>
                  <a:close/>
                </a:path>
                <a:path w="7488555" h="1371600">
                  <a:moveTo>
                    <a:pt x="7316692" y="1079499"/>
                  </a:moveTo>
                  <a:lnTo>
                    <a:pt x="6504714" y="1079499"/>
                  </a:lnTo>
                  <a:lnTo>
                    <a:pt x="6503200" y="1066799"/>
                  </a:lnTo>
                  <a:lnTo>
                    <a:pt x="7347371" y="1066799"/>
                  </a:lnTo>
                  <a:lnTo>
                    <a:pt x="7316692" y="1079499"/>
                  </a:lnTo>
                  <a:close/>
                </a:path>
                <a:path w="7488555" h="1371600">
                  <a:moveTo>
                    <a:pt x="7343038" y="1104899"/>
                  </a:moveTo>
                  <a:lnTo>
                    <a:pt x="6825704" y="1104899"/>
                  </a:lnTo>
                  <a:lnTo>
                    <a:pt x="6818364" y="1092199"/>
                  </a:lnTo>
                  <a:lnTo>
                    <a:pt x="7397850" y="1092199"/>
                  </a:lnTo>
                  <a:lnTo>
                    <a:pt x="7343038" y="1104899"/>
                  </a:lnTo>
                  <a:close/>
                </a:path>
                <a:path w="7488555" h="1371600">
                  <a:moveTo>
                    <a:pt x="279558" y="1219199"/>
                  </a:moveTo>
                  <a:lnTo>
                    <a:pt x="267570" y="1219199"/>
                  </a:lnTo>
                  <a:lnTo>
                    <a:pt x="273163" y="1206499"/>
                  </a:lnTo>
                  <a:lnTo>
                    <a:pt x="290271" y="1206499"/>
                  </a:lnTo>
                  <a:lnTo>
                    <a:pt x="279558" y="1219199"/>
                  </a:lnTo>
                  <a:close/>
                </a:path>
                <a:path w="7488555" h="1371600">
                  <a:moveTo>
                    <a:pt x="4761121" y="1269999"/>
                  </a:moveTo>
                  <a:lnTo>
                    <a:pt x="4628517" y="1269999"/>
                  </a:lnTo>
                  <a:lnTo>
                    <a:pt x="4564321" y="1257299"/>
                  </a:lnTo>
                  <a:lnTo>
                    <a:pt x="4774710" y="1257299"/>
                  </a:lnTo>
                  <a:lnTo>
                    <a:pt x="4761121" y="1269999"/>
                  </a:lnTo>
                  <a:close/>
                </a:path>
                <a:path w="7488555" h="1371600">
                  <a:moveTo>
                    <a:pt x="5061744" y="1269999"/>
                  </a:moveTo>
                  <a:lnTo>
                    <a:pt x="4840558" y="1269999"/>
                  </a:lnTo>
                  <a:lnTo>
                    <a:pt x="4867451" y="1257299"/>
                  </a:lnTo>
                  <a:lnTo>
                    <a:pt x="5069945" y="1257299"/>
                  </a:lnTo>
                  <a:lnTo>
                    <a:pt x="5061744" y="1269999"/>
                  </a:lnTo>
                  <a:close/>
                </a:path>
                <a:path w="7488555" h="1371600">
                  <a:moveTo>
                    <a:pt x="7100751" y="1308099"/>
                  </a:moveTo>
                  <a:lnTo>
                    <a:pt x="3348175" y="1308099"/>
                  </a:lnTo>
                  <a:lnTo>
                    <a:pt x="3348713" y="1295399"/>
                  </a:lnTo>
                  <a:lnTo>
                    <a:pt x="5100602" y="1295399"/>
                  </a:lnTo>
                  <a:lnTo>
                    <a:pt x="5153002" y="1282699"/>
                  </a:lnTo>
                  <a:lnTo>
                    <a:pt x="5409372" y="1282699"/>
                  </a:lnTo>
                  <a:lnTo>
                    <a:pt x="5361273" y="1269999"/>
                  </a:lnTo>
                  <a:lnTo>
                    <a:pt x="5117946" y="1269999"/>
                  </a:lnTo>
                  <a:lnTo>
                    <a:pt x="5069945" y="1257299"/>
                  </a:lnTo>
                  <a:lnTo>
                    <a:pt x="7138834" y="1257299"/>
                  </a:lnTo>
                  <a:lnTo>
                    <a:pt x="7125211" y="1269999"/>
                  </a:lnTo>
                  <a:lnTo>
                    <a:pt x="7100751" y="1308099"/>
                  </a:lnTo>
                  <a:close/>
                </a:path>
                <a:path w="7488555" h="1371600">
                  <a:moveTo>
                    <a:pt x="458567" y="1358899"/>
                  </a:moveTo>
                  <a:lnTo>
                    <a:pt x="452961" y="1358899"/>
                  </a:lnTo>
                  <a:lnTo>
                    <a:pt x="409286" y="1346199"/>
                  </a:lnTo>
                  <a:lnTo>
                    <a:pt x="388629" y="1320799"/>
                  </a:lnTo>
                  <a:lnTo>
                    <a:pt x="374658" y="1295399"/>
                  </a:lnTo>
                  <a:lnTo>
                    <a:pt x="351041" y="1269999"/>
                  </a:lnTo>
                  <a:lnTo>
                    <a:pt x="4290477" y="1269999"/>
                  </a:lnTo>
                  <a:lnTo>
                    <a:pt x="4238878" y="1282699"/>
                  </a:lnTo>
                  <a:lnTo>
                    <a:pt x="2042835" y="1282699"/>
                  </a:lnTo>
                  <a:lnTo>
                    <a:pt x="1992410" y="1295399"/>
                  </a:lnTo>
                  <a:lnTo>
                    <a:pt x="714699" y="1295399"/>
                  </a:lnTo>
                  <a:lnTo>
                    <a:pt x="661520" y="1308099"/>
                  </a:lnTo>
                  <a:lnTo>
                    <a:pt x="587292" y="1308099"/>
                  </a:lnTo>
                  <a:lnTo>
                    <a:pt x="576216" y="1320799"/>
                  </a:lnTo>
                  <a:lnTo>
                    <a:pt x="559076" y="1320799"/>
                  </a:lnTo>
                  <a:lnTo>
                    <a:pt x="544524" y="1333499"/>
                  </a:lnTo>
                  <a:lnTo>
                    <a:pt x="523619" y="1333499"/>
                  </a:lnTo>
                  <a:lnTo>
                    <a:pt x="500233" y="1346199"/>
                  </a:lnTo>
                  <a:lnTo>
                    <a:pt x="465903" y="1346199"/>
                  </a:lnTo>
                  <a:lnTo>
                    <a:pt x="458567" y="1358899"/>
                  </a:lnTo>
                  <a:close/>
                </a:path>
                <a:path w="7488555" h="1371600">
                  <a:moveTo>
                    <a:pt x="4434875" y="1282699"/>
                  </a:moveTo>
                  <a:lnTo>
                    <a:pt x="4286045" y="1282699"/>
                  </a:lnTo>
                  <a:lnTo>
                    <a:pt x="4340911" y="1269999"/>
                  </a:lnTo>
                  <a:lnTo>
                    <a:pt x="4416854" y="1269999"/>
                  </a:lnTo>
                  <a:lnTo>
                    <a:pt x="4434875" y="1282699"/>
                  </a:lnTo>
                  <a:close/>
                </a:path>
                <a:path w="7488555" h="1371600">
                  <a:moveTo>
                    <a:pt x="5037262" y="1282699"/>
                  </a:moveTo>
                  <a:lnTo>
                    <a:pt x="4513072" y="1282699"/>
                  </a:lnTo>
                  <a:lnTo>
                    <a:pt x="4555208" y="1269999"/>
                  </a:lnTo>
                  <a:lnTo>
                    <a:pt x="5019443" y="1269999"/>
                  </a:lnTo>
                  <a:lnTo>
                    <a:pt x="5037262" y="1282699"/>
                  </a:lnTo>
                  <a:close/>
                </a:path>
                <a:path w="7488555" h="1371600">
                  <a:moveTo>
                    <a:pt x="5087747" y="1282699"/>
                  </a:moveTo>
                  <a:lnTo>
                    <a:pt x="5037262" y="1282699"/>
                  </a:lnTo>
                  <a:lnTo>
                    <a:pt x="5053447" y="1269999"/>
                  </a:lnTo>
                  <a:lnTo>
                    <a:pt x="5085273" y="1269999"/>
                  </a:lnTo>
                  <a:lnTo>
                    <a:pt x="5087747" y="1282699"/>
                  </a:lnTo>
                  <a:close/>
                </a:path>
                <a:path w="7488555" h="1371600">
                  <a:moveTo>
                    <a:pt x="2944013" y="1308099"/>
                  </a:moveTo>
                  <a:lnTo>
                    <a:pt x="2638484" y="1308099"/>
                  </a:lnTo>
                  <a:lnTo>
                    <a:pt x="2606361" y="1295399"/>
                  </a:lnTo>
                  <a:lnTo>
                    <a:pt x="2573260" y="1282699"/>
                  </a:lnTo>
                  <a:lnTo>
                    <a:pt x="4067638" y="1282699"/>
                  </a:lnTo>
                  <a:lnTo>
                    <a:pt x="4122246" y="1295399"/>
                  </a:lnTo>
                  <a:lnTo>
                    <a:pt x="2995834" y="1295399"/>
                  </a:lnTo>
                  <a:lnTo>
                    <a:pt x="2944013" y="1308099"/>
                  </a:lnTo>
                  <a:close/>
                </a:path>
                <a:path w="7488555" h="1371600">
                  <a:moveTo>
                    <a:pt x="5100602" y="1295399"/>
                  </a:moveTo>
                  <a:lnTo>
                    <a:pt x="4176795" y="1295399"/>
                  </a:lnTo>
                  <a:lnTo>
                    <a:pt x="4231367" y="1282699"/>
                  </a:lnTo>
                  <a:lnTo>
                    <a:pt x="5089307" y="1282699"/>
                  </a:lnTo>
                  <a:lnTo>
                    <a:pt x="5100602" y="1295399"/>
                  </a:lnTo>
                  <a:close/>
                </a:path>
                <a:path w="7488555" h="1371600">
                  <a:moveTo>
                    <a:pt x="1593801" y="1308099"/>
                  </a:moveTo>
                  <a:lnTo>
                    <a:pt x="1089738" y="1308099"/>
                  </a:lnTo>
                  <a:lnTo>
                    <a:pt x="1038515" y="1295399"/>
                  </a:lnTo>
                  <a:lnTo>
                    <a:pt x="1645935" y="1295399"/>
                  </a:lnTo>
                  <a:lnTo>
                    <a:pt x="1593801" y="1308099"/>
                  </a:lnTo>
                  <a:close/>
                </a:path>
                <a:path w="7488555" h="1371600">
                  <a:moveTo>
                    <a:pt x="3273309" y="1308099"/>
                  </a:moveTo>
                  <a:lnTo>
                    <a:pt x="3093067" y="1308099"/>
                  </a:lnTo>
                  <a:lnTo>
                    <a:pt x="3095106" y="1295399"/>
                  </a:lnTo>
                  <a:lnTo>
                    <a:pt x="3272126" y="1295399"/>
                  </a:lnTo>
                  <a:lnTo>
                    <a:pt x="3273309" y="1308099"/>
                  </a:lnTo>
                  <a:close/>
                </a:path>
                <a:path w="7488555" h="1371600">
                  <a:moveTo>
                    <a:pt x="3306275" y="1308099"/>
                  </a:moveTo>
                  <a:lnTo>
                    <a:pt x="3288427" y="1308099"/>
                  </a:lnTo>
                  <a:lnTo>
                    <a:pt x="3282936" y="1295399"/>
                  </a:lnTo>
                  <a:lnTo>
                    <a:pt x="3314070" y="1295399"/>
                  </a:lnTo>
                  <a:lnTo>
                    <a:pt x="3306275" y="1308099"/>
                  </a:lnTo>
                  <a:close/>
                </a:path>
                <a:path w="7488555" h="1371600">
                  <a:moveTo>
                    <a:pt x="1389169" y="1320799"/>
                  </a:moveTo>
                  <a:lnTo>
                    <a:pt x="1251606" y="1320799"/>
                  </a:lnTo>
                  <a:lnTo>
                    <a:pt x="1257144" y="1308099"/>
                  </a:lnTo>
                  <a:lnTo>
                    <a:pt x="1439183" y="1308099"/>
                  </a:lnTo>
                  <a:lnTo>
                    <a:pt x="1389169" y="1320799"/>
                  </a:lnTo>
                  <a:close/>
                </a:path>
                <a:path w="7488555" h="1371600">
                  <a:moveTo>
                    <a:pt x="4078821" y="1320799"/>
                  </a:moveTo>
                  <a:lnTo>
                    <a:pt x="3470371" y="1320799"/>
                  </a:lnTo>
                  <a:lnTo>
                    <a:pt x="3466357" y="1308099"/>
                  </a:lnTo>
                  <a:lnTo>
                    <a:pt x="4128572" y="1308099"/>
                  </a:lnTo>
                  <a:lnTo>
                    <a:pt x="4078821" y="1320799"/>
                  </a:lnTo>
                  <a:close/>
                </a:path>
                <a:path w="7488555" h="1371600">
                  <a:moveTo>
                    <a:pt x="7014805" y="1333499"/>
                  </a:moveTo>
                  <a:lnTo>
                    <a:pt x="4237438" y="1333499"/>
                  </a:lnTo>
                  <a:lnTo>
                    <a:pt x="4261256" y="1320799"/>
                  </a:lnTo>
                  <a:lnTo>
                    <a:pt x="4315900" y="1320799"/>
                  </a:lnTo>
                  <a:lnTo>
                    <a:pt x="4275928" y="1308099"/>
                  </a:lnTo>
                  <a:lnTo>
                    <a:pt x="7049751" y="1308099"/>
                  </a:lnTo>
                  <a:lnTo>
                    <a:pt x="7031577" y="1320799"/>
                  </a:lnTo>
                  <a:lnTo>
                    <a:pt x="7014805" y="1333499"/>
                  </a:lnTo>
                  <a:close/>
                </a:path>
                <a:path w="7488555" h="1371600">
                  <a:moveTo>
                    <a:pt x="7007708" y="1346199"/>
                  </a:moveTo>
                  <a:lnTo>
                    <a:pt x="4579384" y="1346199"/>
                  </a:lnTo>
                  <a:lnTo>
                    <a:pt x="4526141" y="1333499"/>
                  </a:lnTo>
                  <a:lnTo>
                    <a:pt x="7040136" y="1333499"/>
                  </a:lnTo>
                  <a:lnTo>
                    <a:pt x="7007708" y="1346199"/>
                  </a:lnTo>
                  <a:close/>
                </a:path>
                <a:path w="7488555" h="1371600">
                  <a:moveTo>
                    <a:pt x="5066432" y="1358899"/>
                  </a:moveTo>
                  <a:lnTo>
                    <a:pt x="4770087" y="1358899"/>
                  </a:lnTo>
                  <a:lnTo>
                    <a:pt x="4722362" y="1346199"/>
                  </a:lnTo>
                  <a:lnTo>
                    <a:pt x="5118727" y="1346199"/>
                  </a:lnTo>
                  <a:lnTo>
                    <a:pt x="5066432" y="1358899"/>
                  </a:lnTo>
                  <a:close/>
                </a:path>
                <a:path w="7488555" h="1371600">
                  <a:moveTo>
                    <a:pt x="5376559" y="1358899"/>
                  </a:moveTo>
                  <a:lnTo>
                    <a:pt x="5326811" y="1358899"/>
                  </a:lnTo>
                  <a:lnTo>
                    <a:pt x="5283248" y="1346199"/>
                  </a:lnTo>
                  <a:lnTo>
                    <a:pt x="5430353" y="1346199"/>
                  </a:lnTo>
                  <a:lnTo>
                    <a:pt x="5376559" y="1358899"/>
                  </a:lnTo>
                  <a:close/>
                </a:path>
                <a:path w="7488555" h="1371600">
                  <a:moveTo>
                    <a:pt x="5613659" y="1358899"/>
                  </a:moveTo>
                  <a:lnTo>
                    <a:pt x="5574867" y="1358899"/>
                  </a:lnTo>
                  <a:lnTo>
                    <a:pt x="5541516" y="1346199"/>
                  </a:lnTo>
                  <a:lnTo>
                    <a:pt x="5656878" y="1346199"/>
                  </a:lnTo>
                  <a:lnTo>
                    <a:pt x="5613659" y="1358899"/>
                  </a:lnTo>
                  <a:close/>
                </a:path>
                <a:path w="7488555" h="1371600">
                  <a:moveTo>
                    <a:pt x="6655150" y="1358899"/>
                  </a:moveTo>
                  <a:lnTo>
                    <a:pt x="5708083" y="1358899"/>
                  </a:lnTo>
                  <a:lnTo>
                    <a:pt x="5707032" y="1346199"/>
                  </a:lnTo>
                  <a:lnTo>
                    <a:pt x="6705285" y="1346199"/>
                  </a:lnTo>
                  <a:lnTo>
                    <a:pt x="6655150" y="1358899"/>
                  </a:lnTo>
                  <a:close/>
                </a:path>
                <a:path w="7488555" h="1371600">
                  <a:moveTo>
                    <a:pt x="6850285" y="1358899"/>
                  </a:moveTo>
                  <a:lnTo>
                    <a:pt x="6815509" y="1358899"/>
                  </a:lnTo>
                  <a:lnTo>
                    <a:pt x="6784243" y="1346199"/>
                  </a:lnTo>
                  <a:lnTo>
                    <a:pt x="6930408" y="1346199"/>
                  </a:lnTo>
                  <a:lnTo>
                    <a:pt x="6850285" y="1358899"/>
                  </a:lnTo>
                  <a:close/>
                </a:path>
                <a:path w="7488555" h="1371600">
                  <a:moveTo>
                    <a:pt x="5817838" y="1371599"/>
                  </a:moveTo>
                  <a:lnTo>
                    <a:pt x="5764625" y="1358899"/>
                  </a:lnTo>
                  <a:lnTo>
                    <a:pt x="5874838" y="1358899"/>
                  </a:lnTo>
                  <a:lnTo>
                    <a:pt x="5817838" y="1371599"/>
                  </a:lnTo>
                  <a:close/>
                </a:path>
                <a:path w="7488555" h="1371600">
                  <a:moveTo>
                    <a:pt x="6017606" y="1371599"/>
                  </a:moveTo>
                  <a:lnTo>
                    <a:pt x="6018280" y="1358899"/>
                  </a:lnTo>
                  <a:lnTo>
                    <a:pt x="6071549" y="1358899"/>
                  </a:lnTo>
                  <a:lnTo>
                    <a:pt x="6017606" y="1371599"/>
                  </a:lnTo>
                  <a:close/>
                </a:path>
              </a:pathLst>
            </a:custGeom>
            <a:solidFill>
              <a:srgbClr val="D4A2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02583" y="798103"/>
            <a:ext cx="531558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0" spc="-370" dirty="0">
                <a:solidFill>
                  <a:srgbClr val="000000"/>
                </a:solidFill>
              </a:rPr>
              <a:t>INTRODUCTION</a:t>
            </a:r>
            <a:endParaRPr sz="6000"/>
          </a:p>
        </p:txBody>
      </p:sp>
      <p:sp>
        <p:nvSpPr>
          <p:cNvPr id="7" name="object 7"/>
          <p:cNvSpPr txBox="1"/>
          <p:nvPr/>
        </p:nvSpPr>
        <p:spPr>
          <a:xfrm>
            <a:off x="2022784" y="2447822"/>
            <a:ext cx="13326744" cy="37292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100"/>
              </a:spcBef>
            </a:pPr>
            <a:r>
              <a:rPr sz="3000" spc="-145" dirty="0">
                <a:solidFill>
                  <a:srgbClr val="9D7353"/>
                </a:solidFill>
                <a:latin typeface="+mj-lt"/>
                <a:cs typeface="Microsoft Sans Serif"/>
              </a:rPr>
              <a:t>NOWADAYS,</a:t>
            </a:r>
            <a:r>
              <a:rPr sz="3000" spc="-21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3000" spc="-110" dirty="0">
                <a:solidFill>
                  <a:srgbClr val="9D7353"/>
                </a:solidFill>
                <a:latin typeface="+mj-lt"/>
                <a:cs typeface="Microsoft Sans Serif"/>
              </a:rPr>
              <a:t>FIRMS</a:t>
            </a:r>
            <a:r>
              <a:rPr sz="3000" spc="-21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3000" spc="-305" dirty="0">
                <a:solidFill>
                  <a:srgbClr val="9D7353"/>
                </a:solidFill>
                <a:latin typeface="+mj-lt"/>
                <a:cs typeface="Microsoft Sans Serif"/>
              </a:rPr>
              <a:t>ARE</a:t>
            </a:r>
            <a:r>
              <a:rPr sz="3000" spc="-21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3000" spc="-170" dirty="0">
                <a:solidFill>
                  <a:srgbClr val="9D7353"/>
                </a:solidFill>
                <a:latin typeface="+mj-lt"/>
                <a:cs typeface="Microsoft Sans Serif"/>
              </a:rPr>
              <a:t>EXPANDING</a:t>
            </a:r>
            <a:r>
              <a:rPr sz="3000" spc="-21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3000" spc="-175" dirty="0">
                <a:solidFill>
                  <a:srgbClr val="9D7353"/>
                </a:solidFill>
                <a:latin typeface="+mj-lt"/>
                <a:cs typeface="Microsoft Sans Serif"/>
              </a:rPr>
              <a:t>AT</a:t>
            </a:r>
            <a:r>
              <a:rPr sz="3000" spc="-21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3000" spc="-35" dirty="0">
                <a:solidFill>
                  <a:srgbClr val="9D7353"/>
                </a:solidFill>
                <a:latin typeface="+mj-lt"/>
                <a:cs typeface="Microsoft Sans Serif"/>
              </a:rPr>
              <a:t>A</a:t>
            </a:r>
            <a:r>
              <a:rPr sz="3000" spc="-21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3000" spc="-290" dirty="0">
                <a:solidFill>
                  <a:srgbClr val="9D7353"/>
                </a:solidFill>
                <a:latin typeface="+mj-lt"/>
                <a:cs typeface="Microsoft Sans Serif"/>
              </a:rPr>
              <a:t>TREMENDOUS</a:t>
            </a:r>
            <a:r>
              <a:rPr sz="3000" spc="-21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3000" spc="-229" dirty="0">
                <a:solidFill>
                  <a:srgbClr val="9D7353"/>
                </a:solidFill>
                <a:latin typeface="+mj-lt"/>
                <a:cs typeface="Microsoft Sans Serif"/>
              </a:rPr>
              <a:t>RATE,</a:t>
            </a:r>
            <a:r>
              <a:rPr sz="3000" spc="-21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3000" spc="-185" dirty="0">
                <a:solidFill>
                  <a:srgbClr val="9D7353"/>
                </a:solidFill>
                <a:latin typeface="+mj-lt"/>
                <a:cs typeface="Microsoft Sans Serif"/>
              </a:rPr>
              <a:t>AND</a:t>
            </a:r>
            <a:r>
              <a:rPr sz="3000" spc="-21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3000" spc="-25" dirty="0">
                <a:solidFill>
                  <a:srgbClr val="9D7353"/>
                </a:solidFill>
                <a:latin typeface="+mj-lt"/>
                <a:cs typeface="Microsoft Sans Serif"/>
              </a:rPr>
              <a:t>WITH</a:t>
            </a:r>
            <a:r>
              <a:rPr sz="3000" spc="-21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3000" spc="-125" dirty="0">
                <a:solidFill>
                  <a:srgbClr val="9D7353"/>
                </a:solidFill>
                <a:latin typeface="+mj-lt"/>
                <a:cs typeface="Microsoft Sans Serif"/>
              </a:rPr>
              <a:t>THIS</a:t>
            </a:r>
            <a:r>
              <a:rPr sz="3000" spc="-21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3000" spc="-155" dirty="0">
                <a:solidFill>
                  <a:srgbClr val="9D7353"/>
                </a:solidFill>
                <a:latin typeface="+mj-lt"/>
                <a:cs typeface="Microsoft Sans Serif"/>
              </a:rPr>
              <a:t>MASS </a:t>
            </a:r>
            <a:r>
              <a:rPr sz="3000" spc="-73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3000" spc="-135" dirty="0">
                <a:solidFill>
                  <a:srgbClr val="9D7353"/>
                </a:solidFill>
                <a:latin typeface="+mj-lt"/>
                <a:cs typeface="Microsoft Sans Serif"/>
              </a:rPr>
              <a:t>EXPANSION, </a:t>
            </a:r>
            <a:r>
              <a:rPr sz="3000" spc="-285" dirty="0">
                <a:solidFill>
                  <a:srgbClr val="9D7353"/>
                </a:solidFill>
                <a:latin typeface="+mj-lt"/>
                <a:cs typeface="Microsoft Sans Serif"/>
              </a:rPr>
              <a:t>EXPERIENCED </a:t>
            </a:r>
            <a:r>
              <a:rPr sz="3000" spc="-260" dirty="0">
                <a:solidFill>
                  <a:srgbClr val="9D7353"/>
                </a:solidFill>
                <a:latin typeface="+mj-lt"/>
                <a:cs typeface="Microsoft Sans Serif"/>
              </a:rPr>
              <a:t>PROFESSIONALS </a:t>
            </a:r>
            <a:r>
              <a:rPr sz="3000" spc="-305" dirty="0">
                <a:solidFill>
                  <a:srgbClr val="9D7353"/>
                </a:solidFill>
                <a:latin typeface="+mj-lt"/>
                <a:cs typeface="Microsoft Sans Serif"/>
              </a:rPr>
              <a:t>ARE </a:t>
            </a:r>
            <a:r>
              <a:rPr sz="3000" spc="105" dirty="0">
                <a:solidFill>
                  <a:srgbClr val="9D7353"/>
                </a:solidFill>
                <a:latin typeface="+mj-lt"/>
                <a:cs typeface="Microsoft Sans Serif"/>
              </a:rPr>
              <a:t>IN </a:t>
            </a:r>
            <a:r>
              <a:rPr sz="3000" spc="-120" dirty="0">
                <a:solidFill>
                  <a:srgbClr val="9D7353"/>
                </a:solidFill>
                <a:latin typeface="+mj-lt"/>
                <a:cs typeface="Microsoft Sans Serif"/>
              </a:rPr>
              <a:t>HIGH </a:t>
            </a:r>
            <a:r>
              <a:rPr sz="3000" spc="-195" dirty="0">
                <a:solidFill>
                  <a:srgbClr val="9D7353"/>
                </a:solidFill>
                <a:latin typeface="+mj-lt"/>
                <a:cs typeface="Microsoft Sans Serif"/>
              </a:rPr>
              <a:t>DEMAND </a:t>
            </a:r>
            <a:r>
              <a:rPr sz="3000" spc="-180" dirty="0">
                <a:solidFill>
                  <a:srgbClr val="9D7353"/>
                </a:solidFill>
                <a:latin typeface="+mj-lt"/>
                <a:cs typeface="Microsoft Sans Serif"/>
              </a:rPr>
              <a:t>BY </a:t>
            </a:r>
            <a:r>
              <a:rPr sz="3000" spc="-345" dirty="0">
                <a:solidFill>
                  <a:srgbClr val="9D7353"/>
                </a:solidFill>
                <a:latin typeface="+mj-lt"/>
                <a:cs typeface="Microsoft Sans Serif"/>
              </a:rPr>
              <a:t>THE </a:t>
            </a:r>
            <a:r>
              <a:rPr sz="3000" spc="-34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3000" spc="-165" dirty="0">
                <a:solidFill>
                  <a:srgbClr val="9D7353"/>
                </a:solidFill>
                <a:latin typeface="+mj-lt"/>
                <a:cs typeface="Microsoft Sans Serif"/>
              </a:rPr>
              <a:t>COMPANIES. </a:t>
            </a:r>
            <a:r>
              <a:rPr sz="3000" spc="-125" dirty="0">
                <a:solidFill>
                  <a:srgbClr val="9D7353"/>
                </a:solidFill>
                <a:latin typeface="+mj-lt"/>
                <a:cs typeface="Microsoft Sans Serif"/>
              </a:rPr>
              <a:t>AN </a:t>
            </a:r>
            <a:r>
              <a:rPr sz="3000" spc="-285" dirty="0">
                <a:solidFill>
                  <a:srgbClr val="9D7353"/>
                </a:solidFill>
                <a:latin typeface="+mj-lt"/>
                <a:cs typeface="Microsoft Sans Serif"/>
              </a:rPr>
              <a:t>EXPERIENCED EMPLOYEE </a:t>
            </a:r>
            <a:r>
              <a:rPr sz="3000" spc="15" dirty="0">
                <a:solidFill>
                  <a:srgbClr val="9D7353"/>
                </a:solidFill>
                <a:latin typeface="+mj-lt"/>
                <a:cs typeface="Microsoft Sans Serif"/>
              </a:rPr>
              <a:t>IS </a:t>
            </a:r>
            <a:r>
              <a:rPr sz="3000" spc="-140" dirty="0">
                <a:solidFill>
                  <a:srgbClr val="9D7353"/>
                </a:solidFill>
                <a:latin typeface="+mj-lt"/>
                <a:cs typeface="Microsoft Sans Serif"/>
              </a:rPr>
              <a:t>LIKE </a:t>
            </a:r>
            <a:r>
              <a:rPr sz="3000" spc="-125" dirty="0">
                <a:solidFill>
                  <a:srgbClr val="9D7353"/>
                </a:solidFill>
                <a:latin typeface="+mj-lt"/>
                <a:cs typeface="Microsoft Sans Serif"/>
              </a:rPr>
              <a:t>AN </a:t>
            </a:r>
            <a:r>
              <a:rPr sz="3000" spc="-325" dirty="0">
                <a:solidFill>
                  <a:srgbClr val="9D7353"/>
                </a:solidFill>
                <a:latin typeface="+mj-lt"/>
                <a:cs typeface="Microsoft Sans Serif"/>
              </a:rPr>
              <a:t>ASSET </a:t>
            </a:r>
            <a:r>
              <a:rPr sz="3000" spc="-270" dirty="0">
                <a:solidFill>
                  <a:srgbClr val="9D7353"/>
                </a:solidFill>
                <a:latin typeface="+mj-lt"/>
                <a:cs typeface="Microsoft Sans Serif"/>
              </a:rPr>
              <a:t>TO </a:t>
            </a:r>
            <a:r>
              <a:rPr sz="3000" spc="-345" dirty="0">
                <a:solidFill>
                  <a:srgbClr val="9D7353"/>
                </a:solidFill>
                <a:latin typeface="+mj-lt"/>
                <a:cs typeface="Microsoft Sans Serif"/>
              </a:rPr>
              <a:t>THE </a:t>
            </a:r>
            <a:r>
              <a:rPr sz="3000" spc="-150" dirty="0">
                <a:solidFill>
                  <a:srgbClr val="9D7353"/>
                </a:solidFill>
                <a:latin typeface="+mj-lt"/>
                <a:cs typeface="Microsoft Sans Serif"/>
              </a:rPr>
              <a:t>COMPANY; </a:t>
            </a:r>
            <a:r>
              <a:rPr sz="3000" spc="-250" dirty="0">
                <a:solidFill>
                  <a:srgbClr val="9D7353"/>
                </a:solidFill>
                <a:latin typeface="+mj-lt"/>
                <a:cs typeface="Microsoft Sans Serif"/>
              </a:rPr>
              <a:t>UPON </a:t>
            </a:r>
            <a:r>
              <a:rPr sz="3000" spc="-24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3000" spc="-165" dirty="0">
                <a:solidFill>
                  <a:srgbClr val="9D7353"/>
                </a:solidFill>
                <a:latin typeface="+mj-lt"/>
                <a:cs typeface="Microsoft Sans Serif"/>
              </a:rPr>
              <a:t>LOSING, COMPANIES </a:t>
            </a:r>
            <a:r>
              <a:rPr sz="3000" spc="-245" dirty="0">
                <a:solidFill>
                  <a:srgbClr val="9D7353"/>
                </a:solidFill>
                <a:latin typeface="+mj-lt"/>
                <a:cs typeface="Microsoft Sans Serif"/>
              </a:rPr>
              <a:t>EITHER </a:t>
            </a:r>
            <a:r>
              <a:rPr sz="3000" spc="-280" dirty="0">
                <a:solidFill>
                  <a:srgbClr val="9D7353"/>
                </a:solidFill>
                <a:latin typeface="+mj-lt"/>
                <a:cs typeface="Microsoft Sans Serif"/>
              </a:rPr>
              <a:t>TRY </a:t>
            </a:r>
            <a:r>
              <a:rPr sz="3000" spc="-270" dirty="0">
                <a:solidFill>
                  <a:srgbClr val="9D7353"/>
                </a:solidFill>
                <a:latin typeface="+mj-lt"/>
                <a:cs typeface="Microsoft Sans Serif"/>
              </a:rPr>
              <a:t>TO </a:t>
            </a:r>
            <a:r>
              <a:rPr sz="3000" spc="-170" dirty="0">
                <a:solidFill>
                  <a:srgbClr val="9D7353"/>
                </a:solidFill>
                <a:latin typeface="+mj-lt"/>
                <a:cs typeface="Microsoft Sans Serif"/>
              </a:rPr>
              <a:t>RETAIN </a:t>
            </a:r>
            <a:r>
              <a:rPr sz="3000" spc="-345" dirty="0">
                <a:solidFill>
                  <a:srgbClr val="9D7353"/>
                </a:solidFill>
                <a:latin typeface="+mj-lt"/>
                <a:cs typeface="Microsoft Sans Serif"/>
              </a:rPr>
              <a:t>THE </a:t>
            </a:r>
            <a:r>
              <a:rPr sz="3000" spc="-285" dirty="0">
                <a:solidFill>
                  <a:srgbClr val="9D7353"/>
                </a:solidFill>
                <a:latin typeface="+mj-lt"/>
                <a:cs typeface="Microsoft Sans Serif"/>
              </a:rPr>
              <a:t>EMPLOYEE </a:t>
            </a:r>
            <a:r>
              <a:rPr sz="3000" spc="-25" dirty="0">
                <a:solidFill>
                  <a:srgbClr val="9D7353"/>
                </a:solidFill>
                <a:latin typeface="+mj-lt"/>
                <a:cs typeface="Microsoft Sans Serif"/>
              </a:rPr>
              <a:t>WITH </a:t>
            </a:r>
            <a:r>
              <a:rPr sz="3000" spc="-35" dirty="0">
                <a:solidFill>
                  <a:srgbClr val="9D7353"/>
                </a:solidFill>
                <a:latin typeface="+mj-lt"/>
                <a:cs typeface="Microsoft Sans Serif"/>
              </a:rPr>
              <a:t>A </a:t>
            </a:r>
            <a:r>
              <a:rPr sz="3000" spc="-240" dirty="0">
                <a:solidFill>
                  <a:srgbClr val="9D7353"/>
                </a:solidFill>
                <a:latin typeface="+mj-lt"/>
                <a:cs typeface="Microsoft Sans Serif"/>
              </a:rPr>
              <a:t>REVISED </a:t>
            </a:r>
            <a:r>
              <a:rPr sz="3000" spc="-23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3000" spc="-170" dirty="0">
                <a:solidFill>
                  <a:srgbClr val="9D7353"/>
                </a:solidFill>
                <a:latin typeface="+mj-lt"/>
                <a:cs typeface="Microsoft Sans Serif"/>
              </a:rPr>
              <a:t>COMPENSATION, </a:t>
            </a:r>
            <a:r>
              <a:rPr sz="3000" spc="-305" dirty="0">
                <a:solidFill>
                  <a:srgbClr val="9D7353"/>
                </a:solidFill>
                <a:latin typeface="+mj-lt"/>
                <a:cs typeface="Microsoft Sans Serif"/>
              </a:rPr>
              <a:t>OR </a:t>
            </a:r>
            <a:r>
              <a:rPr sz="3000" spc="-295" dirty="0">
                <a:solidFill>
                  <a:srgbClr val="9D7353"/>
                </a:solidFill>
                <a:latin typeface="+mj-lt"/>
                <a:cs typeface="Microsoft Sans Serif"/>
              </a:rPr>
              <a:t>THEY </a:t>
            </a:r>
            <a:r>
              <a:rPr sz="3000" spc="-235" dirty="0">
                <a:solidFill>
                  <a:srgbClr val="9D7353"/>
                </a:solidFill>
                <a:latin typeface="+mj-lt"/>
                <a:cs typeface="Microsoft Sans Serif"/>
              </a:rPr>
              <a:t>CAN </a:t>
            </a:r>
            <a:r>
              <a:rPr sz="3000" spc="-160" dirty="0">
                <a:solidFill>
                  <a:srgbClr val="9D7353"/>
                </a:solidFill>
                <a:latin typeface="+mj-lt"/>
                <a:cs typeface="Microsoft Sans Serif"/>
              </a:rPr>
              <a:t>ALWAYS </a:t>
            </a:r>
            <a:r>
              <a:rPr sz="3000" spc="-170" dirty="0">
                <a:solidFill>
                  <a:srgbClr val="9D7353"/>
                </a:solidFill>
                <a:latin typeface="+mj-lt"/>
                <a:cs typeface="Microsoft Sans Serif"/>
              </a:rPr>
              <a:t>HIRE </a:t>
            </a:r>
            <a:r>
              <a:rPr sz="3000" spc="-35" dirty="0">
                <a:solidFill>
                  <a:srgbClr val="9D7353"/>
                </a:solidFill>
                <a:latin typeface="+mj-lt"/>
                <a:cs typeface="Microsoft Sans Serif"/>
              </a:rPr>
              <a:t>A </a:t>
            </a:r>
            <a:r>
              <a:rPr sz="3000" spc="-229" dirty="0">
                <a:solidFill>
                  <a:srgbClr val="9D7353"/>
                </a:solidFill>
                <a:latin typeface="+mj-lt"/>
                <a:cs typeface="Microsoft Sans Serif"/>
              </a:rPr>
              <a:t>NEW </a:t>
            </a:r>
            <a:r>
              <a:rPr sz="3000" spc="-270" dirty="0">
                <a:solidFill>
                  <a:srgbClr val="9D7353"/>
                </a:solidFill>
                <a:latin typeface="+mj-lt"/>
                <a:cs typeface="Microsoft Sans Serif"/>
              </a:rPr>
              <a:t>EMPLOYEE. </a:t>
            </a:r>
            <a:r>
              <a:rPr sz="3000" spc="-220" dirty="0">
                <a:solidFill>
                  <a:srgbClr val="9D7353"/>
                </a:solidFill>
                <a:latin typeface="+mj-lt"/>
                <a:cs typeface="Microsoft Sans Serif"/>
              </a:rPr>
              <a:t>HOWEVER, </a:t>
            </a:r>
            <a:r>
              <a:rPr sz="3000" spc="-21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3000" spc="-280" dirty="0">
                <a:solidFill>
                  <a:srgbClr val="9D7353"/>
                </a:solidFill>
                <a:latin typeface="+mj-lt"/>
                <a:cs typeface="Microsoft Sans Serif"/>
              </a:rPr>
              <a:t>P</a:t>
            </a:r>
            <a:r>
              <a:rPr sz="3000" spc="-380" dirty="0">
                <a:solidFill>
                  <a:srgbClr val="9D7353"/>
                </a:solidFill>
                <a:latin typeface="+mj-lt"/>
                <a:cs typeface="Microsoft Sans Serif"/>
              </a:rPr>
              <a:t>R</a:t>
            </a:r>
            <a:r>
              <a:rPr sz="3000" spc="-495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3000" spc="-305" dirty="0">
                <a:solidFill>
                  <a:srgbClr val="9D7353"/>
                </a:solidFill>
                <a:latin typeface="+mj-lt"/>
                <a:cs typeface="Microsoft Sans Serif"/>
              </a:rPr>
              <a:t>D</a:t>
            </a:r>
            <a:r>
              <a:rPr sz="3000" spc="415" dirty="0">
                <a:solidFill>
                  <a:srgbClr val="9D7353"/>
                </a:solidFill>
                <a:latin typeface="+mj-lt"/>
                <a:cs typeface="Microsoft Sans Serif"/>
              </a:rPr>
              <a:t>I</a:t>
            </a:r>
            <a:r>
              <a:rPr sz="3000" spc="-459" dirty="0">
                <a:solidFill>
                  <a:srgbClr val="9D7353"/>
                </a:solidFill>
                <a:latin typeface="+mj-lt"/>
                <a:cs typeface="Microsoft Sans Serif"/>
              </a:rPr>
              <a:t>C</a:t>
            </a:r>
            <a:r>
              <a:rPr sz="3000" spc="-310" dirty="0">
                <a:solidFill>
                  <a:srgbClr val="9D7353"/>
                </a:solidFill>
                <a:latin typeface="+mj-lt"/>
                <a:cs typeface="Microsoft Sans Serif"/>
              </a:rPr>
              <a:t>T</a:t>
            </a:r>
            <a:r>
              <a:rPr sz="3000" spc="415" dirty="0">
                <a:solidFill>
                  <a:srgbClr val="9D7353"/>
                </a:solidFill>
                <a:latin typeface="+mj-lt"/>
                <a:cs typeface="Microsoft Sans Serif"/>
              </a:rPr>
              <a:t>I</a:t>
            </a:r>
            <a:r>
              <a:rPr sz="3000" spc="-215" dirty="0">
                <a:solidFill>
                  <a:srgbClr val="9D7353"/>
                </a:solidFill>
                <a:latin typeface="+mj-lt"/>
                <a:cs typeface="Microsoft Sans Serif"/>
              </a:rPr>
              <a:t>N</a:t>
            </a:r>
            <a:r>
              <a:rPr sz="3000" spc="-440" dirty="0">
                <a:solidFill>
                  <a:srgbClr val="9D7353"/>
                </a:solidFill>
                <a:latin typeface="+mj-lt"/>
                <a:cs typeface="Microsoft Sans Serif"/>
              </a:rPr>
              <a:t>G</a:t>
            </a:r>
            <a:r>
              <a:rPr sz="3000" spc="-22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3000" spc="-310" dirty="0">
                <a:solidFill>
                  <a:srgbClr val="9D7353"/>
                </a:solidFill>
                <a:latin typeface="+mj-lt"/>
                <a:cs typeface="Microsoft Sans Serif"/>
              </a:rPr>
              <a:t>T</a:t>
            </a:r>
            <a:r>
              <a:rPr sz="3000" spc="-225" dirty="0">
                <a:solidFill>
                  <a:srgbClr val="9D7353"/>
                </a:solidFill>
                <a:latin typeface="+mj-lt"/>
                <a:cs typeface="Microsoft Sans Serif"/>
              </a:rPr>
              <a:t>H</a:t>
            </a:r>
            <a:r>
              <a:rPr sz="3000" spc="415" dirty="0">
                <a:solidFill>
                  <a:srgbClr val="9D7353"/>
                </a:solidFill>
                <a:latin typeface="+mj-lt"/>
                <a:cs typeface="Microsoft Sans Serif"/>
              </a:rPr>
              <a:t>I</a:t>
            </a:r>
            <a:r>
              <a:rPr sz="3000" spc="-385" dirty="0">
                <a:solidFill>
                  <a:srgbClr val="9D7353"/>
                </a:solidFill>
                <a:latin typeface="+mj-lt"/>
                <a:cs typeface="Microsoft Sans Serif"/>
              </a:rPr>
              <a:t>S</a:t>
            </a:r>
            <a:r>
              <a:rPr sz="3000" spc="-22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3000" spc="-459" dirty="0">
                <a:solidFill>
                  <a:srgbClr val="9D7353"/>
                </a:solidFill>
                <a:latin typeface="+mj-lt"/>
                <a:cs typeface="Microsoft Sans Serif"/>
              </a:rPr>
              <a:t>C</a:t>
            </a:r>
            <a:r>
              <a:rPr sz="3000" spc="-40" dirty="0">
                <a:solidFill>
                  <a:srgbClr val="9D7353"/>
                </a:solidFill>
                <a:latin typeface="+mj-lt"/>
                <a:cs typeface="Microsoft Sans Serif"/>
              </a:rPr>
              <a:t>A</a:t>
            </a:r>
            <a:r>
              <a:rPr sz="3000" spc="-210" dirty="0">
                <a:solidFill>
                  <a:srgbClr val="9D7353"/>
                </a:solidFill>
                <a:latin typeface="+mj-lt"/>
                <a:cs typeface="Microsoft Sans Serif"/>
              </a:rPr>
              <a:t>N</a:t>
            </a:r>
            <a:r>
              <a:rPr sz="3000" spc="-22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3000" spc="-390" dirty="0">
                <a:solidFill>
                  <a:srgbClr val="9D7353"/>
                </a:solidFill>
                <a:latin typeface="+mj-lt"/>
                <a:cs typeface="Microsoft Sans Serif"/>
              </a:rPr>
              <a:t>S</a:t>
            </a:r>
            <a:r>
              <a:rPr sz="3000" spc="-40" dirty="0">
                <a:solidFill>
                  <a:srgbClr val="9D7353"/>
                </a:solidFill>
                <a:latin typeface="+mj-lt"/>
                <a:cs typeface="Microsoft Sans Serif"/>
              </a:rPr>
              <a:t>A</a:t>
            </a:r>
            <a:r>
              <a:rPr sz="3000" spc="-25" dirty="0">
                <a:solidFill>
                  <a:srgbClr val="9D7353"/>
                </a:solidFill>
                <a:latin typeface="+mj-lt"/>
                <a:cs typeface="Microsoft Sans Serif"/>
              </a:rPr>
              <a:t>V</a:t>
            </a:r>
            <a:r>
              <a:rPr sz="3000" spc="-490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3000" spc="-22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3000" spc="-35" dirty="0">
                <a:solidFill>
                  <a:srgbClr val="9D7353"/>
                </a:solidFill>
                <a:latin typeface="+mj-lt"/>
                <a:cs typeface="Microsoft Sans Serif"/>
              </a:rPr>
              <a:t>A</a:t>
            </a:r>
            <a:r>
              <a:rPr sz="3000" spc="-22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3000" spc="-345" dirty="0">
                <a:solidFill>
                  <a:srgbClr val="9D7353"/>
                </a:solidFill>
                <a:latin typeface="+mj-lt"/>
                <a:cs typeface="Microsoft Sans Serif"/>
              </a:rPr>
              <a:t>L</a:t>
            </a:r>
            <a:r>
              <a:rPr sz="3000" spc="-235" dirty="0">
                <a:solidFill>
                  <a:srgbClr val="9D7353"/>
                </a:solidFill>
                <a:latin typeface="+mj-lt"/>
                <a:cs typeface="Microsoft Sans Serif"/>
              </a:rPr>
              <a:t>O</a:t>
            </a:r>
            <a:r>
              <a:rPr sz="3000" spc="-305" dirty="0">
                <a:solidFill>
                  <a:srgbClr val="9D7353"/>
                </a:solidFill>
                <a:latin typeface="+mj-lt"/>
                <a:cs typeface="Microsoft Sans Serif"/>
              </a:rPr>
              <a:t>T</a:t>
            </a:r>
            <a:r>
              <a:rPr sz="3000" spc="-22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3000" spc="-235" dirty="0">
                <a:solidFill>
                  <a:srgbClr val="9D7353"/>
                </a:solidFill>
                <a:latin typeface="+mj-lt"/>
                <a:cs typeface="Microsoft Sans Serif"/>
              </a:rPr>
              <a:t>O</a:t>
            </a:r>
            <a:r>
              <a:rPr sz="3000" spc="-390" dirty="0">
                <a:solidFill>
                  <a:srgbClr val="9D7353"/>
                </a:solidFill>
                <a:latin typeface="+mj-lt"/>
                <a:cs typeface="Microsoft Sans Serif"/>
              </a:rPr>
              <a:t>F</a:t>
            </a:r>
            <a:r>
              <a:rPr sz="3000" spc="-22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3000" spc="200" dirty="0">
                <a:solidFill>
                  <a:srgbClr val="9D7353"/>
                </a:solidFill>
                <a:latin typeface="+mj-lt"/>
                <a:cs typeface="Microsoft Sans Serif"/>
              </a:rPr>
              <a:t>M</a:t>
            </a:r>
            <a:r>
              <a:rPr sz="3000" spc="-235" dirty="0">
                <a:solidFill>
                  <a:srgbClr val="9D7353"/>
                </a:solidFill>
                <a:latin typeface="+mj-lt"/>
                <a:cs typeface="Microsoft Sans Serif"/>
              </a:rPr>
              <a:t>O</a:t>
            </a:r>
            <a:r>
              <a:rPr sz="3000" spc="-215" dirty="0">
                <a:solidFill>
                  <a:srgbClr val="9D7353"/>
                </a:solidFill>
                <a:latin typeface="+mj-lt"/>
                <a:cs typeface="Microsoft Sans Serif"/>
              </a:rPr>
              <a:t>N</a:t>
            </a:r>
            <a:r>
              <a:rPr sz="3000" spc="-495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3000" spc="-150" dirty="0">
                <a:solidFill>
                  <a:srgbClr val="9D7353"/>
                </a:solidFill>
                <a:latin typeface="+mj-lt"/>
                <a:cs typeface="Microsoft Sans Serif"/>
              </a:rPr>
              <a:t>Y</a:t>
            </a:r>
            <a:r>
              <a:rPr sz="3000" spc="-22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3000" spc="-40" dirty="0">
                <a:solidFill>
                  <a:srgbClr val="9D7353"/>
                </a:solidFill>
                <a:latin typeface="+mj-lt"/>
                <a:cs typeface="Microsoft Sans Serif"/>
              </a:rPr>
              <a:t>A</a:t>
            </a:r>
            <a:r>
              <a:rPr sz="3000" spc="-215" dirty="0">
                <a:solidFill>
                  <a:srgbClr val="9D7353"/>
                </a:solidFill>
                <a:latin typeface="+mj-lt"/>
                <a:cs typeface="Microsoft Sans Serif"/>
              </a:rPr>
              <a:t>N</a:t>
            </a:r>
            <a:r>
              <a:rPr sz="3000" spc="-300" dirty="0">
                <a:solidFill>
                  <a:srgbClr val="9D7353"/>
                </a:solidFill>
                <a:latin typeface="+mj-lt"/>
                <a:cs typeface="Microsoft Sans Serif"/>
              </a:rPr>
              <a:t>D</a:t>
            </a:r>
            <a:r>
              <a:rPr sz="3000" spc="-22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3000" spc="-310" dirty="0">
                <a:solidFill>
                  <a:srgbClr val="9D7353"/>
                </a:solidFill>
                <a:latin typeface="+mj-lt"/>
                <a:cs typeface="Microsoft Sans Serif"/>
              </a:rPr>
              <a:t>T</a:t>
            </a:r>
            <a:r>
              <a:rPr sz="3000" spc="415" dirty="0">
                <a:solidFill>
                  <a:srgbClr val="9D7353"/>
                </a:solidFill>
                <a:latin typeface="+mj-lt"/>
                <a:cs typeface="Microsoft Sans Serif"/>
              </a:rPr>
              <a:t>I</a:t>
            </a:r>
            <a:r>
              <a:rPr sz="3000" spc="200" dirty="0">
                <a:solidFill>
                  <a:srgbClr val="9D7353"/>
                </a:solidFill>
                <a:latin typeface="+mj-lt"/>
                <a:cs typeface="Microsoft Sans Serif"/>
              </a:rPr>
              <a:t>M</a:t>
            </a:r>
            <a:r>
              <a:rPr sz="3000" spc="-495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3000" spc="-140" dirty="0">
                <a:solidFill>
                  <a:srgbClr val="9D7353"/>
                </a:solidFill>
                <a:latin typeface="+mj-lt"/>
                <a:cs typeface="Microsoft Sans Serif"/>
              </a:rPr>
              <a:t>.</a:t>
            </a:r>
            <a:r>
              <a:rPr sz="3000" spc="-22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3000" spc="-40" dirty="0">
                <a:solidFill>
                  <a:srgbClr val="9D7353"/>
                </a:solidFill>
                <a:latin typeface="+mj-lt"/>
                <a:cs typeface="Microsoft Sans Serif"/>
              </a:rPr>
              <a:t>A</a:t>
            </a:r>
            <a:r>
              <a:rPr sz="3000" spc="-305" dirty="0">
                <a:solidFill>
                  <a:srgbClr val="9D7353"/>
                </a:solidFill>
                <a:latin typeface="+mj-lt"/>
                <a:cs typeface="Microsoft Sans Serif"/>
              </a:rPr>
              <a:t>DD</a:t>
            </a:r>
            <a:r>
              <a:rPr sz="3000" spc="415" dirty="0">
                <a:solidFill>
                  <a:srgbClr val="9D7353"/>
                </a:solidFill>
                <a:latin typeface="+mj-lt"/>
                <a:cs typeface="Microsoft Sans Serif"/>
              </a:rPr>
              <a:t>I</a:t>
            </a:r>
            <a:r>
              <a:rPr sz="3000" spc="-310" dirty="0">
                <a:solidFill>
                  <a:srgbClr val="9D7353"/>
                </a:solidFill>
                <a:latin typeface="+mj-lt"/>
                <a:cs typeface="Microsoft Sans Serif"/>
              </a:rPr>
              <a:t>T</a:t>
            </a:r>
            <a:r>
              <a:rPr sz="3000" spc="415" dirty="0">
                <a:solidFill>
                  <a:srgbClr val="9D7353"/>
                </a:solidFill>
                <a:latin typeface="+mj-lt"/>
                <a:cs typeface="Microsoft Sans Serif"/>
              </a:rPr>
              <a:t>I</a:t>
            </a:r>
            <a:r>
              <a:rPr sz="3000" spc="-235" dirty="0">
                <a:solidFill>
                  <a:srgbClr val="9D7353"/>
                </a:solidFill>
                <a:latin typeface="+mj-lt"/>
                <a:cs typeface="Microsoft Sans Serif"/>
              </a:rPr>
              <a:t>O</a:t>
            </a:r>
            <a:r>
              <a:rPr sz="3000" spc="-215" dirty="0">
                <a:solidFill>
                  <a:srgbClr val="9D7353"/>
                </a:solidFill>
                <a:latin typeface="+mj-lt"/>
                <a:cs typeface="Microsoft Sans Serif"/>
              </a:rPr>
              <a:t>N</a:t>
            </a:r>
            <a:r>
              <a:rPr sz="3000" spc="-40" dirty="0">
                <a:solidFill>
                  <a:srgbClr val="9D7353"/>
                </a:solidFill>
                <a:latin typeface="+mj-lt"/>
                <a:cs typeface="Microsoft Sans Serif"/>
              </a:rPr>
              <a:t>A</a:t>
            </a:r>
            <a:r>
              <a:rPr sz="3000" spc="-345" dirty="0">
                <a:solidFill>
                  <a:srgbClr val="9D7353"/>
                </a:solidFill>
                <a:latin typeface="+mj-lt"/>
                <a:cs typeface="Microsoft Sans Serif"/>
              </a:rPr>
              <a:t>LL</a:t>
            </a:r>
            <a:r>
              <a:rPr sz="3000" spc="-155" dirty="0">
                <a:solidFill>
                  <a:srgbClr val="9D7353"/>
                </a:solidFill>
                <a:latin typeface="+mj-lt"/>
                <a:cs typeface="Microsoft Sans Serif"/>
              </a:rPr>
              <a:t>Y</a:t>
            </a:r>
            <a:r>
              <a:rPr sz="3000" spc="75" dirty="0">
                <a:solidFill>
                  <a:srgbClr val="9D7353"/>
                </a:solidFill>
                <a:latin typeface="+mj-lt"/>
                <a:cs typeface="Microsoft Sans Serif"/>
              </a:rPr>
              <a:t>,</a:t>
            </a:r>
            <a:r>
              <a:rPr sz="3000" spc="-22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3000" spc="415" dirty="0">
                <a:solidFill>
                  <a:srgbClr val="9D7353"/>
                </a:solidFill>
                <a:latin typeface="+mj-lt"/>
                <a:cs typeface="Microsoft Sans Serif"/>
              </a:rPr>
              <a:t>I</a:t>
            </a:r>
            <a:r>
              <a:rPr sz="3000" spc="-305" dirty="0">
                <a:solidFill>
                  <a:srgbClr val="9D7353"/>
                </a:solidFill>
                <a:latin typeface="+mj-lt"/>
                <a:cs typeface="Microsoft Sans Serif"/>
              </a:rPr>
              <a:t>T</a:t>
            </a:r>
            <a:r>
              <a:rPr sz="3000" spc="-22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3000" spc="20" dirty="0">
                <a:solidFill>
                  <a:srgbClr val="9D7353"/>
                </a:solidFill>
                <a:latin typeface="+mj-lt"/>
                <a:cs typeface="Microsoft Sans Serif"/>
              </a:rPr>
              <a:t>W</a:t>
            </a:r>
            <a:r>
              <a:rPr sz="3000" spc="415" dirty="0">
                <a:solidFill>
                  <a:srgbClr val="9D7353"/>
                </a:solidFill>
                <a:latin typeface="+mj-lt"/>
                <a:cs typeface="Microsoft Sans Serif"/>
              </a:rPr>
              <a:t>I</a:t>
            </a:r>
            <a:r>
              <a:rPr sz="3000" spc="-345" dirty="0">
                <a:solidFill>
                  <a:srgbClr val="9D7353"/>
                </a:solidFill>
                <a:latin typeface="+mj-lt"/>
                <a:cs typeface="Microsoft Sans Serif"/>
              </a:rPr>
              <a:t>L</a:t>
            </a:r>
            <a:r>
              <a:rPr sz="3000" spc="-225" dirty="0">
                <a:solidFill>
                  <a:srgbClr val="9D7353"/>
                </a:solidFill>
                <a:latin typeface="+mj-lt"/>
                <a:cs typeface="Microsoft Sans Serif"/>
              </a:rPr>
              <a:t>L  </a:t>
            </a:r>
            <a:r>
              <a:rPr sz="3000" spc="-190" dirty="0">
                <a:solidFill>
                  <a:srgbClr val="9D7353"/>
                </a:solidFill>
                <a:latin typeface="+mj-lt"/>
                <a:cs typeface="Microsoft Sans Serif"/>
              </a:rPr>
              <a:t>ALLOW </a:t>
            </a:r>
            <a:r>
              <a:rPr sz="3000" spc="-345" dirty="0">
                <a:solidFill>
                  <a:srgbClr val="9D7353"/>
                </a:solidFill>
                <a:latin typeface="+mj-lt"/>
                <a:cs typeface="Microsoft Sans Serif"/>
              </a:rPr>
              <a:t>THE</a:t>
            </a:r>
            <a:r>
              <a:rPr sz="3000" spc="-34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3000" spc="-140" dirty="0">
                <a:solidFill>
                  <a:srgbClr val="9D7353"/>
                </a:solidFill>
                <a:latin typeface="+mj-lt"/>
                <a:cs typeface="Microsoft Sans Serif"/>
              </a:rPr>
              <a:t>COMPANY'S </a:t>
            </a:r>
            <a:r>
              <a:rPr sz="3000" spc="-185" dirty="0">
                <a:solidFill>
                  <a:srgbClr val="9D7353"/>
                </a:solidFill>
                <a:latin typeface="+mj-lt"/>
                <a:cs typeface="Microsoft Sans Serif"/>
              </a:rPr>
              <a:t>MANAGEMENT </a:t>
            </a:r>
            <a:r>
              <a:rPr sz="3000" spc="-270" dirty="0">
                <a:solidFill>
                  <a:srgbClr val="9D7353"/>
                </a:solidFill>
                <a:latin typeface="+mj-lt"/>
                <a:cs typeface="Microsoft Sans Serif"/>
              </a:rPr>
              <a:t>TO </a:t>
            </a:r>
            <a:r>
              <a:rPr sz="3000" spc="-310" dirty="0">
                <a:solidFill>
                  <a:srgbClr val="9D7353"/>
                </a:solidFill>
                <a:latin typeface="+mj-lt"/>
                <a:cs typeface="Microsoft Sans Serif"/>
              </a:rPr>
              <a:t>CONTROL </a:t>
            </a:r>
            <a:r>
              <a:rPr sz="3000" spc="-35" dirty="0">
                <a:solidFill>
                  <a:srgbClr val="9D7353"/>
                </a:solidFill>
                <a:latin typeface="+mj-lt"/>
                <a:cs typeface="Microsoft Sans Serif"/>
              </a:rPr>
              <a:t>A </a:t>
            </a:r>
            <a:r>
              <a:rPr sz="3000" spc="-325" dirty="0">
                <a:solidFill>
                  <a:srgbClr val="9D7353"/>
                </a:solidFill>
                <a:latin typeface="+mj-lt"/>
                <a:cs typeface="Microsoft Sans Serif"/>
              </a:rPr>
              <a:t>PROJECT </a:t>
            </a:r>
            <a:r>
              <a:rPr sz="3000" spc="-160" dirty="0">
                <a:solidFill>
                  <a:srgbClr val="9D7353"/>
                </a:solidFill>
                <a:latin typeface="+mj-lt"/>
                <a:cs typeface="Microsoft Sans Serif"/>
              </a:rPr>
              <a:t>PIPELINE </a:t>
            </a:r>
            <a:r>
              <a:rPr sz="3000" spc="-15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3000" spc="-195" dirty="0">
                <a:solidFill>
                  <a:srgbClr val="9D7353"/>
                </a:solidFill>
                <a:latin typeface="+mj-lt"/>
                <a:cs typeface="Microsoft Sans Serif"/>
              </a:rPr>
              <a:t>EFFICIENTLY, ENABLING </a:t>
            </a:r>
            <a:r>
              <a:rPr sz="3000" spc="-204" dirty="0">
                <a:solidFill>
                  <a:srgbClr val="9D7353"/>
                </a:solidFill>
                <a:latin typeface="+mj-lt"/>
                <a:cs typeface="Microsoft Sans Serif"/>
              </a:rPr>
              <a:t>THEM </a:t>
            </a:r>
            <a:r>
              <a:rPr sz="3000" spc="-270" dirty="0">
                <a:solidFill>
                  <a:srgbClr val="9D7353"/>
                </a:solidFill>
                <a:latin typeface="+mj-lt"/>
                <a:cs typeface="Microsoft Sans Serif"/>
              </a:rPr>
              <a:t>TO </a:t>
            </a:r>
            <a:r>
              <a:rPr sz="3000" spc="-170" dirty="0">
                <a:solidFill>
                  <a:srgbClr val="9D7353"/>
                </a:solidFill>
                <a:latin typeface="+mj-lt"/>
                <a:cs typeface="Microsoft Sans Serif"/>
              </a:rPr>
              <a:t>MANAGE </a:t>
            </a:r>
            <a:r>
              <a:rPr sz="3000" spc="-345" dirty="0">
                <a:solidFill>
                  <a:srgbClr val="9D7353"/>
                </a:solidFill>
                <a:latin typeface="+mj-lt"/>
                <a:cs typeface="Microsoft Sans Serif"/>
              </a:rPr>
              <a:t>THE </a:t>
            </a:r>
            <a:r>
              <a:rPr sz="3000" spc="-70" dirty="0">
                <a:solidFill>
                  <a:srgbClr val="9D7353"/>
                </a:solidFill>
                <a:latin typeface="+mj-lt"/>
                <a:cs typeface="Microsoft Sans Serif"/>
              </a:rPr>
              <a:t>HIRING </a:t>
            </a:r>
            <a:r>
              <a:rPr sz="3000" spc="-185" dirty="0">
                <a:solidFill>
                  <a:srgbClr val="9D7353"/>
                </a:solidFill>
                <a:latin typeface="+mj-lt"/>
                <a:cs typeface="Microsoft Sans Serif"/>
              </a:rPr>
              <a:t>AND </a:t>
            </a:r>
            <a:r>
              <a:rPr sz="3000" spc="-125">
                <a:solidFill>
                  <a:srgbClr val="9D7353"/>
                </a:solidFill>
                <a:latin typeface="+mj-lt"/>
                <a:cs typeface="Microsoft Sans Serif"/>
              </a:rPr>
              <a:t>EXISTING </a:t>
            </a:r>
            <a:r>
              <a:rPr sz="3000" spc="-300" smtClean="0">
                <a:solidFill>
                  <a:srgbClr val="9D7353"/>
                </a:solidFill>
                <a:latin typeface="+mj-lt"/>
                <a:cs typeface="Microsoft Sans Serif"/>
              </a:rPr>
              <a:t>W</a:t>
            </a:r>
            <a:r>
              <a:rPr lang="en-IN" sz="3000" spc="-300" dirty="0" smtClean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3000" spc="-300" smtClean="0">
                <a:solidFill>
                  <a:srgbClr val="9D7353"/>
                </a:solidFill>
                <a:latin typeface="+mj-lt"/>
                <a:cs typeface="Microsoft Sans Serif"/>
              </a:rPr>
              <a:t>O</a:t>
            </a:r>
            <a:r>
              <a:rPr lang="en-IN" sz="3000" spc="-300" dirty="0" smtClean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3000" spc="-300" smtClean="0">
                <a:solidFill>
                  <a:srgbClr val="9D7353"/>
                </a:solidFill>
                <a:latin typeface="+mj-lt"/>
                <a:cs typeface="Microsoft Sans Serif"/>
              </a:rPr>
              <a:t>R</a:t>
            </a:r>
            <a:r>
              <a:rPr lang="en-IN" sz="3000" spc="-300" dirty="0" smtClean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3000" spc="-300" smtClean="0">
                <a:solidFill>
                  <a:srgbClr val="9D7353"/>
                </a:solidFill>
                <a:latin typeface="+mj-lt"/>
                <a:cs typeface="Microsoft Sans Serif"/>
              </a:rPr>
              <a:t>K</a:t>
            </a:r>
            <a:r>
              <a:rPr lang="en-IN" sz="3000" spc="-300" dirty="0" smtClean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3000" spc="-300" smtClean="0">
                <a:solidFill>
                  <a:srgbClr val="9D7353"/>
                </a:solidFill>
                <a:latin typeface="+mj-lt"/>
                <a:cs typeface="Microsoft Sans Serif"/>
              </a:rPr>
              <a:t>F</a:t>
            </a:r>
            <a:r>
              <a:rPr lang="en-IN" sz="3000" spc="-300" dirty="0" smtClean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3000" spc="-300" smtClean="0">
                <a:solidFill>
                  <a:srgbClr val="9D7353"/>
                </a:solidFill>
                <a:latin typeface="+mj-lt"/>
                <a:cs typeface="Microsoft Sans Serif"/>
              </a:rPr>
              <a:t>O</a:t>
            </a:r>
            <a:r>
              <a:rPr lang="en-IN" sz="3000" spc="-300" dirty="0" smtClean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3000" spc="-300" smtClean="0">
                <a:solidFill>
                  <a:srgbClr val="9D7353"/>
                </a:solidFill>
                <a:latin typeface="+mj-lt"/>
                <a:cs typeface="Microsoft Sans Serif"/>
              </a:rPr>
              <a:t>R</a:t>
            </a:r>
            <a:r>
              <a:rPr lang="en-IN" sz="3000" spc="-300" dirty="0" smtClean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3000" spc="-300" smtClean="0">
                <a:solidFill>
                  <a:srgbClr val="9D7353"/>
                </a:solidFill>
                <a:latin typeface="+mj-lt"/>
                <a:cs typeface="Microsoft Sans Serif"/>
              </a:rPr>
              <a:t>C</a:t>
            </a:r>
            <a:r>
              <a:rPr lang="en-IN" sz="3000" spc="-300" dirty="0" smtClean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3000" spc="-300" smtClean="0">
                <a:solidFill>
                  <a:srgbClr val="9D7353"/>
                </a:solidFill>
                <a:latin typeface="+mj-lt"/>
                <a:cs typeface="Microsoft Sans Serif"/>
              </a:rPr>
              <a:t>E </a:t>
            </a:r>
            <a:r>
              <a:rPr sz="3000" spc="-295" smtClean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3000" spc="-180" dirty="0">
                <a:solidFill>
                  <a:srgbClr val="9D7353"/>
                </a:solidFill>
                <a:latin typeface="+mj-lt"/>
                <a:cs typeface="Microsoft Sans Serif"/>
              </a:rPr>
              <a:t>FLEXIBLY.</a:t>
            </a:r>
            <a:endParaRPr sz="3000">
              <a:latin typeface="+mj-lt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30811" y="336124"/>
            <a:ext cx="13934440" cy="9951085"/>
            <a:chOff x="1430811" y="336124"/>
            <a:chExt cx="13934440" cy="99510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0811" y="336124"/>
              <a:ext cx="13933873" cy="99508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6376" y="485288"/>
              <a:ext cx="4819650" cy="1082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00926" y="8891482"/>
              <a:ext cx="7488555" cy="1371600"/>
            </a:xfrm>
            <a:custGeom>
              <a:avLst/>
              <a:gdLst/>
              <a:ahLst/>
              <a:cxnLst/>
              <a:rect l="l" t="t" r="r" b="b"/>
              <a:pathLst>
                <a:path w="7488555" h="1371600">
                  <a:moveTo>
                    <a:pt x="2186276" y="12699"/>
                  </a:moveTo>
                  <a:lnTo>
                    <a:pt x="2132565" y="12699"/>
                  </a:lnTo>
                  <a:lnTo>
                    <a:pt x="2134071" y="0"/>
                  </a:lnTo>
                  <a:lnTo>
                    <a:pt x="2186276" y="12699"/>
                  </a:lnTo>
                  <a:close/>
                </a:path>
                <a:path w="7488555" h="1371600">
                  <a:moveTo>
                    <a:pt x="5976455" y="12699"/>
                  </a:moveTo>
                  <a:lnTo>
                    <a:pt x="5891668" y="12699"/>
                  </a:lnTo>
                  <a:lnTo>
                    <a:pt x="5919341" y="0"/>
                  </a:lnTo>
                  <a:lnTo>
                    <a:pt x="5973715" y="0"/>
                  </a:lnTo>
                  <a:lnTo>
                    <a:pt x="5976455" y="12699"/>
                  </a:lnTo>
                  <a:close/>
                </a:path>
                <a:path w="7488555" h="1371600">
                  <a:moveTo>
                    <a:pt x="6148453" y="12699"/>
                  </a:moveTo>
                  <a:lnTo>
                    <a:pt x="6080238" y="12699"/>
                  </a:lnTo>
                  <a:lnTo>
                    <a:pt x="6103554" y="0"/>
                  </a:lnTo>
                  <a:lnTo>
                    <a:pt x="6148453" y="12699"/>
                  </a:lnTo>
                  <a:close/>
                </a:path>
                <a:path w="7488555" h="1371600">
                  <a:moveTo>
                    <a:pt x="1776391" y="38099"/>
                  </a:moveTo>
                  <a:lnTo>
                    <a:pt x="1601541" y="38099"/>
                  </a:lnTo>
                  <a:lnTo>
                    <a:pt x="1649684" y="25399"/>
                  </a:lnTo>
                  <a:lnTo>
                    <a:pt x="1691118" y="25399"/>
                  </a:lnTo>
                  <a:lnTo>
                    <a:pt x="1723973" y="12699"/>
                  </a:lnTo>
                  <a:lnTo>
                    <a:pt x="1744452" y="25399"/>
                  </a:lnTo>
                  <a:lnTo>
                    <a:pt x="1776391" y="38099"/>
                  </a:lnTo>
                  <a:close/>
                </a:path>
                <a:path w="7488555" h="1371600">
                  <a:moveTo>
                    <a:pt x="2321614" y="38099"/>
                  </a:moveTo>
                  <a:lnTo>
                    <a:pt x="2038014" y="38099"/>
                  </a:lnTo>
                  <a:lnTo>
                    <a:pt x="2038752" y="25399"/>
                  </a:lnTo>
                  <a:lnTo>
                    <a:pt x="2022793" y="25399"/>
                  </a:lnTo>
                  <a:lnTo>
                    <a:pt x="2051200" y="12699"/>
                  </a:lnTo>
                  <a:lnTo>
                    <a:pt x="2236999" y="12699"/>
                  </a:lnTo>
                  <a:lnTo>
                    <a:pt x="2283143" y="25399"/>
                  </a:lnTo>
                  <a:lnTo>
                    <a:pt x="2321614" y="38099"/>
                  </a:lnTo>
                  <a:close/>
                </a:path>
                <a:path w="7488555" h="1371600">
                  <a:moveTo>
                    <a:pt x="4991153" y="25399"/>
                  </a:moveTo>
                  <a:lnTo>
                    <a:pt x="4977785" y="25399"/>
                  </a:lnTo>
                  <a:lnTo>
                    <a:pt x="4989701" y="12699"/>
                  </a:lnTo>
                  <a:lnTo>
                    <a:pt x="4991153" y="25399"/>
                  </a:lnTo>
                  <a:close/>
                </a:path>
                <a:path w="7488555" h="1371600">
                  <a:moveTo>
                    <a:pt x="6243290" y="25399"/>
                  </a:moveTo>
                  <a:lnTo>
                    <a:pt x="5938129" y="25399"/>
                  </a:lnTo>
                  <a:lnTo>
                    <a:pt x="5909007" y="12699"/>
                  </a:lnTo>
                  <a:lnTo>
                    <a:pt x="6195119" y="12699"/>
                  </a:lnTo>
                  <a:lnTo>
                    <a:pt x="6243290" y="25399"/>
                  </a:lnTo>
                  <a:close/>
                </a:path>
                <a:path w="7488555" h="1371600">
                  <a:moveTo>
                    <a:pt x="6651222" y="25399"/>
                  </a:moveTo>
                  <a:lnTo>
                    <a:pt x="6497492" y="25399"/>
                  </a:lnTo>
                  <a:lnTo>
                    <a:pt x="6549161" y="12699"/>
                  </a:lnTo>
                  <a:lnTo>
                    <a:pt x="6600492" y="12699"/>
                  </a:lnTo>
                  <a:lnTo>
                    <a:pt x="6651222" y="25399"/>
                  </a:lnTo>
                  <a:close/>
                </a:path>
                <a:path w="7488555" h="1371600">
                  <a:moveTo>
                    <a:pt x="1868822" y="38099"/>
                  </a:moveTo>
                  <a:lnTo>
                    <a:pt x="1816328" y="38099"/>
                  </a:lnTo>
                  <a:lnTo>
                    <a:pt x="1860798" y="25399"/>
                  </a:lnTo>
                  <a:lnTo>
                    <a:pt x="1868822" y="38099"/>
                  </a:lnTo>
                  <a:close/>
                </a:path>
                <a:path w="7488555" h="1371600">
                  <a:moveTo>
                    <a:pt x="3769209" y="38099"/>
                  </a:moveTo>
                  <a:lnTo>
                    <a:pt x="3703847" y="38099"/>
                  </a:lnTo>
                  <a:lnTo>
                    <a:pt x="3702675" y="25399"/>
                  </a:lnTo>
                  <a:lnTo>
                    <a:pt x="3741885" y="25399"/>
                  </a:lnTo>
                  <a:lnTo>
                    <a:pt x="3769209" y="38099"/>
                  </a:lnTo>
                  <a:close/>
                </a:path>
                <a:path w="7488555" h="1371600">
                  <a:moveTo>
                    <a:pt x="3845438" y="38099"/>
                  </a:moveTo>
                  <a:lnTo>
                    <a:pt x="3795010" y="38099"/>
                  </a:lnTo>
                  <a:lnTo>
                    <a:pt x="3820302" y="25399"/>
                  </a:lnTo>
                  <a:lnTo>
                    <a:pt x="3845438" y="38099"/>
                  </a:lnTo>
                  <a:close/>
                </a:path>
                <a:path w="7488555" h="1371600">
                  <a:moveTo>
                    <a:pt x="4327161" y="38099"/>
                  </a:moveTo>
                  <a:lnTo>
                    <a:pt x="4230005" y="38099"/>
                  </a:lnTo>
                  <a:lnTo>
                    <a:pt x="4278169" y="25399"/>
                  </a:lnTo>
                  <a:lnTo>
                    <a:pt x="4327161" y="38099"/>
                  </a:lnTo>
                  <a:close/>
                </a:path>
                <a:path w="7488555" h="1371600">
                  <a:moveTo>
                    <a:pt x="4376940" y="50799"/>
                  </a:moveTo>
                  <a:lnTo>
                    <a:pt x="4088136" y="50799"/>
                  </a:lnTo>
                  <a:lnTo>
                    <a:pt x="4135224" y="38099"/>
                  </a:lnTo>
                  <a:lnTo>
                    <a:pt x="4382772" y="38099"/>
                  </a:lnTo>
                  <a:lnTo>
                    <a:pt x="4389680" y="25399"/>
                  </a:lnTo>
                  <a:lnTo>
                    <a:pt x="4407549" y="25399"/>
                  </a:lnTo>
                  <a:lnTo>
                    <a:pt x="4397108" y="38099"/>
                  </a:lnTo>
                  <a:lnTo>
                    <a:pt x="4376940" y="50799"/>
                  </a:lnTo>
                  <a:close/>
                </a:path>
                <a:path w="7488555" h="1371600">
                  <a:moveTo>
                    <a:pt x="5032139" y="38099"/>
                  </a:moveTo>
                  <a:lnTo>
                    <a:pt x="4908390" y="38099"/>
                  </a:lnTo>
                  <a:lnTo>
                    <a:pt x="4928979" y="25399"/>
                  </a:lnTo>
                  <a:lnTo>
                    <a:pt x="4984699" y="25399"/>
                  </a:lnTo>
                  <a:lnTo>
                    <a:pt x="5032139" y="38099"/>
                  </a:lnTo>
                  <a:close/>
                </a:path>
                <a:path w="7488555" h="1371600">
                  <a:moveTo>
                    <a:pt x="5664467" y="38099"/>
                  </a:moveTo>
                  <a:lnTo>
                    <a:pt x="5431469" y="38099"/>
                  </a:lnTo>
                  <a:lnTo>
                    <a:pt x="5420129" y="25399"/>
                  </a:lnTo>
                  <a:lnTo>
                    <a:pt x="5614503" y="25399"/>
                  </a:lnTo>
                  <a:lnTo>
                    <a:pt x="5664467" y="38099"/>
                  </a:lnTo>
                  <a:close/>
                </a:path>
                <a:path w="7488555" h="1371600">
                  <a:moveTo>
                    <a:pt x="6002603" y="38099"/>
                  </a:moveTo>
                  <a:lnTo>
                    <a:pt x="5913466" y="38099"/>
                  </a:lnTo>
                  <a:lnTo>
                    <a:pt x="5961835" y="25399"/>
                  </a:lnTo>
                  <a:lnTo>
                    <a:pt x="6002334" y="25399"/>
                  </a:lnTo>
                  <a:lnTo>
                    <a:pt x="6002603" y="38099"/>
                  </a:lnTo>
                  <a:close/>
                </a:path>
                <a:path w="7488555" h="1371600">
                  <a:moveTo>
                    <a:pt x="6012715" y="38099"/>
                  </a:moveTo>
                  <a:lnTo>
                    <a:pt x="6006368" y="38099"/>
                  </a:lnTo>
                  <a:lnTo>
                    <a:pt x="6002334" y="25399"/>
                  </a:lnTo>
                  <a:lnTo>
                    <a:pt x="6026193" y="25399"/>
                  </a:lnTo>
                  <a:lnTo>
                    <a:pt x="6012715" y="38099"/>
                  </a:lnTo>
                  <a:close/>
                </a:path>
                <a:path w="7488555" h="1371600">
                  <a:moveTo>
                    <a:pt x="6576105" y="38099"/>
                  </a:moveTo>
                  <a:lnTo>
                    <a:pt x="6068434" y="38099"/>
                  </a:lnTo>
                  <a:lnTo>
                    <a:pt x="6060734" y="25399"/>
                  </a:lnTo>
                  <a:lnTo>
                    <a:pt x="6618551" y="25399"/>
                  </a:lnTo>
                  <a:lnTo>
                    <a:pt x="6576105" y="38099"/>
                  </a:lnTo>
                  <a:close/>
                </a:path>
                <a:path w="7488555" h="1371600">
                  <a:moveTo>
                    <a:pt x="7009829" y="32494"/>
                  </a:moveTo>
                  <a:lnTo>
                    <a:pt x="6984848" y="25399"/>
                  </a:lnTo>
                  <a:lnTo>
                    <a:pt x="7009316" y="25399"/>
                  </a:lnTo>
                  <a:lnTo>
                    <a:pt x="7009829" y="32494"/>
                  </a:lnTo>
                  <a:close/>
                </a:path>
                <a:path w="7488555" h="1371600">
                  <a:moveTo>
                    <a:pt x="7072763" y="38099"/>
                  </a:moveTo>
                  <a:lnTo>
                    <a:pt x="7029568" y="38099"/>
                  </a:lnTo>
                  <a:lnTo>
                    <a:pt x="7029074" y="37959"/>
                  </a:lnTo>
                  <a:lnTo>
                    <a:pt x="7030403" y="25399"/>
                  </a:lnTo>
                  <a:lnTo>
                    <a:pt x="7072763" y="38099"/>
                  </a:lnTo>
                  <a:close/>
                </a:path>
                <a:path w="7488555" h="1371600">
                  <a:moveTo>
                    <a:pt x="7029059" y="38099"/>
                  </a:moveTo>
                  <a:lnTo>
                    <a:pt x="7010234" y="38099"/>
                  </a:lnTo>
                  <a:lnTo>
                    <a:pt x="7009829" y="32494"/>
                  </a:lnTo>
                  <a:lnTo>
                    <a:pt x="7029074" y="37959"/>
                  </a:lnTo>
                  <a:lnTo>
                    <a:pt x="7029059" y="38099"/>
                  </a:lnTo>
                  <a:close/>
                </a:path>
                <a:path w="7488555" h="1371600">
                  <a:moveTo>
                    <a:pt x="2432558" y="50799"/>
                  </a:moveTo>
                  <a:lnTo>
                    <a:pt x="1492621" y="50799"/>
                  </a:lnTo>
                  <a:lnTo>
                    <a:pt x="1548563" y="38099"/>
                  </a:lnTo>
                  <a:lnTo>
                    <a:pt x="2382443" y="38099"/>
                  </a:lnTo>
                  <a:lnTo>
                    <a:pt x="2432558" y="50799"/>
                  </a:lnTo>
                  <a:close/>
                </a:path>
                <a:path w="7488555" h="1371600">
                  <a:moveTo>
                    <a:pt x="3258413" y="50799"/>
                  </a:moveTo>
                  <a:lnTo>
                    <a:pt x="2432558" y="50799"/>
                  </a:lnTo>
                  <a:lnTo>
                    <a:pt x="2489505" y="38099"/>
                  </a:lnTo>
                  <a:lnTo>
                    <a:pt x="3259919" y="38099"/>
                  </a:lnTo>
                  <a:lnTo>
                    <a:pt x="3258413" y="50799"/>
                  </a:lnTo>
                  <a:close/>
                </a:path>
                <a:path w="7488555" h="1371600">
                  <a:moveTo>
                    <a:pt x="3599774" y="50799"/>
                  </a:moveTo>
                  <a:lnTo>
                    <a:pt x="3310734" y="50799"/>
                  </a:lnTo>
                  <a:lnTo>
                    <a:pt x="3361153" y="38099"/>
                  </a:lnTo>
                  <a:lnTo>
                    <a:pt x="3617847" y="38099"/>
                  </a:lnTo>
                  <a:lnTo>
                    <a:pt x="3599774" y="50799"/>
                  </a:lnTo>
                  <a:close/>
                </a:path>
                <a:path w="7488555" h="1371600">
                  <a:moveTo>
                    <a:pt x="3909299" y="50799"/>
                  </a:moveTo>
                  <a:lnTo>
                    <a:pt x="3612740" y="50799"/>
                  </a:lnTo>
                  <a:lnTo>
                    <a:pt x="3617847" y="38099"/>
                  </a:lnTo>
                  <a:lnTo>
                    <a:pt x="3906395" y="38099"/>
                  </a:lnTo>
                  <a:lnTo>
                    <a:pt x="3909299" y="50799"/>
                  </a:lnTo>
                  <a:close/>
                </a:path>
                <a:path w="7488555" h="1371600">
                  <a:moveTo>
                    <a:pt x="6579860" y="63499"/>
                  </a:moveTo>
                  <a:lnTo>
                    <a:pt x="4595092" y="63499"/>
                  </a:lnTo>
                  <a:lnTo>
                    <a:pt x="4629071" y="50799"/>
                  </a:lnTo>
                  <a:lnTo>
                    <a:pt x="4678141" y="38099"/>
                  </a:lnTo>
                  <a:lnTo>
                    <a:pt x="4793822" y="38099"/>
                  </a:lnTo>
                  <a:lnTo>
                    <a:pt x="4787637" y="50799"/>
                  </a:lnTo>
                  <a:lnTo>
                    <a:pt x="6578778" y="50799"/>
                  </a:lnTo>
                  <a:lnTo>
                    <a:pt x="6579860" y="63499"/>
                  </a:lnTo>
                  <a:close/>
                </a:path>
                <a:path w="7488555" h="1371600">
                  <a:moveTo>
                    <a:pt x="6550598" y="50799"/>
                  </a:moveTo>
                  <a:lnTo>
                    <a:pt x="4812700" y="50799"/>
                  </a:lnTo>
                  <a:lnTo>
                    <a:pt x="4845208" y="38099"/>
                  </a:lnTo>
                  <a:lnTo>
                    <a:pt x="6539200" y="38099"/>
                  </a:lnTo>
                  <a:lnTo>
                    <a:pt x="6550598" y="50799"/>
                  </a:lnTo>
                  <a:close/>
                </a:path>
                <a:path w="7488555" h="1371600">
                  <a:moveTo>
                    <a:pt x="7385692" y="126999"/>
                  </a:moveTo>
                  <a:lnTo>
                    <a:pt x="4697077" y="126999"/>
                  </a:lnTo>
                  <a:lnTo>
                    <a:pt x="4707015" y="114299"/>
                  </a:lnTo>
                  <a:lnTo>
                    <a:pt x="7193045" y="114299"/>
                  </a:lnTo>
                  <a:lnTo>
                    <a:pt x="7168389" y="101599"/>
                  </a:lnTo>
                  <a:lnTo>
                    <a:pt x="7158612" y="101599"/>
                  </a:lnTo>
                  <a:lnTo>
                    <a:pt x="7120115" y="88899"/>
                  </a:lnTo>
                  <a:lnTo>
                    <a:pt x="7035890" y="88899"/>
                  </a:lnTo>
                  <a:lnTo>
                    <a:pt x="7039763" y="76199"/>
                  </a:lnTo>
                  <a:lnTo>
                    <a:pt x="7223163" y="76199"/>
                  </a:lnTo>
                  <a:lnTo>
                    <a:pt x="7188434" y="63499"/>
                  </a:lnTo>
                  <a:lnTo>
                    <a:pt x="7139300" y="50799"/>
                  </a:lnTo>
                  <a:lnTo>
                    <a:pt x="7083698" y="38099"/>
                  </a:lnTo>
                  <a:lnTo>
                    <a:pt x="7202617" y="38099"/>
                  </a:lnTo>
                  <a:lnTo>
                    <a:pt x="7304066" y="63499"/>
                  </a:lnTo>
                  <a:lnTo>
                    <a:pt x="7350555" y="88899"/>
                  </a:lnTo>
                  <a:lnTo>
                    <a:pt x="7367991" y="101599"/>
                  </a:lnTo>
                  <a:lnTo>
                    <a:pt x="7168389" y="101599"/>
                  </a:lnTo>
                  <a:lnTo>
                    <a:pt x="7165218" y="104036"/>
                  </a:lnTo>
                  <a:lnTo>
                    <a:pt x="7371336" y="104036"/>
                  </a:lnTo>
                  <a:lnTo>
                    <a:pt x="7385427" y="114299"/>
                  </a:lnTo>
                  <a:lnTo>
                    <a:pt x="7385692" y="126999"/>
                  </a:lnTo>
                  <a:close/>
                </a:path>
                <a:path w="7488555" h="1371600">
                  <a:moveTo>
                    <a:pt x="7345784" y="444499"/>
                  </a:moveTo>
                  <a:lnTo>
                    <a:pt x="6281142" y="444499"/>
                  </a:lnTo>
                  <a:lnTo>
                    <a:pt x="6293470" y="431799"/>
                  </a:lnTo>
                  <a:lnTo>
                    <a:pt x="127090" y="431799"/>
                  </a:lnTo>
                  <a:lnTo>
                    <a:pt x="147754" y="419099"/>
                  </a:lnTo>
                  <a:lnTo>
                    <a:pt x="217743" y="393699"/>
                  </a:lnTo>
                  <a:lnTo>
                    <a:pt x="238045" y="380999"/>
                  </a:lnTo>
                  <a:lnTo>
                    <a:pt x="226439" y="368299"/>
                  </a:lnTo>
                  <a:lnTo>
                    <a:pt x="222085" y="355599"/>
                  </a:lnTo>
                  <a:lnTo>
                    <a:pt x="218032" y="342899"/>
                  </a:lnTo>
                  <a:lnTo>
                    <a:pt x="207335" y="330199"/>
                  </a:lnTo>
                  <a:lnTo>
                    <a:pt x="221128" y="292099"/>
                  </a:lnTo>
                  <a:lnTo>
                    <a:pt x="230878" y="253999"/>
                  </a:lnTo>
                  <a:lnTo>
                    <a:pt x="252669" y="215899"/>
                  </a:lnTo>
                  <a:lnTo>
                    <a:pt x="302585" y="203199"/>
                  </a:lnTo>
                  <a:lnTo>
                    <a:pt x="296444" y="203199"/>
                  </a:lnTo>
                  <a:lnTo>
                    <a:pt x="286013" y="190499"/>
                  </a:lnTo>
                  <a:lnTo>
                    <a:pt x="251813" y="190499"/>
                  </a:lnTo>
                  <a:lnTo>
                    <a:pt x="251769" y="177799"/>
                  </a:lnTo>
                  <a:lnTo>
                    <a:pt x="221372" y="177799"/>
                  </a:lnTo>
                  <a:lnTo>
                    <a:pt x="226180" y="165099"/>
                  </a:lnTo>
                  <a:lnTo>
                    <a:pt x="227281" y="152399"/>
                  </a:lnTo>
                  <a:lnTo>
                    <a:pt x="222847" y="152399"/>
                  </a:lnTo>
                  <a:lnTo>
                    <a:pt x="211046" y="139699"/>
                  </a:lnTo>
                  <a:lnTo>
                    <a:pt x="223745" y="126999"/>
                  </a:lnTo>
                  <a:lnTo>
                    <a:pt x="230999" y="101599"/>
                  </a:lnTo>
                  <a:lnTo>
                    <a:pt x="238213" y="76199"/>
                  </a:lnTo>
                  <a:lnTo>
                    <a:pt x="250791" y="50799"/>
                  </a:lnTo>
                  <a:lnTo>
                    <a:pt x="573864" y="50799"/>
                  </a:lnTo>
                  <a:lnTo>
                    <a:pt x="630033" y="63499"/>
                  </a:lnTo>
                  <a:lnTo>
                    <a:pt x="6746251" y="63499"/>
                  </a:lnTo>
                  <a:lnTo>
                    <a:pt x="6787571" y="76199"/>
                  </a:lnTo>
                  <a:lnTo>
                    <a:pt x="6783928" y="76199"/>
                  </a:lnTo>
                  <a:lnTo>
                    <a:pt x="6879397" y="88899"/>
                  </a:lnTo>
                  <a:lnTo>
                    <a:pt x="6930615" y="88899"/>
                  </a:lnTo>
                  <a:lnTo>
                    <a:pt x="6982633" y="101599"/>
                  </a:lnTo>
                  <a:lnTo>
                    <a:pt x="7132054" y="101599"/>
                  </a:lnTo>
                  <a:lnTo>
                    <a:pt x="7140677" y="114299"/>
                  </a:lnTo>
                  <a:lnTo>
                    <a:pt x="4615852" y="114299"/>
                  </a:lnTo>
                  <a:lnTo>
                    <a:pt x="4618192" y="126999"/>
                  </a:lnTo>
                  <a:lnTo>
                    <a:pt x="7385692" y="126999"/>
                  </a:lnTo>
                  <a:lnTo>
                    <a:pt x="7384479" y="139699"/>
                  </a:lnTo>
                  <a:lnTo>
                    <a:pt x="7383862" y="165099"/>
                  </a:lnTo>
                  <a:lnTo>
                    <a:pt x="7385911" y="177799"/>
                  </a:lnTo>
                  <a:lnTo>
                    <a:pt x="7373312" y="190499"/>
                  </a:lnTo>
                  <a:lnTo>
                    <a:pt x="7358973" y="215899"/>
                  </a:lnTo>
                  <a:lnTo>
                    <a:pt x="7341779" y="228599"/>
                  </a:lnTo>
                  <a:lnTo>
                    <a:pt x="7320618" y="253999"/>
                  </a:lnTo>
                  <a:lnTo>
                    <a:pt x="7335400" y="266699"/>
                  </a:lnTo>
                  <a:lnTo>
                    <a:pt x="3979110" y="266699"/>
                  </a:lnTo>
                  <a:lnTo>
                    <a:pt x="3958861" y="279399"/>
                  </a:lnTo>
                  <a:lnTo>
                    <a:pt x="3937585" y="279399"/>
                  </a:lnTo>
                  <a:lnTo>
                    <a:pt x="3943775" y="292099"/>
                  </a:lnTo>
                  <a:lnTo>
                    <a:pt x="7346501" y="292099"/>
                  </a:lnTo>
                  <a:lnTo>
                    <a:pt x="7353669" y="304799"/>
                  </a:lnTo>
                  <a:lnTo>
                    <a:pt x="7356653" y="330199"/>
                  </a:lnTo>
                  <a:lnTo>
                    <a:pt x="7338313" y="330199"/>
                  </a:lnTo>
                  <a:lnTo>
                    <a:pt x="7333645" y="342899"/>
                  </a:lnTo>
                  <a:lnTo>
                    <a:pt x="7325889" y="342899"/>
                  </a:lnTo>
                  <a:lnTo>
                    <a:pt x="7318359" y="355599"/>
                  </a:lnTo>
                  <a:lnTo>
                    <a:pt x="7316582" y="355599"/>
                  </a:lnTo>
                  <a:lnTo>
                    <a:pt x="7324705" y="368299"/>
                  </a:lnTo>
                  <a:lnTo>
                    <a:pt x="7291199" y="368299"/>
                  </a:lnTo>
                  <a:lnTo>
                    <a:pt x="7299401" y="380999"/>
                  </a:lnTo>
                  <a:lnTo>
                    <a:pt x="7314420" y="393699"/>
                  </a:lnTo>
                  <a:lnTo>
                    <a:pt x="7330588" y="406399"/>
                  </a:lnTo>
                  <a:lnTo>
                    <a:pt x="7342239" y="419099"/>
                  </a:lnTo>
                  <a:lnTo>
                    <a:pt x="7345784" y="444499"/>
                  </a:lnTo>
                  <a:close/>
                </a:path>
                <a:path w="7488555" h="1371600">
                  <a:moveTo>
                    <a:pt x="1078626" y="63499"/>
                  </a:moveTo>
                  <a:lnTo>
                    <a:pt x="1048060" y="63499"/>
                  </a:lnTo>
                  <a:lnTo>
                    <a:pt x="1081261" y="50799"/>
                  </a:lnTo>
                  <a:lnTo>
                    <a:pt x="1078626" y="63499"/>
                  </a:lnTo>
                  <a:close/>
                </a:path>
                <a:path w="7488555" h="1371600">
                  <a:moveTo>
                    <a:pt x="3590304" y="63499"/>
                  </a:moveTo>
                  <a:lnTo>
                    <a:pt x="1258639" y="63499"/>
                  </a:lnTo>
                  <a:lnTo>
                    <a:pt x="1319095" y="50799"/>
                  </a:lnTo>
                  <a:lnTo>
                    <a:pt x="3584724" y="50799"/>
                  </a:lnTo>
                  <a:lnTo>
                    <a:pt x="3590304" y="63499"/>
                  </a:lnTo>
                  <a:close/>
                </a:path>
                <a:path w="7488555" h="1371600">
                  <a:moveTo>
                    <a:pt x="4595092" y="63499"/>
                  </a:moveTo>
                  <a:lnTo>
                    <a:pt x="3623011" y="63499"/>
                  </a:lnTo>
                  <a:lnTo>
                    <a:pt x="3612205" y="50799"/>
                  </a:lnTo>
                  <a:lnTo>
                    <a:pt x="4539800" y="50799"/>
                  </a:lnTo>
                  <a:lnTo>
                    <a:pt x="4595092" y="63499"/>
                  </a:lnTo>
                  <a:close/>
                </a:path>
                <a:path w="7488555" h="1371600">
                  <a:moveTo>
                    <a:pt x="6626867" y="63499"/>
                  </a:moveTo>
                  <a:lnTo>
                    <a:pt x="6592525" y="63499"/>
                  </a:lnTo>
                  <a:lnTo>
                    <a:pt x="6600748" y="50799"/>
                  </a:lnTo>
                  <a:lnTo>
                    <a:pt x="6626813" y="50799"/>
                  </a:lnTo>
                  <a:lnTo>
                    <a:pt x="6626867" y="63499"/>
                  </a:lnTo>
                  <a:close/>
                </a:path>
                <a:path w="7488555" h="1371600">
                  <a:moveTo>
                    <a:pt x="6985172" y="76199"/>
                  </a:moveTo>
                  <a:lnTo>
                    <a:pt x="6962845" y="76199"/>
                  </a:lnTo>
                  <a:lnTo>
                    <a:pt x="6955862" y="63499"/>
                  </a:lnTo>
                  <a:lnTo>
                    <a:pt x="6980605" y="63499"/>
                  </a:lnTo>
                  <a:lnTo>
                    <a:pt x="6985172" y="76199"/>
                  </a:lnTo>
                  <a:close/>
                </a:path>
                <a:path w="7488555" h="1371600">
                  <a:moveTo>
                    <a:pt x="7223163" y="76199"/>
                  </a:moveTo>
                  <a:lnTo>
                    <a:pt x="6991572" y="76199"/>
                  </a:lnTo>
                  <a:lnTo>
                    <a:pt x="6990281" y="63499"/>
                  </a:lnTo>
                  <a:lnTo>
                    <a:pt x="7179204" y="63499"/>
                  </a:lnTo>
                  <a:lnTo>
                    <a:pt x="7223163" y="76199"/>
                  </a:lnTo>
                  <a:close/>
                </a:path>
                <a:path w="7488555" h="1371600">
                  <a:moveTo>
                    <a:pt x="7193045" y="114299"/>
                  </a:moveTo>
                  <a:lnTo>
                    <a:pt x="7151860" y="114299"/>
                  </a:lnTo>
                  <a:lnTo>
                    <a:pt x="7165218" y="104036"/>
                  </a:lnTo>
                  <a:lnTo>
                    <a:pt x="7193045" y="114299"/>
                  </a:lnTo>
                  <a:close/>
                </a:path>
                <a:path w="7488555" h="1371600">
                  <a:moveTo>
                    <a:pt x="4651349" y="126999"/>
                  </a:moveTo>
                  <a:lnTo>
                    <a:pt x="4627832" y="126999"/>
                  </a:lnTo>
                  <a:lnTo>
                    <a:pt x="4637816" y="114299"/>
                  </a:lnTo>
                  <a:lnTo>
                    <a:pt x="4663579" y="114299"/>
                  </a:lnTo>
                  <a:lnTo>
                    <a:pt x="4651349" y="126999"/>
                  </a:lnTo>
                  <a:close/>
                </a:path>
                <a:path w="7488555" h="1371600">
                  <a:moveTo>
                    <a:pt x="7346501" y="292099"/>
                  </a:moveTo>
                  <a:lnTo>
                    <a:pt x="3979218" y="292099"/>
                  </a:lnTo>
                  <a:lnTo>
                    <a:pt x="3979110" y="266699"/>
                  </a:lnTo>
                  <a:lnTo>
                    <a:pt x="7335400" y="266699"/>
                  </a:lnTo>
                  <a:lnTo>
                    <a:pt x="7346501" y="292099"/>
                  </a:lnTo>
                  <a:close/>
                </a:path>
                <a:path w="7488555" h="1371600">
                  <a:moveTo>
                    <a:pt x="3979218" y="292099"/>
                  </a:moveTo>
                  <a:lnTo>
                    <a:pt x="3954289" y="292099"/>
                  </a:lnTo>
                  <a:lnTo>
                    <a:pt x="3963473" y="279399"/>
                  </a:lnTo>
                  <a:lnTo>
                    <a:pt x="3971668" y="279399"/>
                  </a:lnTo>
                  <a:lnTo>
                    <a:pt x="3979218" y="292099"/>
                  </a:lnTo>
                  <a:close/>
                </a:path>
                <a:path w="7488555" h="1371600">
                  <a:moveTo>
                    <a:pt x="6339987" y="469899"/>
                  </a:moveTo>
                  <a:lnTo>
                    <a:pt x="100513" y="469899"/>
                  </a:lnTo>
                  <a:lnTo>
                    <a:pt x="99559" y="457199"/>
                  </a:lnTo>
                  <a:lnTo>
                    <a:pt x="103577" y="444499"/>
                  </a:lnTo>
                  <a:lnTo>
                    <a:pt x="106813" y="431799"/>
                  </a:lnTo>
                  <a:lnTo>
                    <a:pt x="6270735" y="431799"/>
                  </a:lnTo>
                  <a:lnTo>
                    <a:pt x="6268939" y="444499"/>
                  </a:lnTo>
                  <a:lnTo>
                    <a:pt x="7345784" y="444499"/>
                  </a:lnTo>
                  <a:lnTo>
                    <a:pt x="7343729" y="457199"/>
                  </a:lnTo>
                  <a:lnTo>
                    <a:pt x="6360458" y="457199"/>
                  </a:lnTo>
                  <a:lnTo>
                    <a:pt x="6339987" y="469899"/>
                  </a:lnTo>
                  <a:close/>
                </a:path>
                <a:path w="7488555" h="1371600">
                  <a:moveTo>
                    <a:pt x="7269849" y="571499"/>
                  </a:moveTo>
                  <a:lnTo>
                    <a:pt x="229547" y="571499"/>
                  </a:lnTo>
                  <a:lnTo>
                    <a:pt x="215101" y="558799"/>
                  </a:lnTo>
                  <a:lnTo>
                    <a:pt x="153551" y="558799"/>
                  </a:lnTo>
                  <a:lnTo>
                    <a:pt x="153330" y="546099"/>
                  </a:lnTo>
                  <a:lnTo>
                    <a:pt x="160254" y="546099"/>
                  </a:lnTo>
                  <a:lnTo>
                    <a:pt x="167551" y="533399"/>
                  </a:lnTo>
                  <a:lnTo>
                    <a:pt x="168449" y="520699"/>
                  </a:lnTo>
                  <a:lnTo>
                    <a:pt x="155372" y="507999"/>
                  </a:lnTo>
                  <a:lnTo>
                    <a:pt x="87129" y="507999"/>
                  </a:lnTo>
                  <a:lnTo>
                    <a:pt x="95590" y="495299"/>
                  </a:lnTo>
                  <a:lnTo>
                    <a:pt x="99600" y="495299"/>
                  </a:lnTo>
                  <a:lnTo>
                    <a:pt x="103639" y="482599"/>
                  </a:lnTo>
                  <a:lnTo>
                    <a:pt x="112192" y="469899"/>
                  </a:lnTo>
                  <a:lnTo>
                    <a:pt x="6380486" y="469899"/>
                  </a:lnTo>
                  <a:lnTo>
                    <a:pt x="6405152" y="457199"/>
                  </a:lnTo>
                  <a:lnTo>
                    <a:pt x="7343729" y="457199"/>
                  </a:lnTo>
                  <a:lnTo>
                    <a:pt x="7341675" y="469899"/>
                  </a:lnTo>
                  <a:lnTo>
                    <a:pt x="7335508" y="495299"/>
                  </a:lnTo>
                  <a:lnTo>
                    <a:pt x="7332881" y="533399"/>
                  </a:lnTo>
                  <a:lnTo>
                    <a:pt x="7305914" y="533399"/>
                  </a:lnTo>
                  <a:lnTo>
                    <a:pt x="7289707" y="558799"/>
                  </a:lnTo>
                  <a:lnTo>
                    <a:pt x="7269849" y="571499"/>
                  </a:lnTo>
                  <a:close/>
                </a:path>
                <a:path w="7488555" h="1371600">
                  <a:moveTo>
                    <a:pt x="204244" y="622299"/>
                  </a:moveTo>
                  <a:lnTo>
                    <a:pt x="189425" y="622299"/>
                  </a:lnTo>
                  <a:lnTo>
                    <a:pt x="188779" y="609599"/>
                  </a:lnTo>
                  <a:lnTo>
                    <a:pt x="192208" y="596899"/>
                  </a:lnTo>
                  <a:lnTo>
                    <a:pt x="203039" y="584199"/>
                  </a:lnTo>
                  <a:lnTo>
                    <a:pt x="224599" y="584199"/>
                  </a:lnTo>
                  <a:lnTo>
                    <a:pt x="222932" y="571499"/>
                  </a:lnTo>
                  <a:lnTo>
                    <a:pt x="7231930" y="571499"/>
                  </a:lnTo>
                  <a:lnTo>
                    <a:pt x="7274951" y="584199"/>
                  </a:lnTo>
                  <a:lnTo>
                    <a:pt x="7323630" y="596899"/>
                  </a:lnTo>
                  <a:lnTo>
                    <a:pt x="7374649" y="609599"/>
                  </a:lnTo>
                  <a:lnTo>
                    <a:pt x="216659" y="609599"/>
                  </a:lnTo>
                  <a:lnTo>
                    <a:pt x="204244" y="622299"/>
                  </a:lnTo>
                  <a:close/>
                </a:path>
                <a:path w="7488555" h="1371600">
                  <a:moveTo>
                    <a:pt x="325310" y="685799"/>
                  </a:moveTo>
                  <a:lnTo>
                    <a:pt x="316353" y="685799"/>
                  </a:lnTo>
                  <a:lnTo>
                    <a:pt x="329625" y="673099"/>
                  </a:lnTo>
                  <a:lnTo>
                    <a:pt x="346042" y="660399"/>
                  </a:lnTo>
                  <a:lnTo>
                    <a:pt x="382023" y="660399"/>
                  </a:lnTo>
                  <a:lnTo>
                    <a:pt x="364507" y="647699"/>
                  </a:lnTo>
                  <a:lnTo>
                    <a:pt x="291916" y="647699"/>
                  </a:lnTo>
                  <a:lnTo>
                    <a:pt x="296204" y="634999"/>
                  </a:lnTo>
                  <a:lnTo>
                    <a:pt x="214810" y="634999"/>
                  </a:lnTo>
                  <a:lnTo>
                    <a:pt x="217639" y="622299"/>
                  </a:lnTo>
                  <a:lnTo>
                    <a:pt x="232856" y="622299"/>
                  </a:lnTo>
                  <a:lnTo>
                    <a:pt x="239981" y="609599"/>
                  </a:lnTo>
                  <a:lnTo>
                    <a:pt x="7374649" y="609599"/>
                  </a:lnTo>
                  <a:lnTo>
                    <a:pt x="7424690" y="622299"/>
                  </a:lnTo>
                  <a:lnTo>
                    <a:pt x="7433576" y="634999"/>
                  </a:lnTo>
                  <a:lnTo>
                    <a:pt x="7439709" y="647699"/>
                  </a:lnTo>
                  <a:lnTo>
                    <a:pt x="7438440" y="660399"/>
                  </a:lnTo>
                  <a:lnTo>
                    <a:pt x="7425120" y="673099"/>
                  </a:lnTo>
                  <a:lnTo>
                    <a:pt x="330445" y="673099"/>
                  </a:lnTo>
                  <a:lnTo>
                    <a:pt x="325310" y="685799"/>
                  </a:lnTo>
                  <a:close/>
                </a:path>
                <a:path w="7488555" h="1371600">
                  <a:moveTo>
                    <a:pt x="326894" y="660399"/>
                  </a:moveTo>
                  <a:lnTo>
                    <a:pt x="309377" y="660399"/>
                  </a:lnTo>
                  <a:lnTo>
                    <a:pt x="314095" y="647699"/>
                  </a:lnTo>
                  <a:lnTo>
                    <a:pt x="346250" y="647699"/>
                  </a:lnTo>
                  <a:lnTo>
                    <a:pt x="326894" y="660399"/>
                  </a:lnTo>
                  <a:close/>
                </a:path>
                <a:path w="7488555" h="1371600">
                  <a:moveTo>
                    <a:pt x="1789696" y="685799"/>
                  </a:moveTo>
                  <a:lnTo>
                    <a:pt x="339695" y="685799"/>
                  </a:lnTo>
                  <a:lnTo>
                    <a:pt x="341632" y="673099"/>
                  </a:lnTo>
                  <a:lnTo>
                    <a:pt x="1792748" y="673099"/>
                  </a:lnTo>
                  <a:lnTo>
                    <a:pt x="1789696" y="685799"/>
                  </a:lnTo>
                  <a:close/>
                </a:path>
                <a:path w="7488555" h="1371600">
                  <a:moveTo>
                    <a:pt x="7429802" y="685799"/>
                  </a:moveTo>
                  <a:lnTo>
                    <a:pt x="1806591" y="685799"/>
                  </a:lnTo>
                  <a:lnTo>
                    <a:pt x="1816099" y="673099"/>
                  </a:lnTo>
                  <a:lnTo>
                    <a:pt x="7425120" y="673099"/>
                  </a:lnTo>
                  <a:lnTo>
                    <a:pt x="7429802" y="685799"/>
                  </a:lnTo>
                  <a:close/>
                </a:path>
                <a:path w="7488555" h="1371600">
                  <a:moveTo>
                    <a:pt x="337083" y="698499"/>
                  </a:moveTo>
                  <a:lnTo>
                    <a:pt x="326626" y="698499"/>
                  </a:lnTo>
                  <a:lnTo>
                    <a:pt x="326626" y="685799"/>
                  </a:lnTo>
                  <a:lnTo>
                    <a:pt x="348805" y="685799"/>
                  </a:lnTo>
                  <a:lnTo>
                    <a:pt x="337083" y="698499"/>
                  </a:lnTo>
                  <a:close/>
                </a:path>
                <a:path w="7488555" h="1371600">
                  <a:moveTo>
                    <a:pt x="7335086" y="825499"/>
                  </a:moveTo>
                  <a:lnTo>
                    <a:pt x="221264" y="825499"/>
                  </a:lnTo>
                  <a:lnTo>
                    <a:pt x="238265" y="800099"/>
                  </a:lnTo>
                  <a:lnTo>
                    <a:pt x="275868" y="774699"/>
                  </a:lnTo>
                  <a:lnTo>
                    <a:pt x="327771" y="749299"/>
                  </a:lnTo>
                  <a:lnTo>
                    <a:pt x="387670" y="736599"/>
                  </a:lnTo>
                  <a:lnTo>
                    <a:pt x="378151" y="723899"/>
                  </a:lnTo>
                  <a:lnTo>
                    <a:pt x="369243" y="711199"/>
                  </a:lnTo>
                  <a:lnTo>
                    <a:pt x="364398" y="698499"/>
                  </a:lnTo>
                  <a:lnTo>
                    <a:pt x="367071" y="685799"/>
                  </a:lnTo>
                  <a:lnTo>
                    <a:pt x="7440155" y="685799"/>
                  </a:lnTo>
                  <a:lnTo>
                    <a:pt x="7445503" y="698499"/>
                  </a:lnTo>
                  <a:lnTo>
                    <a:pt x="7407301" y="698499"/>
                  </a:lnTo>
                  <a:lnTo>
                    <a:pt x="7410168" y="711199"/>
                  </a:lnTo>
                  <a:lnTo>
                    <a:pt x="7328766" y="711199"/>
                  </a:lnTo>
                  <a:lnTo>
                    <a:pt x="7290153" y="723899"/>
                  </a:lnTo>
                  <a:lnTo>
                    <a:pt x="7258498" y="736599"/>
                  </a:lnTo>
                  <a:lnTo>
                    <a:pt x="7277278" y="736599"/>
                  </a:lnTo>
                  <a:lnTo>
                    <a:pt x="7283884" y="749299"/>
                  </a:lnTo>
                  <a:lnTo>
                    <a:pt x="7283173" y="749299"/>
                  </a:lnTo>
                  <a:lnTo>
                    <a:pt x="7280375" y="761999"/>
                  </a:lnTo>
                  <a:lnTo>
                    <a:pt x="7278121" y="761999"/>
                  </a:lnTo>
                  <a:lnTo>
                    <a:pt x="7279044" y="774699"/>
                  </a:lnTo>
                  <a:lnTo>
                    <a:pt x="7300134" y="774699"/>
                  </a:lnTo>
                  <a:lnTo>
                    <a:pt x="7306204" y="787399"/>
                  </a:lnTo>
                  <a:lnTo>
                    <a:pt x="7314235" y="787399"/>
                  </a:lnTo>
                  <a:lnTo>
                    <a:pt x="7306944" y="800099"/>
                  </a:lnTo>
                  <a:lnTo>
                    <a:pt x="7297814" y="800099"/>
                  </a:lnTo>
                  <a:lnTo>
                    <a:pt x="7312927" y="812799"/>
                  </a:lnTo>
                  <a:lnTo>
                    <a:pt x="7326427" y="812799"/>
                  </a:lnTo>
                  <a:lnTo>
                    <a:pt x="7335086" y="825499"/>
                  </a:lnTo>
                  <a:close/>
                </a:path>
                <a:path w="7488555" h="1371600">
                  <a:moveTo>
                    <a:pt x="307136" y="838199"/>
                  </a:moveTo>
                  <a:lnTo>
                    <a:pt x="296638" y="838199"/>
                  </a:lnTo>
                  <a:lnTo>
                    <a:pt x="297207" y="825499"/>
                  </a:lnTo>
                  <a:lnTo>
                    <a:pt x="320267" y="825499"/>
                  </a:lnTo>
                  <a:lnTo>
                    <a:pt x="307136" y="838199"/>
                  </a:lnTo>
                  <a:close/>
                </a:path>
                <a:path w="7488555" h="1371600">
                  <a:moveTo>
                    <a:pt x="7391007" y="888999"/>
                  </a:moveTo>
                  <a:lnTo>
                    <a:pt x="3331814" y="888999"/>
                  </a:lnTo>
                  <a:lnTo>
                    <a:pt x="3341387" y="876299"/>
                  </a:lnTo>
                  <a:lnTo>
                    <a:pt x="3715141" y="876299"/>
                  </a:lnTo>
                  <a:lnTo>
                    <a:pt x="3710618" y="863599"/>
                  </a:lnTo>
                  <a:lnTo>
                    <a:pt x="3626668" y="863599"/>
                  </a:lnTo>
                  <a:lnTo>
                    <a:pt x="3628981" y="850899"/>
                  </a:lnTo>
                  <a:lnTo>
                    <a:pt x="292258" y="850899"/>
                  </a:lnTo>
                  <a:lnTo>
                    <a:pt x="285399" y="838199"/>
                  </a:lnTo>
                  <a:lnTo>
                    <a:pt x="327594" y="838199"/>
                  </a:lnTo>
                  <a:lnTo>
                    <a:pt x="320267" y="825499"/>
                  </a:lnTo>
                  <a:lnTo>
                    <a:pt x="7188311" y="825499"/>
                  </a:lnTo>
                  <a:lnTo>
                    <a:pt x="7293759" y="850899"/>
                  </a:lnTo>
                  <a:lnTo>
                    <a:pt x="7343339" y="863599"/>
                  </a:lnTo>
                  <a:lnTo>
                    <a:pt x="7391007" y="888999"/>
                  </a:lnTo>
                  <a:close/>
                </a:path>
                <a:path w="7488555" h="1371600">
                  <a:moveTo>
                    <a:pt x="7264018" y="838199"/>
                  </a:moveTo>
                  <a:lnTo>
                    <a:pt x="7230085" y="825499"/>
                  </a:lnTo>
                  <a:lnTo>
                    <a:pt x="7296792" y="825499"/>
                  </a:lnTo>
                  <a:lnTo>
                    <a:pt x="7264018" y="838199"/>
                  </a:lnTo>
                  <a:close/>
                </a:path>
                <a:path w="7488555" h="1371600">
                  <a:moveTo>
                    <a:pt x="2989361" y="914399"/>
                  </a:moveTo>
                  <a:lnTo>
                    <a:pt x="247188" y="914399"/>
                  </a:lnTo>
                  <a:lnTo>
                    <a:pt x="236288" y="901699"/>
                  </a:lnTo>
                  <a:lnTo>
                    <a:pt x="242200" y="876299"/>
                  </a:lnTo>
                  <a:lnTo>
                    <a:pt x="250470" y="863599"/>
                  </a:lnTo>
                  <a:lnTo>
                    <a:pt x="246650" y="838199"/>
                  </a:lnTo>
                  <a:lnTo>
                    <a:pt x="266288" y="838199"/>
                  </a:lnTo>
                  <a:lnTo>
                    <a:pt x="279150" y="850899"/>
                  </a:lnTo>
                  <a:lnTo>
                    <a:pt x="3275125" y="850899"/>
                  </a:lnTo>
                  <a:lnTo>
                    <a:pt x="3281103" y="863599"/>
                  </a:lnTo>
                  <a:lnTo>
                    <a:pt x="3686000" y="863599"/>
                  </a:lnTo>
                  <a:lnTo>
                    <a:pt x="3679752" y="876299"/>
                  </a:lnTo>
                  <a:lnTo>
                    <a:pt x="3016495" y="876299"/>
                  </a:lnTo>
                  <a:lnTo>
                    <a:pt x="3059660" y="888999"/>
                  </a:lnTo>
                  <a:lnTo>
                    <a:pt x="7391007" y="888999"/>
                  </a:lnTo>
                  <a:lnTo>
                    <a:pt x="7436898" y="901699"/>
                  </a:lnTo>
                  <a:lnTo>
                    <a:pt x="2996293" y="901699"/>
                  </a:lnTo>
                  <a:lnTo>
                    <a:pt x="2989361" y="914399"/>
                  </a:lnTo>
                  <a:close/>
                </a:path>
                <a:path w="7488555" h="1371600">
                  <a:moveTo>
                    <a:pt x="3380878" y="863599"/>
                  </a:moveTo>
                  <a:lnTo>
                    <a:pt x="3299880" y="863599"/>
                  </a:lnTo>
                  <a:lnTo>
                    <a:pt x="3297813" y="850899"/>
                  </a:lnTo>
                  <a:lnTo>
                    <a:pt x="3410166" y="850899"/>
                  </a:lnTo>
                  <a:lnTo>
                    <a:pt x="3380878" y="863599"/>
                  </a:lnTo>
                  <a:close/>
                </a:path>
                <a:path w="7488555" h="1371600">
                  <a:moveTo>
                    <a:pt x="3564560" y="863599"/>
                  </a:moveTo>
                  <a:lnTo>
                    <a:pt x="3488488" y="863599"/>
                  </a:lnTo>
                  <a:lnTo>
                    <a:pt x="3449357" y="850899"/>
                  </a:lnTo>
                  <a:lnTo>
                    <a:pt x="3527707" y="850899"/>
                  </a:lnTo>
                  <a:lnTo>
                    <a:pt x="3564560" y="863599"/>
                  </a:lnTo>
                  <a:close/>
                </a:path>
                <a:path w="7488555" h="1371600">
                  <a:moveTo>
                    <a:pt x="3603604" y="863599"/>
                  </a:moveTo>
                  <a:lnTo>
                    <a:pt x="3575863" y="850899"/>
                  </a:lnTo>
                  <a:lnTo>
                    <a:pt x="3628981" y="850899"/>
                  </a:lnTo>
                  <a:lnTo>
                    <a:pt x="3603604" y="863599"/>
                  </a:lnTo>
                  <a:close/>
                </a:path>
                <a:path w="7488555" h="1371600">
                  <a:moveTo>
                    <a:pt x="3284874" y="888999"/>
                  </a:moveTo>
                  <a:lnTo>
                    <a:pt x="3227595" y="888999"/>
                  </a:lnTo>
                  <a:lnTo>
                    <a:pt x="3274709" y="876299"/>
                  </a:lnTo>
                  <a:lnTo>
                    <a:pt x="3283960" y="876299"/>
                  </a:lnTo>
                  <a:lnTo>
                    <a:pt x="3284874" y="888999"/>
                  </a:lnTo>
                  <a:close/>
                </a:path>
                <a:path w="7488555" h="1371600">
                  <a:moveTo>
                    <a:pt x="7437423" y="914399"/>
                  </a:moveTo>
                  <a:lnTo>
                    <a:pt x="3401531" y="914399"/>
                  </a:lnTo>
                  <a:lnTo>
                    <a:pt x="3357523" y="901699"/>
                  </a:lnTo>
                  <a:lnTo>
                    <a:pt x="7436898" y="901699"/>
                  </a:lnTo>
                  <a:lnTo>
                    <a:pt x="7437423" y="914399"/>
                  </a:lnTo>
                  <a:close/>
                </a:path>
                <a:path w="7488555" h="1371600">
                  <a:moveTo>
                    <a:pt x="7433653" y="927099"/>
                  </a:moveTo>
                  <a:lnTo>
                    <a:pt x="231154" y="927099"/>
                  </a:lnTo>
                  <a:lnTo>
                    <a:pt x="243107" y="914399"/>
                  </a:lnTo>
                  <a:lnTo>
                    <a:pt x="7436743" y="914399"/>
                  </a:lnTo>
                  <a:lnTo>
                    <a:pt x="7433653" y="927099"/>
                  </a:lnTo>
                  <a:close/>
                </a:path>
                <a:path w="7488555" h="1371600">
                  <a:moveTo>
                    <a:pt x="4502333" y="1269999"/>
                  </a:moveTo>
                  <a:lnTo>
                    <a:pt x="280155" y="1269999"/>
                  </a:lnTo>
                  <a:lnTo>
                    <a:pt x="287084" y="1257299"/>
                  </a:lnTo>
                  <a:lnTo>
                    <a:pt x="301581" y="1244599"/>
                  </a:lnTo>
                  <a:lnTo>
                    <a:pt x="317964" y="1244599"/>
                  </a:lnTo>
                  <a:lnTo>
                    <a:pt x="330550" y="1231899"/>
                  </a:lnTo>
                  <a:lnTo>
                    <a:pt x="293770" y="1231899"/>
                  </a:lnTo>
                  <a:lnTo>
                    <a:pt x="291644" y="1219199"/>
                  </a:lnTo>
                  <a:lnTo>
                    <a:pt x="293765" y="1219199"/>
                  </a:lnTo>
                  <a:lnTo>
                    <a:pt x="300055" y="1206499"/>
                  </a:lnTo>
                  <a:lnTo>
                    <a:pt x="249391" y="1206499"/>
                  </a:lnTo>
                  <a:lnTo>
                    <a:pt x="249309" y="1193799"/>
                  </a:lnTo>
                  <a:lnTo>
                    <a:pt x="251845" y="1181099"/>
                  </a:lnTo>
                  <a:lnTo>
                    <a:pt x="258141" y="1168399"/>
                  </a:lnTo>
                  <a:lnTo>
                    <a:pt x="269344" y="1155699"/>
                  </a:lnTo>
                  <a:lnTo>
                    <a:pt x="219947" y="1142999"/>
                  </a:lnTo>
                  <a:lnTo>
                    <a:pt x="173161" y="1130299"/>
                  </a:lnTo>
                  <a:lnTo>
                    <a:pt x="128380" y="1104899"/>
                  </a:lnTo>
                  <a:lnTo>
                    <a:pt x="84997" y="1092199"/>
                  </a:lnTo>
                  <a:lnTo>
                    <a:pt x="0" y="1041399"/>
                  </a:lnTo>
                  <a:lnTo>
                    <a:pt x="5355" y="1028699"/>
                  </a:lnTo>
                  <a:lnTo>
                    <a:pt x="15092" y="1015999"/>
                  </a:lnTo>
                  <a:lnTo>
                    <a:pt x="24800" y="1015999"/>
                  </a:lnTo>
                  <a:lnTo>
                    <a:pt x="30064" y="1003299"/>
                  </a:lnTo>
                  <a:lnTo>
                    <a:pt x="73324" y="990599"/>
                  </a:lnTo>
                  <a:lnTo>
                    <a:pt x="113664" y="977899"/>
                  </a:lnTo>
                  <a:lnTo>
                    <a:pt x="207066" y="977899"/>
                  </a:lnTo>
                  <a:lnTo>
                    <a:pt x="210909" y="965199"/>
                  </a:lnTo>
                  <a:lnTo>
                    <a:pt x="208686" y="965199"/>
                  </a:lnTo>
                  <a:lnTo>
                    <a:pt x="206877" y="952499"/>
                  </a:lnTo>
                  <a:lnTo>
                    <a:pt x="247309" y="952499"/>
                  </a:lnTo>
                  <a:lnTo>
                    <a:pt x="264237" y="939799"/>
                  </a:lnTo>
                  <a:lnTo>
                    <a:pt x="277737" y="939799"/>
                  </a:lnTo>
                  <a:lnTo>
                    <a:pt x="265192" y="927099"/>
                  </a:lnTo>
                  <a:lnTo>
                    <a:pt x="7452226" y="927099"/>
                  </a:lnTo>
                  <a:lnTo>
                    <a:pt x="7456305" y="939799"/>
                  </a:lnTo>
                  <a:lnTo>
                    <a:pt x="7461941" y="952499"/>
                  </a:lnTo>
                  <a:lnTo>
                    <a:pt x="7471702" y="977899"/>
                  </a:lnTo>
                  <a:lnTo>
                    <a:pt x="7488154" y="990599"/>
                  </a:lnTo>
                  <a:lnTo>
                    <a:pt x="7476381" y="1003299"/>
                  </a:lnTo>
                  <a:lnTo>
                    <a:pt x="7412373" y="1003299"/>
                  </a:lnTo>
                  <a:lnTo>
                    <a:pt x="7416440" y="1015999"/>
                  </a:lnTo>
                  <a:lnTo>
                    <a:pt x="7422800" y="1028699"/>
                  </a:lnTo>
                  <a:lnTo>
                    <a:pt x="6637893" y="1028699"/>
                  </a:lnTo>
                  <a:lnTo>
                    <a:pt x="6680775" y="1041399"/>
                  </a:lnTo>
                  <a:lnTo>
                    <a:pt x="6729284" y="1054099"/>
                  </a:lnTo>
                  <a:lnTo>
                    <a:pt x="7424945" y="1054099"/>
                  </a:lnTo>
                  <a:lnTo>
                    <a:pt x="7387424" y="1066799"/>
                  </a:lnTo>
                  <a:lnTo>
                    <a:pt x="6324228" y="1066799"/>
                  </a:lnTo>
                  <a:lnTo>
                    <a:pt x="6337529" y="1079499"/>
                  </a:lnTo>
                  <a:lnTo>
                    <a:pt x="7386370" y="1079499"/>
                  </a:lnTo>
                  <a:lnTo>
                    <a:pt x="7390415" y="1092199"/>
                  </a:lnTo>
                  <a:lnTo>
                    <a:pt x="6781497" y="1092199"/>
                  </a:lnTo>
                  <a:lnTo>
                    <a:pt x="6764929" y="1104899"/>
                  </a:lnTo>
                  <a:lnTo>
                    <a:pt x="7303225" y="1104899"/>
                  </a:lnTo>
                  <a:lnTo>
                    <a:pt x="7262657" y="1117599"/>
                  </a:lnTo>
                  <a:lnTo>
                    <a:pt x="7205575" y="1117599"/>
                  </a:lnTo>
                  <a:lnTo>
                    <a:pt x="7197172" y="1168399"/>
                  </a:lnTo>
                  <a:lnTo>
                    <a:pt x="7177955" y="1206499"/>
                  </a:lnTo>
                  <a:lnTo>
                    <a:pt x="7152457" y="1244599"/>
                  </a:lnTo>
                  <a:lnTo>
                    <a:pt x="7138834" y="1257299"/>
                  </a:lnTo>
                  <a:lnTo>
                    <a:pt x="4564321" y="1257299"/>
                  </a:lnTo>
                  <a:lnTo>
                    <a:pt x="4502333" y="1269999"/>
                  </a:lnTo>
                  <a:close/>
                </a:path>
                <a:path w="7488555" h="1371600">
                  <a:moveTo>
                    <a:pt x="7424945" y="1054099"/>
                  </a:moveTo>
                  <a:lnTo>
                    <a:pt x="6779841" y="1054099"/>
                  </a:lnTo>
                  <a:lnTo>
                    <a:pt x="6729244" y="1041399"/>
                  </a:lnTo>
                  <a:lnTo>
                    <a:pt x="6681108" y="1028699"/>
                  </a:lnTo>
                  <a:lnTo>
                    <a:pt x="7432862" y="1028699"/>
                  </a:lnTo>
                  <a:lnTo>
                    <a:pt x="7448031" y="1041399"/>
                  </a:lnTo>
                  <a:lnTo>
                    <a:pt x="7424945" y="1054099"/>
                  </a:lnTo>
                  <a:close/>
                </a:path>
                <a:path w="7488555" h="1371600">
                  <a:moveTo>
                    <a:pt x="6431733" y="1079499"/>
                  </a:moveTo>
                  <a:lnTo>
                    <a:pt x="6374892" y="1079499"/>
                  </a:lnTo>
                  <a:lnTo>
                    <a:pt x="6366295" y="1066799"/>
                  </a:lnTo>
                  <a:lnTo>
                    <a:pt x="6415337" y="1066799"/>
                  </a:lnTo>
                  <a:lnTo>
                    <a:pt x="6431733" y="1079499"/>
                  </a:lnTo>
                  <a:close/>
                </a:path>
                <a:path w="7488555" h="1371600">
                  <a:moveTo>
                    <a:pt x="6489935" y="1079499"/>
                  </a:moveTo>
                  <a:lnTo>
                    <a:pt x="6474671" y="1079499"/>
                  </a:lnTo>
                  <a:lnTo>
                    <a:pt x="6491279" y="1066799"/>
                  </a:lnTo>
                  <a:lnTo>
                    <a:pt x="6489935" y="1079499"/>
                  </a:lnTo>
                  <a:close/>
                </a:path>
                <a:path w="7488555" h="1371600">
                  <a:moveTo>
                    <a:pt x="7316692" y="1079499"/>
                  </a:moveTo>
                  <a:lnTo>
                    <a:pt x="6504714" y="1079499"/>
                  </a:lnTo>
                  <a:lnTo>
                    <a:pt x="6503200" y="1066799"/>
                  </a:lnTo>
                  <a:lnTo>
                    <a:pt x="7347371" y="1066799"/>
                  </a:lnTo>
                  <a:lnTo>
                    <a:pt x="7316692" y="1079499"/>
                  </a:lnTo>
                  <a:close/>
                </a:path>
                <a:path w="7488555" h="1371600">
                  <a:moveTo>
                    <a:pt x="7343038" y="1104899"/>
                  </a:moveTo>
                  <a:lnTo>
                    <a:pt x="6825704" y="1104899"/>
                  </a:lnTo>
                  <a:lnTo>
                    <a:pt x="6818364" y="1092199"/>
                  </a:lnTo>
                  <a:lnTo>
                    <a:pt x="7397850" y="1092199"/>
                  </a:lnTo>
                  <a:lnTo>
                    <a:pt x="7343038" y="1104899"/>
                  </a:lnTo>
                  <a:close/>
                </a:path>
                <a:path w="7488555" h="1371600">
                  <a:moveTo>
                    <a:pt x="279558" y="1219199"/>
                  </a:moveTo>
                  <a:lnTo>
                    <a:pt x="267570" y="1219199"/>
                  </a:lnTo>
                  <a:lnTo>
                    <a:pt x="273163" y="1206499"/>
                  </a:lnTo>
                  <a:lnTo>
                    <a:pt x="290271" y="1206499"/>
                  </a:lnTo>
                  <a:lnTo>
                    <a:pt x="279558" y="1219199"/>
                  </a:lnTo>
                  <a:close/>
                </a:path>
                <a:path w="7488555" h="1371600">
                  <a:moveTo>
                    <a:pt x="4761121" y="1269999"/>
                  </a:moveTo>
                  <a:lnTo>
                    <a:pt x="4628517" y="1269999"/>
                  </a:lnTo>
                  <a:lnTo>
                    <a:pt x="4564321" y="1257299"/>
                  </a:lnTo>
                  <a:lnTo>
                    <a:pt x="4774710" y="1257299"/>
                  </a:lnTo>
                  <a:lnTo>
                    <a:pt x="4761121" y="1269999"/>
                  </a:lnTo>
                  <a:close/>
                </a:path>
                <a:path w="7488555" h="1371600">
                  <a:moveTo>
                    <a:pt x="5061744" y="1269999"/>
                  </a:moveTo>
                  <a:lnTo>
                    <a:pt x="4840558" y="1269999"/>
                  </a:lnTo>
                  <a:lnTo>
                    <a:pt x="4867451" y="1257299"/>
                  </a:lnTo>
                  <a:lnTo>
                    <a:pt x="5069945" y="1257299"/>
                  </a:lnTo>
                  <a:lnTo>
                    <a:pt x="5061744" y="1269999"/>
                  </a:lnTo>
                  <a:close/>
                </a:path>
                <a:path w="7488555" h="1371600">
                  <a:moveTo>
                    <a:pt x="7100751" y="1308099"/>
                  </a:moveTo>
                  <a:lnTo>
                    <a:pt x="3348175" y="1308099"/>
                  </a:lnTo>
                  <a:lnTo>
                    <a:pt x="3348713" y="1295399"/>
                  </a:lnTo>
                  <a:lnTo>
                    <a:pt x="5100602" y="1295399"/>
                  </a:lnTo>
                  <a:lnTo>
                    <a:pt x="5153002" y="1282699"/>
                  </a:lnTo>
                  <a:lnTo>
                    <a:pt x="5409372" y="1282699"/>
                  </a:lnTo>
                  <a:lnTo>
                    <a:pt x="5361273" y="1269999"/>
                  </a:lnTo>
                  <a:lnTo>
                    <a:pt x="5117946" y="1269999"/>
                  </a:lnTo>
                  <a:lnTo>
                    <a:pt x="5069945" y="1257299"/>
                  </a:lnTo>
                  <a:lnTo>
                    <a:pt x="7138834" y="1257299"/>
                  </a:lnTo>
                  <a:lnTo>
                    <a:pt x="7125211" y="1269999"/>
                  </a:lnTo>
                  <a:lnTo>
                    <a:pt x="7100751" y="1308099"/>
                  </a:lnTo>
                  <a:close/>
                </a:path>
                <a:path w="7488555" h="1371600">
                  <a:moveTo>
                    <a:pt x="458567" y="1358899"/>
                  </a:moveTo>
                  <a:lnTo>
                    <a:pt x="452961" y="1358899"/>
                  </a:lnTo>
                  <a:lnTo>
                    <a:pt x="409286" y="1346199"/>
                  </a:lnTo>
                  <a:lnTo>
                    <a:pt x="388629" y="1320799"/>
                  </a:lnTo>
                  <a:lnTo>
                    <a:pt x="374658" y="1295399"/>
                  </a:lnTo>
                  <a:lnTo>
                    <a:pt x="351041" y="1269999"/>
                  </a:lnTo>
                  <a:lnTo>
                    <a:pt x="4290477" y="1269999"/>
                  </a:lnTo>
                  <a:lnTo>
                    <a:pt x="4238878" y="1282699"/>
                  </a:lnTo>
                  <a:lnTo>
                    <a:pt x="2042835" y="1282699"/>
                  </a:lnTo>
                  <a:lnTo>
                    <a:pt x="1992410" y="1295399"/>
                  </a:lnTo>
                  <a:lnTo>
                    <a:pt x="714699" y="1295399"/>
                  </a:lnTo>
                  <a:lnTo>
                    <a:pt x="661520" y="1308099"/>
                  </a:lnTo>
                  <a:lnTo>
                    <a:pt x="587292" y="1308099"/>
                  </a:lnTo>
                  <a:lnTo>
                    <a:pt x="576216" y="1320799"/>
                  </a:lnTo>
                  <a:lnTo>
                    <a:pt x="559076" y="1320799"/>
                  </a:lnTo>
                  <a:lnTo>
                    <a:pt x="544524" y="1333499"/>
                  </a:lnTo>
                  <a:lnTo>
                    <a:pt x="523619" y="1333499"/>
                  </a:lnTo>
                  <a:lnTo>
                    <a:pt x="500233" y="1346199"/>
                  </a:lnTo>
                  <a:lnTo>
                    <a:pt x="465903" y="1346199"/>
                  </a:lnTo>
                  <a:lnTo>
                    <a:pt x="458567" y="1358899"/>
                  </a:lnTo>
                  <a:close/>
                </a:path>
                <a:path w="7488555" h="1371600">
                  <a:moveTo>
                    <a:pt x="4434875" y="1282699"/>
                  </a:moveTo>
                  <a:lnTo>
                    <a:pt x="4286045" y="1282699"/>
                  </a:lnTo>
                  <a:lnTo>
                    <a:pt x="4340911" y="1269999"/>
                  </a:lnTo>
                  <a:lnTo>
                    <a:pt x="4416854" y="1269999"/>
                  </a:lnTo>
                  <a:lnTo>
                    <a:pt x="4434875" y="1282699"/>
                  </a:lnTo>
                  <a:close/>
                </a:path>
                <a:path w="7488555" h="1371600">
                  <a:moveTo>
                    <a:pt x="5037262" y="1282699"/>
                  </a:moveTo>
                  <a:lnTo>
                    <a:pt x="4513072" y="1282699"/>
                  </a:lnTo>
                  <a:lnTo>
                    <a:pt x="4555208" y="1269999"/>
                  </a:lnTo>
                  <a:lnTo>
                    <a:pt x="5019443" y="1269999"/>
                  </a:lnTo>
                  <a:lnTo>
                    <a:pt x="5037262" y="1282699"/>
                  </a:lnTo>
                  <a:close/>
                </a:path>
                <a:path w="7488555" h="1371600">
                  <a:moveTo>
                    <a:pt x="5087747" y="1282699"/>
                  </a:moveTo>
                  <a:lnTo>
                    <a:pt x="5037262" y="1282699"/>
                  </a:lnTo>
                  <a:lnTo>
                    <a:pt x="5053447" y="1269999"/>
                  </a:lnTo>
                  <a:lnTo>
                    <a:pt x="5085273" y="1269999"/>
                  </a:lnTo>
                  <a:lnTo>
                    <a:pt x="5087747" y="1282699"/>
                  </a:lnTo>
                  <a:close/>
                </a:path>
                <a:path w="7488555" h="1371600">
                  <a:moveTo>
                    <a:pt x="2944013" y="1308099"/>
                  </a:moveTo>
                  <a:lnTo>
                    <a:pt x="2638484" y="1308099"/>
                  </a:lnTo>
                  <a:lnTo>
                    <a:pt x="2606361" y="1295399"/>
                  </a:lnTo>
                  <a:lnTo>
                    <a:pt x="2573260" y="1282699"/>
                  </a:lnTo>
                  <a:lnTo>
                    <a:pt x="4067638" y="1282699"/>
                  </a:lnTo>
                  <a:lnTo>
                    <a:pt x="4122246" y="1295399"/>
                  </a:lnTo>
                  <a:lnTo>
                    <a:pt x="2995834" y="1295399"/>
                  </a:lnTo>
                  <a:lnTo>
                    <a:pt x="2944013" y="1308099"/>
                  </a:lnTo>
                  <a:close/>
                </a:path>
                <a:path w="7488555" h="1371600">
                  <a:moveTo>
                    <a:pt x="5100602" y="1295399"/>
                  </a:moveTo>
                  <a:lnTo>
                    <a:pt x="4176795" y="1295399"/>
                  </a:lnTo>
                  <a:lnTo>
                    <a:pt x="4231367" y="1282699"/>
                  </a:lnTo>
                  <a:lnTo>
                    <a:pt x="5089307" y="1282699"/>
                  </a:lnTo>
                  <a:lnTo>
                    <a:pt x="5100602" y="1295399"/>
                  </a:lnTo>
                  <a:close/>
                </a:path>
                <a:path w="7488555" h="1371600">
                  <a:moveTo>
                    <a:pt x="1593801" y="1308099"/>
                  </a:moveTo>
                  <a:lnTo>
                    <a:pt x="1089738" y="1308099"/>
                  </a:lnTo>
                  <a:lnTo>
                    <a:pt x="1038515" y="1295399"/>
                  </a:lnTo>
                  <a:lnTo>
                    <a:pt x="1645935" y="1295399"/>
                  </a:lnTo>
                  <a:lnTo>
                    <a:pt x="1593801" y="1308099"/>
                  </a:lnTo>
                  <a:close/>
                </a:path>
                <a:path w="7488555" h="1371600">
                  <a:moveTo>
                    <a:pt x="3273309" y="1308099"/>
                  </a:moveTo>
                  <a:lnTo>
                    <a:pt x="3093067" y="1308099"/>
                  </a:lnTo>
                  <a:lnTo>
                    <a:pt x="3095106" y="1295399"/>
                  </a:lnTo>
                  <a:lnTo>
                    <a:pt x="3272126" y="1295399"/>
                  </a:lnTo>
                  <a:lnTo>
                    <a:pt x="3273309" y="1308099"/>
                  </a:lnTo>
                  <a:close/>
                </a:path>
                <a:path w="7488555" h="1371600">
                  <a:moveTo>
                    <a:pt x="3306275" y="1308099"/>
                  </a:moveTo>
                  <a:lnTo>
                    <a:pt x="3288427" y="1308099"/>
                  </a:lnTo>
                  <a:lnTo>
                    <a:pt x="3282936" y="1295399"/>
                  </a:lnTo>
                  <a:lnTo>
                    <a:pt x="3314070" y="1295399"/>
                  </a:lnTo>
                  <a:lnTo>
                    <a:pt x="3306275" y="1308099"/>
                  </a:lnTo>
                  <a:close/>
                </a:path>
                <a:path w="7488555" h="1371600">
                  <a:moveTo>
                    <a:pt x="1389169" y="1320799"/>
                  </a:moveTo>
                  <a:lnTo>
                    <a:pt x="1251606" y="1320799"/>
                  </a:lnTo>
                  <a:lnTo>
                    <a:pt x="1257144" y="1308099"/>
                  </a:lnTo>
                  <a:lnTo>
                    <a:pt x="1439183" y="1308099"/>
                  </a:lnTo>
                  <a:lnTo>
                    <a:pt x="1389169" y="1320799"/>
                  </a:lnTo>
                  <a:close/>
                </a:path>
                <a:path w="7488555" h="1371600">
                  <a:moveTo>
                    <a:pt x="4078821" y="1320799"/>
                  </a:moveTo>
                  <a:lnTo>
                    <a:pt x="3470371" y="1320799"/>
                  </a:lnTo>
                  <a:lnTo>
                    <a:pt x="3466357" y="1308099"/>
                  </a:lnTo>
                  <a:lnTo>
                    <a:pt x="4128572" y="1308099"/>
                  </a:lnTo>
                  <a:lnTo>
                    <a:pt x="4078821" y="1320799"/>
                  </a:lnTo>
                  <a:close/>
                </a:path>
                <a:path w="7488555" h="1371600">
                  <a:moveTo>
                    <a:pt x="7014805" y="1333499"/>
                  </a:moveTo>
                  <a:lnTo>
                    <a:pt x="4237438" y="1333499"/>
                  </a:lnTo>
                  <a:lnTo>
                    <a:pt x="4261256" y="1320799"/>
                  </a:lnTo>
                  <a:lnTo>
                    <a:pt x="4315900" y="1320799"/>
                  </a:lnTo>
                  <a:lnTo>
                    <a:pt x="4275928" y="1308099"/>
                  </a:lnTo>
                  <a:lnTo>
                    <a:pt x="7049751" y="1308099"/>
                  </a:lnTo>
                  <a:lnTo>
                    <a:pt x="7031577" y="1320799"/>
                  </a:lnTo>
                  <a:lnTo>
                    <a:pt x="7014805" y="1333499"/>
                  </a:lnTo>
                  <a:close/>
                </a:path>
                <a:path w="7488555" h="1371600">
                  <a:moveTo>
                    <a:pt x="7007708" y="1346199"/>
                  </a:moveTo>
                  <a:lnTo>
                    <a:pt x="4579384" y="1346199"/>
                  </a:lnTo>
                  <a:lnTo>
                    <a:pt x="4526141" y="1333499"/>
                  </a:lnTo>
                  <a:lnTo>
                    <a:pt x="7040136" y="1333499"/>
                  </a:lnTo>
                  <a:lnTo>
                    <a:pt x="7007708" y="1346199"/>
                  </a:lnTo>
                  <a:close/>
                </a:path>
                <a:path w="7488555" h="1371600">
                  <a:moveTo>
                    <a:pt x="5066432" y="1358899"/>
                  </a:moveTo>
                  <a:lnTo>
                    <a:pt x="4770087" y="1358899"/>
                  </a:lnTo>
                  <a:lnTo>
                    <a:pt x="4722362" y="1346199"/>
                  </a:lnTo>
                  <a:lnTo>
                    <a:pt x="5118727" y="1346199"/>
                  </a:lnTo>
                  <a:lnTo>
                    <a:pt x="5066432" y="1358899"/>
                  </a:lnTo>
                  <a:close/>
                </a:path>
                <a:path w="7488555" h="1371600">
                  <a:moveTo>
                    <a:pt x="5376559" y="1358899"/>
                  </a:moveTo>
                  <a:lnTo>
                    <a:pt x="5326811" y="1358899"/>
                  </a:lnTo>
                  <a:lnTo>
                    <a:pt x="5283248" y="1346199"/>
                  </a:lnTo>
                  <a:lnTo>
                    <a:pt x="5430353" y="1346199"/>
                  </a:lnTo>
                  <a:lnTo>
                    <a:pt x="5376559" y="1358899"/>
                  </a:lnTo>
                  <a:close/>
                </a:path>
                <a:path w="7488555" h="1371600">
                  <a:moveTo>
                    <a:pt x="5613659" y="1358899"/>
                  </a:moveTo>
                  <a:lnTo>
                    <a:pt x="5574867" y="1358899"/>
                  </a:lnTo>
                  <a:lnTo>
                    <a:pt x="5541516" y="1346199"/>
                  </a:lnTo>
                  <a:lnTo>
                    <a:pt x="5656878" y="1346199"/>
                  </a:lnTo>
                  <a:lnTo>
                    <a:pt x="5613659" y="1358899"/>
                  </a:lnTo>
                  <a:close/>
                </a:path>
                <a:path w="7488555" h="1371600">
                  <a:moveTo>
                    <a:pt x="6655150" y="1358899"/>
                  </a:moveTo>
                  <a:lnTo>
                    <a:pt x="5708083" y="1358899"/>
                  </a:lnTo>
                  <a:lnTo>
                    <a:pt x="5707032" y="1346199"/>
                  </a:lnTo>
                  <a:lnTo>
                    <a:pt x="6705285" y="1346199"/>
                  </a:lnTo>
                  <a:lnTo>
                    <a:pt x="6655150" y="1358899"/>
                  </a:lnTo>
                  <a:close/>
                </a:path>
                <a:path w="7488555" h="1371600">
                  <a:moveTo>
                    <a:pt x="6850285" y="1358899"/>
                  </a:moveTo>
                  <a:lnTo>
                    <a:pt x="6815509" y="1358899"/>
                  </a:lnTo>
                  <a:lnTo>
                    <a:pt x="6784243" y="1346199"/>
                  </a:lnTo>
                  <a:lnTo>
                    <a:pt x="6930408" y="1346199"/>
                  </a:lnTo>
                  <a:lnTo>
                    <a:pt x="6850285" y="1358899"/>
                  </a:lnTo>
                  <a:close/>
                </a:path>
                <a:path w="7488555" h="1371600">
                  <a:moveTo>
                    <a:pt x="5817838" y="1371599"/>
                  </a:moveTo>
                  <a:lnTo>
                    <a:pt x="5764625" y="1358899"/>
                  </a:lnTo>
                  <a:lnTo>
                    <a:pt x="5874838" y="1358899"/>
                  </a:lnTo>
                  <a:lnTo>
                    <a:pt x="5817838" y="1371599"/>
                  </a:lnTo>
                  <a:close/>
                </a:path>
                <a:path w="7488555" h="1371600">
                  <a:moveTo>
                    <a:pt x="6017606" y="1371599"/>
                  </a:moveTo>
                  <a:lnTo>
                    <a:pt x="6018280" y="1358899"/>
                  </a:lnTo>
                  <a:lnTo>
                    <a:pt x="6071549" y="1358899"/>
                  </a:lnTo>
                  <a:lnTo>
                    <a:pt x="6017606" y="1371599"/>
                  </a:lnTo>
                  <a:close/>
                </a:path>
              </a:pathLst>
            </a:custGeom>
            <a:solidFill>
              <a:srgbClr val="D4A2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8111" y="2305484"/>
            <a:ext cx="14443710" cy="5340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95"/>
              </a:spcBef>
            </a:pPr>
            <a:r>
              <a:rPr sz="3350" spc="-250" dirty="0">
                <a:solidFill>
                  <a:srgbClr val="9D7353"/>
                </a:solidFill>
                <a:latin typeface="Microsoft Sans Serif"/>
                <a:cs typeface="Microsoft Sans Serif"/>
              </a:rPr>
              <a:t>AS</a:t>
            </a:r>
            <a:r>
              <a:rPr sz="3350" spc="-254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405" dirty="0">
                <a:solidFill>
                  <a:srgbClr val="9D7353"/>
                </a:solidFill>
                <a:latin typeface="Microsoft Sans Serif"/>
                <a:cs typeface="Microsoft Sans Serif"/>
              </a:rPr>
              <a:t>THE</a:t>
            </a:r>
            <a:r>
              <a:rPr sz="3350" spc="-254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70" dirty="0">
                <a:solidFill>
                  <a:srgbClr val="9D7353"/>
                </a:solidFill>
                <a:latin typeface="Microsoft Sans Serif"/>
                <a:cs typeface="Microsoft Sans Serif"/>
              </a:rPr>
              <a:t>COVID-19</a:t>
            </a:r>
            <a:r>
              <a:rPr sz="3350" spc="-250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425" dirty="0">
                <a:solidFill>
                  <a:srgbClr val="9D7353"/>
                </a:solidFill>
                <a:latin typeface="Microsoft Sans Serif"/>
                <a:cs typeface="Microsoft Sans Serif"/>
              </a:rPr>
              <a:t>KEEPS</a:t>
            </a:r>
            <a:r>
              <a:rPr sz="3350" spc="-254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260" dirty="0">
                <a:solidFill>
                  <a:srgbClr val="9D7353"/>
                </a:solidFill>
                <a:latin typeface="Microsoft Sans Serif"/>
                <a:cs typeface="Microsoft Sans Serif"/>
              </a:rPr>
              <a:t>UNLEASHING</a:t>
            </a:r>
            <a:r>
              <a:rPr sz="3350" spc="-250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105" dirty="0">
                <a:solidFill>
                  <a:srgbClr val="9D7353"/>
                </a:solidFill>
                <a:latin typeface="Microsoft Sans Serif"/>
                <a:cs typeface="Microsoft Sans Serif"/>
              </a:rPr>
              <a:t>ITS</a:t>
            </a:r>
            <a:r>
              <a:rPr sz="3350" spc="-254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180" dirty="0">
                <a:solidFill>
                  <a:srgbClr val="9D7353"/>
                </a:solidFill>
                <a:latin typeface="Microsoft Sans Serif"/>
                <a:cs typeface="Microsoft Sans Serif"/>
              </a:rPr>
              <a:t>HAVOC,</a:t>
            </a:r>
            <a:r>
              <a:rPr sz="3350" spc="-250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405" dirty="0">
                <a:solidFill>
                  <a:srgbClr val="9D7353"/>
                </a:solidFill>
                <a:latin typeface="Microsoft Sans Serif"/>
                <a:cs typeface="Microsoft Sans Serif"/>
              </a:rPr>
              <a:t>THE</a:t>
            </a:r>
            <a:r>
              <a:rPr sz="3350" spc="-254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290" dirty="0">
                <a:solidFill>
                  <a:srgbClr val="9D7353"/>
                </a:solidFill>
                <a:latin typeface="Microsoft Sans Serif"/>
                <a:cs typeface="Microsoft Sans Serif"/>
              </a:rPr>
              <a:t>WORLD</a:t>
            </a:r>
            <a:r>
              <a:rPr sz="3350" spc="-250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285" dirty="0">
                <a:solidFill>
                  <a:srgbClr val="9D7353"/>
                </a:solidFill>
                <a:latin typeface="Microsoft Sans Serif"/>
                <a:cs typeface="Microsoft Sans Serif"/>
              </a:rPr>
              <a:t>CONTINUES</a:t>
            </a:r>
            <a:r>
              <a:rPr sz="3350" spc="-254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320" dirty="0">
                <a:solidFill>
                  <a:srgbClr val="9D7353"/>
                </a:solidFill>
                <a:latin typeface="Microsoft Sans Serif"/>
                <a:cs typeface="Microsoft Sans Serif"/>
              </a:rPr>
              <a:t>TO </a:t>
            </a:r>
            <a:r>
              <a:rPr sz="3350" spc="-875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495" dirty="0">
                <a:solidFill>
                  <a:srgbClr val="9D7353"/>
                </a:solidFill>
                <a:latin typeface="Microsoft Sans Serif"/>
                <a:cs typeface="Microsoft Sans Serif"/>
              </a:rPr>
              <a:t>GET</a:t>
            </a:r>
            <a:r>
              <a:rPr sz="3350" spc="-260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385" dirty="0">
                <a:solidFill>
                  <a:srgbClr val="9D7353"/>
                </a:solidFill>
                <a:latin typeface="Microsoft Sans Serif"/>
                <a:cs typeface="Microsoft Sans Serif"/>
              </a:rPr>
              <a:t>PUSHED</a:t>
            </a:r>
            <a:r>
              <a:rPr sz="3350" spc="-260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95" dirty="0">
                <a:solidFill>
                  <a:srgbClr val="9D7353"/>
                </a:solidFill>
                <a:latin typeface="Microsoft Sans Serif"/>
                <a:cs typeface="Microsoft Sans Serif"/>
              </a:rPr>
              <a:t>INTO</a:t>
            </a:r>
            <a:r>
              <a:rPr sz="3350" spc="-260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405" dirty="0">
                <a:solidFill>
                  <a:srgbClr val="9D7353"/>
                </a:solidFill>
                <a:latin typeface="Microsoft Sans Serif"/>
                <a:cs typeface="Microsoft Sans Serif"/>
              </a:rPr>
              <a:t>THE</a:t>
            </a:r>
            <a:r>
              <a:rPr sz="3350" spc="-260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150" dirty="0">
                <a:solidFill>
                  <a:srgbClr val="9D7353"/>
                </a:solidFill>
                <a:latin typeface="Microsoft Sans Serif"/>
                <a:cs typeface="Microsoft Sans Serif"/>
              </a:rPr>
              <a:t>CRISIS</a:t>
            </a:r>
            <a:r>
              <a:rPr sz="3350" spc="-260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370" dirty="0">
                <a:solidFill>
                  <a:srgbClr val="9D7353"/>
                </a:solidFill>
                <a:latin typeface="Microsoft Sans Serif"/>
                <a:cs typeface="Microsoft Sans Serif"/>
              </a:rPr>
              <a:t>OF</a:t>
            </a:r>
            <a:r>
              <a:rPr sz="3350" spc="-260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405" dirty="0">
                <a:solidFill>
                  <a:srgbClr val="9D7353"/>
                </a:solidFill>
                <a:latin typeface="Microsoft Sans Serif"/>
                <a:cs typeface="Microsoft Sans Serif"/>
              </a:rPr>
              <a:t>THE</a:t>
            </a:r>
            <a:r>
              <a:rPr sz="3350" spc="-260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395" dirty="0">
                <a:solidFill>
                  <a:srgbClr val="9D7353"/>
                </a:solidFill>
                <a:latin typeface="Microsoft Sans Serif"/>
                <a:cs typeface="Microsoft Sans Serif"/>
              </a:rPr>
              <a:t>GREAT</a:t>
            </a:r>
            <a:r>
              <a:rPr sz="3350" spc="-260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215" dirty="0">
                <a:solidFill>
                  <a:srgbClr val="9D7353"/>
                </a:solidFill>
                <a:latin typeface="Microsoft Sans Serif"/>
                <a:cs typeface="Microsoft Sans Serif"/>
              </a:rPr>
              <a:t>ECONOMIC</a:t>
            </a:r>
            <a:r>
              <a:rPr sz="3350" spc="-260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300" dirty="0">
                <a:solidFill>
                  <a:srgbClr val="9D7353"/>
                </a:solidFill>
                <a:latin typeface="Microsoft Sans Serif"/>
                <a:cs typeface="Microsoft Sans Serif"/>
              </a:rPr>
              <a:t>RECESSION,</a:t>
            </a:r>
            <a:r>
              <a:rPr sz="3350" spc="-260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265" dirty="0">
                <a:solidFill>
                  <a:srgbClr val="9D7353"/>
                </a:solidFill>
                <a:latin typeface="Microsoft Sans Serif"/>
                <a:cs typeface="Microsoft Sans Serif"/>
              </a:rPr>
              <a:t>MORE </a:t>
            </a:r>
            <a:r>
              <a:rPr sz="3350" spc="-260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220" dirty="0">
                <a:solidFill>
                  <a:srgbClr val="9D7353"/>
                </a:solidFill>
                <a:latin typeface="Microsoft Sans Serif"/>
                <a:cs typeface="Microsoft Sans Serif"/>
              </a:rPr>
              <a:t>AND </a:t>
            </a:r>
            <a:r>
              <a:rPr sz="3350" spc="-265" dirty="0">
                <a:solidFill>
                  <a:srgbClr val="9D7353"/>
                </a:solidFill>
                <a:latin typeface="Microsoft Sans Serif"/>
                <a:cs typeface="Microsoft Sans Serif"/>
              </a:rPr>
              <a:t>MORE </a:t>
            </a:r>
            <a:r>
              <a:rPr sz="3350" spc="-195" dirty="0">
                <a:solidFill>
                  <a:srgbClr val="9D7353"/>
                </a:solidFill>
                <a:latin typeface="Microsoft Sans Serif"/>
                <a:cs typeface="Microsoft Sans Serif"/>
              </a:rPr>
              <a:t>COMPANIES </a:t>
            </a:r>
            <a:r>
              <a:rPr sz="3350" spc="-335" dirty="0">
                <a:solidFill>
                  <a:srgbClr val="9D7353"/>
                </a:solidFill>
                <a:latin typeface="Microsoft Sans Serif"/>
                <a:cs typeface="Microsoft Sans Serif"/>
              </a:rPr>
              <a:t>START </a:t>
            </a:r>
            <a:r>
              <a:rPr sz="3350" spc="-320" dirty="0">
                <a:solidFill>
                  <a:srgbClr val="9D7353"/>
                </a:solidFill>
                <a:latin typeface="Microsoft Sans Serif"/>
                <a:cs typeface="Microsoft Sans Serif"/>
              </a:rPr>
              <a:t>TO </a:t>
            </a:r>
            <a:r>
              <a:rPr sz="3350" spc="-409" dirty="0">
                <a:solidFill>
                  <a:srgbClr val="9D7353"/>
                </a:solidFill>
                <a:latin typeface="Microsoft Sans Serif"/>
                <a:cs typeface="Microsoft Sans Serif"/>
              </a:rPr>
              <a:t>CUT</a:t>
            </a:r>
            <a:r>
              <a:rPr sz="3350" spc="-405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215" dirty="0">
                <a:solidFill>
                  <a:srgbClr val="9D7353"/>
                </a:solidFill>
                <a:latin typeface="Microsoft Sans Serif"/>
                <a:cs typeface="Microsoft Sans Serif"/>
              </a:rPr>
              <a:t>DOWN </a:t>
            </a:r>
            <a:r>
              <a:rPr sz="3350" spc="-229" dirty="0">
                <a:solidFill>
                  <a:srgbClr val="9D7353"/>
                </a:solidFill>
                <a:latin typeface="Microsoft Sans Serif"/>
                <a:cs typeface="Microsoft Sans Serif"/>
              </a:rPr>
              <a:t>THEIR </a:t>
            </a:r>
            <a:r>
              <a:rPr sz="3350" spc="-305" dirty="0">
                <a:solidFill>
                  <a:srgbClr val="9D7353"/>
                </a:solidFill>
                <a:latin typeface="Microsoft Sans Serif"/>
                <a:cs typeface="Microsoft Sans Serif"/>
              </a:rPr>
              <a:t>UNDERPERFORMING </a:t>
            </a:r>
            <a:r>
              <a:rPr sz="3350" spc="-300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335" dirty="0">
                <a:solidFill>
                  <a:srgbClr val="9D7353"/>
                </a:solidFill>
                <a:latin typeface="Microsoft Sans Serif"/>
                <a:cs typeface="Microsoft Sans Serif"/>
              </a:rPr>
              <a:t>EMPLOYEES.</a:t>
            </a:r>
            <a:r>
              <a:rPr sz="3350" spc="215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195" dirty="0">
                <a:solidFill>
                  <a:srgbClr val="9D7353"/>
                </a:solidFill>
                <a:latin typeface="Microsoft Sans Serif"/>
                <a:cs typeface="Microsoft Sans Serif"/>
              </a:rPr>
              <a:t>COMPANIES </a:t>
            </a:r>
            <a:r>
              <a:rPr sz="3350" spc="-114" dirty="0">
                <a:solidFill>
                  <a:srgbClr val="9D7353"/>
                </a:solidFill>
                <a:latin typeface="Microsoft Sans Serif"/>
                <a:cs typeface="Microsoft Sans Serif"/>
              </a:rPr>
              <a:t>FIRING </a:t>
            </a:r>
            <a:r>
              <a:rPr sz="3350" spc="-380" dirty="0">
                <a:solidFill>
                  <a:srgbClr val="9D7353"/>
                </a:solidFill>
                <a:latin typeface="Microsoft Sans Serif"/>
                <a:cs typeface="Microsoft Sans Serif"/>
              </a:rPr>
              <a:t>HUNDREDS</a:t>
            </a:r>
            <a:r>
              <a:rPr sz="3350" spc="130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220" dirty="0">
                <a:solidFill>
                  <a:srgbClr val="9D7353"/>
                </a:solidFill>
                <a:latin typeface="Microsoft Sans Serif"/>
                <a:cs typeface="Microsoft Sans Serif"/>
              </a:rPr>
              <a:t>AND </a:t>
            </a:r>
            <a:r>
              <a:rPr sz="3350" spc="-310" dirty="0">
                <a:solidFill>
                  <a:srgbClr val="9D7353"/>
                </a:solidFill>
                <a:latin typeface="Microsoft Sans Serif"/>
                <a:cs typeface="Microsoft Sans Serif"/>
              </a:rPr>
              <a:t>THOUSANDS </a:t>
            </a:r>
            <a:r>
              <a:rPr sz="3350" spc="-370" dirty="0">
                <a:solidFill>
                  <a:srgbClr val="9D7353"/>
                </a:solidFill>
                <a:latin typeface="Microsoft Sans Serif"/>
                <a:cs typeface="Microsoft Sans Serif"/>
              </a:rPr>
              <a:t>OF </a:t>
            </a:r>
            <a:r>
              <a:rPr sz="3350" spc="-365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585" dirty="0">
                <a:solidFill>
                  <a:srgbClr val="9D7353"/>
                </a:solidFill>
                <a:latin typeface="Microsoft Sans Serif"/>
                <a:cs typeface="Microsoft Sans Serif"/>
              </a:rPr>
              <a:t>E</a:t>
            </a:r>
            <a:r>
              <a:rPr sz="3350" spc="245" dirty="0">
                <a:solidFill>
                  <a:srgbClr val="9D7353"/>
                </a:solidFill>
                <a:latin typeface="Microsoft Sans Serif"/>
                <a:cs typeface="Microsoft Sans Serif"/>
              </a:rPr>
              <a:t>M</a:t>
            </a:r>
            <a:r>
              <a:rPr sz="3350" spc="-330" dirty="0">
                <a:solidFill>
                  <a:srgbClr val="9D7353"/>
                </a:solidFill>
                <a:latin typeface="Microsoft Sans Serif"/>
                <a:cs typeface="Microsoft Sans Serif"/>
              </a:rPr>
              <a:t>P</a:t>
            </a:r>
            <a:r>
              <a:rPr sz="3350" spc="-405" dirty="0">
                <a:solidFill>
                  <a:srgbClr val="9D7353"/>
                </a:solidFill>
                <a:latin typeface="Microsoft Sans Serif"/>
                <a:cs typeface="Microsoft Sans Serif"/>
              </a:rPr>
              <a:t>L</a:t>
            </a:r>
            <a:r>
              <a:rPr sz="3350" spc="-280" dirty="0">
                <a:solidFill>
                  <a:srgbClr val="9D7353"/>
                </a:solidFill>
                <a:latin typeface="Microsoft Sans Serif"/>
                <a:cs typeface="Microsoft Sans Serif"/>
              </a:rPr>
              <a:t>O</a:t>
            </a:r>
            <a:r>
              <a:rPr sz="3350" spc="-180" dirty="0">
                <a:solidFill>
                  <a:srgbClr val="9D7353"/>
                </a:solidFill>
                <a:latin typeface="Microsoft Sans Serif"/>
                <a:cs typeface="Microsoft Sans Serif"/>
              </a:rPr>
              <a:t>Y</a:t>
            </a:r>
            <a:r>
              <a:rPr sz="3350" spc="-585" dirty="0">
                <a:solidFill>
                  <a:srgbClr val="9D7353"/>
                </a:solidFill>
                <a:latin typeface="Microsoft Sans Serif"/>
                <a:cs typeface="Microsoft Sans Serif"/>
              </a:rPr>
              <a:t>EE</a:t>
            </a:r>
            <a:r>
              <a:rPr sz="3350" spc="-455" dirty="0">
                <a:solidFill>
                  <a:srgbClr val="9D7353"/>
                </a:solidFill>
                <a:latin typeface="Microsoft Sans Serif"/>
                <a:cs typeface="Microsoft Sans Serif"/>
              </a:rPr>
              <a:t>S</a:t>
            </a:r>
            <a:r>
              <a:rPr sz="3350" spc="-260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505" dirty="0">
                <a:solidFill>
                  <a:srgbClr val="9D7353"/>
                </a:solidFill>
                <a:latin typeface="Microsoft Sans Serif"/>
                <a:cs typeface="Microsoft Sans Serif"/>
              </a:rPr>
              <a:t>I</a:t>
            </a:r>
            <a:r>
              <a:rPr sz="3350" spc="-455" dirty="0">
                <a:solidFill>
                  <a:srgbClr val="9D7353"/>
                </a:solidFill>
                <a:latin typeface="Microsoft Sans Serif"/>
                <a:cs typeface="Microsoft Sans Serif"/>
              </a:rPr>
              <a:t>S</a:t>
            </a:r>
            <a:r>
              <a:rPr sz="3350" spc="-260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40" dirty="0">
                <a:solidFill>
                  <a:srgbClr val="9D7353"/>
                </a:solidFill>
                <a:latin typeface="Microsoft Sans Serif"/>
                <a:cs typeface="Microsoft Sans Serif"/>
              </a:rPr>
              <a:t>A</a:t>
            </a:r>
            <a:r>
              <a:rPr sz="3350" spc="-260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365" dirty="0">
                <a:solidFill>
                  <a:srgbClr val="9D7353"/>
                </a:solidFill>
                <a:latin typeface="Microsoft Sans Serif"/>
                <a:cs typeface="Microsoft Sans Serif"/>
              </a:rPr>
              <a:t>T</a:t>
            </a:r>
            <a:r>
              <a:rPr sz="3350" spc="-180" dirty="0">
                <a:solidFill>
                  <a:srgbClr val="9D7353"/>
                </a:solidFill>
                <a:latin typeface="Microsoft Sans Serif"/>
                <a:cs typeface="Microsoft Sans Serif"/>
              </a:rPr>
              <a:t>Y</a:t>
            </a:r>
            <a:r>
              <a:rPr sz="3350" spc="-330" dirty="0">
                <a:solidFill>
                  <a:srgbClr val="9D7353"/>
                </a:solidFill>
                <a:latin typeface="Microsoft Sans Serif"/>
                <a:cs typeface="Microsoft Sans Serif"/>
              </a:rPr>
              <a:t>P</a:t>
            </a:r>
            <a:r>
              <a:rPr sz="3350" spc="505" dirty="0">
                <a:solidFill>
                  <a:srgbClr val="9D7353"/>
                </a:solidFill>
                <a:latin typeface="Microsoft Sans Serif"/>
                <a:cs typeface="Microsoft Sans Serif"/>
              </a:rPr>
              <a:t>I</a:t>
            </a:r>
            <a:r>
              <a:rPr sz="3350" spc="-545" dirty="0">
                <a:solidFill>
                  <a:srgbClr val="9D7353"/>
                </a:solidFill>
                <a:latin typeface="Microsoft Sans Serif"/>
                <a:cs typeface="Microsoft Sans Serif"/>
              </a:rPr>
              <a:t>C</a:t>
            </a:r>
            <a:r>
              <a:rPr sz="3350" spc="-45" dirty="0">
                <a:solidFill>
                  <a:srgbClr val="9D7353"/>
                </a:solidFill>
                <a:latin typeface="Microsoft Sans Serif"/>
                <a:cs typeface="Microsoft Sans Serif"/>
              </a:rPr>
              <a:t>A</a:t>
            </a:r>
            <a:r>
              <a:rPr sz="3350" spc="-405" dirty="0">
                <a:solidFill>
                  <a:srgbClr val="9D7353"/>
                </a:solidFill>
                <a:latin typeface="Microsoft Sans Serif"/>
                <a:cs typeface="Microsoft Sans Serif"/>
              </a:rPr>
              <a:t>L</a:t>
            </a:r>
            <a:r>
              <a:rPr sz="3350" spc="-260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265" dirty="0">
                <a:solidFill>
                  <a:srgbClr val="9D7353"/>
                </a:solidFill>
                <a:latin typeface="Microsoft Sans Serif"/>
                <a:cs typeface="Microsoft Sans Serif"/>
              </a:rPr>
              <a:t>H</a:t>
            </a:r>
            <a:r>
              <a:rPr sz="3350" spc="-585" dirty="0">
                <a:solidFill>
                  <a:srgbClr val="9D7353"/>
                </a:solidFill>
                <a:latin typeface="Microsoft Sans Serif"/>
                <a:cs typeface="Microsoft Sans Serif"/>
              </a:rPr>
              <a:t>E</a:t>
            </a:r>
            <a:r>
              <a:rPr sz="3350" spc="-45" dirty="0">
                <a:solidFill>
                  <a:srgbClr val="9D7353"/>
                </a:solidFill>
                <a:latin typeface="Microsoft Sans Serif"/>
                <a:cs typeface="Microsoft Sans Serif"/>
              </a:rPr>
              <a:t>A</a:t>
            </a:r>
            <a:r>
              <a:rPr sz="3350" spc="-360" dirty="0">
                <a:solidFill>
                  <a:srgbClr val="9D7353"/>
                </a:solidFill>
                <a:latin typeface="Microsoft Sans Serif"/>
                <a:cs typeface="Microsoft Sans Serif"/>
              </a:rPr>
              <a:t>D</a:t>
            </a:r>
            <a:r>
              <a:rPr sz="3350" spc="-405" dirty="0">
                <a:solidFill>
                  <a:srgbClr val="9D7353"/>
                </a:solidFill>
                <a:latin typeface="Microsoft Sans Serif"/>
                <a:cs typeface="Microsoft Sans Serif"/>
              </a:rPr>
              <a:t>L</a:t>
            </a:r>
            <a:r>
              <a:rPr sz="3350" spc="505" dirty="0">
                <a:solidFill>
                  <a:srgbClr val="9D7353"/>
                </a:solidFill>
                <a:latin typeface="Microsoft Sans Serif"/>
                <a:cs typeface="Microsoft Sans Serif"/>
              </a:rPr>
              <a:t>I</a:t>
            </a:r>
            <a:r>
              <a:rPr sz="3350" spc="-254" dirty="0">
                <a:solidFill>
                  <a:srgbClr val="9D7353"/>
                </a:solidFill>
                <a:latin typeface="Microsoft Sans Serif"/>
                <a:cs typeface="Microsoft Sans Serif"/>
              </a:rPr>
              <a:t>N</a:t>
            </a:r>
            <a:r>
              <a:rPr sz="3350" spc="-585" dirty="0">
                <a:solidFill>
                  <a:srgbClr val="9D7353"/>
                </a:solidFill>
                <a:latin typeface="Microsoft Sans Serif"/>
                <a:cs typeface="Microsoft Sans Serif"/>
              </a:rPr>
              <a:t>E</a:t>
            </a:r>
            <a:r>
              <a:rPr sz="3350" spc="-260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365" dirty="0">
                <a:solidFill>
                  <a:srgbClr val="9D7353"/>
                </a:solidFill>
                <a:latin typeface="Microsoft Sans Serif"/>
                <a:cs typeface="Microsoft Sans Serif"/>
              </a:rPr>
              <a:t>T</a:t>
            </a:r>
            <a:r>
              <a:rPr sz="3350" spc="-280" dirty="0">
                <a:solidFill>
                  <a:srgbClr val="9D7353"/>
                </a:solidFill>
                <a:latin typeface="Microsoft Sans Serif"/>
                <a:cs typeface="Microsoft Sans Serif"/>
              </a:rPr>
              <a:t>O</a:t>
            </a:r>
            <a:r>
              <a:rPr sz="3350" spc="-360" dirty="0">
                <a:solidFill>
                  <a:srgbClr val="9D7353"/>
                </a:solidFill>
                <a:latin typeface="Microsoft Sans Serif"/>
                <a:cs typeface="Microsoft Sans Serif"/>
              </a:rPr>
              <a:t>D</a:t>
            </a:r>
            <a:r>
              <a:rPr sz="3350" spc="-45" dirty="0">
                <a:solidFill>
                  <a:srgbClr val="9D7353"/>
                </a:solidFill>
                <a:latin typeface="Microsoft Sans Serif"/>
                <a:cs typeface="Microsoft Sans Serif"/>
              </a:rPr>
              <a:t>A</a:t>
            </a:r>
            <a:r>
              <a:rPr sz="3350" spc="-180" dirty="0">
                <a:solidFill>
                  <a:srgbClr val="9D7353"/>
                </a:solidFill>
                <a:latin typeface="Microsoft Sans Serif"/>
                <a:cs typeface="Microsoft Sans Serif"/>
              </a:rPr>
              <a:t>Y</a:t>
            </a:r>
            <a:r>
              <a:rPr sz="3350" spc="-165" dirty="0">
                <a:solidFill>
                  <a:srgbClr val="9D7353"/>
                </a:solidFill>
                <a:latin typeface="Microsoft Sans Serif"/>
                <a:cs typeface="Microsoft Sans Serif"/>
              </a:rPr>
              <a:t>.</a:t>
            </a:r>
            <a:r>
              <a:rPr sz="3350" spc="-260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545" dirty="0">
                <a:solidFill>
                  <a:srgbClr val="9D7353"/>
                </a:solidFill>
                <a:latin typeface="Microsoft Sans Serif"/>
                <a:cs typeface="Microsoft Sans Serif"/>
              </a:rPr>
              <a:t>C</a:t>
            </a:r>
            <a:r>
              <a:rPr sz="3350" spc="-320" dirty="0">
                <a:solidFill>
                  <a:srgbClr val="9D7353"/>
                </a:solidFill>
                <a:latin typeface="Microsoft Sans Serif"/>
                <a:cs typeface="Microsoft Sans Serif"/>
              </a:rPr>
              <a:t>U</a:t>
            </a:r>
            <a:r>
              <a:rPr sz="3350" spc="-365" dirty="0">
                <a:solidFill>
                  <a:srgbClr val="9D7353"/>
                </a:solidFill>
                <a:latin typeface="Microsoft Sans Serif"/>
                <a:cs typeface="Microsoft Sans Serif"/>
              </a:rPr>
              <a:t>TT</a:t>
            </a:r>
            <a:r>
              <a:rPr sz="3350" spc="505" dirty="0">
                <a:solidFill>
                  <a:srgbClr val="9D7353"/>
                </a:solidFill>
                <a:latin typeface="Microsoft Sans Serif"/>
                <a:cs typeface="Microsoft Sans Serif"/>
              </a:rPr>
              <a:t>I</a:t>
            </a:r>
            <a:r>
              <a:rPr sz="3350" spc="-254" dirty="0">
                <a:solidFill>
                  <a:srgbClr val="9D7353"/>
                </a:solidFill>
                <a:latin typeface="Microsoft Sans Serif"/>
                <a:cs typeface="Microsoft Sans Serif"/>
              </a:rPr>
              <a:t>N</a:t>
            </a:r>
            <a:r>
              <a:rPr sz="3350" spc="-525" dirty="0">
                <a:solidFill>
                  <a:srgbClr val="9D7353"/>
                </a:solidFill>
                <a:latin typeface="Microsoft Sans Serif"/>
                <a:cs typeface="Microsoft Sans Serif"/>
              </a:rPr>
              <a:t>G</a:t>
            </a:r>
            <a:r>
              <a:rPr sz="3350" spc="-260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360" dirty="0">
                <a:solidFill>
                  <a:srgbClr val="9D7353"/>
                </a:solidFill>
                <a:latin typeface="Microsoft Sans Serif"/>
                <a:cs typeface="Microsoft Sans Serif"/>
              </a:rPr>
              <a:t>D</a:t>
            </a:r>
            <a:r>
              <a:rPr sz="3350" spc="-280" dirty="0">
                <a:solidFill>
                  <a:srgbClr val="9D7353"/>
                </a:solidFill>
                <a:latin typeface="Microsoft Sans Serif"/>
                <a:cs typeface="Microsoft Sans Serif"/>
              </a:rPr>
              <a:t>O</a:t>
            </a:r>
            <a:r>
              <a:rPr sz="3350" spc="25" dirty="0">
                <a:solidFill>
                  <a:srgbClr val="9D7353"/>
                </a:solidFill>
                <a:latin typeface="Microsoft Sans Serif"/>
                <a:cs typeface="Microsoft Sans Serif"/>
              </a:rPr>
              <a:t>W</a:t>
            </a:r>
            <a:r>
              <a:rPr sz="3350" spc="-250" dirty="0">
                <a:solidFill>
                  <a:srgbClr val="9D7353"/>
                </a:solidFill>
                <a:latin typeface="Microsoft Sans Serif"/>
                <a:cs typeface="Microsoft Sans Serif"/>
              </a:rPr>
              <a:t>N</a:t>
            </a:r>
            <a:r>
              <a:rPr sz="3350" spc="-260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585" dirty="0">
                <a:solidFill>
                  <a:srgbClr val="9D7353"/>
                </a:solidFill>
                <a:latin typeface="Microsoft Sans Serif"/>
                <a:cs typeface="Microsoft Sans Serif"/>
              </a:rPr>
              <a:t>E</a:t>
            </a:r>
            <a:r>
              <a:rPr sz="3350" spc="245" dirty="0">
                <a:solidFill>
                  <a:srgbClr val="9D7353"/>
                </a:solidFill>
                <a:latin typeface="Microsoft Sans Serif"/>
                <a:cs typeface="Microsoft Sans Serif"/>
              </a:rPr>
              <a:t>M</a:t>
            </a:r>
            <a:r>
              <a:rPr sz="3350" spc="-330" dirty="0">
                <a:solidFill>
                  <a:srgbClr val="9D7353"/>
                </a:solidFill>
                <a:latin typeface="Microsoft Sans Serif"/>
                <a:cs typeface="Microsoft Sans Serif"/>
              </a:rPr>
              <a:t>P</a:t>
            </a:r>
            <a:r>
              <a:rPr sz="3350" spc="-405" dirty="0">
                <a:solidFill>
                  <a:srgbClr val="9D7353"/>
                </a:solidFill>
                <a:latin typeface="Microsoft Sans Serif"/>
                <a:cs typeface="Microsoft Sans Serif"/>
              </a:rPr>
              <a:t>L</a:t>
            </a:r>
            <a:r>
              <a:rPr sz="3350" spc="-280" dirty="0">
                <a:solidFill>
                  <a:srgbClr val="9D7353"/>
                </a:solidFill>
                <a:latin typeface="Microsoft Sans Serif"/>
                <a:cs typeface="Microsoft Sans Serif"/>
              </a:rPr>
              <a:t>O</a:t>
            </a:r>
            <a:r>
              <a:rPr sz="3350" spc="-180" dirty="0">
                <a:solidFill>
                  <a:srgbClr val="9D7353"/>
                </a:solidFill>
                <a:latin typeface="Microsoft Sans Serif"/>
                <a:cs typeface="Microsoft Sans Serif"/>
              </a:rPr>
              <a:t>Y</a:t>
            </a:r>
            <a:r>
              <a:rPr sz="3350" spc="-585" dirty="0">
                <a:solidFill>
                  <a:srgbClr val="9D7353"/>
                </a:solidFill>
                <a:latin typeface="Microsoft Sans Serif"/>
                <a:cs typeface="Microsoft Sans Serif"/>
              </a:rPr>
              <a:t>EE</a:t>
            </a:r>
            <a:r>
              <a:rPr sz="3350" spc="-455" dirty="0">
                <a:solidFill>
                  <a:srgbClr val="9D7353"/>
                </a:solidFill>
                <a:latin typeface="Microsoft Sans Serif"/>
                <a:cs typeface="Microsoft Sans Serif"/>
              </a:rPr>
              <a:t>S</a:t>
            </a:r>
            <a:r>
              <a:rPr sz="3350" spc="-260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280" dirty="0">
                <a:solidFill>
                  <a:srgbClr val="9D7353"/>
                </a:solidFill>
                <a:latin typeface="Microsoft Sans Serif"/>
                <a:cs typeface="Microsoft Sans Serif"/>
              </a:rPr>
              <a:t>O</a:t>
            </a:r>
            <a:r>
              <a:rPr sz="3350" spc="-254" dirty="0">
                <a:solidFill>
                  <a:srgbClr val="9D7353"/>
                </a:solidFill>
                <a:latin typeface="Microsoft Sans Serif"/>
                <a:cs typeface="Microsoft Sans Serif"/>
              </a:rPr>
              <a:t>R  </a:t>
            </a:r>
            <a:r>
              <a:rPr sz="3350" spc="-315" dirty="0">
                <a:solidFill>
                  <a:srgbClr val="9D7353"/>
                </a:solidFill>
                <a:latin typeface="Microsoft Sans Serif"/>
                <a:cs typeface="Microsoft Sans Serif"/>
              </a:rPr>
              <a:t>REDUCING </a:t>
            </a:r>
            <a:r>
              <a:rPr sz="3350" spc="-145" dirty="0">
                <a:solidFill>
                  <a:srgbClr val="9D7353"/>
                </a:solidFill>
                <a:latin typeface="Microsoft Sans Serif"/>
                <a:cs typeface="Microsoft Sans Serif"/>
              </a:rPr>
              <a:t>AN </a:t>
            </a:r>
            <a:r>
              <a:rPr sz="3350" spc="-340" dirty="0">
                <a:solidFill>
                  <a:srgbClr val="9D7353"/>
                </a:solidFill>
                <a:latin typeface="Microsoft Sans Serif"/>
                <a:cs typeface="Microsoft Sans Serif"/>
              </a:rPr>
              <a:t>EMPLOYEE </a:t>
            </a:r>
            <a:r>
              <a:rPr sz="3350" spc="-260" dirty="0">
                <a:solidFill>
                  <a:srgbClr val="9D7353"/>
                </a:solidFill>
                <a:latin typeface="Microsoft Sans Serif"/>
                <a:cs typeface="Microsoft Sans Serif"/>
              </a:rPr>
              <a:t>SALARY </a:t>
            </a:r>
            <a:r>
              <a:rPr sz="3350" spc="25" dirty="0">
                <a:solidFill>
                  <a:srgbClr val="9D7353"/>
                </a:solidFill>
                <a:latin typeface="Microsoft Sans Serif"/>
                <a:cs typeface="Microsoft Sans Serif"/>
              </a:rPr>
              <a:t>IS </a:t>
            </a:r>
            <a:r>
              <a:rPr sz="3350" spc="-40" dirty="0">
                <a:solidFill>
                  <a:srgbClr val="9D7353"/>
                </a:solidFill>
                <a:latin typeface="Microsoft Sans Serif"/>
                <a:cs typeface="Microsoft Sans Serif"/>
              </a:rPr>
              <a:t>A </a:t>
            </a:r>
            <a:r>
              <a:rPr sz="3350" spc="-350" dirty="0">
                <a:solidFill>
                  <a:srgbClr val="9D7353"/>
                </a:solidFill>
                <a:latin typeface="Microsoft Sans Serif"/>
                <a:cs typeface="Microsoft Sans Serif"/>
              </a:rPr>
              <a:t>TOUGH </a:t>
            </a:r>
            <a:r>
              <a:rPr sz="3350" spc="-185" dirty="0">
                <a:solidFill>
                  <a:srgbClr val="9D7353"/>
                </a:solidFill>
                <a:latin typeface="Microsoft Sans Serif"/>
                <a:cs typeface="Microsoft Sans Serif"/>
              </a:rPr>
              <a:t>DECISION </a:t>
            </a:r>
            <a:r>
              <a:rPr sz="3350" spc="-320" dirty="0">
                <a:solidFill>
                  <a:srgbClr val="9D7353"/>
                </a:solidFill>
                <a:latin typeface="Microsoft Sans Serif"/>
                <a:cs typeface="Microsoft Sans Serif"/>
              </a:rPr>
              <a:t>TO </a:t>
            </a:r>
            <a:r>
              <a:rPr sz="3350" spc="-265" dirty="0">
                <a:solidFill>
                  <a:srgbClr val="9D7353"/>
                </a:solidFill>
                <a:latin typeface="Microsoft Sans Serif"/>
                <a:cs typeface="Microsoft Sans Serif"/>
              </a:rPr>
              <a:t>TAKE. </a:t>
            </a:r>
            <a:r>
              <a:rPr sz="3350" spc="-470" dirty="0">
                <a:solidFill>
                  <a:srgbClr val="9D7353"/>
                </a:solidFill>
                <a:latin typeface="Microsoft Sans Serif"/>
                <a:cs typeface="Microsoft Sans Serif"/>
              </a:rPr>
              <a:t>HERE </a:t>
            </a:r>
            <a:r>
              <a:rPr sz="3350" spc="130" dirty="0">
                <a:solidFill>
                  <a:srgbClr val="9D7353"/>
                </a:solidFill>
                <a:latin typeface="Microsoft Sans Serif"/>
                <a:cs typeface="Microsoft Sans Serif"/>
              </a:rPr>
              <a:t>IN </a:t>
            </a:r>
            <a:r>
              <a:rPr sz="3350" spc="135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365" dirty="0">
                <a:solidFill>
                  <a:srgbClr val="9D7353"/>
                </a:solidFill>
                <a:latin typeface="Microsoft Sans Serif"/>
                <a:cs typeface="Microsoft Sans Serif"/>
              </a:rPr>
              <a:t>T</a:t>
            </a:r>
            <a:r>
              <a:rPr sz="3350" spc="-265" dirty="0">
                <a:solidFill>
                  <a:srgbClr val="9D7353"/>
                </a:solidFill>
                <a:latin typeface="Microsoft Sans Serif"/>
                <a:cs typeface="Microsoft Sans Serif"/>
              </a:rPr>
              <a:t>H</a:t>
            </a:r>
            <a:r>
              <a:rPr sz="3350" spc="505" dirty="0">
                <a:solidFill>
                  <a:srgbClr val="9D7353"/>
                </a:solidFill>
                <a:latin typeface="Microsoft Sans Serif"/>
                <a:cs typeface="Microsoft Sans Serif"/>
              </a:rPr>
              <a:t>I</a:t>
            </a:r>
            <a:r>
              <a:rPr sz="3350" spc="-455" dirty="0">
                <a:solidFill>
                  <a:srgbClr val="9D7353"/>
                </a:solidFill>
                <a:latin typeface="Microsoft Sans Serif"/>
                <a:cs typeface="Microsoft Sans Serif"/>
              </a:rPr>
              <a:t>S</a:t>
            </a:r>
            <a:r>
              <a:rPr sz="3350" spc="-260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330" dirty="0">
                <a:solidFill>
                  <a:srgbClr val="9D7353"/>
                </a:solidFill>
                <a:latin typeface="Microsoft Sans Serif"/>
                <a:cs typeface="Microsoft Sans Serif"/>
              </a:rPr>
              <a:t>P</a:t>
            </a:r>
            <a:r>
              <a:rPr sz="3350" spc="-450" dirty="0">
                <a:solidFill>
                  <a:srgbClr val="9D7353"/>
                </a:solidFill>
                <a:latin typeface="Microsoft Sans Serif"/>
                <a:cs typeface="Microsoft Sans Serif"/>
              </a:rPr>
              <a:t>R</a:t>
            </a:r>
            <a:r>
              <a:rPr sz="3350" spc="-280" dirty="0">
                <a:solidFill>
                  <a:srgbClr val="9D7353"/>
                </a:solidFill>
                <a:latin typeface="Microsoft Sans Serif"/>
                <a:cs typeface="Microsoft Sans Serif"/>
              </a:rPr>
              <a:t>O</a:t>
            </a:r>
            <a:r>
              <a:rPr sz="3350" spc="-130" dirty="0">
                <a:solidFill>
                  <a:srgbClr val="9D7353"/>
                </a:solidFill>
                <a:latin typeface="Microsoft Sans Serif"/>
                <a:cs typeface="Microsoft Sans Serif"/>
              </a:rPr>
              <a:t>J</a:t>
            </a:r>
            <a:r>
              <a:rPr sz="3350" spc="-585" dirty="0">
                <a:solidFill>
                  <a:srgbClr val="9D7353"/>
                </a:solidFill>
                <a:latin typeface="Microsoft Sans Serif"/>
                <a:cs typeface="Microsoft Sans Serif"/>
              </a:rPr>
              <a:t>E</a:t>
            </a:r>
            <a:r>
              <a:rPr sz="3350" spc="-545" dirty="0">
                <a:solidFill>
                  <a:srgbClr val="9D7353"/>
                </a:solidFill>
                <a:latin typeface="Microsoft Sans Serif"/>
                <a:cs typeface="Microsoft Sans Serif"/>
              </a:rPr>
              <a:t>C</a:t>
            </a:r>
            <a:r>
              <a:rPr sz="3350" spc="-365" dirty="0">
                <a:solidFill>
                  <a:srgbClr val="9D7353"/>
                </a:solidFill>
                <a:latin typeface="Microsoft Sans Serif"/>
                <a:cs typeface="Microsoft Sans Serif"/>
              </a:rPr>
              <a:t>T</a:t>
            </a:r>
            <a:r>
              <a:rPr sz="3350" spc="-260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25" dirty="0">
                <a:solidFill>
                  <a:srgbClr val="9D7353"/>
                </a:solidFill>
                <a:latin typeface="Microsoft Sans Serif"/>
                <a:cs typeface="Microsoft Sans Serif"/>
              </a:rPr>
              <a:t>W</a:t>
            </a:r>
            <a:r>
              <a:rPr sz="3350" spc="-585" dirty="0">
                <a:solidFill>
                  <a:srgbClr val="9D7353"/>
                </a:solidFill>
                <a:latin typeface="Microsoft Sans Serif"/>
                <a:cs typeface="Microsoft Sans Serif"/>
              </a:rPr>
              <a:t>E</a:t>
            </a:r>
            <a:r>
              <a:rPr sz="3350" spc="-260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405" dirty="0">
                <a:solidFill>
                  <a:srgbClr val="9D7353"/>
                </a:solidFill>
                <a:latin typeface="Microsoft Sans Serif"/>
                <a:cs typeface="Microsoft Sans Serif"/>
              </a:rPr>
              <a:t>L</a:t>
            </a:r>
            <a:r>
              <a:rPr sz="3350" spc="-280" dirty="0">
                <a:solidFill>
                  <a:srgbClr val="9D7353"/>
                </a:solidFill>
                <a:latin typeface="Microsoft Sans Serif"/>
                <a:cs typeface="Microsoft Sans Serif"/>
              </a:rPr>
              <a:t>OO</a:t>
            </a:r>
            <a:r>
              <a:rPr sz="3350" spc="-155" dirty="0">
                <a:solidFill>
                  <a:srgbClr val="9D7353"/>
                </a:solidFill>
                <a:latin typeface="Microsoft Sans Serif"/>
                <a:cs typeface="Microsoft Sans Serif"/>
              </a:rPr>
              <a:t>K</a:t>
            </a:r>
            <a:r>
              <a:rPr sz="3350" spc="-260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45" dirty="0">
                <a:solidFill>
                  <a:srgbClr val="9D7353"/>
                </a:solidFill>
                <a:latin typeface="Microsoft Sans Serif"/>
                <a:cs typeface="Microsoft Sans Serif"/>
              </a:rPr>
              <a:t>A</a:t>
            </a:r>
            <a:r>
              <a:rPr sz="3350" spc="-365" dirty="0">
                <a:solidFill>
                  <a:srgbClr val="9D7353"/>
                </a:solidFill>
                <a:latin typeface="Microsoft Sans Serif"/>
                <a:cs typeface="Microsoft Sans Serif"/>
              </a:rPr>
              <a:t>T</a:t>
            </a:r>
            <a:r>
              <a:rPr sz="3350" spc="-260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25" dirty="0">
                <a:solidFill>
                  <a:srgbClr val="9D7353"/>
                </a:solidFill>
                <a:latin typeface="Microsoft Sans Serif"/>
                <a:cs typeface="Microsoft Sans Serif"/>
              </a:rPr>
              <a:t>V</a:t>
            </a:r>
            <a:r>
              <a:rPr sz="3350" spc="-45" dirty="0">
                <a:solidFill>
                  <a:srgbClr val="9D7353"/>
                </a:solidFill>
                <a:latin typeface="Microsoft Sans Serif"/>
                <a:cs typeface="Microsoft Sans Serif"/>
              </a:rPr>
              <a:t>A</a:t>
            </a:r>
            <a:r>
              <a:rPr sz="3350" spc="-450" dirty="0">
                <a:solidFill>
                  <a:srgbClr val="9D7353"/>
                </a:solidFill>
                <a:latin typeface="Microsoft Sans Serif"/>
                <a:cs typeface="Microsoft Sans Serif"/>
              </a:rPr>
              <a:t>R</a:t>
            </a:r>
            <a:r>
              <a:rPr sz="3350" spc="505" dirty="0">
                <a:solidFill>
                  <a:srgbClr val="9D7353"/>
                </a:solidFill>
                <a:latin typeface="Microsoft Sans Serif"/>
                <a:cs typeface="Microsoft Sans Serif"/>
              </a:rPr>
              <a:t>I</a:t>
            </a:r>
            <a:r>
              <a:rPr sz="3350" spc="-280" dirty="0">
                <a:solidFill>
                  <a:srgbClr val="9D7353"/>
                </a:solidFill>
                <a:latin typeface="Microsoft Sans Serif"/>
                <a:cs typeface="Microsoft Sans Serif"/>
              </a:rPr>
              <a:t>O</a:t>
            </a:r>
            <a:r>
              <a:rPr sz="3350" spc="-320" dirty="0">
                <a:solidFill>
                  <a:srgbClr val="9D7353"/>
                </a:solidFill>
                <a:latin typeface="Microsoft Sans Serif"/>
                <a:cs typeface="Microsoft Sans Serif"/>
              </a:rPr>
              <a:t>U</a:t>
            </a:r>
            <a:r>
              <a:rPr sz="3350" spc="-455" dirty="0">
                <a:solidFill>
                  <a:srgbClr val="9D7353"/>
                </a:solidFill>
                <a:latin typeface="Microsoft Sans Serif"/>
                <a:cs typeface="Microsoft Sans Serif"/>
              </a:rPr>
              <a:t>S</a:t>
            </a:r>
            <a:r>
              <a:rPr sz="3350" spc="-260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330" dirty="0">
                <a:solidFill>
                  <a:srgbClr val="9D7353"/>
                </a:solidFill>
                <a:latin typeface="Microsoft Sans Serif"/>
                <a:cs typeface="Microsoft Sans Serif"/>
              </a:rPr>
              <a:t>P</a:t>
            </a:r>
            <a:r>
              <a:rPr sz="3350" spc="-45" dirty="0">
                <a:solidFill>
                  <a:srgbClr val="9D7353"/>
                </a:solidFill>
                <a:latin typeface="Microsoft Sans Serif"/>
                <a:cs typeface="Microsoft Sans Serif"/>
              </a:rPr>
              <a:t>A</a:t>
            </a:r>
            <a:r>
              <a:rPr sz="3350" spc="-450" dirty="0">
                <a:solidFill>
                  <a:srgbClr val="9D7353"/>
                </a:solidFill>
                <a:latin typeface="Microsoft Sans Serif"/>
                <a:cs typeface="Microsoft Sans Serif"/>
              </a:rPr>
              <a:t>R</a:t>
            </a:r>
            <a:r>
              <a:rPr sz="3350" spc="-45" dirty="0">
                <a:solidFill>
                  <a:srgbClr val="9D7353"/>
                </a:solidFill>
                <a:latin typeface="Microsoft Sans Serif"/>
                <a:cs typeface="Microsoft Sans Serif"/>
              </a:rPr>
              <a:t>A</a:t>
            </a:r>
            <a:r>
              <a:rPr sz="3350" spc="245" dirty="0">
                <a:solidFill>
                  <a:srgbClr val="9D7353"/>
                </a:solidFill>
                <a:latin typeface="Microsoft Sans Serif"/>
                <a:cs typeface="Microsoft Sans Serif"/>
              </a:rPr>
              <a:t>M</a:t>
            </a:r>
            <a:r>
              <a:rPr sz="3350" spc="-585" dirty="0">
                <a:solidFill>
                  <a:srgbClr val="9D7353"/>
                </a:solidFill>
                <a:latin typeface="Microsoft Sans Serif"/>
                <a:cs typeface="Microsoft Sans Serif"/>
              </a:rPr>
              <a:t>E</a:t>
            </a:r>
            <a:r>
              <a:rPr sz="3350" spc="-365" dirty="0">
                <a:solidFill>
                  <a:srgbClr val="9D7353"/>
                </a:solidFill>
                <a:latin typeface="Microsoft Sans Serif"/>
                <a:cs typeface="Microsoft Sans Serif"/>
              </a:rPr>
              <a:t>T</a:t>
            </a:r>
            <a:r>
              <a:rPr sz="3350" spc="-585" dirty="0">
                <a:solidFill>
                  <a:srgbClr val="9D7353"/>
                </a:solidFill>
                <a:latin typeface="Microsoft Sans Serif"/>
                <a:cs typeface="Microsoft Sans Serif"/>
              </a:rPr>
              <a:t>E</a:t>
            </a:r>
            <a:r>
              <a:rPr sz="3350" spc="-450" dirty="0">
                <a:solidFill>
                  <a:srgbClr val="9D7353"/>
                </a:solidFill>
                <a:latin typeface="Microsoft Sans Serif"/>
                <a:cs typeface="Microsoft Sans Serif"/>
              </a:rPr>
              <a:t>R</a:t>
            </a:r>
            <a:r>
              <a:rPr sz="3350" spc="-455" dirty="0">
                <a:solidFill>
                  <a:srgbClr val="9D7353"/>
                </a:solidFill>
                <a:latin typeface="Microsoft Sans Serif"/>
                <a:cs typeface="Microsoft Sans Serif"/>
              </a:rPr>
              <a:t>S</a:t>
            </a:r>
            <a:r>
              <a:rPr sz="3350" spc="-260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450" dirty="0">
                <a:solidFill>
                  <a:srgbClr val="9D7353"/>
                </a:solidFill>
                <a:latin typeface="Microsoft Sans Serif"/>
                <a:cs typeface="Microsoft Sans Serif"/>
              </a:rPr>
              <a:t>R</a:t>
            </a:r>
            <a:r>
              <a:rPr sz="3350" spc="-585" dirty="0">
                <a:solidFill>
                  <a:srgbClr val="9D7353"/>
                </a:solidFill>
                <a:latin typeface="Microsoft Sans Serif"/>
                <a:cs typeface="Microsoft Sans Serif"/>
              </a:rPr>
              <a:t>E</a:t>
            </a:r>
            <a:r>
              <a:rPr sz="3350" spc="-459" dirty="0">
                <a:solidFill>
                  <a:srgbClr val="9D7353"/>
                </a:solidFill>
                <a:latin typeface="Microsoft Sans Serif"/>
                <a:cs typeface="Microsoft Sans Serif"/>
              </a:rPr>
              <a:t>S</a:t>
            </a:r>
            <a:r>
              <a:rPr sz="3350" spc="-325" dirty="0">
                <a:solidFill>
                  <a:srgbClr val="9D7353"/>
                </a:solidFill>
                <a:latin typeface="Microsoft Sans Serif"/>
                <a:cs typeface="Microsoft Sans Serif"/>
              </a:rPr>
              <a:t>P</a:t>
            </a:r>
            <a:r>
              <a:rPr sz="3350" spc="-280" dirty="0">
                <a:solidFill>
                  <a:srgbClr val="9D7353"/>
                </a:solidFill>
                <a:latin typeface="Microsoft Sans Serif"/>
                <a:cs typeface="Microsoft Sans Serif"/>
              </a:rPr>
              <a:t>O</a:t>
            </a:r>
            <a:r>
              <a:rPr sz="3350" spc="-254" dirty="0">
                <a:solidFill>
                  <a:srgbClr val="9D7353"/>
                </a:solidFill>
                <a:latin typeface="Microsoft Sans Serif"/>
                <a:cs typeface="Microsoft Sans Serif"/>
              </a:rPr>
              <a:t>N</a:t>
            </a:r>
            <a:r>
              <a:rPr sz="3350" spc="-459" dirty="0">
                <a:solidFill>
                  <a:srgbClr val="9D7353"/>
                </a:solidFill>
                <a:latin typeface="Microsoft Sans Serif"/>
                <a:cs typeface="Microsoft Sans Serif"/>
              </a:rPr>
              <a:t>S</a:t>
            </a:r>
            <a:r>
              <a:rPr sz="3350" spc="505" dirty="0">
                <a:solidFill>
                  <a:srgbClr val="9D7353"/>
                </a:solidFill>
                <a:latin typeface="Microsoft Sans Serif"/>
                <a:cs typeface="Microsoft Sans Serif"/>
              </a:rPr>
              <a:t>I</a:t>
            </a:r>
            <a:r>
              <a:rPr sz="3350" spc="-250" dirty="0">
                <a:solidFill>
                  <a:srgbClr val="9D7353"/>
                </a:solidFill>
                <a:latin typeface="Microsoft Sans Serif"/>
                <a:cs typeface="Microsoft Sans Serif"/>
              </a:rPr>
              <a:t>B</a:t>
            </a:r>
            <a:r>
              <a:rPr sz="3350" spc="-405" dirty="0">
                <a:solidFill>
                  <a:srgbClr val="9D7353"/>
                </a:solidFill>
                <a:latin typeface="Microsoft Sans Serif"/>
                <a:cs typeface="Microsoft Sans Serif"/>
              </a:rPr>
              <a:t>L</a:t>
            </a:r>
            <a:r>
              <a:rPr sz="3350" spc="-585" dirty="0">
                <a:solidFill>
                  <a:srgbClr val="9D7353"/>
                </a:solidFill>
                <a:latin typeface="Microsoft Sans Serif"/>
                <a:cs typeface="Microsoft Sans Serif"/>
              </a:rPr>
              <a:t>E</a:t>
            </a:r>
            <a:r>
              <a:rPr sz="3350" spc="-260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465" dirty="0">
                <a:solidFill>
                  <a:srgbClr val="9D7353"/>
                </a:solidFill>
                <a:latin typeface="Microsoft Sans Serif"/>
                <a:cs typeface="Microsoft Sans Serif"/>
              </a:rPr>
              <a:t>F</a:t>
            </a:r>
            <a:r>
              <a:rPr sz="3350" spc="-280" dirty="0">
                <a:solidFill>
                  <a:srgbClr val="9D7353"/>
                </a:solidFill>
                <a:latin typeface="Microsoft Sans Serif"/>
                <a:cs typeface="Microsoft Sans Serif"/>
              </a:rPr>
              <a:t>O</a:t>
            </a:r>
            <a:r>
              <a:rPr sz="3350" spc="-254" dirty="0">
                <a:solidFill>
                  <a:srgbClr val="9D7353"/>
                </a:solidFill>
                <a:latin typeface="Microsoft Sans Serif"/>
                <a:cs typeface="Microsoft Sans Serif"/>
              </a:rPr>
              <a:t>R  </a:t>
            </a:r>
            <a:r>
              <a:rPr sz="3350" spc="-125" dirty="0">
                <a:solidFill>
                  <a:srgbClr val="9D7353"/>
                </a:solidFill>
                <a:latin typeface="Microsoft Sans Serif"/>
                <a:cs typeface="Microsoft Sans Serif"/>
              </a:rPr>
              <a:t>ATTRITION </a:t>
            </a:r>
            <a:r>
              <a:rPr sz="3350" spc="-370" dirty="0">
                <a:solidFill>
                  <a:srgbClr val="9D7353"/>
                </a:solidFill>
                <a:latin typeface="Microsoft Sans Serif"/>
                <a:cs typeface="Microsoft Sans Serif"/>
              </a:rPr>
              <a:t>OF </a:t>
            </a:r>
            <a:r>
              <a:rPr sz="3350" spc="-340" dirty="0">
                <a:solidFill>
                  <a:srgbClr val="9D7353"/>
                </a:solidFill>
                <a:latin typeface="Microsoft Sans Serif"/>
                <a:cs typeface="Microsoft Sans Serif"/>
              </a:rPr>
              <a:t>EMPLOYEE </a:t>
            </a:r>
            <a:r>
              <a:rPr sz="3350" spc="-220" dirty="0">
                <a:solidFill>
                  <a:srgbClr val="9D7353"/>
                </a:solidFill>
                <a:latin typeface="Microsoft Sans Serif"/>
                <a:cs typeface="Microsoft Sans Serif"/>
              </a:rPr>
              <a:t>AND </a:t>
            </a:r>
            <a:r>
              <a:rPr sz="3350" spc="-204" dirty="0">
                <a:solidFill>
                  <a:srgbClr val="9D7353"/>
                </a:solidFill>
                <a:latin typeface="Microsoft Sans Serif"/>
                <a:cs typeface="Microsoft Sans Serif"/>
              </a:rPr>
              <a:t>AT </a:t>
            </a:r>
            <a:r>
              <a:rPr sz="3350" spc="-405" dirty="0">
                <a:solidFill>
                  <a:srgbClr val="9D7353"/>
                </a:solidFill>
                <a:latin typeface="Microsoft Sans Serif"/>
                <a:cs typeface="Microsoft Sans Serif"/>
              </a:rPr>
              <a:t>THE </a:t>
            </a:r>
            <a:r>
              <a:rPr sz="3350" spc="-395" dirty="0">
                <a:solidFill>
                  <a:srgbClr val="9D7353"/>
                </a:solidFill>
                <a:latin typeface="Microsoft Sans Serif"/>
                <a:cs typeface="Microsoft Sans Serif"/>
              </a:rPr>
              <a:t>END </a:t>
            </a:r>
            <a:r>
              <a:rPr sz="3350" spc="-70" dirty="0">
                <a:solidFill>
                  <a:srgbClr val="9D7353"/>
                </a:solidFill>
                <a:latin typeface="Microsoft Sans Serif"/>
                <a:cs typeface="Microsoft Sans Serif"/>
              </a:rPr>
              <a:t>WILL </a:t>
            </a:r>
            <a:r>
              <a:rPr sz="3350" spc="-165" dirty="0">
                <a:solidFill>
                  <a:srgbClr val="9D7353"/>
                </a:solidFill>
                <a:latin typeface="Microsoft Sans Serif"/>
                <a:cs typeface="Microsoft Sans Serif"/>
              </a:rPr>
              <a:t>BUILD </a:t>
            </a:r>
            <a:r>
              <a:rPr sz="3350" spc="-40" dirty="0">
                <a:solidFill>
                  <a:srgbClr val="9D7353"/>
                </a:solidFill>
                <a:latin typeface="Microsoft Sans Serif"/>
                <a:cs typeface="Microsoft Sans Serif"/>
              </a:rPr>
              <a:t>A </a:t>
            </a:r>
            <a:r>
              <a:rPr sz="3350" spc="-275" dirty="0">
                <a:solidFill>
                  <a:srgbClr val="9D7353"/>
                </a:solidFill>
                <a:latin typeface="Microsoft Sans Serif"/>
                <a:cs typeface="Microsoft Sans Serif"/>
              </a:rPr>
              <a:t>MODEL </a:t>
            </a:r>
            <a:r>
              <a:rPr sz="3350" spc="-320" dirty="0">
                <a:solidFill>
                  <a:srgbClr val="9D7353"/>
                </a:solidFill>
                <a:latin typeface="Microsoft Sans Serif"/>
                <a:cs typeface="Microsoft Sans Serif"/>
              </a:rPr>
              <a:t>TO </a:t>
            </a:r>
            <a:r>
              <a:rPr sz="3350" spc="-305" dirty="0">
                <a:solidFill>
                  <a:srgbClr val="9D7353"/>
                </a:solidFill>
                <a:latin typeface="Microsoft Sans Serif"/>
                <a:cs typeface="Microsoft Sans Serif"/>
              </a:rPr>
              <a:t>PREDICT </a:t>
            </a:r>
            <a:r>
              <a:rPr sz="3350" spc="-300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340" dirty="0">
                <a:solidFill>
                  <a:srgbClr val="9D7353"/>
                </a:solidFill>
                <a:latin typeface="Microsoft Sans Serif"/>
                <a:cs typeface="Microsoft Sans Serif"/>
              </a:rPr>
              <a:t>EMPLOYEE</a:t>
            </a:r>
            <a:r>
              <a:rPr sz="3350" spc="-265" dirty="0">
                <a:solidFill>
                  <a:srgbClr val="9D7353"/>
                </a:solidFill>
                <a:latin typeface="Microsoft Sans Serif"/>
                <a:cs typeface="Microsoft Sans Serif"/>
              </a:rPr>
              <a:t> </a:t>
            </a:r>
            <a:r>
              <a:rPr sz="3350" spc="-125" dirty="0">
                <a:solidFill>
                  <a:srgbClr val="9D7353"/>
                </a:solidFill>
                <a:latin typeface="Microsoft Sans Serif"/>
                <a:cs typeface="Microsoft Sans Serif"/>
              </a:rPr>
              <a:t>ATTRITION.</a:t>
            </a:r>
            <a:endParaRPr sz="33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75172" y="701799"/>
            <a:ext cx="27609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00" dirty="0">
                <a:solidFill>
                  <a:srgbClr val="000000"/>
                </a:solidFill>
                <a:latin typeface="Verdana"/>
                <a:cs typeface="Verdana"/>
              </a:rPr>
              <a:t>MOTIVATION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97150" y="0"/>
            <a:ext cx="6191250" cy="3733800"/>
          </a:xfrm>
          <a:custGeom>
            <a:avLst/>
            <a:gdLst/>
            <a:ahLst/>
            <a:cxnLst/>
            <a:rect l="l" t="t" r="r" b="b"/>
            <a:pathLst>
              <a:path w="6191250" h="3733800">
                <a:moveTo>
                  <a:pt x="131741" y="990599"/>
                </a:moveTo>
                <a:lnTo>
                  <a:pt x="129908" y="977899"/>
                </a:lnTo>
                <a:lnTo>
                  <a:pt x="98713" y="977899"/>
                </a:lnTo>
                <a:lnTo>
                  <a:pt x="78346" y="965199"/>
                </a:lnTo>
                <a:lnTo>
                  <a:pt x="63135" y="939799"/>
                </a:lnTo>
                <a:lnTo>
                  <a:pt x="47408" y="914399"/>
                </a:lnTo>
                <a:lnTo>
                  <a:pt x="42968" y="901699"/>
                </a:lnTo>
                <a:lnTo>
                  <a:pt x="40762" y="901699"/>
                </a:lnTo>
                <a:lnTo>
                  <a:pt x="40963" y="888999"/>
                </a:lnTo>
                <a:lnTo>
                  <a:pt x="43741" y="876299"/>
                </a:lnTo>
                <a:lnTo>
                  <a:pt x="63822" y="838199"/>
                </a:lnTo>
                <a:lnTo>
                  <a:pt x="69637" y="800099"/>
                </a:lnTo>
                <a:lnTo>
                  <a:pt x="66171" y="774699"/>
                </a:lnTo>
                <a:lnTo>
                  <a:pt x="58408" y="736599"/>
                </a:lnTo>
                <a:lnTo>
                  <a:pt x="52249" y="698499"/>
                </a:lnTo>
                <a:lnTo>
                  <a:pt x="42137" y="673099"/>
                </a:lnTo>
                <a:lnTo>
                  <a:pt x="28244" y="647699"/>
                </a:lnTo>
                <a:lnTo>
                  <a:pt x="10742" y="634999"/>
                </a:lnTo>
                <a:lnTo>
                  <a:pt x="0" y="609599"/>
                </a:lnTo>
                <a:lnTo>
                  <a:pt x="4554" y="571499"/>
                </a:lnTo>
                <a:lnTo>
                  <a:pt x="21828" y="546099"/>
                </a:lnTo>
                <a:lnTo>
                  <a:pt x="49241" y="533399"/>
                </a:lnTo>
                <a:lnTo>
                  <a:pt x="61330" y="520699"/>
                </a:lnTo>
                <a:lnTo>
                  <a:pt x="84819" y="520699"/>
                </a:lnTo>
                <a:lnTo>
                  <a:pt x="96908" y="507999"/>
                </a:lnTo>
                <a:lnTo>
                  <a:pt x="101749" y="482599"/>
                </a:lnTo>
                <a:lnTo>
                  <a:pt x="105387" y="457199"/>
                </a:lnTo>
                <a:lnTo>
                  <a:pt x="107994" y="444499"/>
                </a:lnTo>
                <a:lnTo>
                  <a:pt x="109741" y="419099"/>
                </a:lnTo>
                <a:lnTo>
                  <a:pt x="110400" y="380999"/>
                </a:lnTo>
                <a:lnTo>
                  <a:pt x="115012" y="342899"/>
                </a:lnTo>
                <a:lnTo>
                  <a:pt x="123405" y="317499"/>
                </a:lnTo>
                <a:lnTo>
                  <a:pt x="135408" y="279399"/>
                </a:lnTo>
                <a:lnTo>
                  <a:pt x="136697" y="266699"/>
                </a:lnTo>
                <a:lnTo>
                  <a:pt x="131970" y="253999"/>
                </a:lnTo>
                <a:lnTo>
                  <a:pt x="124838" y="241299"/>
                </a:lnTo>
                <a:lnTo>
                  <a:pt x="118908" y="228599"/>
                </a:lnTo>
                <a:lnTo>
                  <a:pt x="116502" y="215899"/>
                </a:lnTo>
                <a:lnTo>
                  <a:pt x="114783" y="203199"/>
                </a:lnTo>
                <a:lnTo>
                  <a:pt x="113752" y="203199"/>
                </a:lnTo>
                <a:lnTo>
                  <a:pt x="113408" y="190499"/>
                </a:lnTo>
                <a:lnTo>
                  <a:pt x="114869" y="190499"/>
                </a:lnTo>
                <a:lnTo>
                  <a:pt x="118220" y="177799"/>
                </a:lnTo>
                <a:lnTo>
                  <a:pt x="121916" y="177799"/>
                </a:lnTo>
                <a:lnTo>
                  <a:pt x="124408" y="165099"/>
                </a:lnTo>
                <a:lnTo>
                  <a:pt x="123090" y="126999"/>
                </a:lnTo>
                <a:lnTo>
                  <a:pt x="112491" y="88899"/>
                </a:lnTo>
                <a:lnTo>
                  <a:pt x="95017" y="50799"/>
                </a:lnTo>
                <a:lnTo>
                  <a:pt x="73075" y="12699"/>
                </a:lnTo>
                <a:lnTo>
                  <a:pt x="120541" y="0"/>
                </a:lnTo>
                <a:lnTo>
                  <a:pt x="6190848" y="0"/>
                </a:lnTo>
                <a:lnTo>
                  <a:pt x="6190848" y="304799"/>
                </a:lnTo>
                <a:lnTo>
                  <a:pt x="6141812" y="304799"/>
                </a:lnTo>
                <a:lnTo>
                  <a:pt x="6121215" y="330199"/>
                </a:lnTo>
                <a:lnTo>
                  <a:pt x="6127832" y="342899"/>
                </a:lnTo>
                <a:lnTo>
                  <a:pt x="6134277" y="368299"/>
                </a:lnTo>
                <a:lnTo>
                  <a:pt x="6141066" y="380999"/>
                </a:lnTo>
                <a:lnTo>
                  <a:pt x="6148715" y="406399"/>
                </a:lnTo>
                <a:lnTo>
                  <a:pt x="6190848" y="406399"/>
                </a:lnTo>
                <a:lnTo>
                  <a:pt x="6190848" y="965199"/>
                </a:lnTo>
                <a:lnTo>
                  <a:pt x="186741" y="965199"/>
                </a:lnTo>
                <a:lnTo>
                  <a:pt x="131741" y="990599"/>
                </a:lnTo>
                <a:close/>
              </a:path>
              <a:path w="6191250" h="3733800">
                <a:moveTo>
                  <a:pt x="6190848" y="342899"/>
                </a:moveTo>
                <a:lnTo>
                  <a:pt x="6180254" y="317499"/>
                </a:lnTo>
                <a:lnTo>
                  <a:pt x="6160861" y="304799"/>
                </a:lnTo>
                <a:lnTo>
                  <a:pt x="6190848" y="304799"/>
                </a:lnTo>
                <a:lnTo>
                  <a:pt x="6190848" y="342899"/>
                </a:lnTo>
                <a:close/>
              </a:path>
              <a:path w="6191250" h="3733800">
                <a:moveTo>
                  <a:pt x="6190848" y="406399"/>
                </a:moveTo>
                <a:lnTo>
                  <a:pt x="6148715" y="406399"/>
                </a:lnTo>
                <a:lnTo>
                  <a:pt x="6190848" y="393699"/>
                </a:lnTo>
                <a:lnTo>
                  <a:pt x="6190848" y="406399"/>
                </a:lnTo>
                <a:close/>
              </a:path>
              <a:path w="6191250" h="3733800">
                <a:moveTo>
                  <a:pt x="6190848" y="1028699"/>
                </a:moveTo>
                <a:lnTo>
                  <a:pt x="155574" y="1028699"/>
                </a:lnTo>
                <a:lnTo>
                  <a:pt x="186741" y="965199"/>
                </a:lnTo>
                <a:lnTo>
                  <a:pt x="6190848" y="965199"/>
                </a:lnTo>
                <a:lnTo>
                  <a:pt x="6190848" y="1028699"/>
                </a:lnTo>
                <a:close/>
              </a:path>
              <a:path w="6191250" h="3733800">
                <a:moveTo>
                  <a:pt x="268753" y="1333499"/>
                </a:moveTo>
                <a:lnTo>
                  <a:pt x="181928" y="1333499"/>
                </a:lnTo>
                <a:lnTo>
                  <a:pt x="171301" y="1320799"/>
                </a:lnTo>
                <a:lnTo>
                  <a:pt x="168408" y="1295399"/>
                </a:lnTo>
                <a:lnTo>
                  <a:pt x="169095" y="1282699"/>
                </a:lnTo>
                <a:lnTo>
                  <a:pt x="168408" y="1282699"/>
                </a:lnTo>
                <a:lnTo>
                  <a:pt x="166345" y="1269999"/>
                </a:lnTo>
                <a:lnTo>
                  <a:pt x="162908" y="1269999"/>
                </a:lnTo>
                <a:lnTo>
                  <a:pt x="141166" y="1231899"/>
                </a:lnTo>
                <a:lnTo>
                  <a:pt x="134720" y="1181099"/>
                </a:lnTo>
                <a:lnTo>
                  <a:pt x="132744" y="1142999"/>
                </a:lnTo>
                <a:lnTo>
                  <a:pt x="124408" y="1104899"/>
                </a:lnTo>
                <a:lnTo>
                  <a:pt x="120684" y="1079499"/>
                </a:lnTo>
                <a:lnTo>
                  <a:pt x="123491" y="1041399"/>
                </a:lnTo>
                <a:lnTo>
                  <a:pt x="129048" y="1015999"/>
                </a:lnTo>
                <a:lnTo>
                  <a:pt x="133574" y="990599"/>
                </a:lnTo>
                <a:lnTo>
                  <a:pt x="138043" y="1003299"/>
                </a:lnTo>
                <a:lnTo>
                  <a:pt x="149043" y="1015999"/>
                </a:lnTo>
                <a:lnTo>
                  <a:pt x="155574" y="1028699"/>
                </a:lnTo>
                <a:lnTo>
                  <a:pt x="6190848" y="1028699"/>
                </a:lnTo>
                <a:lnTo>
                  <a:pt x="6190848" y="1308099"/>
                </a:lnTo>
                <a:lnTo>
                  <a:pt x="379172" y="1308099"/>
                </a:lnTo>
                <a:lnTo>
                  <a:pt x="331565" y="1320799"/>
                </a:lnTo>
                <a:lnTo>
                  <a:pt x="268753" y="1333499"/>
                </a:lnTo>
                <a:close/>
              </a:path>
              <a:path w="6191250" h="3733800">
                <a:moveTo>
                  <a:pt x="628572" y="1663699"/>
                </a:moveTo>
                <a:lnTo>
                  <a:pt x="612874" y="1638299"/>
                </a:lnTo>
                <a:lnTo>
                  <a:pt x="610239" y="1612899"/>
                </a:lnTo>
                <a:lnTo>
                  <a:pt x="621354" y="1587499"/>
                </a:lnTo>
                <a:lnTo>
                  <a:pt x="646906" y="1574799"/>
                </a:lnTo>
                <a:lnTo>
                  <a:pt x="693434" y="1549399"/>
                </a:lnTo>
                <a:lnTo>
                  <a:pt x="741661" y="1523999"/>
                </a:lnTo>
                <a:lnTo>
                  <a:pt x="791268" y="1498599"/>
                </a:lnTo>
                <a:lnTo>
                  <a:pt x="841933" y="1485899"/>
                </a:lnTo>
                <a:lnTo>
                  <a:pt x="893335" y="1460499"/>
                </a:lnTo>
                <a:lnTo>
                  <a:pt x="1102114" y="1409699"/>
                </a:lnTo>
                <a:lnTo>
                  <a:pt x="1154883" y="1409699"/>
                </a:lnTo>
                <a:lnTo>
                  <a:pt x="1312890" y="1371599"/>
                </a:lnTo>
                <a:lnTo>
                  <a:pt x="1365100" y="1371599"/>
                </a:lnTo>
                <a:lnTo>
                  <a:pt x="1416902" y="1358899"/>
                </a:lnTo>
                <a:lnTo>
                  <a:pt x="1400460" y="1346199"/>
                </a:lnTo>
                <a:lnTo>
                  <a:pt x="1384361" y="1333499"/>
                </a:lnTo>
                <a:lnTo>
                  <a:pt x="1364824" y="1320799"/>
                </a:lnTo>
                <a:lnTo>
                  <a:pt x="474030" y="1320799"/>
                </a:lnTo>
                <a:lnTo>
                  <a:pt x="426677" y="1308099"/>
                </a:lnTo>
                <a:lnTo>
                  <a:pt x="6190848" y="1308099"/>
                </a:lnTo>
                <a:lnTo>
                  <a:pt x="6190848" y="1650999"/>
                </a:lnTo>
                <a:lnTo>
                  <a:pt x="698239" y="1650999"/>
                </a:lnTo>
                <a:lnTo>
                  <a:pt x="628572" y="1663699"/>
                </a:lnTo>
                <a:close/>
              </a:path>
              <a:path w="6191250" h="3733800">
                <a:moveTo>
                  <a:pt x="1288349" y="1346199"/>
                </a:moveTo>
                <a:lnTo>
                  <a:pt x="1136550" y="1346199"/>
                </a:lnTo>
                <a:lnTo>
                  <a:pt x="1085070" y="1333499"/>
                </a:lnTo>
                <a:lnTo>
                  <a:pt x="568072" y="1333499"/>
                </a:lnTo>
                <a:lnTo>
                  <a:pt x="521178" y="1320799"/>
                </a:lnTo>
                <a:lnTo>
                  <a:pt x="1338069" y="1320799"/>
                </a:lnTo>
                <a:lnTo>
                  <a:pt x="1288349" y="1346199"/>
                </a:lnTo>
                <a:close/>
              </a:path>
              <a:path w="6191250" h="3733800">
                <a:moveTo>
                  <a:pt x="912738" y="1346199"/>
                </a:moveTo>
                <a:lnTo>
                  <a:pt x="764960" y="1346199"/>
                </a:lnTo>
                <a:lnTo>
                  <a:pt x="715850" y="1333499"/>
                </a:lnTo>
                <a:lnTo>
                  <a:pt x="955649" y="1333499"/>
                </a:lnTo>
                <a:lnTo>
                  <a:pt x="912738" y="1346199"/>
                </a:lnTo>
                <a:close/>
              </a:path>
              <a:path w="6191250" h="3733800">
                <a:moveTo>
                  <a:pt x="563718" y="2806699"/>
                </a:moveTo>
                <a:lnTo>
                  <a:pt x="486489" y="2806699"/>
                </a:lnTo>
                <a:lnTo>
                  <a:pt x="436990" y="2793999"/>
                </a:lnTo>
                <a:lnTo>
                  <a:pt x="395854" y="2793999"/>
                </a:lnTo>
                <a:lnTo>
                  <a:pt x="382907" y="2781299"/>
                </a:lnTo>
                <a:lnTo>
                  <a:pt x="374084" y="2781299"/>
                </a:lnTo>
                <a:lnTo>
                  <a:pt x="370073" y="2755899"/>
                </a:lnTo>
                <a:lnTo>
                  <a:pt x="369644" y="2743199"/>
                </a:lnTo>
                <a:lnTo>
                  <a:pt x="368011" y="2730499"/>
                </a:lnTo>
                <a:lnTo>
                  <a:pt x="360534" y="2717799"/>
                </a:lnTo>
                <a:lnTo>
                  <a:pt x="342573" y="2717799"/>
                </a:lnTo>
                <a:lnTo>
                  <a:pt x="341227" y="2705099"/>
                </a:lnTo>
                <a:lnTo>
                  <a:pt x="340053" y="2705099"/>
                </a:lnTo>
                <a:lnTo>
                  <a:pt x="339222" y="2692399"/>
                </a:lnTo>
                <a:lnTo>
                  <a:pt x="338907" y="2679699"/>
                </a:lnTo>
                <a:lnTo>
                  <a:pt x="340912" y="2666999"/>
                </a:lnTo>
                <a:lnTo>
                  <a:pt x="343948" y="2641599"/>
                </a:lnTo>
                <a:lnTo>
                  <a:pt x="347672" y="2616199"/>
                </a:lnTo>
                <a:lnTo>
                  <a:pt x="351740" y="2603499"/>
                </a:lnTo>
                <a:lnTo>
                  <a:pt x="354834" y="2590799"/>
                </a:lnTo>
                <a:lnTo>
                  <a:pt x="358615" y="2578099"/>
                </a:lnTo>
                <a:lnTo>
                  <a:pt x="363084" y="2578099"/>
                </a:lnTo>
                <a:lnTo>
                  <a:pt x="368240" y="2565399"/>
                </a:lnTo>
                <a:lnTo>
                  <a:pt x="326073" y="2552699"/>
                </a:lnTo>
                <a:lnTo>
                  <a:pt x="337073" y="2539999"/>
                </a:lnTo>
                <a:lnTo>
                  <a:pt x="309574" y="2476499"/>
                </a:lnTo>
                <a:lnTo>
                  <a:pt x="305907" y="2476499"/>
                </a:lnTo>
                <a:lnTo>
                  <a:pt x="298574" y="2463799"/>
                </a:lnTo>
                <a:lnTo>
                  <a:pt x="293389" y="2425699"/>
                </a:lnTo>
                <a:lnTo>
                  <a:pt x="288719" y="2387599"/>
                </a:lnTo>
                <a:lnTo>
                  <a:pt x="284394" y="2349499"/>
                </a:lnTo>
                <a:lnTo>
                  <a:pt x="280240" y="2311399"/>
                </a:lnTo>
                <a:lnTo>
                  <a:pt x="329740" y="2311399"/>
                </a:lnTo>
                <a:lnTo>
                  <a:pt x="335240" y="2285999"/>
                </a:lnTo>
                <a:lnTo>
                  <a:pt x="335240" y="2273299"/>
                </a:lnTo>
                <a:lnTo>
                  <a:pt x="337073" y="2273299"/>
                </a:lnTo>
                <a:lnTo>
                  <a:pt x="341227" y="2260599"/>
                </a:lnTo>
                <a:lnTo>
                  <a:pt x="345553" y="2247899"/>
                </a:lnTo>
                <a:lnTo>
                  <a:pt x="350222" y="2235199"/>
                </a:lnTo>
                <a:lnTo>
                  <a:pt x="355407" y="2222499"/>
                </a:lnTo>
                <a:lnTo>
                  <a:pt x="341685" y="2222499"/>
                </a:lnTo>
                <a:lnTo>
                  <a:pt x="328136" y="2209799"/>
                </a:lnTo>
                <a:lnTo>
                  <a:pt x="286628" y="2209799"/>
                </a:lnTo>
                <a:lnTo>
                  <a:pt x="279095" y="2197099"/>
                </a:lnTo>
                <a:lnTo>
                  <a:pt x="276717" y="2197099"/>
                </a:lnTo>
                <a:lnTo>
                  <a:pt x="276574" y="2184399"/>
                </a:lnTo>
                <a:lnTo>
                  <a:pt x="277261" y="2158999"/>
                </a:lnTo>
                <a:lnTo>
                  <a:pt x="276574" y="2146299"/>
                </a:lnTo>
                <a:lnTo>
                  <a:pt x="274511" y="2133599"/>
                </a:lnTo>
                <a:lnTo>
                  <a:pt x="271074" y="2108199"/>
                </a:lnTo>
                <a:lnTo>
                  <a:pt x="261775" y="2057399"/>
                </a:lnTo>
                <a:lnTo>
                  <a:pt x="268844" y="2019299"/>
                </a:lnTo>
                <a:lnTo>
                  <a:pt x="291930" y="1993899"/>
                </a:lnTo>
                <a:lnTo>
                  <a:pt x="330679" y="1968499"/>
                </a:lnTo>
                <a:lnTo>
                  <a:pt x="524302" y="1968499"/>
                </a:lnTo>
                <a:lnTo>
                  <a:pt x="659739" y="1930399"/>
                </a:lnTo>
                <a:lnTo>
                  <a:pt x="651288" y="1892299"/>
                </a:lnTo>
                <a:lnTo>
                  <a:pt x="643010" y="1854199"/>
                </a:lnTo>
                <a:lnTo>
                  <a:pt x="635762" y="1816099"/>
                </a:lnTo>
                <a:lnTo>
                  <a:pt x="630406" y="1777999"/>
                </a:lnTo>
                <a:lnTo>
                  <a:pt x="631294" y="1739899"/>
                </a:lnTo>
                <a:lnTo>
                  <a:pt x="644385" y="1714499"/>
                </a:lnTo>
                <a:lnTo>
                  <a:pt x="668819" y="1689099"/>
                </a:lnTo>
                <a:lnTo>
                  <a:pt x="703739" y="1663699"/>
                </a:lnTo>
                <a:lnTo>
                  <a:pt x="698239" y="1650999"/>
                </a:lnTo>
                <a:lnTo>
                  <a:pt x="6190848" y="1650999"/>
                </a:lnTo>
                <a:lnTo>
                  <a:pt x="6190848" y="2743199"/>
                </a:lnTo>
                <a:lnTo>
                  <a:pt x="595572" y="2743199"/>
                </a:lnTo>
                <a:lnTo>
                  <a:pt x="583169" y="2781299"/>
                </a:lnTo>
                <a:lnTo>
                  <a:pt x="563718" y="2806699"/>
                </a:lnTo>
                <a:close/>
              </a:path>
              <a:path w="6191250" h="3733800">
                <a:moveTo>
                  <a:pt x="6190848" y="2819399"/>
                </a:moveTo>
                <a:lnTo>
                  <a:pt x="841238" y="2819399"/>
                </a:lnTo>
                <a:lnTo>
                  <a:pt x="839405" y="2793999"/>
                </a:lnTo>
                <a:lnTo>
                  <a:pt x="641635" y="2793999"/>
                </a:lnTo>
                <a:lnTo>
                  <a:pt x="617486" y="2768599"/>
                </a:lnTo>
                <a:lnTo>
                  <a:pt x="595572" y="2743199"/>
                </a:lnTo>
                <a:lnTo>
                  <a:pt x="6190848" y="2743199"/>
                </a:lnTo>
                <a:lnTo>
                  <a:pt x="6190848" y="2819399"/>
                </a:lnTo>
                <a:close/>
              </a:path>
              <a:path w="6191250" h="3733800">
                <a:moveTo>
                  <a:pt x="2069566" y="3213099"/>
                </a:moveTo>
                <a:lnTo>
                  <a:pt x="2054899" y="3136899"/>
                </a:lnTo>
                <a:lnTo>
                  <a:pt x="2099501" y="3136899"/>
                </a:lnTo>
                <a:lnTo>
                  <a:pt x="2113566" y="3124199"/>
                </a:lnTo>
                <a:lnTo>
                  <a:pt x="2124566" y="3124199"/>
                </a:lnTo>
                <a:lnTo>
                  <a:pt x="2124566" y="3111499"/>
                </a:lnTo>
                <a:lnTo>
                  <a:pt x="2115399" y="3098799"/>
                </a:lnTo>
                <a:lnTo>
                  <a:pt x="2109899" y="3098799"/>
                </a:lnTo>
                <a:lnTo>
                  <a:pt x="2056274" y="3086099"/>
                </a:lnTo>
                <a:lnTo>
                  <a:pt x="2002649" y="3086099"/>
                </a:lnTo>
                <a:lnTo>
                  <a:pt x="1949025" y="3073399"/>
                </a:lnTo>
                <a:lnTo>
                  <a:pt x="1895400" y="3073399"/>
                </a:lnTo>
                <a:lnTo>
                  <a:pt x="1843891" y="3060699"/>
                </a:lnTo>
                <a:lnTo>
                  <a:pt x="1792646" y="3060699"/>
                </a:lnTo>
                <a:lnTo>
                  <a:pt x="1741489" y="3047999"/>
                </a:lnTo>
                <a:lnTo>
                  <a:pt x="1085299" y="3047999"/>
                </a:lnTo>
                <a:lnTo>
                  <a:pt x="1026404" y="3022599"/>
                </a:lnTo>
                <a:lnTo>
                  <a:pt x="947227" y="3022599"/>
                </a:lnTo>
                <a:lnTo>
                  <a:pt x="934737" y="2984499"/>
                </a:lnTo>
                <a:lnTo>
                  <a:pt x="931873" y="2946399"/>
                </a:lnTo>
                <a:lnTo>
                  <a:pt x="925571" y="2908299"/>
                </a:lnTo>
                <a:lnTo>
                  <a:pt x="890738" y="2908299"/>
                </a:lnTo>
                <a:lnTo>
                  <a:pt x="882488" y="2895599"/>
                </a:lnTo>
                <a:lnTo>
                  <a:pt x="865988" y="2895599"/>
                </a:lnTo>
                <a:lnTo>
                  <a:pt x="857738" y="2882899"/>
                </a:lnTo>
                <a:lnTo>
                  <a:pt x="717173" y="2882899"/>
                </a:lnTo>
                <a:lnTo>
                  <a:pt x="718634" y="2870199"/>
                </a:lnTo>
                <a:lnTo>
                  <a:pt x="720439" y="2870199"/>
                </a:lnTo>
                <a:lnTo>
                  <a:pt x="722072" y="2857499"/>
                </a:lnTo>
                <a:lnTo>
                  <a:pt x="728632" y="2844799"/>
                </a:lnTo>
                <a:lnTo>
                  <a:pt x="729176" y="2832099"/>
                </a:lnTo>
                <a:lnTo>
                  <a:pt x="723876" y="2819399"/>
                </a:lnTo>
                <a:lnTo>
                  <a:pt x="712905" y="2806699"/>
                </a:lnTo>
                <a:lnTo>
                  <a:pt x="701905" y="2806699"/>
                </a:lnTo>
                <a:lnTo>
                  <a:pt x="694572" y="2793999"/>
                </a:lnTo>
                <a:lnTo>
                  <a:pt x="839405" y="2793999"/>
                </a:lnTo>
                <a:lnTo>
                  <a:pt x="756905" y="2806699"/>
                </a:lnTo>
                <a:lnTo>
                  <a:pt x="758738" y="2819399"/>
                </a:lnTo>
                <a:lnTo>
                  <a:pt x="6190848" y="2819399"/>
                </a:lnTo>
                <a:lnTo>
                  <a:pt x="6190848" y="2882899"/>
                </a:lnTo>
                <a:lnTo>
                  <a:pt x="745132" y="2882899"/>
                </a:lnTo>
                <a:lnTo>
                  <a:pt x="716572" y="2895599"/>
                </a:lnTo>
                <a:lnTo>
                  <a:pt x="6190848" y="2895599"/>
                </a:lnTo>
                <a:lnTo>
                  <a:pt x="6190848" y="3022599"/>
                </a:lnTo>
                <a:lnTo>
                  <a:pt x="988505" y="3022599"/>
                </a:lnTo>
                <a:lnTo>
                  <a:pt x="982404" y="3035299"/>
                </a:lnTo>
                <a:lnTo>
                  <a:pt x="6190848" y="3035299"/>
                </a:lnTo>
                <a:lnTo>
                  <a:pt x="6190848" y="3162299"/>
                </a:lnTo>
                <a:lnTo>
                  <a:pt x="2102308" y="3162299"/>
                </a:lnTo>
                <a:lnTo>
                  <a:pt x="2089962" y="3174999"/>
                </a:lnTo>
                <a:lnTo>
                  <a:pt x="2080709" y="3187699"/>
                </a:lnTo>
                <a:lnTo>
                  <a:pt x="2069566" y="3213099"/>
                </a:lnTo>
                <a:close/>
              </a:path>
              <a:path w="6191250" h="3733800">
                <a:moveTo>
                  <a:pt x="876759" y="2997199"/>
                </a:moveTo>
                <a:lnTo>
                  <a:pt x="722072" y="2997199"/>
                </a:lnTo>
                <a:lnTo>
                  <a:pt x="714739" y="2984499"/>
                </a:lnTo>
                <a:lnTo>
                  <a:pt x="718405" y="2971799"/>
                </a:lnTo>
                <a:lnTo>
                  <a:pt x="734619" y="2971799"/>
                </a:lnTo>
                <a:lnTo>
                  <a:pt x="755358" y="2959099"/>
                </a:lnTo>
                <a:lnTo>
                  <a:pt x="766072" y="2959099"/>
                </a:lnTo>
                <a:lnTo>
                  <a:pt x="764725" y="2946399"/>
                </a:lnTo>
                <a:lnTo>
                  <a:pt x="763551" y="2946399"/>
                </a:lnTo>
                <a:lnTo>
                  <a:pt x="762720" y="2933699"/>
                </a:lnTo>
                <a:lnTo>
                  <a:pt x="762405" y="2933699"/>
                </a:lnTo>
                <a:lnTo>
                  <a:pt x="763751" y="2908299"/>
                </a:lnTo>
                <a:lnTo>
                  <a:pt x="759426" y="2895599"/>
                </a:lnTo>
                <a:lnTo>
                  <a:pt x="745132" y="2882899"/>
                </a:lnTo>
                <a:lnTo>
                  <a:pt x="857738" y="2882899"/>
                </a:lnTo>
                <a:lnTo>
                  <a:pt x="851235" y="2895599"/>
                </a:lnTo>
                <a:lnTo>
                  <a:pt x="845592" y="2908299"/>
                </a:lnTo>
                <a:lnTo>
                  <a:pt x="840980" y="2908299"/>
                </a:lnTo>
                <a:lnTo>
                  <a:pt x="837571" y="2920999"/>
                </a:lnTo>
                <a:lnTo>
                  <a:pt x="838717" y="2959099"/>
                </a:lnTo>
                <a:lnTo>
                  <a:pt x="852238" y="2971799"/>
                </a:lnTo>
                <a:lnTo>
                  <a:pt x="876759" y="2997199"/>
                </a:lnTo>
                <a:close/>
              </a:path>
              <a:path w="6191250" h="3733800">
                <a:moveTo>
                  <a:pt x="874553" y="3035299"/>
                </a:moveTo>
                <a:lnTo>
                  <a:pt x="815256" y="3035299"/>
                </a:lnTo>
                <a:lnTo>
                  <a:pt x="800905" y="3022599"/>
                </a:lnTo>
                <a:lnTo>
                  <a:pt x="784004" y="3009899"/>
                </a:lnTo>
                <a:lnTo>
                  <a:pt x="767447" y="2997199"/>
                </a:lnTo>
                <a:lnTo>
                  <a:pt x="910904" y="2997199"/>
                </a:lnTo>
                <a:lnTo>
                  <a:pt x="898787" y="3009899"/>
                </a:lnTo>
                <a:lnTo>
                  <a:pt x="886842" y="3022599"/>
                </a:lnTo>
                <a:lnTo>
                  <a:pt x="874553" y="3035299"/>
                </a:lnTo>
                <a:close/>
              </a:path>
              <a:path w="6191250" h="3733800">
                <a:moveTo>
                  <a:pt x="1528907" y="3060699"/>
                </a:moveTo>
                <a:lnTo>
                  <a:pt x="1145570" y="3060699"/>
                </a:lnTo>
                <a:lnTo>
                  <a:pt x="1115349" y="3047999"/>
                </a:lnTo>
                <a:lnTo>
                  <a:pt x="1565401" y="3047999"/>
                </a:lnTo>
                <a:lnTo>
                  <a:pt x="1528907" y="3060699"/>
                </a:lnTo>
                <a:close/>
              </a:path>
              <a:path w="6191250" h="3733800">
                <a:moveTo>
                  <a:pt x="3826694" y="3428999"/>
                </a:moveTo>
                <a:lnTo>
                  <a:pt x="2104399" y="3428999"/>
                </a:lnTo>
                <a:lnTo>
                  <a:pt x="2109928" y="3403599"/>
                </a:lnTo>
                <a:lnTo>
                  <a:pt x="2115628" y="3390899"/>
                </a:lnTo>
                <a:lnTo>
                  <a:pt x="2121673" y="3365499"/>
                </a:lnTo>
                <a:lnTo>
                  <a:pt x="2128232" y="3340099"/>
                </a:lnTo>
                <a:lnTo>
                  <a:pt x="2136425" y="3314699"/>
                </a:lnTo>
                <a:lnTo>
                  <a:pt x="2134649" y="3289299"/>
                </a:lnTo>
                <a:lnTo>
                  <a:pt x="2120498" y="3276599"/>
                </a:lnTo>
                <a:lnTo>
                  <a:pt x="2091566" y="3251199"/>
                </a:lnTo>
                <a:lnTo>
                  <a:pt x="2093256" y="3251199"/>
                </a:lnTo>
                <a:lnTo>
                  <a:pt x="2100733" y="3213099"/>
                </a:lnTo>
                <a:lnTo>
                  <a:pt x="2110358" y="3187699"/>
                </a:lnTo>
                <a:lnTo>
                  <a:pt x="2116201" y="3187699"/>
                </a:lnTo>
                <a:lnTo>
                  <a:pt x="2122732" y="3174999"/>
                </a:lnTo>
                <a:lnTo>
                  <a:pt x="2102308" y="3162299"/>
                </a:lnTo>
                <a:lnTo>
                  <a:pt x="6190848" y="3162299"/>
                </a:lnTo>
                <a:lnTo>
                  <a:pt x="6190848" y="3289299"/>
                </a:lnTo>
                <a:lnTo>
                  <a:pt x="6097382" y="3301999"/>
                </a:lnTo>
                <a:lnTo>
                  <a:pt x="6048663" y="3301999"/>
                </a:lnTo>
                <a:lnTo>
                  <a:pt x="5999740" y="3314699"/>
                </a:lnTo>
                <a:lnTo>
                  <a:pt x="5950716" y="3314699"/>
                </a:lnTo>
                <a:lnTo>
                  <a:pt x="5901691" y="3327399"/>
                </a:lnTo>
                <a:lnTo>
                  <a:pt x="5852769" y="3327399"/>
                </a:lnTo>
                <a:lnTo>
                  <a:pt x="5804050" y="3340099"/>
                </a:lnTo>
                <a:lnTo>
                  <a:pt x="5606989" y="3340099"/>
                </a:lnTo>
                <a:lnTo>
                  <a:pt x="5558384" y="3352799"/>
                </a:lnTo>
                <a:lnTo>
                  <a:pt x="5415321" y="3352799"/>
                </a:lnTo>
                <a:lnTo>
                  <a:pt x="5367783" y="3365499"/>
                </a:lnTo>
                <a:lnTo>
                  <a:pt x="5320212" y="3365499"/>
                </a:lnTo>
                <a:lnTo>
                  <a:pt x="5224719" y="3378199"/>
                </a:lnTo>
                <a:lnTo>
                  <a:pt x="5124429" y="3378199"/>
                </a:lnTo>
                <a:lnTo>
                  <a:pt x="5074174" y="3390899"/>
                </a:lnTo>
                <a:lnTo>
                  <a:pt x="4872933" y="3403599"/>
                </a:lnTo>
                <a:lnTo>
                  <a:pt x="4822678" y="3416299"/>
                </a:lnTo>
                <a:lnTo>
                  <a:pt x="3833225" y="3416299"/>
                </a:lnTo>
                <a:lnTo>
                  <a:pt x="3826694" y="3428999"/>
                </a:lnTo>
                <a:close/>
              </a:path>
              <a:path w="6191250" h="3733800">
                <a:moveTo>
                  <a:pt x="4262223" y="3467099"/>
                </a:moveTo>
                <a:lnTo>
                  <a:pt x="3825892" y="3467099"/>
                </a:lnTo>
                <a:lnTo>
                  <a:pt x="3842392" y="3416299"/>
                </a:lnTo>
                <a:lnTo>
                  <a:pt x="4722388" y="3416299"/>
                </a:lnTo>
                <a:lnTo>
                  <a:pt x="4671057" y="3428999"/>
                </a:lnTo>
                <a:lnTo>
                  <a:pt x="4568457" y="3428999"/>
                </a:lnTo>
                <a:lnTo>
                  <a:pt x="4466037" y="3441699"/>
                </a:lnTo>
                <a:lnTo>
                  <a:pt x="4414932" y="3454399"/>
                </a:lnTo>
                <a:lnTo>
                  <a:pt x="4313011" y="3454399"/>
                </a:lnTo>
                <a:lnTo>
                  <a:pt x="4262223" y="3467099"/>
                </a:lnTo>
                <a:close/>
              </a:path>
              <a:path w="6191250" h="3733800">
                <a:moveTo>
                  <a:pt x="2238289" y="3733799"/>
                </a:moveTo>
                <a:lnTo>
                  <a:pt x="2206149" y="3708399"/>
                </a:lnTo>
                <a:lnTo>
                  <a:pt x="2190508" y="3682999"/>
                </a:lnTo>
                <a:lnTo>
                  <a:pt x="2192399" y="3632199"/>
                </a:lnTo>
                <a:lnTo>
                  <a:pt x="2191052" y="3619499"/>
                </a:lnTo>
                <a:lnTo>
                  <a:pt x="2185753" y="3606799"/>
                </a:lnTo>
                <a:lnTo>
                  <a:pt x="2178735" y="3594099"/>
                </a:lnTo>
                <a:lnTo>
                  <a:pt x="2172232" y="3581399"/>
                </a:lnTo>
                <a:lnTo>
                  <a:pt x="2183089" y="3581399"/>
                </a:lnTo>
                <a:lnTo>
                  <a:pt x="2187586" y="3568699"/>
                </a:lnTo>
                <a:lnTo>
                  <a:pt x="2184865" y="3543299"/>
                </a:lnTo>
                <a:lnTo>
                  <a:pt x="2174065" y="3530599"/>
                </a:lnTo>
                <a:lnTo>
                  <a:pt x="2165128" y="3517899"/>
                </a:lnTo>
                <a:lnTo>
                  <a:pt x="2157566" y="3505199"/>
                </a:lnTo>
                <a:lnTo>
                  <a:pt x="2151378" y="3492499"/>
                </a:lnTo>
                <a:lnTo>
                  <a:pt x="2146566" y="3467099"/>
                </a:lnTo>
                <a:lnTo>
                  <a:pt x="2097066" y="3467099"/>
                </a:lnTo>
                <a:lnTo>
                  <a:pt x="2087899" y="3441699"/>
                </a:lnTo>
                <a:lnTo>
                  <a:pt x="2100732" y="3428999"/>
                </a:lnTo>
                <a:lnTo>
                  <a:pt x="3819475" y="3428999"/>
                </a:lnTo>
                <a:lnTo>
                  <a:pt x="3813631" y="3441699"/>
                </a:lnTo>
                <a:lnTo>
                  <a:pt x="3811225" y="3441699"/>
                </a:lnTo>
                <a:lnTo>
                  <a:pt x="3806842" y="3467099"/>
                </a:lnTo>
                <a:lnTo>
                  <a:pt x="2131211" y="3467099"/>
                </a:lnTo>
                <a:lnTo>
                  <a:pt x="2113107" y="3479799"/>
                </a:lnTo>
                <a:lnTo>
                  <a:pt x="3781577" y="3479799"/>
                </a:lnTo>
                <a:lnTo>
                  <a:pt x="3761725" y="3492499"/>
                </a:lnTo>
                <a:lnTo>
                  <a:pt x="3465872" y="3492499"/>
                </a:lnTo>
                <a:lnTo>
                  <a:pt x="3416734" y="3505199"/>
                </a:lnTo>
                <a:lnTo>
                  <a:pt x="3269486" y="3505199"/>
                </a:lnTo>
                <a:lnTo>
                  <a:pt x="3220437" y="3517899"/>
                </a:lnTo>
                <a:lnTo>
                  <a:pt x="3124359" y="3517899"/>
                </a:lnTo>
                <a:lnTo>
                  <a:pt x="3030833" y="3543299"/>
                </a:lnTo>
                <a:lnTo>
                  <a:pt x="2984278" y="3543299"/>
                </a:lnTo>
                <a:lnTo>
                  <a:pt x="2424498" y="3695699"/>
                </a:lnTo>
                <a:lnTo>
                  <a:pt x="2378298" y="3695699"/>
                </a:lnTo>
                <a:lnTo>
                  <a:pt x="2238289" y="3733799"/>
                </a:lnTo>
                <a:close/>
              </a:path>
              <a:path w="6191250" h="3733800">
                <a:moveTo>
                  <a:pt x="3998969" y="3479799"/>
                </a:moveTo>
                <a:lnTo>
                  <a:pt x="3906787" y="3479799"/>
                </a:lnTo>
                <a:lnTo>
                  <a:pt x="3867285" y="3467099"/>
                </a:lnTo>
                <a:lnTo>
                  <a:pt x="4030479" y="3467099"/>
                </a:lnTo>
                <a:lnTo>
                  <a:pt x="3998969" y="3479799"/>
                </a:lnTo>
                <a:close/>
              </a:path>
            </a:pathLst>
          </a:custGeom>
          <a:solidFill>
            <a:srgbClr val="D4A2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6181" y="397398"/>
            <a:ext cx="545592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0" spc="-645" dirty="0">
                <a:solidFill>
                  <a:srgbClr val="000000"/>
                </a:solidFill>
              </a:rPr>
              <a:t>D</a:t>
            </a:r>
            <a:r>
              <a:rPr sz="6000" spc="-80" dirty="0">
                <a:solidFill>
                  <a:srgbClr val="000000"/>
                </a:solidFill>
              </a:rPr>
              <a:t>A</a:t>
            </a:r>
            <a:r>
              <a:rPr sz="6000" spc="-660" dirty="0">
                <a:solidFill>
                  <a:srgbClr val="000000"/>
                </a:solidFill>
              </a:rPr>
              <a:t>T</a:t>
            </a:r>
            <a:r>
              <a:rPr sz="6000" spc="-75" dirty="0">
                <a:solidFill>
                  <a:srgbClr val="000000"/>
                </a:solidFill>
              </a:rPr>
              <a:t>A</a:t>
            </a:r>
            <a:r>
              <a:rPr sz="6000" spc="-470" dirty="0">
                <a:solidFill>
                  <a:srgbClr val="000000"/>
                </a:solidFill>
              </a:rPr>
              <a:t> </a:t>
            </a:r>
            <a:r>
              <a:rPr sz="6000" spc="-825" dirty="0">
                <a:solidFill>
                  <a:srgbClr val="000000"/>
                </a:solidFill>
              </a:rPr>
              <a:t>S</a:t>
            </a:r>
            <a:r>
              <a:rPr sz="6000" spc="-1050" dirty="0">
                <a:solidFill>
                  <a:srgbClr val="000000"/>
                </a:solidFill>
              </a:rPr>
              <a:t>E</a:t>
            </a:r>
            <a:r>
              <a:rPr sz="6000" spc="-660" dirty="0">
                <a:solidFill>
                  <a:srgbClr val="000000"/>
                </a:solidFill>
              </a:rPr>
              <a:t>T</a:t>
            </a:r>
            <a:r>
              <a:rPr sz="6000" spc="-819" dirty="0">
                <a:solidFill>
                  <a:srgbClr val="000000"/>
                </a:solidFill>
              </a:rPr>
              <a:t>S</a:t>
            </a:r>
            <a:r>
              <a:rPr sz="6000" spc="-470" dirty="0">
                <a:solidFill>
                  <a:srgbClr val="000000"/>
                </a:solidFill>
              </a:rPr>
              <a:t> </a:t>
            </a:r>
            <a:r>
              <a:rPr sz="6000" spc="-575" dirty="0">
                <a:solidFill>
                  <a:srgbClr val="000000"/>
                </a:solidFill>
              </a:rPr>
              <a:t>U</a:t>
            </a:r>
            <a:r>
              <a:rPr sz="6000" spc="-825" dirty="0">
                <a:solidFill>
                  <a:srgbClr val="000000"/>
                </a:solidFill>
              </a:rPr>
              <a:t>S</a:t>
            </a:r>
            <a:r>
              <a:rPr sz="6000" spc="-1050" dirty="0">
                <a:solidFill>
                  <a:srgbClr val="000000"/>
                </a:solidFill>
              </a:rPr>
              <a:t>E</a:t>
            </a:r>
            <a:r>
              <a:rPr sz="6000" spc="-640" dirty="0">
                <a:solidFill>
                  <a:srgbClr val="000000"/>
                </a:solidFill>
              </a:rPr>
              <a:t>D</a:t>
            </a:r>
            <a:endParaRPr sz="6000"/>
          </a:p>
        </p:txBody>
      </p:sp>
      <p:sp>
        <p:nvSpPr>
          <p:cNvPr id="4" name="object 4"/>
          <p:cNvSpPr txBox="1"/>
          <p:nvPr/>
        </p:nvSpPr>
        <p:spPr>
          <a:xfrm>
            <a:off x="3882429" y="1328157"/>
            <a:ext cx="9374505" cy="940622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algn="ctr">
              <a:lnSpc>
                <a:spcPts val="1560"/>
              </a:lnSpc>
              <a:spcBef>
                <a:spcPts val="115"/>
              </a:spcBef>
            </a:pPr>
            <a:r>
              <a:rPr sz="1500" b="1" spc="-145" dirty="0">
                <a:solidFill>
                  <a:srgbClr val="9D7353"/>
                </a:solidFill>
                <a:latin typeface="+mj-lt"/>
                <a:cs typeface="Microsoft Sans Serif"/>
              </a:rPr>
              <a:t>T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H</a:t>
            </a:r>
            <a:r>
              <a:rPr sz="1500" b="1" spc="-229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5" dirty="0">
                <a:solidFill>
                  <a:srgbClr val="9D7353"/>
                </a:solidFill>
                <a:latin typeface="+mj-lt"/>
                <a:cs typeface="Microsoft Sans Serif"/>
              </a:rPr>
              <a:t>V</a:t>
            </a:r>
            <a:r>
              <a:rPr sz="1500" b="1" spc="-15" dirty="0">
                <a:solidFill>
                  <a:srgbClr val="9D7353"/>
                </a:solidFill>
                <a:latin typeface="+mj-lt"/>
                <a:cs typeface="Microsoft Sans Serif"/>
              </a:rPr>
              <a:t>A</a:t>
            </a:r>
            <a:r>
              <a:rPr sz="1500" b="1" spc="-175" dirty="0">
                <a:solidFill>
                  <a:srgbClr val="9D7353"/>
                </a:solidFill>
                <a:latin typeface="+mj-lt"/>
                <a:cs typeface="Microsoft Sans Serif"/>
              </a:rPr>
              <a:t>R</a:t>
            </a:r>
            <a:r>
              <a:rPr sz="1500" b="1" spc="204" dirty="0">
                <a:solidFill>
                  <a:srgbClr val="9D7353"/>
                </a:solidFill>
                <a:latin typeface="+mj-lt"/>
                <a:cs typeface="Microsoft Sans Serif"/>
              </a:rPr>
              <a:t>I</a:t>
            </a:r>
            <a:r>
              <a:rPr sz="1500" b="1" spc="-110" dirty="0">
                <a:solidFill>
                  <a:srgbClr val="9D7353"/>
                </a:solidFill>
                <a:latin typeface="+mj-lt"/>
                <a:cs typeface="Microsoft Sans Serif"/>
              </a:rPr>
              <a:t>O</a:t>
            </a:r>
            <a:r>
              <a:rPr sz="1500" b="1" spc="-125" dirty="0">
                <a:solidFill>
                  <a:srgbClr val="9D7353"/>
                </a:solidFill>
                <a:latin typeface="+mj-lt"/>
                <a:cs typeface="Microsoft Sans Serif"/>
              </a:rPr>
              <a:t>U</a:t>
            </a:r>
            <a:r>
              <a:rPr sz="1500" b="1" spc="-180" dirty="0">
                <a:solidFill>
                  <a:srgbClr val="9D7353"/>
                </a:solidFill>
                <a:latin typeface="+mj-lt"/>
                <a:cs typeface="Microsoft Sans Serif"/>
              </a:rPr>
              <a:t>S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215" dirty="0">
                <a:solidFill>
                  <a:srgbClr val="9D7353"/>
                </a:solidFill>
                <a:latin typeface="+mj-lt"/>
                <a:cs typeface="Microsoft Sans Serif"/>
              </a:rPr>
              <a:t>C</a:t>
            </a:r>
            <a:r>
              <a:rPr sz="1500" b="1" spc="-110" dirty="0">
                <a:solidFill>
                  <a:srgbClr val="9D7353"/>
                </a:solidFill>
                <a:latin typeface="+mj-lt"/>
                <a:cs typeface="Microsoft Sans Serif"/>
              </a:rPr>
              <a:t>O</a:t>
            </a:r>
            <a:r>
              <a:rPr sz="1500" b="1" spc="-165" dirty="0">
                <a:solidFill>
                  <a:srgbClr val="9D7353"/>
                </a:solidFill>
                <a:latin typeface="+mj-lt"/>
                <a:cs typeface="Microsoft Sans Serif"/>
              </a:rPr>
              <a:t>L</a:t>
            </a:r>
            <a:r>
              <a:rPr sz="1500" b="1" spc="-125" dirty="0">
                <a:solidFill>
                  <a:srgbClr val="9D7353"/>
                </a:solidFill>
                <a:latin typeface="+mj-lt"/>
                <a:cs typeface="Microsoft Sans Serif"/>
              </a:rPr>
              <a:t>U</a:t>
            </a:r>
            <a:r>
              <a:rPr sz="1500" b="1" spc="105" dirty="0">
                <a:solidFill>
                  <a:srgbClr val="9D7353"/>
                </a:solidFill>
                <a:latin typeface="+mj-lt"/>
                <a:cs typeface="Microsoft Sans Serif"/>
              </a:rPr>
              <a:t>M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N</a:t>
            </a:r>
            <a:r>
              <a:rPr sz="1500" b="1" spc="-180" dirty="0">
                <a:solidFill>
                  <a:srgbClr val="9D7353"/>
                </a:solidFill>
                <a:latin typeface="+mj-lt"/>
                <a:cs typeface="Microsoft Sans Serif"/>
              </a:rPr>
              <a:t>S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5" dirty="0">
                <a:solidFill>
                  <a:srgbClr val="9D7353"/>
                </a:solidFill>
                <a:latin typeface="+mj-lt"/>
                <a:cs typeface="Microsoft Sans Serif"/>
              </a:rPr>
              <a:t>A</a:t>
            </a:r>
            <a:r>
              <a:rPr sz="1500" b="1" spc="-175" dirty="0">
                <a:solidFill>
                  <a:srgbClr val="9D7353"/>
                </a:solidFill>
                <a:latin typeface="+mj-lt"/>
                <a:cs typeface="Microsoft Sans Serif"/>
              </a:rPr>
              <a:t>R</a:t>
            </a:r>
            <a:r>
              <a:rPr sz="1500" b="1" spc="-229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dirty="0">
                <a:solidFill>
                  <a:srgbClr val="9D7353"/>
                </a:solidFill>
                <a:latin typeface="+mj-lt"/>
                <a:cs typeface="Microsoft Sans Serif"/>
              </a:rPr>
              <a:t>:</a:t>
            </a:r>
            <a:endParaRPr sz="1500" b="1">
              <a:latin typeface="+mj-lt"/>
              <a:cs typeface="Microsoft Sans Serif"/>
            </a:endParaRPr>
          </a:p>
          <a:p>
            <a:pPr algn="ctr">
              <a:lnSpc>
                <a:spcPts val="1560"/>
              </a:lnSpc>
            </a:pPr>
            <a:r>
              <a:rPr sz="1500" b="1" spc="-135" dirty="0">
                <a:solidFill>
                  <a:srgbClr val="9D7353"/>
                </a:solidFill>
                <a:latin typeface="+mj-lt"/>
                <a:cs typeface="Microsoft Sans Serif"/>
              </a:rPr>
              <a:t>D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265" dirty="0">
                <a:solidFill>
                  <a:srgbClr val="9D7353"/>
                </a:solidFill>
                <a:latin typeface="+mj-lt"/>
                <a:cs typeface="Microsoft Sans Serif"/>
              </a:rPr>
              <a:t>-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5" dirty="0">
                <a:solidFill>
                  <a:srgbClr val="9D7353"/>
                </a:solidFill>
                <a:latin typeface="+mj-lt"/>
                <a:cs typeface="Microsoft Sans Serif"/>
              </a:rPr>
              <a:t>A</a:t>
            </a:r>
            <a:r>
              <a:rPr sz="1500" b="1" spc="-95" dirty="0">
                <a:solidFill>
                  <a:srgbClr val="9D7353"/>
                </a:solidFill>
                <a:latin typeface="+mj-lt"/>
                <a:cs typeface="Microsoft Sans Serif"/>
              </a:rPr>
              <a:t>N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5" dirty="0">
                <a:solidFill>
                  <a:srgbClr val="9D7353"/>
                </a:solidFill>
                <a:latin typeface="+mj-lt"/>
                <a:cs typeface="Microsoft Sans Serif"/>
              </a:rPr>
              <a:t>A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N</a:t>
            </a:r>
            <a:r>
              <a:rPr sz="1500" b="1" spc="-110" dirty="0">
                <a:solidFill>
                  <a:srgbClr val="9D7353"/>
                </a:solidFill>
                <a:latin typeface="+mj-lt"/>
                <a:cs typeface="Microsoft Sans Serif"/>
              </a:rPr>
              <a:t>O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N</a:t>
            </a:r>
            <a:r>
              <a:rPr sz="1500" b="1" spc="-70" dirty="0">
                <a:solidFill>
                  <a:srgbClr val="9D7353"/>
                </a:solidFill>
                <a:latin typeface="+mj-lt"/>
                <a:cs typeface="Microsoft Sans Serif"/>
              </a:rPr>
              <a:t>Y</a:t>
            </a:r>
            <a:r>
              <a:rPr sz="1500" b="1" spc="105" dirty="0">
                <a:solidFill>
                  <a:srgbClr val="9D7353"/>
                </a:solidFill>
                <a:latin typeface="+mj-lt"/>
                <a:cs typeface="Microsoft Sans Serif"/>
              </a:rPr>
              <a:t>M</a:t>
            </a:r>
            <a:r>
              <a:rPr sz="1500" b="1" spc="-110" dirty="0">
                <a:solidFill>
                  <a:srgbClr val="9D7353"/>
                </a:solidFill>
                <a:latin typeface="+mj-lt"/>
                <a:cs typeface="Microsoft Sans Serif"/>
              </a:rPr>
              <a:t>O</a:t>
            </a:r>
            <a:r>
              <a:rPr sz="1500" b="1" spc="-125" dirty="0">
                <a:solidFill>
                  <a:srgbClr val="9D7353"/>
                </a:solidFill>
                <a:latin typeface="+mj-lt"/>
                <a:cs typeface="Microsoft Sans Serif"/>
              </a:rPr>
              <a:t>U</a:t>
            </a:r>
            <a:r>
              <a:rPr sz="1500" b="1" spc="-180" dirty="0">
                <a:solidFill>
                  <a:srgbClr val="9D7353"/>
                </a:solidFill>
                <a:latin typeface="+mj-lt"/>
                <a:cs typeface="Microsoft Sans Serif"/>
              </a:rPr>
              <a:t>S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204" dirty="0">
                <a:solidFill>
                  <a:srgbClr val="9D7353"/>
                </a:solidFill>
                <a:latin typeface="+mj-lt"/>
                <a:cs typeface="Microsoft Sans Serif"/>
              </a:rPr>
              <a:t>I</a:t>
            </a:r>
            <a:r>
              <a:rPr sz="1500" b="1" spc="-135" dirty="0">
                <a:solidFill>
                  <a:srgbClr val="9D7353"/>
                </a:solidFill>
                <a:latin typeface="+mj-lt"/>
                <a:cs typeface="Microsoft Sans Serif"/>
              </a:rPr>
              <a:t>D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210" dirty="0">
                <a:solidFill>
                  <a:srgbClr val="9D7353"/>
                </a:solidFill>
                <a:latin typeface="+mj-lt"/>
                <a:cs typeface="Microsoft Sans Serif"/>
              </a:rPr>
              <a:t>G</a:t>
            </a:r>
            <a:r>
              <a:rPr sz="1500" b="1" spc="204" dirty="0">
                <a:solidFill>
                  <a:srgbClr val="9D7353"/>
                </a:solidFill>
                <a:latin typeface="+mj-lt"/>
                <a:cs typeface="Microsoft Sans Serif"/>
              </a:rPr>
              <a:t>I</a:t>
            </a:r>
            <a:r>
              <a:rPr sz="1500" b="1" spc="-5" dirty="0">
                <a:solidFill>
                  <a:srgbClr val="9D7353"/>
                </a:solidFill>
                <a:latin typeface="+mj-lt"/>
                <a:cs typeface="Microsoft Sans Serif"/>
              </a:rPr>
              <a:t>V</a:t>
            </a:r>
            <a:r>
              <a:rPr sz="1500" b="1" spc="-235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1500" b="1" spc="-95" dirty="0">
                <a:solidFill>
                  <a:srgbClr val="9D7353"/>
                </a:solidFill>
                <a:latin typeface="+mj-lt"/>
                <a:cs typeface="Microsoft Sans Serif"/>
              </a:rPr>
              <a:t>N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45" dirty="0">
                <a:solidFill>
                  <a:srgbClr val="9D7353"/>
                </a:solidFill>
                <a:latin typeface="+mj-lt"/>
                <a:cs typeface="Microsoft Sans Serif"/>
              </a:rPr>
              <a:t>T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O </a:t>
            </a:r>
            <a:r>
              <a:rPr sz="1500" b="1" spc="-15" dirty="0">
                <a:solidFill>
                  <a:srgbClr val="9D7353"/>
                </a:solidFill>
                <a:latin typeface="+mj-lt"/>
                <a:cs typeface="Microsoft Sans Serif"/>
              </a:rPr>
              <a:t>A</a:t>
            </a:r>
            <a:r>
              <a:rPr sz="1500" b="1" spc="-95" dirty="0">
                <a:solidFill>
                  <a:srgbClr val="9D7353"/>
                </a:solidFill>
                <a:latin typeface="+mj-lt"/>
                <a:cs typeface="Microsoft Sans Serif"/>
              </a:rPr>
              <a:t>N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235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1500" b="1" spc="105" dirty="0">
                <a:solidFill>
                  <a:srgbClr val="9D7353"/>
                </a:solidFill>
                <a:latin typeface="+mj-lt"/>
                <a:cs typeface="Microsoft Sans Serif"/>
              </a:rPr>
              <a:t>M</a:t>
            </a:r>
            <a:r>
              <a:rPr sz="1500" b="1" spc="-130" dirty="0">
                <a:solidFill>
                  <a:srgbClr val="9D7353"/>
                </a:solidFill>
                <a:latin typeface="+mj-lt"/>
                <a:cs typeface="Microsoft Sans Serif"/>
              </a:rPr>
              <a:t>P</a:t>
            </a:r>
            <a:r>
              <a:rPr sz="1500" b="1" spc="-165" dirty="0">
                <a:solidFill>
                  <a:srgbClr val="9D7353"/>
                </a:solidFill>
                <a:latin typeface="+mj-lt"/>
                <a:cs typeface="Microsoft Sans Serif"/>
              </a:rPr>
              <a:t>L</a:t>
            </a:r>
            <a:r>
              <a:rPr sz="1500" b="1" spc="-110" dirty="0">
                <a:solidFill>
                  <a:srgbClr val="9D7353"/>
                </a:solidFill>
                <a:latin typeface="+mj-lt"/>
                <a:cs typeface="Microsoft Sans Serif"/>
              </a:rPr>
              <a:t>O</a:t>
            </a:r>
            <a:r>
              <a:rPr sz="1500" b="1" spc="-70" dirty="0">
                <a:solidFill>
                  <a:srgbClr val="9D7353"/>
                </a:solidFill>
                <a:latin typeface="+mj-lt"/>
                <a:cs typeface="Microsoft Sans Serif"/>
              </a:rPr>
              <a:t>Y</a:t>
            </a:r>
            <a:r>
              <a:rPr sz="1500" b="1" spc="-235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1500" b="1" spc="-229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endParaRPr sz="1500" b="1">
              <a:latin typeface="+mj-lt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 b="1">
              <a:latin typeface="+mj-lt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sz="1500" b="1" spc="-15" dirty="0">
                <a:solidFill>
                  <a:srgbClr val="9D7353"/>
                </a:solidFill>
                <a:latin typeface="+mj-lt"/>
                <a:cs typeface="Microsoft Sans Serif"/>
              </a:rPr>
              <a:t>A</a:t>
            </a:r>
            <a:r>
              <a:rPr sz="1500" b="1" spc="-210" dirty="0">
                <a:solidFill>
                  <a:srgbClr val="9D7353"/>
                </a:solidFill>
                <a:latin typeface="+mj-lt"/>
                <a:cs typeface="Microsoft Sans Serif"/>
              </a:rPr>
              <a:t>G</a:t>
            </a:r>
            <a:r>
              <a:rPr sz="1500" b="1" spc="-229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265" dirty="0">
                <a:solidFill>
                  <a:srgbClr val="9D7353"/>
                </a:solidFill>
                <a:latin typeface="+mj-lt"/>
                <a:cs typeface="Microsoft Sans Serif"/>
              </a:rPr>
              <a:t>-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5" dirty="0">
                <a:solidFill>
                  <a:srgbClr val="9D7353"/>
                </a:solidFill>
                <a:latin typeface="+mj-lt"/>
                <a:cs typeface="Microsoft Sans Serif"/>
              </a:rPr>
              <a:t>A</a:t>
            </a:r>
            <a:r>
              <a:rPr sz="1500" b="1" spc="-210" dirty="0">
                <a:solidFill>
                  <a:srgbClr val="9D7353"/>
                </a:solidFill>
                <a:latin typeface="+mj-lt"/>
                <a:cs typeface="Microsoft Sans Serif"/>
              </a:rPr>
              <a:t>G</a:t>
            </a:r>
            <a:r>
              <a:rPr sz="1500" b="1" spc="-229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10" dirty="0">
                <a:solidFill>
                  <a:srgbClr val="9D7353"/>
                </a:solidFill>
                <a:latin typeface="+mj-lt"/>
                <a:cs typeface="Microsoft Sans Serif"/>
              </a:rPr>
              <a:t>O</a:t>
            </a:r>
            <a:r>
              <a:rPr sz="1500" b="1" spc="-185" dirty="0">
                <a:solidFill>
                  <a:srgbClr val="9D7353"/>
                </a:solidFill>
                <a:latin typeface="+mj-lt"/>
                <a:cs typeface="Microsoft Sans Serif"/>
              </a:rPr>
              <a:t>F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5" dirty="0">
                <a:solidFill>
                  <a:srgbClr val="9D7353"/>
                </a:solidFill>
                <a:latin typeface="+mj-lt"/>
                <a:cs typeface="Microsoft Sans Serif"/>
              </a:rPr>
              <a:t>A</a:t>
            </a:r>
            <a:r>
              <a:rPr sz="1500" b="1" spc="-95" dirty="0">
                <a:solidFill>
                  <a:srgbClr val="9D7353"/>
                </a:solidFill>
                <a:latin typeface="+mj-lt"/>
                <a:cs typeface="Microsoft Sans Serif"/>
              </a:rPr>
              <a:t>N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235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1500" b="1" spc="105" dirty="0">
                <a:solidFill>
                  <a:srgbClr val="9D7353"/>
                </a:solidFill>
                <a:latin typeface="+mj-lt"/>
                <a:cs typeface="Microsoft Sans Serif"/>
              </a:rPr>
              <a:t>M</a:t>
            </a:r>
            <a:r>
              <a:rPr sz="1500" b="1" spc="-130" dirty="0">
                <a:solidFill>
                  <a:srgbClr val="9D7353"/>
                </a:solidFill>
                <a:latin typeface="+mj-lt"/>
                <a:cs typeface="Microsoft Sans Serif"/>
              </a:rPr>
              <a:t>P</a:t>
            </a:r>
            <a:r>
              <a:rPr sz="1500" b="1" spc="-165" dirty="0">
                <a:solidFill>
                  <a:srgbClr val="9D7353"/>
                </a:solidFill>
                <a:latin typeface="+mj-lt"/>
                <a:cs typeface="Microsoft Sans Serif"/>
              </a:rPr>
              <a:t>L</a:t>
            </a:r>
            <a:r>
              <a:rPr sz="1500" b="1" spc="-110" dirty="0">
                <a:solidFill>
                  <a:srgbClr val="9D7353"/>
                </a:solidFill>
                <a:latin typeface="+mj-lt"/>
                <a:cs typeface="Microsoft Sans Serif"/>
              </a:rPr>
              <a:t>O</a:t>
            </a:r>
            <a:r>
              <a:rPr sz="1500" b="1" spc="-70" dirty="0">
                <a:solidFill>
                  <a:srgbClr val="9D7353"/>
                </a:solidFill>
                <a:latin typeface="+mj-lt"/>
                <a:cs typeface="Microsoft Sans Serif"/>
              </a:rPr>
              <a:t>Y</a:t>
            </a:r>
            <a:r>
              <a:rPr sz="1500" b="1" spc="-235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1500" b="1" spc="-229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endParaRPr sz="1500" b="1">
              <a:latin typeface="+mj-lt"/>
              <a:cs typeface="Microsoft Sans Serif"/>
            </a:endParaRPr>
          </a:p>
          <a:p>
            <a:pPr marL="2098040" marR="2090420" algn="ctr">
              <a:lnSpc>
                <a:spcPct val="185200"/>
              </a:lnSpc>
            </a:pPr>
            <a:r>
              <a:rPr sz="1500" b="1" spc="-50" dirty="0">
                <a:solidFill>
                  <a:srgbClr val="9D7353"/>
                </a:solidFill>
                <a:latin typeface="+mj-lt"/>
                <a:cs typeface="Microsoft Sans Serif"/>
              </a:rPr>
              <a:t>ATTRITION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265" dirty="0">
                <a:solidFill>
                  <a:srgbClr val="9D7353"/>
                </a:solidFill>
                <a:latin typeface="+mj-lt"/>
                <a:cs typeface="Microsoft Sans Serif"/>
              </a:rPr>
              <a:t>-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25" dirty="0">
                <a:solidFill>
                  <a:srgbClr val="9D7353"/>
                </a:solidFill>
                <a:latin typeface="+mj-lt"/>
                <a:cs typeface="Microsoft Sans Serif"/>
              </a:rPr>
              <a:t>DID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60" dirty="0">
                <a:solidFill>
                  <a:srgbClr val="9D7353"/>
                </a:solidFill>
                <a:latin typeface="+mj-lt"/>
                <a:cs typeface="Microsoft Sans Serif"/>
              </a:rPr>
              <a:t>THE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35" dirty="0">
                <a:solidFill>
                  <a:srgbClr val="9D7353"/>
                </a:solidFill>
                <a:latin typeface="+mj-lt"/>
                <a:cs typeface="Microsoft Sans Serif"/>
              </a:rPr>
              <a:t>EMPLOYEE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30" dirty="0">
                <a:solidFill>
                  <a:srgbClr val="9D7353"/>
                </a:solidFill>
                <a:latin typeface="+mj-lt"/>
                <a:cs typeface="Microsoft Sans Serif"/>
              </a:rPr>
              <a:t>LEAVE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60" dirty="0">
                <a:solidFill>
                  <a:srgbClr val="9D7353"/>
                </a:solidFill>
                <a:latin typeface="+mj-lt"/>
                <a:cs typeface="Microsoft Sans Serif"/>
              </a:rPr>
              <a:t>THE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60" dirty="0">
                <a:solidFill>
                  <a:srgbClr val="9D7353"/>
                </a:solidFill>
                <a:latin typeface="+mj-lt"/>
                <a:cs typeface="Microsoft Sans Serif"/>
              </a:rPr>
              <a:t>COMPANY,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40" dirty="0">
                <a:solidFill>
                  <a:srgbClr val="9D7353"/>
                </a:solidFill>
                <a:latin typeface="+mj-lt"/>
                <a:cs typeface="Microsoft Sans Serif"/>
              </a:rPr>
              <a:t>0-NO,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85" dirty="0">
                <a:solidFill>
                  <a:srgbClr val="9D7353"/>
                </a:solidFill>
                <a:latin typeface="+mj-lt"/>
                <a:cs typeface="Microsoft Sans Serif"/>
              </a:rPr>
              <a:t>1-YES </a:t>
            </a:r>
            <a:r>
              <a:rPr sz="1500" b="1" spc="-34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B</a:t>
            </a:r>
            <a:r>
              <a:rPr sz="1500" b="1" spc="-125" dirty="0">
                <a:solidFill>
                  <a:srgbClr val="9D7353"/>
                </a:solidFill>
                <a:latin typeface="+mj-lt"/>
                <a:cs typeface="Microsoft Sans Serif"/>
              </a:rPr>
              <a:t>U</a:t>
            </a:r>
            <a:r>
              <a:rPr sz="1500" b="1" spc="-185" dirty="0">
                <a:solidFill>
                  <a:srgbClr val="9D7353"/>
                </a:solidFill>
                <a:latin typeface="+mj-lt"/>
                <a:cs typeface="Microsoft Sans Serif"/>
              </a:rPr>
              <a:t>S</a:t>
            </a:r>
            <a:r>
              <a:rPr sz="1500" b="1" spc="204" dirty="0">
                <a:solidFill>
                  <a:srgbClr val="9D7353"/>
                </a:solidFill>
                <a:latin typeface="+mj-lt"/>
                <a:cs typeface="Microsoft Sans Serif"/>
              </a:rPr>
              <a:t>I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N</a:t>
            </a:r>
            <a:r>
              <a:rPr sz="1500" b="1" spc="-235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1500" b="1" spc="-185" dirty="0">
                <a:solidFill>
                  <a:srgbClr val="9D7353"/>
                </a:solidFill>
                <a:latin typeface="+mj-lt"/>
                <a:cs typeface="Microsoft Sans Serif"/>
              </a:rPr>
              <a:t>SS</a:t>
            </a:r>
            <a:r>
              <a:rPr sz="1500" b="1" spc="-145" dirty="0">
                <a:solidFill>
                  <a:srgbClr val="9D7353"/>
                </a:solidFill>
                <a:latin typeface="+mj-lt"/>
                <a:cs typeface="Microsoft Sans Serif"/>
              </a:rPr>
              <a:t>T</a:t>
            </a:r>
            <a:r>
              <a:rPr sz="1500" b="1" spc="-175" dirty="0">
                <a:solidFill>
                  <a:srgbClr val="9D7353"/>
                </a:solidFill>
                <a:latin typeface="+mj-lt"/>
                <a:cs typeface="Microsoft Sans Serif"/>
              </a:rPr>
              <a:t>R</a:t>
            </a:r>
            <a:r>
              <a:rPr sz="1500" b="1" spc="-15" dirty="0">
                <a:solidFill>
                  <a:srgbClr val="9D7353"/>
                </a:solidFill>
                <a:latin typeface="+mj-lt"/>
                <a:cs typeface="Microsoft Sans Serif"/>
              </a:rPr>
              <a:t>A</a:t>
            </a:r>
            <a:r>
              <a:rPr sz="1500" b="1" spc="-5" dirty="0">
                <a:solidFill>
                  <a:srgbClr val="9D7353"/>
                </a:solidFill>
                <a:latin typeface="+mj-lt"/>
                <a:cs typeface="Microsoft Sans Serif"/>
              </a:rPr>
              <a:t>V</a:t>
            </a:r>
            <a:r>
              <a:rPr sz="1500" b="1" spc="-235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1500" b="1" spc="-160" dirty="0">
                <a:solidFill>
                  <a:srgbClr val="9D7353"/>
                </a:solidFill>
                <a:latin typeface="+mj-lt"/>
                <a:cs typeface="Microsoft Sans Serif"/>
              </a:rPr>
              <a:t>L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265" dirty="0">
                <a:solidFill>
                  <a:srgbClr val="9D7353"/>
                </a:solidFill>
                <a:latin typeface="+mj-lt"/>
                <a:cs typeface="Microsoft Sans Serif"/>
              </a:rPr>
              <a:t>-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45" dirty="0">
                <a:solidFill>
                  <a:srgbClr val="9D7353"/>
                </a:solidFill>
                <a:latin typeface="+mj-lt"/>
                <a:cs typeface="Microsoft Sans Serif"/>
              </a:rPr>
              <a:t>T</a:t>
            </a:r>
            <a:r>
              <a:rPr sz="1500" b="1" spc="-175" dirty="0">
                <a:solidFill>
                  <a:srgbClr val="9D7353"/>
                </a:solidFill>
                <a:latin typeface="+mj-lt"/>
                <a:cs typeface="Microsoft Sans Serif"/>
              </a:rPr>
              <a:t>R</a:t>
            </a:r>
            <a:r>
              <a:rPr sz="1500" b="1" spc="-15" dirty="0">
                <a:solidFill>
                  <a:srgbClr val="9D7353"/>
                </a:solidFill>
                <a:latin typeface="+mj-lt"/>
                <a:cs typeface="Microsoft Sans Serif"/>
              </a:rPr>
              <a:t>A</a:t>
            </a:r>
            <a:r>
              <a:rPr sz="1500" b="1" spc="-5" dirty="0">
                <a:solidFill>
                  <a:srgbClr val="9D7353"/>
                </a:solidFill>
                <a:latin typeface="+mj-lt"/>
                <a:cs typeface="Microsoft Sans Serif"/>
              </a:rPr>
              <a:t>V</a:t>
            </a:r>
            <a:r>
              <a:rPr sz="1500" b="1" spc="-165" dirty="0">
                <a:solidFill>
                  <a:srgbClr val="9D7353"/>
                </a:solidFill>
                <a:latin typeface="+mj-lt"/>
                <a:cs typeface="Microsoft Sans Serif"/>
              </a:rPr>
              <a:t>LL</a:t>
            </a:r>
            <a:r>
              <a:rPr sz="1500" b="1" spc="204" dirty="0">
                <a:solidFill>
                  <a:srgbClr val="9D7353"/>
                </a:solidFill>
                <a:latin typeface="+mj-lt"/>
                <a:cs typeface="Microsoft Sans Serif"/>
              </a:rPr>
              <a:t>I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N</a:t>
            </a:r>
            <a:r>
              <a:rPr sz="1500" b="1" spc="-204" dirty="0">
                <a:solidFill>
                  <a:srgbClr val="9D7353"/>
                </a:solidFill>
                <a:latin typeface="+mj-lt"/>
                <a:cs typeface="Microsoft Sans Serif"/>
              </a:rPr>
              <a:t>G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90" dirty="0">
                <a:solidFill>
                  <a:srgbClr val="9D7353"/>
                </a:solidFill>
                <a:latin typeface="+mj-lt"/>
                <a:cs typeface="Microsoft Sans Serif"/>
              </a:rPr>
              <a:t>F</a:t>
            </a:r>
            <a:r>
              <a:rPr sz="1500" b="1" spc="-175" dirty="0">
                <a:solidFill>
                  <a:srgbClr val="9D7353"/>
                </a:solidFill>
                <a:latin typeface="+mj-lt"/>
                <a:cs typeface="Microsoft Sans Serif"/>
              </a:rPr>
              <a:t>R</a:t>
            </a:r>
            <a:r>
              <a:rPr sz="1500" b="1" spc="-235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1500" b="1" spc="-95" dirty="0">
                <a:solidFill>
                  <a:srgbClr val="9D7353"/>
                </a:solidFill>
                <a:latin typeface="+mj-lt"/>
                <a:cs typeface="Microsoft Sans Serif"/>
              </a:rPr>
              <a:t>Q</a:t>
            </a:r>
            <a:r>
              <a:rPr sz="1500" b="1" spc="-125" dirty="0">
                <a:solidFill>
                  <a:srgbClr val="9D7353"/>
                </a:solidFill>
                <a:latin typeface="+mj-lt"/>
                <a:cs typeface="Microsoft Sans Serif"/>
              </a:rPr>
              <a:t>U</a:t>
            </a:r>
            <a:r>
              <a:rPr sz="1500" b="1" spc="-235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N</a:t>
            </a:r>
            <a:r>
              <a:rPr sz="1500" b="1" spc="-215" dirty="0">
                <a:solidFill>
                  <a:srgbClr val="9D7353"/>
                </a:solidFill>
                <a:latin typeface="+mj-lt"/>
                <a:cs typeface="Microsoft Sans Serif"/>
              </a:rPr>
              <a:t>C</a:t>
            </a:r>
            <a:r>
              <a:rPr sz="1500" b="1" spc="-65" dirty="0">
                <a:solidFill>
                  <a:srgbClr val="9D7353"/>
                </a:solidFill>
                <a:latin typeface="+mj-lt"/>
                <a:cs typeface="Microsoft Sans Serif"/>
              </a:rPr>
              <a:t>Y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10" dirty="0">
                <a:solidFill>
                  <a:srgbClr val="9D7353"/>
                </a:solidFill>
                <a:latin typeface="+mj-lt"/>
                <a:cs typeface="Microsoft Sans Serif"/>
              </a:rPr>
              <a:t>O</a:t>
            </a:r>
            <a:r>
              <a:rPr sz="1500" b="1" spc="-185" dirty="0">
                <a:solidFill>
                  <a:srgbClr val="9D7353"/>
                </a:solidFill>
                <a:latin typeface="+mj-lt"/>
                <a:cs typeface="Microsoft Sans Serif"/>
              </a:rPr>
              <a:t>F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5" dirty="0">
                <a:solidFill>
                  <a:srgbClr val="9D7353"/>
                </a:solidFill>
                <a:latin typeface="+mj-lt"/>
                <a:cs typeface="Microsoft Sans Serif"/>
              </a:rPr>
              <a:t>A</a:t>
            </a:r>
            <a:r>
              <a:rPr sz="1500" b="1" spc="-95" dirty="0">
                <a:solidFill>
                  <a:srgbClr val="9D7353"/>
                </a:solidFill>
                <a:latin typeface="+mj-lt"/>
                <a:cs typeface="Microsoft Sans Serif"/>
              </a:rPr>
              <a:t>N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235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1500" b="1" spc="105" dirty="0">
                <a:solidFill>
                  <a:srgbClr val="9D7353"/>
                </a:solidFill>
                <a:latin typeface="+mj-lt"/>
                <a:cs typeface="Microsoft Sans Serif"/>
              </a:rPr>
              <a:t>M</a:t>
            </a:r>
            <a:r>
              <a:rPr sz="1500" b="1" spc="-130" dirty="0">
                <a:solidFill>
                  <a:srgbClr val="9D7353"/>
                </a:solidFill>
                <a:latin typeface="+mj-lt"/>
                <a:cs typeface="Microsoft Sans Serif"/>
              </a:rPr>
              <a:t>P</a:t>
            </a:r>
            <a:r>
              <a:rPr sz="1500" b="1" spc="-165" dirty="0">
                <a:solidFill>
                  <a:srgbClr val="9D7353"/>
                </a:solidFill>
                <a:latin typeface="+mj-lt"/>
                <a:cs typeface="Microsoft Sans Serif"/>
              </a:rPr>
              <a:t>L</a:t>
            </a:r>
            <a:r>
              <a:rPr sz="1500" b="1" spc="-110" dirty="0">
                <a:solidFill>
                  <a:srgbClr val="9D7353"/>
                </a:solidFill>
                <a:latin typeface="+mj-lt"/>
                <a:cs typeface="Microsoft Sans Serif"/>
              </a:rPr>
              <a:t>O</a:t>
            </a:r>
            <a:r>
              <a:rPr sz="1500" b="1" spc="-70" dirty="0">
                <a:solidFill>
                  <a:srgbClr val="9D7353"/>
                </a:solidFill>
                <a:latin typeface="+mj-lt"/>
                <a:cs typeface="Microsoft Sans Serif"/>
              </a:rPr>
              <a:t>Y</a:t>
            </a:r>
            <a:r>
              <a:rPr sz="1500" b="1" spc="-235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1500" b="1" spc="-140" dirty="0">
                <a:solidFill>
                  <a:srgbClr val="9D7353"/>
                </a:solidFill>
                <a:latin typeface="+mj-lt"/>
                <a:cs typeface="Microsoft Sans Serif"/>
              </a:rPr>
              <a:t>E  D</a:t>
            </a:r>
            <a:r>
              <a:rPr sz="1500" b="1" spc="-235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1500" b="1" spc="-130" dirty="0">
                <a:solidFill>
                  <a:srgbClr val="9D7353"/>
                </a:solidFill>
                <a:latin typeface="+mj-lt"/>
                <a:cs typeface="Microsoft Sans Serif"/>
              </a:rPr>
              <a:t>P</a:t>
            </a:r>
            <a:r>
              <a:rPr sz="1500" b="1" spc="-15" dirty="0">
                <a:solidFill>
                  <a:srgbClr val="9D7353"/>
                </a:solidFill>
                <a:latin typeface="+mj-lt"/>
                <a:cs typeface="Microsoft Sans Serif"/>
              </a:rPr>
              <a:t>A</a:t>
            </a:r>
            <a:r>
              <a:rPr sz="1500" b="1" spc="-175" dirty="0">
                <a:solidFill>
                  <a:srgbClr val="9D7353"/>
                </a:solidFill>
                <a:latin typeface="+mj-lt"/>
                <a:cs typeface="Microsoft Sans Serif"/>
              </a:rPr>
              <a:t>R</a:t>
            </a:r>
            <a:r>
              <a:rPr sz="1500" b="1" spc="-145" dirty="0">
                <a:solidFill>
                  <a:srgbClr val="9D7353"/>
                </a:solidFill>
                <a:latin typeface="+mj-lt"/>
                <a:cs typeface="Microsoft Sans Serif"/>
              </a:rPr>
              <a:t>T</a:t>
            </a:r>
            <a:r>
              <a:rPr sz="1500" b="1" spc="105" dirty="0">
                <a:solidFill>
                  <a:srgbClr val="9D7353"/>
                </a:solidFill>
                <a:latin typeface="+mj-lt"/>
                <a:cs typeface="Microsoft Sans Serif"/>
              </a:rPr>
              <a:t>M</a:t>
            </a:r>
            <a:r>
              <a:rPr sz="1500" b="1" spc="-235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N</a:t>
            </a:r>
            <a:r>
              <a:rPr sz="1500" b="1" spc="-140" dirty="0">
                <a:solidFill>
                  <a:srgbClr val="9D7353"/>
                </a:solidFill>
                <a:latin typeface="+mj-lt"/>
                <a:cs typeface="Microsoft Sans Serif"/>
              </a:rPr>
              <a:t>T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265" dirty="0">
                <a:solidFill>
                  <a:srgbClr val="9D7353"/>
                </a:solidFill>
                <a:latin typeface="+mj-lt"/>
                <a:cs typeface="Microsoft Sans Serif"/>
              </a:rPr>
              <a:t>-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20" dirty="0">
                <a:solidFill>
                  <a:srgbClr val="9D7353"/>
                </a:solidFill>
                <a:latin typeface="+mj-lt"/>
                <a:cs typeface="Microsoft Sans Serif"/>
              </a:rPr>
              <a:t>W</a:t>
            </a:r>
            <a:r>
              <a:rPr sz="1500" b="1" spc="-110" dirty="0">
                <a:solidFill>
                  <a:srgbClr val="9D7353"/>
                </a:solidFill>
                <a:latin typeface="+mj-lt"/>
                <a:cs typeface="Microsoft Sans Serif"/>
              </a:rPr>
              <a:t>O</a:t>
            </a:r>
            <a:r>
              <a:rPr sz="1500" b="1" spc="-175" dirty="0">
                <a:solidFill>
                  <a:srgbClr val="9D7353"/>
                </a:solidFill>
                <a:latin typeface="+mj-lt"/>
                <a:cs typeface="Microsoft Sans Serif"/>
              </a:rPr>
              <a:t>R</a:t>
            </a:r>
            <a:r>
              <a:rPr sz="1500" b="1" spc="-55" dirty="0">
                <a:solidFill>
                  <a:srgbClr val="9D7353"/>
                </a:solidFill>
                <a:latin typeface="+mj-lt"/>
                <a:cs typeface="Microsoft Sans Serif"/>
              </a:rPr>
              <a:t>K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40" dirty="0">
                <a:solidFill>
                  <a:srgbClr val="9D7353"/>
                </a:solidFill>
                <a:latin typeface="+mj-lt"/>
                <a:cs typeface="Microsoft Sans Serif"/>
              </a:rPr>
              <a:t>D</a:t>
            </a:r>
            <a:r>
              <a:rPr sz="1500" b="1" spc="-235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1500" b="1" spc="-130" dirty="0">
                <a:solidFill>
                  <a:srgbClr val="9D7353"/>
                </a:solidFill>
                <a:latin typeface="+mj-lt"/>
                <a:cs typeface="Microsoft Sans Serif"/>
              </a:rPr>
              <a:t>P</a:t>
            </a:r>
            <a:r>
              <a:rPr sz="1500" b="1" spc="-15" dirty="0">
                <a:solidFill>
                  <a:srgbClr val="9D7353"/>
                </a:solidFill>
                <a:latin typeface="+mj-lt"/>
                <a:cs typeface="Microsoft Sans Serif"/>
              </a:rPr>
              <a:t>A</a:t>
            </a:r>
            <a:r>
              <a:rPr sz="1500" b="1" spc="-175" dirty="0">
                <a:solidFill>
                  <a:srgbClr val="9D7353"/>
                </a:solidFill>
                <a:latin typeface="+mj-lt"/>
                <a:cs typeface="Microsoft Sans Serif"/>
              </a:rPr>
              <a:t>R</a:t>
            </a:r>
            <a:r>
              <a:rPr sz="1500" b="1" spc="-145" dirty="0">
                <a:solidFill>
                  <a:srgbClr val="9D7353"/>
                </a:solidFill>
                <a:latin typeface="+mj-lt"/>
                <a:cs typeface="Microsoft Sans Serif"/>
              </a:rPr>
              <a:t>T</a:t>
            </a:r>
            <a:r>
              <a:rPr sz="1500" b="1" spc="105" dirty="0">
                <a:solidFill>
                  <a:srgbClr val="9D7353"/>
                </a:solidFill>
                <a:latin typeface="+mj-lt"/>
                <a:cs typeface="Microsoft Sans Serif"/>
              </a:rPr>
              <a:t>M</a:t>
            </a:r>
            <a:r>
              <a:rPr sz="1500" b="1" spc="-235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N</a:t>
            </a:r>
            <a:r>
              <a:rPr sz="1500" b="1" spc="-140" dirty="0">
                <a:solidFill>
                  <a:srgbClr val="9D7353"/>
                </a:solidFill>
                <a:latin typeface="+mj-lt"/>
                <a:cs typeface="Microsoft Sans Serif"/>
              </a:rPr>
              <a:t>T</a:t>
            </a:r>
            <a:endParaRPr sz="1500" b="1">
              <a:latin typeface="+mj-lt"/>
              <a:cs typeface="Microsoft Sans Serif"/>
            </a:endParaRPr>
          </a:p>
          <a:p>
            <a:pPr marL="2467610" marR="2459355" algn="ctr">
              <a:lnSpc>
                <a:spcPct val="185200"/>
              </a:lnSpc>
            </a:pPr>
            <a:r>
              <a:rPr sz="1500" b="1" spc="-140" dirty="0">
                <a:solidFill>
                  <a:srgbClr val="9D7353"/>
                </a:solidFill>
                <a:latin typeface="+mj-lt"/>
                <a:cs typeface="Microsoft Sans Serif"/>
              </a:rPr>
              <a:t>D</a:t>
            </a:r>
            <a:r>
              <a:rPr sz="1500" b="1" spc="204" dirty="0">
                <a:solidFill>
                  <a:srgbClr val="9D7353"/>
                </a:solidFill>
                <a:latin typeface="+mj-lt"/>
                <a:cs typeface="Microsoft Sans Serif"/>
              </a:rPr>
              <a:t>I</a:t>
            </a:r>
            <a:r>
              <a:rPr sz="1500" b="1" spc="-185" dirty="0">
                <a:solidFill>
                  <a:srgbClr val="9D7353"/>
                </a:solidFill>
                <a:latin typeface="+mj-lt"/>
                <a:cs typeface="Microsoft Sans Serif"/>
              </a:rPr>
              <a:t>S</a:t>
            </a:r>
            <a:r>
              <a:rPr sz="1500" b="1" spc="-145" dirty="0">
                <a:solidFill>
                  <a:srgbClr val="9D7353"/>
                </a:solidFill>
                <a:latin typeface="+mj-lt"/>
                <a:cs typeface="Microsoft Sans Serif"/>
              </a:rPr>
              <a:t>T</a:t>
            </a:r>
            <a:r>
              <a:rPr sz="1500" b="1" spc="-15" dirty="0">
                <a:solidFill>
                  <a:srgbClr val="9D7353"/>
                </a:solidFill>
                <a:latin typeface="+mj-lt"/>
                <a:cs typeface="Microsoft Sans Serif"/>
              </a:rPr>
              <a:t>A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N</a:t>
            </a:r>
            <a:r>
              <a:rPr sz="1500" b="1" spc="-215" dirty="0">
                <a:solidFill>
                  <a:srgbClr val="9D7353"/>
                </a:solidFill>
                <a:latin typeface="+mj-lt"/>
                <a:cs typeface="Microsoft Sans Serif"/>
              </a:rPr>
              <a:t>C</a:t>
            </a:r>
            <a:r>
              <a:rPr sz="1500" b="1" spc="-235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1500" b="1" spc="-190" dirty="0">
                <a:solidFill>
                  <a:srgbClr val="9D7353"/>
                </a:solidFill>
                <a:latin typeface="+mj-lt"/>
                <a:cs typeface="Microsoft Sans Serif"/>
              </a:rPr>
              <a:t>F</a:t>
            </a:r>
            <a:r>
              <a:rPr sz="1500" b="1" spc="-175" dirty="0">
                <a:solidFill>
                  <a:srgbClr val="9D7353"/>
                </a:solidFill>
                <a:latin typeface="+mj-lt"/>
                <a:cs typeface="Microsoft Sans Serif"/>
              </a:rPr>
              <a:t>R</a:t>
            </a:r>
            <a:r>
              <a:rPr sz="1500" b="1" spc="-110" dirty="0">
                <a:solidFill>
                  <a:srgbClr val="9D7353"/>
                </a:solidFill>
                <a:latin typeface="+mj-lt"/>
                <a:cs typeface="Microsoft Sans Serif"/>
              </a:rPr>
              <a:t>O</a:t>
            </a:r>
            <a:r>
              <a:rPr sz="1500" b="1" spc="105" dirty="0">
                <a:solidFill>
                  <a:srgbClr val="9D7353"/>
                </a:solidFill>
                <a:latin typeface="+mj-lt"/>
                <a:cs typeface="Microsoft Sans Serif"/>
              </a:rPr>
              <a:t>M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H</a:t>
            </a:r>
            <a:r>
              <a:rPr sz="1500" b="1" spc="-110" dirty="0">
                <a:solidFill>
                  <a:srgbClr val="9D7353"/>
                </a:solidFill>
                <a:latin typeface="+mj-lt"/>
                <a:cs typeface="Microsoft Sans Serif"/>
              </a:rPr>
              <a:t>O</a:t>
            </a:r>
            <a:r>
              <a:rPr sz="1500" b="1" spc="105" dirty="0">
                <a:solidFill>
                  <a:srgbClr val="9D7353"/>
                </a:solidFill>
                <a:latin typeface="+mj-lt"/>
                <a:cs typeface="Microsoft Sans Serif"/>
              </a:rPr>
              <a:t>M</a:t>
            </a:r>
            <a:r>
              <a:rPr sz="1500" b="1" spc="-229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265" dirty="0">
                <a:solidFill>
                  <a:srgbClr val="9D7353"/>
                </a:solidFill>
                <a:latin typeface="+mj-lt"/>
                <a:cs typeface="Microsoft Sans Serif"/>
              </a:rPr>
              <a:t>-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40" dirty="0">
                <a:solidFill>
                  <a:srgbClr val="9D7353"/>
                </a:solidFill>
                <a:latin typeface="+mj-lt"/>
                <a:cs typeface="Microsoft Sans Serif"/>
              </a:rPr>
              <a:t>D</a:t>
            </a:r>
            <a:r>
              <a:rPr sz="1500" b="1" spc="204" dirty="0">
                <a:solidFill>
                  <a:srgbClr val="9D7353"/>
                </a:solidFill>
                <a:latin typeface="+mj-lt"/>
                <a:cs typeface="Microsoft Sans Serif"/>
              </a:rPr>
              <a:t>I</a:t>
            </a:r>
            <a:r>
              <a:rPr sz="1500" b="1" spc="-185" dirty="0">
                <a:solidFill>
                  <a:srgbClr val="9D7353"/>
                </a:solidFill>
                <a:latin typeface="+mj-lt"/>
                <a:cs typeface="Microsoft Sans Serif"/>
              </a:rPr>
              <a:t>S</a:t>
            </a:r>
            <a:r>
              <a:rPr sz="1500" b="1" spc="-145" dirty="0">
                <a:solidFill>
                  <a:srgbClr val="9D7353"/>
                </a:solidFill>
                <a:latin typeface="+mj-lt"/>
                <a:cs typeface="Microsoft Sans Serif"/>
              </a:rPr>
              <a:t>T</a:t>
            </a:r>
            <a:r>
              <a:rPr sz="1500" b="1" spc="-15" dirty="0">
                <a:solidFill>
                  <a:srgbClr val="9D7353"/>
                </a:solidFill>
                <a:latin typeface="+mj-lt"/>
                <a:cs typeface="Microsoft Sans Serif"/>
              </a:rPr>
              <a:t>A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N</a:t>
            </a:r>
            <a:r>
              <a:rPr sz="1500" b="1" spc="-215" dirty="0">
                <a:solidFill>
                  <a:srgbClr val="9D7353"/>
                </a:solidFill>
                <a:latin typeface="+mj-lt"/>
                <a:cs typeface="Microsoft Sans Serif"/>
              </a:rPr>
              <a:t>C</a:t>
            </a:r>
            <a:r>
              <a:rPr sz="1500" b="1" spc="-229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10" dirty="0">
                <a:solidFill>
                  <a:srgbClr val="9D7353"/>
                </a:solidFill>
                <a:latin typeface="+mj-lt"/>
                <a:cs typeface="Microsoft Sans Serif"/>
              </a:rPr>
              <a:t>O</a:t>
            </a:r>
            <a:r>
              <a:rPr sz="1500" b="1" spc="-185" dirty="0">
                <a:solidFill>
                  <a:srgbClr val="9D7353"/>
                </a:solidFill>
                <a:latin typeface="+mj-lt"/>
                <a:cs typeface="Microsoft Sans Serif"/>
              </a:rPr>
              <a:t>F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10" dirty="0">
                <a:solidFill>
                  <a:srgbClr val="9D7353"/>
                </a:solidFill>
                <a:latin typeface="+mj-lt"/>
                <a:cs typeface="Microsoft Sans Serif"/>
              </a:rPr>
              <a:t>O</a:t>
            </a:r>
            <a:r>
              <a:rPr sz="1500" b="1" spc="-190" dirty="0">
                <a:solidFill>
                  <a:srgbClr val="9D7353"/>
                </a:solidFill>
                <a:latin typeface="+mj-lt"/>
                <a:cs typeface="Microsoft Sans Serif"/>
              </a:rPr>
              <a:t>FF</a:t>
            </a:r>
            <a:r>
              <a:rPr sz="1500" b="1" spc="204" dirty="0">
                <a:solidFill>
                  <a:srgbClr val="9D7353"/>
                </a:solidFill>
                <a:latin typeface="+mj-lt"/>
                <a:cs typeface="Microsoft Sans Serif"/>
              </a:rPr>
              <a:t>I</a:t>
            </a:r>
            <a:r>
              <a:rPr sz="1500" b="1" spc="-215" dirty="0">
                <a:solidFill>
                  <a:srgbClr val="9D7353"/>
                </a:solidFill>
                <a:latin typeface="+mj-lt"/>
                <a:cs typeface="Microsoft Sans Serif"/>
              </a:rPr>
              <a:t>C</a:t>
            </a:r>
            <a:r>
              <a:rPr sz="1500" b="1" spc="-229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90" dirty="0">
                <a:solidFill>
                  <a:srgbClr val="9D7353"/>
                </a:solidFill>
                <a:latin typeface="+mj-lt"/>
                <a:cs typeface="Microsoft Sans Serif"/>
              </a:rPr>
              <a:t>F</a:t>
            </a:r>
            <a:r>
              <a:rPr sz="1500" b="1" spc="-175" dirty="0">
                <a:solidFill>
                  <a:srgbClr val="9D7353"/>
                </a:solidFill>
                <a:latin typeface="+mj-lt"/>
                <a:cs typeface="Microsoft Sans Serif"/>
              </a:rPr>
              <a:t>R</a:t>
            </a:r>
            <a:r>
              <a:rPr sz="1500" b="1" spc="-110" dirty="0">
                <a:solidFill>
                  <a:srgbClr val="9D7353"/>
                </a:solidFill>
                <a:latin typeface="+mj-lt"/>
                <a:cs typeface="Microsoft Sans Serif"/>
              </a:rPr>
              <a:t>O</a:t>
            </a:r>
            <a:r>
              <a:rPr sz="1500" b="1" spc="110" dirty="0">
                <a:solidFill>
                  <a:srgbClr val="9D7353"/>
                </a:solidFill>
                <a:latin typeface="+mj-lt"/>
                <a:cs typeface="Microsoft Sans Serif"/>
              </a:rPr>
              <a:t>M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H</a:t>
            </a:r>
            <a:r>
              <a:rPr sz="1500" b="1" spc="-110" dirty="0">
                <a:solidFill>
                  <a:srgbClr val="9D7353"/>
                </a:solidFill>
                <a:latin typeface="+mj-lt"/>
                <a:cs typeface="Microsoft Sans Serif"/>
              </a:rPr>
              <a:t>O</a:t>
            </a:r>
            <a:r>
              <a:rPr sz="1500" b="1" spc="105" dirty="0">
                <a:solidFill>
                  <a:srgbClr val="9D7353"/>
                </a:solidFill>
                <a:latin typeface="+mj-lt"/>
                <a:cs typeface="Microsoft Sans Serif"/>
              </a:rPr>
              <a:t>M</a:t>
            </a:r>
            <a:r>
              <a:rPr sz="1500" b="1" spc="-140" dirty="0">
                <a:solidFill>
                  <a:srgbClr val="9D7353"/>
                </a:solidFill>
                <a:latin typeface="+mj-lt"/>
                <a:cs typeface="Microsoft Sans Serif"/>
              </a:rPr>
              <a:t>E  </a:t>
            </a:r>
            <a:r>
              <a:rPr sz="1500" b="1" spc="-235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1500" b="1" spc="-140" dirty="0">
                <a:solidFill>
                  <a:srgbClr val="9D7353"/>
                </a:solidFill>
                <a:latin typeface="+mj-lt"/>
                <a:cs typeface="Microsoft Sans Serif"/>
              </a:rPr>
              <a:t>D</a:t>
            </a:r>
            <a:r>
              <a:rPr sz="1500" b="1" spc="-125" dirty="0">
                <a:solidFill>
                  <a:srgbClr val="9D7353"/>
                </a:solidFill>
                <a:latin typeface="+mj-lt"/>
                <a:cs typeface="Microsoft Sans Serif"/>
              </a:rPr>
              <a:t>U</a:t>
            </a:r>
            <a:r>
              <a:rPr sz="1500" b="1" spc="-215" dirty="0">
                <a:solidFill>
                  <a:srgbClr val="9D7353"/>
                </a:solidFill>
                <a:latin typeface="+mj-lt"/>
                <a:cs typeface="Microsoft Sans Serif"/>
              </a:rPr>
              <a:t>C</a:t>
            </a:r>
            <a:r>
              <a:rPr sz="1500" b="1" spc="-15" dirty="0">
                <a:solidFill>
                  <a:srgbClr val="9D7353"/>
                </a:solidFill>
                <a:latin typeface="+mj-lt"/>
                <a:cs typeface="Microsoft Sans Serif"/>
              </a:rPr>
              <a:t>A</a:t>
            </a:r>
            <a:r>
              <a:rPr sz="1500" b="1" spc="-145" dirty="0">
                <a:solidFill>
                  <a:srgbClr val="9D7353"/>
                </a:solidFill>
                <a:latin typeface="+mj-lt"/>
                <a:cs typeface="Microsoft Sans Serif"/>
              </a:rPr>
              <a:t>T</a:t>
            </a:r>
            <a:r>
              <a:rPr sz="1500" b="1" spc="204" dirty="0">
                <a:solidFill>
                  <a:srgbClr val="9D7353"/>
                </a:solidFill>
                <a:latin typeface="+mj-lt"/>
                <a:cs typeface="Microsoft Sans Serif"/>
              </a:rPr>
              <a:t>I</a:t>
            </a:r>
            <a:r>
              <a:rPr sz="1500" b="1" spc="-110" dirty="0">
                <a:solidFill>
                  <a:srgbClr val="9D7353"/>
                </a:solidFill>
                <a:latin typeface="+mj-lt"/>
                <a:cs typeface="Microsoft Sans Serif"/>
              </a:rPr>
              <a:t>O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N</a:t>
            </a:r>
            <a:r>
              <a:rPr sz="1500" b="1" spc="-190" dirty="0">
                <a:solidFill>
                  <a:srgbClr val="9D7353"/>
                </a:solidFill>
                <a:latin typeface="+mj-lt"/>
                <a:cs typeface="Microsoft Sans Serif"/>
              </a:rPr>
              <a:t>F</a:t>
            </a:r>
            <a:r>
              <a:rPr sz="1500" b="1" spc="204" dirty="0">
                <a:solidFill>
                  <a:srgbClr val="9D7353"/>
                </a:solidFill>
                <a:latin typeface="+mj-lt"/>
                <a:cs typeface="Microsoft Sans Serif"/>
              </a:rPr>
              <a:t>I</a:t>
            </a:r>
            <a:r>
              <a:rPr sz="1500" b="1" spc="-235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1500" b="1" spc="-165" dirty="0">
                <a:solidFill>
                  <a:srgbClr val="9D7353"/>
                </a:solidFill>
                <a:latin typeface="+mj-lt"/>
                <a:cs typeface="Microsoft Sans Serif"/>
              </a:rPr>
              <a:t>L</a:t>
            </a:r>
            <a:r>
              <a:rPr sz="1500" b="1" spc="-135" dirty="0">
                <a:solidFill>
                  <a:srgbClr val="9D7353"/>
                </a:solidFill>
                <a:latin typeface="+mj-lt"/>
                <a:cs typeface="Microsoft Sans Serif"/>
              </a:rPr>
              <a:t>D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265" dirty="0">
                <a:solidFill>
                  <a:srgbClr val="9D7353"/>
                </a:solidFill>
                <a:latin typeface="+mj-lt"/>
                <a:cs typeface="Microsoft Sans Serif"/>
              </a:rPr>
              <a:t>-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90" dirty="0">
                <a:solidFill>
                  <a:srgbClr val="9D7353"/>
                </a:solidFill>
                <a:latin typeface="+mj-lt"/>
                <a:cs typeface="Microsoft Sans Serif"/>
              </a:rPr>
              <a:t>F</a:t>
            </a:r>
            <a:r>
              <a:rPr sz="1500" b="1" spc="204" dirty="0">
                <a:solidFill>
                  <a:srgbClr val="9D7353"/>
                </a:solidFill>
                <a:latin typeface="+mj-lt"/>
                <a:cs typeface="Microsoft Sans Serif"/>
              </a:rPr>
              <a:t>I</a:t>
            </a:r>
            <a:r>
              <a:rPr sz="1500" b="1" spc="-235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1500" b="1" spc="-165" dirty="0">
                <a:solidFill>
                  <a:srgbClr val="9D7353"/>
                </a:solidFill>
                <a:latin typeface="+mj-lt"/>
                <a:cs typeface="Microsoft Sans Serif"/>
              </a:rPr>
              <a:t>L</a:t>
            </a:r>
            <a:r>
              <a:rPr sz="1500" b="1" spc="-135" dirty="0">
                <a:solidFill>
                  <a:srgbClr val="9D7353"/>
                </a:solidFill>
                <a:latin typeface="+mj-lt"/>
                <a:cs typeface="Microsoft Sans Serif"/>
              </a:rPr>
              <a:t>D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10" dirty="0">
                <a:solidFill>
                  <a:srgbClr val="9D7353"/>
                </a:solidFill>
                <a:latin typeface="+mj-lt"/>
                <a:cs typeface="Microsoft Sans Serif"/>
              </a:rPr>
              <a:t>O</a:t>
            </a:r>
            <a:r>
              <a:rPr sz="1500" b="1" spc="-185" dirty="0">
                <a:solidFill>
                  <a:srgbClr val="9D7353"/>
                </a:solidFill>
                <a:latin typeface="+mj-lt"/>
                <a:cs typeface="Microsoft Sans Serif"/>
              </a:rPr>
              <a:t>F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235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1500" b="1" spc="-140" dirty="0">
                <a:solidFill>
                  <a:srgbClr val="9D7353"/>
                </a:solidFill>
                <a:latin typeface="+mj-lt"/>
                <a:cs typeface="Microsoft Sans Serif"/>
              </a:rPr>
              <a:t>D</a:t>
            </a:r>
            <a:r>
              <a:rPr sz="1500" b="1" spc="-125" dirty="0">
                <a:solidFill>
                  <a:srgbClr val="9D7353"/>
                </a:solidFill>
                <a:latin typeface="+mj-lt"/>
                <a:cs typeface="Microsoft Sans Serif"/>
              </a:rPr>
              <a:t>U</a:t>
            </a:r>
            <a:r>
              <a:rPr sz="1500" b="1" spc="-215" dirty="0">
                <a:solidFill>
                  <a:srgbClr val="9D7353"/>
                </a:solidFill>
                <a:latin typeface="+mj-lt"/>
                <a:cs typeface="Microsoft Sans Serif"/>
              </a:rPr>
              <a:t>C</a:t>
            </a:r>
            <a:r>
              <a:rPr sz="1500" b="1" spc="-15" dirty="0">
                <a:solidFill>
                  <a:srgbClr val="9D7353"/>
                </a:solidFill>
                <a:latin typeface="+mj-lt"/>
                <a:cs typeface="Microsoft Sans Serif"/>
              </a:rPr>
              <a:t>A</a:t>
            </a:r>
            <a:r>
              <a:rPr sz="1500" b="1" spc="-145" dirty="0">
                <a:solidFill>
                  <a:srgbClr val="9D7353"/>
                </a:solidFill>
                <a:latin typeface="+mj-lt"/>
                <a:cs typeface="Microsoft Sans Serif"/>
              </a:rPr>
              <a:t>T</a:t>
            </a:r>
            <a:r>
              <a:rPr sz="1500" b="1" spc="204" dirty="0">
                <a:solidFill>
                  <a:srgbClr val="9D7353"/>
                </a:solidFill>
                <a:latin typeface="+mj-lt"/>
                <a:cs typeface="Microsoft Sans Serif"/>
              </a:rPr>
              <a:t>I</a:t>
            </a:r>
            <a:r>
              <a:rPr sz="1500" b="1" spc="-110" dirty="0">
                <a:solidFill>
                  <a:srgbClr val="9D7353"/>
                </a:solidFill>
                <a:latin typeface="+mj-lt"/>
                <a:cs typeface="Microsoft Sans Serif"/>
              </a:rPr>
              <a:t>O</a:t>
            </a:r>
            <a:r>
              <a:rPr sz="1500" b="1" spc="-95" dirty="0">
                <a:solidFill>
                  <a:srgbClr val="9D7353"/>
                </a:solidFill>
                <a:latin typeface="+mj-lt"/>
                <a:cs typeface="Microsoft Sans Serif"/>
              </a:rPr>
              <a:t>N</a:t>
            </a:r>
            <a:endParaRPr sz="1500" b="1">
              <a:latin typeface="+mj-lt"/>
              <a:cs typeface="Microsoft Sans Serif"/>
            </a:endParaRPr>
          </a:p>
          <a:p>
            <a:pPr marL="1399540" marR="1391920" algn="ctr">
              <a:lnSpc>
                <a:spcPct val="185200"/>
              </a:lnSpc>
            </a:pPr>
            <a:r>
              <a:rPr sz="1500" b="1" spc="-120" dirty="0">
                <a:solidFill>
                  <a:srgbClr val="9D7353"/>
                </a:solidFill>
                <a:latin typeface="+mj-lt"/>
                <a:cs typeface="Microsoft Sans Serif"/>
              </a:rPr>
              <a:t>EMPLOYEENUMBER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265" dirty="0">
                <a:solidFill>
                  <a:srgbClr val="9D7353"/>
                </a:solidFill>
                <a:latin typeface="+mj-lt"/>
                <a:cs typeface="Microsoft Sans Serif"/>
              </a:rPr>
              <a:t>-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NUMBER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45" dirty="0">
                <a:solidFill>
                  <a:srgbClr val="9D7353"/>
                </a:solidFill>
                <a:latin typeface="+mj-lt"/>
                <a:cs typeface="Microsoft Sans Serif"/>
              </a:rPr>
              <a:t>OF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40" dirty="0">
                <a:solidFill>
                  <a:srgbClr val="9D7353"/>
                </a:solidFill>
                <a:latin typeface="+mj-lt"/>
                <a:cs typeface="Microsoft Sans Serif"/>
              </a:rPr>
              <a:t>EMPLOYEES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55" dirty="0">
                <a:solidFill>
                  <a:srgbClr val="9D7353"/>
                </a:solidFill>
                <a:latin typeface="+mj-lt"/>
                <a:cs typeface="Microsoft Sans Serif"/>
              </a:rPr>
              <a:t>IN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60" dirty="0">
                <a:solidFill>
                  <a:srgbClr val="9D7353"/>
                </a:solidFill>
                <a:latin typeface="+mj-lt"/>
                <a:cs typeface="Microsoft Sans Serif"/>
              </a:rPr>
              <a:t>THE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10" dirty="0">
                <a:solidFill>
                  <a:srgbClr val="9D7353"/>
                </a:solidFill>
                <a:latin typeface="+mj-lt"/>
                <a:cs typeface="Microsoft Sans Serif"/>
              </a:rPr>
              <a:t>DIVISION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45" dirty="0">
                <a:solidFill>
                  <a:srgbClr val="9D7353"/>
                </a:solidFill>
                <a:latin typeface="+mj-lt"/>
                <a:cs typeface="Microsoft Sans Serif"/>
              </a:rPr>
              <a:t>OF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0" dirty="0">
                <a:solidFill>
                  <a:srgbClr val="9D7353"/>
                </a:solidFill>
                <a:latin typeface="+mj-lt"/>
                <a:cs typeface="Microsoft Sans Serif"/>
              </a:rPr>
              <a:t>A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70" dirty="0">
                <a:solidFill>
                  <a:srgbClr val="9D7353"/>
                </a:solidFill>
                <a:latin typeface="+mj-lt"/>
                <a:cs typeface="Microsoft Sans Serif"/>
              </a:rPr>
              <a:t>GIVEN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35" dirty="0">
                <a:solidFill>
                  <a:srgbClr val="9D7353"/>
                </a:solidFill>
                <a:latin typeface="+mj-lt"/>
                <a:cs typeface="Microsoft Sans Serif"/>
              </a:rPr>
              <a:t>EMPLOYEE </a:t>
            </a:r>
            <a:r>
              <a:rPr sz="1500" b="1" spc="-13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80" dirty="0">
                <a:solidFill>
                  <a:srgbClr val="9D7353"/>
                </a:solidFill>
                <a:latin typeface="+mj-lt"/>
                <a:cs typeface="Microsoft Sans Serif"/>
              </a:rPr>
              <a:t>ENVIRONMENTSATISFACTION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265" dirty="0">
                <a:solidFill>
                  <a:srgbClr val="9D7353"/>
                </a:solidFill>
                <a:latin typeface="+mj-lt"/>
                <a:cs typeface="Microsoft Sans Serif"/>
              </a:rPr>
              <a:t>-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80" dirty="0">
                <a:solidFill>
                  <a:srgbClr val="9D7353"/>
                </a:solidFill>
                <a:latin typeface="+mj-lt"/>
                <a:cs typeface="Microsoft Sans Serif"/>
              </a:rPr>
              <a:t>WORK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80" dirty="0">
                <a:solidFill>
                  <a:srgbClr val="9D7353"/>
                </a:solidFill>
                <a:latin typeface="+mj-lt"/>
                <a:cs typeface="Microsoft Sans Serif"/>
              </a:rPr>
              <a:t>ENVIRONMENT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75" dirty="0">
                <a:solidFill>
                  <a:srgbClr val="9D7353"/>
                </a:solidFill>
                <a:latin typeface="+mj-lt"/>
                <a:cs typeface="Microsoft Sans Serif"/>
              </a:rPr>
              <a:t>SATISFACTION</a:t>
            </a:r>
            <a:endParaRPr sz="1500" b="1">
              <a:latin typeface="+mj-lt"/>
              <a:cs typeface="Microsoft Sans Serif"/>
            </a:endParaRPr>
          </a:p>
          <a:p>
            <a:pPr marL="2619375" marR="2612390" indent="848360">
              <a:lnSpc>
                <a:spcPct val="185200"/>
              </a:lnSpc>
            </a:pPr>
            <a:r>
              <a:rPr sz="1500" b="1" spc="-210" dirty="0">
                <a:solidFill>
                  <a:srgbClr val="9D7353"/>
                </a:solidFill>
                <a:latin typeface="+mj-lt"/>
                <a:cs typeface="Microsoft Sans Serif"/>
              </a:rPr>
              <a:t>G</a:t>
            </a:r>
            <a:r>
              <a:rPr sz="1500" b="1" spc="-235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N</a:t>
            </a:r>
            <a:r>
              <a:rPr sz="1500" b="1" spc="-140" dirty="0">
                <a:solidFill>
                  <a:srgbClr val="9D7353"/>
                </a:solidFill>
                <a:latin typeface="+mj-lt"/>
                <a:cs typeface="Microsoft Sans Serif"/>
              </a:rPr>
              <a:t>D</a:t>
            </a:r>
            <a:r>
              <a:rPr sz="1500" b="1" spc="-235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1500" b="1" spc="-170" dirty="0">
                <a:solidFill>
                  <a:srgbClr val="9D7353"/>
                </a:solidFill>
                <a:latin typeface="+mj-lt"/>
                <a:cs typeface="Microsoft Sans Serif"/>
              </a:rPr>
              <a:t>R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265" dirty="0">
                <a:solidFill>
                  <a:srgbClr val="9D7353"/>
                </a:solidFill>
                <a:latin typeface="+mj-lt"/>
                <a:cs typeface="Microsoft Sans Serif"/>
              </a:rPr>
              <a:t>-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210" dirty="0">
                <a:solidFill>
                  <a:srgbClr val="9D7353"/>
                </a:solidFill>
                <a:latin typeface="+mj-lt"/>
                <a:cs typeface="Microsoft Sans Serif"/>
              </a:rPr>
              <a:t>G</a:t>
            </a:r>
            <a:r>
              <a:rPr sz="1500" b="1" spc="-235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N</a:t>
            </a:r>
            <a:r>
              <a:rPr sz="1500" b="1" spc="-140" dirty="0">
                <a:solidFill>
                  <a:srgbClr val="9D7353"/>
                </a:solidFill>
                <a:latin typeface="+mj-lt"/>
                <a:cs typeface="Microsoft Sans Serif"/>
              </a:rPr>
              <a:t>D</a:t>
            </a:r>
            <a:r>
              <a:rPr sz="1500" b="1" spc="-235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1500" b="1" spc="-170" dirty="0">
                <a:solidFill>
                  <a:srgbClr val="9D7353"/>
                </a:solidFill>
                <a:latin typeface="+mj-lt"/>
                <a:cs typeface="Microsoft Sans Serif"/>
              </a:rPr>
              <a:t>R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10" dirty="0">
                <a:solidFill>
                  <a:srgbClr val="9D7353"/>
                </a:solidFill>
                <a:latin typeface="+mj-lt"/>
                <a:cs typeface="Microsoft Sans Serif"/>
              </a:rPr>
              <a:t>O</a:t>
            </a:r>
            <a:r>
              <a:rPr sz="1500" b="1" spc="-185" dirty="0">
                <a:solidFill>
                  <a:srgbClr val="9D7353"/>
                </a:solidFill>
                <a:latin typeface="+mj-lt"/>
                <a:cs typeface="Microsoft Sans Serif"/>
              </a:rPr>
              <a:t>F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235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1500" b="1" spc="105" dirty="0">
                <a:solidFill>
                  <a:srgbClr val="9D7353"/>
                </a:solidFill>
                <a:latin typeface="+mj-lt"/>
                <a:cs typeface="Microsoft Sans Serif"/>
              </a:rPr>
              <a:t>M</a:t>
            </a:r>
            <a:r>
              <a:rPr sz="1500" b="1" spc="-130" dirty="0">
                <a:solidFill>
                  <a:srgbClr val="9D7353"/>
                </a:solidFill>
                <a:latin typeface="+mj-lt"/>
                <a:cs typeface="Microsoft Sans Serif"/>
              </a:rPr>
              <a:t>P</a:t>
            </a:r>
            <a:r>
              <a:rPr sz="1500" b="1" spc="-165" dirty="0">
                <a:solidFill>
                  <a:srgbClr val="9D7353"/>
                </a:solidFill>
                <a:latin typeface="+mj-lt"/>
                <a:cs typeface="Microsoft Sans Serif"/>
              </a:rPr>
              <a:t>L</a:t>
            </a:r>
            <a:r>
              <a:rPr sz="1500" b="1" spc="-110" dirty="0">
                <a:solidFill>
                  <a:srgbClr val="9D7353"/>
                </a:solidFill>
                <a:latin typeface="+mj-lt"/>
                <a:cs typeface="Microsoft Sans Serif"/>
              </a:rPr>
              <a:t>O</a:t>
            </a:r>
            <a:r>
              <a:rPr sz="1500" b="1" spc="-70" dirty="0">
                <a:solidFill>
                  <a:srgbClr val="9D7353"/>
                </a:solidFill>
                <a:latin typeface="+mj-lt"/>
                <a:cs typeface="Microsoft Sans Serif"/>
              </a:rPr>
              <a:t>Y</a:t>
            </a:r>
            <a:r>
              <a:rPr sz="1500" b="1" spc="-235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1500" b="1" spc="-140" dirty="0">
                <a:solidFill>
                  <a:srgbClr val="9D7353"/>
                </a:solidFill>
                <a:latin typeface="+mj-lt"/>
                <a:cs typeface="Microsoft Sans Serif"/>
              </a:rPr>
              <a:t>E  </a:t>
            </a:r>
            <a:r>
              <a:rPr sz="1500" b="1" spc="105" dirty="0">
                <a:solidFill>
                  <a:srgbClr val="9D7353"/>
                </a:solidFill>
                <a:latin typeface="+mj-lt"/>
                <a:cs typeface="Microsoft Sans Serif"/>
              </a:rPr>
              <a:t>M</a:t>
            </a:r>
            <a:r>
              <a:rPr sz="1500" b="1" spc="-15" dirty="0">
                <a:solidFill>
                  <a:srgbClr val="9D7353"/>
                </a:solidFill>
                <a:latin typeface="+mj-lt"/>
                <a:cs typeface="Microsoft Sans Serif"/>
              </a:rPr>
              <a:t>A</a:t>
            </a:r>
            <a:r>
              <a:rPr sz="1500" b="1" spc="-175" dirty="0">
                <a:solidFill>
                  <a:srgbClr val="9D7353"/>
                </a:solidFill>
                <a:latin typeface="+mj-lt"/>
                <a:cs typeface="Microsoft Sans Serif"/>
              </a:rPr>
              <a:t>R</a:t>
            </a:r>
            <a:r>
              <a:rPr sz="1500" b="1" spc="-145" dirty="0">
                <a:solidFill>
                  <a:srgbClr val="9D7353"/>
                </a:solidFill>
                <a:latin typeface="+mj-lt"/>
                <a:cs typeface="Microsoft Sans Serif"/>
              </a:rPr>
              <a:t>T</a:t>
            </a:r>
            <a:r>
              <a:rPr sz="1500" b="1" spc="204" dirty="0">
                <a:solidFill>
                  <a:srgbClr val="9D7353"/>
                </a:solidFill>
                <a:latin typeface="+mj-lt"/>
                <a:cs typeface="Microsoft Sans Serif"/>
              </a:rPr>
              <a:t>I</a:t>
            </a:r>
            <a:r>
              <a:rPr sz="1500" b="1" spc="-15" dirty="0">
                <a:solidFill>
                  <a:srgbClr val="9D7353"/>
                </a:solidFill>
                <a:latin typeface="+mj-lt"/>
                <a:cs typeface="Microsoft Sans Serif"/>
              </a:rPr>
              <a:t>A</a:t>
            </a:r>
            <a:r>
              <a:rPr sz="1500" b="1" spc="-165" dirty="0">
                <a:solidFill>
                  <a:srgbClr val="9D7353"/>
                </a:solidFill>
                <a:latin typeface="+mj-lt"/>
                <a:cs typeface="Microsoft Sans Serif"/>
              </a:rPr>
              <a:t>L</a:t>
            </a:r>
            <a:r>
              <a:rPr sz="1500" b="1" spc="-185" dirty="0">
                <a:solidFill>
                  <a:srgbClr val="9D7353"/>
                </a:solidFill>
                <a:latin typeface="+mj-lt"/>
                <a:cs typeface="Microsoft Sans Serif"/>
              </a:rPr>
              <a:t>S</a:t>
            </a:r>
            <a:r>
              <a:rPr sz="1500" b="1" spc="-145" dirty="0">
                <a:solidFill>
                  <a:srgbClr val="9D7353"/>
                </a:solidFill>
                <a:latin typeface="+mj-lt"/>
                <a:cs typeface="Microsoft Sans Serif"/>
              </a:rPr>
              <a:t>T</a:t>
            </a:r>
            <a:r>
              <a:rPr sz="1500" b="1" spc="-15" dirty="0">
                <a:solidFill>
                  <a:srgbClr val="9D7353"/>
                </a:solidFill>
                <a:latin typeface="+mj-lt"/>
                <a:cs typeface="Microsoft Sans Serif"/>
              </a:rPr>
              <a:t>A</a:t>
            </a:r>
            <a:r>
              <a:rPr sz="1500" b="1" spc="-145" dirty="0">
                <a:solidFill>
                  <a:srgbClr val="9D7353"/>
                </a:solidFill>
                <a:latin typeface="+mj-lt"/>
                <a:cs typeface="Microsoft Sans Serif"/>
              </a:rPr>
              <a:t>T</a:t>
            </a:r>
            <a:r>
              <a:rPr sz="1500" b="1" spc="-125" dirty="0">
                <a:solidFill>
                  <a:srgbClr val="9D7353"/>
                </a:solidFill>
                <a:latin typeface="+mj-lt"/>
                <a:cs typeface="Microsoft Sans Serif"/>
              </a:rPr>
              <a:t>U</a:t>
            </a:r>
            <a:r>
              <a:rPr sz="1500" b="1" spc="-180" dirty="0">
                <a:solidFill>
                  <a:srgbClr val="9D7353"/>
                </a:solidFill>
                <a:latin typeface="+mj-lt"/>
                <a:cs typeface="Microsoft Sans Serif"/>
              </a:rPr>
              <a:t>S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265" dirty="0">
                <a:solidFill>
                  <a:srgbClr val="9D7353"/>
                </a:solidFill>
                <a:latin typeface="+mj-lt"/>
                <a:cs typeface="Microsoft Sans Serif"/>
              </a:rPr>
              <a:t>-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105" dirty="0">
                <a:solidFill>
                  <a:srgbClr val="9D7353"/>
                </a:solidFill>
                <a:latin typeface="+mj-lt"/>
                <a:cs typeface="Microsoft Sans Serif"/>
              </a:rPr>
              <a:t>M</a:t>
            </a:r>
            <a:r>
              <a:rPr sz="1500" b="1" spc="-15" dirty="0">
                <a:solidFill>
                  <a:srgbClr val="9D7353"/>
                </a:solidFill>
                <a:latin typeface="+mj-lt"/>
                <a:cs typeface="Microsoft Sans Serif"/>
              </a:rPr>
              <a:t>A</a:t>
            </a:r>
            <a:r>
              <a:rPr sz="1500" b="1" spc="-175" dirty="0">
                <a:solidFill>
                  <a:srgbClr val="9D7353"/>
                </a:solidFill>
                <a:latin typeface="+mj-lt"/>
                <a:cs typeface="Microsoft Sans Serif"/>
              </a:rPr>
              <a:t>R</a:t>
            </a:r>
            <a:r>
              <a:rPr sz="1500" b="1" spc="-145" dirty="0">
                <a:solidFill>
                  <a:srgbClr val="9D7353"/>
                </a:solidFill>
                <a:latin typeface="+mj-lt"/>
                <a:cs typeface="Microsoft Sans Serif"/>
              </a:rPr>
              <a:t>T</a:t>
            </a:r>
            <a:r>
              <a:rPr sz="1500" b="1" spc="204" dirty="0">
                <a:solidFill>
                  <a:srgbClr val="9D7353"/>
                </a:solidFill>
                <a:latin typeface="+mj-lt"/>
                <a:cs typeface="Microsoft Sans Serif"/>
              </a:rPr>
              <a:t>I</a:t>
            </a:r>
            <a:r>
              <a:rPr sz="1500" b="1" spc="-15" dirty="0">
                <a:solidFill>
                  <a:srgbClr val="9D7353"/>
                </a:solidFill>
                <a:latin typeface="+mj-lt"/>
                <a:cs typeface="Microsoft Sans Serif"/>
              </a:rPr>
              <a:t>A</a:t>
            </a:r>
            <a:r>
              <a:rPr sz="1500" b="1" spc="-160" dirty="0">
                <a:solidFill>
                  <a:srgbClr val="9D7353"/>
                </a:solidFill>
                <a:latin typeface="+mj-lt"/>
                <a:cs typeface="Microsoft Sans Serif"/>
              </a:rPr>
              <a:t>L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85" dirty="0">
                <a:solidFill>
                  <a:srgbClr val="9D7353"/>
                </a:solidFill>
                <a:latin typeface="+mj-lt"/>
                <a:cs typeface="Microsoft Sans Serif"/>
              </a:rPr>
              <a:t>S</a:t>
            </a:r>
            <a:r>
              <a:rPr sz="1500" b="1" spc="-145" dirty="0">
                <a:solidFill>
                  <a:srgbClr val="9D7353"/>
                </a:solidFill>
                <a:latin typeface="+mj-lt"/>
                <a:cs typeface="Microsoft Sans Serif"/>
              </a:rPr>
              <a:t>T</a:t>
            </a:r>
            <a:r>
              <a:rPr sz="1500" b="1" spc="-15" dirty="0">
                <a:solidFill>
                  <a:srgbClr val="9D7353"/>
                </a:solidFill>
                <a:latin typeface="+mj-lt"/>
                <a:cs typeface="Microsoft Sans Serif"/>
              </a:rPr>
              <a:t>A</a:t>
            </a:r>
            <a:r>
              <a:rPr sz="1500" b="1" spc="-145" dirty="0">
                <a:solidFill>
                  <a:srgbClr val="9D7353"/>
                </a:solidFill>
                <a:latin typeface="+mj-lt"/>
                <a:cs typeface="Microsoft Sans Serif"/>
              </a:rPr>
              <a:t>T</a:t>
            </a:r>
            <a:r>
              <a:rPr sz="1500" b="1" spc="-125" dirty="0">
                <a:solidFill>
                  <a:srgbClr val="9D7353"/>
                </a:solidFill>
                <a:latin typeface="+mj-lt"/>
                <a:cs typeface="Microsoft Sans Serif"/>
              </a:rPr>
              <a:t>U</a:t>
            </a:r>
            <a:r>
              <a:rPr sz="1500" b="1" spc="-180" dirty="0">
                <a:solidFill>
                  <a:srgbClr val="9D7353"/>
                </a:solidFill>
                <a:latin typeface="+mj-lt"/>
                <a:cs typeface="Microsoft Sans Serif"/>
              </a:rPr>
              <a:t>S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10" dirty="0">
                <a:solidFill>
                  <a:srgbClr val="9D7353"/>
                </a:solidFill>
                <a:latin typeface="+mj-lt"/>
                <a:cs typeface="Microsoft Sans Serif"/>
              </a:rPr>
              <a:t>O</a:t>
            </a:r>
            <a:r>
              <a:rPr sz="1500" b="1" spc="-185" dirty="0">
                <a:solidFill>
                  <a:srgbClr val="9D7353"/>
                </a:solidFill>
                <a:latin typeface="+mj-lt"/>
                <a:cs typeface="Microsoft Sans Serif"/>
              </a:rPr>
              <a:t>F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5" dirty="0">
                <a:solidFill>
                  <a:srgbClr val="9D7353"/>
                </a:solidFill>
                <a:latin typeface="+mj-lt"/>
                <a:cs typeface="Microsoft Sans Serif"/>
              </a:rPr>
              <a:t>A</a:t>
            </a:r>
            <a:r>
              <a:rPr sz="1500" b="1" spc="-95" dirty="0">
                <a:solidFill>
                  <a:srgbClr val="9D7353"/>
                </a:solidFill>
                <a:latin typeface="+mj-lt"/>
                <a:cs typeface="Microsoft Sans Serif"/>
              </a:rPr>
              <a:t>N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235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1500" b="1" spc="105" dirty="0">
                <a:solidFill>
                  <a:srgbClr val="9D7353"/>
                </a:solidFill>
                <a:latin typeface="+mj-lt"/>
                <a:cs typeface="Microsoft Sans Serif"/>
              </a:rPr>
              <a:t>M</a:t>
            </a:r>
            <a:r>
              <a:rPr sz="1500" b="1" spc="-130" dirty="0">
                <a:solidFill>
                  <a:srgbClr val="9D7353"/>
                </a:solidFill>
                <a:latin typeface="+mj-lt"/>
                <a:cs typeface="Microsoft Sans Serif"/>
              </a:rPr>
              <a:t>P</a:t>
            </a:r>
            <a:r>
              <a:rPr sz="1500" b="1" spc="-165" dirty="0">
                <a:solidFill>
                  <a:srgbClr val="9D7353"/>
                </a:solidFill>
                <a:latin typeface="+mj-lt"/>
                <a:cs typeface="Microsoft Sans Serif"/>
              </a:rPr>
              <a:t>L</a:t>
            </a:r>
            <a:r>
              <a:rPr sz="1500" b="1" spc="-110" dirty="0">
                <a:solidFill>
                  <a:srgbClr val="9D7353"/>
                </a:solidFill>
                <a:latin typeface="+mj-lt"/>
                <a:cs typeface="Microsoft Sans Serif"/>
              </a:rPr>
              <a:t>O</a:t>
            </a:r>
            <a:r>
              <a:rPr sz="1500" b="1" spc="-70" dirty="0">
                <a:solidFill>
                  <a:srgbClr val="9D7353"/>
                </a:solidFill>
                <a:latin typeface="+mj-lt"/>
                <a:cs typeface="Microsoft Sans Serif"/>
              </a:rPr>
              <a:t>Y</a:t>
            </a:r>
            <a:r>
              <a:rPr sz="1500" b="1" spc="-235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1500" b="1" spc="-229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endParaRPr sz="1500" b="1">
              <a:latin typeface="+mj-lt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 b="1">
              <a:latin typeface="+mj-lt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sz="1500" b="1" spc="-70" dirty="0">
                <a:solidFill>
                  <a:srgbClr val="9D7353"/>
                </a:solidFill>
                <a:latin typeface="+mj-lt"/>
                <a:cs typeface="Microsoft Sans Serif"/>
              </a:rPr>
              <a:t>MONTHLYINCOME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265" dirty="0">
                <a:solidFill>
                  <a:srgbClr val="9D7353"/>
                </a:solidFill>
                <a:latin typeface="+mj-lt"/>
                <a:cs typeface="Microsoft Sans Serif"/>
              </a:rPr>
              <a:t>-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85" dirty="0">
                <a:solidFill>
                  <a:srgbClr val="9D7353"/>
                </a:solidFill>
                <a:latin typeface="+mj-lt"/>
                <a:cs typeface="Microsoft Sans Serif"/>
              </a:rPr>
              <a:t>MONTHLY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60" dirty="0">
                <a:solidFill>
                  <a:srgbClr val="9D7353"/>
                </a:solidFill>
                <a:latin typeface="+mj-lt"/>
                <a:cs typeface="Microsoft Sans Serif"/>
              </a:rPr>
              <a:t>INCOME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45" dirty="0">
                <a:solidFill>
                  <a:srgbClr val="9D7353"/>
                </a:solidFill>
                <a:latin typeface="+mj-lt"/>
                <a:cs typeface="Microsoft Sans Serif"/>
              </a:rPr>
              <a:t>OF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35" dirty="0">
                <a:solidFill>
                  <a:srgbClr val="9D7353"/>
                </a:solidFill>
                <a:latin typeface="+mj-lt"/>
                <a:cs typeface="Microsoft Sans Serif"/>
              </a:rPr>
              <a:t>EMPLOYEE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55" dirty="0">
                <a:solidFill>
                  <a:srgbClr val="9D7353"/>
                </a:solidFill>
                <a:latin typeface="+mj-lt"/>
                <a:cs typeface="Microsoft Sans Serif"/>
              </a:rPr>
              <a:t>IN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50" dirty="0">
                <a:solidFill>
                  <a:srgbClr val="9D7353"/>
                </a:solidFill>
                <a:latin typeface="+mj-lt"/>
                <a:cs typeface="Microsoft Sans Serif"/>
              </a:rPr>
              <a:t>USD</a:t>
            </a:r>
            <a:endParaRPr sz="1500" b="1">
              <a:latin typeface="+mj-lt"/>
              <a:cs typeface="Microsoft Sans Serif"/>
            </a:endParaRPr>
          </a:p>
          <a:p>
            <a:pPr marL="12700" marR="5080" algn="ctr">
              <a:lnSpc>
                <a:spcPct val="185200"/>
              </a:lnSpc>
            </a:pPr>
            <a:r>
              <a:rPr sz="1500" b="1" spc="-85" dirty="0">
                <a:solidFill>
                  <a:srgbClr val="9D7353"/>
                </a:solidFill>
                <a:latin typeface="+mj-lt"/>
                <a:cs typeface="Microsoft Sans Serif"/>
              </a:rPr>
              <a:t>NUMCOMPANIESWORKED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265" dirty="0">
                <a:solidFill>
                  <a:srgbClr val="9D7353"/>
                </a:solidFill>
                <a:latin typeface="+mj-lt"/>
                <a:cs typeface="Microsoft Sans Serif"/>
              </a:rPr>
              <a:t>-</a:t>
            </a:r>
            <a:r>
              <a:rPr sz="1500" b="1" spc="-9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NUMBER</a:t>
            </a:r>
            <a:r>
              <a:rPr sz="1500" b="1" spc="-9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45" dirty="0">
                <a:solidFill>
                  <a:srgbClr val="9D7353"/>
                </a:solidFill>
                <a:latin typeface="+mj-lt"/>
                <a:cs typeface="Microsoft Sans Serif"/>
              </a:rPr>
              <a:t>OF</a:t>
            </a:r>
            <a:r>
              <a:rPr sz="1500" b="1" spc="-9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75" dirty="0">
                <a:solidFill>
                  <a:srgbClr val="9D7353"/>
                </a:solidFill>
                <a:latin typeface="+mj-lt"/>
                <a:cs typeface="Microsoft Sans Serif"/>
              </a:rPr>
              <a:t>COMPANIES</a:t>
            </a:r>
            <a:r>
              <a:rPr sz="1500" b="1" spc="-9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55" dirty="0">
                <a:solidFill>
                  <a:srgbClr val="9D7353"/>
                </a:solidFill>
                <a:latin typeface="+mj-lt"/>
                <a:cs typeface="Microsoft Sans Serif"/>
              </a:rPr>
              <a:t>IN</a:t>
            </a:r>
            <a:r>
              <a:rPr sz="1500" b="1" spc="-9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40" dirty="0">
                <a:solidFill>
                  <a:srgbClr val="9D7353"/>
                </a:solidFill>
                <a:latin typeface="+mj-lt"/>
                <a:cs typeface="Microsoft Sans Serif"/>
              </a:rPr>
              <a:t>WHICH</a:t>
            </a:r>
            <a:r>
              <a:rPr sz="1500" b="1" spc="-9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35" dirty="0">
                <a:solidFill>
                  <a:srgbClr val="9D7353"/>
                </a:solidFill>
                <a:latin typeface="+mj-lt"/>
                <a:cs typeface="Microsoft Sans Serif"/>
              </a:rPr>
              <a:t>EMPLOYEE</a:t>
            </a:r>
            <a:r>
              <a:rPr sz="1500" b="1" spc="-9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HAS </a:t>
            </a:r>
            <a:r>
              <a:rPr sz="1500" b="1" spc="-114" dirty="0">
                <a:solidFill>
                  <a:srgbClr val="9D7353"/>
                </a:solidFill>
                <a:latin typeface="+mj-lt"/>
                <a:cs typeface="Microsoft Sans Serif"/>
              </a:rPr>
              <a:t>WORKED</a:t>
            </a:r>
            <a:r>
              <a:rPr sz="1500" b="1" spc="-9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75" dirty="0">
                <a:solidFill>
                  <a:srgbClr val="9D7353"/>
                </a:solidFill>
                <a:latin typeface="+mj-lt"/>
                <a:cs typeface="Microsoft Sans Serif"/>
              </a:rPr>
              <a:t>BEFORE</a:t>
            </a:r>
            <a:r>
              <a:rPr sz="1500" b="1" spc="-9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20" dirty="0">
                <a:solidFill>
                  <a:srgbClr val="9D7353"/>
                </a:solidFill>
                <a:latin typeface="+mj-lt"/>
                <a:cs typeface="Microsoft Sans Serif"/>
              </a:rPr>
              <a:t>JOINING</a:t>
            </a:r>
            <a:r>
              <a:rPr sz="1500" b="1" spc="-9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55" dirty="0">
                <a:solidFill>
                  <a:srgbClr val="9D7353"/>
                </a:solidFill>
                <a:latin typeface="+mj-lt"/>
                <a:cs typeface="Microsoft Sans Serif"/>
              </a:rPr>
              <a:t>THIS</a:t>
            </a:r>
            <a:r>
              <a:rPr sz="1500" b="1" spc="-9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75" dirty="0">
                <a:solidFill>
                  <a:srgbClr val="9D7353"/>
                </a:solidFill>
                <a:latin typeface="+mj-lt"/>
                <a:cs typeface="Microsoft Sans Serif"/>
              </a:rPr>
              <a:t>COMPANY </a:t>
            </a:r>
            <a:r>
              <a:rPr sz="1500" b="1" spc="-7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75" dirty="0">
                <a:solidFill>
                  <a:srgbClr val="9D7353"/>
                </a:solidFill>
                <a:latin typeface="+mj-lt"/>
                <a:cs typeface="Microsoft Sans Serif"/>
              </a:rPr>
              <a:t>OVERTIME</a:t>
            </a:r>
            <a:r>
              <a:rPr sz="1500" b="1" spc="-11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265" dirty="0">
                <a:solidFill>
                  <a:srgbClr val="9D7353"/>
                </a:solidFill>
                <a:latin typeface="+mj-lt"/>
                <a:cs typeface="Microsoft Sans Serif"/>
              </a:rPr>
              <a:t>-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65" dirty="0">
                <a:solidFill>
                  <a:srgbClr val="9D7353"/>
                </a:solidFill>
                <a:latin typeface="+mj-lt"/>
                <a:cs typeface="Microsoft Sans Serif"/>
              </a:rPr>
              <a:t>DOES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60" dirty="0">
                <a:solidFill>
                  <a:srgbClr val="9D7353"/>
                </a:solidFill>
                <a:latin typeface="+mj-lt"/>
                <a:cs typeface="Microsoft Sans Serif"/>
              </a:rPr>
              <a:t>THE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55" dirty="0">
                <a:solidFill>
                  <a:srgbClr val="9D7353"/>
                </a:solidFill>
                <a:latin typeface="+mj-lt"/>
                <a:cs typeface="Microsoft Sans Serif"/>
              </a:rPr>
              <a:t>PERSON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80" dirty="0">
                <a:solidFill>
                  <a:srgbClr val="9D7353"/>
                </a:solidFill>
                <a:latin typeface="+mj-lt"/>
                <a:cs typeface="Microsoft Sans Serif"/>
              </a:rPr>
              <a:t>WORK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75" dirty="0">
                <a:solidFill>
                  <a:srgbClr val="9D7353"/>
                </a:solidFill>
                <a:latin typeface="+mj-lt"/>
                <a:cs typeface="Microsoft Sans Serif"/>
              </a:rPr>
              <a:t>OVERTIME</a:t>
            </a:r>
            <a:endParaRPr sz="1500" b="1">
              <a:latin typeface="+mj-lt"/>
              <a:cs typeface="Microsoft Sans Serif"/>
            </a:endParaRPr>
          </a:p>
          <a:p>
            <a:pPr marL="1906270" marR="1898650" algn="ctr">
              <a:lnSpc>
                <a:spcPct val="185200"/>
              </a:lnSpc>
            </a:pPr>
            <a:r>
              <a:rPr sz="1500" b="1" spc="-120" dirty="0">
                <a:solidFill>
                  <a:srgbClr val="9D7353"/>
                </a:solidFill>
                <a:latin typeface="+mj-lt"/>
                <a:cs typeface="Microsoft Sans Serif"/>
              </a:rPr>
              <a:t>PERCENTSALARYHIKE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265" dirty="0">
                <a:solidFill>
                  <a:srgbClr val="9D7353"/>
                </a:solidFill>
                <a:latin typeface="+mj-lt"/>
                <a:cs typeface="Microsoft Sans Serif"/>
              </a:rPr>
              <a:t>-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25" dirty="0">
                <a:solidFill>
                  <a:srgbClr val="9D7353"/>
                </a:solidFill>
                <a:latin typeface="+mj-lt"/>
                <a:cs typeface="Microsoft Sans Serif"/>
              </a:rPr>
              <a:t>AVERAGE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85" dirty="0">
                <a:solidFill>
                  <a:srgbClr val="9D7353"/>
                </a:solidFill>
                <a:latin typeface="+mj-lt"/>
                <a:cs typeface="Microsoft Sans Serif"/>
              </a:rPr>
              <a:t>ANNUAL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SALARY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50" dirty="0">
                <a:solidFill>
                  <a:srgbClr val="9D7353"/>
                </a:solidFill>
                <a:latin typeface="+mj-lt"/>
                <a:cs typeface="Microsoft Sans Serif"/>
              </a:rPr>
              <a:t>HIKE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55" dirty="0">
                <a:solidFill>
                  <a:srgbClr val="9D7353"/>
                </a:solidFill>
                <a:latin typeface="+mj-lt"/>
                <a:cs typeface="Microsoft Sans Serif"/>
              </a:rPr>
              <a:t>IN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70" dirty="0">
                <a:solidFill>
                  <a:srgbClr val="9D7353"/>
                </a:solidFill>
                <a:latin typeface="+mj-lt"/>
                <a:cs typeface="Microsoft Sans Serif"/>
              </a:rPr>
              <a:t>PERCENTAGES </a:t>
            </a:r>
            <a:r>
              <a:rPr sz="1500" b="1" spc="-16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20" dirty="0">
                <a:solidFill>
                  <a:srgbClr val="9D7353"/>
                </a:solidFill>
                <a:latin typeface="+mj-lt"/>
                <a:cs typeface="Microsoft Sans Serif"/>
              </a:rPr>
              <a:t>STOCKOPTIONLEVEL </a:t>
            </a:r>
            <a:r>
              <a:rPr sz="1500" b="1" spc="265" dirty="0">
                <a:solidFill>
                  <a:srgbClr val="9D7353"/>
                </a:solidFill>
                <a:latin typeface="+mj-lt"/>
                <a:cs typeface="Microsoft Sans Serif"/>
              </a:rPr>
              <a:t>- </a:t>
            </a:r>
            <a:r>
              <a:rPr sz="1500" b="1" spc="-75" dirty="0">
                <a:solidFill>
                  <a:srgbClr val="9D7353"/>
                </a:solidFill>
                <a:latin typeface="+mj-lt"/>
                <a:cs typeface="Microsoft Sans Serif"/>
              </a:rPr>
              <a:t>COMPANY </a:t>
            </a:r>
            <a:r>
              <a:rPr sz="1500" b="1" spc="-150" dirty="0">
                <a:solidFill>
                  <a:srgbClr val="9D7353"/>
                </a:solidFill>
                <a:latin typeface="+mj-lt"/>
                <a:cs typeface="Microsoft Sans Serif"/>
              </a:rPr>
              <a:t>STOCKS </a:t>
            </a:r>
            <a:r>
              <a:rPr sz="1500" b="1" spc="-70" dirty="0">
                <a:solidFill>
                  <a:srgbClr val="9D7353"/>
                </a:solidFill>
                <a:latin typeface="+mj-lt"/>
                <a:cs typeface="Microsoft Sans Serif"/>
              </a:rPr>
              <a:t>GIVEN </a:t>
            </a:r>
            <a:r>
              <a:rPr sz="1500" b="1" spc="-125" dirty="0">
                <a:solidFill>
                  <a:srgbClr val="9D7353"/>
                </a:solidFill>
                <a:latin typeface="+mj-lt"/>
                <a:cs typeface="Microsoft Sans Serif"/>
              </a:rPr>
              <a:t>TO </a:t>
            </a:r>
            <a:r>
              <a:rPr sz="1500" b="1" spc="-55" dirty="0">
                <a:solidFill>
                  <a:srgbClr val="9D7353"/>
                </a:solidFill>
                <a:latin typeface="+mj-lt"/>
                <a:cs typeface="Microsoft Sans Serif"/>
              </a:rPr>
              <a:t>AN </a:t>
            </a:r>
            <a:r>
              <a:rPr sz="1500" b="1" spc="-135" dirty="0">
                <a:solidFill>
                  <a:srgbClr val="9D7353"/>
                </a:solidFill>
                <a:latin typeface="+mj-lt"/>
                <a:cs typeface="Microsoft Sans Serif"/>
              </a:rPr>
              <a:t>EMPLOYEE </a:t>
            </a:r>
            <a:r>
              <a:rPr sz="1500" b="1" spc="-13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TOTALWORKINGYEARS </a:t>
            </a:r>
            <a:r>
              <a:rPr sz="1500" b="1" spc="265" dirty="0">
                <a:solidFill>
                  <a:srgbClr val="9D7353"/>
                </a:solidFill>
                <a:latin typeface="+mj-lt"/>
                <a:cs typeface="Microsoft Sans Serif"/>
              </a:rPr>
              <a:t>-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14" dirty="0">
                <a:solidFill>
                  <a:srgbClr val="9D7353"/>
                </a:solidFill>
                <a:latin typeface="+mj-lt"/>
                <a:cs typeface="Microsoft Sans Serif"/>
              </a:rPr>
              <a:t>TOTAL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60" dirty="0">
                <a:solidFill>
                  <a:srgbClr val="9D7353"/>
                </a:solidFill>
                <a:latin typeface="+mj-lt"/>
                <a:cs typeface="Microsoft Sans Serif"/>
              </a:rPr>
              <a:t>WORKING</a:t>
            </a:r>
            <a:r>
              <a:rPr sz="1500" b="1" spc="-9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35" dirty="0">
                <a:solidFill>
                  <a:srgbClr val="9D7353"/>
                </a:solidFill>
                <a:latin typeface="+mj-lt"/>
                <a:cs typeface="Microsoft Sans Serif"/>
              </a:rPr>
              <a:t>EXPERIENCE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45" dirty="0">
                <a:solidFill>
                  <a:srgbClr val="9D7353"/>
                </a:solidFill>
                <a:latin typeface="+mj-lt"/>
                <a:cs typeface="Microsoft Sans Serif"/>
              </a:rPr>
              <a:t>OF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55" dirty="0">
                <a:solidFill>
                  <a:srgbClr val="9D7353"/>
                </a:solidFill>
                <a:latin typeface="+mj-lt"/>
                <a:cs typeface="Microsoft Sans Serif"/>
              </a:rPr>
              <a:t>AN</a:t>
            </a:r>
            <a:r>
              <a:rPr sz="1500" b="1" spc="-9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35" dirty="0">
                <a:solidFill>
                  <a:srgbClr val="9D7353"/>
                </a:solidFill>
                <a:latin typeface="+mj-lt"/>
                <a:cs typeface="Microsoft Sans Serif"/>
              </a:rPr>
              <a:t>EMPLOYEE</a:t>
            </a:r>
            <a:endParaRPr sz="1500" b="1">
              <a:latin typeface="+mj-lt"/>
              <a:cs typeface="Microsoft Sans Serif"/>
            </a:endParaRPr>
          </a:p>
          <a:p>
            <a:pPr marL="1268730" marR="1261110" algn="ctr">
              <a:lnSpc>
                <a:spcPct val="185200"/>
              </a:lnSpc>
            </a:pPr>
            <a:r>
              <a:rPr sz="1500" b="1" spc="-75" dirty="0">
                <a:solidFill>
                  <a:srgbClr val="9D7353"/>
                </a:solidFill>
                <a:latin typeface="+mj-lt"/>
                <a:cs typeface="Microsoft Sans Serif"/>
              </a:rPr>
              <a:t>TRAININGTIMESLASTYEAR </a:t>
            </a:r>
            <a:r>
              <a:rPr sz="1500" b="1" spc="265" dirty="0">
                <a:solidFill>
                  <a:srgbClr val="9D7353"/>
                </a:solidFill>
                <a:latin typeface="+mj-lt"/>
                <a:cs typeface="Microsoft Sans Serif"/>
              </a:rPr>
              <a:t>- </a:t>
            </a:r>
            <a:r>
              <a:rPr sz="1500" b="1" spc="-90" dirty="0">
                <a:solidFill>
                  <a:srgbClr val="9D7353"/>
                </a:solidFill>
                <a:latin typeface="+mj-lt"/>
                <a:cs typeface="Microsoft Sans Serif"/>
              </a:rPr>
              <a:t>NO. </a:t>
            </a:r>
            <a:r>
              <a:rPr sz="1500" b="1" spc="-145" dirty="0">
                <a:solidFill>
                  <a:srgbClr val="9D7353"/>
                </a:solidFill>
                <a:latin typeface="+mj-lt"/>
                <a:cs typeface="Microsoft Sans Serif"/>
              </a:rPr>
              <a:t>OF </a:t>
            </a:r>
            <a:r>
              <a:rPr sz="1500" b="1" spc="-60" dirty="0">
                <a:solidFill>
                  <a:srgbClr val="9D7353"/>
                </a:solidFill>
                <a:latin typeface="+mj-lt"/>
                <a:cs typeface="Microsoft Sans Serif"/>
              </a:rPr>
              <a:t>TRAININGS </a:t>
            </a:r>
            <a:r>
              <a:rPr sz="1500" b="1" spc="-55" dirty="0">
                <a:solidFill>
                  <a:srgbClr val="9D7353"/>
                </a:solidFill>
                <a:latin typeface="+mj-lt"/>
                <a:cs typeface="Microsoft Sans Serif"/>
              </a:rPr>
              <a:t>AN </a:t>
            </a:r>
            <a:r>
              <a:rPr sz="1500" b="1" spc="-135" dirty="0">
                <a:solidFill>
                  <a:srgbClr val="9D7353"/>
                </a:solidFill>
                <a:latin typeface="+mj-lt"/>
                <a:cs typeface="Microsoft Sans Serif"/>
              </a:rPr>
              <a:t>EMPLOYEE </a:t>
            </a:r>
            <a:r>
              <a:rPr sz="1500" b="1" spc="-114" dirty="0">
                <a:solidFill>
                  <a:srgbClr val="9D7353"/>
                </a:solidFill>
                <a:latin typeface="+mj-lt"/>
                <a:cs typeface="Microsoft Sans Serif"/>
              </a:rPr>
              <a:t>WENT </a:t>
            </a:r>
            <a:r>
              <a:rPr sz="1500" b="1" spc="-140" dirty="0">
                <a:solidFill>
                  <a:srgbClr val="9D7353"/>
                </a:solidFill>
                <a:latin typeface="+mj-lt"/>
                <a:cs typeface="Microsoft Sans Serif"/>
              </a:rPr>
              <a:t>THROUGH </a:t>
            </a:r>
            <a:r>
              <a:rPr sz="1500" b="1" spc="-125" dirty="0">
                <a:solidFill>
                  <a:srgbClr val="9D7353"/>
                </a:solidFill>
                <a:latin typeface="+mj-lt"/>
                <a:cs typeface="Microsoft Sans Serif"/>
              </a:rPr>
              <a:t>LAST YEAR </a:t>
            </a:r>
            <a:r>
              <a:rPr sz="1500" b="1" spc="-34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YEARSATCOMPANY </a:t>
            </a:r>
            <a:r>
              <a:rPr sz="1500" b="1" spc="265" dirty="0">
                <a:solidFill>
                  <a:srgbClr val="9D7353"/>
                </a:solidFill>
                <a:latin typeface="+mj-lt"/>
                <a:cs typeface="Microsoft Sans Serif"/>
              </a:rPr>
              <a:t>- 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NUMBER </a:t>
            </a:r>
            <a:r>
              <a:rPr sz="1500" b="1" spc="-145" dirty="0">
                <a:solidFill>
                  <a:srgbClr val="9D7353"/>
                </a:solidFill>
                <a:latin typeface="+mj-lt"/>
                <a:cs typeface="Microsoft Sans Serif"/>
              </a:rPr>
              <a:t>OF </a:t>
            </a:r>
            <a:r>
              <a:rPr sz="1500" b="1" spc="-135" dirty="0">
                <a:solidFill>
                  <a:srgbClr val="9D7353"/>
                </a:solidFill>
                <a:latin typeface="+mj-lt"/>
                <a:cs typeface="Microsoft Sans Serif"/>
              </a:rPr>
              <a:t>YEARS </a:t>
            </a:r>
            <a:r>
              <a:rPr sz="1500" b="1" spc="-114" dirty="0">
                <a:solidFill>
                  <a:srgbClr val="9D7353"/>
                </a:solidFill>
                <a:latin typeface="+mj-lt"/>
                <a:cs typeface="Microsoft Sans Serif"/>
              </a:rPr>
              <a:t>WORKED </a:t>
            </a:r>
            <a:r>
              <a:rPr sz="1500" b="1" spc="-80" dirty="0">
                <a:solidFill>
                  <a:srgbClr val="9D7353"/>
                </a:solidFill>
                <a:latin typeface="+mj-lt"/>
                <a:cs typeface="Microsoft Sans Serif"/>
              </a:rPr>
              <a:t>AT </a:t>
            </a:r>
            <a:r>
              <a:rPr sz="1500" b="1" spc="-55" dirty="0">
                <a:solidFill>
                  <a:srgbClr val="9D7353"/>
                </a:solidFill>
                <a:latin typeface="+mj-lt"/>
                <a:cs typeface="Microsoft Sans Serif"/>
              </a:rPr>
              <a:t>THIS </a:t>
            </a:r>
            <a:r>
              <a:rPr sz="1500" b="1" spc="-75" dirty="0">
                <a:solidFill>
                  <a:srgbClr val="9D7353"/>
                </a:solidFill>
                <a:latin typeface="+mj-lt"/>
                <a:cs typeface="Microsoft Sans Serif"/>
              </a:rPr>
              <a:t>COMPANY </a:t>
            </a:r>
            <a:r>
              <a:rPr sz="1500" b="1" spc="-7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35" dirty="0">
                <a:solidFill>
                  <a:srgbClr val="9D7353"/>
                </a:solidFill>
                <a:latin typeface="+mj-lt"/>
                <a:cs typeface="Microsoft Sans Serif"/>
              </a:rPr>
              <a:t>YEARSINCURRENTROLE </a:t>
            </a:r>
            <a:r>
              <a:rPr sz="1500" b="1" spc="265" dirty="0">
                <a:solidFill>
                  <a:srgbClr val="9D7353"/>
                </a:solidFill>
                <a:latin typeface="+mj-lt"/>
                <a:cs typeface="Microsoft Sans Serif"/>
              </a:rPr>
              <a:t>- 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NUMBER </a:t>
            </a:r>
            <a:r>
              <a:rPr sz="1500" b="1" spc="-145" dirty="0">
                <a:solidFill>
                  <a:srgbClr val="9D7353"/>
                </a:solidFill>
                <a:latin typeface="+mj-lt"/>
                <a:cs typeface="Microsoft Sans Serif"/>
              </a:rPr>
              <a:t>OF </a:t>
            </a:r>
            <a:r>
              <a:rPr sz="1500" b="1" spc="-135" dirty="0">
                <a:solidFill>
                  <a:srgbClr val="9D7353"/>
                </a:solidFill>
                <a:latin typeface="+mj-lt"/>
                <a:cs typeface="Microsoft Sans Serif"/>
              </a:rPr>
              <a:t>YEARS </a:t>
            </a:r>
            <a:r>
              <a:rPr sz="1500" b="1" spc="55" dirty="0">
                <a:solidFill>
                  <a:srgbClr val="9D7353"/>
                </a:solidFill>
                <a:latin typeface="+mj-lt"/>
                <a:cs typeface="Microsoft Sans Serif"/>
              </a:rPr>
              <a:t>IN </a:t>
            </a:r>
            <a:r>
              <a:rPr sz="1500" b="1" spc="-170" dirty="0">
                <a:solidFill>
                  <a:srgbClr val="9D7353"/>
                </a:solidFill>
                <a:latin typeface="+mj-lt"/>
                <a:cs typeface="Microsoft Sans Serif"/>
              </a:rPr>
              <a:t>CURRENT ROLE </a:t>
            </a:r>
            <a:r>
              <a:rPr sz="1500" b="1" spc="-16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YEARSSINCELASTPROMOTION </a:t>
            </a:r>
            <a:r>
              <a:rPr sz="1500" b="1" spc="265" dirty="0">
                <a:solidFill>
                  <a:srgbClr val="9D7353"/>
                </a:solidFill>
                <a:latin typeface="+mj-lt"/>
                <a:cs typeface="Microsoft Sans Serif"/>
              </a:rPr>
              <a:t>- 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NUMBER </a:t>
            </a:r>
            <a:r>
              <a:rPr sz="1500" b="1" spc="-145" dirty="0">
                <a:solidFill>
                  <a:srgbClr val="9D7353"/>
                </a:solidFill>
                <a:latin typeface="+mj-lt"/>
                <a:cs typeface="Microsoft Sans Serif"/>
              </a:rPr>
              <a:t>OF </a:t>
            </a:r>
            <a:r>
              <a:rPr sz="1500" b="1" spc="-135" dirty="0">
                <a:solidFill>
                  <a:srgbClr val="9D7353"/>
                </a:solidFill>
                <a:latin typeface="+mj-lt"/>
                <a:cs typeface="Microsoft Sans Serif"/>
              </a:rPr>
              <a:t>YEARS 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SINCE </a:t>
            </a:r>
            <a:r>
              <a:rPr sz="1500" b="1" spc="-125" dirty="0">
                <a:solidFill>
                  <a:srgbClr val="9D7353"/>
                </a:solidFill>
                <a:latin typeface="+mj-lt"/>
                <a:cs typeface="Microsoft Sans Serif"/>
              </a:rPr>
              <a:t>LAST </a:t>
            </a:r>
            <a:r>
              <a:rPr sz="1500" b="1" spc="-65" dirty="0">
                <a:solidFill>
                  <a:srgbClr val="9D7353"/>
                </a:solidFill>
                <a:latin typeface="+mj-lt"/>
                <a:cs typeface="Microsoft Sans Serif"/>
              </a:rPr>
              <a:t>PROMOTION </a:t>
            </a:r>
            <a:r>
              <a:rPr sz="1500" b="1" spc="-60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70" dirty="0">
                <a:solidFill>
                  <a:srgbClr val="9D7353"/>
                </a:solidFill>
                <a:latin typeface="+mj-lt"/>
                <a:cs typeface="Microsoft Sans Serif"/>
              </a:rPr>
              <a:t>Y</a:t>
            </a:r>
            <a:r>
              <a:rPr sz="1500" b="1" spc="-235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1500" b="1" spc="-15" dirty="0">
                <a:solidFill>
                  <a:srgbClr val="9D7353"/>
                </a:solidFill>
                <a:latin typeface="+mj-lt"/>
                <a:cs typeface="Microsoft Sans Serif"/>
              </a:rPr>
              <a:t>A</a:t>
            </a:r>
            <a:r>
              <a:rPr sz="1500" b="1" spc="-175" dirty="0">
                <a:solidFill>
                  <a:srgbClr val="9D7353"/>
                </a:solidFill>
                <a:latin typeface="+mj-lt"/>
                <a:cs typeface="Microsoft Sans Serif"/>
              </a:rPr>
              <a:t>R</a:t>
            </a:r>
            <a:r>
              <a:rPr sz="1500" b="1" spc="-185" dirty="0">
                <a:solidFill>
                  <a:srgbClr val="9D7353"/>
                </a:solidFill>
                <a:latin typeface="+mj-lt"/>
                <a:cs typeface="Microsoft Sans Serif"/>
              </a:rPr>
              <a:t>S</a:t>
            </a:r>
            <a:r>
              <a:rPr sz="1500" b="1" spc="20" dirty="0">
                <a:solidFill>
                  <a:srgbClr val="9D7353"/>
                </a:solidFill>
                <a:latin typeface="+mj-lt"/>
                <a:cs typeface="Microsoft Sans Serif"/>
              </a:rPr>
              <a:t>W</a:t>
            </a:r>
            <a:r>
              <a:rPr sz="1500" b="1" spc="204" dirty="0">
                <a:solidFill>
                  <a:srgbClr val="9D7353"/>
                </a:solidFill>
                <a:latin typeface="+mj-lt"/>
                <a:cs typeface="Microsoft Sans Serif"/>
              </a:rPr>
              <a:t>I</a:t>
            </a:r>
            <a:r>
              <a:rPr sz="1500" b="1" spc="-145" dirty="0">
                <a:solidFill>
                  <a:srgbClr val="9D7353"/>
                </a:solidFill>
                <a:latin typeface="+mj-lt"/>
                <a:cs typeface="Microsoft Sans Serif"/>
              </a:rPr>
              <a:t>T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H</a:t>
            </a:r>
            <a:r>
              <a:rPr sz="1500" b="1" spc="-215" dirty="0">
                <a:solidFill>
                  <a:srgbClr val="9D7353"/>
                </a:solidFill>
                <a:latin typeface="+mj-lt"/>
                <a:cs typeface="Microsoft Sans Serif"/>
              </a:rPr>
              <a:t>C</a:t>
            </a:r>
            <a:r>
              <a:rPr sz="1500" b="1" spc="-125" dirty="0">
                <a:solidFill>
                  <a:srgbClr val="9D7353"/>
                </a:solidFill>
                <a:latin typeface="+mj-lt"/>
                <a:cs typeface="Microsoft Sans Serif"/>
              </a:rPr>
              <a:t>U</a:t>
            </a:r>
            <a:r>
              <a:rPr sz="1500" b="1" spc="-175" dirty="0">
                <a:solidFill>
                  <a:srgbClr val="9D7353"/>
                </a:solidFill>
                <a:latin typeface="+mj-lt"/>
                <a:cs typeface="Microsoft Sans Serif"/>
              </a:rPr>
              <a:t>RR</a:t>
            </a:r>
            <a:r>
              <a:rPr sz="1500" b="1" spc="105" dirty="0">
                <a:solidFill>
                  <a:srgbClr val="9D7353"/>
                </a:solidFill>
                <a:latin typeface="+mj-lt"/>
                <a:cs typeface="Microsoft Sans Serif"/>
              </a:rPr>
              <a:t>M</a:t>
            </a:r>
            <a:r>
              <a:rPr sz="1500" b="1" spc="-15" dirty="0">
                <a:solidFill>
                  <a:srgbClr val="9D7353"/>
                </a:solidFill>
                <a:latin typeface="+mj-lt"/>
                <a:cs typeface="Microsoft Sans Serif"/>
              </a:rPr>
              <a:t>A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N</a:t>
            </a:r>
            <a:r>
              <a:rPr sz="1500" b="1" spc="-15" dirty="0">
                <a:solidFill>
                  <a:srgbClr val="9D7353"/>
                </a:solidFill>
                <a:latin typeface="+mj-lt"/>
                <a:cs typeface="Microsoft Sans Serif"/>
              </a:rPr>
              <a:t>A</a:t>
            </a:r>
            <a:r>
              <a:rPr sz="1500" b="1" spc="-210" dirty="0">
                <a:solidFill>
                  <a:srgbClr val="9D7353"/>
                </a:solidFill>
                <a:latin typeface="+mj-lt"/>
                <a:cs typeface="Microsoft Sans Serif"/>
              </a:rPr>
              <a:t>G</a:t>
            </a:r>
            <a:r>
              <a:rPr sz="1500" b="1" spc="-235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1500" b="1" spc="-170" dirty="0">
                <a:solidFill>
                  <a:srgbClr val="9D7353"/>
                </a:solidFill>
                <a:latin typeface="+mj-lt"/>
                <a:cs typeface="Microsoft Sans Serif"/>
              </a:rPr>
              <a:t>R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265" dirty="0">
                <a:solidFill>
                  <a:srgbClr val="9D7353"/>
                </a:solidFill>
                <a:latin typeface="+mj-lt"/>
                <a:cs typeface="Microsoft Sans Serif"/>
              </a:rPr>
              <a:t>-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N</a:t>
            </a:r>
            <a:r>
              <a:rPr sz="1500" b="1" spc="-125" dirty="0">
                <a:solidFill>
                  <a:srgbClr val="9D7353"/>
                </a:solidFill>
                <a:latin typeface="+mj-lt"/>
                <a:cs typeface="Microsoft Sans Serif"/>
              </a:rPr>
              <a:t>U</a:t>
            </a:r>
            <a:r>
              <a:rPr sz="1500" b="1" spc="105" dirty="0">
                <a:solidFill>
                  <a:srgbClr val="9D7353"/>
                </a:solidFill>
                <a:latin typeface="+mj-lt"/>
                <a:cs typeface="Microsoft Sans Serif"/>
              </a:rPr>
              <a:t>M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B</a:t>
            </a:r>
            <a:r>
              <a:rPr sz="1500" b="1" spc="-235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1500" b="1" spc="-170" dirty="0">
                <a:solidFill>
                  <a:srgbClr val="9D7353"/>
                </a:solidFill>
                <a:latin typeface="+mj-lt"/>
                <a:cs typeface="Microsoft Sans Serif"/>
              </a:rPr>
              <a:t>R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10" dirty="0">
                <a:solidFill>
                  <a:srgbClr val="9D7353"/>
                </a:solidFill>
                <a:latin typeface="+mj-lt"/>
                <a:cs typeface="Microsoft Sans Serif"/>
              </a:rPr>
              <a:t>O</a:t>
            </a:r>
            <a:r>
              <a:rPr sz="1500" b="1" spc="-185" dirty="0">
                <a:solidFill>
                  <a:srgbClr val="9D7353"/>
                </a:solidFill>
                <a:latin typeface="+mj-lt"/>
                <a:cs typeface="Microsoft Sans Serif"/>
              </a:rPr>
              <a:t>F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70" dirty="0">
                <a:solidFill>
                  <a:srgbClr val="9D7353"/>
                </a:solidFill>
                <a:latin typeface="+mj-lt"/>
                <a:cs typeface="Microsoft Sans Serif"/>
              </a:rPr>
              <a:t>Y</a:t>
            </a:r>
            <a:r>
              <a:rPr sz="1500" b="1" spc="-235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1500" b="1" spc="-15" dirty="0">
                <a:solidFill>
                  <a:srgbClr val="9D7353"/>
                </a:solidFill>
                <a:latin typeface="+mj-lt"/>
                <a:cs typeface="Microsoft Sans Serif"/>
              </a:rPr>
              <a:t>A</a:t>
            </a:r>
            <a:r>
              <a:rPr sz="1500" b="1" spc="-175" dirty="0">
                <a:solidFill>
                  <a:srgbClr val="9D7353"/>
                </a:solidFill>
                <a:latin typeface="+mj-lt"/>
                <a:cs typeface="Microsoft Sans Serif"/>
              </a:rPr>
              <a:t>R</a:t>
            </a:r>
            <a:r>
              <a:rPr sz="1500" b="1" spc="-180" dirty="0">
                <a:solidFill>
                  <a:srgbClr val="9D7353"/>
                </a:solidFill>
                <a:latin typeface="+mj-lt"/>
                <a:cs typeface="Microsoft Sans Serif"/>
              </a:rPr>
              <a:t>S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20" dirty="0">
                <a:solidFill>
                  <a:srgbClr val="9D7353"/>
                </a:solidFill>
                <a:latin typeface="+mj-lt"/>
                <a:cs typeface="Microsoft Sans Serif"/>
              </a:rPr>
              <a:t>W</a:t>
            </a:r>
            <a:r>
              <a:rPr sz="1500" b="1" spc="204" dirty="0">
                <a:solidFill>
                  <a:srgbClr val="9D7353"/>
                </a:solidFill>
                <a:latin typeface="+mj-lt"/>
                <a:cs typeface="Microsoft Sans Serif"/>
              </a:rPr>
              <a:t>I</a:t>
            </a:r>
            <a:r>
              <a:rPr sz="1500" b="1" spc="-145" dirty="0">
                <a:solidFill>
                  <a:srgbClr val="9D7353"/>
                </a:solidFill>
                <a:latin typeface="+mj-lt"/>
                <a:cs typeface="Microsoft Sans Serif"/>
              </a:rPr>
              <a:t>T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H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145" dirty="0">
                <a:solidFill>
                  <a:srgbClr val="9D7353"/>
                </a:solidFill>
                <a:latin typeface="+mj-lt"/>
                <a:cs typeface="Microsoft Sans Serif"/>
              </a:rPr>
              <a:t>T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H</a:t>
            </a:r>
            <a:r>
              <a:rPr sz="1500" b="1" spc="-229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-215" dirty="0">
                <a:solidFill>
                  <a:srgbClr val="9D7353"/>
                </a:solidFill>
                <a:latin typeface="+mj-lt"/>
                <a:cs typeface="Microsoft Sans Serif"/>
              </a:rPr>
              <a:t>C</a:t>
            </a:r>
            <a:r>
              <a:rPr sz="1500" b="1" spc="-125" dirty="0">
                <a:solidFill>
                  <a:srgbClr val="9D7353"/>
                </a:solidFill>
                <a:latin typeface="+mj-lt"/>
                <a:cs typeface="Microsoft Sans Serif"/>
              </a:rPr>
              <a:t>U</a:t>
            </a:r>
            <a:r>
              <a:rPr sz="1500" b="1" spc="-175" dirty="0">
                <a:solidFill>
                  <a:srgbClr val="9D7353"/>
                </a:solidFill>
                <a:latin typeface="+mj-lt"/>
                <a:cs typeface="Microsoft Sans Serif"/>
              </a:rPr>
              <a:t>RR</a:t>
            </a:r>
            <a:r>
              <a:rPr sz="1500" b="1" spc="-235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N</a:t>
            </a:r>
            <a:r>
              <a:rPr sz="1500" b="1" spc="-140" dirty="0">
                <a:solidFill>
                  <a:srgbClr val="9D7353"/>
                </a:solidFill>
                <a:latin typeface="+mj-lt"/>
                <a:cs typeface="Microsoft Sans Serif"/>
              </a:rPr>
              <a:t>T</a:t>
            </a:r>
            <a:r>
              <a:rPr sz="1500" b="1" spc="-105" dirty="0">
                <a:solidFill>
                  <a:srgbClr val="9D7353"/>
                </a:solidFill>
                <a:latin typeface="+mj-lt"/>
                <a:cs typeface="Microsoft Sans Serif"/>
              </a:rPr>
              <a:t> </a:t>
            </a:r>
            <a:r>
              <a:rPr sz="1500" b="1" spc="105" dirty="0">
                <a:solidFill>
                  <a:srgbClr val="9D7353"/>
                </a:solidFill>
                <a:latin typeface="+mj-lt"/>
                <a:cs typeface="Microsoft Sans Serif"/>
              </a:rPr>
              <a:t>M</a:t>
            </a:r>
            <a:r>
              <a:rPr sz="1500" b="1" spc="-15" dirty="0">
                <a:solidFill>
                  <a:srgbClr val="9D7353"/>
                </a:solidFill>
                <a:latin typeface="+mj-lt"/>
                <a:cs typeface="Microsoft Sans Serif"/>
              </a:rPr>
              <a:t>A</a:t>
            </a:r>
            <a:r>
              <a:rPr sz="1500" b="1" spc="-100" dirty="0">
                <a:solidFill>
                  <a:srgbClr val="9D7353"/>
                </a:solidFill>
                <a:latin typeface="+mj-lt"/>
                <a:cs typeface="Microsoft Sans Serif"/>
              </a:rPr>
              <a:t>N</a:t>
            </a:r>
            <a:r>
              <a:rPr sz="1500" b="1" spc="-15" dirty="0">
                <a:solidFill>
                  <a:srgbClr val="9D7353"/>
                </a:solidFill>
                <a:latin typeface="+mj-lt"/>
                <a:cs typeface="Microsoft Sans Serif"/>
              </a:rPr>
              <a:t>A</a:t>
            </a:r>
            <a:r>
              <a:rPr sz="1500" b="1" spc="-210" dirty="0">
                <a:solidFill>
                  <a:srgbClr val="9D7353"/>
                </a:solidFill>
                <a:latin typeface="+mj-lt"/>
                <a:cs typeface="Microsoft Sans Serif"/>
              </a:rPr>
              <a:t>G</a:t>
            </a:r>
            <a:r>
              <a:rPr sz="1500" b="1" spc="-235" dirty="0">
                <a:solidFill>
                  <a:srgbClr val="9D7353"/>
                </a:solidFill>
                <a:latin typeface="+mj-lt"/>
                <a:cs typeface="Microsoft Sans Serif"/>
              </a:rPr>
              <a:t>E</a:t>
            </a:r>
            <a:r>
              <a:rPr sz="1500" b="1" spc="-170" dirty="0">
                <a:solidFill>
                  <a:srgbClr val="9D7353"/>
                </a:solidFill>
                <a:latin typeface="+mj-lt"/>
                <a:cs typeface="Microsoft Sans Serif"/>
              </a:rPr>
              <a:t>R</a:t>
            </a:r>
            <a:endParaRPr sz="1500" b="1">
              <a:latin typeface="+mj-lt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599"/>
              </a:lnSpc>
              <a:spcBef>
                <a:spcPts val="100"/>
              </a:spcBef>
            </a:pPr>
            <a:r>
              <a:rPr b="1" spc="-409" dirty="0">
                <a:latin typeface="+mj-lt"/>
              </a:rPr>
              <a:t>The </a:t>
            </a:r>
            <a:r>
              <a:rPr b="1" spc="-45" dirty="0">
                <a:latin typeface="+mj-lt"/>
              </a:rPr>
              <a:t>datasets </a:t>
            </a:r>
            <a:r>
              <a:rPr b="1" spc="-110" dirty="0">
                <a:latin typeface="+mj-lt"/>
              </a:rPr>
              <a:t>we </a:t>
            </a:r>
            <a:r>
              <a:rPr b="1" spc="-85" dirty="0">
                <a:latin typeface="+mj-lt"/>
              </a:rPr>
              <a:t>are </a:t>
            </a:r>
            <a:r>
              <a:rPr b="1" spc="-70" dirty="0">
                <a:latin typeface="+mj-lt"/>
              </a:rPr>
              <a:t>using </a:t>
            </a:r>
            <a:r>
              <a:rPr b="1" spc="-85" dirty="0">
                <a:latin typeface="+mj-lt"/>
              </a:rPr>
              <a:t>are </a:t>
            </a:r>
            <a:r>
              <a:rPr b="1" spc="-5" dirty="0">
                <a:latin typeface="+mj-lt"/>
              </a:rPr>
              <a:t>already </a:t>
            </a:r>
            <a:r>
              <a:rPr b="1" spc="-50" dirty="0">
                <a:latin typeface="+mj-lt"/>
              </a:rPr>
              <a:t>pre-processed </a:t>
            </a:r>
            <a:r>
              <a:rPr b="1" spc="-45" dirty="0">
                <a:latin typeface="+mj-lt"/>
              </a:rPr>
              <a:t> </a:t>
            </a:r>
            <a:r>
              <a:rPr b="1" spc="-120" dirty="0">
                <a:latin typeface="+mj-lt"/>
              </a:rPr>
              <a:t>which</a:t>
            </a:r>
            <a:r>
              <a:rPr b="1" spc="-405" dirty="0">
                <a:latin typeface="+mj-lt"/>
              </a:rPr>
              <a:t> </a:t>
            </a:r>
            <a:r>
              <a:rPr b="1" spc="25" dirty="0">
                <a:latin typeface="+mj-lt"/>
              </a:rPr>
              <a:t>doesn't</a:t>
            </a:r>
            <a:r>
              <a:rPr b="1" spc="-400" dirty="0">
                <a:latin typeface="+mj-lt"/>
              </a:rPr>
              <a:t> </a:t>
            </a:r>
            <a:r>
              <a:rPr b="1" spc="-195" dirty="0">
                <a:latin typeface="+mj-lt"/>
              </a:rPr>
              <a:t>have</a:t>
            </a:r>
            <a:r>
              <a:rPr b="1" spc="-400" dirty="0">
                <a:latin typeface="+mj-lt"/>
              </a:rPr>
              <a:t> </a:t>
            </a:r>
            <a:r>
              <a:rPr b="1" spc="-20" dirty="0">
                <a:latin typeface="+mj-lt"/>
              </a:rPr>
              <a:t>any</a:t>
            </a:r>
            <a:r>
              <a:rPr b="1" spc="-405" dirty="0">
                <a:latin typeface="+mj-lt"/>
              </a:rPr>
              <a:t> </a:t>
            </a:r>
            <a:r>
              <a:rPr b="1" spc="-80" dirty="0">
                <a:latin typeface="+mj-lt"/>
              </a:rPr>
              <a:t>missing</a:t>
            </a:r>
            <a:r>
              <a:rPr b="1" spc="-400" dirty="0">
                <a:latin typeface="+mj-lt"/>
              </a:rPr>
              <a:t> </a:t>
            </a:r>
            <a:r>
              <a:rPr b="1" spc="-65" dirty="0">
                <a:latin typeface="+mj-lt"/>
              </a:rPr>
              <a:t>values,</a:t>
            </a:r>
            <a:r>
              <a:rPr b="1" spc="-400" dirty="0">
                <a:latin typeface="+mj-lt"/>
              </a:rPr>
              <a:t> </a:t>
            </a:r>
            <a:r>
              <a:rPr b="1" spc="85" dirty="0">
                <a:latin typeface="+mj-lt"/>
              </a:rPr>
              <a:t>null</a:t>
            </a:r>
            <a:r>
              <a:rPr b="1" spc="-405" dirty="0">
                <a:latin typeface="+mj-lt"/>
              </a:rPr>
              <a:t> </a:t>
            </a:r>
            <a:r>
              <a:rPr b="1" spc="-100" dirty="0">
                <a:latin typeface="+mj-lt"/>
              </a:rPr>
              <a:t>values</a:t>
            </a:r>
            <a:r>
              <a:rPr b="1" spc="-400" dirty="0">
                <a:latin typeface="+mj-lt"/>
              </a:rPr>
              <a:t> </a:t>
            </a:r>
            <a:r>
              <a:rPr b="1" spc="-65" dirty="0">
                <a:latin typeface="+mj-lt"/>
              </a:rPr>
              <a:t>and</a:t>
            </a:r>
            <a:r>
              <a:rPr b="1" spc="-400" dirty="0">
                <a:latin typeface="+mj-lt"/>
              </a:rPr>
              <a:t> </a:t>
            </a:r>
            <a:r>
              <a:rPr b="1" spc="-130" dirty="0">
                <a:latin typeface="+mj-lt"/>
              </a:rPr>
              <a:t>no </a:t>
            </a:r>
            <a:r>
              <a:rPr b="1" spc="-1370" dirty="0">
                <a:latin typeface="+mj-lt"/>
              </a:rPr>
              <a:t> </a:t>
            </a:r>
            <a:r>
              <a:rPr b="1" spc="150" dirty="0">
                <a:latin typeface="+mj-lt"/>
              </a:rPr>
              <a:t>w</a:t>
            </a:r>
            <a:r>
              <a:rPr b="1" spc="320" dirty="0">
                <a:latin typeface="+mj-lt"/>
              </a:rPr>
              <a:t>r</a:t>
            </a:r>
            <a:r>
              <a:rPr b="1" spc="-229" dirty="0">
                <a:latin typeface="+mj-lt"/>
              </a:rPr>
              <a:t>o</a:t>
            </a:r>
            <a:r>
              <a:rPr b="1" spc="-35" dirty="0">
                <a:latin typeface="+mj-lt"/>
              </a:rPr>
              <a:t>n</a:t>
            </a:r>
            <a:r>
              <a:rPr b="1" spc="-210" dirty="0">
                <a:latin typeface="+mj-lt"/>
              </a:rPr>
              <a:t>g</a:t>
            </a:r>
            <a:r>
              <a:rPr b="1" spc="-405" dirty="0">
                <a:latin typeface="+mj-lt"/>
              </a:rPr>
              <a:t> c</a:t>
            </a:r>
            <a:r>
              <a:rPr b="1" spc="-210" dirty="0">
                <a:latin typeface="+mj-lt"/>
              </a:rPr>
              <a:t>a</a:t>
            </a:r>
            <a:r>
              <a:rPr b="1" spc="459" dirty="0">
                <a:latin typeface="+mj-lt"/>
              </a:rPr>
              <a:t>t</a:t>
            </a:r>
            <a:r>
              <a:rPr b="1" spc="-370" dirty="0">
                <a:latin typeface="+mj-lt"/>
              </a:rPr>
              <a:t>e</a:t>
            </a:r>
            <a:r>
              <a:rPr b="1" spc="-215" dirty="0">
                <a:latin typeface="+mj-lt"/>
              </a:rPr>
              <a:t>g</a:t>
            </a:r>
            <a:r>
              <a:rPr b="1" spc="-229" dirty="0">
                <a:latin typeface="+mj-lt"/>
              </a:rPr>
              <a:t>o</a:t>
            </a:r>
            <a:r>
              <a:rPr b="1" spc="320" dirty="0">
                <a:latin typeface="+mj-lt"/>
              </a:rPr>
              <a:t>r</a:t>
            </a:r>
            <a:r>
              <a:rPr b="1" spc="229" dirty="0">
                <a:latin typeface="+mj-lt"/>
              </a:rPr>
              <a:t>i</a:t>
            </a:r>
            <a:r>
              <a:rPr b="1" spc="-405" dirty="0">
                <a:latin typeface="+mj-lt"/>
              </a:rPr>
              <a:t>c</a:t>
            </a:r>
            <a:r>
              <a:rPr b="1" spc="-210" dirty="0">
                <a:latin typeface="+mj-lt"/>
              </a:rPr>
              <a:t>a</a:t>
            </a:r>
            <a:r>
              <a:rPr b="1" spc="225" dirty="0">
                <a:latin typeface="+mj-lt"/>
              </a:rPr>
              <a:t>l</a:t>
            </a:r>
            <a:r>
              <a:rPr b="1" spc="-405" dirty="0">
                <a:latin typeface="+mj-lt"/>
              </a:rPr>
              <a:t> </a:t>
            </a:r>
            <a:r>
              <a:rPr b="1" spc="100" dirty="0">
                <a:latin typeface="+mj-lt"/>
              </a:rPr>
              <a:t>v</a:t>
            </a:r>
            <a:r>
              <a:rPr b="1" spc="-210" dirty="0">
                <a:latin typeface="+mj-lt"/>
              </a:rPr>
              <a:t>a</a:t>
            </a:r>
            <a:r>
              <a:rPr b="1" spc="225" dirty="0">
                <a:latin typeface="+mj-lt"/>
              </a:rPr>
              <a:t>l</a:t>
            </a:r>
            <a:r>
              <a:rPr b="1" spc="-70" dirty="0">
                <a:latin typeface="+mj-lt"/>
              </a:rPr>
              <a:t>u</a:t>
            </a:r>
            <a:r>
              <a:rPr b="1" spc="-370" dirty="0">
                <a:latin typeface="+mj-lt"/>
              </a:rPr>
              <a:t>e</a:t>
            </a:r>
            <a:r>
              <a:rPr b="1" spc="-265" dirty="0">
                <a:latin typeface="+mj-lt"/>
              </a:rPr>
              <a:t>s</a:t>
            </a:r>
            <a:r>
              <a:rPr b="1" spc="-254" dirty="0">
                <a:latin typeface="+mj-lt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212" y="875118"/>
            <a:ext cx="12966557" cy="296791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4685" y="4259122"/>
            <a:ext cx="9554197" cy="59436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25077" y="3839391"/>
            <a:ext cx="6696074" cy="61626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306" y="703104"/>
            <a:ext cx="7000874" cy="217995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01444" y="1191988"/>
            <a:ext cx="17987010" cy="8063230"/>
            <a:chOff x="301444" y="1191988"/>
            <a:chExt cx="17987010" cy="80632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1444" y="3038398"/>
              <a:ext cx="6947470" cy="609113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88058" y="6426162"/>
              <a:ext cx="11296649" cy="28289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88058" y="1191988"/>
              <a:ext cx="11299940" cy="36956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8905" y="4934508"/>
            <a:ext cx="6848474" cy="11810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75595" y="4099418"/>
            <a:ext cx="7285551" cy="6181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73301" y="7025713"/>
            <a:ext cx="6637280" cy="261720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61327" y="267829"/>
            <a:ext cx="325627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95" dirty="0">
                <a:solidFill>
                  <a:srgbClr val="000000"/>
                </a:solidFill>
              </a:rPr>
              <a:t>F</a:t>
            </a:r>
            <a:r>
              <a:rPr sz="2800" spc="-495" dirty="0">
                <a:solidFill>
                  <a:srgbClr val="000000"/>
                </a:solidFill>
              </a:rPr>
              <a:t>E</a:t>
            </a:r>
            <a:r>
              <a:rPr sz="2800" spc="-40" dirty="0">
                <a:solidFill>
                  <a:srgbClr val="000000"/>
                </a:solidFill>
              </a:rPr>
              <a:t>A</a:t>
            </a:r>
            <a:r>
              <a:rPr sz="2800" spc="-310" dirty="0">
                <a:solidFill>
                  <a:srgbClr val="000000"/>
                </a:solidFill>
              </a:rPr>
              <a:t>T</a:t>
            </a:r>
            <a:r>
              <a:rPr sz="2800" spc="-270" dirty="0">
                <a:solidFill>
                  <a:srgbClr val="000000"/>
                </a:solidFill>
              </a:rPr>
              <a:t>U</a:t>
            </a:r>
            <a:r>
              <a:rPr sz="2800" spc="-380" dirty="0">
                <a:solidFill>
                  <a:srgbClr val="000000"/>
                </a:solidFill>
              </a:rPr>
              <a:t>R</a:t>
            </a:r>
            <a:r>
              <a:rPr sz="2800" spc="-490" dirty="0">
                <a:solidFill>
                  <a:srgbClr val="000000"/>
                </a:solidFill>
              </a:rPr>
              <a:t>E</a:t>
            </a:r>
            <a:r>
              <a:rPr sz="2800" spc="-220" dirty="0">
                <a:solidFill>
                  <a:srgbClr val="000000"/>
                </a:solidFill>
              </a:rPr>
              <a:t> </a:t>
            </a:r>
            <a:r>
              <a:rPr sz="2800" spc="-390" dirty="0">
                <a:solidFill>
                  <a:srgbClr val="000000"/>
                </a:solidFill>
              </a:rPr>
              <a:t>S</a:t>
            </a:r>
            <a:r>
              <a:rPr sz="2800" spc="-495" dirty="0">
                <a:solidFill>
                  <a:srgbClr val="000000"/>
                </a:solidFill>
              </a:rPr>
              <a:t>E</a:t>
            </a:r>
            <a:r>
              <a:rPr sz="2800" spc="-345" dirty="0">
                <a:solidFill>
                  <a:srgbClr val="000000"/>
                </a:solidFill>
              </a:rPr>
              <a:t>L</a:t>
            </a:r>
            <a:r>
              <a:rPr sz="2800" spc="-495" dirty="0">
                <a:solidFill>
                  <a:srgbClr val="000000"/>
                </a:solidFill>
              </a:rPr>
              <a:t>E</a:t>
            </a:r>
            <a:r>
              <a:rPr sz="2800" spc="-459" dirty="0">
                <a:solidFill>
                  <a:srgbClr val="000000"/>
                </a:solidFill>
              </a:rPr>
              <a:t>C</a:t>
            </a:r>
            <a:r>
              <a:rPr sz="2800" spc="-310" dirty="0">
                <a:solidFill>
                  <a:srgbClr val="000000"/>
                </a:solidFill>
              </a:rPr>
              <a:t>T</a:t>
            </a:r>
            <a:r>
              <a:rPr sz="2800" spc="415" dirty="0">
                <a:solidFill>
                  <a:srgbClr val="000000"/>
                </a:solidFill>
              </a:rPr>
              <a:t>I</a:t>
            </a:r>
            <a:r>
              <a:rPr sz="2800" spc="-235" dirty="0">
                <a:solidFill>
                  <a:srgbClr val="000000"/>
                </a:solidFill>
              </a:rPr>
              <a:t>O</a:t>
            </a:r>
            <a:r>
              <a:rPr sz="2800" spc="-215" dirty="0">
                <a:solidFill>
                  <a:srgbClr val="000000"/>
                </a:solidFill>
              </a:rPr>
              <a:t>N</a:t>
            </a:r>
            <a:r>
              <a:rPr sz="2800" spc="-5" dirty="0">
                <a:solidFill>
                  <a:srgbClr val="000000"/>
                </a:solidFill>
              </a:rPr>
              <a:t>: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1468206" y="1147280"/>
            <a:ext cx="14642465" cy="242570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3400" b="1" spc="-75" dirty="0">
                <a:latin typeface="Tahoma"/>
                <a:cs typeface="Tahoma"/>
              </a:rPr>
              <a:t>S</a:t>
            </a:r>
            <a:r>
              <a:rPr sz="3400" b="1" spc="25" dirty="0">
                <a:latin typeface="Tahoma"/>
                <a:cs typeface="Tahoma"/>
              </a:rPr>
              <a:t>o</a:t>
            </a:r>
            <a:r>
              <a:rPr sz="3400" b="1" spc="-195" dirty="0">
                <a:latin typeface="Tahoma"/>
                <a:cs typeface="Tahoma"/>
              </a:rPr>
              <a:t> </a:t>
            </a:r>
            <a:r>
              <a:rPr sz="3400" b="1" spc="-355" dirty="0">
                <a:latin typeface="Tahoma"/>
                <a:cs typeface="Tahoma"/>
              </a:rPr>
              <a:t>w</a:t>
            </a:r>
            <a:r>
              <a:rPr sz="3400" b="1" spc="-40" dirty="0">
                <a:latin typeface="Tahoma"/>
                <a:cs typeface="Tahoma"/>
              </a:rPr>
              <a:t>h</a:t>
            </a:r>
            <a:r>
              <a:rPr sz="3400" b="1" spc="-110" dirty="0">
                <a:latin typeface="Tahoma"/>
                <a:cs typeface="Tahoma"/>
              </a:rPr>
              <a:t>a</a:t>
            </a:r>
            <a:r>
              <a:rPr sz="3400" b="1" spc="10" dirty="0">
                <a:latin typeface="Tahoma"/>
                <a:cs typeface="Tahoma"/>
              </a:rPr>
              <a:t>t</a:t>
            </a:r>
            <a:r>
              <a:rPr sz="3400" b="1" spc="-195" dirty="0">
                <a:latin typeface="Tahoma"/>
                <a:cs typeface="Tahoma"/>
              </a:rPr>
              <a:t> </a:t>
            </a:r>
            <a:r>
              <a:rPr sz="3400" b="1" spc="-40" dirty="0">
                <a:latin typeface="Tahoma"/>
                <a:cs typeface="Tahoma"/>
              </a:rPr>
              <a:t>i</a:t>
            </a:r>
            <a:r>
              <a:rPr sz="3400" b="1" spc="-65" dirty="0">
                <a:latin typeface="Tahoma"/>
                <a:cs typeface="Tahoma"/>
              </a:rPr>
              <a:t>s</a:t>
            </a:r>
            <a:r>
              <a:rPr sz="3400" b="1" spc="-195" dirty="0">
                <a:latin typeface="Tahoma"/>
                <a:cs typeface="Tahoma"/>
              </a:rPr>
              <a:t> </a:t>
            </a:r>
            <a:r>
              <a:rPr sz="3400" b="1" spc="5" dirty="0">
                <a:latin typeface="Tahoma"/>
                <a:cs typeface="Tahoma"/>
              </a:rPr>
              <a:t>t</a:t>
            </a:r>
            <a:r>
              <a:rPr sz="3400" b="1" spc="-40" dirty="0">
                <a:latin typeface="Tahoma"/>
                <a:cs typeface="Tahoma"/>
              </a:rPr>
              <a:t>h</a:t>
            </a:r>
            <a:r>
              <a:rPr sz="3400" b="1" spc="-30" dirty="0">
                <a:latin typeface="Tahoma"/>
                <a:cs typeface="Tahoma"/>
              </a:rPr>
              <a:t>e</a:t>
            </a:r>
            <a:r>
              <a:rPr sz="3400" b="1" spc="-195" dirty="0">
                <a:latin typeface="Tahoma"/>
                <a:cs typeface="Tahoma"/>
              </a:rPr>
              <a:t> </a:t>
            </a:r>
            <a:r>
              <a:rPr sz="3400" b="1" spc="-40" dirty="0">
                <a:latin typeface="Tahoma"/>
                <a:cs typeface="Tahoma"/>
              </a:rPr>
              <a:t>n</a:t>
            </a:r>
            <a:r>
              <a:rPr sz="3400" b="1" spc="-35" dirty="0">
                <a:latin typeface="Tahoma"/>
                <a:cs typeface="Tahoma"/>
              </a:rPr>
              <a:t>ee</a:t>
            </a:r>
            <a:r>
              <a:rPr sz="3400" b="1" spc="50" dirty="0">
                <a:latin typeface="Tahoma"/>
                <a:cs typeface="Tahoma"/>
              </a:rPr>
              <a:t>d</a:t>
            </a:r>
            <a:r>
              <a:rPr sz="3400" b="1" spc="-195" dirty="0">
                <a:latin typeface="Tahoma"/>
                <a:cs typeface="Tahoma"/>
              </a:rPr>
              <a:t> </a:t>
            </a:r>
            <a:r>
              <a:rPr sz="3400" b="1" spc="20" dirty="0">
                <a:latin typeface="Tahoma"/>
                <a:cs typeface="Tahoma"/>
              </a:rPr>
              <a:t>of</a:t>
            </a:r>
            <a:r>
              <a:rPr sz="3400" b="1" spc="-195" dirty="0">
                <a:latin typeface="Tahoma"/>
                <a:cs typeface="Tahoma"/>
              </a:rPr>
              <a:t> </a:t>
            </a:r>
            <a:r>
              <a:rPr sz="3400" b="1" spc="-20" dirty="0">
                <a:latin typeface="Tahoma"/>
                <a:cs typeface="Tahoma"/>
              </a:rPr>
              <a:t>F</a:t>
            </a:r>
            <a:r>
              <a:rPr sz="3400" b="1" spc="-35" dirty="0">
                <a:latin typeface="Tahoma"/>
                <a:cs typeface="Tahoma"/>
              </a:rPr>
              <a:t>e</a:t>
            </a:r>
            <a:r>
              <a:rPr sz="3400" b="1" spc="-110" dirty="0">
                <a:latin typeface="Tahoma"/>
                <a:cs typeface="Tahoma"/>
              </a:rPr>
              <a:t>a</a:t>
            </a:r>
            <a:r>
              <a:rPr sz="3400" b="1" spc="5" dirty="0">
                <a:latin typeface="Tahoma"/>
                <a:cs typeface="Tahoma"/>
              </a:rPr>
              <a:t>t</a:t>
            </a:r>
            <a:r>
              <a:rPr sz="3400" b="1" spc="-65" dirty="0">
                <a:latin typeface="Tahoma"/>
                <a:cs typeface="Tahoma"/>
              </a:rPr>
              <a:t>u</a:t>
            </a:r>
            <a:r>
              <a:rPr sz="3400" b="1" spc="-45" dirty="0">
                <a:latin typeface="Tahoma"/>
                <a:cs typeface="Tahoma"/>
              </a:rPr>
              <a:t>r</a:t>
            </a:r>
            <a:r>
              <a:rPr sz="3400" b="1" spc="-30" dirty="0">
                <a:latin typeface="Tahoma"/>
                <a:cs typeface="Tahoma"/>
              </a:rPr>
              <a:t>e</a:t>
            </a:r>
            <a:r>
              <a:rPr sz="3400" b="1" spc="-195" dirty="0">
                <a:latin typeface="Tahoma"/>
                <a:cs typeface="Tahoma"/>
              </a:rPr>
              <a:t> </a:t>
            </a:r>
            <a:r>
              <a:rPr sz="3400" b="1" spc="-75" dirty="0">
                <a:latin typeface="Tahoma"/>
                <a:cs typeface="Tahoma"/>
              </a:rPr>
              <a:t>S</a:t>
            </a:r>
            <a:r>
              <a:rPr sz="3400" b="1" spc="-35" dirty="0">
                <a:latin typeface="Tahoma"/>
                <a:cs typeface="Tahoma"/>
              </a:rPr>
              <a:t>e</a:t>
            </a:r>
            <a:r>
              <a:rPr sz="3400" b="1" spc="25" dirty="0">
                <a:latin typeface="Tahoma"/>
                <a:cs typeface="Tahoma"/>
              </a:rPr>
              <a:t>l</a:t>
            </a:r>
            <a:r>
              <a:rPr sz="3400" b="1" spc="-35" dirty="0">
                <a:latin typeface="Tahoma"/>
                <a:cs typeface="Tahoma"/>
              </a:rPr>
              <a:t>e</a:t>
            </a:r>
            <a:r>
              <a:rPr sz="3400" b="1" spc="85" dirty="0">
                <a:latin typeface="Tahoma"/>
                <a:cs typeface="Tahoma"/>
              </a:rPr>
              <a:t>c</a:t>
            </a:r>
            <a:r>
              <a:rPr sz="3400" b="1" spc="5" dirty="0">
                <a:latin typeface="Tahoma"/>
                <a:cs typeface="Tahoma"/>
              </a:rPr>
              <a:t>t</a:t>
            </a:r>
            <a:r>
              <a:rPr sz="3400" b="1" spc="-40" dirty="0">
                <a:latin typeface="Tahoma"/>
                <a:cs typeface="Tahoma"/>
              </a:rPr>
              <a:t>i</a:t>
            </a:r>
            <a:r>
              <a:rPr sz="3400" b="1" spc="20" dirty="0">
                <a:latin typeface="Tahoma"/>
                <a:cs typeface="Tahoma"/>
              </a:rPr>
              <a:t>o</a:t>
            </a:r>
            <a:r>
              <a:rPr sz="3400" b="1" spc="-40" dirty="0">
                <a:latin typeface="Tahoma"/>
                <a:cs typeface="Tahoma"/>
              </a:rPr>
              <a:t>n</a:t>
            </a:r>
            <a:r>
              <a:rPr sz="3400" b="1" spc="-210" dirty="0">
                <a:latin typeface="Tahoma"/>
                <a:cs typeface="Tahoma"/>
              </a:rPr>
              <a:t>?</a:t>
            </a:r>
            <a:endParaRPr sz="3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3400" spc="-35" dirty="0">
                <a:latin typeface="Lucida Sans Unicode"/>
                <a:cs typeface="Lucida Sans Unicode"/>
              </a:rPr>
              <a:t>*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80" dirty="0">
                <a:latin typeface="Lucida Sans Unicode"/>
                <a:cs typeface="Lucida Sans Unicode"/>
              </a:rPr>
              <a:t>It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15" dirty="0">
                <a:latin typeface="Lucida Sans Unicode"/>
                <a:cs typeface="Lucida Sans Unicode"/>
              </a:rPr>
              <a:t>enables</a:t>
            </a:r>
            <a:r>
              <a:rPr sz="3400" spc="-240" dirty="0">
                <a:latin typeface="Lucida Sans Unicode"/>
                <a:cs typeface="Lucida Sans Unicode"/>
              </a:rPr>
              <a:t> </a:t>
            </a:r>
            <a:r>
              <a:rPr sz="3400" spc="55" dirty="0">
                <a:latin typeface="Lucida Sans Unicode"/>
                <a:cs typeface="Lucida Sans Unicode"/>
              </a:rPr>
              <a:t>the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5" dirty="0">
                <a:latin typeface="Lucida Sans Unicode"/>
                <a:cs typeface="Lucida Sans Unicode"/>
              </a:rPr>
              <a:t>machine</a:t>
            </a:r>
            <a:r>
              <a:rPr sz="3400" spc="-240" dirty="0">
                <a:latin typeface="Lucida Sans Unicode"/>
                <a:cs typeface="Lucida Sans Unicode"/>
              </a:rPr>
              <a:t> </a:t>
            </a:r>
            <a:r>
              <a:rPr sz="3400" spc="-30" dirty="0">
                <a:latin typeface="Lucida Sans Unicode"/>
                <a:cs typeface="Lucida Sans Unicode"/>
              </a:rPr>
              <a:t>learning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-25" dirty="0">
                <a:latin typeface="Lucida Sans Unicode"/>
                <a:cs typeface="Lucida Sans Unicode"/>
              </a:rPr>
              <a:t>algorithm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65" dirty="0">
                <a:latin typeface="Lucida Sans Unicode"/>
                <a:cs typeface="Lucida Sans Unicode"/>
              </a:rPr>
              <a:t>to</a:t>
            </a:r>
            <a:r>
              <a:rPr sz="3400" spc="-240" dirty="0">
                <a:latin typeface="Lucida Sans Unicode"/>
                <a:cs typeface="Lucida Sans Unicode"/>
              </a:rPr>
              <a:t> </a:t>
            </a:r>
            <a:r>
              <a:rPr sz="3400" spc="10" dirty="0">
                <a:latin typeface="Lucida Sans Unicode"/>
                <a:cs typeface="Lucida Sans Unicode"/>
              </a:rPr>
              <a:t>train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dirty="0">
                <a:latin typeface="Lucida Sans Unicode"/>
                <a:cs typeface="Lucida Sans Unicode"/>
              </a:rPr>
              <a:t>faster.</a:t>
            </a:r>
            <a:endParaRPr sz="34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3400" spc="-35" dirty="0">
                <a:latin typeface="Lucida Sans Unicode"/>
                <a:cs typeface="Lucida Sans Unicode"/>
              </a:rPr>
              <a:t>*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80" dirty="0">
                <a:latin typeface="Lucida Sans Unicode"/>
                <a:cs typeface="Lucida Sans Unicode"/>
              </a:rPr>
              <a:t>It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30" dirty="0">
                <a:latin typeface="Lucida Sans Unicode"/>
                <a:cs typeface="Lucida Sans Unicode"/>
              </a:rPr>
              <a:t>reduces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55" dirty="0">
                <a:latin typeface="Lucida Sans Unicode"/>
                <a:cs typeface="Lucida Sans Unicode"/>
              </a:rPr>
              <a:t>the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dirty="0">
                <a:latin typeface="Lucida Sans Unicode"/>
                <a:cs typeface="Lucida Sans Unicode"/>
              </a:rPr>
              <a:t>complexity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30" dirty="0">
                <a:latin typeface="Lucida Sans Unicode"/>
                <a:cs typeface="Lucida Sans Unicode"/>
              </a:rPr>
              <a:t>of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15" dirty="0">
                <a:latin typeface="Lucida Sans Unicode"/>
                <a:cs typeface="Lucida Sans Unicode"/>
              </a:rPr>
              <a:t>a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10" dirty="0">
                <a:latin typeface="Lucida Sans Unicode"/>
                <a:cs typeface="Lucida Sans Unicode"/>
              </a:rPr>
              <a:t>model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15" dirty="0">
                <a:latin typeface="Lucida Sans Unicode"/>
                <a:cs typeface="Lucida Sans Unicode"/>
              </a:rPr>
              <a:t>and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-65" dirty="0">
                <a:latin typeface="Lucida Sans Unicode"/>
                <a:cs typeface="Lucida Sans Unicode"/>
              </a:rPr>
              <a:t>makes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20" dirty="0">
                <a:latin typeface="Lucida Sans Unicode"/>
                <a:cs typeface="Lucida Sans Unicode"/>
              </a:rPr>
              <a:t>it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dirty="0">
                <a:latin typeface="Lucida Sans Unicode"/>
                <a:cs typeface="Lucida Sans Unicode"/>
              </a:rPr>
              <a:t>easier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65" dirty="0">
                <a:latin typeface="Lucida Sans Unicode"/>
                <a:cs typeface="Lucida Sans Unicode"/>
              </a:rPr>
              <a:t>to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15" dirty="0">
                <a:latin typeface="Lucida Sans Unicode"/>
                <a:cs typeface="Lucida Sans Unicode"/>
              </a:rPr>
              <a:t>interpret.</a:t>
            </a:r>
            <a:endParaRPr sz="34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3400" spc="-35" dirty="0">
                <a:latin typeface="Lucida Sans Unicode"/>
                <a:cs typeface="Lucida Sans Unicode"/>
              </a:rPr>
              <a:t>*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80" dirty="0">
                <a:latin typeface="Lucida Sans Unicode"/>
                <a:cs typeface="Lucida Sans Unicode"/>
              </a:rPr>
              <a:t>It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15" dirty="0">
                <a:latin typeface="Lucida Sans Unicode"/>
                <a:cs typeface="Lucida Sans Unicode"/>
              </a:rPr>
              <a:t>improves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55" dirty="0">
                <a:latin typeface="Lucida Sans Unicode"/>
                <a:cs typeface="Lucida Sans Unicode"/>
              </a:rPr>
              <a:t>the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70" dirty="0">
                <a:latin typeface="Lucida Sans Unicode"/>
                <a:cs typeface="Lucida Sans Unicode"/>
              </a:rPr>
              <a:t>accuracy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30" dirty="0">
                <a:latin typeface="Lucida Sans Unicode"/>
                <a:cs typeface="Lucida Sans Unicode"/>
              </a:rPr>
              <a:t>of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15" dirty="0">
                <a:latin typeface="Lucida Sans Unicode"/>
                <a:cs typeface="Lucida Sans Unicode"/>
              </a:rPr>
              <a:t>a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10" dirty="0">
                <a:latin typeface="Lucida Sans Unicode"/>
                <a:cs typeface="Lucida Sans Unicode"/>
              </a:rPr>
              <a:t>model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-10" dirty="0">
                <a:latin typeface="Lucida Sans Unicode"/>
                <a:cs typeface="Lucida Sans Unicode"/>
              </a:rPr>
              <a:t>if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55" dirty="0">
                <a:latin typeface="Lucida Sans Unicode"/>
                <a:cs typeface="Lucida Sans Unicode"/>
              </a:rPr>
              <a:t>the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-40" dirty="0">
                <a:latin typeface="Lucida Sans Unicode"/>
                <a:cs typeface="Lucida Sans Unicode"/>
              </a:rPr>
              <a:t>right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15" dirty="0">
                <a:latin typeface="Lucida Sans Unicode"/>
                <a:cs typeface="Lucida Sans Unicode"/>
              </a:rPr>
              <a:t>subset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-60" dirty="0">
                <a:latin typeface="Lucida Sans Unicode"/>
                <a:cs typeface="Lucida Sans Unicode"/>
              </a:rPr>
              <a:t>is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-10" dirty="0">
                <a:latin typeface="Lucida Sans Unicode"/>
                <a:cs typeface="Lucida Sans Unicode"/>
              </a:rPr>
              <a:t>chosen.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9501" y="693818"/>
            <a:ext cx="4981419" cy="11211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74837" y="665080"/>
            <a:ext cx="9110930" cy="961802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6180" y="739116"/>
            <a:ext cx="7151370" cy="10426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650" spc="-70" dirty="0">
                <a:solidFill>
                  <a:srgbClr val="000000"/>
                </a:solidFill>
              </a:rPr>
              <a:t>A</a:t>
            </a:r>
            <a:r>
              <a:rPr sz="6650" spc="-805" dirty="0">
                <a:solidFill>
                  <a:srgbClr val="000000"/>
                </a:solidFill>
              </a:rPr>
              <a:t>L</a:t>
            </a:r>
            <a:r>
              <a:rPr sz="6650" spc="-1035" dirty="0">
                <a:solidFill>
                  <a:srgbClr val="000000"/>
                </a:solidFill>
              </a:rPr>
              <a:t>G</a:t>
            </a:r>
            <a:r>
              <a:rPr sz="6650" spc="560" dirty="0">
                <a:solidFill>
                  <a:srgbClr val="000000"/>
                </a:solidFill>
              </a:rPr>
              <a:t>0</a:t>
            </a:r>
            <a:r>
              <a:rPr sz="6650" spc="-875" dirty="0">
                <a:solidFill>
                  <a:srgbClr val="000000"/>
                </a:solidFill>
              </a:rPr>
              <a:t>R</a:t>
            </a:r>
            <a:r>
              <a:rPr sz="6650" spc="1010" dirty="0">
                <a:solidFill>
                  <a:srgbClr val="000000"/>
                </a:solidFill>
              </a:rPr>
              <a:t>I</a:t>
            </a:r>
            <a:r>
              <a:rPr sz="6650" spc="-720" dirty="0">
                <a:solidFill>
                  <a:srgbClr val="000000"/>
                </a:solidFill>
              </a:rPr>
              <a:t>T</a:t>
            </a:r>
            <a:r>
              <a:rPr sz="6650" spc="-509" dirty="0">
                <a:solidFill>
                  <a:srgbClr val="000000"/>
                </a:solidFill>
              </a:rPr>
              <a:t>H</a:t>
            </a:r>
            <a:r>
              <a:rPr sz="6650" spc="505" dirty="0">
                <a:solidFill>
                  <a:srgbClr val="000000"/>
                </a:solidFill>
              </a:rPr>
              <a:t>M</a:t>
            </a:r>
            <a:r>
              <a:rPr sz="6650" spc="-894" dirty="0">
                <a:solidFill>
                  <a:srgbClr val="000000"/>
                </a:solidFill>
              </a:rPr>
              <a:t>S</a:t>
            </a:r>
            <a:r>
              <a:rPr sz="6650" spc="-515" dirty="0">
                <a:solidFill>
                  <a:srgbClr val="000000"/>
                </a:solidFill>
              </a:rPr>
              <a:t> </a:t>
            </a:r>
            <a:r>
              <a:rPr sz="6650" spc="-620" dirty="0">
                <a:solidFill>
                  <a:srgbClr val="000000"/>
                </a:solidFill>
              </a:rPr>
              <a:t>U</a:t>
            </a:r>
            <a:r>
              <a:rPr sz="6650" spc="-900" dirty="0">
                <a:solidFill>
                  <a:srgbClr val="000000"/>
                </a:solidFill>
              </a:rPr>
              <a:t>S</a:t>
            </a:r>
            <a:r>
              <a:rPr sz="6650" spc="-1155" dirty="0">
                <a:solidFill>
                  <a:srgbClr val="000000"/>
                </a:solidFill>
              </a:rPr>
              <a:t>E</a:t>
            </a:r>
            <a:r>
              <a:rPr sz="6650" spc="-695" dirty="0">
                <a:solidFill>
                  <a:srgbClr val="000000"/>
                </a:solidFill>
              </a:rPr>
              <a:t>D</a:t>
            </a:r>
            <a:endParaRPr sz="6650"/>
          </a:p>
        </p:txBody>
      </p:sp>
      <p:sp>
        <p:nvSpPr>
          <p:cNvPr id="5" name="object 5"/>
          <p:cNvSpPr txBox="1"/>
          <p:nvPr/>
        </p:nvSpPr>
        <p:spPr>
          <a:xfrm>
            <a:off x="181415" y="5238167"/>
            <a:ext cx="252984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15" dirty="0">
                <a:latin typeface="Lucida Sans Unicode"/>
                <a:cs typeface="Lucida Sans Unicode"/>
              </a:rPr>
              <a:t>Reason:</a:t>
            </a:r>
            <a:endParaRPr sz="5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638" y="6770380"/>
            <a:ext cx="14574519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5399"/>
              </a:lnSpc>
              <a:spcBef>
                <a:spcPts val="100"/>
              </a:spcBef>
            </a:pPr>
            <a:r>
              <a:rPr sz="2600" spc="-220" dirty="0">
                <a:latin typeface="Microsoft Sans Serif"/>
                <a:cs typeface="Microsoft Sans Serif"/>
              </a:rPr>
              <a:t>WE </a:t>
            </a:r>
            <a:r>
              <a:rPr sz="2600" spc="-60" dirty="0">
                <a:latin typeface="Microsoft Sans Serif"/>
                <a:cs typeface="Microsoft Sans Serif"/>
              </a:rPr>
              <a:t>WILL </a:t>
            </a:r>
            <a:r>
              <a:rPr sz="2600" spc="-325" dirty="0">
                <a:latin typeface="Microsoft Sans Serif"/>
                <a:cs typeface="Microsoft Sans Serif"/>
              </a:rPr>
              <a:t>BE </a:t>
            </a:r>
            <a:r>
              <a:rPr sz="2600" spc="-195" dirty="0">
                <a:latin typeface="Microsoft Sans Serif"/>
                <a:cs typeface="Microsoft Sans Serif"/>
              </a:rPr>
              <a:t>CONSIDERING </a:t>
            </a:r>
            <a:r>
              <a:rPr sz="2600" spc="-155" dirty="0">
                <a:latin typeface="Microsoft Sans Serif"/>
                <a:cs typeface="Microsoft Sans Serif"/>
              </a:rPr>
              <a:t>LOGISTIC </a:t>
            </a:r>
            <a:r>
              <a:rPr sz="2600" spc="-280" dirty="0">
                <a:latin typeface="Microsoft Sans Serif"/>
                <a:cs typeface="Microsoft Sans Serif"/>
              </a:rPr>
              <a:t>REGRESSION </a:t>
            </a:r>
            <a:r>
              <a:rPr sz="2600" spc="-195" dirty="0">
                <a:latin typeface="Microsoft Sans Serif"/>
                <a:cs typeface="Microsoft Sans Serif"/>
              </a:rPr>
              <a:t>AS</a:t>
            </a:r>
            <a:r>
              <a:rPr sz="2600" spc="-190" dirty="0">
                <a:latin typeface="Microsoft Sans Serif"/>
                <a:cs typeface="Microsoft Sans Serif"/>
              </a:rPr>
              <a:t> </a:t>
            </a:r>
            <a:r>
              <a:rPr sz="2600" spc="-275" dirty="0">
                <a:latin typeface="Microsoft Sans Serif"/>
                <a:cs typeface="Microsoft Sans Serif"/>
              </a:rPr>
              <a:t>OUR </a:t>
            </a:r>
            <a:r>
              <a:rPr sz="2600" spc="85" dirty="0">
                <a:latin typeface="Microsoft Sans Serif"/>
                <a:cs typeface="Microsoft Sans Serif"/>
              </a:rPr>
              <a:t>MAIN </a:t>
            </a:r>
            <a:r>
              <a:rPr sz="2600" spc="-110" dirty="0">
                <a:latin typeface="Microsoft Sans Serif"/>
                <a:cs typeface="Microsoft Sans Serif"/>
              </a:rPr>
              <a:t>MACHINE </a:t>
            </a:r>
            <a:r>
              <a:rPr sz="2600" spc="-200" dirty="0">
                <a:latin typeface="Microsoft Sans Serif"/>
                <a:cs typeface="Microsoft Sans Serif"/>
              </a:rPr>
              <a:t>LEARNING </a:t>
            </a:r>
            <a:r>
              <a:rPr sz="2600" spc="-220" dirty="0">
                <a:latin typeface="Microsoft Sans Serif"/>
                <a:cs typeface="Microsoft Sans Serif"/>
              </a:rPr>
              <a:t>MODEL </a:t>
            </a:r>
            <a:r>
              <a:rPr sz="2600" spc="-215" dirty="0">
                <a:latin typeface="Microsoft Sans Serif"/>
                <a:cs typeface="Microsoft Sans Serif"/>
              </a:rPr>
              <a:t> </a:t>
            </a:r>
            <a:r>
              <a:rPr sz="2600" spc="-315" dirty="0">
                <a:latin typeface="Microsoft Sans Serif"/>
                <a:cs typeface="Microsoft Sans Serif"/>
              </a:rPr>
              <a:t>BECAUSE </a:t>
            </a:r>
            <a:r>
              <a:rPr sz="2600" spc="-355" dirty="0">
                <a:latin typeface="Microsoft Sans Serif"/>
                <a:cs typeface="Microsoft Sans Serif"/>
              </a:rPr>
              <a:t>THERE </a:t>
            </a:r>
            <a:r>
              <a:rPr sz="2600" spc="15" dirty="0">
                <a:latin typeface="Microsoft Sans Serif"/>
                <a:cs typeface="Microsoft Sans Serif"/>
              </a:rPr>
              <a:t>IS </a:t>
            </a:r>
            <a:r>
              <a:rPr sz="2600" spc="-210" dirty="0">
                <a:latin typeface="Microsoft Sans Serif"/>
                <a:cs typeface="Microsoft Sans Serif"/>
              </a:rPr>
              <a:t>NO </a:t>
            </a:r>
            <a:r>
              <a:rPr sz="2600" spc="-100" dirty="0">
                <a:latin typeface="Microsoft Sans Serif"/>
                <a:cs typeface="Microsoft Sans Serif"/>
              </a:rPr>
              <a:t>ATTRITION </a:t>
            </a:r>
            <a:r>
              <a:rPr sz="2600" spc="-170" dirty="0">
                <a:latin typeface="Microsoft Sans Serif"/>
                <a:cs typeface="Microsoft Sans Serif"/>
              </a:rPr>
              <a:t>MENTIONED </a:t>
            </a:r>
            <a:r>
              <a:rPr sz="2600" spc="95" dirty="0">
                <a:latin typeface="Microsoft Sans Serif"/>
                <a:cs typeface="Microsoft Sans Serif"/>
              </a:rPr>
              <a:t>IN </a:t>
            </a:r>
            <a:r>
              <a:rPr sz="2600" spc="-320" dirty="0">
                <a:latin typeface="Microsoft Sans Serif"/>
                <a:cs typeface="Microsoft Sans Serif"/>
              </a:rPr>
              <a:t>THE </a:t>
            </a:r>
            <a:r>
              <a:rPr sz="2600" spc="-350" dirty="0">
                <a:latin typeface="Microsoft Sans Serif"/>
                <a:cs typeface="Microsoft Sans Serif"/>
              </a:rPr>
              <a:t>TEST </a:t>
            </a:r>
            <a:r>
              <a:rPr sz="2600" spc="-190" dirty="0">
                <a:latin typeface="Microsoft Sans Serif"/>
                <a:cs typeface="Microsoft Sans Serif"/>
              </a:rPr>
              <a:t>FILE </a:t>
            </a:r>
            <a:r>
              <a:rPr sz="2600" spc="-290" dirty="0">
                <a:latin typeface="Microsoft Sans Serif"/>
                <a:cs typeface="Microsoft Sans Serif"/>
              </a:rPr>
              <a:t>SO </a:t>
            </a:r>
            <a:r>
              <a:rPr sz="2600" spc="-175" dirty="0">
                <a:latin typeface="Microsoft Sans Serif"/>
                <a:cs typeface="Microsoft Sans Serif"/>
              </a:rPr>
              <a:t>KNN </a:t>
            </a:r>
            <a:r>
              <a:rPr sz="2600" spc="-170" dirty="0">
                <a:latin typeface="Microsoft Sans Serif"/>
                <a:cs typeface="Microsoft Sans Serif"/>
              </a:rPr>
              <a:t>AND </a:t>
            </a:r>
            <a:r>
              <a:rPr sz="2600" spc="-145" dirty="0">
                <a:latin typeface="Microsoft Sans Serif"/>
                <a:cs typeface="Microsoft Sans Serif"/>
              </a:rPr>
              <a:t>DECISION </a:t>
            </a:r>
            <a:r>
              <a:rPr sz="2600" spc="-390" dirty="0">
                <a:latin typeface="Microsoft Sans Serif"/>
                <a:cs typeface="Microsoft Sans Serif"/>
              </a:rPr>
              <a:t>TREE</a:t>
            </a:r>
            <a:r>
              <a:rPr sz="2600" spc="-385" dirty="0">
                <a:latin typeface="Microsoft Sans Serif"/>
                <a:cs typeface="Microsoft Sans Serif"/>
              </a:rPr>
              <a:t> </a:t>
            </a:r>
            <a:r>
              <a:rPr sz="2600" spc="-280" dirty="0">
                <a:latin typeface="Microsoft Sans Serif"/>
                <a:cs typeface="Microsoft Sans Serif"/>
              </a:rPr>
              <a:t>ARE </a:t>
            </a:r>
            <a:r>
              <a:rPr sz="2600" spc="-235" dirty="0">
                <a:latin typeface="Microsoft Sans Serif"/>
                <a:cs typeface="Microsoft Sans Serif"/>
              </a:rPr>
              <a:t>NOT </a:t>
            </a:r>
            <a:r>
              <a:rPr sz="2600" spc="-680" dirty="0">
                <a:latin typeface="Microsoft Sans Serif"/>
                <a:cs typeface="Microsoft Sans Serif"/>
              </a:rPr>
              <a:t> </a:t>
            </a:r>
            <a:r>
              <a:rPr sz="2600" spc="-370" dirty="0">
                <a:latin typeface="Microsoft Sans Serif"/>
                <a:cs typeface="Microsoft Sans Serif"/>
              </a:rPr>
              <a:t>PREFERRED</a:t>
            </a:r>
            <a:r>
              <a:rPr sz="2600" spc="-210" dirty="0">
                <a:latin typeface="Microsoft Sans Serif"/>
                <a:cs typeface="Microsoft Sans Serif"/>
              </a:rPr>
              <a:t> </a:t>
            </a:r>
            <a:r>
              <a:rPr sz="2600" spc="-170" dirty="0">
                <a:latin typeface="Microsoft Sans Serif"/>
                <a:cs typeface="Microsoft Sans Serif"/>
              </a:rPr>
              <a:t>AND</a:t>
            </a:r>
            <a:r>
              <a:rPr sz="2600" spc="-204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LOGISTIC</a:t>
            </a:r>
            <a:r>
              <a:rPr sz="2600" spc="-204" dirty="0">
                <a:latin typeface="Microsoft Sans Serif"/>
                <a:cs typeface="Microsoft Sans Serif"/>
              </a:rPr>
              <a:t> </a:t>
            </a:r>
            <a:r>
              <a:rPr sz="2600" spc="-280" dirty="0">
                <a:latin typeface="Microsoft Sans Serif"/>
                <a:cs typeface="Microsoft Sans Serif"/>
              </a:rPr>
              <a:t>REGRESSION</a:t>
            </a:r>
            <a:r>
              <a:rPr sz="2600" spc="-204" dirty="0">
                <a:latin typeface="Microsoft Sans Serif"/>
                <a:cs typeface="Microsoft Sans Serif"/>
              </a:rPr>
              <a:t> </a:t>
            </a:r>
            <a:r>
              <a:rPr sz="2600" spc="15" dirty="0">
                <a:latin typeface="Microsoft Sans Serif"/>
                <a:cs typeface="Microsoft Sans Serif"/>
              </a:rPr>
              <a:t>IS</a:t>
            </a:r>
            <a:r>
              <a:rPr sz="2600" spc="-204" dirty="0">
                <a:latin typeface="Microsoft Sans Serif"/>
                <a:cs typeface="Microsoft Sans Serif"/>
              </a:rPr>
              <a:t> </a:t>
            </a:r>
            <a:r>
              <a:rPr sz="2600" spc="-370" dirty="0">
                <a:latin typeface="Microsoft Sans Serif"/>
                <a:cs typeface="Microsoft Sans Serif"/>
              </a:rPr>
              <a:t>PREFERRED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68" y="2720516"/>
            <a:ext cx="6854190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885" marR="5080" indent="-972819">
              <a:lnSpc>
                <a:spcPct val="115799"/>
              </a:lnSpc>
              <a:spcBef>
                <a:spcPts val="100"/>
              </a:spcBef>
            </a:pPr>
            <a:r>
              <a:rPr sz="3400" spc="254" dirty="0">
                <a:latin typeface="Lucida Sans Unicode"/>
                <a:cs typeface="Lucida Sans Unicode"/>
              </a:rPr>
              <a:t>W</a:t>
            </a:r>
            <a:r>
              <a:rPr sz="3400" spc="55" dirty="0">
                <a:latin typeface="Lucida Sans Unicode"/>
                <a:cs typeface="Lucida Sans Unicode"/>
              </a:rPr>
              <a:t>e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-10" dirty="0">
                <a:latin typeface="Lucida Sans Unicode"/>
                <a:cs typeface="Lucida Sans Unicode"/>
              </a:rPr>
              <a:t>h</a:t>
            </a:r>
            <a:r>
              <a:rPr sz="3400" spc="10" dirty="0">
                <a:latin typeface="Lucida Sans Unicode"/>
                <a:cs typeface="Lucida Sans Unicode"/>
              </a:rPr>
              <a:t>a</a:t>
            </a:r>
            <a:r>
              <a:rPr sz="3400" spc="175" dirty="0">
                <a:latin typeface="Lucida Sans Unicode"/>
                <a:cs typeface="Lucida Sans Unicode"/>
              </a:rPr>
              <a:t>v</a:t>
            </a:r>
            <a:r>
              <a:rPr sz="3400" spc="55" dirty="0">
                <a:latin typeface="Lucida Sans Unicode"/>
                <a:cs typeface="Lucida Sans Unicode"/>
              </a:rPr>
              <a:t>e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-35" dirty="0">
                <a:latin typeface="Lucida Sans Unicode"/>
                <a:cs typeface="Lucida Sans Unicode"/>
              </a:rPr>
              <a:t>u</a:t>
            </a:r>
            <a:r>
              <a:rPr sz="3400" spc="-45" dirty="0">
                <a:latin typeface="Lucida Sans Unicode"/>
                <a:cs typeface="Lucida Sans Unicode"/>
              </a:rPr>
              <a:t>s</a:t>
            </a:r>
            <a:r>
              <a:rPr sz="3400" spc="50" dirty="0">
                <a:latin typeface="Lucida Sans Unicode"/>
                <a:cs typeface="Lucida Sans Unicode"/>
              </a:rPr>
              <a:t>e</a:t>
            </a:r>
            <a:r>
              <a:rPr sz="3400" spc="45" dirty="0">
                <a:latin typeface="Lucida Sans Unicode"/>
                <a:cs typeface="Lucida Sans Unicode"/>
              </a:rPr>
              <a:t>d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-85" dirty="0">
                <a:latin typeface="Lucida Sans Unicode"/>
                <a:cs typeface="Lucida Sans Unicode"/>
              </a:rPr>
              <a:t>K</a:t>
            </a:r>
            <a:r>
              <a:rPr sz="3400" spc="70" dirty="0">
                <a:latin typeface="Lucida Sans Unicode"/>
                <a:cs typeface="Lucida Sans Unicode"/>
              </a:rPr>
              <a:t>NN</a:t>
            </a:r>
            <a:r>
              <a:rPr sz="3400" spc="-175" dirty="0">
                <a:latin typeface="Lucida Sans Unicode"/>
                <a:cs typeface="Lucida Sans Unicode"/>
              </a:rPr>
              <a:t>,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40" dirty="0">
                <a:latin typeface="Lucida Sans Unicode"/>
                <a:cs typeface="Lucida Sans Unicode"/>
              </a:rPr>
              <a:t>d</a:t>
            </a:r>
            <a:r>
              <a:rPr sz="3400" spc="50" dirty="0">
                <a:latin typeface="Lucida Sans Unicode"/>
                <a:cs typeface="Lucida Sans Unicode"/>
              </a:rPr>
              <a:t>e</a:t>
            </a:r>
            <a:r>
              <a:rPr sz="3400" spc="140" dirty="0">
                <a:latin typeface="Lucida Sans Unicode"/>
                <a:cs typeface="Lucida Sans Unicode"/>
              </a:rPr>
              <a:t>c</a:t>
            </a:r>
            <a:r>
              <a:rPr sz="3400" spc="-75" dirty="0">
                <a:latin typeface="Lucida Sans Unicode"/>
                <a:cs typeface="Lucida Sans Unicode"/>
              </a:rPr>
              <a:t>i</a:t>
            </a:r>
            <a:r>
              <a:rPr sz="3400" spc="-45" dirty="0">
                <a:latin typeface="Lucida Sans Unicode"/>
                <a:cs typeface="Lucida Sans Unicode"/>
              </a:rPr>
              <a:t>s</a:t>
            </a:r>
            <a:r>
              <a:rPr sz="3400" spc="-75" dirty="0">
                <a:latin typeface="Lucida Sans Unicode"/>
                <a:cs typeface="Lucida Sans Unicode"/>
              </a:rPr>
              <a:t>i</a:t>
            </a:r>
            <a:r>
              <a:rPr sz="3400" spc="5" dirty="0">
                <a:latin typeface="Lucida Sans Unicode"/>
                <a:cs typeface="Lucida Sans Unicode"/>
              </a:rPr>
              <a:t>o</a:t>
            </a:r>
            <a:r>
              <a:rPr sz="3400" spc="-5" dirty="0">
                <a:latin typeface="Lucida Sans Unicode"/>
                <a:cs typeface="Lucida Sans Unicode"/>
              </a:rPr>
              <a:t>n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114" dirty="0">
                <a:latin typeface="Lucida Sans Unicode"/>
                <a:cs typeface="Lucida Sans Unicode"/>
              </a:rPr>
              <a:t>t</a:t>
            </a:r>
            <a:r>
              <a:rPr sz="3400" spc="15" dirty="0">
                <a:latin typeface="Lucida Sans Unicode"/>
                <a:cs typeface="Lucida Sans Unicode"/>
              </a:rPr>
              <a:t>r</a:t>
            </a:r>
            <a:r>
              <a:rPr sz="3400" spc="50" dirty="0">
                <a:latin typeface="Lucida Sans Unicode"/>
                <a:cs typeface="Lucida Sans Unicode"/>
              </a:rPr>
              <a:t>e</a:t>
            </a:r>
            <a:r>
              <a:rPr sz="3400" spc="40" dirty="0">
                <a:latin typeface="Lucida Sans Unicode"/>
                <a:cs typeface="Lucida Sans Unicode"/>
              </a:rPr>
              <a:t>e  </a:t>
            </a:r>
            <a:r>
              <a:rPr sz="3400" spc="15" dirty="0">
                <a:latin typeface="Lucida Sans Unicode"/>
                <a:cs typeface="Lucida Sans Unicode"/>
              </a:rPr>
              <a:t>and</a:t>
            </a:r>
            <a:r>
              <a:rPr sz="3400" spc="-250" dirty="0">
                <a:latin typeface="Lucida Sans Unicode"/>
                <a:cs typeface="Lucida Sans Unicode"/>
              </a:rPr>
              <a:t> </a:t>
            </a:r>
            <a:r>
              <a:rPr sz="3400" spc="-20" dirty="0">
                <a:latin typeface="Lucida Sans Unicode"/>
                <a:cs typeface="Lucida Sans Unicode"/>
              </a:rPr>
              <a:t>logistic</a:t>
            </a:r>
            <a:r>
              <a:rPr sz="3400" spc="-250" dirty="0">
                <a:latin typeface="Lucida Sans Unicode"/>
                <a:cs typeface="Lucida Sans Unicode"/>
              </a:rPr>
              <a:t> </a:t>
            </a:r>
            <a:r>
              <a:rPr sz="3400" spc="-45" dirty="0">
                <a:latin typeface="Lucida Sans Unicode"/>
                <a:cs typeface="Lucida Sans Unicode"/>
              </a:rPr>
              <a:t>regression.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562</Words>
  <Application>Microsoft Office PowerPoint</Application>
  <PresentationFormat>Custom</PresentationFormat>
  <Paragraphs>39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 ATTRITION  PREDICTION</vt:lpstr>
      <vt:lpstr>INTRODUCTION</vt:lpstr>
      <vt:lpstr>MOTIVATION</vt:lpstr>
      <vt:lpstr>DATA SETS USED</vt:lpstr>
      <vt:lpstr>The datasets we are using are already pre-processed  which doesn't have any missing values, null values and no  wrong categorical values.</vt:lpstr>
      <vt:lpstr>Slide 6</vt:lpstr>
      <vt:lpstr>Slide 7</vt:lpstr>
      <vt:lpstr>FEATURE SELECTION:</vt:lpstr>
      <vt:lpstr>ALG0RITHMS USED</vt:lpstr>
      <vt:lpstr>Logistic Regression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 Brown Minimalist Pitch Deck Presentation</dc:title>
  <dc:creator>Hari Chandan</dc:creator>
  <cp:keywords>DAFUbn8Iys0,BAEsH_AL0wg</cp:keywords>
  <cp:lastModifiedBy>ksail</cp:lastModifiedBy>
  <cp:revision>2</cp:revision>
  <dcterms:created xsi:type="dcterms:W3CDTF">2023-04-03T17:08:46Z</dcterms:created>
  <dcterms:modified xsi:type="dcterms:W3CDTF">2023-04-03T17:12:03Z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2023-04-03T00:00:00Z</vt:filetime>
  </property>
  <property fmtid="{D5CDD505-2E9C-101B-9397-08002B2CF9AE}" pid="3" name="Creator">
    <vt:lpwstr>Canva</vt:lpwstr>
  </property>
  <property fmtid="{D5CDD505-2E9C-101B-9397-08002B2CF9AE}" pid="4" name="LastSaved">
    <vt:filetime>2023-04-03T00:00:00Z</vt:filetime>
  </property>
</Properties>
</file>