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4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42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73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4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0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3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2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8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00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EE55C-F3AA-4DA0-8A46-EAB17A8F6663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2C25-B09A-44D2-AE59-1F98D04F0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8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6.10085#:~:text=Mehrdad%20Ghadiri%2C%20Samira%20Samadi%2C%20Santosh,(e.g.%2C%20demographic%20groups)" TargetMode="External"/><Relationship Id="rId2" Type="http://schemas.openxmlformats.org/officeDocument/2006/relationships/hyperlink" Target="https://dl.acm.org/doi/10.1145/3442188.344590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epanshu-Yadav-2001/K-Clustering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25CE-892F-0066-FD1F-778A864E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76" y="182880"/>
            <a:ext cx="11501717" cy="1056641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Fair Clustering under misinterpreted data</a:t>
            </a:r>
            <a:endParaRPr lang="en-IN" sz="4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EBA95-D048-DDDD-0EE7-47087398D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2552859"/>
            <a:ext cx="10708640" cy="424148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3200" dirty="0"/>
              <a:t>							HARIKESH (2019CS10355)</a:t>
            </a:r>
          </a:p>
          <a:p>
            <a:pPr algn="l"/>
            <a:r>
              <a:rPr lang="en-IN" sz="3200" dirty="0"/>
              <a:t>					     DEEPANSHU YADAV (2019CS10343)</a:t>
            </a:r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endParaRPr lang="en-IN" sz="3200" dirty="0"/>
          </a:p>
          <a:p>
            <a:pPr algn="l"/>
            <a:r>
              <a:rPr lang="en-IN" sz="3200" dirty="0"/>
              <a:t>https://github.com/Deepanshu-Yadav-2001/K-Clustering.git</a:t>
            </a:r>
          </a:p>
        </p:txBody>
      </p:sp>
    </p:spTree>
    <p:extLst>
      <p:ext uri="{BB962C8B-B14F-4D97-AF65-F5344CB8AC3E}">
        <p14:creationId xmlns:p14="http://schemas.microsoft.com/office/powerpoint/2010/main" val="102818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C845-A9A4-B8D2-5E0E-EC14859F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45FE-EA15-6521-490C-FDBDC0586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https://dl.acm.org/doi/10.1145/3442188.3445906</a:t>
            </a:r>
            <a:endParaRPr lang="en-IN" dirty="0"/>
          </a:p>
          <a:p>
            <a:r>
              <a:rPr lang="en-IN" dirty="0">
                <a:hlinkClick r:id="rId3"/>
              </a:rPr>
              <a:t>https://arxiv.org/abs/2006.10085#:~:text=Mehrdad%20Ghadiri%2C%20Samira%20Samadi%2C%20Santosh,(e.g.%2C%20demographic%20groups)</a:t>
            </a:r>
            <a:r>
              <a:rPr lang="en-IN" dirty="0"/>
              <a:t>.</a:t>
            </a:r>
          </a:p>
          <a:p>
            <a:r>
              <a:rPr lang="en-IN" dirty="0">
                <a:hlinkClick r:id="rId4"/>
              </a:rPr>
              <a:t>https://github.com/Deepanshu-Yadav-2001/K-Clustering.git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3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7E9F-C82D-DB2D-29D3-6655389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43" y="172721"/>
            <a:ext cx="4842933" cy="924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Clustering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85B69367-D159-20E4-4692-2E0E593B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24" y="1653835"/>
            <a:ext cx="4598894" cy="3850494"/>
          </a:xfrm>
          <a:prstGeom prst="rect">
            <a:avLst/>
          </a:prstGeom>
        </p:spPr>
      </p:pic>
      <p:sp>
        <p:nvSpPr>
          <p:cNvPr id="95" name="Text Placeholder 3">
            <a:extLst>
              <a:ext uri="{FF2B5EF4-FFF2-40B4-BE49-F238E27FC236}">
                <a16:creationId xmlns:a16="http://schemas.microsoft.com/office/drawing/2014/main" id="{B8E632C2-3469-CBF8-4177-75DEBE86A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5566" y="1653835"/>
            <a:ext cx="5482834" cy="4476965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Partition given unlabeled dataset into k disjoint subsets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Minimize the squared Euclidean distance to the closest center 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Heuristic Algorithms such as Lloyd’s Algorithm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Start by Randomly allocating k centers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Assign each point to the nearest center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Reassign centers by taking mean of its points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alpha val="60000"/>
                  </a:schemeClr>
                </a:solidFill>
              </a:rPr>
              <a:t>Repeat till convergence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03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0A53-2829-6F83-EE2A-BA49457D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121F7-CB26-AC80-71C7-A6E656AA0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91553"/>
            <a:ext cx="5015484" cy="4285410"/>
          </a:xfrm>
        </p:spPr>
        <p:txBody>
          <a:bodyPr anchor="ctr">
            <a:noAutofit/>
          </a:bodyPr>
          <a:lstStyle/>
          <a:p>
            <a:r>
              <a:rPr lang="en-US" sz="2400" dirty="0"/>
              <a:t>A given block is divided in D x D square shaped blocks of equal size</a:t>
            </a:r>
          </a:p>
          <a:p>
            <a:r>
              <a:rPr lang="en-US" sz="2400" dirty="0"/>
              <a:t>Each block may have points(population) of type 1 or 2</a:t>
            </a:r>
          </a:p>
          <a:p>
            <a:r>
              <a:rPr lang="en-US" sz="2400" dirty="0"/>
              <a:t>Type 1 block has n1 people whereas Type 2 block has n2 people</a:t>
            </a:r>
          </a:p>
          <a:p>
            <a:r>
              <a:rPr lang="en-US" sz="2400" dirty="0"/>
              <a:t>Need to generate k centers (facilities)</a:t>
            </a:r>
          </a:p>
          <a:p>
            <a:r>
              <a:rPr lang="en-US" sz="2400" dirty="0"/>
              <a:t>Aim: To minimize total squared distance to reach the nearest center</a:t>
            </a:r>
          </a:p>
          <a:p>
            <a:r>
              <a:rPr lang="en-US" sz="2400" dirty="0"/>
              <a:t>Parameters: D, n1, n2, k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2855D931-D441-896D-5958-D7D5FD22E3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793" b="-3"/>
          <a:stretch/>
        </p:blipFill>
        <p:spPr>
          <a:xfrm>
            <a:off x="6335270" y="2276857"/>
            <a:ext cx="5015484" cy="39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2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A678-59D2-66F0-F86F-201F6E16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Better view (Small values)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73B62F20-64F4-2470-A088-3A1096E3E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90" y="1942647"/>
            <a:ext cx="5409310" cy="4389129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C302B2D4-588D-A759-E3D1-C9D8F7D48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173" y="1942646"/>
            <a:ext cx="5543780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2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9BED-F4BE-CA76-8E5C-345AB94F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Under-Reporting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9C572-57B0-B02E-17D7-97C73F39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Type 1 population may be under-reported by some percentage (Let’s say alpha)</a:t>
            </a:r>
          </a:p>
          <a:p>
            <a:r>
              <a:rPr lang="en-IN" sz="3200" dirty="0"/>
              <a:t>May lead to shifting of cluster points away from type 1 points (thus unprivileged group)</a:t>
            </a:r>
          </a:p>
          <a:p>
            <a:r>
              <a:rPr lang="en-IN" sz="3200" dirty="0"/>
              <a:t>Favourable to type 2 population (thus privileged group)</a:t>
            </a:r>
          </a:p>
          <a:p>
            <a:r>
              <a:rPr lang="en-IN" sz="3200" dirty="0"/>
              <a:t>Cost v/s alpha for different total points (population)</a:t>
            </a:r>
          </a:p>
          <a:p>
            <a:r>
              <a:rPr lang="en-IN" sz="3200" dirty="0"/>
              <a:t>Effect on privileged cost, unprivileged cost &amp; Total cost.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89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FFF6-79D3-F273-8A1B-53FF8091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Results and Plots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985D4D3E-4ADE-D951-BC1B-20A13C63F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314" y="1888378"/>
            <a:ext cx="6216196" cy="4351338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F328175-DE9A-E59A-E168-6B047DF39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5" y="2052918"/>
            <a:ext cx="4389120" cy="410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6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CFAD-0D48-2230-7ED2-17E620E7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A255-B023-BE0B-9A83-53F18180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Unprivileged Cost demonstrates almost linear increase.</a:t>
            </a:r>
          </a:p>
          <a:p>
            <a:r>
              <a:rPr lang="en-IN" sz="3200" dirty="0"/>
              <a:t>Privileged cost on the contrary shows linear decrement.</a:t>
            </a:r>
          </a:p>
          <a:p>
            <a:r>
              <a:rPr lang="en-IN" sz="3200" dirty="0"/>
              <a:t>Total cost shows linear increment with less slope.</a:t>
            </a:r>
          </a:p>
          <a:p>
            <a:r>
              <a:rPr lang="en-IN" sz="3200" dirty="0"/>
              <a:t>Randomness of square types has no special effect on the plots.</a:t>
            </a:r>
          </a:p>
          <a:p>
            <a:r>
              <a:rPr lang="en-IN" sz="3200" dirty="0"/>
              <a:t>Another implementation with n = n1 = n2 but number of squares of one type more than other.</a:t>
            </a:r>
          </a:p>
        </p:txBody>
      </p:sp>
    </p:spTree>
    <p:extLst>
      <p:ext uri="{BB962C8B-B14F-4D97-AF65-F5344CB8AC3E}">
        <p14:creationId xmlns:p14="http://schemas.microsoft.com/office/powerpoint/2010/main" val="195029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6BA2-F136-6118-172C-1548DD15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1628"/>
          </a:xfrm>
        </p:spPr>
        <p:txBody>
          <a:bodyPr>
            <a:normAutofit/>
          </a:bodyPr>
          <a:lstStyle/>
          <a:p>
            <a:r>
              <a:rPr lang="en-IN" dirty="0"/>
              <a:t>	Results and Plots (Similar Algorithms)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72CB84-3B48-3644-6FFE-5C74DB491D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47" y="1891553"/>
            <a:ext cx="5907741" cy="428541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B7B1536-1635-636A-E3B2-EA313C9B20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5" y="1891553"/>
            <a:ext cx="5257800" cy="4285410"/>
          </a:xfrm>
        </p:spPr>
      </p:pic>
    </p:spTree>
    <p:extLst>
      <p:ext uri="{BB962C8B-B14F-4D97-AF65-F5344CB8AC3E}">
        <p14:creationId xmlns:p14="http://schemas.microsoft.com/office/powerpoint/2010/main" val="174809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9616-F081-5C40-0D82-4BE7260D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365125"/>
            <a:ext cx="11788588" cy="1325563"/>
          </a:xfrm>
        </p:spPr>
        <p:txBody>
          <a:bodyPr/>
          <a:lstStyle/>
          <a:p>
            <a:r>
              <a:rPr lang="en-IN" dirty="0"/>
              <a:t>           Ensure Fairness in resource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8DB9-2960-1631-8711-402EBE39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Unfair/Disadvantage for unprivileged population</a:t>
            </a:r>
          </a:p>
          <a:p>
            <a:r>
              <a:rPr lang="en-IN" sz="3600" dirty="0"/>
              <a:t>Cover more distance to reach nearest centre.</a:t>
            </a:r>
          </a:p>
          <a:p>
            <a:r>
              <a:rPr lang="en-IN" sz="3600" dirty="0"/>
              <a:t>Centres over-crowded by privileged population</a:t>
            </a:r>
          </a:p>
          <a:p>
            <a:r>
              <a:rPr lang="en-IN" sz="3600" dirty="0"/>
              <a:t>Implement a solution independent of alpha.</a:t>
            </a:r>
          </a:p>
          <a:p>
            <a:r>
              <a:rPr lang="en-IN" sz="3600" dirty="0"/>
              <a:t>Limit the percentage of both type population to any cluster.</a:t>
            </a:r>
          </a:p>
          <a:p>
            <a:r>
              <a:rPr lang="en-IN" sz="3600" dirty="0"/>
              <a:t>Currently reading papers for this new algorithm.</a:t>
            </a:r>
          </a:p>
        </p:txBody>
      </p:sp>
    </p:spTree>
    <p:extLst>
      <p:ext uri="{BB962C8B-B14F-4D97-AF65-F5344CB8AC3E}">
        <p14:creationId xmlns:p14="http://schemas.microsoft.com/office/powerpoint/2010/main" val="203263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407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Fair Clustering under misinterpreted data</vt:lpstr>
      <vt:lpstr>K-Means Clustering</vt:lpstr>
      <vt:lpstr>Description</vt:lpstr>
      <vt:lpstr>Better view (Small values)</vt:lpstr>
      <vt:lpstr>Under-Reporting </vt:lpstr>
      <vt:lpstr>Results and Plots</vt:lpstr>
      <vt:lpstr>Observations</vt:lpstr>
      <vt:lpstr> Results and Plots (Similar Algorithms)</vt:lpstr>
      <vt:lpstr>           Ensure Fairness in resource allocation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Deepanshu Yadav</dc:creator>
  <cp:lastModifiedBy>Harikesh Yadav</cp:lastModifiedBy>
  <cp:revision>17</cp:revision>
  <dcterms:created xsi:type="dcterms:W3CDTF">2022-09-29T17:12:07Z</dcterms:created>
  <dcterms:modified xsi:type="dcterms:W3CDTF">2022-10-01T07:30:11Z</dcterms:modified>
</cp:coreProperties>
</file>