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4269-71E5-4F34-A6E3-980F4F586EB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title:- </a:t>
            </a:r>
            <a:r>
              <a:rPr kumimoji="0" lang="en-IN" sz="2800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BLOCKCHAIN BASICS </a:t>
            </a:r>
          </a:p>
          <a:p>
            <a:pPr marL="0" indent="0" algn="ctr">
              <a:buNone/>
            </a:pPr>
            <a:endParaRPr lang="en-IN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TOOL NAME:- </a:t>
            </a: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BLOCK CHAIN SPECIALIZATION BY UNIVERSITY AT BAFFALO</a:t>
            </a:r>
          </a:p>
          <a:p>
            <a:pPr marL="0" indent="0">
              <a:buNone/>
            </a:pPr>
            <a:r>
              <a:rPr lang="en-IN" sz="2800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                                                          </a:t>
            </a:r>
          </a:p>
          <a:p>
            <a:pPr marL="0" indent="0">
              <a:buNone/>
            </a:pP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                                                        </a:t>
            </a:r>
            <a:r>
              <a:rPr lang="en-IN" sz="2800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</a:t>
            </a: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                                                                </a:t>
            </a:r>
            <a:endParaRPr lang="en-IN" sz="2800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14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better understand the flow of transactions, a bar chart is generated, displaying the transaction amounts recorded in each block. This visualization provides insights into how transactions are distributed and processed within the blockchain.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blockchain network consists of multiple nodes that communicate to validate transactions and maintain the ledger. In this project, we register multiple nodes and generate a simulated network graph using </a:t>
            </a:r>
            <a:r>
              <a:rPr lang="en-US" dirty="0" err="1"/>
              <a:t>NetworkX</a:t>
            </a:r>
            <a:r>
              <a:rPr lang="en-US" dirty="0"/>
              <a:t>. This helps illustrate how a decentralized system operates and how nodes interact within the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blockchain with linked blocks.</a:t>
            </a:r>
          </a:p>
          <a:p>
            <a:r>
              <a:rPr lang="en-US" dirty="0"/>
              <a:t>Processed transactions and stored them in blocks.</a:t>
            </a:r>
          </a:p>
          <a:p>
            <a:r>
              <a:rPr lang="en-US" dirty="0"/>
              <a:t>Mined blocks using a proof-of-work mechanism.</a:t>
            </a:r>
          </a:p>
          <a:p>
            <a:r>
              <a:rPr lang="en-US" dirty="0"/>
              <a:t>Visualized the blockchain structure and transactions.</a:t>
            </a:r>
          </a:p>
          <a:p>
            <a:r>
              <a:rPr lang="en-US" dirty="0"/>
              <a:t>Simulated a decentralized network of nodes.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1427457"/>
            <a:ext cx="4859676" cy="200154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14" y="3704831"/>
            <a:ext cx="5435029" cy="20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9393" y="2127213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1460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1: Install VMware and Configure Virtual Machines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19" y="4568488"/>
            <a:ext cx="483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2857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2: Setting up Ethereum Environment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388853"/>
            <a:ext cx="4931779" cy="2372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2" y="3519576"/>
            <a:ext cx="5006712" cy="2442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322" y="2230731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</a:rPr>
              <a:t>Fig 3: Set Up VMware Networking for Node Communication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792" y="4594368"/>
            <a:ext cx="593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48183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4: Deployment and Testing Transactions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transforming the digital world by ensuring security, transparency, and decentralization. This project successfully demonstrates the fundamental concepts of blockchain, including mining, transactions, and network visualization. It provides a strong foundation for further blockchain development and research.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a decentralized and distributed ledger system that provides transparency, security, and immutability. This project implements a basic blockchain system in Python, showcasing fundamental blockchain operations, including mining, transactions, and network visualization. It aims to help understand the working principles of blockchain and its potential applications.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decentralized, distributed ledger technology that ensures transparency and security by storing data in blocks that are linked cryptographically. Each block contains transactions, a timestamp, and a cryptographic hash of the previous block, making it tamper-proof and reliable for various applications, including cryptocurrencies, supply chain management, and digital identity.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transaction systems are centralized, leading to inefficiencies, high costs, and security risks. Blockchain addresses these challenges by providing a decentralized, secure, and immutable record of transactions. This project aims to implement a simple blockchain prototype that demonstrates block creation, proof-of-work, and transaction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basic blockchain structure with blocks containing transactions.</a:t>
            </a:r>
          </a:p>
          <a:p>
            <a:r>
              <a:rPr lang="en-US" dirty="0"/>
              <a:t>Implement proof-of-work for block validation.</a:t>
            </a:r>
          </a:p>
          <a:p>
            <a:r>
              <a:rPr lang="en-US" dirty="0"/>
              <a:t>Allow transactions to be added before mining.</a:t>
            </a:r>
          </a:p>
          <a:p>
            <a:r>
              <a:rPr lang="en-US" dirty="0"/>
              <a:t>Visualize the blockchain network and transactions using graphs.</a:t>
            </a:r>
          </a:p>
          <a:p>
            <a:r>
              <a:rPr lang="en-US" dirty="0"/>
              <a:t>Simulate a decentralized network with multiple nodes.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</a:t>
            </a:r>
            <a:r>
              <a:rPr lang="en-US" dirty="0"/>
              <a:t>: To create a RESTful API for blockchain interaction.</a:t>
            </a:r>
          </a:p>
          <a:p>
            <a:r>
              <a:rPr lang="en-IN" dirty="0" err="1"/>
              <a:t>Hashlib</a:t>
            </a:r>
            <a:r>
              <a:rPr lang="en-IN" dirty="0"/>
              <a:t> : For cryptographic hashing. </a:t>
            </a:r>
          </a:p>
          <a:p>
            <a:r>
              <a:rPr lang="en-IN" dirty="0"/>
              <a:t>Matplotlib &amp; </a:t>
            </a:r>
            <a:r>
              <a:rPr lang="en-IN" dirty="0" err="1"/>
              <a:t>NetworkX</a:t>
            </a:r>
            <a:r>
              <a:rPr lang="en-IN" dirty="0"/>
              <a:t> : For blockchain visualization.</a:t>
            </a:r>
          </a:p>
          <a:p>
            <a:r>
              <a:rPr lang="en-IN" dirty="0"/>
              <a:t>Proof-of-Work : To ensure mining security.</a:t>
            </a:r>
          </a:p>
          <a:p>
            <a:r>
              <a:rPr lang="en-IN" dirty="0"/>
              <a:t>A Simple Node System : To simulate decentralization.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 </a:t>
            </a:r>
          </a:p>
          <a:p>
            <a:r>
              <a:rPr lang="en-US" dirty="0"/>
              <a:t>- Decentralization ensures no single point of failure.</a:t>
            </a:r>
          </a:p>
          <a:p>
            <a:r>
              <a:rPr lang="en-US" dirty="0"/>
              <a:t>- High security due to cryptographic hashing.</a:t>
            </a:r>
          </a:p>
          <a:p>
            <a:r>
              <a:rPr lang="en-US" dirty="0"/>
              <a:t>- Transparency and immutability.</a:t>
            </a:r>
          </a:p>
          <a:p>
            <a:r>
              <a:rPr lang="en-IN" dirty="0"/>
              <a:t>Disadvantages:</a:t>
            </a:r>
            <a:r>
              <a:rPr lang="en-US" dirty="0"/>
              <a:t> </a:t>
            </a:r>
          </a:p>
          <a:p>
            <a:r>
              <a:rPr lang="en-US" dirty="0"/>
              <a:t>- High computational power required for mining.</a:t>
            </a:r>
          </a:p>
          <a:p>
            <a:r>
              <a:rPr lang="en-US" dirty="0"/>
              <a:t>- Scalability issues with large transactions.</a:t>
            </a:r>
          </a:p>
          <a:p>
            <a:r>
              <a:rPr lang="en-US" dirty="0"/>
              <a:t>- Complexity in implementation.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&amp;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follows these steps:</a:t>
            </a:r>
          </a:p>
          <a:p>
            <a:r>
              <a:rPr lang="en-IN" dirty="0"/>
              <a:t>Transaction Creation : Users initiate transactions.</a:t>
            </a:r>
          </a:p>
          <a:p>
            <a:r>
              <a:rPr lang="en-US" dirty="0"/>
              <a:t>Block Mining : Proof-of-work is performed to validate transactions.</a:t>
            </a:r>
          </a:p>
          <a:p>
            <a:r>
              <a:rPr lang="en-US" dirty="0"/>
              <a:t>Block Addition : Successfully mined blocks are added to the chain.</a:t>
            </a:r>
          </a:p>
          <a:p>
            <a:r>
              <a:rPr lang="en-US" dirty="0"/>
              <a:t>Blockchain Visualization : Graphs display the structure and transactions.</a:t>
            </a:r>
          </a:p>
          <a:p>
            <a:r>
              <a:rPr lang="en-US" dirty="0"/>
              <a:t>Node Communication : Nodes share updated chain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Blockchain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visualization helps in understanding the structure and connections between blocks. Each block is linked to its previous block through a cryptographic hash. In this project, we use </a:t>
            </a:r>
            <a:r>
              <a:rPr lang="en-US" dirty="0" err="1"/>
              <a:t>NetworkX</a:t>
            </a:r>
            <a:r>
              <a:rPr lang="en-US" dirty="0"/>
              <a:t> to create a directed graph, where each node represents a block and edges represent the chain linking them together.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Abstract</vt:lpstr>
      <vt:lpstr>Introduction</vt:lpstr>
      <vt:lpstr>Problem Statement</vt:lpstr>
      <vt:lpstr>Proposed Methodology</vt:lpstr>
      <vt:lpstr>Implementation</vt:lpstr>
      <vt:lpstr>Advantages &amp; Disadvantages</vt:lpstr>
      <vt:lpstr>System Design &amp; Algorithm</vt:lpstr>
      <vt:lpstr>Blockchain Visualization</vt:lpstr>
      <vt:lpstr>Transaction Visualization</vt:lpstr>
      <vt:lpstr>Network Visualization</vt:lpstr>
      <vt:lpstr>Output &amp; Result </vt:lpstr>
      <vt:lpstr>Output &amp; Result</vt:lpstr>
      <vt:lpstr>Output &amp; 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shanmukh sai</dc:creator>
  <cp:lastModifiedBy>K HARI KRISHNA</cp:lastModifiedBy>
  <cp:revision>5</cp:revision>
  <dcterms:created xsi:type="dcterms:W3CDTF">2025-03-15T10:14:00Z</dcterms:created>
  <dcterms:modified xsi:type="dcterms:W3CDTF">2025-04-03T04:28:50Z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E0EA041073424956A230C41607DC65FE_12</vt:lpwstr>
  </property>
  <property fmtid="{D5CDD505-2E9C-101B-9397-08002B2CF9AE}" pid="3" name="KSOProductBuildVer">
    <vt:lpwstr>1033-12.2.0.20326</vt:lpwstr>
  </property>
</Properties>
</file>