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Hari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2024-03-26T03:55:19Z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885ddca500c94d9db6815435986f9ed7</vt:lpwstr>
  </property>
</Properties>
</file>