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BD58-E07A-41A3-BBF6-16D014EEBB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7C12D-F239-4E0B-839B-1490A0CD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32FA-FAD8-4613-93C7-951F8216B2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742B-AAA9-4A6A-8730-28A2664B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theforage.com/vinternships/companyassets/T6kdcdKSTfg2aotxT/MsAqi7SNLKw3C6LAr/1664568639157/Screen%20Shot%202022-09-30%20at%204.02.19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649" y="-3235233"/>
            <a:ext cx="15573375" cy="85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.theforage.com/vinternships/companyassets/T6kdcdKSTfg2aotxT/MsAqi7SNLKw3C6LAr/1664568624821/Screen%20Shot%202022-09-30%20at%204.02.26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122738"/>
            <a:ext cx="15573375" cy="85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0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theforage.com/vinternships/companyassets/T6kdcdKSTfg2aotxT/MsAqi7SNLKw3C6LAr/1664568589196/Screen%20Shot%202022-09-30%20at%204.02.35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122738"/>
            <a:ext cx="15573375" cy="85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theforage.com/vinternships/companyassets/T6kdcdKSTfg2aotxT/MsAqi7SNLKw3C6LAr/1664568577656/Screen%20Shot%202022-09-30%20at%204.02.42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122738"/>
            <a:ext cx="15573375" cy="85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0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theforage.com/vinternships/companyassets/T6kdcdKSTfg2aotxT/MsAqi7SNLKw3C6LAr/1664568566093/Screen%20Shot%202022-09-30%20at%204.02.48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122738"/>
            <a:ext cx="15573375" cy="85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theforage.com/vinternships/companyassets/T6kdcdKSTfg2aotxT/MsAqi7SNLKw3C6LAr/1664569008628/Screen%20Shot%202022-09-30%20at%204.14.35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098925"/>
            <a:ext cx="15573375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theforage.com/vinternships/companyassets/T6kdcdKSTfg2aotxT/MsAqi7SNLKw3C6LAr/1664568993346/Screen%20Shot%202022-09-30%20at%204.14.40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098925"/>
            <a:ext cx="15573375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2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.theforage.com/vinternships/companyassets/T6kdcdKSTfg2aotxT/MsAqi7SNLKw3C6LAr/1664568978961/Screen%20Shot%202022-09-30%20at%204.14.45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098925"/>
            <a:ext cx="15573375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theforage.com/vinternships/companyassets/T6kdcdKSTfg2aotxT/MsAqi7SNLKw3C6LAr/1664568965332/Screen%20Shot%202022-09-30%20at%204.14.51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098925"/>
            <a:ext cx="15573375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8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pc</dc:creator>
  <cp:lastModifiedBy>vimal pc</cp:lastModifiedBy>
  <cp:revision>2</cp:revision>
  <dcterms:created xsi:type="dcterms:W3CDTF">2024-07-04T13:52:01Z</dcterms:created>
  <dcterms:modified xsi:type="dcterms:W3CDTF">2024-07-04T14:11:39Z</dcterms:modified>
</cp:coreProperties>
</file>