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sldIdLst>
    <p:sldId id="487" r:id="rId2"/>
    <p:sldId id="488" r:id="rId3"/>
    <p:sldId id="510" r:id="rId4"/>
    <p:sldId id="509" r:id="rId5"/>
    <p:sldId id="533" r:id="rId6"/>
    <p:sldId id="534" r:id="rId7"/>
    <p:sldId id="535" r:id="rId8"/>
    <p:sldId id="536" r:id="rId9"/>
    <p:sldId id="524" r:id="rId10"/>
    <p:sldId id="528" r:id="rId11"/>
    <p:sldId id="525" r:id="rId12"/>
    <p:sldId id="529" r:id="rId13"/>
    <p:sldId id="526" r:id="rId14"/>
    <p:sldId id="530" r:id="rId15"/>
    <p:sldId id="527" r:id="rId16"/>
    <p:sldId id="550" r:id="rId17"/>
    <p:sldId id="551" r:id="rId18"/>
    <p:sldId id="441" r:id="rId19"/>
    <p:sldId id="552" r:id="rId20"/>
    <p:sldId id="506"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4157"/>
    <a:srgbClr val="228FA2"/>
    <a:srgbClr val="007BB9"/>
    <a:srgbClr val="4BA4B3"/>
    <a:srgbClr val="7F7F7F"/>
    <a:srgbClr val="1E2F2D"/>
    <a:srgbClr val="8F929D"/>
    <a:srgbClr val="098FBF"/>
    <a:srgbClr val="4A8CA4"/>
    <a:srgbClr val="00A6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384" autoAdjust="0"/>
  </p:normalViewPr>
  <p:slideViewPr>
    <p:cSldViewPr snapToGrid="0">
      <p:cViewPr varScale="1">
        <p:scale>
          <a:sx n="92" d="100"/>
          <a:sy n="92" d="100"/>
        </p:scale>
        <p:origin x="498" y="108"/>
      </p:cViewPr>
      <p:guideLst/>
    </p:cSldViewPr>
  </p:slideViewPr>
  <p:outlineViewPr>
    <p:cViewPr>
      <p:scale>
        <a:sx n="33" d="100"/>
        <a:sy n="33" d="100"/>
      </p:scale>
      <p:origin x="0" y="-19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7A317-5F47-4E4D-AA78-14954449EFA5}" type="datetimeFigureOut">
              <a:rPr lang="id-ID" smtClean="0"/>
              <a:t>13/11/2021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42ED4-2750-45B0-B6D9-2B624A4663CE}" type="slidenum">
              <a:rPr lang="id-ID" smtClean="0"/>
              <a:t>‹#›</a:t>
            </a:fld>
            <a:endParaRPr lang="id-ID"/>
          </a:p>
        </p:txBody>
      </p:sp>
    </p:spTree>
    <p:extLst>
      <p:ext uri="{BB962C8B-B14F-4D97-AF65-F5344CB8AC3E}">
        <p14:creationId xmlns:p14="http://schemas.microsoft.com/office/powerpoint/2010/main" val="2433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3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Lato Regular"/>
            </a:endParaRPr>
          </a:p>
        </p:txBody>
      </p:sp>
      <p:sp>
        <p:nvSpPr>
          <p:cNvPr id="323588"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288"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288"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288"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288"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288" fontAlgn="base">
              <a:spcBef>
                <a:spcPct val="0"/>
              </a:spcBef>
              <a:spcAft>
                <a:spcPct val="0"/>
              </a:spcAft>
            </a:pPr>
            <a:r>
              <a:rPr lang="en-US" sz="1200" dirty="0">
                <a:latin typeface="Lato Regular"/>
                <a:cs typeface="Arial"/>
              </a:rPr>
              <a:t>My First Template</a:t>
            </a:r>
          </a:p>
        </p:txBody>
      </p:sp>
    </p:spTree>
    <p:extLst>
      <p:ext uri="{BB962C8B-B14F-4D97-AF65-F5344CB8AC3E}">
        <p14:creationId xmlns:p14="http://schemas.microsoft.com/office/powerpoint/2010/main" val="189742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r>
              <a:rPr lang="en-US" smtClean="0"/>
              <a:t>Click to edit Master title style</a:t>
            </a:r>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6848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2">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8BA29837-19BC-4B2E-9DF8-D222239D9E79}"/>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marL="0" indent="0">
              <a:buNone/>
              <a:defRPr sz="2000">
                <a:solidFill>
                  <a:schemeClr val="tx1">
                    <a:lumMod val="50000"/>
                    <a:lumOff val="50000"/>
                  </a:schemeClr>
                </a:solidFill>
                <a:latin typeface="+mn-lt"/>
              </a:defRPr>
            </a:lvl1pPr>
          </a:lstStyle>
          <a:p>
            <a:endParaRPr lang="en-US" dirty="0"/>
          </a:p>
        </p:txBody>
      </p:sp>
    </p:spTree>
    <p:extLst>
      <p:ext uri="{BB962C8B-B14F-4D97-AF65-F5344CB8AC3E}">
        <p14:creationId xmlns:p14="http://schemas.microsoft.com/office/powerpoint/2010/main" val="350679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 3">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F4772245-9FA4-4FF1-AA73-1E5F357DCFA8}"/>
              </a:ext>
            </a:extLst>
          </p:cNvPr>
          <p:cNvSpPr>
            <a:spLocks noGrp="1"/>
          </p:cNvSpPr>
          <p:nvPr>
            <p:ph type="pic" sz="quarter" idx="10"/>
          </p:nvPr>
        </p:nvSpPr>
        <p:spPr>
          <a:xfrm>
            <a:off x="8572500" y="0"/>
            <a:ext cx="3619500" cy="6858000"/>
          </a:xfrm>
          <a:custGeom>
            <a:avLst/>
            <a:gdLst>
              <a:gd name="connsiteX0" fmla="*/ 0 w 3619500"/>
              <a:gd name="connsiteY0" fmla="*/ 0 h 6858000"/>
              <a:gd name="connsiteX1" fmla="*/ 3619500 w 3619500"/>
              <a:gd name="connsiteY1" fmla="*/ 0 h 6858000"/>
              <a:gd name="connsiteX2" fmla="*/ 3619500 w 3619500"/>
              <a:gd name="connsiteY2" fmla="*/ 6858000 h 6858000"/>
              <a:gd name="connsiteX3" fmla="*/ 0 w 361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19500" h="6858000">
                <a:moveTo>
                  <a:pt x="0" y="0"/>
                </a:moveTo>
                <a:lnTo>
                  <a:pt x="3619500" y="0"/>
                </a:lnTo>
                <a:lnTo>
                  <a:pt x="36195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3200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4">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0484ECA3-6080-4DDA-A3EC-35887ED4CAA7}"/>
              </a:ext>
            </a:extLst>
          </p:cNvPr>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99590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24">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76049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r>
              <a:rPr lang="en-US" smtClean="0"/>
              <a:t>Click to edit Master subtitle style</a:t>
            </a:r>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8323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4"/>
          <p:cNvSpPr/>
          <p:nvPr/>
        </p:nvSpPr>
        <p:spPr>
          <a:xfrm rot="5400000">
            <a:off x="-404500" y="1236540"/>
            <a:ext cx="1888400" cy="10796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body" idx="1"/>
          </p:nvPr>
        </p:nvSpPr>
        <p:spPr>
          <a:xfrm>
            <a:off x="1385400" y="1371100"/>
            <a:ext cx="6323600" cy="4773200"/>
          </a:xfrm>
          <a:prstGeom prst="rect">
            <a:avLst/>
          </a:prstGeom>
        </p:spPr>
        <p:txBody>
          <a:bodyPr spcFirstLastPara="1" wrap="square" lIns="0" tIns="0" rIns="0" bIns="0" anchor="t" anchorCtr="0">
            <a:noAutofit/>
          </a:bodyPr>
          <a:lstStyle>
            <a:lvl1pPr marL="609585" lvl="0" indent="-575719" rtl="0">
              <a:spcBef>
                <a:spcPts val="800"/>
              </a:spcBef>
              <a:spcAft>
                <a:spcPts val="0"/>
              </a:spcAft>
              <a:buClr>
                <a:schemeClr val="lt1"/>
              </a:buClr>
              <a:buSzPts val="3200"/>
              <a:buChar char="▸"/>
              <a:defRPr sz="4267">
                <a:solidFill>
                  <a:schemeClr val="lt1"/>
                </a:solidFill>
              </a:defRPr>
            </a:lvl1pPr>
            <a:lvl2pPr marL="1219170" lvl="1" indent="-575719" rtl="0">
              <a:spcBef>
                <a:spcPts val="800"/>
              </a:spcBef>
              <a:spcAft>
                <a:spcPts val="0"/>
              </a:spcAft>
              <a:buClr>
                <a:schemeClr val="lt1"/>
              </a:buClr>
              <a:buSzPts val="3200"/>
              <a:buChar char="▹"/>
              <a:defRPr sz="4267">
                <a:solidFill>
                  <a:schemeClr val="lt1"/>
                </a:solidFill>
              </a:defRPr>
            </a:lvl2pPr>
            <a:lvl3pPr marL="1828754" lvl="2" indent="-575719" rtl="0">
              <a:spcBef>
                <a:spcPts val="800"/>
              </a:spcBef>
              <a:spcAft>
                <a:spcPts val="0"/>
              </a:spcAft>
              <a:buClr>
                <a:schemeClr val="lt1"/>
              </a:buClr>
              <a:buSzPts val="3200"/>
              <a:buChar char="▹"/>
              <a:defRPr sz="4267">
                <a:solidFill>
                  <a:schemeClr val="lt1"/>
                </a:solidFill>
              </a:defRPr>
            </a:lvl3pPr>
            <a:lvl4pPr marL="2438339" lvl="3" indent="-575719" rtl="0">
              <a:spcBef>
                <a:spcPts val="800"/>
              </a:spcBef>
              <a:spcAft>
                <a:spcPts val="0"/>
              </a:spcAft>
              <a:buClr>
                <a:schemeClr val="lt1"/>
              </a:buClr>
              <a:buSzPts val="3200"/>
              <a:buChar char="▹"/>
              <a:defRPr sz="4267">
                <a:solidFill>
                  <a:schemeClr val="lt1"/>
                </a:solidFill>
              </a:defRPr>
            </a:lvl4pPr>
            <a:lvl5pPr marL="3047924" lvl="4" indent="-575719" rtl="0">
              <a:spcBef>
                <a:spcPts val="800"/>
              </a:spcBef>
              <a:spcAft>
                <a:spcPts val="0"/>
              </a:spcAft>
              <a:buClr>
                <a:schemeClr val="lt1"/>
              </a:buClr>
              <a:buSzPts val="3200"/>
              <a:buChar char="▹"/>
              <a:defRPr sz="4267">
                <a:solidFill>
                  <a:schemeClr val="lt1"/>
                </a:solidFill>
              </a:defRPr>
            </a:lvl5pPr>
            <a:lvl6pPr marL="3657509" lvl="5" indent="-575719" rtl="0">
              <a:spcBef>
                <a:spcPts val="800"/>
              </a:spcBef>
              <a:spcAft>
                <a:spcPts val="0"/>
              </a:spcAft>
              <a:buClr>
                <a:schemeClr val="lt1"/>
              </a:buClr>
              <a:buSzPts val="3200"/>
              <a:buChar char="▹"/>
              <a:defRPr sz="4267">
                <a:solidFill>
                  <a:schemeClr val="lt1"/>
                </a:solidFill>
              </a:defRPr>
            </a:lvl6pPr>
            <a:lvl7pPr marL="4267093" lvl="6" indent="-575719" rtl="0">
              <a:spcBef>
                <a:spcPts val="800"/>
              </a:spcBef>
              <a:spcAft>
                <a:spcPts val="0"/>
              </a:spcAft>
              <a:buClr>
                <a:schemeClr val="lt1"/>
              </a:buClr>
              <a:buSzPts val="3200"/>
              <a:buChar char="▹"/>
              <a:defRPr sz="4267">
                <a:solidFill>
                  <a:schemeClr val="lt1"/>
                </a:solidFill>
              </a:defRPr>
            </a:lvl7pPr>
            <a:lvl8pPr marL="4876678" lvl="7" indent="-575719" rtl="0">
              <a:spcBef>
                <a:spcPts val="800"/>
              </a:spcBef>
              <a:spcAft>
                <a:spcPts val="0"/>
              </a:spcAft>
              <a:buClr>
                <a:schemeClr val="lt1"/>
              </a:buClr>
              <a:buSzPts val="3200"/>
              <a:buChar char="▹"/>
              <a:defRPr sz="4267">
                <a:solidFill>
                  <a:schemeClr val="lt1"/>
                </a:solidFill>
              </a:defRPr>
            </a:lvl8pPr>
            <a:lvl9pPr marL="5486263" lvl="8" indent="-575719">
              <a:spcBef>
                <a:spcPts val="800"/>
              </a:spcBef>
              <a:spcAft>
                <a:spcPts val="0"/>
              </a:spcAft>
              <a:buClr>
                <a:schemeClr val="lt1"/>
              </a:buClr>
              <a:buSzPts val="3200"/>
              <a:buChar char="▹"/>
              <a:defRPr sz="4267">
                <a:solidFill>
                  <a:schemeClr val="lt1"/>
                </a:solidFill>
              </a:defRPr>
            </a:lvl9pPr>
          </a:lstStyle>
          <a:p>
            <a:pPr lvl="0"/>
            <a:r>
              <a:rPr lang="en-US" smtClean="0"/>
              <a:t>Click to edit Master text styles</a:t>
            </a:r>
          </a:p>
        </p:txBody>
      </p:sp>
      <p:sp>
        <p:nvSpPr>
          <p:cNvPr id="20" name="Google Shape;20;p4"/>
          <p:cNvSpPr txBox="1"/>
          <p:nvPr/>
        </p:nvSpPr>
        <p:spPr>
          <a:xfrm>
            <a:off x="25400" y="1245033"/>
            <a:ext cx="7080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466" b="1">
                <a:solidFill>
                  <a:schemeClr val="accent2"/>
                </a:solidFill>
                <a:latin typeface="Raleway"/>
                <a:ea typeface="Raleway"/>
                <a:cs typeface="Raleway"/>
                <a:sym typeface="Raleway"/>
              </a:rPr>
              <a:t>“</a:t>
            </a:r>
            <a:endParaRPr sz="11466"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261602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pPr lvl="0"/>
            <a:r>
              <a:rPr lang="en-US" smtClean="0"/>
              <a:t>Click to edit Master text styles</a:t>
            </a: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208373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pPr lvl="0"/>
            <a:r>
              <a:rPr lang="en-US" smtClean="0"/>
              <a:t>Click to edit Master text styles</a:t>
            </a: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pPr lvl="0"/>
            <a:r>
              <a:rPr lang="en-US" smtClean="0"/>
              <a:t>Click to edit Master text styles</a:t>
            </a: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114012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smtClean="0"/>
              <a:t>Click to edit Master title style</a:t>
            </a:r>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smtClean="0"/>
              <a:t>Click to edit Master text styles</a:t>
            </a: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smtClean="0"/>
              <a:t>Click to edit Master text styles</a:t>
            </a: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smtClean="0"/>
              <a:t>Click to edit Master text styles</a:t>
            </a: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402034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smtClean="0"/>
              <a:t>Click to edit Master title style</a:t>
            </a:r>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286461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pPr lvl="0"/>
            <a:r>
              <a:rPr lang="en-US" smtClean="0"/>
              <a:t>Click to edit Master text styles</a:t>
            </a: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310690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220194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fld id="{98273213-E685-4931-83B0-1C18F97BCA8A}" type="slidenum">
              <a:rPr lang="id-ID" smtClean="0"/>
              <a:t>‹#›</a:t>
            </a:fld>
            <a:endParaRPr lang="id-ID"/>
          </a:p>
        </p:txBody>
      </p:sp>
    </p:spTree>
    <p:extLst>
      <p:ext uri="{BB962C8B-B14F-4D97-AF65-F5344CB8AC3E}">
        <p14:creationId xmlns:p14="http://schemas.microsoft.com/office/powerpoint/2010/main" val="1210350623"/>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2" r:id="rId9"/>
    <p:sldLayoutId id="2147483723" r:id="rId10"/>
    <p:sldLayoutId id="2147483724" r:id="rId11"/>
    <p:sldLayoutId id="2147483726" r:id="rId12"/>
    <p:sldLayoutId id="214748374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06BA3EB-DEFC-4781-9A87-D11512A1A918}"/>
              </a:ext>
            </a:extLst>
          </p:cNvPr>
          <p:cNvSpPr/>
          <p:nvPr/>
        </p:nvSpPr>
        <p:spPr>
          <a:xfrm>
            <a:off x="-9541" y="-2"/>
            <a:ext cx="12192000"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 xmlns:a16="http://schemas.microsoft.com/office/drawing/2014/main" id="{6B4CF6F0-B9CD-4E4A-8743-9BB5F8924835}"/>
              </a:ext>
            </a:extLst>
          </p:cNvPr>
          <p:cNvSpPr/>
          <p:nvPr/>
        </p:nvSpPr>
        <p:spPr>
          <a:xfrm rot="16200000" flipH="1" flipV="1">
            <a:off x="-908619" y="899081"/>
            <a:ext cx="6858000" cy="5059842"/>
          </a:xfrm>
          <a:prstGeom prst="rtTriangle">
            <a:avLst/>
          </a:prstGeom>
          <a:solidFill>
            <a:schemeClr val="tx2">
              <a:lumMod val="25000"/>
              <a:alpha val="82000"/>
            </a:schemeClr>
          </a:solidFill>
          <a:ln>
            <a:noFill/>
          </a:ln>
          <a:effectLst>
            <a:outerShdw blurRad="889000" dist="254000" dir="8400000" sx="102000" sy="102000" algn="ctr"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hidden="1">
            <a:extLst>
              <a:ext uri="{FF2B5EF4-FFF2-40B4-BE49-F238E27FC236}">
                <a16:creationId xmlns="" xmlns:a16="http://schemas.microsoft.com/office/drawing/2014/main" id="{BD450FB3-E98D-4882-B4A4-1FED9E285F3F}"/>
              </a:ext>
            </a:extLst>
          </p:cNvPr>
          <p:cNvSpPr txBox="1"/>
          <p:nvPr/>
        </p:nvSpPr>
        <p:spPr>
          <a:xfrm>
            <a:off x="4459153" y="5342770"/>
            <a:ext cx="3057312" cy="307777"/>
          </a:xfrm>
          <a:prstGeom prst="rect">
            <a:avLst/>
          </a:prstGeom>
          <a:noFill/>
        </p:spPr>
        <p:txBody>
          <a:bodyPr wrap="none" rtlCol="0">
            <a:spAutoFit/>
          </a:bodyPr>
          <a:lstStyle/>
          <a:p>
            <a:pPr algn="ctr"/>
            <a:r>
              <a:rPr lang="en-US" sz="1400" spc="300" dirty="0" smtClean="0">
                <a:solidFill>
                  <a:schemeClr val="tx1">
                    <a:lumMod val="65000"/>
                    <a:lumOff val="35000"/>
                  </a:schemeClr>
                </a:solidFill>
                <a:cs typeface="Segoe UI" panose="020B0502040204020203" pitchFamily="34" charset="0"/>
              </a:rPr>
              <a:t>Improve Crop Productivity</a:t>
            </a:r>
            <a:endParaRPr lang="id-ID" sz="1400" spc="300" dirty="0">
              <a:solidFill>
                <a:schemeClr val="tx1">
                  <a:lumMod val="65000"/>
                  <a:lumOff val="35000"/>
                </a:schemeClr>
              </a:solidFill>
              <a:cs typeface="Segoe UI" panose="020B0502040204020203" pitchFamily="34" charset="0"/>
            </a:endParaRPr>
          </a:p>
        </p:txBody>
      </p:sp>
      <p:sp>
        <p:nvSpPr>
          <p:cNvPr id="7" name="Right Triangle 6">
            <a:extLst>
              <a:ext uri="{FF2B5EF4-FFF2-40B4-BE49-F238E27FC236}">
                <a16:creationId xmlns="" xmlns:a16="http://schemas.microsoft.com/office/drawing/2014/main" id="{6B4CF6F0-B9CD-4E4A-8743-9BB5F8924835}"/>
              </a:ext>
            </a:extLst>
          </p:cNvPr>
          <p:cNvSpPr/>
          <p:nvPr/>
        </p:nvSpPr>
        <p:spPr>
          <a:xfrm rot="5400000" flipH="1" flipV="1">
            <a:off x="6223538" y="899077"/>
            <a:ext cx="6858000" cy="5059842"/>
          </a:xfrm>
          <a:prstGeom prst="rtTriangle">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 xmlns:a16="http://schemas.microsoft.com/office/drawing/2014/main" id="{AC83A5C9-61C8-49C2-A0F3-EBC8C2A7F45A}"/>
              </a:ext>
            </a:extLst>
          </p:cNvPr>
          <p:cNvSpPr txBox="1"/>
          <p:nvPr/>
        </p:nvSpPr>
        <p:spPr>
          <a:xfrm>
            <a:off x="4120549" y="1278922"/>
            <a:ext cx="7177946" cy="3416320"/>
          </a:xfrm>
          <a:prstGeom prst="rect">
            <a:avLst/>
          </a:prstGeom>
          <a:noFill/>
          <a:effectLst/>
        </p:spPr>
        <p:txBody>
          <a:bodyPr wrap="square" rtlCol="0">
            <a:spAutoFit/>
          </a:bodyPr>
          <a:lstStyle/>
          <a:p>
            <a:pPr algn="ctr"/>
            <a:r>
              <a:rPr lang="en-US" sz="7200" b="1" dirty="0" smtClean="0">
                <a:solidFill>
                  <a:srgbClr val="3E4157"/>
                </a:solidFill>
                <a:cs typeface="Segoe UI" panose="020B0502040204020203" pitchFamily="34" charset="0"/>
              </a:rPr>
              <a:t>OCR USING MACHINE LEARNING</a:t>
            </a:r>
          </a:p>
        </p:txBody>
      </p:sp>
      <p:sp>
        <p:nvSpPr>
          <p:cNvPr id="9" name="Rectangle 8">
            <a:extLst>
              <a:ext uri="{FF2B5EF4-FFF2-40B4-BE49-F238E27FC236}">
                <a16:creationId xmlns="" xmlns:a16="http://schemas.microsoft.com/office/drawing/2014/main" id="{D3E6B0BF-ED50-4E74-8A95-753FEBCB468B}"/>
              </a:ext>
            </a:extLst>
          </p:cNvPr>
          <p:cNvSpPr/>
          <p:nvPr/>
        </p:nvSpPr>
        <p:spPr>
          <a:xfrm>
            <a:off x="1213858" y="5371392"/>
            <a:ext cx="3350597" cy="677108"/>
          </a:xfrm>
          <a:prstGeom prst="rect">
            <a:avLst/>
          </a:prstGeom>
        </p:spPr>
        <p:txBody>
          <a:bodyPr wrap="none">
            <a:spAutoFit/>
          </a:bodyPr>
          <a:lstStyle/>
          <a:p>
            <a:pPr algn="ctr"/>
            <a:r>
              <a:rPr lang="en-US" sz="3800" b="1" dirty="0" smtClean="0">
                <a:solidFill>
                  <a:srgbClr val="007BB9"/>
                </a:solidFill>
                <a:ea typeface="Lato" panose="020F0502020204030203" pitchFamily="34" charset="0"/>
                <a:cs typeface="Segoe UI" panose="020B0502040204020203" pitchFamily="34" charset="0"/>
              </a:rPr>
              <a:t>Project Guide</a:t>
            </a:r>
            <a:endParaRPr lang="id-ID" sz="3800" b="1" dirty="0">
              <a:solidFill>
                <a:srgbClr val="007BB9"/>
              </a:solidFill>
              <a:ea typeface="Lato" panose="020F0502020204030203" pitchFamily="34" charset="0"/>
              <a:cs typeface="Segoe UI" panose="020B0502040204020203" pitchFamily="34" charset="0"/>
            </a:endParaRPr>
          </a:p>
        </p:txBody>
      </p:sp>
      <p:sp>
        <p:nvSpPr>
          <p:cNvPr id="10" name="TextBox 9">
            <a:extLst>
              <a:ext uri="{FF2B5EF4-FFF2-40B4-BE49-F238E27FC236}">
                <a16:creationId xmlns="" xmlns:a16="http://schemas.microsoft.com/office/drawing/2014/main" id="{A2FBFCFB-856F-43F6-BCD4-9CB6BD18DDD8}"/>
              </a:ext>
            </a:extLst>
          </p:cNvPr>
          <p:cNvSpPr txBox="1"/>
          <p:nvPr/>
        </p:nvSpPr>
        <p:spPr>
          <a:xfrm>
            <a:off x="1657759" y="5962248"/>
            <a:ext cx="2462790" cy="461665"/>
          </a:xfrm>
          <a:prstGeom prst="rect">
            <a:avLst/>
          </a:prstGeom>
          <a:noFill/>
        </p:spPr>
        <p:txBody>
          <a:bodyPr wrap="none" rtlCol="0">
            <a:spAutoFit/>
          </a:bodyPr>
          <a:lstStyle/>
          <a:p>
            <a:pPr algn="ctr">
              <a:lnSpc>
                <a:spcPct val="120000"/>
              </a:lnSpc>
            </a:pPr>
            <a:r>
              <a:rPr lang="en-US" sz="2000" dirty="0" smtClean="0">
                <a:solidFill>
                  <a:srgbClr val="7F7F7F"/>
                </a:solidFill>
                <a:cs typeface="Segoe UI Light" panose="020B0502040204020203" pitchFamily="34" charset="0"/>
              </a:rPr>
              <a:t>Mr. Rajesh S (HOD)</a:t>
            </a:r>
            <a:endParaRPr lang="en-US" sz="2000" dirty="0">
              <a:solidFill>
                <a:srgbClr val="7F7F7F"/>
              </a:solidFill>
              <a:cs typeface="Segoe UI Light" panose="020B0502040204020203" pitchFamily="34" charset="0"/>
            </a:endParaRPr>
          </a:p>
        </p:txBody>
      </p:sp>
      <p:cxnSp>
        <p:nvCxnSpPr>
          <p:cNvPr id="11" name="Straight Connector 10">
            <a:extLst>
              <a:ext uri="{FF2B5EF4-FFF2-40B4-BE49-F238E27FC236}">
                <a16:creationId xmlns="" xmlns:a16="http://schemas.microsoft.com/office/drawing/2014/main" id="{F3EF21A6-1310-498B-9401-3281A9584BA5}"/>
              </a:ext>
            </a:extLst>
          </p:cNvPr>
          <p:cNvCxnSpPr/>
          <p:nvPr/>
        </p:nvCxnSpPr>
        <p:spPr>
          <a:xfrm>
            <a:off x="2688629" y="6648170"/>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 xmlns:a16="http://schemas.microsoft.com/office/drawing/2014/main" id="{D3E6B0BF-ED50-4E74-8A95-753FEBCB468B}"/>
              </a:ext>
            </a:extLst>
          </p:cNvPr>
          <p:cNvSpPr/>
          <p:nvPr/>
        </p:nvSpPr>
        <p:spPr>
          <a:xfrm>
            <a:off x="8709723" y="5207891"/>
            <a:ext cx="3299301" cy="677108"/>
          </a:xfrm>
          <a:prstGeom prst="rect">
            <a:avLst/>
          </a:prstGeom>
        </p:spPr>
        <p:txBody>
          <a:bodyPr wrap="none">
            <a:spAutoFit/>
          </a:bodyPr>
          <a:lstStyle/>
          <a:p>
            <a:pPr algn="ctr"/>
            <a:r>
              <a:rPr lang="en-US" sz="3800" b="1" dirty="0" smtClean="0">
                <a:solidFill>
                  <a:srgbClr val="228FA2"/>
                </a:solidFill>
                <a:ea typeface="Lato" panose="020F0502020204030203" pitchFamily="34" charset="0"/>
                <a:cs typeface="Segoe UI" panose="020B0502040204020203" pitchFamily="34" charset="0"/>
              </a:rPr>
              <a:t>Presented By</a:t>
            </a:r>
            <a:endParaRPr lang="id-ID" sz="3800" b="1" dirty="0">
              <a:solidFill>
                <a:srgbClr val="228FA2"/>
              </a:solidFill>
              <a:ea typeface="Lato" panose="020F0502020204030203" pitchFamily="34" charset="0"/>
              <a:cs typeface="Segoe UI" panose="020B0502040204020203" pitchFamily="34" charset="0"/>
            </a:endParaRPr>
          </a:p>
        </p:txBody>
      </p:sp>
      <p:sp>
        <p:nvSpPr>
          <p:cNvPr id="13" name="TextBox 12">
            <a:extLst>
              <a:ext uri="{FF2B5EF4-FFF2-40B4-BE49-F238E27FC236}">
                <a16:creationId xmlns="" xmlns:a16="http://schemas.microsoft.com/office/drawing/2014/main" id="{A2FBFCFB-856F-43F6-BCD4-9CB6BD18DDD8}"/>
              </a:ext>
            </a:extLst>
          </p:cNvPr>
          <p:cNvSpPr txBox="1"/>
          <p:nvPr/>
        </p:nvSpPr>
        <p:spPr>
          <a:xfrm>
            <a:off x="9215394" y="5917603"/>
            <a:ext cx="2287961" cy="427746"/>
          </a:xfrm>
          <a:prstGeom prst="rect">
            <a:avLst/>
          </a:prstGeom>
          <a:noFill/>
        </p:spPr>
        <p:txBody>
          <a:bodyPr wrap="square" rtlCol="0">
            <a:spAutoFit/>
          </a:bodyPr>
          <a:lstStyle/>
          <a:p>
            <a:pPr algn="ctr">
              <a:lnSpc>
                <a:spcPct val="120000"/>
              </a:lnSpc>
            </a:pPr>
            <a:r>
              <a:rPr lang="en-US" sz="2000" dirty="0" smtClean="0">
                <a:solidFill>
                  <a:srgbClr val="7F7F7F"/>
                </a:solidFill>
                <a:cs typeface="Segoe UI Light" panose="020B0502040204020203" pitchFamily="34" charset="0"/>
              </a:rPr>
              <a:t>Mr. Hari Krishnan</a:t>
            </a:r>
            <a:endParaRPr lang="en-US" sz="2000" dirty="0">
              <a:solidFill>
                <a:srgbClr val="7F7F7F"/>
              </a:solidFill>
              <a:cs typeface="Segoe UI Light" panose="020B0502040204020203" pitchFamily="34" charset="0"/>
            </a:endParaRPr>
          </a:p>
        </p:txBody>
      </p:sp>
      <p:cxnSp>
        <p:nvCxnSpPr>
          <p:cNvPr id="14" name="Straight Connector 13">
            <a:extLst>
              <a:ext uri="{FF2B5EF4-FFF2-40B4-BE49-F238E27FC236}">
                <a16:creationId xmlns="" xmlns:a16="http://schemas.microsoft.com/office/drawing/2014/main" id="{F3EF21A6-1310-498B-9401-3281A9584BA5}"/>
              </a:ext>
            </a:extLst>
          </p:cNvPr>
          <p:cNvCxnSpPr/>
          <p:nvPr/>
        </p:nvCxnSpPr>
        <p:spPr>
          <a:xfrm>
            <a:off x="10302773" y="6648170"/>
            <a:ext cx="401052" cy="0"/>
          </a:xfrm>
          <a:prstGeom prst="line">
            <a:avLst/>
          </a:prstGeom>
          <a:ln w="50800">
            <a:solidFill>
              <a:srgbClr val="228F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1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250"/>
                                        <p:tgtEl>
                                          <p:spTgt spid="8"/>
                                        </p:tgtEl>
                                      </p:cBhvr>
                                    </p:animEffect>
                                    <p:anim calcmode="lin" valueType="num">
                                      <p:cBhvr>
                                        <p:cTn id="18" dur="1250" fill="hold"/>
                                        <p:tgtEl>
                                          <p:spTgt spid="8"/>
                                        </p:tgtEl>
                                        <p:attrNameLst>
                                          <p:attrName>ppt_x</p:attrName>
                                        </p:attrNameLst>
                                      </p:cBhvr>
                                      <p:tavLst>
                                        <p:tav tm="0">
                                          <p:val>
                                            <p:strVal val="#ppt_x"/>
                                          </p:val>
                                        </p:tav>
                                        <p:tav tm="100000">
                                          <p:val>
                                            <p:strVal val="#ppt_x"/>
                                          </p:val>
                                        </p:tav>
                                      </p:tavLst>
                                    </p:anim>
                                    <p:anim calcmode="lin" valueType="num">
                                      <p:cBhvr>
                                        <p:cTn id="19" dur="125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A552ED5-5928-4A5D-86D3-D1C2A3A1B214}"/>
              </a:ext>
            </a:extLst>
          </p:cNvPr>
          <p:cNvSpPr txBox="1"/>
          <p:nvPr/>
        </p:nvSpPr>
        <p:spPr>
          <a:xfrm>
            <a:off x="296656" y="5934608"/>
            <a:ext cx="1739579"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S</a:t>
            </a:r>
            <a:r>
              <a:rPr lang="en-US" sz="2000" b="1" dirty="0" smtClean="0">
                <a:solidFill>
                  <a:schemeClr val="tx1">
                    <a:lumMod val="65000"/>
                    <a:lumOff val="35000"/>
                  </a:schemeClr>
                </a:solidFill>
                <a:cs typeface="Segoe UI Light" panose="020B0502040204020203" pitchFamily="34" charset="0"/>
              </a:rPr>
              <a:t>ignup Page</a:t>
            </a:r>
            <a:endParaRPr lang="en-US" sz="2000" b="1" dirty="0">
              <a:solidFill>
                <a:schemeClr val="tx1">
                  <a:lumMod val="65000"/>
                  <a:lumOff val="35000"/>
                </a:schemeClr>
              </a:solidFill>
              <a:cs typeface="Segoe UI Light" panose="020B0502040204020203" pitchFamily="34" charset="0"/>
            </a:endParaRPr>
          </a:p>
        </p:txBody>
      </p:sp>
      <p:cxnSp>
        <p:nvCxnSpPr>
          <p:cNvPr id="10" name="Straight Connector 9">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435" y="2390798"/>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32421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3A552ED5-5928-4A5D-86D3-D1C2A3A1B214}"/>
              </a:ext>
            </a:extLst>
          </p:cNvPr>
          <p:cNvSpPr txBox="1"/>
          <p:nvPr/>
        </p:nvSpPr>
        <p:spPr>
          <a:xfrm>
            <a:off x="296656" y="5934608"/>
            <a:ext cx="2223686"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User Home Page</a:t>
            </a:r>
            <a:endParaRPr lang="en-US" sz="2000" b="1" dirty="0">
              <a:solidFill>
                <a:schemeClr val="tx1">
                  <a:lumMod val="65000"/>
                  <a:lumOff val="35000"/>
                </a:schemeClr>
              </a:solidFill>
              <a:cs typeface="Segoe UI Light" panose="020B0502040204020203" pitchFamily="34" charset="0"/>
            </a:endParaRPr>
          </a:p>
        </p:txBody>
      </p:sp>
      <p:cxnSp>
        <p:nvCxnSpPr>
          <p:cNvPr id="12" name="Straight Connector 11">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416" y="2151807"/>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171073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A552ED5-5928-4A5D-86D3-D1C2A3A1B214}"/>
              </a:ext>
            </a:extLst>
          </p:cNvPr>
          <p:cNvSpPr txBox="1"/>
          <p:nvPr/>
        </p:nvSpPr>
        <p:spPr>
          <a:xfrm>
            <a:off x="296656" y="5934608"/>
            <a:ext cx="2451312"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Admin Home Page</a:t>
            </a:r>
            <a:endParaRPr lang="en-US" sz="2000" b="1" dirty="0">
              <a:solidFill>
                <a:schemeClr val="tx1">
                  <a:lumMod val="65000"/>
                  <a:lumOff val="35000"/>
                </a:schemeClr>
              </a:solidFill>
              <a:cs typeface="Segoe UI Light" panose="020B0502040204020203" pitchFamily="34" charset="0"/>
            </a:endParaRPr>
          </a:p>
        </p:txBody>
      </p:sp>
      <p:cxnSp>
        <p:nvCxnSpPr>
          <p:cNvPr id="7" name="Straight Connector 6">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307" y="1289362"/>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67519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A552ED5-5928-4A5D-86D3-D1C2A3A1B214}"/>
              </a:ext>
            </a:extLst>
          </p:cNvPr>
          <p:cNvSpPr txBox="1"/>
          <p:nvPr/>
        </p:nvSpPr>
        <p:spPr>
          <a:xfrm>
            <a:off x="296656" y="5934608"/>
            <a:ext cx="3084691"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Admin Order View Page</a:t>
            </a:r>
            <a:endParaRPr lang="en-US" sz="2000" b="1" dirty="0">
              <a:solidFill>
                <a:schemeClr val="tx1">
                  <a:lumMod val="65000"/>
                  <a:lumOff val="35000"/>
                </a:schemeClr>
              </a:solidFill>
              <a:cs typeface="Segoe UI Light" panose="020B0502040204020203" pitchFamily="34" charset="0"/>
            </a:endParaRPr>
          </a:p>
        </p:txBody>
      </p:sp>
      <p:cxnSp>
        <p:nvCxnSpPr>
          <p:cNvPr id="10" name="Straight Connector 9">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788" y="2079071"/>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184549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A552ED5-5928-4A5D-86D3-D1C2A3A1B214}"/>
              </a:ext>
            </a:extLst>
          </p:cNvPr>
          <p:cNvSpPr txBox="1"/>
          <p:nvPr/>
        </p:nvSpPr>
        <p:spPr>
          <a:xfrm>
            <a:off x="296656" y="5934608"/>
            <a:ext cx="2950103"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User Transaction Page</a:t>
            </a:r>
            <a:endParaRPr lang="en-US" sz="2000" b="1" dirty="0">
              <a:solidFill>
                <a:schemeClr val="tx1">
                  <a:lumMod val="65000"/>
                  <a:lumOff val="35000"/>
                </a:schemeClr>
              </a:solidFill>
              <a:cs typeface="Segoe UI Light" panose="020B0502040204020203" pitchFamily="34" charset="0"/>
            </a:endParaRPr>
          </a:p>
        </p:txBody>
      </p:sp>
      <p:cxnSp>
        <p:nvCxnSpPr>
          <p:cNvPr id="9" name="Straight Connector 8">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798" y="2141417"/>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65931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A552ED5-5928-4A5D-86D3-D1C2A3A1B214}"/>
              </a:ext>
            </a:extLst>
          </p:cNvPr>
          <p:cNvSpPr txBox="1"/>
          <p:nvPr/>
        </p:nvSpPr>
        <p:spPr>
          <a:xfrm>
            <a:off x="296656" y="5934608"/>
            <a:ext cx="2662908"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Soil Prediction Page</a:t>
            </a:r>
            <a:endParaRPr lang="en-US" sz="2000" b="1" dirty="0">
              <a:solidFill>
                <a:schemeClr val="tx1">
                  <a:lumMod val="65000"/>
                  <a:lumOff val="35000"/>
                </a:schemeClr>
              </a:solidFill>
              <a:cs typeface="Segoe UI Light" panose="020B0502040204020203" pitchFamily="34" charset="0"/>
            </a:endParaRPr>
          </a:p>
        </p:txBody>
      </p:sp>
      <p:cxnSp>
        <p:nvCxnSpPr>
          <p:cNvPr id="9" name="Straight Connector 8">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26" y="1850471"/>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204932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A552ED5-5928-4A5D-86D3-D1C2A3A1B214}"/>
              </a:ext>
            </a:extLst>
          </p:cNvPr>
          <p:cNvSpPr txBox="1"/>
          <p:nvPr/>
        </p:nvSpPr>
        <p:spPr>
          <a:xfrm>
            <a:off x="296656" y="5934608"/>
            <a:ext cx="3200107"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Weather Prediction Page</a:t>
            </a:r>
            <a:endParaRPr lang="en-US" sz="2000" b="1" dirty="0">
              <a:solidFill>
                <a:schemeClr val="tx1">
                  <a:lumMod val="65000"/>
                  <a:lumOff val="35000"/>
                </a:schemeClr>
              </a:solidFill>
              <a:cs typeface="Segoe UI Light" panose="020B0502040204020203" pitchFamily="34" charset="0"/>
            </a:endParaRPr>
          </a:p>
        </p:txBody>
      </p:sp>
      <p:cxnSp>
        <p:nvCxnSpPr>
          <p:cNvPr id="6" name="Straight Connector 5">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289" y="1278971"/>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84080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A552ED5-5928-4A5D-86D3-D1C2A3A1B214}"/>
              </a:ext>
            </a:extLst>
          </p:cNvPr>
          <p:cNvSpPr txBox="1"/>
          <p:nvPr/>
        </p:nvSpPr>
        <p:spPr>
          <a:xfrm>
            <a:off x="296656" y="5934608"/>
            <a:ext cx="1566454"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Order Page</a:t>
            </a:r>
            <a:endParaRPr lang="en-US" sz="2000" b="1" dirty="0">
              <a:solidFill>
                <a:schemeClr val="tx1">
                  <a:lumMod val="65000"/>
                  <a:lumOff val="35000"/>
                </a:schemeClr>
              </a:solidFill>
              <a:cs typeface="Segoe UI Light" panose="020B0502040204020203" pitchFamily="34" charset="0"/>
            </a:endParaRPr>
          </a:p>
        </p:txBody>
      </p:sp>
      <p:cxnSp>
        <p:nvCxnSpPr>
          <p:cNvPr id="6" name="Straight Connector 5">
            <a:extLst>
              <a:ext uri="{FF2B5EF4-FFF2-40B4-BE49-F238E27FC236}">
                <a16:creationId xmlns="" xmlns:a16="http://schemas.microsoft.com/office/drawing/2014/main" id="{8A95387B-B154-450B-80B5-E000EFABC550}"/>
              </a:ext>
            </a:extLst>
          </p:cNvPr>
          <p:cNvCxnSpPr/>
          <p:nvPr/>
        </p:nvCxnSpPr>
        <p:spPr>
          <a:xfrm>
            <a:off x="424993" y="6532105"/>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307" y="1289362"/>
            <a:ext cx="6592633" cy="3224072"/>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11218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3426103" y="2061781"/>
            <a:ext cx="5900536" cy="875840"/>
          </a:xfrm>
          <a:custGeom>
            <a:avLst/>
            <a:gdLst>
              <a:gd name="connsiteX0" fmla="*/ 0 w 11801071"/>
              <a:gd name="connsiteY0" fmla="*/ 0 h 1751680"/>
              <a:gd name="connsiteX1" fmla="*/ 11801071 w 11801071"/>
              <a:gd name="connsiteY1" fmla="*/ 0 h 1751680"/>
              <a:gd name="connsiteX2" fmla="*/ 11801071 w 11801071"/>
              <a:gd name="connsiteY2" fmla="*/ 1751680 h 1751680"/>
              <a:gd name="connsiteX3" fmla="*/ 0 w 11801071"/>
              <a:gd name="connsiteY3" fmla="*/ 1751680 h 1751680"/>
              <a:gd name="connsiteX4" fmla="*/ 0 w 11801071"/>
              <a:gd name="connsiteY4" fmla="*/ 0 h 17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1071" h="1751680">
                <a:moveTo>
                  <a:pt x="0" y="0"/>
                </a:moveTo>
                <a:lnTo>
                  <a:pt x="11801071" y="0"/>
                </a:lnTo>
                <a:lnTo>
                  <a:pt x="11801071" y="1751680"/>
                </a:lnTo>
                <a:lnTo>
                  <a:pt x="0" y="1751680"/>
                </a:lnTo>
                <a:lnTo>
                  <a:pt x="0" y="0"/>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95198" tIns="82550" rIns="82550" bIns="82550" numCol="1" spcCol="1270" anchor="ctr" anchorCtr="0">
            <a:noAutofit/>
          </a:bodyPr>
          <a:lstStyle/>
          <a:p>
            <a:pPr defTabSz="1444625">
              <a:lnSpc>
                <a:spcPct val="90000"/>
              </a:lnSpc>
              <a:spcBef>
                <a:spcPct val="0"/>
              </a:spcBef>
              <a:spcAft>
                <a:spcPct val="35000"/>
              </a:spcAft>
            </a:pPr>
            <a:endParaRPr lang="en-US" sz="3250"/>
          </a:p>
        </p:txBody>
      </p:sp>
      <p:sp>
        <p:nvSpPr>
          <p:cNvPr id="14" name="Freeform 13"/>
          <p:cNvSpPr/>
          <p:nvPr/>
        </p:nvSpPr>
        <p:spPr>
          <a:xfrm>
            <a:off x="3744471" y="3375541"/>
            <a:ext cx="5582168" cy="875840"/>
          </a:xfrm>
          <a:custGeom>
            <a:avLst/>
            <a:gdLst>
              <a:gd name="connsiteX0" fmla="*/ 0 w 11164336"/>
              <a:gd name="connsiteY0" fmla="*/ 0 h 1751680"/>
              <a:gd name="connsiteX1" fmla="*/ 11164336 w 11164336"/>
              <a:gd name="connsiteY1" fmla="*/ 0 h 1751680"/>
              <a:gd name="connsiteX2" fmla="*/ 11164336 w 11164336"/>
              <a:gd name="connsiteY2" fmla="*/ 1751680 h 1751680"/>
              <a:gd name="connsiteX3" fmla="*/ 0 w 11164336"/>
              <a:gd name="connsiteY3" fmla="*/ 1751680 h 1751680"/>
              <a:gd name="connsiteX4" fmla="*/ 0 w 11164336"/>
              <a:gd name="connsiteY4" fmla="*/ 0 h 17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4336" h="1751680">
                <a:moveTo>
                  <a:pt x="0" y="0"/>
                </a:moveTo>
                <a:lnTo>
                  <a:pt x="11164336" y="0"/>
                </a:lnTo>
                <a:lnTo>
                  <a:pt x="11164336" y="1751680"/>
                </a:lnTo>
                <a:lnTo>
                  <a:pt x="0" y="1751680"/>
                </a:lnTo>
                <a:lnTo>
                  <a:pt x="0" y="0"/>
                </a:lnTo>
                <a:close/>
              </a:path>
            </a:pathLst>
          </a:cu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95198" tIns="82550" rIns="82550" bIns="82550" numCol="1" spcCol="1270" anchor="ctr" anchorCtr="0">
            <a:noAutofit/>
          </a:bodyPr>
          <a:lstStyle/>
          <a:p>
            <a:pPr defTabSz="1444625">
              <a:lnSpc>
                <a:spcPct val="90000"/>
              </a:lnSpc>
              <a:spcBef>
                <a:spcPct val="0"/>
              </a:spcBef>
              <a:spcAft>
                <a:spcPct val="35000"/>
              </a:spcAft>
            </a:pPr>
            <a:endParaRPr lang="en-US" sz="3250"/>
          </a:p>
        </p:txBody>
      </p:sp>
      <p:sp>
        <p:nvSpPr>
          <p:cNvPr id="16" name="Freeform 15"/>
          <p:cNvSpPr/>
          <p:nvPr/>
        </p:nvSpPr>
        <p:spPr>
          <a:xfrm>
            <a:off x="3426103" y="4689301"/>
            <a:ext cx="5900536" cy="875840"/>
          </a:xfrm>
          <a:custGeom>
            <a:avLst/>
            <a:gdLst>
              <a:gd name="connsiteX0" fmla="*/ 0 w 11801071"/>
              <a:gd name="connsiteY0" fmla="*/ 0 h 1751680"/>
              <a:gd name="connsiteX1" fmla="*/ 11801071 w 11801071"/>
              <a:gd name="connsiteY1" fmla="*/ 0 h 1751680"/>
              <a:gd name="connsiteX2" fmla="*/ 11801071 w 11801071"/>
              <a:gd name="connsiteY2" fmla="*/ 1751680 h 1751680"/>
              <a:gd name="connsiteX3" fmla="*/ 0 w 11801071"/>
              <a:gd name="connsiteY3" fmla="*/ 1751680 h 1751680"/>
              <a:gd name="connsiteX4" fmla="*/ 0 w 11801071"/>
              <a:gd name="connsiteY4" fmla="*/ 0 h 17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1071" h="1751680">
                <a:moveTo>
                  <a:pt x="0" y="0"/>
                </a:moveTo>
                <a:lnTo>
                  <a:pt x="11801071" y="0"/>
                </a:lnTo>
                <a:lnTo>
                  <a:pt x="11801071" y="1751680"/>
                </a:lnTo>
                <a:lnTo>
                  <a:pt x="0" y="1751680"/>
                </a:lnTo>
                <a:lnTo>
                  <a:pt x="0" y="0"/>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95198" tIns="82550" rIns="82550" bIns="82550" numCol="1" spcCol="1270" anchor="ctr" anchorCtr="0">
            <a:noAutofit/>
          </a:bodyPr>
          <a:lstStyle/>
          <a:p>
            <a:pPr defTabSz="1444625">
              <a:lnSpc>
                <a:spcPct val="90000"/>
              </a:lnSpc>
              <a:spcBef>
                <a:spcPct val="0"/>
              </a:spcBef>
              <a:spcAft>
                <a:spcPct val="35000"/>
              </a:spcAft>
            </a:pPr>
            <a:endParaRPr lang="en-US" sz="3250"/>
          </a:p>
        </p:txBody>
      </p:sp>
      <p:grpSp>
        <p:nvGrpSpPr>
          <p:cNvPr id="3" name="Group 2"/>
          <p:cNvGrpSpPr/>
          <p:nvPr/>
        </p:nvGrpSpPr>
        <p:grpSpPr>
          <a:xfrm>
            <a:off x="3197070" y="3266061"/>
            <a:ext cx="1094800" cy="1094800"/>
            <a:chOff x="3197070" y="3266061"/>
            <a:chExt cx="1094800" cy="1094800"/>
          </a:xfrm>
        </p:grpSpPr>
        <p:sp>
          <p:nvSpPr>
            <p:cNvPr id="15" name="Oval 14"/>
            <p:cNvSpPr/>
            <p:nvPr/>
          </p:nvSpPr>
          <p:spPr>
            <a:xfrm>
              <a:off x="3197070" y="3266061"/>
              <a:ext cx="1094800" cy="1094800"/>
            </a:xfrm>
            <a:prstGeom prst="ellipse">
              <a:avLst/>
            </a:prstGeom>
            <a:ln>
              <a:solidFill>
                <a:schemeClr val="accent2"/>
              </a:solidFill>
            </a:ln>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97"/>
            <p:cNvSpPr>
              <a:spLocks noChangeArrowheads="1"/>
            </p:cNvSpPr>
            <p:nvPr/>
          </p:nvSpPr>
          <p:spPr bwMode="auto">
            <a:xfrm>
              <a:off x="3484946" y="3559221"/>
              <a:ext cx="455136" cy="483490"/>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accent2"/>
            </a:solidFill>
            <a:ln>
              <a:noFill/>
            </a:ln>
            <a:effectLst/>
            <a:extLst/>
          </p:spPr>
          <p:txBody>
            <a:bodyPr wrap="none" lIns="121899" tIns="60950" rIns="121899" bIns="60950" anchor="ctr"/>
            <a:lstStyle/>
            <a:p>
              <a:pPr>
                <a:defRPr/>
              </a:pPr>
              <a:endParaRPr lang="en-US" sz="900"/>
            </a:p>
          </p:txBody>
        </p:sp>
      </p:grpSp>
      <p:grpSp>
        <p:nvGrpSpPr>
          <p:cNvPr id="2" name="Group 1"/>
          <p:cNvGrpSpPr/>
          <p:nvPr/>
        </p:nvGrpSpPr>
        <p:grpSpPr>
          <a:xfrm>
            <a:off x="2878702" y="1952301"/>
            <a:ext cx="1094800" cy="1094800"/>
            <a:chOff x="2878702" y="1952301"/>
            <a:chExt cx="1094800" cy="1094800"/>
          </a:xfrm>
        </p:grpSpPr>
        <p:sp>
          <p:nvSpPr>
            <p:cNvPr id="13" name="Oval 12"/>
            <p:cNvSpPr/>
            <p:nvPr/>
          </p:nvSpPr>
          <p:spPr>
            <a:xfrm>
              <a:off x="2878702" y="1952301"/>
              <a:ext cx="1094800" cy="1094800"/>
            </a:xfrm>
            <a:prstGeom prst="ellipse">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98"/>
            <p:cNvSpPr>
              <a:spLocks noChangeArrowheads="1"/>
            </p:cNvSpPr>
            <p:nvPr/>
          </p:nvSpPr>
          <p:spPr bwMode="auto">
            <a:xfrm>
              <a:off x="3167153" y="2253781"/>
              <a:ext cx="521618" cy="456939"/>
            </a:xfrm>
            <a:custGeom>
              <a:avLst/>
              <a:gdLst>
                <a:gd name="T0" fmla="*/ 426 w 589"/>
                <a:gd name="T1" fmla="*/ 15 h 516"/>
                <a:gd name="T2" fmla="*/ 426 w 589"/>
                <a:gd name="T3" fmla="*/ 15 h 516"/>
                <a:gd name="T4" fmla="*/ 397 w 589"/>
                <a:gd name="T5" fmla="*/ 15 h 516"/>
                <a:gd name="T6" fmla="*/ 162 w 589"/>
                <a:gd name="T7" fmla="*/ 486 h 516"/>
                <a:gd name="T8" fmla="*/ 162 w 589"/>
                <a:gd name="T9" fmla="*/ 515 h 516"/>
                <a:gd name="T10" fmla="*/ 191 w 589"/>
                <a:gd name="T11" fmla="*/ 515 h 516"/>
                <a:gd name="T12" fmla="*/ 441 w 589"/>
                <a:gd name="T13" fmla="*/ 44 h 516"/>
                <a:gd name="T14" fmla="*/ 426 w 589"/>
                <a:gd name="T15" fmla="*/ 15 h 516"/>
                <a:gd name="T16" fmla="*/ 147 w 589"/>
                <a:gd name="T17" fmla="*/ 353 h 516"/>
                <a:gd name="T18" fmla="*/ 147 w 589"/>
                <a:gd name="T19" fmla="*/ 353 h 516"/>
                <a:gd name="T20" fmla="*/ 44 w 589"/>
                <a:gd name="T21" fmla="*/ 265 h 516"/>
                <a:gd name="T22" fmla="*/ 147 w 589"/>
                <a:gd name="T23" fmla="*/ 191 h 516"/>
                <a:gd name="T24" fmla="*/ 147 w 589"/>
                <a:gd name="T25" fmla="*/ 162 h 516"/>
                <a:gd name="T26" fmla="*/ 117 w 589"/>
                <a:gd name="T27" fmla="*/ 162 h 516"/>
                <a:gd name="T28" fmla="*/ 0 w 589"/>
                <a:gd name="T29" fmla="*/ 250 h 516"/>
                <a:gd name="T30" fmla="*/ 0 w 589"/>
                <a:gd name="T31" fmla="*/ 265 h 516"/>
                <a:gd name="T32" fmla="*/ 0 w 589"/>
                <a:gd name="T33" fmla="*/ 279 h 516"/>
                <a:gd name="T34" fmla="*/ 117 w 589"/>
                <a:gd name="T35" fmla="*/ 383 h 516"/>
                <a:gd name="T36" fmla="*/ 147 w 589"/>
                <a:gd name="T37" fmla="*/ 383 h 516"/>
                <a:gd name="T38" fmla="*/ 147 w 589"/>
                <a:gd name="T39" fmla="*/ 353 h 516"/>
                <a:gd name="T40" fmla="*/ 588 w 589"/>
                <a:gd name="T41" fmla="*/ 250 h 516"/>
                <a:gd name="T42" fmla="*/ 588 w 589"/>
                <a:gd name="T43" fmla="*/ 250 h 516"/>
                <a:gd name="T44" fmla="*/ 471 w 589"/>
                <a:gd name="T45" fmla="*/ 162 h 516"/>
                <a:gd name="T46" fmla="*/ 441 w 589"/>
                <a:gd name="T47" fmla="*/ 162 h 516"/>
                <a:gd name="T48" fmla="*/ 441 w 589"/>
                <a:gd name="T49" fmla="*/ 191 h 516"/>
                <a:gd name="T50" fmla="*/ 544 w 589"/>
                <a:gd name="T51" fmla="*/ 265 h 516"/>
                <a:gd name="T52" fmla="*/ 441 w 589"/>
                <a:gd name="T53" fmla="*/ 353 h 516"/>
                <a:gd name="T54" fmla="*/ 441 w 589"/>
                <a:gd name="T55" fmla="*/ 383 h 516"/>
                <a:gd name="T56" fmla="*/ 471 w 589"/>
                <a:gd name="T57" fmla="*/ 383 h 516"/>
                <a:gd name="T58" fmla="*/ 588 w 589"/>
                <a:gd name="T59" fmla="*/ 279 h 516"/>
                <a:gd name="T60" fmla="*/ 588 w 589"/>
                <a:gd name="T61" fmla="*/ 265 h 516"/>
                <a:gd name="T62" fmla="*/ 588 w 589"/>
                <a:gd name="T63" fmla="*/ 25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accent1"/>
            </a:solidFill>
            <a:ln>
              <a:noFill/>
            </a:ln>
            <a:effectLst/>
            <a:extLst/>
          </p:spPr>
          <p:txBody>
            <a:bodyPr wrap="none" lIns="121899" tIns="60950" rIns="121899" bIns="60950" anchor="ctr"/>
            <a:lstStyle/>
            <a:p>
              <a:pPr>
                <a:defRPr/>
              </a:pPr>
              <a:endParaRPr lang="en-US" sz="900"/>
            </a:p>
          </p:txBody>
        </p:sp>
      </p:grpSp>
      <p:grpSp>
        <p:nvGrpSpPr>
          <p:cNvPr id="4" name="Group 3"/>
          <p:cNvGrpSpPr/>
          <p:nvPr/>
        </p:nvGrpSpPr>
        <p:grpSpPr>
          <a:xfrm>
            <a:off x="2878702" y="4579821"/>
            <a:ext cx="1094800" cy="1094800"/>
            <a:chOff x="2878702" y="4579821"/>
            <a:chExt cx="1094800" cy="1094800"/>
          </a:xfrm>
        </p:grpSpPr>
        <p:sp>
          <p:nvSpPr>
            <p:cNvPr id="18" name="Oval 17"/>
            <p:cNvSpPr/>
            <p:nvPr/>
          </p:nvSpPr>
          <p:spPr>
            <a:xfrm>
              <a:off x="2878702" y="4579821"/>
              <a:ext cx="1094800" cy="1094800"/>
            </a:xfrm>
            <a:prstGeom prst="ellipse">
              <a:avLst/>
            </a:prstGeom>
            <a:ln>
              <a:solidFill>
                <a:schemeClr val="accent3"/>
              </a:solidFill>
            </a:ln>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Freeform 108"/>
            <p:cNvSpPr>
              <a:spLocks noChangeArrowheads="1"/>
            </p:cNvSpPr>
            <p:nvPr/>
          </p:nvSpPr>
          <p:spPr bwMode="auto">
            <a:xfrm>
              <a:off x="3200573" y="4902087"/>
              <a:ext cx="443845" cy="457172"/>
            </a:xfrm>
            <a:custGeom>
              <a:avLst/>
              <a:gdLst>
                <a:gd name="T0" fmla="*/ 88 w 619"/>
                <a:gd name="T1" fmla="*/ 89 h 634"/>
                <a:gd name="T2" fmla="*/ 88 w 619"/>
                <a:gd name="T3" fmla="*/ 89 h 634"/>
                <a:gd name="T4" fmla="*/ 73 w 619"/>
                <a:gd name="T5" fmla="*/ 103 h 634"/>
                <a:gd name="T6" fmla="*/ 88 w 619"/>
                <a:gd name="T7" fmla="*/ 118 h 634"/>
                <a:gd name="T8" fmla="*/ 118 w 619"/>
                <a:gd name="T9" fmla="*/ 103 h 634"/>
                <a:gd name="T10" fmla="*/ 88 w 619"/>
                <a:gd name="T11" fmla="*/ 89 h 634"/>
                <a:gd name="T12" fmla="*/ 545 w 619"/>
                <a:gd name="T13" fmla="*/ 0 h 634"/>
                <a:gd name="T14" fmla="*/ 545 w 619"/>
                <a:gd name="T15" fmla="*/ 0 h 634"/>
                <a:gd name="T16" fmla="*/ 73 w 619"/>
                <a:gd name="T17" fmla="*/ 0 h 634"/>
                <a:gd name="T18" fmla="*/ 0 w 619"/>
                <a:gd name="T19" fmla="*/ 89 h 634"/>
                <a:gd name="T20" fmla="*/ 0 w 619"/>
                <a:gd name="T21" fmla="*/ 560 h 634"/>
                <a:gd name="T22" fmla="*/ 73 w 619"/>
                <a:gd name="T23" fmla="*/ 633 h 634"/>
                <a:gd name="T24" fmla="*/ 545 w 619"/>
                <a:gd name="T25" fmla="*/ 633 h 634"/>
                <a:gd name="T26" fmla="*/ 618 w 619"/>
                <a:gd name="T27" fmla="*/ 560 h 634"/>
                <a:gd name="T28" fmla="*/ 618 w 619"/>
                <a:gd name="T29" fmla="*/ 89 h 634"/>
                <a:gd name="T30" fmla="*/ 545 w 619"/>
                <a:gd name="T31" fmla="*/ 0 h 634"/>
                <a:gd name="T32" fmla="*/ 589 w 619"/>
                <a:gd name="T33" fmla="*/ 560 h 634"/>
                <a:gd name="T34" fmla="*/ 589 w 619"/>
                <a:gd name="T35" fmla="*/ 560 h 634"/>
                <a:gd name="T36" fmla="*/ 545 w 619"/>
                <a:gd name="T37" fmla="*/ 589 h 634"/>
                <a:gd name="T38" fmla="*/ 73 w 619"/>
                <a:gd name="T39" fmla="*/ 589 h 634"/>
                <a:gd name="T40" fmla="*/ 29 w 619"/>
                <a:gd name="T41" fmla="*/ 560 h 634"/>
                <a:gd name="T42" fmla="*/ 29 w 619"/>
                <a:gd name="T43" fmla="*/ 206 h 634"/>
                <a:gd name="T44" fmla="*/ 589 w 619"/>
                <a:gd name="T45" fmla="*/ 206 h 634"/>
                <a:gd name="T46" fmla="*/ 589 w 619"/>
                <a:gd name="T47" fmla="*/ 560 h 634"/>
                <a:gd name="T48" fmla="*/ 589 w 619"/>
                <a:gd name="T49" fmla="*/ 162 h 634"/>
                <a:gd name="T50" fmla="*/ 589 w 619"/>
                <a:gd name="T51" fmla="*/ 162 h 634"/>
                <a:gd name="T52" fmla="*/ 29 w 619"/>
                <a:gd name="T53" fmla="*/ 162 h 634"/>
                <a:gd name="T54" fmla="*/ 29 w 619"/>
                <a:gd name="T55" fmla="*/ 89 h 634"/>
                <a:gd name="T56" fmla="*/ 73 w 619"/>
                <a:gd name="T57" fmla="*/ 44 h 634"/>
                <a:gd name="T58" fmla="*/ 545 w 619"/>
                <a:gd name="T59" fmla="*/ 44 h 634"/>
                <a:gd name="T60" fmla="*/ 589 w 619"/>
                <a:gd name="T61" fmla="*/ 89 h 634"/>
                <a:gd name="T62" fmla="*/ 589 w 619"/>
                <a:gd name="T63" fmla="*/ 162 h 634"/>
                <a:gd name="T64" fmla="*/ 250 w 619"/>
                <a:gd name="T65" fmla="*/ 89 h 634"/>
                <a:gd name="T66" fmla="*/ 250 w 619"/>
                <a:gd name="T67" fmla="*/ 89 h 634"/>
                <a:gd name="T68" fmla="*/ 235 w 619"/>
                <a:gd name="T69" fmla="*/ 103 h 634"/>
                <a:gd name="T70" fmla="*/ 250 w 619"/>
                <a:gd name="T71" fmla="*/ 118 h 634"/>
                <a:gd name="T72" fmla="*/ 265 w 619"/>
                <a:gd name="T73" fmla="*/ 103 h 634"/>
                <a:gd name="T74" fmla="*/ 250 w 619"/>
                <a:gd name="T75" fmla="*/ 89 h 634"/>
                <a:gd name="T76" fmla="*/ 177 w 619"/>
                <a:gd name="T77" fmla="*/ 89 h 634"/>
                <a:gd name="T78" fmla="*/ 177 w 619"/>
                <a:gd name="T79" fmla="*/ 89 h 634"/>
                <a:gd name="T80" fmla="*/ 147 w 619"/>
                <a:gd name="T81" fmla="*/ 103 h 634"/>
                <a:gd name="T82" fmla="*/ 177 w 619"/>
                <a:gd name="T83" fmla="*/ 118 h 634"/>
                <a:gd name="T84" fmla="*/ 191 w 619"/>
                <a:gd name="T85" fmla="*/ 103 h 634"/>
                <a:gd name="T86" fmla="*/ 177 w 619"/>
                <a:gd name="T87" fmla="*/ 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accent3"/>
            </a:solidFill>
            <a:ln>
              <a:noFill/>
            </a:ln>
            <a:effectLst/>
            <a:extLst/>
          </p:spPr>
          <p:txBody>
            <a:bodyPr wrap="none" lIns="121899" tIns="60950" rIns="121899" bIns="60950" anchor="ctr"/>
            <a:lstStyle/>
            <a:p>
              <a:pPr>
                <a:defRPr/>
              </a:pPr>
              <a:endParaRPr lang="en-US" sz="900"/>
            </a:p>
          </p:txBody>
        </p:sp>
      </p:grpSp>
      <p:sp>
        <p:nvSpPr>
          <p:cNvPr id="37" name="TextBox 31"/>
          <p:cNvSpPr txBox="1">
            <a:spLocks noChangeArrowheads="1"/>
          </p:cNvSpPr>
          <p:nvPr/>
        </p:nvSpPr>
        <p:spPr bwMode="auto">
          <a:xfrm>
            <a:off x="3984642" y="2180210"/>
            <a:ext cx="2201244"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id-ID" sz="3300" b="1" dirty="0">
                <a:solidFill>
                  <a:schemeClr val="bg1"/>
                </a:solidFill>
                <a:latin typeface="+mn-lt"/>
                <a:cs typeface="Lato Regular"/>
              </a:rPr>
              <a:t>HTML Code</a:t>
            </a:r>
          </a:p>
        </p:txBody>
      </p:sp>
      <p:sp>
        <p:nvSpPr>
          <p:cNvPr id="38" name="TextBox 31"/>
          <p:cNvSpPr txBox="1">
            <a:spLocks noChangeArrowheads="1"/>
          </p:cNvSpPr>
          <p:nvPr/>
        </p:nvSpPr>
        <p:spPr bwMode="auto">
          <a:xfrm>
            <a:off x="4291870" y="3531620"/>
            <a:ext cx="3167855"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IN" sz="3300" b="1" dirty="0" smtClean="0">
                <a:solidFill>
                  <a:schemeClr val="bg1"/>
                </a:solidFill>
                <a:latin typeface="+mn-lt"/>
                <a:cs typeface="Lato Regular"/>
              </a:rPr>
              <a:t>Python Django</a:t>
            </a:r>
            <a:endParaRPr lang="id-ID" sz="3300" b="1" dirty="0">
              <a:solidFill>
                <a:schemeClr val="bg1"/>
              </a:solidFill>
              <a:latin typeface="+mn-lt"/>
              <a:cs typeface="Lato Regular"/>
            </a:endParaRPr>
          </a:p>
        </p:txBody>
      </p:sp>
      <p:sp>
        <p:nvSpPr>
          <p:cNvPr id="44" name="TextBox 31"/>
          <p:cNvSpPr txBox="1">
            <a:spLocks noChangeArrowheads="1"/>
          </p:cNvSpPr>
          <p:nvPr/>
        </p:nvSpPr>
        <p:spPr bwMode="auto">
          <a:xfrm>
            <a:off x="3984642" y="4836842"/>
            <a:ext cx="1782860"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IN" sz="3300" b="1" dirty="0" smtClean="0">
                <a:solidFill>
                  <a:schemeClr val="bg1"/>
                </a:solidFill>
                <a:latin typeface="+mn-lt"/>
                <a:cs typeface="Lato Regular"/>
              </a:rPr>
              <a:t>SQLite3</a:t>
            </a:r>
            <a:endParaRPr lang="id-ID" sz="3300" b="1" dirty="0">
              <a:solidFill>
                <a:schemeClr val="bg1"/>
              </a:solidFill>
              <a:latin typeface="+mn-lt"/>
              <a:cs typeface="Lato Regular"/>
            </a:endParaRPr>
          </a:p>
        </p:txBody>
      </p:sp>
      <p:sp>
        <p:nvSpPr>
          <p:cNvPr id="45" name="TextBox 30"/>
          <p:cNvSpPr txBox="1">
            <a:spLocks noChangeArrowheads="1"/>
          </p:cNvSpPr>
          <p:nvPr/>
        </p:nvSpPr>
        <p:spPr bwMode="auto">
          <a:xfrm>
            <a:off x="7615040" y="3662425"/>
            <a:ext cx="29921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en-US" sz="1600" dirty="0" smtClean="0">
                <a:solidFill>
                  <a:schemeClr val="bg1"/>
                </a:solidFill>
                <a:latin typeface="+mn-lt"/>
                <a:ea typeface="Lato"/>
                <a:cs typeface="Lato Light"/>
              </a:rPr>
              <a:t>Back-end</a:t>
            </a:r>
            <a:endParaRPr lang="en-US" sz="1600" dirty="0">
              <a:solidFill>
                <a:schemeClr val="bg1"/>
              </a:solidFill>
              <a:latin typeface="+mn-lt"/>
              <a:ea typeface="Lato"/>
              <a:cs typeface="Lato Light"/>
            </a:endParaRPr>
          </a:p>
        </p:txBody>
      </p:sp>
      <p:sp>
        <p:nvSpPr>
          <p:cNvPr id="46" name="TextBox 30"/>
          <p:cNvSpPr txBox="1">
            <a:spLocks noChangeArrowheads="1"/>
          </p:cNvSpPr>
          <p:nvPr/>
        </p:nvSpPr>
        <p:spPr bwMode="auto">
          <a:xfrm>
            <a:off x="7208490" y="4988893"/>
            <a:ext cx="29921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en-US" sz="1600" dirty="0" smtClean="0">
                <a:solidFill>
                  <a:schemeClr val="bg1"/>
                </a:solidFill>
                <a:latin typeface="+mn-lt"/>
                <a:ea typeface="Lato"/>
                <a:cs typeface="Lato Light"/>
              </a:rPr>
              <a:t>Database</a:t>
            </a:r>
            <a:endParaRPr lang="en-US" sz="1600" dirty="0">
              <a:solidFill>
                <a:schemeClr val="bg1"/>
              </a:solidFill>
              <a:latin typeface="+mn-lt"/>
              <a:ea typeface="Lato"/>
              <a:cs typeface="Lato Light"/>
            </a:endParaRPr>
          </a:p>
        </p:txBody>
      </p:sp>
      <p:sp>
        <p:nvSpPr>
          <p:cNvPr id="47" name="TextBox 30"/>
          <p:cNvSpPr txBox="1">
            <a:spLocks noChangeArrowheads="1"/>
          </p:cNvSpPr>
          <p:nvPr/>
        </p:nvSpPr>
        <p:spPr bwMode="auto">
          <a:xfrm>
            <a:off x="6790792" y="2337210"/>
            <a:ext cx="29921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en-US" sz="1600" dirty="0" smtClean="0">
                <a:solidFill>
                  <a:schemeClr val="bg1"/>
                </a:solidFill>
                <a:latin typeface="+mn-lt"/>
                <a:ea typeface="Lato"/>
                <a:cs typeface="Lato Light"/>
              </a:rPr>
              <a:t>Frond-end.</a:t>
            </a:r>
            <a:endParaRPr lang="en-US" sz="1600" dirty="0">
              <a:solidFill>
                <a:schemeClr val="bg1"/>
              </a:solidFill>
              <a:latin typeface="+mn-lt"/>
              <a:ea typeface="Lato"/>
              <a:cs typeface="Lato Light"/>
            </a:endParaRPr>
          </a:p>
        </p:txBody>
      </p:sp>
      <p:grpSp>
        <p:nvGrpSpPr>
          <p:cNvPr id="19" name="Group 18">
            <a:extLst>
              <a:ext uri="{FF2B5EF4-FFF2-40B4-BE49-F238E27FC236}">
                <a16:creationId xmlns="" xmlns:a16="http://schemas.microsoft.com/office/drawing/2014/main" id="{884BEBFE-E671-4DE3-AF20-93FFBEB718B6}"/>
              </a:ext>
            </a:extLst>
          </p:cNvPr>
          <p:cNvGrpSpPr/>
          <p:nvPr/>
        </p:nvGrpSpPr>
        <p:grpSpPr>
          <a:xfrm>
            <a:off x="3413246" y="618871"/>
            <a:ext cx="4774412" cy="868966"/>
            <a:chOff x="3792922" y="792324"/>
            <a:chExt cx="4774412" cy="868966"/>
          </a:xfrm>
        </p:grpSpPr>
        <p:sp>
          <p:nvSpPr>
            <p:cNvPr id="20" name="Rectangle 19">
              <a:extLst>
                <a:ext uri="{FF2B5EF4-FFF2-40B4-BE49-F238E27FC236}">
                  <a16:creationId xmlns="" xmlns:a16="http://schemas.microsoft.com/office/drawing/2014/main" id="{0B6835BA-ADDF-4712-9166-7D0FF8B6FB12}"/>
                </a:ext>
              </a:extLst>
            </p:cNvPr>
            <p:cNvSpPr/>
            <p:nvPr/>
          </p:nvSpPr>
          <p:spPr>
            <a:xfrm>
              <a:off x="3943612" y="1014959"/>
              <a:ext cx="4623722" cy="646331"/>
            </a:xfrm>
            <a:prstGeom prst="rect">
              <a:avLst/>
            </a:prstGeom>
          </p:spPr>
          <p:txBody>
            <a:bodyPr wrap="square">
              <a:spAutoFit/>
            </a:bodyPr>
            <a:lstStyle/>
            <a:p>
              <a:pPr algn="ctr"/>
              <a:r>
                <a:rPr lang="en-IN" sz="3600" b="1" dirty="0" smtClean="0">
                  <a:solidFill>
                    <a:schemeClr val="tx1">
                      <a:lumMod val="95000"/>
                      <a:lumOff val="5000"/>
                    </a:schemeClr>
                  </a:solidFill>
                  <a:cs typeface="Lato Heavy" panose="020F0902020204030203" pitchFamily="34" charset="0"/>
                </a:rPr>
                <a:t>Tools </a:t>
              </a:r>
              <a:r>
                <a:rPr lang="en-IN" sz="3600" b="1" dirty="0" smtClean="0">
                  <a:solidFill>
                    <a:schemeClr val="bg1"/>
                  </a:solidFill>
                  <a:cs typeface="Lato Heavy" panose="020F0902020204030203" pitchFamily="34" charset="0"/>
                </a:rPr>
                <a:t>&amp;</a:t>
              </a:r>
              <a:r>
                <a:rPr lang="id-ID" sz="3600" b="1" dirty="0" smtClean="0">
                  <a:solidFill>
                    <a:schemeClr val="bg1"/>
                  </a:solidFill>
                  <a:cs typeface="Lato Heavy" panose="020F0902020204030203" pitchFamily="34" charset="0"/>
                </a:rPr>
                <a:t> </a:t>
              </a:r>
              <a:r>
                <a:rPr lang="en-US" sz="3600" b="1" spc="100" dirty="0" smtClean="0">
                  <a:gradFill>
                    <a:gsLst>
                      <a:gs pos="0">
                        <a:schemeClr val="accent1"/>
                      </a:gs>
                      <a:gs pos="100000">
                        <a:schemeClr val="accent2"/>
                      </a:gs>
                    </a:gsLst>
                    <a:lin ang="2700000" scaled="1"/>
                  </a:gradFill>
                </a:rPr>
                <a:t>Platform</a:t>
              </a:r>
              <a:r>
                <a:rPr lang="id-ID" sz="3600" b="1" spc="100" dirty="0" smtClean="0">
                  <a:gradFill>
                    <a:gsLst>
                      <a:gs pos="0">
                        <a:schemeClr val="accent1"/>
                      </a:gs>
                      <a:gs pos="100000">
                        <a:schemeClr val="accent2"/>
                      </a:gs>
                    </a:gsLst>
                    <a:lin ang="2700000" scaled="1"/>
                  </a:gradFill>
                </a:rPr>
                <a:t> </a:t>
              </a:r>
              <a:endParaRPr lang="id-ID" sz="3600" b="1" dirty="0">
                <a:solidFill>
                  <a:schemeClr val="accent1"/>
                </a:solidFill>
                <a:cs typeface="Lato Heavy" panose="020F0902020204030203" pitchFamily="34" charset="0"/>
              </a:endParaRPr>
            </a:p>
          </p:txBody>
        </p:sp>
        <p:sp>
          <p:nvSpPr>
            <p:cNvPr id="21" name="Rectangle 20">
              <a:extLst>
                <a:ext uri="{FF2B5EF4-FFF2-40B4-BE49-F238E27FC236}">
                  <a16:creationId xmlns="" xmlns:a16="http://schemas.microsoft.com/office/drawing/2014/main" id="{ECCE9BE3-206E-4CFB-9FF4-44BE31D6C0D5}"/>
                </a:ext>
              </a:extLst>
            </p:cNvPr>
            <p:cNvSpPr/>
            <p:nvPr/>
          </p:nvSpPr>
          <p:spPr>
            <a:xfrm>
              <a:off x="3792922" y="792324"/>
              <a:ext cx="4381755" cy="276999"/>
            </a:xfrm>
            <a:prstGeom prst="rect">
              <a:avLst/>
            </a:prstGeom>
          </p:spPr>
          <p:txBody>
            <a:bodyPr wrap="square">
              <a:spAutoFit/>
            </a:bodyPr>
            <a:lstStyle/>
            <a:p>
              <a:pPr algn="ctr"/>
              <a:r>
                <a:rPr lang="en-IN" sz="1200" spc="300" dirty="0" smtClean="0">
                  <a:solidFill>
                    <a:schemeClr val="bg1">
                      <a:lumMod val="75000"/>
                    </a:schemeClr>
                  </a:solidFill>
                  <a:cs typeface="Lato Light" panose="020F0402020204030203" pitchFamily="34" charset="0"/>
                </a:rPr>
                <a:t>IMPLIMENTATION</a:t>
              </a:r>
              <a:endParaRPr lang="id-ID" sz="1200" spc="300" dirty="0">
                <a:solidFill>
                  <a:schemeClr val="bg1">
                    <a:lumMod val="75000"/>
                  </a:schemeClr>
                </a:solidFill>
                <a:cs typeface="Lato Light" panose="020F0402020204030203" pitchFamily="34" charset="0"/>
              </a:endParaRPr>
            </a:p>
          </p:txBody>
        </p:sp>
      </p:grpSp>
    </p:spTree>
    <p:extLst>
      <p:ext uri="{BB962C8B-B14F-4D97-AF65-F5344CB8AC3E}">
        <p14:creationId xmlns:p14="http://schemas.microsoft.com/office/powerpoint/2010/main" val="2068672477"/>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E6B0BF-ED50-4E74-8A95-753FEBCB468B}"/>
              </a:ext>
            </a:extLst>
          </p:cNvPr>
          <p:cNvSpPr/>
          <p:nvPr/>
        </p:nvSpPr>
        <p:spPr>
          <a:xfrm>
            <a:off x="4173525" y="451281"/>
            <a:ext cx="3462807" cy="677108"/>
          </a:xfrm>
          <a:prstGeom prst="rect">
            <a:avLst/>
          </a:prstGeom>
        </p:spPr>
        <p:txBody>
          <a:bodyPr wrap="none">
            <a:spAutoFit/>
          </a:bodyPr>
          <a:lstStyle/>
          <a:p>
            <a:pPr algn="ctr"/>
            <a:r>
              <a:rPr lang="en-US" sz="3800" b="1" dirty="0" smtClean="0">
                <a:solidFill>
                  <a:srgbClr val="3E4157"/>
                </a:solidFill>
                <a:ea typeface="Lato" panose="020F0502020204030203" pitchFamily="34" charset="0"/>
                <a:cs typeface="Segoe UI" panose="020B0502040204020203" pitchFamily="34" charset="0"/>
              </a:rPr>
              <a:t>CONCLUSION</a:t>
            </a:r>
            <a:endParaRPr lang="id-ID" sz="3800" b="1" dirty="0">
              <a:solidFill>
                <a:srgbClr val="3E4157"/>
              </a:solidFill>
              <a:ea typeface="Lato" panose="020F0502020204030203" pitchFamily="34" charset="0"/>
              <a:cs typeface="Segoe UI" panose="020B0502040204020203" pitchFamily="34" charset="0"/>
            </a:endParaRPr>
          </a:p>
        </p:txBody>
      </p:sp>
      <p:sp>
        <p:nvSpPr>
          <p:cNvPr id="4" name="Rectangle 3"/>
          <p:cNvSpPr/>
          <p:nvPr/>
        </p:nvSpPr>
        <p:spPr>
          <a:xfrm>
            <a:off x="1519449" y="1728423"/>
            <a:ext cx="9002975" cy="3785652"/>
          </a:xfrm>
          <a:prstGeom prst="rect">
            <a:avLst/>
          </a:prstGeom>
        </p:spPr>
        <p:txBody>
          <a:bodyPr wrap="square">
            <a:spAutoFit/>
          </a:bodyPr>
          <a:lstStyle/>
          <a:p>
            <a:pPr indent="914400" algn="just">
              <a:lnSpc>
                <a:spcPct val="150000"/>
              </a:lnSpc>
            </a:pPr>
            <a:r>
              <a:rPr lang="en-US" sz="2000" kern="150" dirty="0">
                <a:ea typeface="Source Han Sans CN Regular"/>
                <a:cs typeface="Lohit Devanagari"/>
              </a:rPr>
              <a:t>Our system </a:t>
            </a:r>
            <a:r>
              <a:rPr lang="en-US" sz="2000" kern="150" dirty="0" smtClean="0">
                <a:ea typeface="Source Han Sans CN Regular"/>
                <a:cs typeface="Lohit Devanagari"/>
              </a:rPr>
              <a:t>KrishiWorld, </a:t>
            </a:r>
            <a:r>
              <a:rPr lang="en-US" sz="2000" kern="150" dirty="0">
                <a:ea typeface="Source Han Sans CN Regular"/>
                <a:cs typeface="Lohit Devanagari"/>
              </a:rPr>
              <a:t>as described above, can lead to error free, secure, reliable and fast management system. It can assist the user to concentrate on their other activities rather to concentrate on the record keeping. Thus it will help farmers in better utilization of resources. The farmers can maintain computerized records without redundant entries. That means that one need not be distracted by information that is not relevant, while being able to reach the information. Basically the project describes how to manage for good performance and better services for the clients.</a:t>
            </a:r>
            <a:endParaRPr lang="en-GB" sz="2000" kern="150" dirty="0">
              <a:effectLst/>
              <a:ea typeface="Source Han Sans CN Regular"/>
              <a:cs typeface="Lohit Devanagari"/>
            </a:endParaRPr>
          </a:p>
        </p:txBody>
      </p:sp>
    </p:spTree>
    <p:extLst>
      <p:ext uri="{BB962C8B-B14F-4D97-AF65-F5344CB8AC3E}">
        <p14:creationId xmlns:p14="http://schemas.microsoft.com/office/powerpoint/2010/main" val="140963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rot="5400000">
            <a:off x="7723378" y="-1170031"/>
            <a:ext cx="1270595" cy="3669958"/>
          </a:xfrm>
          <a:prstGeom prst="roundRect">
            <a:avLst/>
          </a:prstGeom>
          <a:solidFill>
            <a:schemeClr val="bg1"/>
          </a:solidFill>
          <a:ln>
            <a:noFill/>
          </a:ln>
          <a:effectLst>
            <a:outerShdw blurRad="889000" dist="317500" dir="84000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TextBox 61">
            <a:extLst>
              <a:ext uri="{FF2B5EF4-FFF2-40B4-BE49-F238E27FC236}">
                <a16:creationId xmlns:a16="http://schemas.microsoft.com/office/drawing/2014/main" xmlns="" id="{AC83A5C9-61C8-49C2-A0F3-EBC8C2A7F45A}"/>
              </a:ext>
            </a:extLst>
          </p:cNvPr>
          <p:cNvSpPr txBox="1"/>
          <p:nvPr/>
        </p:nvSpPr>
        <p:spPr>
          <a:xfrm>
            <a:off x="6722123" y="249450"/>
            <a:ext cx="3570209" cy="830997"/>
          </a:xfrm>
          <a:prstGeom prst="rect">
            <a:avLst/>
          </a:prstGeom>
          <a:noFill/>
          <a:effectLst>
            <a:outerShdw blurRad="190500" dist="127000" dir="5400000" algn="t" rotWithShape="0">
              <a:prstClr val="black">
                <a:alpha val="25000"/>
              </a:prstClr>
            </a:outerShdw>
          </a:effectLst>
        </p:spPr>
        <p:txBody>
          <a:bodyPr wrap="none" rtlCol="0">
            <a:spAutoFit/>
          </a:bodyPr>
          <a:lstStyle/>
          <a:p>
            <a:pPr algn="ctr"/>
            <a:r>
              <a:rPr lang="en-US" sz="4800" b="1" dirty="0" smtClean="0">
                <a:solidFill>
                  <a:srgbClr val="3E4157"/>
                </a:solidFill>
                <a:cs typeface="Segoe UI" panose="020B0502040204020203" pitchFamily="34" charset="0"/>
              </a:rPr>
              <a:t>CONTENTS</a:t>
            </a:r>
            <a:endParaRPr lang="en-US" sz="4800" b="1" dirty="0">
              <a:solidFill>
                <a:srgbClr val="3E4157"/>
              </a:solidFill>
              <a:cs typeface="Segoe UI" panose="020B0502040204020203" pitchFamily="34" charset="0"/>
            </a:endParaRPr>
          </a:p>
        </p:txBody>
      </p:sp>
      <p:sp>
        <p:nvSpPr>
          <p:cNvPr id="63" name="Rectangle 62">
            <a:extLst>
              <a:ext uri="{FF2B5EF4-FFF2-40B4-BE49-F238E27FC236}">
                <a16:creationId xmlns:a16="http://schemas.microsoft.com/office/drawing/2014/main" xmlns="" id="{5FF4E983-9C0D-4882-80E2-50F8C6533F4B}"/>
              </a:ext>
            </a:extLst>
          </p:cNvPr>
          <p:cNvSpPr/>
          <p:nvPr/>
        </p:nvSpPr>
        <p:spPr>
          <a:xfrm>
            <a:off x="10193656" y="0"/>
            <a:ext cx="1998344" cy="6857999"/>
          </a:xfrm>
          <a:prstGeom prst="rect">
            <a:avLst/>
          </a:prstGeom>
          <a:solidFill>
            <a:schemeClr val="tx2">
              <a:lumMod val="25000"/>
            </a:schemeClr>
          </a:solidFill>
          <a:ln>
            <a:solidFill>
              <a:srgbClr val="3E41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E4157"/>
              </a:solidFill>
            </a:endParaRPr>
          </a:p>
        </p:txBody>
      </p:sp>
      <p:cxnSp>
        <p:nvCxnSpPr>
          <p:cNvPr id="64" name="Straight Connector 63">
            <a:extLst>
              <a:ext uri="{FF2B5EF4-FFF2-40B4-BE49-F238E27FC236}">
                <a16:creationId xmlns:a16="http://schemas.microsoft.com/office/drawing/2014/main" xmlns="" id="{403CCBA1-9B9C-41E4-8EF2-DE95B888305E}"/>
              </a:ext>
            </a:extLst>
          </p:cNvPr>
          <p:cNvCxnSpPr>
            <a:cxnSpLocks/>
          </p:cNvCxnSpPr>
          <p:nvPr/>
        </p:nvCxnSpPr>
        <p:spPr>
          <a:xfrm>
            <a:off x="5422053" y="5072001"/>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403CCBA1-9B9C-41E4-8EF2-DE95B888305E}"/>
              </a:ext>
            </a:extLst>
          </p:cNvPr>
          <p:cNvCxnSpPr>
            <a:cxnSpLocks/>
          </p:cNvCxnSpPr>
          <p:nvPr/>
        </p:nvCxnSpPr>
        <p:spPr>
          <a:xfrm>
            <a:off x="5428353" y="4519458"/>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03CCBA1-9B9C-41E4-8EF2-DE95B888305E}"/>
              </a:ext>
            </a:extLst>
          </p:cNvPr>
          <p:cNvCxnSpPr>
            <a:cxnSpLocks/>
          </p:cNvCxnSpPr>
          <p:nvPr/>
        </p:nvCxnSpPr>
        <p:spPr>
          <a:xfrm>
            <a:off x="5413125" y="3918155"/>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403CCBA1-9B9C-41E4-8EF2-DE95B888305E}"/>
              </a:ext>
            </a:extLst>
          </p:cNvPr>
          <p:cNvCxnSpPr>
            <a:cxnSpLocks/>
          </p:cNvCxnSpPr>
          <p:nvPr/>
        </p:nvCxnSpPr>
        <p:spPr>
          <a:xfrm>
            <a:off x="5412303" y="3291797"/>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xmlns="" id="{040F8206-31E8-49CD-A8C2-0EDA08AD426E}"/>
              </a:ext>
            </a:extLst>
          </p:cNvPr>
          <p:cNvSpPr/>
          <p:nvPr/>
        </p:nvSpPr>
        <p:spPr>
          <a:xfrm>
            <a:off x="3263993" y="863525"/>
            <a:ext cx="1794236"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Introduction</a:t>
            </a:r>
            <a:endParaRPr lang="id-ID" sz="1600" b="1" dirty="0">
              <a:solidFill>
                <a:srgbClr val="2F2E57"/>
              </a:solidFill>
              <a:ea typeface="Lato" panose="020F0502020204030203" pitchFamily="34" charset="0"/>
              <a:cs typeface="Segoe UI Light" panose="020B0502040204020203" pitchFamily="34" charset="0"/>
            </a:endParaRPr>
          </a:p>
        </p:txBody>
      </p:sp>
      <p:sp>
        <p:nvSpPr>
          <p:cNvPr id="69" name="Rectangle 68">
            <a:extLst>
              <a:ext uri="{FF2B5EF4-FFF2-40B4-BE49-F238E27FC236}">
                <a16:creationId xmlns:a16="http://schemas.microsoft.com/office/drawing/2014/main" xmlns="" id="{C5A6A8FC-E477-472C-A7F3-CC47182FF422}"/>
              </a:ext>
            </a:extLst>
          </p:cNvPr>
          <p:cNvSpPr/>
          <p:nvPr/>
        </p:nvSpPr>
        <p:spPr>
          <a:xfrm>
            <a:off x="1929767" y="3257607"/>
            <a:ext cx="3196827"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Advantages &amp; Features</a:t>
            </a:r>
            <a:endParaRPr lang="id-ID" sz="1600" b="1" dirty="0">
              <a:solidFill>
                <a:srgbClr val="2F2E57"/>
              </a:solidFill>
              <a:ea typeface="Lato" panose="020F0502020204030203" pitchFamily="34" charset="0"/>
              <a:cs typeface="Segoe UI Light" panose="020B0502040204020203" pitchFamily="34" charset="0"/>
            </a:endParaRPr>
          </a:p>
        </p:txBody>
      </p:sp>
      <p:sp>
        <p:nvSpPr>
          <p:cNvPr id="70" name="Rectangle 69">
            <a:extLst>
              <a:ext uri="{FF2B5EF4-FFF2-40B4-BE49-F238E27FC236}">
                <a16:creationId xmlns:a16="http://schemas.microsoft.com/office/drawing/2014/main" xmlns="" id="{F1884DC6-003B-47F1-9A2D-68EC5D0ADBAF}"/>
              </a:ext>
            </a:extLst>
          </p:cNvPr>
          <p:cNvSpPr/>
          <p:nvPr/>
        </p:nvSpPr>
        <p:spPr>
          <a:xfrm>
            <a:off x="3547499" y="1490839"/>
            <a:ext cx="1319768"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Abstract</a:t>
            </a:r>
            <a:endParaRPr lang="id-ID" sz="1600" b="1" dirty="0">
              <a:solidFill>
                <a:srgbClr val="2F2E57"/>
              </a:solidFill>
              <a:ea typeface="Lato" panose="020F0502020204030203" pitchFamily="34" charset="0"/>
              <a:cs typeface="Segoe UI Light" panose="020B0502040204020203" pitchFamily="34" charset="0"/>
            </a:endParaRPr>
          </a:p>
        </p:txBody>
      </p:sp>
      <p:sp>
        <p:nvSpPr>
          <p:cNvPr id="71" name="Rectangle 70">
            <a:extLst>
              <a:ext uri="{FF2B5EF4-FFF2-40B4-BE49-F238E27FC236}">
                <a16:creationId xmlns:a16="http://schemas.microsoft.com/office/drawing/2014/main" xmlns="" id="{6D8AAADB-3DE1-4AC1-B187-AF767B7FBC85}"/>
              </a:ext>
            </a:extLst>
          </p:cNvPr>
          <p:cNvSpPr/>
          <p:nvPr/>
        </p:nvSpPr>
        <p:spPr>
          <a:xfrm>
            <a:off x="2754429" y="2030312"/>
            <a:ext cx="2237487"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Present </a:t>
            </a:r>
            <a:r>
              <a:rPr lang="en-US" sz="1600" b="1" dirty="0">
                <a:solidFill>
                  <a:srgbClr val="2F2E57"/>
                </a:solidFill>
                <a:ea typeface="Lato" panose="020F0502020204030203" pitchFamily="34" charset="0"/>
                <a:cs typeface="Segoe UI Light" panose="020B0502040204020203" pitchFamily="34" charset="0"/>
              </a:rPr>
              <a:t>System</a:t>
            </a:r>
            <a:endParaRPr lang="id-ID" sz="1600" b="1" dirty="0">
              <a:solidFill>
                <a:srgbClr val="2F2E57"/>
              </a:solidFill>
              <a:ea typeface="Lato" panose="020F0502020204030203" pitchFamily="34" charset="0"/>
              <a:cs typeface="Segoe UI Light" panose="020B0502040204020203" pitchFamily="34" charset="0"/>
            </a:endParaRPr>
          </a:p>
        </p:txBody>
      </p:sp>
      <p:sp>
        <p:nvSpPr>
          <p:cNvPr id="72" name="Rectangle 71">
            <a:extLst>
              <a:ext uri="{FF2B5EF4-FFF2-40B4-BE49-F238E27FC236}">
                <a16:creationId xmlns:a16="http://schemas.microsoft.com/office/drawing/2014/main" xmlns="" id="{66A242B8-249D-450B-853B-4A25E4F3D127}"/>
              </a:ext>
            </a:extLst>
          </p:cNvPr>
          <p:cNvSpPr/>
          <p:nvPr/>
        </p:nvSpPr>
        <p:spPr>
          <a:xfrm>
            <a:off x="2611844" y="2671228"/>
            <a:ext cx="2487206" cy="422007"/>
          </a:xfrm>
          <a:prstGeom prst="rect">
            <a:avLst/>
          </a:prstGeom>
          <a:noFill/>
          <a:ln>
            <a:noFill/>
          </a:ln>
        </p:spPr>
        <p:txBody>
          <a:bodyPr wrap="none">
            <a:spAutoFit/>
          </a:bodyPr>
          <a:lstStyle/>
          <a:p>
            <a:pPr>
              <a:lnSpc>
                <a:spcPct val="120000"/>
              </a:lnSpc>
            </a:pPr>
            <a:r>
              <a:rPr lang="en-US" sz="1600" b="1" dirty="0">
                <a:solidFill>
                  <a:srgbClr val="2F2E57"/>
                </a:solidFill>
                <a:latin typeface="+mn-lt"/>
                <a:ea typeface="Lato" panose="020F0502020204030203" pitchFamily="34" charset="0"/>
                <a:cs typeface="Segoe UI Light" panose="020B0502040204020203" pitchFamily="34" charset="0"/>
              </a:rPr>
              <a:t>Proposed System</a:t>
            </a:r>
            <a:endParaRPr lang="id-ID" sz="1600" b="1" dirty="0">
              <a:solidFill>
                <a:srgbClr val="2F2E57"/>
              </a:solidFill>
              <a:latin typeface="+mn-lt"/>
              <a:ea typeface="Lato" panose="020F0502020204030203" pitchFamily="34" charset="0"/>
              <a:cs typeface="Segoe UI Light" panose="020B0502040204020203" pitchFamily="34" charset="0"/>
            </a:endParaRPr>
          </a:p>
        </p:txBody>
      </p:sp>
      <p:cxnSp>
        <p:nvCxnSpPr>
          <p:cNvPr id="73" name="Straight Connector 72">
            <a:extLst>
              <a:ext uri="{FF2B5EF4-FFF2-40B4-BE49-F238E27FC236}">
                <a16:creationId xmlns:a16="http://schemas.microsoft.com/office/drawing/2014/main" xmlns="" id="{403CCBA1-9B9C-41E4-8EF2-DE95B888305E}"/>
              </a:ext>
            </a:extLst>
          </p:cNvPr>
          <p:cNvCxnSpPr>
            <a:cxnSpLocks/>
          </p:cNvCxnSpPr>
          <p:nvPr/>
        </p:nvCxnSpPr>
        <p:spPr>
          <a:xfrm>
            <a:off x="5412303" y="2611284"/>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AE5915A-6162-40C6-8419-E2F38CC9C357}"/>
              </a:ext>
            </a:extLst>
          </p:cNvPr>
          <p:cNvCxnSpPr>
            <a:cxnSpLocks/>
          </p:cNvCxnSpPr>
          <p:nvPr/>
        </p:nvCxnSpPr>
        <p:spPr>
          <a:xfrm>
            <a:off x="5402945" y="2062100"/>
            <a:ext cx="0" cy="857326"/>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2C94264F-45BE-4A76-9F8D-174B1F2426FB}"/>
              </a:ext>
            </a:extLst>
          </p:cNvPr>
          <p:cNvGrpSpPr/>
          <p:nvPr/>
        </p:nvGrpSpPr>
        <p:grpSpPr>
          <a:xfrm>
            <a:off x="5154203" y="3264390"/>
            <a:ext cx="544070" cy="456070"/>
            <a:chOff x="4543425" y="5086351"/>
            <a:chExt cx="419100" cy="419100"/>
          </a:xfrm>
        </p:grpSpPr>
        <p:sp>
          <p:nvSpPr>
            <p:cNvPr id="76" name="Oval 75">
              <a:extLst>
                <a:ext uri="{FF2B5EF4-FFF2-40B4-BE49-F238E27FC236}">
                  <a16:creationId xmlns:a16="http://schemas.microsoft.com/office/drawing/2014/main" xmlns="" id="{94DEFBA9-A816-4AB4-A337-A9BDDB3204D2}"/>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77" name="Oval 76">
              <a:extLst>
                <a:ext uri="{FF2B5EF4-FFF2-40B4-BE49-F238E27FC236}">
                  <a16:creationId xmlns:a16="http://schemas.microsoft.com/office/drawing/2014/main" xmlns="" id="{324B96B9-C157-4BEC-A766-E15CF756172B}"/>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grpSp>
        <p:nvGrpSpPr>
          <p:cNvPr id="78" name="Group 77">
            <a:extLst>
              <a:ext uri="{FF2B5EF4-FFF2-40B4-BE49-F238E27FC236}">
                <a16:creationId xmlns:a16="http://schemas.microsoft.com/office/drawing/2014/main" xmlns="" id="{7B068FC4-8166-4368-BD4E-3D55533D4049}"/>
              </a:ext>
            </a:extLst>
          </p:cNvPr>
          <p:cNvGrpSpPr/>
          <p:nvPr/>
        </p:nvGrpSpPr>
        <p:grpSpPr>
          <a:xfrm>
            <a:off x="5140088" y="2666799"/>
            <a:ext cx="544070" cy="456070"/>
            <a:chOff x="4543425" y="5086351"/>
            <a:chExt cx="419100" cy="419100"/>
          </a:xfrm>
        </p:grpSpPr>
        <p:sp>
          <p:nvSpPr>
            <p:cNvPr id="79" name="Oval 78">
              <a:extLst>
                <a:ext uri="{FF2B5EF4-FFF2-40B4-BE49-F238E27FC236}">
                  <a16:creationId xmlns:a16="http://schemas.microsoft.com/office/drawing/2014/main" xmlns="" id="{55DBAE29-FD2C-4867-BAC5-76CFAAD4170E}"/>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80" name="Oval 79">
              <a:extLst>
                <a:ext uri="{FF2B5EF4-FFF2-40B4-BE49-F238E27FC236}">
                  <a16:creationId xmlns:a16="http://schemas.microsoft.com/office/drawing/2014/main" xmlns=""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cxnSp>
        <p:nvCxnSpPr>
          <p:cNvPr id="81" name="Straight Connector 80">
            <a:extLst>
              <a:ext uri="{FF2B5EF4-FFF2-40B4-BE49-F238E27FC236}">
                <a16:creationId xmlns:a16="http://schemas.microsoft.com/office/drawing/2014/main" xmlns="" id="{2F9AE767-F67B-47A6-B0F4-9E6F182300EF}"/>
              </a:ext>
            </a:extLst>
          </p:cNvPr>
          <p:cNvCxnSpPr>
            <a:cxnSpLocks/>
          </p:cNvCxnSpPr>
          <p:nvPr/>
        </p:nvCxnSpPr>
        <p:spPr>
          <a:xfrm>
            <a:off x="5384657" y="1803255"/>
            <a:ext cx="0" cy="428664"/>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xmlns="" id="{310A5D45-F43D-4393-9706-F51B83E6A196}"/>
              </a:ext>
            </a:extLst>
          </p:cNvPr>
          <p:cNvGrpSpPr/>
          <p:nvPr/>
        </p:nvGrpSpPr>
        <p:grpSpPr>
          <a:xfrm>
            <a:off x="5087429" y="1997594"/>
            <a:ext cx="544070" cy="456070"/>
            <a:chOff x="4543425" y="5086351"/>
            <a:chExt cx="419100" cy="419100"/>
          </a:xfrm>
        </p:grpSpPr>
        <p:sp>
          <p:nvSpPr>
            <p:cNvPr id="83" name="Oval 82">
              <a:extLst>
                <a:ext uri="{FF2B5EF4-FFF2-40B4-BE49-F238E27FC236}">
                  <a16:creationId xmlns:a16="http://schemas.microsoft.com/office/drawing/2014/main" xmlns="" id="{68CD844B-ACF3-480A-B27F-EDC650597BED}"/>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84" name="Oval 83">
              <a:extLst>
                <a:ext uri="{FF2B5EF4-FFF2-40B4-BE49-F238E27FC236}">
                  <a16:creationId xmlns:a16="http://schemas.microsoft.com/office/drawing/2014/main" xmlns="" id="{F4290F9D-07BE-4234-A783-167574C5EC8F}"/>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cxnSp>
        <p:nvCxnSpPr>
          <p:cNvPr id="85" name="Straight Connector 84">
            <a:extLst>
              <a:ext uri="{FF2B5EF4-FFF2-40B4-BE49-F238E27FC236}">
                <a16:creationId xmlns:a16="http://schemas.microsoft.com/office/drawing/2014/main" xmlns="" id="{D1D2D194-32E3-45CD-822D-BCE71F0F2B39}"/>
              </a:ext>
            </a:extLst>
          </p:cNvPr>
          <p:cNvCxnSpPr>
            <a:cxnSpLocks/>
          </p:cNvCxnSpPr>
          <p:nvPr/>
        </p:nvCxnSpPr>
        <p:spPr>
          <a:xfrm flipH="1">
            <a:off x="5373198" y="1235356"/>
            <a:ext cx="1" cy="358963"/>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xmlns="" id="{D71091A6-72C2-43FD-9910-6921F7871DFA}"/>
              </a:ext>
            </a:extLst>
          </p:cNvPr>
          <p:cNvGrpSpPr/>
          <p:nvPr/>
        </p:nvGrpSpPr>
        <p:grpSpPr>
          <a:xfrm>
            <a:off x="5073568" y="1407917"/>
            <a:ext cx="544070" cy="456070"/>
            <a:chOff x="4543425" y="5086351"/>
            <a:chExt cx="419100" cy="419100"/>
          </a:xfrm>
        </p:grpSpPr>
        <p:sp>
          <p:nvSpPr>
            <p:cNvPr id="87" name="Oval 86">
              <a:extLst>
                <a:ext uri="{FF2B5EF4-FFF2-40B4-BE49-F238E27FC236}">
                  <a16:creationId xmlns:a16="http://schemas.microsoft.com/office/drawing/2014/main" xmlns="" id="{3F8D41D4-E8F8-4B54-A331-FB1F54380B37}"/>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88" name="Oval 87">
              <a:extLst>
                <a:ext uri="{FF2B5EF4-FFF2-40B4-BE49-F238E27FC236}">
                  <a16:creationId xmlns:a16="http://schemas.microsoft.com/office/drawing/2014/main" xmlns="" id="{D201AE0E-5531-48BC-8517-4EC9EDC9534F}"/>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grpSp>
        <p:nvGrpSpPr>
          <p:cNvPr id="89" name="Group 88">
            <a:extLst>
              <a:ext uri="{FF2B5EF4-FFF2-40B4-BE49-F238E27FC236}">
                <a16:creationId xmlns:a16="http://schemas.microsoft.com/office/drawing/2014/main" xmlns="" id="{5B205BBE-E086-4E45-A9C3-A11FD8F2BD7A}"/>
              </a:ext>
            </a:extLst>
          </p:cNvPr>
          <p:cNvGrpSpPr/>
          <p:nvPr/>
        </p:nvGrpSpPr>
        <p:grpSpPr>
          <a:xfrm>
            <a:off x="5058228" y="805885"/>
            <a:ext cx="544070" cy="456070"/>
            <a:chOff x="4543425" y="5086351"/>
            <a:chExt cx="419100" cy="419100"/>
          </a:xfrm>
        </p:grpSpPr>
        <p:sp>
          <p:nvSpPr>
            <p:cNvPr id="90" name="Oval 89">
              <a:extLst>
                <a:ext uri="{FF2B5EF4-FFF2-40B4-BE49-F238E27FC236}">
                  <a16:creationId xmlns:a16="http://schemas.microsoft.com/office/drawing/2014/main" xmlns="" id="{A72AB1F4-3271-45C1-9F91-CD02BE7A96BC}"/>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91" name="Oval 90">
              <a:extLst>
                <a:ext uri="{FF2B5EF4-FFF2-40B4-BE49-F238E27FC236}">
                  <a16:creationId xmlns:a16="http://schemas.microsoft.com/office/drawing/2014/main" xmlns="" id="{BBEA655A-FEA5-442D-9DE1-1A0D0FD5552A}"/>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grpSp>
        <p:nvGrpSpPr>
          <p:cNvPr id="92" name="Group 91">
            <a:extLst>
              <a:ext uri="{FF2B5EF4-FFF2-40B4-BE49-F238E27FC236}">
                <a16:creationId xmlns:a16="http://schemas.microsoft.com/office/drawing/2014/main" xmlns="" id="{7B068FC4-8166-4368-BD4E-3D55533D4049}"/>
              </a:ext>
            </a:extLst>
          </p:cNvPr>
          <p:cNvGrpSpPr/>
          <p:nvPr/>
        </p:nvGrpSpPr>
        <p:grpSpPr>
          <a:xfrm>
            <a:off x="5109437" y="3890749"/>
            <a:ext cx="544070" cy="456070"/>
            <a:chOff x="4543425" y="5086351"/>
            <a:chExt cx="419100" cy="419100"/>
          </a:xfrm>
        </p:grpSpPr>
        <p:sp>
          <p:nvSpPr>
            <p:cNvPr id="93" name="Oval 92">
              <a:extLst>
                <a:ext uri="{FF2B5EF4-FFF2-40B4-BE49-F238E27FC236}">
                  <a16:creationId xmlns:a16="http://schemas.microsoft.com/office/drawing/2014/main" xmlns="" id="{55DBAE29-FD2C-4867-BAC5-76CFAAD4170E}"/>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94" name="Oval 93">
              <a:extLst>
                <a:ext uri="{FF2B5EF4-FFF2-40B4-BE49-F238E27FC236}">
                  <a16:creationId xmlns:a16="http://schemas.microsoft.com/office/drawing/2014/main" xmlns=""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sp>
        <p:nvSpPr>
          <p:cNvPr id="95" name="Rectangle 94">
            <a:extLst>
              <a:ext uri="{FF2B5EF4-FFF2-40B4-BE49-F238E27FC236}">
                <a16:creationId xmlns:a16="http://schemas.microsoft.com/office/drawing/2014/main" xmlns="" id="{C5A6A8FC-E477-472C-A7F3-CC47182FF422}"/>
              </a:ext>
            </a:extLst>
          </p:cNvPr>
          <p:cNvSpPr/>
          <p:nvPr/>
        </p:nvSpPr>
        <p:spPr>
          <a:xfrm>
            <a:off x="2329754" y="3957983"/>
            <a:ext cx="2346198"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System Analysis</a:t>
            </a:r>
            <a:endParaRPr lang="id-ID" sz="1600" b="1" dirty="0">
              <a:solidFill>
                <a:srgbClr val="2F2E57"/>
              </a:solidFill>
              <a:ea typeface="Lato" panose="020F0502020204030203" pitchFamily="34" charset="0"/>
              <a:cs typeface="Segoe UI Light" panose="020B0502040204020203" pitchFamily="34" charset="0"/>
            </a:endParaRPr>
          </a:p>
        </p:txBody>
      </p:sp>
      <p:grpSp>
        <p:nvGrpSpPr>
          <p:cNvPr id="96" name="Group 95">
            <a:extLst>
              <a:ext uri="{FF2B5EF4-FFF2-40B4-BE49-F238E27FC236}">
                <a16:creationId xmlns:a16="http://schemas.microsoft.com/office/drawing/2014/main" xmlns="" id="{7B068FC4-8166-4368-BD4E-3D55533D4049}"/>
              </a:ext>
            </a:extLst>
          </p:cNvPr>
          <p:cNvGrpSpPr/>
          <p:nvPr/>
        </p:nvGrpSpPr>
        <p:grpSpPr>
          <a:xfrm>
            <a:off x="5104763" y="4492052"/>
            <a:ext cx="544070" cy="456070"/>
            <a:chOff x="4543425" y="5086351"/>
            <a:chExt cx="419100" cy="419100"/>
          </a:xfrm>
        </p:grpSpPr>
        <p:sp>
          <p:nvSpPr>
            <p:cNvPr id="97" name="Oval 96">
              <a:extLst>
                <a:ext uri="{FF2B5EF4-FFF2-40B4-BE49-F238E27FC236}">
                  <a16:creationId xmlns:a16="http://schemas.microsoft.com/office/drawing/2014/main" xmlns="" id="{55DBAE29-FD2C-4867-BAC5-76CFAAD4170E}"/>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98" name="Oval 97">
              <a:extLst>
                <a:ext uri="{FF2B5EF4-FFF2-40B4-BE49-F238E27FC236}">
                  <a16:creationId xmlns:a16="http://schemas.microsoft.com/office/drawing/2014/main" xmlns=""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sp>
        <p:nvSpPr>
          <p:cNvPr id="99" name="Rectangle 98">
            <a:extLst>
              <a:ext uri="{FF2B5EF4-FFF2-40B4-BE49-F238E27FC236}">
                <a16:creationId xmlns:a16="http://schemas.microsoft.com/office/drawing/2014/main" xmlns="" id="{C5A6A8FC-E477-472C-A7F3-CC47182FF422}"/>
              </a:ext>
            </a:extLst>
          </p:cNvPr>
          <p:cNvSpPr/>
          <p:nvPr/>
        </p:nvSpPr>
        <p:spPr>
          <a:xfrm>
            <a:off x="2752339" y="4511051"/>
            <a:ext cx="2148004"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System Design</a:t>
            </a:r>
            <a:endParaRPr lang="id-ID" sz="1600" b="1" dirty="0">
              <a:solidFill>
                <a:srgbClr val="2F2E57"/>
              </a:solidFill>
              <a:ea typeface="Lato" panose="020F0502020204030203" pitchFamily="34" charset="0"/>
              <a:cs typeface="Segoe UI Light" panose="020B0502040204020203" pitchFamily="34" charset="0"/>
            </a:endParaRPr>
          </a:p>
        </p:txBody>
      </p:sp>
      <p:grpSp>
        <p:nvGrpSpPr>
          <p:cNvPr id="100" name="Group 99">
            <a:extLst>
              <a:ext uri="{FF2B5EF4-FFF2-40B4-BE49-F238E27FC236}">
                <a16:creationId xmlns:a16="http://schemas.microsoft.com/office/drawing/2014/main" xmlns="" id="{7B068FC4-8166-4368-BD4E-3D55533D4049}"/>
              </a:ext>
            </a:extLst>
          </p:cNvPr>
          <p:cNvGrpSpPr/>
          <p:nvPr/>
        </p:nvGrpSpPr>
        <p:grpSpPr>
          <a:xfrm>
            <a:off x="5127379" y="5044594"/>
            <a:ext cx="544070" cy="456070"/>
            <a:chOff x="4543425" y="5086351"/>
            <a:chExt cx="419100" cy="419100"/>
          </a:xfrm>
        </p:grpSpPr>
        <p:sp>
          <p:nvSpPr>
            <p:cNvPr id="101" name="Oval 100">
              <a:extLst>
                <a:ext uri="{FF2B5EF4-FFF2-40B4-BE49-F238E27FC236}">
                  <a16:creationId xmlns:a16="http://schemas.microsoft.com/office/drawing/2014/main" xmlns="" id="{55DBAE29-FD2C-4867-BAC5-76CFAAD4170E}"/>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102" name="Oval 101">
              <a:extLst>
                <a:ext uri="{FF2B5EF4-FFF2-40B4-BE49-F238E27FC236}">
                  <a16:creationId xmlns:a16="http://schemas.microsoft.com/office/drawing/2014/main" xmlns=""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sp>
        <p:nvSpPr>
          <p:cNvPr id="103" name="Rectangle 102">
            <a:extLst>
              <a:ext uri="{FF2B5EF4-FFF2-40B4-BE49-F238E27FC236}">
                <a16:creationId xmlns:a16="http://schemas.microsoft.com/office/drawing/2014/main" xmlns="" id="{C5A6A8FC-E477-472C-A7F3-CC47182FF422}"/>
              </a:ext>
            </a:extLst>
          </p:cNvPr>
          <p:cNvSpPr/>
          <p:nvPr/>
        </p:nvSpPr>
        <p:spPr>
          <a:xfrm>
            <a:off x="3364465" y="5127516"/>
            <a:ext cx="1452952"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Diagrams</a:t>
            </a:r>
            <a:endParaRPr lang="id-ID" sz="1600" b="1" dirty="0">
              <a:solidFill>
                <a:srgbClr val="2F2E57"/>
              </a:solidFill>
              <a:ea typeface="Lato" panose="020F0502020204030203" pitchFamily="34" charset="0"/>
              <a:cs typeface="Segoe UI Light" panose="020B0502040204020203" pitchFamily="34" charset="0"/>
            </a:endParaRPr>
          </a:p>
        </p:txBody>
      </p:sp>
      <p:grpSp>
        <p:nvGrpSpPr>
          <p:cNvPr id="104" name="Group 103">
            <a:extLst>
              <a:ext uri="{FF2B5EF4-FFF2-40B4-BE49-F238E27FC236}">
                <a16:creationId xmlns:a16="http://schemas.microsoft.com/office/drawing/2014/main" xmlns="" id="{7B068FC4-8166-4368-BD4E-3D55533D4049}"/>
              </a:ext>
            </a:extLst>
          </p:cNvPr>
          <p:cNvGrpSpPr/>
          <p:nvPr/>
        </p:nvGrpSpPr>
        <p:grpSpPr>
          <a:xfrm>
            <a:off x="5154203" y="5726201"/>
            <a:ext cx="544070" cy="456070"/>
            <a:chOff x="4543425" y="5086351"/>
            <a:chExt cx="419100" cy="419100"/>
          </a:xfrm>
        </p:grpSpPr>
        <p:sp>
          <p:nvSpPr>
            <p:cNvPr id="105" name="Oval 104">
              <a:extLst>
                <a:ext uri="{FF2B5EF4-FFF2-40B4-BE49-F238E27FC236}">
                  <a16:creationId xmlns:a16="http://schemas.microsoft.com/office/drawing/2014/main" xmlns="" id="{55DBAE29-FD2C-4867-BAC5-76CFAAD4170E}"/>
                </a:ext>
              </a:extLst>
            </p:cNvPr>
            <p:cNvSpPr/>
            <p:nvPr/>
          </p:nvSpPr>
          <p:spPr>
            <a:xfrm>
              <a:off x="4543425" y="5086351"/>
              <a:ext cx="419100" cy="419100"/>
            </a:xfrm>
            <a:prstGeom prst="ellipse">
              <a:avLst/>
            </a:prstGeom>
            <a:solidFill>
              <a:srgbClr val="644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sp>
          <p:nvSpPr>
            <p:cNvPr id="106" name="Oval 105">
              <a:extLst>
                <a:ext uri="{FF2B5EF4-FFF2-40B4-BE49-F238E27FC236}">
                  <a16:creationId xmlns:a16="http://schemas.microsoft.com/office/drawing/2014/main" xmlns=""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p>
          </p:txBody>
        </p:sp>
      </p:grpSp>
      <p:sp>
        <p:nvSpPr>
          <p:cNvPr id="107" name="Rectangle 106">
            <a:extLst>
              <a:ext uri="{FF2B5EF4-FFF2-40B4-BE49-F238E27FC236}">
                <a16:creationId xmlns:a16="http://schemas.microsoft.com/office/drawing/2014/main" xmlns="" id="{C5A6A8FC-E477-472C-A7F3-CC47182FF422}"/>
              </a:ext>
            </a:extLst>
          </p:cNvPr>
          <p:cNvSpPr/>
          <p:nvPr/>
        </p:nvSpPr>
        <p:spPr>
          <a:xfrm>
            <a:off x="3474444" y="5757221"/>
            <a:ext cx="1534609" cy="422007"/>
          </a:xfrm>
          <a:prstGeom prst="rect">
            <a:avLst/>
          </a:prstGeom>
          <a:noFill/>
          <a:ln>
            <a:noFill/>
          </a:ln>
        </p:spPr>
        <p:txBody>
          <a:bodyPr wrap="none">
            <a:spAutoFit/>
          </a:bodyPr>
          <a:lstStyle/>
          <a:p>
            <a:pPr>
              <a:lnSpc>
                <a:spcPct val="120000"/>
              </a:lnSpc>
            </a:pPr>
            <a:r>
              <a:rPr lang="en-US" sz="1600" b="1" dirty="0" smtClean="0">
                <a:solidFill>
                  <a:srgbClr val="2F2E57"/>
                </a:solidFill>
                <a:ea typeface="Lato" panose="020F0502020204030203" pitchFamily="34" charset="0"/>
                <a:cs typeface="Segoe UI Light" panose="020B0502040204020203" pitchFamily="34" charset="0"/>
              </a:rPr>
              <a:t>Let’s Start</a:t>
            </a:r>
            <a:endParaRPr lang="id-ID" sz="1600" b="1" dirty="0">
              <a:solidFill>
                <a:srgbClr val="2F2E57"/>
              </a:solidFill>
              <a:ea typeface="Lato" panose="020F0502020204030203" pitchFamily="34" charset="0"/>
              <a:cs typeface="Segoe UI Light" panose="020B0502040204020203" pitchFamily="34" charset="0"/>
            </a:endParaRPr>
          </a:p>
        </p:txBody>
      </p:sp>
    </p:spTree>
    <p:extLst>
      <p:ext uri="{BB962C8B-B14F-4D97-AF65-F5344CB8AC3E}">
        <p14:creationId xmlns:p14="http://schemas.microsoft.com/office/powerpoint/2010/main" val="946729337"/>
      </p:ext>
    </p:extLst>
  </p:cSld>
  <p:clrMapOvr>
    <a:masterClrMapping/>
  </p:clrMapOvr>
  <mc:AlternateContent xmlns:mc="http://schemas.openxmlformats.org/markup-compatibility/2006" xmlns:p14="http://schemas.microsoft.com/office/powerpoint/2010/main">
    <mc:Choice Requires="p14">
      <p:transition spd="slow" p14:dur="275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D5F8AD1-96E1-405D-846C-C87AA890546A}"/>
              </a:ext>
            </a:extLst>
          </p:cNvPr>
          <p:cNvSpPr/>
          <p:nvPr/>
        </p:nvSpPr>
        <p:spPr>
          <a:xfrm>
            <a:off x="0" y="-1"/>
            <a:ext cx="12192000" cy="6858001"/>
          </a:xfrm>
          <a:prstGeom prst="rect">
            <a:avLst/>
          </a:prstGeom>
          <a:solidFill>
            <a:schemeClr val="tx1">
              <a:lumMod val="85000"/>
              <a:lumOff val="1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 xmlns:a16="http://schemas.microsoft.com/office/drawing/2014/main" id="{89A726A9-8A89-43C8-B854-31CB6A8544E5}"/>
              </a:ext>
            </a:extLst>
          </p:cNvPr>
          <p:cNvSpPr/>
          <p:nvPr/>
        </p:nvSpPr>
        <p:spPr>
          <a:xfrm>
            <a:off x="3790950" y="1123950"/>
            <a:ext cx="4610100" cy="4610100"/>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 xmlns:a16="http://schemas.microsoft.com/office/drawing/2014/main" id="{DD62BB46-171F-42BE-AF58-24525C55DBC9}"/>
              </a:ext>
            </a:extLst>
          </p:cNvPr>
          <p:cNvSpPr txBox="1"/>
          <p:nvPr/>
        </p:nvSpPr>
        <p:spPr>
          <a:xfrm>
            <a:off x="4230488" y="2771340"/>
            <a:ext cx="3731021" cy="1015663"/>
          </a:xfrm>
          <a:prstGeom prst="rect">
            <a:avLst/>
          </a:prstGeom>
          <a:noFill/>
        </p:spPr>
        <p:txBody>
          <a:bodyPr wrap="none" rtlCol="0">
            <a:spAutoFit/>
          </a:bodyPr>
          <a:lstStyle/>
          <a:p>
            <a:r>
              <a:rPr lang="en-US" sz="6000" b="1" dirty="0">
                <a:solidFill>
                  <a:schemeClr val="bg1"/>
                </a:solidFill>
                <a:cs typeface="Segoe UI" panose="020B0502040204020203" pitchFamily="34" charset="0"/>
              </a:rPr>
              <a:t>Thank </a:t>
            </a:r>
            <a:r>
              <a:rPr lang="en-US" sz="6000" b="1" dirty="0" smtClean="0">
                <a:solidFill>
                  <a:schemeClr val="bg1"/>
                </a:solidFill>
                <a:cs typeface="Segoe UI" panose="020B0502040204020203" pitchFamily="34" charset="0"/>
              </a:rPr>
              <a:t>You!</a:t>
            </a:r>
            <a:endParaRPr lang="en-US" sz="6000" b="1" dirty="0">
              <a:solidFill>
                <a:schemeClr val="bg1"/>
              </a:solidFill>
              <a:cs typeface="Segoe UI" panose="020B0502040204020203" pitchFamily="34" charset="0"/>
            </a:endParaRPr>
          </a:p>
        </p:txBody>
      </p:sp>
      <p:cxnSp>
        <p:nvCxnSpPr>
          <p:cNvPr id="6" name="Straight Connector 5">
            <a:extLst>
              <a:ext uri="{FF2B5EF4-FFF2-40B4-BE49-F238E27FC236}">
                <a16:creationId xmlns="" xmlns:a16="http://schemas.microsoft.com/office/drawing/2014/main" id="{1D29333B-195D-4562-AD0B-ACDD97019661}"/>
              </a:ext>
            </a:extLst>
          </p:cNvPr>
          <p:cNvCxnSpPr/>
          <p:nvPr/>
        </p:nvCxnSpPr>
        <p:spPr>
          <a:xfrm>
            <a:off x="5895473" y="3990539"/>
            <a:ext cx="401052"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onut 6"/>
          <p:cNvSpPr/>
          <p:nvPr/>
        </p:nvSpPr>
        <p:spPr>
          <a:xfrm>
            <a:off x="1489486" y="-1219201"/>
            <a:ext cx="9296400" cy="9296400"/>
          </a:xfrm>
          <a:prstGeom prst="donut">
            <a:avLst>
              <a:gd name="adj" fmla="val 14838"/>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5116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 xmlns:a16="http://schemas.microsoft.com/office/drawing/2014/main" id="{1D4D2FA8-B93F-4A43-BEA9-AC7E6E6C2059}"/>
              </a:ext>
            </a:extLst>
          </p:cNvPr>
          <p:cNvSpPr txBox="1">
            <a:spLocks/>
          </p:cNvSpPr>
          <p:nvPr/>
        </p:nvSpPr>
        <p:spPr>
          <a:xfrm>
            <a:off x="554038" y="1403673"/>
            <a:ext cx="11075585" cy="4636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342900">
              <a:spcBef>
                <a:spcPts val="1600"/>
              </a:spcBef>
              <a:buSzPts val="1200"/>
              <a:buFont typeface="Wingdings" panose="05000000000000000000" pitchFamily="2" charset="2"/>
              <a:buChar char="v"/>
            </a:pPr>
            <a:r>
              <a:rPr lang="en-IN" sz="2000" dirty="0"/>
              <a:t>Digital identity is the cornerstone of a complete digital experience that customers now expect. </a:t>
            </a:r>
          </a:p>
          <a:p>
            <a:pPr marL="266700" indent="-342900">
              <a:spcBef>
                <a:spcPts val="1600"/>
              </a:spcBef>
              <a:buSzPts val="1200"/>
              <a:buFont typeface="Wingdings" panose="05000000000000000000" pitchFamily="2" charset="2"/>
              <a:buChar char="v"/>
            </a:pPr>
            <a:r>
              <a:rPr lang="en-IN" sz="2000" dirty="0"/>
              <a:t>Common tasks such as enrolling for a new service, logging into an existing service, making changes to an existing account, or performing a payment all rely on customers being able to prove who they are. </a:t>
            </a:r>
          </a:p>
          <a:p>
            <a:pPr marL="266700" indent="-342900">
              <a:spcBef>
                <a:spcPts val="1600"/>
              </a:spcBef>
              <a:buSzPts val="1200"/>
              <a:buFont typeface="Wingdings" panose="05000000000000000000" pitchFamily="2" charset="2"/>
              <a:buChar char="v"/>
            </a:pPr>
            <a:r>
              <a:rPr lang="en-IN" sz="2000" dirty="0"/>
              <a:t>Without a verified digital identity, companies open themselves up to fraud, regulatory penalties and exposure to other security risks. </a:t>
            </a:r>
          </a:p>
          <a:p>
            <a:pPr marL="266700" indent="-342900">
              <a:spcBef>
                <a:spcPts val="1600"/>
              </a:spcBef>
              <a:buSzPts val="1200"/>
              <a:buFont typeface="Wingdings" panose="05000000000000000000" pitchFamily="2" charset="2"/>
              <a:buChar char="v"/>
            </a:pPr>
            <a:r>
              <a:rPr lang="en-IN" sz="2000" dirty="0"/>
              <a:t>It is with this in mind we are on this venture to develop a web based application for verifying the identity through machine learning techniques.</a:t>
            </a:r>
          </a:p>
        </p:txBody>
      </p:sp>
      <p:cxnSp>
        <p:nvCxnSpPr>
          <p:cNvPr id="4" name="Straight Connector 3">
            <a:extLst>
              <a:ext uri="{FF2B5EF4-FFF2-40B4-BE49-F238E27FC236}">
                <a16:creationId xmlns="" xmlns:a16="http://schemas.microsoft.com/office/drawing/2014/main" id="{744946AE-A92E-4E14-8EFF-180C982E5056}"/>
              </a:ext>
            </a:extLst>
          </p:cNvPr>
          <p:cNvCxnSpPr/>
          <p:nvPr/>
        </p:nvCxnSpPr>
        <p:spPr>
          <a:xfrm>
            <a:off x="4133339" y="1020652"/>
            <a:ext cx="3012267" cy="1"/>
          </a:xfrm>
          <a:prstGeom prst="line">
            <a:avLst/>
          </a:prstGeom>
          <a:ln>
            <a:solidFill>
              <a:srgbClr val="3E415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 xmlns:a16="http://schemas.microsoft.com/office/drawing/2014/main" id="{AC83A5C9-61C8-49C2-A0F3-EBC8C2A7F45A}"/>
              </a:ext>
            </a:extLst>
          </p:cNvPr>
          <p:cNvSpPr txBox="1"/>
          <p:nvPr/>
        </p:nvSpPr>
        <p:spPr>
          <a:xfrm>
            <a:off x="3437170" y="189193"/>
            <a:ext cx="4637814" cy="707886"/>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4000" b="1" dirty="0" smtClean="0">
                <a:solidFill>
                  <a:srgbClr val="3E4157"/>
                </a:solidFill>
                <a:cs typeface="Segoe UI" panose="020B0502040204020203" pitchFamily="34" charset="0"/>
              </a:rPr>
              <a:t>INTRODUCTION</a:t>
            </a:r>
            <a:endParaRPr lang="en-US" sz="4000" b="1" dirty="0">
              <a:solidFill>
                <a:srgbClr val="3E4157"/>
              </a:solidFill>
              <a:cs typeface="Segoe UI" panose="020B0502040204020203" pitchFamily="34" charset="0"/>
            </a:endParaRPr>
          </a:p>
        </p:txBody>
      </p:sp>
      <p:sp>
        <p:nvSpPr>
          <p:cNvPr id="6" name="Isosceles Triangle 5">
            <a:extLst>
              <a:ext uri="{FF2B5EF4-FFF2-40B4-BE49-F238E27FC236}">
                <a16:creationId xmlns="" xmlns:a16="http://schemas.microsoft.com/office/drawing/2014/main" id="{0F2822D7-2B48-41EE-B424-059C5CAB1CE4}"/>
              </a:ext>
            </a:extLst>
          </p:cNvPr>
          <p:cNvSpPr/>
          <p:nvPr/>
        </p:nvSpPr>
        <p:spPr>
          <a:xfrm rot="5400000">
            <a:off x="7111200" y="-4164812"/>
            <a:ext cx="238987" cy="1701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286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 xmlns:a16="http://schemas.microsoft.com/office/drawing/2014/main" id="{1D4D2FA8-B93F-4A43-BEA9-AC7E6E6C2059}"/>
              </a:ext>
            </a:extLst>
          </p:cNvPr>
          <p:cNvSpPr txBox="1">
            <a:spLocks/>
          </p:cNvSpPr>
          <p:nvPr/>
        </p:nvSpPr>
        <p:spPr>
          <a:xfrm>
            <a:off x="614011" y="1770769"/>
            <a:ext cx="11144405" cy="42823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457200">
              <a:spcBef>
                <a:spcPts val="1600"/>
              </a:spcBef>
              <a:buSzPts val="1200"/>
              <a:buFont typeface="Wingdings" panose="05000000000000000000" pitchFamily="2" charset="2"/>
              <a:buChar char="v"/>
            </a:pPr>
            <a:r>
              <a:rPr lang="en-IN" sz="2000" dirty="0"/>
              <a:t>Design and developing a web application for personal identity verification. </a:t>
            </a:r>
          </a:p>
          <a:p>
            <a:pPr marL="381000" indent="-457200">
              <a:spcBef>
                <a:spcPts val="1600"/>
              </a:spcBef>
              <a:buSzPts val="1200"/>
              <a:buFont typeface="Wingdings" panose="05000000000000000000" pitchFamily="2" charset="2"/>
              <a:buChar char="v"/>
            </a:pPr>
            <a:r>
              <a:rPr lang="en-IN" sz="2000" dirty="0"/>
              <a:t>In this application identity of a person is scanned through a camera or device and information is extracted from this document. </a:t>
            </a:r>
          </a:p>
          <a:p>
            <a:pPr marL="381000" indent="-457200">
              <a:spcBef>
                <a:spcPts val="1600"/>
              </a:spcBef>
              <a:buSzPts val="1200"/>
              <a:buFont typeface="Wingdings" panose="05000000000000000000" pitchFamily="2" charset="2"/>
              <a:buChar char="v"/>
            </a:pPr>
            <a:r>
              <a:rPr lang="en-IN" sz="2000" dirty="0"/>
              <a:t>The information that extracted from the id is stored and cross matched with details in our hand. </a:t>
            </a:r>
          </a:p>
          <a:p>
            <a:pPr marL="381000" indent="-457200">
              <a:spcBef>
                <a:spcPts val="1600"/>
              </a:spcBef>
              <a:buSzPts val="1200"/>
              <a:buFont typeface="Wingdings" panose="05000000000000000000" pitchFamily="2" charset="2"/>
              <a:buChar char="v"/>
            </a:pPr>
            <a:r>
              <a:rPr lang="en-IN" sz="2000" dirty="0"/>
              <a:t>Through this proofing it can ensure that applicants are who they claim to be.</a:t>
            </a:r>
            <a:endParaRPr lang="en-US" sz="2000" dirty="0"/>
          </a:p>
          <a:p>
            <a:pPr algn="just">
              <a:lnSpc>
                <a:spcPct val="120000"/>
              </a:lnSpc>
              <a:buFont typeface="Wingdings" panose="05000000000000000000" pitchFamily="2" charset="2"/>
              <a:buChar char="Ø"/>
              <a:defRPr/>
            </a:pPr>
            <a:endParaRPr lang="en-US" sz="2000" dirty="0" smtClean="0">
              <a:solidFill>
                <a:srgbClr val="1E2F2D"/>
              </a:solidFill>
            </a:endParaRPr>
          </a:p>
        </p:txBody>
      </p:sp>
      <p:sp>
        <p:nvSpPr>
          <p:cNvPr id="5" name="TextBox 4">
            <a:extLst>
              <a:ext uri="{FF2B5EF4-FFF2-40B4-BE49-F238E27FC236}">
                <a16:creationId xmlns="" xmlns:a16="http://schemas.microsoft.com/office/drawing/2014/main" id="{AC83A5C9-61C8-49C2-A0F3-EBC8C2A7F45A}"/>
              </a:ext>
            </a:extLst>
          </p:cNvPr>
          <p:cNvSpPr txBox="1"/>
          <p:nvPr/>
        </p:nvSpPr>
        <p:spPr>
          <a:xfrm>
            <a:off x="3991351" y="190278"/>
            <a:ext cx="3296242" cy="707886"/>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4000" b="1" dirty="0" smtClean="0">
                <a:solidFill>
                  <a:srgbClr val="3E4157"/>
                </a:solidFill>
                <a:cs typeface="Segoe UI" panose="020B0502040204020203" pitchFamily="34" charset="0"/>
              </a:rPr>
              <a:t>ABSTRACT</a:t>
            </a:r>
            <a:endParaRPr lang="en-US" sz="4000" b="1" dirty="0">
              <a:solidFill>
                <a:srgbClr val="3E4157"/>
              </a:solidFill>
              <a:cs typeface="Segoe UI" panose="020B0502040204020203" pitchFamily="34" charset="0"/>
            </a:endParaRPr>
          </a:p>
        </p:txBody>
      </p:sp>
      <p:sp>
        <p:nvSpPr>
          <p:cNvPr id="6" name="Isosceles Triangle 5">
            <a:extLst>
              <a:ext uri="{FF2B5EF4-FFF2-40B4-BE49-F238E27FC236}">
                <a16:creationId xmlns="" xmlns:a16="http://schemas.microsoft.com/office/drawing/2014/main" id="{0F2822D7-2B48-41EE-B424-059C5CAB1CE4}"/>
              </a:ext>
            </a:extLst>
          </p:cNvPr>
          <p:cNvSpPr/>
          <p:nvPr/>
        </p:nvSpPr>
        <p:spPr>
          <a:xfrm rot="5400000">
            <a:off x="7536203" y="-4087538"/>
            <a:ext cx="238987" cy="1701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a:extLst>
              <a:ext uri="{FF2B5EF4-FFF2-40B4-BE49-F238E27FC236}">
                <a16:creationId xmlns="" xmlns:a16="http://schemas.microsoft.com/office/drawing/2014/main" id="{744946AE-A92E-4E14-8EFF-180C982E5056}"/>
              </a:ext>
            </a:extLst>
          </p:cNvPr>
          <p:cNvCxnSpPr/>
          <p:nvPr/>
        </p:nvCxnSpPr>
        <p:spPr>
          <a:xfrm>
            <a:off x="4133338" y="898164"/>
            <a:ext cx="3012267" cy="1"/>
          </a:xfrm>
          <a:prstGeom prst="line">
            <a:avLst/>
          </a:prstGeom>
          <a:ln>
            <a:solidFill>
              <a:srgbClr val="3E415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46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C83A5C9-61C8-49C2-A0F3-EBC8C2A7F45A}"/>
              </a:ext>
            </a:extLst>
          </p:cNvPr>
          <p:cNvSpPr txBox="1"/>
          <p:nvPr/>
        </p:nvSpPr>
        <p:spPr>
          <a:xfrm>
            <a:off x="3290005" y="190278"/>
            <a:ext cx="5745078" cy="707886"/>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4000" b="1" dirty="0" smtClean="0">
                <a:solidFill>
                  <a:srgbClr val="3E4157"/>
                </a:solidFill>
                <a:cs typeface="Segoe UI" panose="020B0502040204020203" pitchFamily="34" charset="0"/>
              </a:rPr>
              <a:t>EXISTING</a:t>
            </a:r>
            <a:r>
              <a:rPr lang="en-US" sz="4000" b="1" dirty="0" smtClean="0">
                <a:gradFill flip="none" rotWithShape="1">
                  <a:gsLst>
                    <a:gs pos="0">
                      <a:schemeClr val="accent1"/>
                    </a:gs>
                    <a:gs pos="100000">
                      <a:schemeClr val="accent2"/>
                    </a:gs>
                  </a:gsLst>
                  <a:lin ang="2700000" scaled="1"/>
                  <a:tileRect/>
                </a:gradFill>
                <a:cs typeface="Segoe UI" panose="020B0502040204020203" pitchFamily="34" charset="0"/>
              </a:rPr>
              <a:t> </a:t>
            </a:r>
            <a:r>
              <a:rPr lang="en-US" sz="4000" b="1" dirty="0" smtClean="0">
                <a:solidFill>
                  <a:srgbClr val="7F7F7F"/>
                </a:solidFill>
                <a:cs typeface="Segoe UI" panose="020B0502040204020203" pitchFamily="34" charset="0"/>
              </a:rPr>
              <a:t>SYSTEM</a:t>
            </a:r>
            <a:endParaRPr lang="en-US" sz="4000" b="1" dirty="0">
              <a:solidFill>
                <a:srgbClr val="7F7F7F"/>
              </a:solidFill>
              <a:cs typeface="Segoe UI" panose="020B0502040204020203" pitchFamily="34" charset="0"/>
            </a:endParaRPr>
          </a:p>
        </p:txBody>
      </p:sp>
      <p:cxnSp>
        <p:nvCxnSpPr>
          <p:cNvPr id="5" name="Straight Connector 4">
            <a:extLst>
              <a:ext uri="{FF2B5EF4-FFF2-40B4-BE49-F238E27FC236}">
                <a16:creationId xmlns="" xmlns:a16="http://schemas.microsoft.com/office/drawing/2014/main" id="{744946AE-A92E-4E14-8EFF-180C982E5056}"/>
              </a:ext>
            </a:extLst>
          </p:cNvPr>
          <p:cNvCxnSpPr/>
          <p:nvPr/>
        </p:nvCxnSpPr>
        <p:spPr>
          <a:xfrm>
            <a:off x="4133338" y="898164"/>
            <a:ext cx="3012267" cy="1"/>
          </a:xfrm>
          <a:prstGeom prst="line">
            <a:avLst/>
          </a:prstGeom>
          <a:ln>
            <a:solidFill>
              <a:srgbClr val="3E4157"/>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 xmlns:a16="http://schemas.microsoft.com/office/drawing/2014/main" id="{1D4D2FA8-B93F-4A43-BEA9-AC7E6E6C2059}"/>
              </a:ext>
            </a:extLst>
          </p:cNvPr>
          <p:cNvSpPr txBox="1">
            <a:spLocks/>
          </p:cNvSpPr>
          <p:nvPr/>
        </p:nvSpPr>
        <p:spPr>
          <a:xfrm>
            <a:off x="566671" y="1339403"/>
            <a:ext cx="11191746" cy="4713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Traditional technique available for different service providers like government organisations , telecom and other sectors used are out dated methods and anyone can  make fraud. </a:t>
            </a:r>
          </a:p>
          <a:p>
            <a:r>
              <a:rPr lang="en-IN" sz="2000" dirty="0"/>
              <a:t>The technique that used traditionally for verifying the identity is through  document verification which is signed by a designated person by cross checking different other related documents and it is a time taking process.</a:t>
            </a:r>
          </a:p>
          <a:p>
            <a:r>
              <a:rPr lang="en-IN" sz="2000" dirty="0"/>
              <a:t> And also anyone can make forged documents and submit at verification process. The data is simply scanned and through OCR algorithms the data extracted and cross matched with an API for those identity which are provided</a:t>
            </a:r>
            <a:endParaRPr lang="en-US" sz="2000" dirty="0"/>
          </a:p>
          <a:p>
            <a:pPr marL="127000" indent="0">
              <a:buNone/>
            </a:pPr>
            <a:endParaRPr lang="en-US" sz="2000" dirty="0"/>
          </a:p>
        </p:txBody>
      </p:sp>
    </p:spTree>
    <p:extLst>
      <p:ext uri="{BB962C8B-B14F-4D97-AF65-F5344CB8AC3E}">
        <p14:creationId xmlns:p14="http://schemas.microsoft.com/office/powerpoint/2010/main" val="58267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C83A5C9-61C8-49C2-A0F3-EBC8C2A7F45A}"/>
              </a:ext>
            </a:extLst>
          </p:cNvPr>
          <p:cNvSpPr txBox="1"/>
          <p:nvPr/>
        </p:nvSpPr>
        <p:spPr>
          <a:xfrm>
            <a:off x="3167102" y="190278"/>
            <a:ext cx="5745078" cy="707886"/>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4000" b="1" dirty="0" smtClean="0">
                <a:solidFill>
                  <a:srgbClr val="7F7F7F"/>
                </a:solidFill>
                <a:cs typeface="Segoe UI" panose="020B0502040204020203" pitchFamily="34" charset="0"/>
              </a:rPr>
              <a:t>PROPOSED</a:t>
            </a:r>
            <a:r>
              <a:rPr lang="en-US" sz="4000" b="1" dirty="0" smtClean="0">
                <a:gradFill flip="none" rotWithShape="1">
                  <a:gsLst>
                    <a:gs pos="0">
                      <a:schemeClr val="accent1"/>
                    </a:gs>
                    <a:gs pos="100000">
                      <a:schemeClr val="accent2"/>
                    </a:gs>
                  </a:gsLst>
                  <a:lin ang="2700000" scaled="1"/>
                  <a:tileRect/>
                </a:gradFill>
                <a:cs typeface="Segoe UI" panose="020B0502040204020203" pitchFamily="34" charset="0"/>
              </a:rPr>
              <a:t> </a:t>
            </a:r>
            <a:r>
              <a:rPr lang="en-US" sz="4000" b="1" dirty="0" smtClean="0">
                <a:solidFill>
                  <a:srgbClr val="3E4157"/>
                </a:solidFill>
                <a:cs typeface="Segoe UI" panose="020B0502040204020203" pitchFamily="34" charset="0"/>
              </a:rPr>
              <a:t>SYSTEM</a:t>
            </a:r>
            <a:endParaRPr lang="en-US" sz="4000" b="1" dirty="0">
              <a:solidFill>
                <a:srgbClr val="3E4157"/>
              </a:solidFill>
              <a:cs typeface="Segoe UI" panose="020B0502040204020203" pitchFamily="34" charset="0"/>
            </a:endParaRPr>
          </a:p>
        </p:txBody>
      </p:sp>
      <p:cxnSp>
        <p:nvCxnSpPr>
          <p:cNvPr id="5" name="Straight Connector 4">
            <a:extLst>
              <a:ext uri="{FF2B5EF4-FFF2-40B4-BE49-F238E27FC236}">
                <a16:creationId xmlns="" xmlns:a16="http://schemas.microsoft.com/office/drawing/2014/main" id="{744946AE-A92E-4E14-8EFF-180C982E5056}"/>
              </a:ext>
            </a:extLst>
          </p:cNvPr>
          <p:cNvCxnSpPr/>
          <p:nvPr/>
        </p:nvCxnSpPr>
        <p:spPr>
          <a:xfrm>
            <a:off x="4133338" y="898164"/>
            <a:ext cx="3012267" cy="1"/>
          </a:xfrm>
          <a:prstGeom prst="line">
            <a:avLst/>
          </a:prstGeom>
          <a:ln>
            <a:solidFill>
              <a:srgbClr val="3E4157"/>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 xmlns:a16="http://schemas.microsoft.com/office/drawing/2014/main" id="{1D4D2FA8-B93F-4A43-BEA9-AC7E6E6C2059}"/>
              </a:ext>
            </a:extLst>
          </p:cNvPr>
          <p:cNvSpPr txBox="1">
            <a:spLocks/>
          </p:cNvSpPr>
          <p:nvPr/>
        </p:nvSpPr>
        <p:spPr>
          <a:xfrm>
            <a:off x="566671" y="1339403"/>
            <a:ext cx="11191746" cy="4713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A web application  that developed for personal identity verification. </a:t>
            </a:r>
          </a:p>
          <a:p>
            <a:r>
              <a:rPr lang="en-IN" sz="2400" dirty="0"/>
              <a:t>In this application identity of a person is scanned through a camera or device and information is extracted from this document .</a:t>
            </a:r>
          </a:p>
          <a:p>
            <a:r>
              <a:rPr lang="en-IN" sz="2400" dirty="0"/>
              <a:t>The information that extracted from the id is stored and cross matched with details in our hand. </a:t>
            </a:r>
          </a:p>
          <a:p>
            <a:r>
              <a:rPr lang="en-IN" sz="2400" dirty="0"/>
              <a:t>Through this proofing it can ensure that applicants are who they claim to be.</a:t>
            </a:r>
            <a:endParaRPr lang="en-US" sz="2400" dirty="0"/>
          </a:p>
          <a:p>
            <a:pPr marL="127000" indent="0">
              <a:buNone/>
            </a:pPr>
            <a:r>
              <a:rPr lang="en-IN" sz="2400" dirty="0"/>
              <a:t> </a:t>
            </a:r>
            <a:endParaRPr lang="en-US" sz="2400" dirty="0"/>
          </a:p>
          <a:p>
            <a:endParaRPr lang="en-US" sz="2400" dirty="0"/>
          </a:p>
        </p:txBody>
      </p:sp>
    </p:spTree>
    <p:extLst>
      <p:ext uri="{BB962C8B-B14F-4D97-AF65-F5344CB8AC3E}">
        <p14:creationId xmlns:p14="http://schemas.microsoft.com/office/powerpoint/2010/main" val="326203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249"/>
          <p:cNvSpPr txBox="1">
            <a:spLocks/>
          </p:cNvSpPr>
          <p:nvPr/>
        </p:nvSpPr>
        <p:spPr>
          <a:xfrm>
            <a:off x="423905" y="1339403"/>
            <a:ext cx="5831422" cy="69546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1000" b="0" cap="none" spc="220">
                <a:solidFill>
                  <a:srgbClr val="FFFFFF"/>
                </a:solidFill>
              </a:defRPr>
            </a:pPr>
            <a:r>
              <a:rPr lang="en-US" sz="4000" b="1" spc="220" dirty="0" smtClean="0">
                <a:solidFill>
                  <a:srgbClr val="3E4157"/>
                </a:solidFill>
                <a:latin typeface="+mn-lt"/>
              </a:rPr>
              <a:t>ADVANTAGES </a:t>
            </a:r>
            <a:r>
              <a:rPr lang="en-US" sz="4000" b="1" spc="220" dirty="0">
                <a:solidFill>
                  <a:srgbClr val="8F929D"/>
                </a:solidFill>
              </a:rPr>
              <a:t>FEATURES</a:t>
            </a:r>
          </a:p>
          <a:p>
            <a:pPr>
              <a:defRPr sz="11000" b="0" cap="none" spc="220">
                <a:solidFill>
                  <a:srgbClr val="FFFFFF"/>
                </a:solidFill>
              </a:defRPr>
            </a:pPr>
            <a:endParaRPr lang="en-US" sz="4000" b="1" spc="220" dirty="0" smtClean="0">
              <a:solidFill>
                <a:srgbClr val="3E4157"/>
              </a:solidFill>
              <a:latin typeface="+mn-lt"/>
            </a:endParaRPr>
          </a:p>
        </p:txBody>
      </p:sp>
      <p:sp>
        <p:nvSpPr>
          <p:cNvPr id="4" name="Text Placeholder 4">
            <a:extLst>
              <a:ext uri="{FF2B5EF4-FFF2-40B4-BE49-F238E27FC236}">
                <a16:creationId xmlns="" xmlns:a16="http://schemas.microsoft.com/office/drawing/2014/main" id="{1D4D2FA8-B93F-4A43-BEA9-AC7E6E6C2059}"/>
              </a:ext>
            </a:extLst>
          </p:cNvPr>
          <p:cNvSpPr txBox="1">
            <a:spLocks/>
          </p:cNvSpPr>
          <p:nvPr/>
        </p:nvSpPr>
        <p:spPr>
          <a:xfrm>
            <a:off x="566671" y="1339403"/>
            <a:ext cx="11191746" cy="4713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p>
        </p:txBody>
      </p:sp>
      <p:sp>
        <p:nvSpPr>
          <p:cNvPr id="5" name="Rectangle 4"/>
          <p:cNvSpPr/>
          <p:nvPr/>
        </p:nvSpPr>
        <p:spPr>
          <a:xfrm>
            <a:off x="403123" y="2366201"/>
            <a:ext cx="6096000" cy="2862322"/>
          </a:xfrm>
          <a:prstGeom prst="rect">
            <a:avLst/>
          </a:prstGeom>
        </p:spPr>
        <p:txBody>
          <a:bodyPr>
            <a:spAutoFit/>
          </a:bodyPr>
          <a:lstStyle/>
          <a:p>
            <a:pPr marL="412750" indent="-285750">
              <a:buFont typeface="Wingdings" panose="05000000000000000000" pitchFamily="2" charset="2"/>
              <a:buChar char="v"/>
            </a:pPr>
            <a:r>
              <a:rPr lang="en-IN" dirty="0"/>
              <a:t>Various Service providers like government, telecom and other sectors can leverage identity verification technology to</a:t>
            </a:r>
            <a:endParaRPr lang="en-US" dirty="0"/>
          </a:p>
          <a:p>
            <a:pPr marL="285750" lvl="0" indent="-285750">
              <a:buFont typeface="Wingdings" panose="05000000000000000000" pitchFamily="2" charset="2"/>
              <a:buChar char="v"/>
            </a:pPr>
            <a:r>
              <a:rPr lang="en-IN" dirty="0"/>
              <a:t>Reduce identity fraud</a:t>
            </a:r>
            <a:endParaRPr lang="en-US" dirty="0"/>
          </a:p>
          <a:p>
            <a:pPr marL="285750" lvl="0" indent="-285750">
              <a:buFont typeface="Wingdings" panose="05000000000000000000" pitchFamily="2" charset="2"/>
              <a:buChar char="v"/>
            </a:pPr>
            <a:r>
              <a:rPr lang="en-IN" dirty="0"/>
              <a:t>Adapt to local regulations and business needs</a:t>
            </a:r>
            <a:endParaRPr lang="en-US" dirty="0"/>
          </a:p>
          <a:p>
            <a:pPr marL="285750" lvl="0" indent="-285750">
              <a:buFont typeface="Wingdings" panose="05000000000000000000" pitchFamily="2" charset="2"/>
              <a:buChar char="v"/>
            </a:pPr>
            <a:r>
              <a:rPr lang="en-IN" dirty="0"/>
              <a:t>Streamline customer on boarding across multiple channels</a:t>
            </a:r>
            <a:endParaRPr lang="en-US" dirty="0"/>
          </a:p>
          <a:p>
            <a:pPr marL="285750" lvl="0" indent="-285750">
              <a:buFont typeface="Wingdings" panose="05000000000000000000" pitchFamily="2" charset="2"/>
              <a:buChar char="v"/>
            </a:pPr>
            <a:r>
              <a:rPr lang="en-IN" dirty="0"/>
              <a:t>comply with know your customer (KYC) regulations : Anti Money laundering, Combating the financing terrorism</a:t>
            </a:r>
            <a:endParaRPr lang="en-US" dirty="0"/>
          </a:p>
        </p:txBody>
      </p:sp>
      <p:sp>
        <p:nvSpPr>
          <p:cNvPr id="7" name="Shape 1249"/>
          <p:cNvSpPr txBox="1">
            <a:spLocks/>
          </p:cNvSpPr>
          <p:nvPr/>
        </p:nvSpPr>
        <p:spPr>
          <a:xfrm>
            <a:off x="7562004" y="1287598"/>
            <a:ext cx="4196413" cy="69546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1000" b="0" cap="none" spc="220">
                <a:solidFill>
                  <a:srgbClr val="FFFFFF"/>
                </a:solidFill>
              </a:defRPr>
            </a:pPr>
            <a:endParaRPr lang="en-US" sz="4000" b="1" spc="220" dirty="0" smtClean="0">
              <a:solidFill>
                <a:srgbClr val="8F929D"/>
              </a:solidFill>
              <a:latin typeface="+mn-lt"/>
            </a:endParaRPr>
          </a:p>
        </p:txBody>
      </p:sp>
    </p:spTree>
    <p:extLst>
      <p:ext uri="{BB962C8B-B14F-4D97-AF65-F5344CB8AC3E}">
        <p14:creationId xmlns:p14="http://schemas.microsoft.com/office/powerpoint/2010/main" val="42011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nodePh="1">
                                  <p:stCondLst>
                                    <p:cond delay="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249"/>
          <p:cNvSpPr txBox="1">
            <a:spLocks/>
          </p:cNvSpPr>
          <p:nvPr/>
        </p:nvSpPr>
        <p:spPr>
          <a:xfrm>
            <a:off x="233919" y="643943"/>
            <a:ext cx="7119917" cy="6825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1000" b="0" cap="none" spc="220">
                <a:solidFill>
                  <a:srgbClr val="FFFFFF"/>
                </a:solidFill>
              </a:defRPr>
            </a:pPr>
            <a:r>
              <a:rPr lang="en-US" sz="4000" b="1" spc="220" dirty="0" smtClean="0">
                <a:solidFill>
                  <a:schemeClr val="bg1">
                    <a:lumMod val="50000"/>
                  </a:schemeClr>
                </a:solidFill>
                <a:latin typeface="+mn-lt"/>
              </a:rPr>
              <a:t>SYSTEM</a:t>
            </a:r>
            <a:r>
              <a:rPr lang="en-US" sz="4000" b="1" spc="220" dirty="0" smtClean="0">
                <a:solidFill>
                  <a:srgbClr val="5DCEAF"/>
                </a:solidFill>
                <a:latin typeface="+mn-lt"/>
              </a:rPr>
              <a:t>  </a:t>
            </a:r>
            <a:r>
              <a:rPr lang="en-US" sz="4000" b="1" spc="220" dirty="0" smtClean="0">
                <a:solidFill>
                  <a:srgbClr val="3E4157"/>
                </a:solidFill>
                <a:latin typeface="+mn-lt"/>
              </a:rPr>
              <a:t>ANALYSIS</a:t>
            </a:r>
          </a:p>
        </p:txBody>
      </p:sp>
      <p:sp>
        <p:nvSpPr>
          <p:cNvPr id="4" name="TextBox 3">
            <a:extLst>
              <a:ext uri="{FF2B5EF4-FFF2-40B4-BE49-F238E27FC236}">
                <a16:creationId xmlns="" xmlns:a16="http://schemas.microsoft.com/office/drawing/2014/main" id="{AC83A5C9-61C8-49C2-A0F3-EBC8C2A7F45A}"/>
              </a:ext>
            </a:extLst>
          </p:cNvPr>
          <p:cNvSpPr txBox="1"/>
          <p:nvPr/>
        </p:nvSpPr>
        <p:spPr>
          <a:xfrm>
            <a:off x="233919" y="1801568"/>
            <a:ext cx="5745078" cy="461665"/>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2400" b="1" dirty="0" smtClean="0">
                <a:solidFill>
                  <a:srgbClr val="3E4157"/>
                </a:solidFill>
                <a:cs typeface="Segoe UI" panose="020B0502040204020203" pitchFamily="34" charset="0"/>
              </a:rPr>
              <a:t>Software Specification:</a:t>
            </a:r>
            <a:endParaRPr lang="en-US" sz="2400" b="1" dirty="0">
              <a:solidFill>
                <a:srgbClr val="3E4157"/>
              </a:solidFill>
              <a:cs typeface="Segoe UI" panose="020B0502040204020203" pitchFamily="34" charset="0"/>
            </a:endParaRPr>
          </a:p>
        </p:txBody>
      </p:sp>
      <p:sp>
        <p:nvSpPr>
          <p:cNvPr id="5" name="TextBox 4">
            <a:extLst>
              <a:ext uri="{FF2B5EF4-FFF2-40B4-BE49-F238E27FC236}">
                <a16:creationId xmlns="" xmlns:a16="http://schemas.microsoft.com/office/drawing/2014/main" id="{AC83A5C9-61C8-49C2-A0F3-EBC8C2A7F45A}"/>
              </a:ext>
            </a:extLst>
          </p:cNvPr>
          <p:cNvSpPr txBox="1"/>
          <p:nvPr/>
        </p:nvSpPr>
        <p:spPr>
          <a:xfrm>
            <a:off x="233919" y="4532646"/>
            <a:ext cx="5745078" cy="461665"/>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US" sz="2400" b="1" dirty="0" smtClean="0">
                <a:solidFill>
                  <a:srgbClr val="3E4157"/>
                </a:solidFill>
                <a:cs typeface="Segoe UI" panose="020B0502040204020203" pitchFamily="34" charset="0"/>
              </a:rPr>
              <a:t>Hardware Specification:</a:t>
            </a:r>
            <a:endParaRPr lang="en-US" sz="2400" b="1" dirty="0">
              <a:solidFill>
                <a:srgbClr val="3E4157"/>
              </a:solidFill>
              <a:cs typeface="Segoe UI" panose="020B0502040204020203" pitchFamily="34" charset="0"/>
            </a:endParaRPr>
          </a:p>
        </p:txBody>
      </p:sp>
      <p:sp>
        <p:nvSpPr>
          <p:cNvPr id="6" name="Rectangle 5"/>
          <p:cNvSpPr/>
          <p:nvPr/>
        </p:nvSpPr>
        <p:spPr>
          <a:xfrm>
            <a:off x="233919" y="2309825"/>
            <a:ext cx="6096000" cy="1815882"/>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Operating System  : Windows 8/10 or Mac</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Language	         :  Python</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Framework	         :  Django</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IDE		         :  Visual Studio code or Pycharm</a:t>
            </a:r>
            <a:r>
              <a:rPr lang="en-GB" sz="1600" b="1" kern="150" dirty="0">
                <a:ea typeface="Source Han Sans CN Regular"/>
                <a:cs typeface="Lohit Devanagari"/>
              </a:rPr>
              <a:t>	</a:t>
            </a:r>
            <a:endParaRPr lang="en-GB" sz="1600" kern="150" dirty="0">
              <a:ea typeface="Source Han Sans CN Regular"/>
              <a:cs typeface="Lohit Devanagari"/>
            </a:endParaRPr>
          </a:p>
          <a:p>
            <a:pPr marL="285750" indent="-285750">
              <a:buFont typeface="Wingdings" panose="05000000000000000000" pitchFamily="2" charset="2"/>
              <a:buChar char="§"/>
            </a:pPr>
            <a:r>
              <a:rPr lang="en-GB" sz="1600" dirty="0" smtClean="0">
                <a:ea typeface="Source Han Sans CN Regular"/>
              </a:rPr>
              <a:t>Database</a:t>
            </a:r>
            <a:r>
              <a:rPr lang="en-GB" sz="1600" dirty="0">
                <a:ea typeface="Source Han Sans CN Regular"/>
              </a:rPr>
              <a:t>	         :  MYSQL</a:t>
            </a:r>
            <a:endParaRPr lang="en-GB" sz="1600" dirty="0"/>
          </a:p>
        </p:txBody>
      </p:sp>
      <p:sp>
        <p:nvSpPr>
          <p:cNvPr id="7" name="Rectangle 6"/>
          <p:cNvSpPr/>
          <p:nvPr/>
        </p:nvSpPr>
        <p:spPr>
          <a:xfrm>
            <a:off x="1257836" y="5383686"/>
            <a:ext cx="6096000" cy="1524007"/>
          </a:xfrm>
          <a:prstGeom prst="rect">
            <a:avLst/>
          </a:prstGeom>
        </p:spPr>
        <p:txBody>
          <a:bodyPr>
            <a:spAutoFit/>
          </a:bodyPr>
          <a:lstStyle/>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Processor	          :  Intel i5 </a:t>
            </a:r>
            <a:r>
              <a:rPr lang="en-GB" sz="1600" kern="150" dirty="0" smtClean="0">
                <a:ea typeface="Source Han Sans CN Regular"/>
                <a:cs typeface="Lohit Devanagari"/>
              </a:rPr>
              <a:t>/Intel </a:t>
            </a:r>
            <a:r>
              <a:rPr lang="en-GB" sz="1600" kern="150" dirty="0">
                <a:ea typeface="Source Han Sans CN Regular"/>
                <a:cs typeface="Lohit Devanagari"/>
              </a:rPr>
              <a:t>i3 or AMD Ryzen 3</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RAM                       :  4 GB</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Hard Disk Drive      :  200 GB</a:t>
            </a:r>
          </a:p>
          <a:p>
            <a:pPr marL="342900" marR="0" lvl="0" indent="-342900" algn="just">
              <a:lnSpc>
                <a:spcPct val="150000"/>
              </a:lnSpc>
              <a:spcBef>
                <a:spcPts val="0"/>
              </a:spcBef>
              <a:spcAft>
                <a:spcPts val="0"/>
              </a:spcAft>
              <a:buFont typeface="Wingdings" panose="05000000000000000000" pitchFamily="2" charset="2"/>
              <a:buChar char="§"/>
            </a:pPr>
            <a:r>
              <a:rPr lang="en-GB" sz="1600" kern="150" dirty="0">
                <a:ea typeface="Source Han Sans CN Regular"/>
                <a:cs typeface="Lohit Devanagari"/>
              </a:rPr>
              <a:t>Peripherals               : Keyboard,Mouse,Monitor,Camera</a:t>
            </a:r>
            <a:r>
              <a:rPr lang="en-GB" sz="1600" b="1" kern="150" dirty="0">
                <a:ea typeface="Source Han Sans CN Regular"/>
                <a:cs typeface="Lohit Devanagari"/>
              </a:rPr>
              <a:t>	</a:t>
            </a:r>
            <a:endParaRPr lang="en-GB" sz="1600" kern="150" dirty="0">
              <a:effectLst/>
              <a:ea typeface="Source Han Sans CN Regular"/>
              <a:cs typeface="Lohit Devanagari"/>
            </a:endParaRPr>
          </a:p>
        </p:txBody>
      </p:sp>
    </p:spTree>
    <p:extLst>
      <p:ext uri="{BB962C8B-B14F-4D97-AF65-F5344CB8AC3E}">
        <p14:creationId xmlns:p14="http://schemas.microsoft.com/office/powerpoint/2010/main" val="256517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3A552ED5-5928-4A5D-86D3-D1C2A3A1B214}"/>
              </a:ext>
            </a:extLst>
          </p:cNvPr>
          <p:cNvSpPr txBox="1"/>
          <p:nvPr/>
        </p:nvSpPr>
        <p:spPr>
          <a:xfrm>
            <a:off x="828919" y="6084731"/>
            <a:ext cx="1568058" cy="400110"/>
          </a:xfrm>
          <a:prstGeom prst="rect">
            <a:avLst/>
          </a:prstGeom>
          <a:noFill/>
        </p:spPr>
        <p:txBody>
          <a:bodyPr wrap="none" rtlCol="0">
            <a:spAutoFit/>
          </a:bodyPr>
          <a:lstStyle/>
          <a:p>
            <a:r>
              <a:rPr lang="en-US" sz="2000" b="1" dirty="0" smtClean="0">
                <a:solidFill>
                  <a:schemeClr val="tx1">
                    <a:lumMod val="65000"/>
                    <a:lumOff val="35000"/>
                  </a:schemeClr>
                </a:solidFill>
                <a:cs typeface="Segoe UI Light" panose="020B0502040204020203" pitchFamily="34" charset="0"/>
              </a:rPr>
              <a:t>Login Page</a:t>
            </a:r>
            <a:endParaRPr lang="en-US" sz="2000" b="1" dirty="0">
              <a:solidFill>
                <a:schemeClr val="tx1">
                  <a:lumMod val="65000"/>
                  <a:lumOff val="35000"/>
                </a:schemeClr>
              </a:solidFill>
              <a:cs typeface="Segoe UI Light" panose="020B0502040204020203" pitchFamily="34" charset="0"/>
            </a:endParaRPr>
          </a:p>
        </p:txBody>
      </p:sp>
      <p:cxnSp>
        <p:nvCxnSpPr>
          <p:cNvPr id="11" name="Straight Connector 10">
            <a:extLst>
              <a:ext uri="{FF2B5EF4-FFF2-40B4-BE49-F238E27FC236}">
                <a16:creationId xmlns="" xmlns:a16="http://schemas.microsoft.com/office/drawing/2014/main" id="{8A95387B-B154-450B-80B5-E000EFABC550}"/>
              </a:ext>
            </a:extLst>
          </p:cNvPr>
          <p:cNvCxnSpPr/>
          <p:nvPr/>
        </p:nvCxnSpPr>
        <p:spPr>
          <a:xfrm>
            <a:off x="957256" y="6682228"/>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D3E6B0BF-ED50-4E74-8A95-753FEBCB468B}"/>
              </a:ext>
            </a:extLst>
          </p:cNvPr>
          <p:cNvSpPr/>
          <p:nvPr/>
        </p:nvSpPr>
        <p:spPr>
          <a:xfrm>
            <a:off x="3183485" y="0"/>
            <a:ext cx="4084773" cy="707886"/>
          </a:xfrm>
          <a:prstGeom prst="rect">
            <a:avLst/>
          </a:prstGeom>
        </p:spPr>
        <p:txBody>
          <a:bodyPr wrap="none">
            <a:spAutoFit/>
          </a:bodyPr>
          <a:lstStyle/>
          <a:p>
            <a:pPr algn="ctr"/>
            <a:r>
              <a:rPr lang="en-US" sz="4000" b="1" dirty="0" smtClean="0">
                <a:solidFill>
                  <a:srgbClr val="3E4157"/>
                </a:solidFill>
                <a:ea typeface="Lato" panose="020F0502020204030203" pitchFamily="34" charset="0"/>
                <a:cs typeface="Segoe UI" panose="020B0502040204020203" pitchFamily="34" charset="0"/>
              </a:rPr>
              <a:t>SCREENSHOTS</a:t>
            </a:r>
            <a:endParaRPr lang="id-ID" sz="4000" b="1" dirty="0">
              <a:solidFill>
                <a:srgbClr val="3E4157"/>
              </a:solidFill>
              <a:ea typeface="Lato" panose="020F0502020204030203" pitchFamily="34" charset="0"/>
              <a:cs typeface="Segoe UI" panose="020B0502040204020203" pitchFamily="34" charset="0"/>
            </a:endParaRPr>
          </a:p>
        </p:txBody>
      </p:sp>
      <p:pic>
        <p:nvPicPr>
          <p:cNvPr id="12" name="Picture 11">
            <a:extLst>
              <a:ext uri="{FF2B5EF4-FFF2-40B4-BE49-F238E27FC236}">
                <a16:creationId xmlns="" xmlns:a16="http://schemas.microsoft.com/office/drawing/2014/main" id="{5047B6CD-5880-4C9F-A0CC-D8F2196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777" y="1610591"/>
            <a:ext cx="8053611" cy="3938551"/>
          </a:xfrm>
          <a:prstGeom prst="rect">
            <a:avLst/>
          </a:prstGeom>
          <a:effectLst>
            <a:outerShdw blurRad="546100" dist="203200" dir="5400000" algn="t" rotWithShape="0">
              <a:prstClr val="black">
                <a:alpha val="25000"/>
              </a:prstClr>
            </a:outerShdw>
          </a:effectLst>
        </p:spPr>
      </p:pic>
    </p:spTree>
    <p:extLst>
      <p:ext uri="{BB962C8B-B14F-4D97-AF65-F5344CB8AC3E}">
        <p14:creationId xmlns:p14="http://schemas.microsoft.com/office/powerpoint/2010/main" val="348024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2">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A698393-96EE-4E99-81AD-D4EF6E538239}" vid="{2695F7ED-C2D3-4A9A-A9C9-533999EE32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3232</TotalTime>
  <Words>595</Words>
  <Application>Microsoft Office PowerPoint</Application>
  <PresentationFormat>Widescreen</PresentationFormat>
  <Paragraphs>76</Paragraphs>
  <Slides>20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ＭＳ Ｐゴシック</vt:lpstr>
      <vt:lpstr>Arial</vt:lpstr>
      <vt:lpstr>Barlow Light</vt:lpstr>
      <vt:lpstr>Calibri</vt:lpstr>
      <vt:lpstr>Lato</vt:lpstr>
      <vt:lpstr>Lato Heavy</vt:lpstr>
      <vt:lpstr>Lato Light</vt:lpstr>
      <vt:lpstr>Lato Regular</vt:lpstr>
      <vt:lpstr>Lohit Devanagari</vt:lpstr>
      <vt:lpstr>Raleway</vt:lpstr>
      <vt:lpstr>Raleway Thin</vt:lpstr>
      <vt:lpstr>Segoe UI</vt:lpstr>
      <vt:lpstr>Segoe UI Light</vt:lpstr>
      <vt:lpstr>Source Han Sans CN Regular</vt:lpstr>
      <vt:lpstr>Wingdings</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gani</dc:creator>
  <cp:lastModifiedBy>Ashiq Abhi Philip</cp:lastModifiedBy>
  <cp:revision>173</cp:revision>
  <dcterms:created xsi:type="dcterms:W3CDTF">2018-07-13T06:03:35Z</dcterms:created>
  <dcterms:modified xsi:type="dcterms:W3CDTF">2021-11-13T17:09:28Z</dcterms:modified>
</cp:coreProperties>
</file>