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83" r:id="rId5"/>
    <p:sldId id="266" r:id="rId6"/>
    <p:sldId id="280" r:id="rId7"/>
    <p:sldId id="281" r:id="rId8"/>
    <p:sldId id="278" r:id="rId9"/>
    <p:sldId id="275" r:id="rId10"/>
    <p:sldId id="276" r:id="rId11"/>
    <p:sldId id="274" r:id="rId12"/>
    <p:sldId id="272" r:id="rId13"/>
    <p:sldId id="273" r:id="rId14"/>
    <p:sldId id="271" r:id="rId15"/>
    <p:sldId id="265" r:id="rId16"/>
    <p:sldId id="267" r:id="rId17"/>
    <p:sldId id="269" r:id="rId18"/>
    <p:sldId id="270"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2"/>
  </p:normalViewPr>
  <p:slideViewPr>
    <p:cSldViewPr snapToGrid="0" snapToObjects="1">
      <p:cViewPr varScale="1">
        <p:scale>
          <a:sx n="50" d="100"/>
          <a:sy n="50" d="100"/>
        </p:scale>
        <p:origin x="922"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F7354-1D36-4175-B8CB-D1C2E910A07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1E3A7E25-BF22-4242-98A9-6F8DCD1987ED}">
      <dgm:prSet/>
      <dgm:spPr/>
      <dgm:t>
        <a:bodyPr/>
        <a:lstStyle/>
        <a:p>
          <a:r>
            <a:rPr lang="en-US" dirty="0"/>
            <a:t>Introduction to B+ trees</a:t>
          </a:r>
        </a:p>
      </dgm:t>
    </dgm:pt>
    <dgm:pt modelId="{750055AE-5644-40B0-95DB-4749B22D2665}" type="parTrans" cxnId="{BDFE1240-8462-4623-91E1-3B2CE9431D0E}">
      <dgm:prSet/>
      <dgm:spPr/>
      <dgm:t>
        <a:bodyPr/>
        <a:lstStyle/>
        <a:p>
          <a:endParaRPr lang="en-US"/>
        </a:p>
      </dgm:t>
    </dgm:pt>
    <dgm:pt modelId="{AE7285E8-682D-4B68-891A-0D8C1566170C}" type="sibTrans" cxnId="{BDFE1240-8462-4623-91E1-3B2CE9431D0E}">
      <dgm:prSet/>
      <dgm:spPr/>
      <dgm:t>
        <a:bodyPr/>
        <a:lstStyle/>
        <a:p>
          <a:endParaRPr lang="en-US"/>
        </a:p>
      </dgm:t>
    </dgm:pt>
    <dgm:pt modelId="{48835CB4-9EB6-4463-ABBC-E466A49F2A7F}">
      <dgm:prSet/>
      <dgm:spPr/>
      <dgm:t>
        <a:bodyPr/>
        <a:lstStyle/>
        <a:p>
          <a:r>
            <a:rPr lang="en-US" dirty="0"/>
            <a:t>Searching on B+ trees</a:t>
          </a:r>
        </a:p>
      </dgm:t>
    </dgm:pt>
    <dgm:pt modelId="{29B4BE7C-A321-4E86-AF0D-F8F3A57866F2}" type="parTrans" cxnId="{14299168-3F73-4ABE-B8DE-5EDDD9A1985D}">
      <dgm:prSet/>
      <dgm:spPr/>
      <dgm:t>
        <a:bodyPr/>
        <a:lstStyle/>
        <a:p>
          <a:endParaRPr lang="en-US"/>
        </a:p>
      </dgm:t>
    </dgm:pt>
    <dgm:pt modelId="{F956D006-AE13-4271-A5B7-844225348FB9}" type="sibTrans" cxnId="{14299168-3F73-4ABE-B8DE-5EDDD9A1985D}">
      <dgm:prSet/>
      <dgm:spPr/>
      <dgm:t>
        <a:bodyPr/>
        <a:lstStyle/>
        <a:p>
          <a:endParaRPr lang="en-US"/>
        </a:p>
      </dgm:t>
    </dgm:pt>
    <dgm:pt modelId="{2E9F59E3-7ABE-4648-83EC-97D8E68FDFC1}">
      <dgm:prSet/>
      <dgm:spPr/>
      <dgm:t>
        <a:bodyPr/>
        <a:lstStyle/>
        <a:p>
          <a:r>
            <a:rPr lang="en-US" dirty="0"/>
            <a:t>Insertion on B+ trees</a:t>
          </a:r>
        </a:p>
      </dgm:t>
    </dgm:pt>
    <dgm:pt modelId="{1D9BDE81-525F-4875-BC4D-C731053B8AC5}" type="parTrans" cxnId="{B5FE95E4-55FC-4345-8B4E-41B622D39A9A}">
      <dgm:prSet/>
      <dgm:spPr/>
      <dgm:t>
        <a:bodyPr/>
        <a:lstStyle/>
        <a:p>
          <a:endParaRPr lang="en-US"/>
        </a:p>
      </dgm:t>
    </dgm:pt>
    <dgm:pt modelId="{192561FB-29EA-4B36-88A6-1EA4890DD7DA}" type="sibTrans" cxnId="{B5FE95E4-55FC-4345-8B4E-41B622D39A9A}">
      <dgm:prSet/>
      <dgm:spPr/>
      <dgm:t>
        <a:bodyPr/>
        <a:lstStyle/>
        <a:p>
          <a:endParaRPr lang="en-US"/>
        </a:p>
      </dgm:t>
    </dgm:pt>
    <dgm:pt modelId="{0CFF7039-FAF8-4F1A-8C27-6C78271EF978}">
      <dgm:prSet/>
      <dgm:spPr/>
      <dgm:t>
        <a:bodyPr/>
        <a:lstStyle/>
        <a:p>
          <a:r>
            <a:rPr lang="en-US" dirty="0"/>
            <a:t>Deletion on B+ trees</a:t>
          </a:r>
        </a:p>
      </dgm:t>
    </dgm:pt>
    <dgm:pt modelId="{25F9BDE4-0920-4AF2-9B54-3FDC2AD1BDBC}" type="parTrans" cxnId="{37046E05-2E99-40FE-9C49-DCCEFD8B0704}">
      <dgm:prSet/>
      <dgm:spPr/>
      <dgm:t>
        <a:bodyPr/>
        <a:lstStyle/>
        <a:p>
          <a:endParaRPr lang="en-US"/>
        </a:p>
      </dgm:t>
    </dgm:pt>
    <dgm:pt modelId="{6FC40FEC-7B57-4168-9A01-2D504E986C23}" type="sibTrans" cxnId="{37046E05-2E99-40FE-9C49-DCCEFD8B0704}">
      <dgm:prSet/>
      <dgm:spPr/>
      <dgm:t>
        <a:bodyPr/>
        <a:lstStyle/>
        <a:p>
          <a:endParaRPr lang="en-US"/>
        </a:p>
      </dgm:t>
    </dgm:pt>
    <dgm:pt modelId="{58A07DA0-63D1-450B-82B4-4B04B9A39F36}">
      <dgm:prSet/>
      <dgm:spPr/>
      <dgm:t>
        <a:bodyPr/>
        <a:lstStyle/>
        <a:p>
          <a:r>
            <a:rPr lang="en-US" dirty="0"/>
            <a:t>References</a:t>
          </a:r>
        </a:p>
      </dgm:t>
    </dgm:pt>
    <dgm:pt modelId="{F12658AA-258C-4C9B-8EF9-7FDFDA7F9352}" type="parTrans" cxnId="{0768A662-D2E1-4186-82FF-FE3335E7DC1E}">
      <dgm:prSet/>
      <dgm:spPr/>
      <dgm:t>
        <a:bodyPr/>
        <a:lstStyle/>
        <a:p>
          <a:endParaRPr lang="en-US"/>
        </a:p>
      </dgm:t>
    </dgm:pt>
    <dgm:pt modelId="{D41E2A65-1EDC-4EC1-9D2E-A37FC516ACEB}" type="sibTrans" cxnId="{0768A662-D2E1-4186-82FF-FE3335E7DC1E}">
      <dgm:prSet/>
      <dgm:spPr/>
      <dgm:t>
        <a:bodyPr/>
        <a:lstStyle/>
        <a:p>
          <a:endParaRPr lang="en-US"/>
        </a:p>
      </dgm:t>
    </dgm:pt>
    <dgm:pt modelId="{8C6862E4-06D8-4BD4-9310-3639D9DBB714}" type="pres">
      <dgm:prSet presAssocID="{CB3F7354-1D36-4175-B8CB-D1C2E910A07A}" presName="outerComposite" presStyleCnt="0">
        <dgm:presLayoutVars>
          <dgm:chMax val="5"/>
          <dgm:dir/>
          <dgm:resizeHandles val="exact"/>
        </dgm:presLayoutVars>
      </dgm:prSet>
      <dgm:spPr/>
    </dgm:pt>
    <dgm:pt modelId="{31768E2E-6CFB-46B9-870B-14B2FA3311ED}" type="pres">
      <dgm:prSet presAssocID="{CB3F7354-1D36-4175-B8CB-D1C2E910A07A}" presName="dummyMaxCanvas" presStyleCnt="0">
        <dgm:presLayoutVars/>
      </dgm:prSet>
      <dgm:spPr/>
    </dgm:pt>
    <dgm:pt modelId="{06C55F16-365D-412D-85F0-91505A514522}" type="pres">
      <dgm:prSet presAssocID="{CB3F7354-1D36-4175-B8CB-D1C2E910A07A}" presName="FiveNodes_1" presStyleLbl="node1" presStyleIdx="0" presStyleCnt="5">
        <dgm:presLayoutVars>
          <dgm:bulletEnabled val="1"/>
        </dgm:presLayoutVars>
      </dgm:prSet>
      <dgm:spPr/>
    </dgm:pt>
    <dgm:pt modelId="{3985D2BF-F37B-416E-8FB8-F26130E6A2F8}" type="pres">
      <dgm:prSet presAssocID="{CB3F7354-1D36-4175-B8CB-D1C2E910A07A}" presName="FiveNodes_2" presStyleLbl="node1" presStyleIdx="1" presStyleCnt="5">
        <dgm:presLayoutVars>
          <dgm:bulletEnabled val="1"/>
        </dgm:presLayoutVars>
      </dgm:prSet>
      <dgm:spPr/>
    </dgm:pt>
    <dgm:pt modelId="{2A5AB8B1-9604-4D39-9A50-6B1777195D8B}" type="pres">
      <dgm:prSet presAssocID="{CB3F7354-1D36-4175-B8CB-D1C2E910A07A}" presName="FiveNodes_3" presStyleLbl="node1" presStyleIdx="2" presStyleCnt="5">
        <dgm:presLayoutVars>
          <dgm:bulletEnabled val="1"/>
        </dgm:presLayoutVars>
      </dgm:prSet>
      <dgm:spPr/>
    </dgm:pt>
    <dgm:pt modelId="{3E4E4203-215D-4E78-9D43-E785C4CE05E7}" type="pres">
      <dgm:prSet presAssocID="{CB3F7354-1D36-4175-B8CB-D1C2E910A07A}" presName="FiveNodes_4" presStyleLbl="node1" presStyleIdx="3" presStyleCnt="5">
        <dgm:presLayoutVars>
          <dgm:bulletEnabled val="1"/>
        </dgm:presLayoutVars>
      </dgm:prSet>
      <dgm:spPr/>
    </dgm:pt>
    <dgm:pt modelId="{A21AD9B0-3F1F-40E2-A6F8-F501872EAC51}" type="pres">
      <dgm:prSet presAssocID="{CB3F7354-1D36-4175-B8CB-D1C2E910A07A}" presName="FiveNodes_5" presStyleLbl="node1" presStyleIdx="4" presStyleCnt="5">
        <dgm:presLayoutVars>
          <dgm:bulletEnabled val="1"/>
        </dgm:presLayoutVars>
      </dgm:prSet>
      <dgm:spPr/>
    </dgm:pt>
    <dgm:pt modelId="{B6BEB4DF-B865-44EC-8F6D-13EAC410F68D}" type="pres">
      <dgm:prSet presAssocID="{CB3F7354-1D36-4175-B8CB-D1C2E910A07A}" presName="FiveConn_1-2" presStyleLbl="fgAccFollowNode1" presStyleIdx="0" presStyleCnt="4">
        <dgm:presLayoutVars>
          <dgm:bulletEnabled val="1"/>
        </dgm:presLayoutVars>
      </dgm:prSet>
      <dgm:spPr/>
    </dgm:pt>
    <dgm:pt modelId="{F72FE64E-7FFE-43F7-9C24-B2258F2AF5F9}" type="pres">
      <dgm:prSet presAssocID="{CB3F7354-1D36-4175-B8CB-D1C2E910A07A}" presName="FiveConn_2-3" presStyleLbl="fgAccFollowNode1" presStyleIdx="1" presStyleCnt="4">
        <dgm:presLayoutVars>
          <dgm:bulletEnabled val="1"/>
        </dgm:presLayoutVars>
      </dgm:prSet>
      <dgm:spPr/>
    </dgm:pt>
    <dgm:pt modelId="{2A9BE6DB-C106-4728-8360-4AADB2CF4C1E}" type="pres">
      <dgm:prSet presAssocID="{CB3F7354-1D36-4175-B8CB-D1C2E910A07A}" presName="FiveConn_3-4" presStyleLbl="fgAccFollowNode1" presStyleIdx="2" presStyleCnt="4">
        <dgm:presLayoutVars>
          <dgm:bulletEnabled val="1"/>
        </dgm:presLayoutVars>
      </dgm:prSet>
      <dgm:spPr/>
    </dgm:pt>
    <dgm:pt modelId="{B1504546-2024-4BAB-AFFC-0A92D9389640}" type="pres">
      <dgm:prSet presAssocID="{CB3F7354-1D36-4175-B8CB-D1C2E910A07A}" presName="FiveConn_4-5" presStyleLbl="fgAccFollowNode1" presStyleIdx="3" presStyleCnt="4">
        <dgm:presLayoutVars>
          <dgm:bulletEnabled val="1"/>
        </dgm:presLayoutVars>
      </dgm:prSet>
      <dgm:spPr/>
    </dgm:pt>
    <dgm:pt modelId="{946FA98B-329D-419C-A023-25EFE515E6B9}" type="pres">
      <dgm:prSet presAssocID="{CB3F7354-1D36-4175-B8CB-D1C2E910A07A}" presName="FiveNodes_1_text" presStyleLbl="node1" presStyleIdx="4" presStyleCnt="5">
        <dgm:presLayoutVars>
          <dgm:bulletEnabled val="1"/>
        </dgm:presLayoutVars>
      </dgm:prSet>
      <dgm:spPr/>
    </dgm:pt>
    <dgm:pt modelId="{41ECF584-4119-427C-B9C5-5E6EB0B2CE82}" type="pres">
      <dgm:prSet presAssocID="{CB3F7354-1D36-4175-B8CB-D1C2E910A07A}" presName="FiveNodes_2_text" presStyleLbl="node1" presStyleIdx="4" presStyleCnt="5">
        <dgm:presLayoutVars>
          <dgm:bulletEnabled val="1"/>
        </dgm:presLayoutVars>
      </dgm:prSet>
      <dgm:spPr/>
    </dgm:pt>
    <dgm:pt modelId="{FFF3056D-E550-4926-A47F-834C2BBA1500}" type="pres">
      <dgm:prSet presAssocID="{CB3F7354-1D36-4175-B8CB-D1C2E910A07A}" presName="FiveNodes_3_text" presStyleLbl="node1" presStyleIdx="4" presStyleCnt="5">
        <dgm:presLayoutVars>
          <dgm:bulletEnabled val="1"/>
        </dgm:presLayoutVars>
      </dgm:prSet>
      <dgm:spPr/>
    </dgm:pt>
    <dgm:pt modelId="{AE5229D4-A6AC-4FC9-8A8E-ABE30D9FDD0F}" type="pres">
      <dgm:prSet presAssocID="{CB3F7354-1D36-4175-B8CB-D1C2E910A07A}" presName="FiveNodes_4_text" presStyleLbl="node1" presStyleIdx="4" presStyleCnt="5">
        <dgm:presLayoutVars>
          <dgm:bulletEnabled val="1"/>
        </dgm:presLayoutVars>
      </dgm:prSet>
      <dgm:spPr/>
    </dgm:pt>
    <dgm:pt modelId="{347456FB-76FB-4BC8-9C8E-E467C958AF48}" type="pres">
      <dgm:prSet presAssocID="{CB3F7354-1D36-4175-B8CB-D1C2E910A07A}" presName="FiveNodes_5_text" presStyleLbl="node1" presStyleIdx="4" presStyleCnt="5">
        <dgm:presLayoutVars>
          <dgm:bulletEnabled val="1"/>
        </dgm:presLayoutVars>
      </dgm:prSet>
      <dgm:spPr/>
    </dgm:pt>
  </dgm:ptLst>
  <dgm:cxnLst>
    <dgm:cxn modelId="{37046E05-2E99-40FE-9C49-DCCEFD8B0704}" srcId="{CB3F7354-1D36-4175-B8CB-D1C2E910A07A}" destId="{0CFF7039-FAF8-4F1A-8C27-6C78271EF978}" srcOrd="3" destOrd="0" parTransId="{25F9BDE4-0920-4AF2-9B54-3FDC2AD1BDBC}" sibTransId="{6FC40FEC-7B57-4168-9A01-2D504E986C23}"/>
    <dgm:cxn modelId="{92701614-7534-41C4-86F9-75608F74AAE6}" type="presOf" srcId="{0CFF7039-FAF8-4F1A-8C27-6C78271EF978}" destId="{3E4E4203-215D-4E78-9D43-E785C4CE05E7}" srcOrd="0" destOrd="0" presId="urn:microsoft.com/office/officeart/2005/8/layout/vProcess5"/>
    <dgm:cxn modelId="{8B761620-91C9-4EE5-9E02-C82F439CB5E8}" type="presOf" srcId="{58A07DA0-63D1-450B-82B4-4B04B9A39F36}" destId="{347456FB-76FB-4BC8-9C8E-E467C958AF48}" srcOrd="1" destOrd="0" presId="urn:microsoft.com/office/officeart/2005/8/layout/vProcess5"/>
    <dgm:cxn modelId="{80C6DC2B-1151-4DD0-8099-68818DCCFFC2}" type="presOf" srcId="{AE7285E8-682D-4B68-891A-0D8C1566170C}" destId="{B6BEB4DF-B865-44EC-8F6D-13EAC410F68D}" srcOrd="0" destOrd="0" presId="urn:microsoft.com/office/officeart/2005/8/layout/vProcess5"/>
    <dgm:cxn modelId="{6517BC39-BBEB-4F21-AD92-AAB4AB921DBF}" type="presOf" srcId="{48835CB4-9EB6-4463-ABBC-E466A49F2A7F}" destId="{41ECF584-4119-427C-B9C5-5E6EB0B2CE82}" srcOrd="1" destOrd="0" presId="urn:microsoft.com/office/officeart/2005/8/layout/vProcess5"/>
    <dgm:cxn modelId="{BDFE1240-8462-4623-91E1-3B2CE9431D0E}" srcId="{CB3F7354-1D36-4175-B8CB-D1C2E910A07A}" destId="{1E3A7E25-BF22-4242-98A9-6F8DCD1987ED}" srcOrd="0" destOrd="0" parTransId="{750055AE-5644-40B0-95DB-4749B22D2665}" sibTransId="{AE7285E8-682D-4B68-891A-0D8C1566170C}"/>
    <dgm:cxn modelId="{62AF7740-AE59-4705-AF76-57C59CEFB44A}" type="presOf" srcId="{1E3A7E25-BF22-4242-98A9-6F8DCD1987ED}" destId="{06C55F16-365D-412D-85F0-91505A514522}" srcOrd="0" destOrd="0" presId="urn:microsoft.com/office/officeart/2005/8/layout/vProcess5"/>
    <dgm:cxn modelId="{0768A662-D2E1-4186-82FF-FE3335E7DC1E}" srcId="{CB3F7354-1D36-4175-B8CB-D1C2E910A07A}" destId="{58A07DA0-63D1-450B-82B4-4B04B9A39F36}" srcOrd="4" destOrd="0" parTransId="{F12658AA-258C-4C9B-8EF9-7FDFDA7F9352}" sibTransId="{D41E2A65-1EDC-4EC1-9D2E-A37FC516ACEB}"/>
    <dgm:cxn modelId="{F6011E63-5A97-4427-8C04-02031161AD5E}" type="presOf" srcId="{192561FB-29EA-4B36-88A6-1EA4890DD7DA}" destId="{2A9BE6DB-C106-4728-8360-4AADB2CF4C1E}" srcOrd="0" destOrd="0" presId="urn:microsoft.com/office/officeart/2005/8/layout/vProcess5"/>
    <dgm:cxn modelId="{14299168-3F73-4ABE-B8DE-5EDDD9A1985D}" srcId="{CB3F7354-1D36-4175-B8CB-D1C2E910A07A}" destId="{48835CB4-9EB6-4463-ABBC-E466A49F2A7F}" srcOrd="1" destOrd="0" parTransId="{29B4BE7C-A321-4E86-AF0D-F8F3A57866F2}" sibTransId="{F956D006-AE13-4271-A5B7-844225348FB9}"/>
    <dgm:cxn modelId="{52F5106A-195B-4569-BAAF-726DD2724830}" type="presOf" srcId="{2E9F59E3-7ABE-4648-83EC-97D8E68FDFC1}" destId="{FFF3056D-E550-4926-A47F-834C2BBA1500}" srcOrd="1" destOrd="0" presId="urn:microsoft.com/office/officeart/2005/8/layout/vProcess5"/>
    <dgm:cxn modelId="{3C0DC64D-155F-4EAF-9AC1-A14EFA8E6DE6}" type="presOf" srcId="{6FC40FEC-7B57-4168-9A01-2D504E986C23}" destId="{B1504546-2024-4BAB-AFFC-0A92D9389640}" srcOrd="0" destOrd="0" presId="urn:microsoft.com/office/officeart/2005/8/layout/vProcess5"/>
    <dgm:cxn modelId="{729A6A70-AB45-43BF-95F6-F92BB10209AC}" type="presOf" srcId="{1E3A7E25-BF22-4242-98A9-6F8DCD1987ED}" destId="{946FA98B-329D-419C-A023-25EFE515E6B9}" srcOrd="1" destOrd="0" presId="urn:microsoft.com/office/officeart/2005/8/layout/vProcess5"/>
    <dgm:cxn modelId="{50BB5351-FD82-4E46-8932-1977E5D89C6F}" type="presOf" srcId="{48835CB4-9EB6-4463-ABBC-E466A49F2A7F}" destId="{3985D2BF-F37B-416E-8FB8-F26130E6A2F8}" srcOrd="0" destOrd="0" presId="urn:microsoft.com/office/officeart/2005/8/layout/vProcess5"/>
    <dgm:cxn modelId="{0AF01B59-D57F-4706-A45E-E0BAE86EC28B}" type="presOf" srcId="{CB3F7354-1D36-4175-B8CB-D1C2E910A07A}" destId="{8C6862E4-06D8-4BD4-9310-3639D9DBB714}" srcOrd="0" destOrd="0" presId="urn:microsoft.com/office/officeart/2005/8/layout/vProcess5"/>
    <dgm:cxn modelId="{BEE5B9C8-74D1-46C9-948A-D6E3DD20A585}" type="presOf" srcId="{0CFF7039-FAF8-4F1A-8C27-6C78271EF978}" destId="{AE5229D4-A6AC-4FC9-8A8E-ABE30D9FDD0F}" srcOrd="1" destOrd="0" presId="urn:microsoft.com/office/officeart/2005/8/layout/vProcess5"/>
    <dgm:cxn modelId="{B5FE95E4-55FC-4345-8B4E-41B622D39A9A}" srcId="{CB3F7354-1D36-4175-B8CB-D1C2E910A07A}" destId="{2E9F59E3-7ABE-4648-83EC-97D8E68FDFC1}" srcOrd="2" destOrd="0" parTransId="{1D9BDE81-525F-4875-BC4D-C731053B8AC5}" sibTransId="{192561FB-29EA-4B36-88A6-1EA4890DD7DA}"/>
    <dgm:cxn modelId="{CCAA57E8-2B49-4945-B89F-04D612981BAF}" type="presOf" srcId="{F956D006-AE13-4271-A5B7-844225348FB9}" destId="{F72FE64E-7FFE-43F7-9C24-B2258F2AF5F9}" srcOrd="0" destOrd="0" presId="urn:microsoft.com/office/officeart/2005/8/layout/vProcess5"/>
    <dgm:cxn modelId="{058093EF-FBBF-4BB8-8F0C-EEACB1BC1E15}" type="presOf" srcId="{58A07DA0-63D1-450B-82B4-4B04B9A39F36}" destId="{A21AD9B0-3F1F-40E2-A6F8-F501872EAC51}" srcOrd="0" destOrd="0" presId="urn:microsoft.com/office/officeart/2005/8/layout/vProcess5"/>
    <dgm:cxn modelId="{643E49F6-A7A5-4A9F-A19A-E7335C37DED1}" type="presOf" srcId="{2E9F59E3-7ABE-4648-83EC-97D8E68FDFC1}" destId="{2A5AB8B1-9604-4D39-9A50-6B1777195D8B}" srcOrd="0" destOrd="0" presId="urn:microsoft.com/office/officeart/2005/8/layout/vProcess5"/>
    <dgm:cxn modelId="{BA0F5143-3A3D-4C3B-B2E5-E5826DF8AF2C}" type="presParOf" srcId="{8C6862E4-06D8-4BD4-9310-3639D9DBB714}" destId="{31768E2E-6CFB-46B9-870B-14B2FA3311ED}" srcOrd="0" destOrd="0" presId="urn:microsoft.com/office/officeart/2005/8/layout/vProcess5"/>
    <dgm:cxn modelId="{F76DB345-D77F-4CE2-8972-171177EC2897}" type="presParOf" srcId="{8C6862E4-06D8-4BD4-9310-3639D9DBB714}" destId="{06C55F16-365D-412D-85F0-91505A514522}" srcOrd="1" destOrd="0" presId="urn:microsoft.com/office/officeart/2005/8/layout/vProcess5"/>
    <dgm:cxn modelId="{A1E59F7F-5F1D-4B33-8930-5F5A57B8D33B}" type="presParOf" srcId="{8C6862E4-06D8-4BD4-9310-3639D9DBB714}" destId="{3985D2BF-F37B-416E-8FB8-F26130E6A2F8}" srcOrd="2" destOrd="0" presId="urn:microsoft.com/office/officeart/2005/8/layout/vProcess5"/>
    <dgm:cxn modelId="{F1473143-C7BA-4DC3-A497-37FA04B3949B}" type="presParOf" srcId="{8C6862E4-06D8-4BD4-9310-3639D9DBB714}" destId="{2A5AB8B1-9604-4D39-9A50-6B1777195D8B}" srcOrd="3" destOrd="0" presId="urn:microsoft.com/office/officeart/2005/8/layout/vProcess5"/>
    <dgm:cxn modelId="{B61DFD0C-347E-46F6-ACF4-EAB1CCA5FFF3}" type="presParOf" srcId="{8C6862E4-06D8-4BD4-9310-3639D9DBB714}" destId="{3E4E4203-215D-4E78-9D43-E785C4CE05E7}" srcOrd="4" destOrd="0" presId="urn:microsoft.com/office/officeart/2005/8/layout/vProcess5"/>
    <dgm:cxn modelId="{B5286118-B0EB-442F-9006-22D7486A7A78}" type="presParOf" srcId="{8C6862E4-06D8-4BD4-9310-3639D9DBB714}" destId="{A21AD9B0-3F1F-40E2-A6F8-F501872EAC51}" srcOrd="5" destOrd="0" presId="urn:microsoft.com/office/officeart/2005/8/layout/vProcess5"/>
    <dgm:cxn modelId="{DEC17D5D-DA50-4361-932D-979BC4BF7901}" type="presParOf" srcId="{8C6862E4-06D8-4BD4-9310-3639D9DBB714}" destId="{B6BEB4DF-B865-44EC-8F6D-13EAC410F68D}" srcOrd="6" destOrd="0" presId="urn:microsoft.com/office/officeart/2005/8/layout/vProcess5"/>
    <dgm:cxn modelId="{FC26B9B6-C290-4A67-B6EB-EFE668250A67}" type="presParOf" srcId="{8C6862E4-06D8-4BD4-9310-3639D9DBB714}" destId="{F72FE64E-7FFE-43F7-9C24-B2258F2AF5F9}" srcOrd="7" destOrd="0" presId="urn:microsoft.com/office/officeart/2005/8/layout/vProcess5"/>
    <dgm:cxn modelId="{730A390B-2C00-496D-91FC-ED8783DE0502}" type="presParOf" srcId="{8C6862E4-06D8-4BD4-9310-3639D9DBB714}" destId="{2A9BE6DB-C106-4728-8360-4AADB2CF4C1E}" srcOrd="8" destOrd="0" presId="urn:microsoft.com/office/officeart/2005/8/layout/vProcess5"/>
    <dgm:cxn modelId="{B7F05D44-0E69-4076-AD2C-5B3EC07004C3}" type="presParOf" srcId="{8C6862E4-06D8-4BD4-9310-3639D9DBB714}" destId="{B1504546-2024-4BAB-AFFC-0A92D9389640}" srcOrd="9" destOrd="0" presId="urn:microsoft.com/office/officeart/2005/8/layout/vProcess5"/>
    <dgm:cxn modelId="{372F7024-24C0-4119-B75D-21B0D3C83DD4}" type="presParOf" srcId="{8C6862E4-06D8-4BD4-9310-3639D9DBB714}" destId="{946FA98B-329D-419C-A023-25EFE515E6B9}" srcOrd="10" destOrd="0" presId="urn:microsoft.com/office/officeart/2005/8/layout/vProcess5"/>
    <dgm:cxn modelId="{4339D2DC-2533-411C-99D0-A74BCCF524AB}" type="presParOf" srcId="{8C6862E4-06D8-4BD4-9310-3639D9DBB714}" destId="{41ECF584-4119-427C-B9C5-5E6EB0B2CE82}" srcOrd="11" destOrd="0" presId="urn:microsoft.com/office/officeart/2005/8/layout/vProcess5"/>
    <dgm:cxn modelId="{0B12EEEA-316C-4CEF-B835-E79866D3AE2B}" type="presParOf" srcId="{8C6862E4-06D8-4BD4-9310-3639D9DBB714}" destId="{FFF3056D-E550-4926-A47F-834C2BBA1500}" srcOrd="12" destOrd="0" presId="urn:microsoft.com/office/officeart/2005/8/layout/vProcess5"/>
    <dgm:cxn modelId="{703B8D00-4B8C-4685-8E95-B9278AB5F4B4}" type="presParOf" srcId="{8C6862E4-06D8-4BD4-9310-3639D9DBB714}" destId="{AE5229D4-A6AC-4FC9-8A8E-ABE30D9FDD0F}" srcOrd="13" destOrd="0" presId="urn:microsoft.com/office/officeart/2005/8/layout/vProcess5"/>
    <dgm:cxn modelId="{202EE9A8-49C8-4434-A87F-BA953419454B}" type="presParOf" srcId="{8C6862E4-06D8-4BD4-9310-3639D9DBB714}" destId="{347456FB-76FB-4BC8-9C8E-E467C958AF4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2FD46-38DF-479E-9A8B-F5C5CD9984E4}"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4ACF3A5A-AA4A-4A2E-81E3-5E02B6E523B6}">
      <dgm:prSet/>
      <dgm:spPr/>
      <dgm:t>
        <a:bodyPr/>
        <a:lstStyle/>
        <a:p>
          <a:r>
            <a:rPr lang="en-US" dirty="0"/>
            <a:t>Case I</a:t>
          </a:r>
        </a:p>
      </dgm:t>
    </dgm:pt>
    <dgm:pt modelId="{7FE081E9-18DE-4DEE-BBDD-DAF256C8E5CC}" type="parTrans" cxnId="{4022B520-3853-44CE-BDAF-22B0D8312B1E}">
      <dgm:prSet/>
      <dgm:spPr/>
      <dgm:t>
        <a:bodyPr/>
        <a:lstStyle/>
        <a:p>
          <a:endParaRPr lang="en-US"/>
        </a:p>
      </dgm:t>
    </dgm:pt>
    <dgm:pt modelId="{93A98376-2CB0-43D0-956D-A852D282B62A}" type="sibTrans" cxnId="{4022B520-3853-44CE-BDAF-22B0D8312B1E}">
      <dgm:prSet/>
      <dgm:spPr/>
      <dgm:t>
        <a:bodyPr/>
        <a:lstStyle/>
        <a:p>
          <a:endParaRPr lang="en-US"/>
        </a:p>
      </dgm:t>
    </dgm:pt>
    <dgm:pt modelId="{DCCEAEC1-EC5E-48A8-8FBF-EA99CD4513C8}">
      <dgm:prSet/>
      <dgm:spPr/>
      <dgm:t>
        <a:bodyPr/>
        <a:lstStyle/>
        <a:p>
          <a:r>
            <a:rPr lang="en-US" dirty="0"/>
            <a:t>If the leaf is not full, insert the key into the leaf node in increasing order.</a:t>
          </a:r>
        </a:p>
      </dgm:t>
    </dgm:pt>
    <dgm:pt modelId="{EB047C42-23DE-4A66-8E50-0E75FBF469B0}" type="parTrans" cxnId="{8ABD09B9-17F8-484A-A662-9E76A55E7A34}">
      <dgm:prSet/>
      <dgm:spPr/>
      <dgm:t>
        <a:bodyPr/>
        <a:lstStyle/>
        <a:p>
          <a:endParaRPr lang="en-US"/>
        </a:p>
      </dgm:t>
    </dgm:pt>
    <dgm:pt modelId="{6F4C7ADF-F8EC-4FB2-8688-595137C302EE}" type="sibTrans" cxnId="{8ABD09B9-17F8-484A-A662-9E76A55E7A34}">
      <dgm:prSet/>
      <dgm:spPr/>
      <dgm:t>
        <a:bodyPr/>
        <a:lstStyle/>
        <a:p>
          <a:endParaRPr lang="en-US"/>
        </a:p>
      </dgm:t>
    </dgm:pt>
    <dgm:pt modelId="{09EAF625-BD0C-4134-B639-3F57F886B2F3}">
      <dgm:prSet/>
      <dgm:spPr/>
      <dgm:t>
        <a:bodyPr/>
        <a:lstStyle/>
        <a:p>
          <a:r>
            <a:rPr lang="en-US" dirty="0"/>
            <a:t>Case II</a:t>
          </a:r>
        </a:p>
      </dgm:t>
    </dgm:pt>
    <dgm:pt modelId="{A96EA55F-2D83-498C-9711-1F97D480C46D}" type="parTrans" cxnId="{DAC5E429-15F7-450C-A937-E3F5C37D35FD}">
      <dgm:prSet/>
      <dgm:spPr/>
      <dgm:t>
        <a:bodyPr/>
        <a:lstStyle/>
        <a:p>
          <a:endParaRPr lang="en-US"/>
        </a:p>
      </dgm:t>
    </dgm:pt>
    <dgm:pt modelId="{F6DE9486-13EC-40F4-8623-A51F04B8FFA3}" type="sibTrans" cxnId="{DAC5E429-15F7-450C-A937-E3F5C37D35FD}">
      <dgm:prSet/>
      <dgm:spPr/>
      <dgm:t>
        <a:bodyPr/>
        <a:lstStyle/>
        <a:p>
          <a:endParaRPr lang="en-US"/>
        </a:p>
      </dgm:t>
    </dgm:pt>
    <dgm:pt modelId="{3716984F-8F2B-4990-8DB7-2D64A114033A}">
      <dgm:prSet/>
      <dgm:spPr/>
      <dgm:t>
        <a:bodyPr/>
        <a:lstStyle/>
        <a:p>
          <a:r>
            <a:rPr lang="en-US" dirty="0"/>
            <a:t>If the leaf is full, insert the key into the leaf node in increasing order and balance the tree in the following way.</a:t>
          </a:r>
        </a:p>
      </dgm:t>
    </dgm:pt>
    <dgm:pt modelId="{C8249B21-F681-45FB-8312-B8A426EAC3D5}" type="parTrans" cxnId="{2DCE6D90-5263-4ACF-B461-0D6FA6CB945A}">
      <dgm:prSet/>
      <dgm:spPr/>
      <dgm:t>
        <a:bodyPr/>
        <a:lstStyle/>
        <a:p>
          <a:endParaRPr lang="en-US"/>
        </a:p>
      </dgm:t>
    </dgm:pt>
    <dgm:pt modelId="{358FE0E0-A53C-45A3-B28D-BD95F76F9A32}" type="sibTrans" cxnId="{2DCE6D90-5263-4ACF-B461-0D6FA6CB945A}">
      <dgm:prSet/>
      <dgm:spPr/>
      <dgm:t>
        <a:bodyPr/>
        <a:lstStyle/>
        <a:p>
          <a:endParaRPr lang="en-US"/>
        </a:p>
      </dgm:t>
    </dgm:pt>
    <dgm:pt modelId="{2D8DE035-BBDC-4459-A686-C505B3F4B192}" type="pres">
      <dgm:prSet presAssocID="{3FF2FD46-38DF-479E-9A8B-F5C5CD9984E4}" presName="Name0" presStyleCnt="0">
        <dgm:presLayoutVars>
          <dgm:dir/>
          <dgm:animLvl val="lvl"/>
          <dgm:resizeHandles val="exact"/>
        </dgm:presLayoutVars>
      </dgm:prSet>
      <dgm:spPr/>
    </dgm:pt>
    <dgm:pt modelId="{27362880-9CB2-4C45-B7BC-6F8E0051C0D8}" type="pres">
      <dgm:prSet presAssocID="{4ACF3A5A-AA4A-4A2E-81E3-5E02B6E523B6}" presName="composite" presStyleCnt="0"/>
      <dgm:spPr/>
    </dgm:pt>
    <dgm:pt modelId="{D1182479-729C-4887-87CF-EA31D86611D5}" type="pres">
      <dgm:prSet presAssocID="{4ACF3A5A-AA4A-4A2E-81E3-5E02B6E523B6}" presName="parTx" presStyleLbl="alignNode1" presStyleIdx="0" presStyleCnt="2">
        <dgm:presLayoutVars>
          <dgm:chMax val="0"/>
          <dgm:chPref val="0"/>
        </dgm:presLayoutVars>
      </dgm:prSet>
      <dgm:spPr/>
    </dgm:pt>
    <dgm:pt modelId="{6EE91D19-FB2A-4459-B4DD-24B8F83B0658}" type="pres">
      <dgm:prSet presAssocID="{4ACF3A5A-AA4A-4A2E-81E3-5E02B6E523B6}" presName="desTx" presStyleLbl="alignAccFollowNode1" presStyleIdx="0" presStyleCnt="2">
        <dgm:presLayoutVars/>
      </dgm:prSet>
      <dgm:spPr/>
    </dgm:pt>
    <dgm:pt modelId="{22FF9DF3-BAD9-4349-B92A-28A4A3807AC0}" type="pres">
      <dgm:prSet presAssocID="{93A98376-2CB0-43D0-956D-A852D282B62A}" presName="space" presStyleCnt="0"/>
      <dgm:spPr/>
    </dgm:pt>
    <dgm:pt modelId="{DF6A610A-CFEB-4F74-92E0-99EDB1DAE2EB}" type="pres">
      <dgm:prSet presAssocID="{09EAF625-BD0C-4134-B639-3F57F886B2F3}" presName="composite" presStyleCnt="0"/>
      <dgm:spPr/>
    </dgm:pt>
    <dgm:pt modelId="{553D491B-48A9-4388-9AF0-06EE3721AAC1}" type="pres">
      <dgm:prSet presAssocID="{09EAF625-BD0C-4134-B639-3F57F886B2F3}" presName="parTx" presStyleLbl="alignNode1" presStyleIdx="1" presStyleCnt="2">
        <dgm:presLayoutVars>
          <dgm:chMax val="0"/>
          <dgm:chPref val="0"/>
        </dgm:presLayoutVars>
      </dgm:prSet>
      <dgm:spPr/>
    </dgm:pt>
    <dgm:pt modelId="{CF71B6DA-6102-4E02-9130-7B8AA56717F0}" type="pres">
      <dgm:prSet presAssocID="{09EAF625-BD0C-4134-B639-3F57F886B2F3}" presName="desTx" presStyleLbl="alignAccFollowNode1" presStyleIdx="1" presStyleCnt="2">
        <dgm:presLayoutVars/>
      </dgm:prSet>
      <dgm:spPr/>
    </dgm:pt>
  </dgm:ptLst>
  <dgm:cxnLst>
    <dgm:cxn modelId="{4022B520-3853-44CE-BDAF-22B0D8312B1E}" srcId="{3FF2FD46-38DF-479E-9A8B-F5C5CD9984E4}" destId="{4ACF3A5A-AA4A-4A2E-81E3-5E02B6E523B6}" srcOrd="0" destOrd="0" parTransId="{7FE081E9-18DE-4DEE-BBDD-DAF256C8E5CC}" sibTransId="{93A98376-2CB0-43D0-956D-A852D282B62A}"/>
    <dgm:cxn modelId="{DAC5E429-15F7-450C-A937-E3F5C37D35FD}" srcId="{3FF2FD46-38DF-479E-9A8B-F5C5CD9984E4}" destId="{09EAF625-BD0C-4134-B639-3F57F886B2F3}" srcOrd="1" destOrd="0" parTransId="{A96EA55F-2D83-498C-9711-1F97D480C46D}" sibTransId="{F6DE9486-13EC-40F4-8623-A51F04B8FFA3}"/>
    <dgm:cxn modelId="{FCAF3933-D4E5-4464-B90B-BE3897D42A7D}" type="presOf" srcId="{3FF2FD46-38DF-479E-9A8B-F5C5CD9984E4}" destId="{2D8DE035-BBDC-4459-A686-C505B3F4B192}" srcOrd="0" destOrd="0" presId="urn:microsoft.com/office/officeart/2016/7/layout/HorizontalActionList"/>
    <dgm:cxn modelId="{F0E9F843-68E4-4A2F-8BC4-D8E803FBC899}" type="presOf" srcId="{4ACF3A5A-AA4A-4A2E-81E3-5E02B6E523B6}" destId="{D1182479-729C-4887-87CF-EA31D86611D5}" srcOrd="0" destOrd="0" presId="urn:microsoft.com/office/officeart/2016/7/layout/HorizontalActionList"/>
    <dgm:cxn modelId="{5AB5F166-1760-4034-93F8-CC541F4D7DC3}" type="presOf" srcId="{DCCEAEC1-EC5E-48A8-8FBF-EA99CD4513C8}" destId="{6EE91D19-FB2A-4459-B4DD-24B8F83B0658}" srcOrd="0" destOrd="0" presId="urn:microsoft.com/office/officeart/2016/7/layout/HorizontalActionList"/>
    <dgm:cxn modelId="{2DCE6D90-5263-4ACF-B461-0D6FA6CB945A}" srcId="{09EAF625-BD0C-4134-B639-3F57F886B2F3}" destId="{3716984F-8F2B-4990-8DB7-2D64A114033A}" srcOrd="0" destOrd="0" parTransId="{C8249B21-F681-45FB-8312-B8A426EAC3D5}" sibTransId="{358FE0E0-A53C-45A3-B28D-BD95F76F9A32}"/>
    <dgm:cxn modelId="{8ABD09B9-17F8-484A-A662-9E76A55E7A34}" srcId="{4ACF3A5A-AA4A-4A2E-81E3-5E02B6E523B6}" destId="{DCCEAEC1-EC5E-48A8-8FBF-EA99CD4513C8}" srcOrd="0" destOrd="0" parTransId="{EB047C42-23DE-4A66-8E50-0E75FBF469B0}" sibTransId="{6F4C7ADF-F8EC-4FB2-8688-595137C302EE}"/>
    <dgm:cxn modelId="{4CEE70DC-90F4-4656-8636-62817F05B469}" type="presOf" srcId="{3716984F-8F2B-4990-8DB7-2D64A114033A}" destId="{CF71B6DA-6102-4E02-9130-7B8AA56717F0}" srcOrd="0" destOrd="0" presId="urn:microsoft.com/office/officeart/2016/7/layout/HorizontalActionList"/>
    <dgm:cxn modelId="{874DABDE-902A-4FD0-9830-E13038799F34}" type="presOf" srcId="{09EAF625-BD0C-4134-B639-3F57F886B2F3}" destId="{553D491B-48A9-4388-9AF0-06EE3721AAC1}" srcOrd="0" destOrd="0" presId="urn:microsoft.com/office/officeart/2016/7/layout/HorizontalActionList"/>
    <dgm:cxn modelId="{D2A0F2D9-7E47-4C92-91A0-34DF01D8A4F2}" type="presParOf" srcId="{2D8DE035-BBDC-4459-A686-C505B3F4B192}" destId="{27362880-9CB2-4C45-B7BC-6F8E0051C0D8}" srcOrd="0" destOrd="0" presId="urn:microsoft.com/office/officeart/2016/7/layout/HorizontalActionList"/>
    <dgm:cxn modelId="{07CF4216-5879-454D-AA7E-C18FD9AA378C}" type="presParOf" srcId="{27362880-9CB2-4C45-B7BC-6F8E0051C0D8}" destId="{D1182479-729C-4887-87CF-EA31D86611D5}" srcOrd="0" destOrd="0" presId="urn:microsoft.com/office/officeart/2016/7/layout/HorizontalActionList"/>
    <dgm:cxn modelId="{C8FE7F42-07E3-439E-A17E-A9243F4B7EBF}" type="presParOf" srcId="{27362880-9CB2-4C45-B7BC-6F8E0051C0D8}" destId="{6EE91D19-FB2A-4459-B4DD-24B8F83B0658}" srcOrd="1" destOrd="0" presId="urn:microsoft.com/office/officeart/2016/7/layout/HorizontalActionList"/>
    <dgm:cxn modelId="{0627BD70-9A16-4E7C-906E-65E629FBCE4B}" type="presParOf" srcId="{2D8DE035-BBDC-4459-A686-C505B3F4B192}" destId="{22FF9DF3-BAD9-4349-B92A-28A4A3807AC0}" srcOrd="1" destOrd="0" presId="urn:microsoft.com/office/officeart/2016/7/layout/HorizontalActionList"/>
    <dgm:cxn modelId="{149B5198-9391-4BC2-8D2A-2E83710BF031}" type="presParOf" srcId="{2D8DE035-BBDC-4459-A686-C505B3F4B192}" destId="{DF6A610A-CFEB-4F74-92E0-99EDB1DAE2EB}" srcOrd="2" destOrd="0" presId="urn:microsoft.com/office/officeart/2016/7/layout/HorizontalActionList"/>
    <dgm:cxn modelId="{8BC4DEBD-4575-4782-9E1D-A9D64A6F9E31}" type="presParOf" srcId="{DF6A610A-CFEB-4F74-92E0-99EDB1DAE2EB}" destId="{553D491B-48A9-4388-9AF0-06EE3721AAC1}" srcOrd="0" destOrd="0" presId="urn:microsoft.com/office/officeart/2016/7/layout/HorizontalActionList"/>
    <dgm:cxn modelId="{41F384F9-68A3-493E-98EC-9CB9CA34D966}" type="presParOf" srcId="{DF6A610A-CFEB-4F74-92E0-99EDB1DAE2EB}" destId="{CF71B6DA-6102-4E02-9130-7B8AA56717F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DCACF-5063-4342-9D62-45240C453F11}"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8EA0319E-34CB-4F4E-B5B2-CBAAAEE79814}">
      <dgm:prSet/>
      <dgm:spPr/>
      <dgm:t>
        <a:bodyPr/>
        <a:lstStyle/>
        <a:p>
          <a:r>
            <a:rPr lang="en-US" dirty="0"/>
            <a:t>Dhananjay </a:t>
          </a:r>
          <a:r>
            <a:rPr lang="en-US" dirty="0" err="1"/>
            <a:t>Kokate</a:t>
          </a:r>
          <a:endParaRPr lang="en-US" dirty="0"/>
        </a:p>
      </dgm:t>
    </dgm:pt>
    <dgm:pt modelId="{F092F444-5A69-4B31-9909-FFA5EAA2127D}" type="parTrans" cxnId="{6063943D-D0B2-4DD1-AE16-9F2BB588B4F8}">
      <dgm:prSet/>
      <dgm:spPr/>
      <dgm:t>
        <a:bodyPr/>
        <a:lstStyle/>
        <a:p>
          <a:endParaRPr lang="en-US"/>
        </a:p>
      </dgm:t>
    </dgm:pt>
    <dgm:pt modelId="{0836FB2D-B006-4B56-8DC8-72E4290C9E18}" type="sibTrans" cxnId="{6063943D-D0B2-4DD1-AE16-9F2BB588B4F8}">
      <dgm:prSet/>
      <dgm:spPr/>
      <dgm:t>
        <a:bodyPr/>
        <a:lstStyle/>
        <a:p>
          <a:endParaRPr lang="en-US"/>
        </a:p>
      </dgm:t>
    </dgm:pt>
    <dgm:pt modelId="{69F9661C-1228-4EA7-BF7F-15E759B077FA}">
      <dgm:prSet/>
      <dgm:spPr/>
      <dgm:t>
        <a:bodyPr/>
        <a:lstStyle/>
        <a:p>
          <a:r>
            <a:rPr lang="en-US" dirty="0"/>
            <a:t>Aditya Ingle</a:t>
          </a:r>
        </a:p>
      </dgm:t>
    </dgm:pt>
    <dgm:pt modelId="{7A23794A-9F80-414F-9FE8-C8A3A94E943A}" type="parTrans" cxnId="{2DD6772B-AAF3-4BCE-A164-6F298AFFDAC9}">
      <dgm:prSet/>
      <dgm:spPr/>
      <dgm:t>
        <a:bodyPr/>
        <a:lstStyle/>
        <a:p>
          <a:endParaRPr lang="en-US"/>
        </a:p>
      </dgm:t>
    </dgm:pt>
    <dgm:pt modelId="{A01C5661-E082-4A6E-955B-5F88ACE5980A}" type="sibTrans" cxnId="{2DD6772B-AAF3-4BCE-A164-6F298AFFDAC9}">
      <dgm:prSet/>
      <dgm:spPr/>
      <dgm:t>
        <a:bodyPr/>
        <a:lstStyle/>
        <a:p>
          <a:endParaRPr lang="en-US"/>
        </a:p>
      </dgm:t>
    </dgm:pt>
    <dgm:pt modelId="{0529F81A-9CE9-4789-AD9C-AC678C15D7D0}">
      <dgm:prSet/>
      <dgm:spPr/>
      <dgm:t>
        <a:bodyPr/>
        <a:lstStyle/>
        <a:p>
          <a:r>
            <a:rPr lang="en-US" dirty="0"/>
            <a:t>Hariom Badarkhe</a:t>
          </a:r>
        </a:p>
      </dgm:t>
    </dgm:pt>
    <dgm:pt modelId="{098DA463-A96E-4CBB-A3CE-24A01E775995}" type="parTrans" cxnId="{B13A113F-7F4B-4FC0-A0F1-4A86FEAD9ABE}">
      <dgm:prSet/>
      <dgm:spPr/>
      <dgm:t>
        <a:bodyPr/>
        <a:lstStyle/>
        <a:p>
          <a:endParaRPr lang="en-US"/>
        </a:p>
      </dgm:t>
    </dgm:pt>
    <dgm:pt modelId="{81555731-4D18-4D5A-8076-02638C67026C}" type="sibTrans" cxnId="{B13A113F-7F4B-4FC0-A0F1-4A86FEAD9ABE}">
      <dgm:prSet/>
      <dgm:spPr/>
      <dgm:t>
        <a:bodyPr/>
        <a:lstStyle/>
        <a:p>
          <a:endParaRPr lang="en-US"/>
        </a:p>
      </dgm:t>
    </dgm:pt>
    <dgm:pt modelId="{E4A82766-D812-421C-BE40-3D263BF52598}" type="pres">
      <dgm:prSet presAssocID="{DC0DCACF-5063-4342-9D62-45240C453F11}" presName="Name0" presStyleCnt="0">
        <dgm:presLayoutVars>
          <dgm:chMax val="7"/>
          <dgm:chPref val="7"/>
          <dgm:dir/>
        </dgm:presLayoutVars>
      </dgm:prSet>
      <dgm:spPr/>
    </dgm:pt>
    <dgm:pt modelId="{A75B2937-7CCD-4B96-AF1D-990D54178378}" type="pres">
      <dgm:prSet presAssocID="{DC0DCACF-5063-4342-9D62-45240C453F11}" presName="Name1" presStyleCnt="0"/>
      <dgm:spPr/>
    </dgm:pt>
    <dgm:pt modelId="{81259AF7-F292-44E3-AA32-9589055B6CD5}" type="pres">
      <dgm:prSet presAssocID="{DC0DCACF-5063-4342-9D62-45240C453F11}" presName="cycle" presStyleCnt="0"/>
      <dgm:spPr/>
    </dgm:pt>
    <dgm:pt modelId="{23AC996A-C2EE-4D78-9519-C07F61611B41}" type="pres">
      <dgm:prSet presAssocID="{DC0DCACF-5063-4342-9D62-45240C453F11}" presName="srcNode" presStyleLbl="node1" presStyleIdx="0" presStyleCnt="3"/>
      <dgm:spPr/>
    </dgm:pt>
    <dgm:pt modelId="{F6A130CB-E86A-42EF-8316-88908BD5141C}" type="pres">
      <dgm:prSet presAssocID="{DC0DCACF-5063-4342-9D62-45240C453F11}" presName="conn" presStyleLbl="parChTrans1D2" presStyleIdx="0" presStyleCnt="1"/>
      <dgm:spPr/>
    </dgm:pt>
    <dgm:pt modelId="{6B365CCB-1AB6-4719-8D5B-C7ACA3D86FBE}" type="pres">
      <dgm:prSet presAssocID="{DC0DCACF-5063-4342-9D62-45240C453F11}" presName="extraNode" presStyleLbl="node1" presStyleIdx="0" presStyleCnt="3"/>
      <dgm:spPr/>
    </dgm:pt>
    <dgm:pt modelId="{C4900FC3-CCC9-4DEF-A355-FF6DC4ED3C35}" type="pres">
      <dgm:prSet presAssocID="{DC0DCACF-5063-4342-9D62-45240C453F11}" presName="dstNode" presStyleLbl="node1" presStyleIdx="0" presStyleCnt="3"/>
      <dgm:spPr/>
    </dgm:pt>
    <dgm:pt modelId="{C65F8D78-8C48-4604-A566-3C03956C356B}" type="pres">
      <dgm:prSet presAssocID="{8EA0319E-34CB-4F4E-B5B2-CBAAAEE79814}" presName="text_1" presStyleLbl="node1" presStyleIdx="0" presStyleCnt="3">
        <dgm:presLayoutVars>
          <dgm:bulletEnabled val="1"/>
        </dgm:presLayoutVars>
      </dgm:prSet>
      <dgm:spPr/>
    </dgm:pt>
    <dgm:pt modelId="{087ADEB3-85E2-4068-8BDA-77D62B4D6171}" type="pres">
      <dgm:prSet presAssocID="{8EA0319E-34CB-4F4E-B5B2-CBAAAEE79814}" presName="accent_1" presStyleCnt="0"/>
      <dgm:spPr/>
    </dgm:pt>
    <dgm:pt modelId="{E96D5850-C36C-47D4-A43B-669EC003319E}" type="pres">
      <dgm:prSet presAssocID="{8EA0319E-34CB-4F4E-B5B2-CBAAAEE79814}" presName="accentRepeatNode" presStyleLbl="solidFgAcc1" presStyleIdx="0" presStyleCnt="3"/>
      <dgm:spPr/>
    </dgm:pt>
    <dgm:pt modelId="{4F400CC3-685D-4299-8DFD-4ACC8A8F6CCF}" type="pres">
      <dgm:prSet presAssocID="{69F9661C-1228-4EA7-BF7F-15E759B077FA}" presName="text_2" presStyleLbl="node1" presStyleIdx="1" presStyleCnt="3">
        <dgm:presLayoutVars>
          <dgm:bulletEnabled val="1"/>
        </dgm:presLayoutVars>
      </dgm:prSet>
      <dgm:spPr/>
    </dgm:pt>
    <dgm:pt modelId="{168C35A0-E7E6-4686-9578-A4BD31A87C5B}" type="pres">
      <dgm:prSet presAssocID="{69F9661C-1228-4EA7-BF7F-15E759B077FA}" presName="accent_2" presStyleCnt="0"/>
      <dgm:spPr/>
    </dgm:pt>
    <dgm:pt modelId="{08A4010B-4E8F-41DA-A8B9-232237798B1C}" type="pres">
      <dgm:prSet presAssocID="{69F9661C-1228-4EA7-BF7F-15E759B077FA}" presName="accentRepeatNode" presStyleLbl="solidFgAcc1" presStyleIdx="1" presStyleCnt="3"/>
      <dgm:spPr/>
    </dgm:pt>
    <dgm:pt modelId="{2702FF11-CCCC-440A-8D90-9FA0DFF4E335}" type="pres">
      <dgm:prSet presAssocID="{0529F81A-9CE9-4789-AD9C-AC678C15D7D0}" presName="text_3" presStyleLbl="node1" presStyleIdx="2" presStyleCnt="3">
        <dgm:presLayoutVars>
          <dgm:bulletEnabled val="1"/>
        </dgm:presLayoutVars>
      </dgm:prSet>
      <dgm:spPr/>
    </dgm:pt>
    <dgm:pt modelId="{64DF176F-CE55-4D61-B652-6D9AF709BDE8}" type="pres">
      <dgm:prSet presAssocID="{0529F81A-9CE9-4789-AD9C-AC678C15D7D0}" presName="accent_3" presStyleCnt="0"/>
      <dgm:spPr/>
    </dgm:pt>
    <dgm:pt modelId="{ACBC4B16-3675-42CF-B255-4E82C9BD8ABB}" type="pres">
      <dgm:prSet presAssocID="{0529F81A-9CE9-4789-AD9C-AC678C15D7D0}" presName="accentRepeatNode" presStyleLbl="solidFgAcc1" presStyleIdx="2" presStyleCnt="3"/>
      <dgm:spPr/>
    </dgm:pt>
  </dgm:ptLst>
  <dgm:cxnLst>
    <dgm:cxn modelId="{4423F31D-B88F-4A2F-BB30-C14718525446}" type="presOf" srcId="{0836FB2D-B006-4B56-8DC8-72E4290C9E18}" destId="{F6A130CB-E86A-42EF-8316-88908BD5141C}" srcOrd="0" destOrd="0" presId="urn:microsoft.com/office/officeart/2008/layout/VerticalCurvedList"/>
    <dgm:cxn modelId="{2DD6772B-AAF3-4BCE-A164-6F298AFFDAC9}" srcId="{DC0DCACF-5063-4342-9D62-45240C453F11}" destId="{69F9661C-1228-4EA7-BF7F-15E759B077FA}" srcOrd="1" destOrd="0" parTransId="{7A23794A-9F80-414F-9FE8-C8A3A94E943A}" sibTransId="{A01C5661-E082-4A6E-955B-5F88ACE5980A}"/>
    <dgm:cxn modelId="{41EA903B-5AB1-4CC3-B573-6BCD2B092800}" type="presOf" srcId="{0529F81A-9CE9-4789-AD9C-AC678C15D7D0}" destId="{2702FF11-CCCC-440A-8D90-9FA0DFF4E335}" srcOrd="0" destOrd="0" presId="urn:microsoft.com/office/officeart/2008/layout/VerticalCurvedList"/>
    <dgm:cxn modelId="{6063943D-D0B2-4DD1-AE16-9F2BB588B4F8}" srcId="{DC0DCACF-5063-4342-9D62-45240C453F11}" destId="{8EA0319E-34CB-4F4E-B5B2-CBAAAEE79814}" srcOrd="0" destOrd="0" parTransId="{F092F444-5A69-4B31-9909-FFA5EAA2127D}" sibTransId="{0836FB2D-B006-4B56-8DC8-72E4290C9E18}"/>
    <dgm:cxn modelId="{B13A113F-7F4B-4FC0-A0F1-4A86FEAD9ABE}" srcId="{DC0DCACF-5063-4342-9D62-45240C453F11}" destId="{0529F81A-9CE9-4789-AD9C-AC678C15D7D0}" srcOrd="2" destOrd="0" parTransId="{098DA463-A96E-4CBB-A3CE-24A01E775995}" sibTransId="{81555731-4D18-4D5A-8076-02638C67026C}"/>
    <dgm:cxn modelId="{143DE176-0E22-4C23-A6B0-57C156B1CF77}" type="presOf" srcId="{69F9661C-1228-4EA7-BF7F-15E759B077FA}" destId="{4F400CC3-685D-4299-8DFD-4ACC8A8F6CCF}" srcOrd="0" destOrd="0" presId="urn:microsoft.com/office/officeart/2008/layout/VerticalCurvedList"/>
    <dgm:cxn modelId="{A9AE50C3-2745-464F-8A7B-3ABBF492E2B1}" type="presOf" srcId="{8EA0319E-34CB-4F4E-B5B2-CBAAAEE79814}" destId="{C65F8D78-8C48-4604-A566-3C03956C356B}" srcOrd="0" destOrd="0" presId="urn:microsoft.com/office/officeart/2008/layout/VerticalCurvedList"/>
    <dgm:cxn modelId="{FD7FC3D1-DA7B-49A6-A348-C22D613520C6}" type="presOf" srcId="{DC0DCACF-5063-4342-9D62-45240C453F11}" destId="{E4A82766-D812-421C-BE40-3D263BF52598}" srcOrd="0" destOrd="0" presId="urn:microsoft.com/office/officeart/2008/layout/VerticalCurvedList"/>
    <dgm:cxn modelId="{F1E79FAF-C1E7-422D-8317-976E3F9D4AF7}" type="presParOf" srcId="{E4A82766-D812-421C-BE40-3D263BF52598}" destId="{A75B2937-7CCD-4B96-AF1D-990D54178378}" srcOrd="0" destOrd="0" presId="urn:microsoft.com/office/officeart/2008/layout/VerticalCurvedList"/>
    <dgm:cxn modelId="{80A3B570-40C1-4A26-8D0A-21C257A032F4}" type="presParOf" srcId="{A75B2937-7CCD-4B96-AF1D-990D54178378}" destId="{81259AF7-F292-44E3-AA32-9589055B6CD5}" srcOrd="0" destOrd="0" presId="urn:microsoft.com/office/officeart/2008/layout/VerticalCurvedList"/>
    <dgm:cxn modelId="{28DC9BB1-7D9E-46AF-A512-2C0DCDEAC8E4}" type="presParOf" srcId="{81259AF7-F292-44E3-AA32-9589055B6CD5}" destId="{23AC996A-C2EE-4D78-9519-C07F61611B41}" srcOrd="0" destOrd="0" presId="urn:microsoft.com/office/officeart/2008/layout/VerticalCurvedList"/>
    <dgm:cxn modelId="{2AE52B29-3FCE-4655-981B-7930686217DB}" type="presParOf" srcId="{81259AF7-F292-44E3-AA32-9589055B6CD5}" destId="{F6A130CB-E86A-42EF-8316-88908BD5141C}" srcOrd="1" destOrd="0" presId="urn:microsoft.com/office/officeart/2008/layout/VerticalCurvedList"/>
    <dgm:cxn modelId="{46AE6AC9-9FBE-420B-BD80-80E30D239F8E}" type="presParOf" srcId="{81259AF7-F292-44E3-AA32-9589055B6CD5}" destId="{6B365CCB-1AB6-4719-8D5B-C7ACA3D86FBE}" srcOrd="2" destOrd="0" presId="urn:microsoft.com/office/officeart/2008/layout/VerticalCurvedList"/>
    <dgm:cxn modelId="{3CCF39CE-7076-4C31-B561-9DA35D21A3D1}" type="presParOf" srcId="{81259AF7-F292-44E3-AA32-9589055B6CD5}" destId="{C4900FC3-CCC9-4DEF-A355-FF6DC4ED3C35}" srcOrd="3" destOrd="0" presId="urn:microsoft.com/office/officeart/2008/layout/VerticalCurvedList"/>
    <dgm:cxn modelId="{BBF66C0F-0B53-4B72-9797-D2E7341EACEB}" type="presParOf" srcId="{A75B2937-7CCD-4B96-AF1D-990D54178378}" destId="{C65F8D78-8C48-4604-A566-3C03956C356B}" srcOrd="1" destOrd="0" presId="urn:microsoft.com/office/officeart/2008/layout/VerticalCurvedList"/>
    <dgm:cxn modelId="{FFD524BE-9AEA-4B71-A47A-47484F8B6CE9}" type="presParOf" srcId="{A75B2937-7CCD-4B96-AF1D-990D54178378}" destId="{087ADEB3-85E2-4068-8BDA-77D62B4D6171}" srcOrd="2" destOrd="0" presId="urn:microsoft.com/office/officeart/2008/layout/VerticalCurvedList"/>
    <dgm:cxn modelId="{D81E6EB3-C80D-48EA-B039-C4DEAB20285A}" type="presParOf" srcId="{087ADEB3-85E2-4068-8BDA-77D62B4D6171}" destId="{E96D5850-C36C-47D4-A43B-669EC003319E}" srcOrd="0" destOrd="0" presId="urn:microsoft.com/office/officeart/2008/layout/VerticalCurvedList"/>
    <dgm:cxn modelId="{8EB89C2E-F7DC-4188-AA29-AEE56FA7DA6D}" type="presParOf" srcId="{A75B2937-7CCD-4B96-AF1D-990D54178378}" destId="{4F400CC3-685D-4299-8DFD-4ACC8A8F6CCF}" srcOrd="3" destOrd="0" presId="urn:microsoft.com/office/officeart/2008/layout/VerticalCurvedList"/>
    <dgm:cxn modelId="{6F3C822D-86F5-48BB-B675-C54FFDC4E5FC}" type="presParOf" srcId="{A75B2937-7CCD-4B96-AF1D-990D54178378}" destId="{168C35A0-E7E6-4686-9578-A4BD31A87C5B}" srcOrd="4" destOrd="0" presId="urn:microsoft.com/office/officeart/2008/layout/VerticalCurvedList"/>
    <dgm:cxn modelId="{C07D50DF-649E-4B31-A19A-3F2785DBA2F1}" type="presParOf" srcId="{168C35A0-E7E6-4686-9578-A4BD31A87C5B}" destId="{08A4010B-4E8F-41DA-A8B9-232237798B1C}" srcOrd="0" destOrd="0" presId="urn:microsoft.com/office/officeart/2008/layout/VerticalCurvedList"/>
    <dgm:cxn modelId="{400EE883-3F1B-4182-88EC-A8567EBF671D}" type="presParOf" srcId="{A75B2937-7CCD-4B96-AF1D-990D54178378}" destId="{2702FF11-CCCC-440A-8D90-9FA0DFF4E335}" srcOrd="5" destOrd="0" presId="urn:microsoft.com/office/officeart/2008/layout/VerticalCurvedList"/>
    <dgm:cxn modelId="{622A3EC3-7810-4BDD-B844-16FA84ED812C}" type="presParOf" srcId="{A75B2937-7CCD-4B96-AF1D-990D54178378}" destId="{64DF176F-CE55-4D61-B652-6D9AF709BDE8}" srcOrd="6" destOrd="0" presId="urn:microsoft.com/office/officeart/2008/layout/VerticalCurvedList"/>
    <dgm:cxn modelId="{88BD2925-8E89-4247-B61A-1B6703918E24}" type="presParOf" srcId="{64DF176F-CE55-4D61-B652-6D9AF709BDE8}" destId="{ACBC4B16-3675-42CF-B255-4E82C9BD8AB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55F16-365D-412D-85F0-91505A514522}">
      <dsp:nvSpPr>
        <dsp:cNvPr id="0" name=""/>
        <dsp:cNvSpPr/>
      </dsp:nvSpPr>
      <dsp:spPr>
        <a:xfrm>
          <a:off x="0" y="0"/>
          <a:ext cx="5317998" cy="10054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 to B+ trees</a:t>
          </a:r>
        </a:p>
      </dsp:txBody>
      <dsp:txXfrm>
        <a:off x="29447" y="29447"/>
        <a:ext cx="4115448" cy="946517"/>
      </dsp:txXfrm>
    </dsp:sp>
    <dsp:sp modelId="{3985D2BF-F37B-416E-8FB8-F26130E6A2F8}">
      <dsp:nvSpPr>
        <dsp:cNvPr id="0" name=""/>
        <dsp:cNvSpPr/>
      </dsp:nvSpPr>
      <dsp:spPr>
        <a:xfrm>
          <a:off x="397123" y="1145051"/>
          <a:ext cx="5317998" cy="100541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Searching on B+ trees</a:t>
          </a:r>
        </a:p>
      </dsp:txBody>
      <dsp:txXfrm>
        <a:off x="426570" y="1174498"/>
        <a:ext cx="4208463" cy="946517"/>
      </dsp:txXfrm>
    </dsp:sp>
    <dsp:sp modelId="{2A5AB8B1-9604-4D39-9A50-6B1777195D8B}">
      <dsp:nvSpPr>
        <dsp:cNvPr id="0" name=""/>
        <dsp:cNvSpPr/>
      </dsp:nvSpPr>
      <dsp:spPr>
        <a:xfrm>
          <a:off x="794246" y="2290103"/>
          <a:ext cx="5317998" cy="100541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Insertion on B+ trees</a:t>
          </a:r>
        </a:p>
      </dsp:txBody>
      <dsp:txXfrm>
        <a:off x="823693" y="2319550"/>
        <a:ext cx="4208463" cy="946517"/>
      </dsp:txXfrm>
    </dsp:sp>
    <dsp:sp modelId="{3E4E4203-215D-4E78-9D43-E785C4CE05E7}">
      <dsp:nvSpPr>
        <dsp:cNvPr id="0" name=""/>
        <dsp:cNvSpPr/>
      </dsp:nvSpPr>
      <dsp:spPr>
        <a:xfrm>
          <a:off x="1191369" y="3435155"/>
          <a:ext cx="5317998" cy="100541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Deletion on B+ trees</a:t>
          </a:r>
        </a:p>
      </dsp:txBody>
      <dsp:txXfrm>
        <a:off x="1220816" y="3464602"/>
        <a:ext cx="4208463" cy="946517"/>
      </dsp:txXfrm>
    </dsp:sp>
    <dsp:sp modelId="{A21AD9B0-3F1F-40E2-A6F8-F501872EAC51}">
      <dsp:nvSpPr>
        <dsp:cNvPr id="0" name=""/>
        <dsp:cNvSpPr/>
      </dsp:nvSpPr>
      <dsp:spPr>
        <a:xfrm>
          <a:off x="1588492" y="4580207"/>
          <a:ext cx="5317998" cy="100541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References</a:t>
          </a:r>
        </a:p>
      </dsp:txBody>
      <dsp:txXfrm>
        <a:off x="1617939" y="4609654"/>
        <a:ext cx="4208463" cy="946517"/>
      </dsp:txXfrm>
    </dsp:sp>
    <dsp:sp modelId="{B6BEB4DF-B865-44EC-8F6D-13EAC410F68D}">
      <dsp:nvSpPr>
        <dsp:cNvPr id="0" name=""/>
        <dsp:cNvSpPr/>
      </dsp:nvSpPr>
      <dsp:spPr>
        <a:xfrm>
          <a:off x="4664480" y="734508"/>
          <a:ext cx="653517" cy="65351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811521" y="734508"/>
        <a:ext cx="359435" cy="491772"/>
      </dsp:txXfrm>
    </dsp:sp>
    <dsp:sp modelId="{F72FE64E-7FFE-43F7-9C24-B2258F2AF5F9}">
      <dsp:nvSpPr>
        <dsp:cNvPr id="0" name=""/>
        <dsp:cNvSpPr/>
      </dsp:nvSpPr>
      <dsp:spPr>
        <a:xfrm>
          <a:off x="5061603" y="1879560"/>
          <a:ext cx="653517" cy="653517"/>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08644" y="1879560"/>
        <a:ext cx="359435" cy="491772"/>
      </dsp:txXfrm>
    </dsp:sp>
    <dsp:sp modelId="{2A9BE6DB-C106-4728-8360-4AADB2CF4C1E}">
      <dsp:nvSpPr>
        <dsp:cNvPr id="0" name=""/>
        <dsp:cNvSpPr/>
      </dsp:nvSpPr>
      <dsp:spPr>
        <a:xfrm>
          <a:off x="5458727" y="3007855"/>
          <a:ext cx="653517" cy="653517"/>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05768" y="3007855"/>
        <a:ext cx="359435" cy="491772"/>
      </dsp:txXfrm>
    </dsp:sp>
    <dsp:sp modelId="{B1504546-2024-4BAB-AFFC-0A92D9389640}">
      <dsp:nvSpPr>
        <dsp:cNvPr id="0" name=""/>
        <dsp:cNvSpPr/>
      </dsp:nvSpPr>
      <dsp:spPr>
        <a:xfrm>
          <a:off x="5855850" y="4164078"/>
          <a:ext cx="653517" cy="65351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002891" y="4164078"/>
        <a:ext cx="359435" cy="491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82479-729C-4887-87CF-EA31D86611D5}">
      <dsp:nvSpPr>
        <dsp:cNvPr id="0" name=""/>
        <dsp:cNvSpPr/>
      </dsp:nvSpPr>
      <dsp:spPr>
        <a:xfrm>
          <a:off x="7612" y="209460"/>
          <a:ext cx="5196240" cy="15588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a:t>
          </a:r>
        </a:p>
      </dsp:txBody>
      <dsp:txXfrm>
        <a:off x="7612" y="209460"/>
        <a:ext cx="5196240" cy="1558872"/>
      </dsp:txXfrm>
    </dsp:sp>
    <dsp:sp modelId="{6EE91D19-FB2A-4459-B4DD-24B8F83B0658}">
      <dsp:nvSpPr>
        <dsp:cNvPr id="0" name=""/>
        <dsp:cNvSpPr/>
      </dsp:nvSpPr>
      <dsp:spPr>
        <a:xfrm>
          <a:off x="7612" y="1768332"/>
          <a:ext cx="5196240" cy="23735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not full, insert the key into the leaf node in increasing order.</a:t>
          </a:r>
        </a:p>
      </dsp:txBody>
      <dsp:txXfrm>
        <a:off x="7612" y="1768332"/>
        <a:ext cx="5196240" cy="2373545"/>
      </dsp:txXfrm>
    </dsp:sp>
    <dsp:sp modelId="{553D491B-48A9-4388-9AF0-06EE3721AAC1}">
      <dsp:nvSpPr>
        <dsp:cNvPr id="0" name=""/>
        <dsp:cNvSpPr/>
      </dsp:nvSpPr>
      <dsp:spPr>
        <a:xfrm>
          <a:off x="5311747" y="209460"/>
          <a:ext cx="5196240" cy="1558872"/>
        </a:xfrm>
        <a:prstGeom prst="rect">
          <a:avLst/>
        </a:prstGeom>
        <a:solidFill>
          <a:schemeClr val="accent2">
            <a:hueOff val="15836556"/>
            <a:satOff val="-19357"/>
            <a:lumOff val="8236"/>
            <a:alphaOff val="0"/>
          </a:schemeClr>
        </a:solidFill>
        <a:ln w="12700" cap="flat" cmpd="sng" algn="ctr">
          <a:solidFill>
            <a:schemeClr val="accent2">
              <a:hueOff val="15836556"/>
              <a:satOff val="-19357"/>
              <a:lumOff val="8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II</a:t>
          </a:r>
        </a:p>
      </dsp:txBody>
      <dsp:txXfrm>
        <a:off x="5311747" y="209460"/>
        <a:ext cx="5196240" cy="1558872"/>
      </dsp:txXfrm>
    </dsp:sp>
    <dsp:sp modelId="{CF71B6DA-6102-4E02-9130-7B8AA56717F0}">
      <dsp:nvSpPr>
        <dsp:cNvPr id="0" name=""/>
        <dsp:cNvSpPr/>
      </dsp:nvSpPr>
      <dsp:spPr>
        <a:xfrm>
          <a:off x="5311747" y="1768332"/>
          <a:ext cx="5196240" cy="2373545"/>
        </a:xfrm>
        <a:prstGeom prst="rect">
          <a:avLst/>
        </a:prstGeom>
        <a:solidFill>
          <a:schemeClr val="accent2">
            <a:tint val="40000"/>
            <a:alpha val="90000"/>
            <a:hueOff val="15899522"/>
            <a:satOff val="-11311"/>
            <a:lumOff val="310"/>
            <a:alphaOff val="0"/>
          </a:schemeClr>
        </a:solidFill>
        <a:ln w="12700" cap="flat" cmpd="sng" algn="ctr">
          <a:solidFill>
            <a:schemeClr val="accent2">
              <a:tint val="40000"/>
              <a:alpha val="90000"/>
              <a:hueOff val="15899522"/>
              <a:satOff val="-11311"/>
              <a:lumOff val="3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full, insert the key into the leaf node in increasing order and balance the tree in the following way.</a:t>
          </a:r>
        </a:p>
      </dsp:txBody>
      <dsp:txXfrm>
        <a:off x="5311747" y="1768332"/>
        <a:ext cx="5196240" cy="237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130CB-E86A-42EF-8316-88908BD5141C}">
      <dsp:nvSpPr>
        <dsp:cNvPr id="0" name=""/>
        <dsp:cNvSpPr/>
      </dsp:nvSpPr>
      <dsp:spPr>
        <a:xfrm>
          <a:off x="-5509612" y="-843663"/>
          <a:ext cx="6560952" cy="6560952"/>
        </a:xfrm>
        <a:prstGeom prst="blockArc">
          <a:avLst>
            <a:gd name="adj1" fmla="val 18900000"/>
            <a:gd name="adj2" fmla="val 2700000"/>
            <a:gd name="adj3" fmla="val 329"/>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F8D78-8C48-4604-A566-3C03956C356B}">
      <dsp:nvSpPr>
        <dsp:cNvPr id="0" name=""/>
        <dsp:cNvSpPr/>
      </dsp:nvSpPr>
      <dsp:spPr>
        <a:xfrm>
          <a:off x="676459" y="487362"/>
          <a:ext cx="5428484"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Dhananjay </a:t>
          </a:r>
          <a:r>
            <a:rPr lang="en-US" sz="4500" kern="1200" dirty="0" err="1"/>
            <a:t>Kokate</a:t>
          </a:r>
          <a:endParaRPr lang="en-US" sz="4500" kern="1200" dirty="0"/>
        </a:p>
      </dsp:txBody>
      <dsp:txXfrm>
        <a:off x="676459" y="487362"/>
        <a:ext cx="5428484" cy="974725"/>
      </dsp:txXfrm>
    </dsp:sp>
    <dsp:sp modelId="{E96D5850-C36C-47D4-A43B-669EC003319E}">
      <dsp:nvSpPr>
        <dsp:cNvPr id="0" name=""/>
        <dsp:cNvSpPr/>
      </dsp:nvSpPr>
      <dsp:spPr>
        <a:xfrm>
          <a:off x="67256" y="365521"/>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400CC3-685D-4299-8DFD-4ACC8A8F6CCF}">
      <dsp:nvSpPr>
        <dsp:cNvPr id="0" name=""/>
        <dsp:cNvSpPr/>
      </dsp:nvSpPr>
      <dsp:spPr>
        <a:xfrm>
          <a:off x="1030771" y="1949450"/>
          <a:ext cx="5074172"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Aditya Ingle</a:t>
          </a:r>
        </a:p>
      </dsp:txBody>
      <dsp:txXfrm>
        <a:off x="1030771" y="1949450"/>
        <a:ext cx="5074172" cy="974725"/>
      </dsp:txXfrm>
    </dsp:sp>
    <dsp:sp modelId="{08A4010B-4E8F-41DA-A8B9-232237798B1C}">
      <dsp:nvSpPr>
        <dsp:cNvPr id="0" name=""/>
        <dsp:cNvSpPr/>
      </dsp:nvSpPr>
      <dsp:spPr>
        <a:xfrm>
          <a:off x="421568" y="1827609"/>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02FF11-CCCC-440A-8D90-9FA0DFF4E335}">
      <dsp:nvSpPr>
        <dsp:cNvPr id="0" name=""/>
        <dsp:cNvSpPr/>
      </dsp:nvSpPr>
      <dsp:spPr>
        <a:xfrm>
          <a:off x="676459" y="3411537"/>
          <a:ext cx="5428484"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Hariom Badarkhe</a:t>
          </a:r>
        </a:p>
      </dsp:txBody>
      <dsp:txXfrm>
        <a:off x="676459" y="3411537"/>
        <a:ext cx="5428484" cy="974725"/>
      </dsp:txXfrm>
    </dsp:sp>
    <dsp:sp modelId="{ACBC4B16-3675-42CF-B255-4E82C9BD8ABB}">
      <dsp:nvSpPr>
        <dsp:cNvPr id="0" name=""/>
        <dsp:cNvSpPr/>
      </dsp:nvSpPr>
      <dsp:spPr>
        <a:xfrm>
          <a:off x="67256" y="3289696"/>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6/2/2023</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tree with dots and lines&#10;&#10;Description automatically generated with low confidence">
            <a:extLst>
              <a:ext uri="{FF2B5EF4-FFF2-40B4-BE49-F238E27FC236}">
                <a16:creationId xmlns:a16="http://schemas.microsoft.com/office/drawing/2014/main" id="{0DCFEABD-4811-CB9C-A026-02FD8C1C20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988F7D-F280-0C1D-945A-DE9E1E7EA984}"/>
              </a:ext>
            </a:extLst>
          </p:cNvPr>
          <p:cNvSpPr txBox="1"/>
          <p:nvPr/>
        </p:nvSpPr>
        <p:spPr>
          <a:xfrm>
            <a:off x="1097280" y="1488252"/>
            <a:ext cx="10058400" cy="2850482"/>
          </a:xfrm>
          <a:prstGeom prst="rect">
            <a:avLst/>
          </a:prstGeom>
          <a:effectLst>
            <a:outerShdw blurRad="50800" dist="38100" dir="2700000" algn="tl" rotWithShape="0">
              <a:prstClr val="black">
                <a:alpha val="40000"/>
              </a:prstClr>
            </a:outerShdw>
          </a:effectLst>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dirty="0">
                <a:solidFill>
                  <a:srgbClr val="FFFFFF"/>
                </a:solidFill>
                <a:latin typeface="+mj-lt"/>
                <a:ea typeface="+mj-ea"/>
                <a:cs typeface="+mj-cs"/>
              </a:rPr>
              <a:t>Data Base Indexing and Management Using B+ Tree</a:t>
            </a:r>
          </a:p>
        </p:txBody>
      </p:sp>
    </p:spTree>
    <p:extLst>
      <p:ext uri="{BB962C8B-B14F-4D97-AF65-F5344CB8AC3E}">
        <p14:creationId xmlns:p14="http://schemas.microsoft.com/office/powerpoint/2010/main" val="3738886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8A31A-A93C-B754-C5EA-B80AC7E6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rmAutofit fontScale="90000"/>
          </a:bodyPr>
          <a:lstStyle/>
          <a:p>
            <a:r>
              <a:rPr lang="en-US" sz="2700" dirty="0">
                <a:solidFill>
                  <a:schemeClr val="bg1"/>
                </a:solidFill>
              </a:rPr>
              <a:t>Insertion on a B+ Tree</a:t>
            </a:r>
            <a:endParaRPr lang="en-US" dirty="0">
              <a:solidFill>
                <a:schemeClr val="bg1"/>
              </a:solidFill>
            </a:endParaRPr>
          </a:p>
          <a:p>
            <a:br>
              <a:rPr lang="en-US" dirty="0">
                <a:solidFill>
                  <a:schemeClr val="bg1"/>
                </a:solidFill>
              </a:rPr>
            </a:br>
            <a:endParaRPr lang="en-US"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ea typeface="+mn-lt"/>
                <a:cs typeface="+mn-lt"/>
              </a:rPr>
              <a:t>5.    Insert 45                                                                                                       </a:t>
            </a:r>
            <a:endParaRPr lang="en-US" sz="1800" dirty="0">
              <a:solidFill>
                <a:schemeClr val="bg1"/>
              </a:solidFill>
              <a:cs typeface="Segoe UI"/>
            </a:endParaRPr>
          </a:p>
          <a:p>
            <a:pPr marL="0" indent="0">
              <a:spcAft>
                <a:spcPts val="1200"/>
              </a:spcAft>
              <a:buNone/>
            </a:pPr>
            <a:endParaRPr lang="en-US" sz="20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a:extLst>
              <a:ext uri="{FF2B5EF4-FFF2-40B4-BE49-F238E27FC236}">
                <a16:creationId xmlns:a16="http://schemas.microsoft.com/office/drawing/2014/main" id="{AE3E597A-0F9E-A2DA-9AB9-628D350968E9}"/>
              </a:ext>
            </a:extLst>
          </p:cNvPr>
          <p:cNvPicPr>
            <a:picLocks noChangeAspect="1"/>
          </p:cNvPicPr>
          <p:nvPr/>
        </p:nvPicPr>
        <p:blipFill>
          <a:blip r:embed="rId3"/>
          <a:stretch>
            <a:fillRect/>
          </a:stretch>
        </p:blipFill>
        <p:spPr>
          <a:xfrm>
            <a:off x="3101440" y="1511035"/>
            <a:ext cx="5724496" cy="5079767"/>
          </a:xfrm>
          <a:prstGeom prst="rect">
            <a:avLst/>
          </a:prstGeom>
        </p:spPr>
      </p:pic>
    </p:spTree>
    <p:extLst>
      <p:ext uri="{BB962C8B-B14F-4D97-AF65-F5344CB8AC3E}">
        <p14:creationId xmlns:p14="http://schemas.microsoft.com/office/powerpoint/2010/main" val="13967050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129BDB90-F439-05EE-0C7F-C3BA0241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55233" y="1509612"/>
            <a:ext cx="7083902" cy="4247376"/>
          </a:xfrm>
        </p:spPr>
        <p:txBody>
          <a:bodyPr vert="horz" lIns="91440" tIns="45720" rIns="91440" bIns="45720" rtlCol="0" anchor="t">
            <a:noAutofit/>
          </a:bodyPr>
          <a:lstStyle/>
          <a:p>
            <a:pPr marL="227965" indent="-227965">
              <a:buNone/>
            </a:pPr>
            <a:endParaRPr lang="en-US" sz="2000" dirty="0">
              <a:solidFill>
                <a:schemeClr val="bg1"/>
              </a:solidFill>
            </a:endParaRPr>
          </a:p>
          <a:p>
            <a:pPr marL="227965" indent="0">
              <a:buNone/>
            </a:pPr>
            <a:r>
              <a:rPr lang="en-US" sz="2000" dirty="0">
                <a:solidFill>
                  <a:schemeClr val="bg1"/>
                </a:solidFill>
              </a:rPr>
              <a:t>While deleting a key, we have to take care of the keys present in the internal nodes (i.e. indexes) as well because the values are redundant in a B+ tree. </a:t>
            </a:r>
          </a:p>
          <a:p>
            <a:pPr marL="0" indent="0">
              <a:spcAft>
                <a:spcPts val="1200"/>
              </a:spcAft>
              <a:buNone/>
            </a:pPr>
            <a:endParaRPr lang="en-US" sz="2000" dirty="0">
              <a:solidFill>
                <a:schemeClr val="bg1"/>
              </a:solidFill>
            </a:endParaRPr>
          </a:p>
        </p:txBody>
      </p:sp>
    </p:spTree>
    <p:extLst>
      <p:ext uri="{BB962C8B-B14F-4D97-AF65-F5344CB8AC3E}">
        <p14:creationId xmlns:p14="http://schemas.microsoft.com/office/powerpoint/2010/main" val="8505554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5D4115-FE88-4A8F-C07C-740788D45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rPr>
              <a:t>Case I</a:t>
            </a:r>
            <a:endParaRPr lang="en-US" sz="1600" dirty="0">
              <a:solidFill>
                <a:schemeClr val="bg1"/>
              </a:solidFill>
              <a:cs typeface="Segoe UI"/>
            </a:endParaRPr>
          </a:p>
          <a:p>
            <a:pPr marL="227965" indent="-227965">
              <a:buNone/>
            </a:pPr>
            <a:r>
              <a:rPr lang="en-US" sz="1600" dirty="0">
                <a:solidFill>
                  <a:schemeClr val="bg1"/>
                </a:solidFill>
                <a:ea typeface="+mn-lt"/>
                <a:cs typeface="+mn-lt"/>
              </a:rPr>
              <a:t>The key to be deleted is present only at the leaf node not in the indexes (or internal nodes). There are two cases for it:</a:t>
            </a:r>
            <a:endParaRPr lang="en-US" sz="1600" dirty="0">
              <a:solidFill>
                <a:schemeClr val="bg1"/>
              </a:solidFill>
              <a:cs typeface="Segoe UI"/>
            </a:endParaRPr>
          </a:p>
          <a:p>
            <a:pPr marL="0" indent="0">
              <a:spcAft>
                <a:spcPts val="1200"/>
              </a:spcAft>
              <a:buNone/>
            </a:pPr>
            <a:endParaRPr lang="en-US" sz="1600"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1096027" y="2700924"/>
            <a:ext cx="42562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600" dirty="0">
                <a:solidFill>
                  <a:schemeClr val="bg1"/>
                </a:solidFill>
                <a:cs typeface="Segoe UI"/>
              </a:rPr>
              <a:t>There is more than the minimum number of keys in the node. Simply delete the key.</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There is an exact minimum number of keys in the node. Delete the key and borrow a key from the immediate sibling. Add the median key of the sibling node to the parent.</a:t>
            </a:r>
          </a:p>
        </p:txBody>
      </p:sp>
      <p:pic>
        <p:nvPicPr>
          <p:cNvPr id="6" name="Picture 6">
            <a:extLst>
              <a:ext uri="{FF2B5EF4-FFF2-40B4-BE49-F238E27FC236}">
                <a16:creationId xmlns:a16="http://schemas.microsoft.com/office/drawing/2014/main" id="{2B3D103C-18F0-F1FB-569B-40B695EABE54}"/>
              </a:ext>
            </a:extLst>
          </p:cNvPr>
          <p:cNvPicPr>
            <a:picLocks noChangeAspect="1"/>
          </p:cNvPicPr>
          <p:nvPr/>
        </p:nvPicPr>
        <p:blipFill>
          <a:blip r:embed="rId3"/>
          <a:stretch>
            <a:fillRect/>
          </a:stretch>
        </p:blipFill>
        <p:spPr>
          <a:xfrm>
            <a:off x="1301663" y="3212404"/>
            <a:ext cx="3722319" cy="3502069"/>
          </a:xfrm>
          <a:prstGeom prst="rect">
            <a:avLst/>
          </a:prstGeom>
        </p:spPr>
      </p:pic>
      <p:pic>
        <p:nvPicPr>
          <p:cNvPr id="7" name="Picture 7" descr="A picture containing text, parking, iPod, electronics&#10;&#10;Description automatically generated">
            <a:extLst>
              <a:ext uri="{FF2B5EF4-FFF2-40B4-BE49-F238E27FC236}">
                <a16:creationId xmlns:a16="http://schemas.microsoft.com/office/drawing/2014/main" id="{456D0E28-BFD7-B868-195E-EA555C58F25B}"/>
              </a:ext>
            </a:extLst>
          </p:cNvPr>
          <p:cNvPicPr>
            <a:picLocks noChangeAspect="1"/>
          </p:cNvPicPr>
          <p:nvPr/>
        </p:nvPicPr>
        <p:blipFill>
          <a:blip r:embed="rId4"/>
          <a:stretch>
            <a:fillRect/>
          </a:stretch>
        </p:blipFill>
        <p:spPr>
          <a:xfrm>
            <a:off x="8116865" y="3423746"/>
            <a:ext cx="2377858" cy="3371657"/>
          </a:xfrm>
          <a:prstGeom prst="rect">
            <a:avLst/>
          </a:prstGeom>
        </p:spPr>
      </p:pic>
    </p:spTree>
    <p:extLst>
      <p:ext uri="{BB962C8B-B14F-4D97-AF65-F5344CB8AC3E}">
        <p14:creationId xmlns:p14="http://schemas.microsoft.com/office/powerpoint/2010/main" val="40522143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9A45F0-01A2-5B03-660A-A229FC5FD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95"/>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500" b="1" dirty="0">
                <a:solidFill>
                  <a:schemeClr val="bg1"/>
                </a:solidFill>
              </a:rPr>
              <a:t>Case II</a:t>
            </a:r>
            <a:endParaRPr lang="en-US" dirty="0">
              <a:solidFill>
                <a:schemeClr val="bg1"/>
              </a:solidFill>
              <a:cs typeface="Segoe UI"/>
            </a:endParaRPr>
          </a:p>
          <a:p>
            <a:pPr marL="227965" indent="-227965">
              <a:buNone/>
            </a:pPr>
            <a:r>
              <a:rPr lang="en-US"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dirty="0">
              <a:solidFill>
                <a:schemeClr val="bg1"/>
              </a:solidFill>
              <a:cs typeface="Segoe UI"/>
            </a:endParaRPr>
          </a:p>
          <a:p>
            <a:pPr marL="227965" indent="-227965">
              <a:buNone/>
            </a:pPr>
            <a:endParaRPr lang="en-US" sz="16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488253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400" dirty="0">
                <a:solidFill>
                  <a:schemeClr val="bg1"/>
                </a:solidFill>
                <a:ea typeface="+mn-lt"/>
                <a:cs typeface="+mn-lt"/>
              </a:rPr>
              <a:t>If there is more than the minimum number of keys in the node, simply delete the key from leaf node and delete the key from the internal node as well.</a:t>
            </a:r>
            <a:br>
              <a:rPr lang="en-US" sz="1400" dirty="0">
                <a:solidFill>
                  <a:schemeClr val="bg1"/>
                </a:solidFill>
                <a:ea typeface="+mn-lt"/>
                <a:cs typeface="+mn-lt"/>
              </a:rPr>
            </a:br>
            <a:r>
              <a:rPr lang="en-US" sz="1400" dirty="0">
                <a:solidFill>
                  <a:schemeClr val="bg1"/>
                </a:solidFill>
                <a:ea typeface="+mn-lt"/>
                <a:cs typeface="+mn-lt"/>
              </a:rPr>
              <a:t>Fill the empty space in the internal node with the </a:t>
            </a:r>
            <a:r>
              <a:rPr lang="en-US" sz="1400" dirty="0" err="1">
                <a:solidFill>
                  <a:schemeClr val="bg1"/>
                </a:solidFill>
                <a:ea typeface="+mn-lt"/>
                <a:cs typeface="+mn-lt"/>
              </a:rPr>
              <a:t>inorder</a:t>
            </a:r>
            <a:r>
              <a:rPr lang="en-US" sz="1400" dirty="0">
                <a:solidFill>
                  <a:schemeClr val="bg1"/>
                </a:solidFill>
                <a:ea typeface="+mn-lt"/>
                <a:cs typeface="+mn-lt"/>
              </a:rPr>
              <a:t> successor.</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If there is an exact minimum number of keys in node, then delete the key and borrow a key from its immediate sibling (through parent).Fill the empty space created in  index (internal node) with the borrowed key.</a:t>
            </a:r>
            <a:endParaRPr lang="en-US" dirty="0">
              <a:solidFill>
                <a:schemeClr val="bg1"/>
              </a:solidFill>
              <a:ea typeface="+mn-lt"/>
              <a:cs typeface="+mn-lt"/>
            </a:endParaRPr>
          </a:p>
        </p:txBody>
      </p:sp>
      <p:pic>
        <p:nvPicPr>
          <p:cNvPr id="5" name="Picture 7" descr="Graphical user interface, diagram, application, Teams&#10;&#10;Description automatically generated">
            <a:extLst>
              <a:ext uri="{FF2B5EF4-FFF2-40B4-BE49-F238E27FC236}">
                <a16:creationId xmlns:a16="http://schemas.microsoft.com/office/drawing/2014/main" id="{0AA8B65D-B1A3-7D23-DD1D-843E172D5A15}"/>
              </a:ext>
            </a:extLst>
          </p:cNvPr>
          <p:cNvPicPr>
            <a:picLocks noChangeAspect="1"/>
          </p:cNvPicPr>
          <p:nvPr/>
        </p:nvPicPr>
        <p:blipFill>
          <a:blip r:embed="rId3"/>
          <a:stretch>
            <a:fillRect/>
          </a:stretch>
        </p:blipFill>
        <p:spPr>
          <a:xfrm>
            <a:off x="2010143" y="3584531"/>
            <a:ext cx="2086152" cy="3269293"/>
          </a:xfrm>
          <a:prstGeom prst="rect">
            <a:avLst/>
          </a:prstGeom>
        </p:spPr>
      </p:pic>
      <p:pic>
        <p:nvPicPr>
          <p:cNvPr id="8" name="Picture 8" descr="A picture containing text, clock&#10;&#10;Description automatically generated">
            <a:extLst>
              <a:ext uri="{FF2B5EF4-FFF2-40B4-BE49-F238E27FC236}">
                <a16:creationId xmlns:a16="http://schemas.microsoft.com/office/drawing/2014/main" id="{0F930CCB-A8F9-B644-6BD5-04B7A80A8E1D}"/>
              </a:ext>
            </a:extLst>
          </p:cNvPr>
          <p:cNvPicPr>
            <a:picLocks noChangeAspect="1"/>
          </p:cNvPicPr>
          <p:nvPr/>
        </p:nvPicPr>
        <p:blipFill>
          <a:blip r:embed="rId4"/>
          <a:stretch>
            <a:fillRect/>
          </a:stretch>
        </p:blipFill>
        <p:spPr>
          <a:xfrm>
            <a:off x="8658529" y="3427956"/>
            <a:ext cx="1962586" cy="3373676"/>
          </a:xfrm>
          <a:prstGeom prst="rect">
            <a:avLst/>
          </a:prstGeom>
        </p:spPr>
      </p:pic>
    </p:spTree>
    <p:extLst>
      <p:ext uri="{BB962C8B-B14F-4D97-AF65-F5344CB8AC3E}">
        <p14:creationId xmlns:p14="http://schemas.microsoft.com/office/powerpoint/2010/main" val="83791138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2AB893-229F-F02A-7DC8-17B604077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6960391"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a:t>
            </a:r>
            <a:endParaRPr lang="en-US" sz="1800" dirty="0">
              <a:solidFill>
                <a:schemeClr val="bg1"/>
              </a:solidFill>
              <a:cs typeface="Segoe UI"/>
            </a:endParaRPr>
          </a:p>
          <a:p>
            <a:pPr marL="227965" indent="-227965">
              <a:buNone/>
            </a:pPr>
            <a:r>
              <a:rPr lang="en-US" sz="1800"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sz="1800" dirty="0">
              <a:solidFill>
                <a:schemeClr val="bg1"/>
              </a:solidFill>
              <a:cs typeface="Segoe UI"/>
            </a:endParaRPr>
          </a:p>
          <a:p>
            <a:pPr marL="227965" indent="-227965">
              <a:buNone/>
            </a:pPr>
            <a:endParaRPr lang="en-US" sz="24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3216444"/>
            <a:ext cx="75922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dirty="0">
                <a:solidFill>
                  <a:schemeClr val="bg1"/>
                </a:solidFill>
                <a:ea typeface="+mn-lt"/>
                <a:cs typeface="+mn-lt"/>
              </a:rPr>
              <a:t>This case is similar to Case II(1) but here, empty space is generated above the immediate parent node.</a:t>
            </a:r>
            <a:br>
              <a:rPr lang="en-US" dirty="0">
                <a:solidFill>
                  <a:schemeClr val="bg1"/>
                </a:solidFill>
                <a:ea typeface="+mn-lt"/>
                <a:cs typeface="+mn-lt"/>
              </a:rPr>
            </a:br>
            <a:r>
              <a:rPr lang="en-US" dirty="0">
                <a:solidFill>
                  <a:schemeClr val="bg1"/>
                </a:solidFill>
                <a:ea typeface="+mn-lt"/>
                <a:cs typeface="+mn-lt"/>
              </a:rPr>
              <a:t>After deleting the key, merge the empty space with its sibling.</a:t>
            </a:r>
            <a:br>
              <a:rPr lang="en-US" dirty="0">
                <a:solidFill>
                  <a:schemeClr val="bg1"/>
                </a:solidFill>
                <a:ea typeface="+mn-lt"/>
                <a:cs typeface="+mn-lt"/>
              </a:rPr>
            </a:br>
            <a:r>
              <a:rPr lang="en-US" dirty="0">
                <a:solidFill>
                  <a:schemeClr val="bg1"/>
                </a:solidFill>
                <a:ea typeface="+mn-lt"/>
                <a:cs typeface="+mn-lt"/>
              </a:rPr>
              <a:t>Fill the empty space in the grandparent node with the </a:t>
            </a:r>
            <a:r>
              <a:rPr lang="en-US" dirty="0" err="1">
                <a:solidFill>
                  <a:schemeClr val="bg1"/>
                </a:solidFill>
                <a:ea typeface="+mn-lt"/>
                <a:cs typeface="+mn-lt"/>
              </a:rPr>
              <a:t>inorder</a:t>
            </a:r>
            <a:r>
              <a:rPr lang="en-US" dirty="0">
                <a:solidFill>
                  <a:schemeClr val="bg1"/>
                </a:solidFill>
                <a:ea typeface="+mn-lt"/>
                <a:cs typeface="+mn-lt"/>
              </a:rPr>
              <a:t> successor.</a:t>
            </a:r>
            <a:endParaRPr lang="en-US" sz="2400" dirty="0">
              <a:solidFill>
                <a:schemeClr val="bg1"/>
              </a:solidFill>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descr="A picture containing text, iPod, bunch, several&#10;&#10;Description automatically generated">
            <a:extLst>
              <a:ext uri="{FF2B5EF4-FFF2-40B4-BE49-F238E27FC236}">
                <a16:creationId xmlns:a16="http://schemas.microsoft.com/office/drawing/2014/main" id="{8D925250-FCBD-1634-8652-BC82973528B7}"/>
              </a:ext>
            </a:extLst>
          </p:cNvPr>
          <p:cNvPicPr>
            <a:picLocks noChangeAspect="1"/>
          </p:cNvPicPr>
          <p:nvPr/>
        </p:nvPicPr>
        <p:blipFill>
          <a:blip r:embed="rId3"/>
          <a:stretch>
            <a:fillRect/>
          </a:stretch>
        </p:blipFill>
        <p:spPr>
          <a:xfrm>
            <a:off x="9582864" y="2269299"/>
            <a:ext cx="1930190" cy="4615841"/>
          </a:xfrm>
          <a:prstGeom prst="rect">
            <a:avLst/>
          </a:prstGeom>
        </p:spPr>
      </p:pic>
    </p:spTree>
    <p:extLst>
      <p:ext uri="{BB962C8B-B14F-4D97-AF65-F5344CB8AC3E}">
        <p14:creationId xmlns:p14="http://schemas.microsoft.com/office/powerpoint/2010/main" val="5796799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E1D1E3-15F4-84E1-17B0-5E3577E70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3</a:t>
            </a:r>
          </a:p>
          <a:p>
            <a:pPr algn="ctr"/>
            <a:endParaRPr lang="en-US" dirty="0">
              <a:solidFill>
                <a:schemeClr val="bg1"/>
              </a:solidFill>
              <a:cs typeface="Segoe UI Semibold"/>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17848" y="1509612"/>
            <a:ext cx="5259793"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III</a:t>
            </a:r>
            <a:endParaRPr lang="en-US" sz="1800" dirty="0">
              <a:solidFill>
                <a:schemeClr val="bg1"/>
              </a:solidFill>
              <a:cs typeface="Segoe UI"/>
            </a:endParaRPr>
          </a:p>
          <a:p>
            <a:pPr marL="227965" indent="-227965">
              <a:buNone/>
            </a:pPr>
            <a:r>
              <a:rPr lang="en-US" sz="1800" dirty="0">
                <a:solidFill>
                  <a:schemeClr val="bg1"/>
                </a:solidFill>
                <a:ea typeface="+mn-lt"/>
                <a:cs typeface="+mn-lt"/>
              </a:rPr>
              <a:t>In this case, the height of the tree gets </a:t>
            </a:r>
            <a:r>
              <a:rPr lang="en-US" sz="1800" dirty="0" err="1">
                <a:solidFill>
                  <a:schemeClr val="bg1"/>
                </a:solidFill>
                <a:ea typeface="+mn-lt"/>
                <a:cs typeface="+mn-lt"/>
              </a:rPr>
              <a:t>shrinked</a:t>
            </a:r>
            <a:r>
              <a:rPr lang="en-US" sz="1800" dirty="0">
                <a:solidFill>
                  <a:schemeClr val="bg1"/>
                </a:solidFill>
                <a:ea typeface="+mn-lt"/>
                <a:cs typeface="+mn-lt"/>
              </a:rPr>
              <a:t>. </a:t>
            </a:r>
          </a:p>
          <a:p>
            <a:pPr marL="227965" indent="-227965">
              <a:buNone/>
            </a:pPr>
            <a:r>
              <a:rPr lang="en-US" sz="1800" dirty="0">
                <a:solidFill>
                  <a:schemeClr val="bg1"/>
                </a:solidFill>
                <a:ea typeface="+mn-lt"/>
                <a:cs typeface="+mn-lt"/>
              </a:rPr>
              <a:t>It is a little complicated. Deleting 55 from the tree below leads to</a:t>
            </a:r>
          </a:p>
          <a:p>
            <a:pPr marL="227965" indent="-227965">
              <a:buNone/>
            </a:pPr>
            <a:r>
              <a:rPr lang="en-US" sz="1800" dirty="0">
                <a:solidFill>
                  <a:schemeClr val="bg1"/>
                </a:solidFill>
                <a:ea typeface="+mn-lt"/>
                <a:cs typeface="+mn-lt"/>
              </a:rPr>
              <a:t>this condition. It can be understood in the illustrations below.</a:t>
            </a:r>
            <a:endParaRPr lang="en-US" sz="1800" dirty="0">
              <a:solidFill>
                <a:schemeClr val="bg1"/>
              </a:solidFill>
              <a:cs typeface="Segoe UI"/>
            </a:endParaRPr>
          </a:p>
          <a:p>
            <a:pPr marL="227965" indent="-227965">
              <a:buNone/>
            </a:pPr>
            <a:endParaRPr lang="en-US" sz="18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99660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1400" dirty="0">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6" descr="Diagram, application, Teams&#10;&#10;Description automatically generated">
            <a:extLst>
              <a:ext uri="{FF2B5EF4-FFF2-40B4-BE49-F238E27FC236}">
                <a16:creationId xmlns:a16="http://schemas.microsoft.com/office/drawing/2014/main" id="{657625DA-359E-7BAD-FFC8-B262EA8222EB}"/>
              </a:ext>
            </a:extLst>
          </p:cNvPr>
          <p:cNvPicPr>
            <a:picLocks noChangeAspect="1"/>
          </p:cNvPicPr>
          <p:nvPr/>
        </p:nvPicPr>
        <p:blipFill>
          <a:blip r:embed="rId3"/>
          <a:stretch>
            <a:fillRect/>
          </a:stretch>
        </p:blipFill>
        <p:spPr>
          <a:xfrm>
            <a:off x="8390518" y="1114862"/>
            <a:ext cx="2163789" cy="5816928"/>
          </a:xfrm>
          <a:prstGeom prst="rect">
            <a:avLst/>
          </a:prstGeom>
        </p:spPr>
      </p:pic>
    </p:spTree>
    <p:extLst>
      <p:ext uri="{BB962C8B-B14F-4D97-AF65-F5344CB8AC3E}">
        <p14:creationId xmlns:p14="http://schemas.microsoft.com/office/powerpoint/2010/main" val="381996841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5C3F5-E925-E93D-1582-5627ED4A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7B0A113-12B5-B844-FC15-544BCB4F87E2}"/>
              </a:ext>
            </a:extLst>
          </p:cNvPr>
          <p:cNvSpPr txBox="1"/>
          <p:nvPr/>
        </p:nvSpPr>
        <p:spPr>
          <a:xfrm>
            <a:off x="523876" y="2004463"/>
            <a:ext cx="4659314" cy="26701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391">
              <a:lnSpc>
                <a:spcPct val="90000"/>
              </a:lnSpc>
              <a:spcBef>
                <a:spcPct val="0"/>
              </a:spcBef>
              <a:spcAft>
                <a:spcPts val="600"/>
              </a:spcAft>
            </a:pPr>
            <a:r>
              <a:rPr lang="en-US" sz="8000" b="1" kern="1200" dirty="0">
                <a:solidFill>
                  <a:schemeClr val="bg1"/>
                </a:solidFill>
                <a:latin typeface="+mj-lt"/>
                <a:ea typeface="+mj-ea"/>
                <a:cs typeface="+mj-cs"/>
              </a:rPr>
              <a:t>THANK </a:t>
            </a:r>
          </a:p>
          <a:p>
            <a:pPr algn="ctr" defTabSz="914391">
              <a:lnSpc>
                <a:spcPct val="90000"/>
              </a:lnSpc>
              <a:spcBef>
                <a:spcPct val="0"/>
              </a:spcBef>
              <a:spcAft>
                <a:spcPts val="600"/>
              </a:spcAft>
            </a:pPr>
            <a:r>
              <a:rPr lang="en-US" sz="8000" b="1" kern="1200" dirty="0">
                <a:solidFill>
                  <a:schemeClr val="bg1"/>
                </a:solidFill>
                <a:latin typeface="+mj-lt"/>
                <a:ea typeface="+mj-ea"/>
                <a:cs typeface="+mj-cs"/>
              </a:rPr>
              <a:t>YOU!!!</a:t>
            </a:r>
          </a:p>
        </p:txBody>
      </p:sp>
      <p:graphicFrame>
        <p:nvGraphicFramePr>
          <p:cNvPr id="8" name="TextBox 1">
            <a:extLst>
              <a:ext uri="{FF2B5EF4-FFF2-40B4-BE49-F238E27FC236}">
                <a16:creationId xmlns:a16="http://schemas.microsoft.com/office/drawing/2014/main" id="{E536FEE9-2353-6A6A-F18A-1C6F4880DCB7}"/>
              </a:ext>
            </a:extLst>
          </p:cNvPr>
          <p:cNvGraphicFramePr/>
          <p:nvPr>
            <p:extLst>
              <p:ext uri="{D42A27DB-BD31-4B8C-83A1-F6EECF244321}">
                <p14:modId xmlns:p14="http://schemas.microsoft.com/office/powerpoint/2010/main" val="67273761"/>
              </p:ext>
            </p:extLst>
          </p:nvPr>
        </p:nvGraphicFramePr>
        <p:xfrm>
          <a:off x="5183189" y="987426"/>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1249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ree with dots and lines&#10;&#10;Description automatically generated with low confidence">
            <a:extLst>
              <a:ext uri="{FF2B5EF4-FFF2-40B4-BE49-F238E27FC236}">
                <a16:creationId xmlns:a16="http://schemas.microsoft.com/office/drawing/2014/main" id="{B410761F-A736-9FD1-5A03-B0F89EE49F8C}"/>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Table Of Contents</a:t>
            </a:r>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7DC0FBB6-174B-1E41-5851-10FEBEB4A042}"/>
              </a:ext>
            </a:extLst>
          </p:cNvPr>
          <p:cNvGraphicFramePr>
            <a:graphicFrameLocks noGrp="1"/>
          </p:cNvGraphicFramePr>
          <p:nvPr>
            <p:ph idx="1"/>
            <p:extLst>
              <p:ext uri="{D42A27DB-BD31-4B8C-83A1-F6EECF244321}">
                <p14:modId xmlns:p14="http://schemas.microsoft.com/office/powerpoint/2010/main" val="79455704"/>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4322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tree with dots and lines&#10;&#10;Description automatically generated with low confidence">
            <a:extLst>
              <a:ext uri="{FF2B5EF4-FFF2-40B4-BE49-F238E27FC236}">
                <a16:creationId xmlns:a16="http://schemas.microsoft.com/office/drawing/2014/main" id="{8A9864B5-F2B4-197B-A175-CEE93B4A1BC4}"/>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Data Structures Used</a:t>
            </a:r>
          </a:p>
          <a:p>
            <a:pPr defTabSz="914400"/>
            <a:br>
              <a:rPr lang="en-US" sz="4400">
                <a:solidFill>
                  <a:srgbClr val="FFFFFF"/>
                </a:solidFill>
              </a:rPr>
            </a:br>
            <a:endParaRPr lang="en-US" sz="4400">
              <a:solidFill>
                <a:srgbClr val="FFFFFF"/>
              </a:solidFill>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285750" indent="-228600" defTabSz="914400"/>
            <a:r>
              <a:rPr lang="en-US" b="1">
                <a:solidFill>
                  <a:srgbClr val="FFFFFF"/>
                </a:solidFill>
              </a:rPr>
              <a:t>B PLUS TREE - </a:t>
            </a:r>
            <a:r>
              <a:rPr lang="en-US">
                <a:solidFill>
                  <a:srgbClr val="FFFFFF"/>
                </a:solidFill>
              </a:rPr>
              <a:t>A B+ tree is a balanced tree data structure that is commonly used for indexing and organizing large amounts of data. It is an extension of the B-tree and is specifically designed for efficient disk-based storage systems.</a:t>
            </a:r>
          </a:p>
          <a:p>
            <a:pPr marL="285750" indent="-228600" defTabSz="914400"/>
            <a:r>
              <a:rPr lang="en-US">
                <a:solidFill>
                  <a:srgbClr val="FFFFFF"/>
                </a:solidFill>
              </a:rPr>
              <a:t>Using Queues</a:t>
            </a:r>
          </a:p>
          <a:p>
            <a:pPr marL="742950" lvl="1" indent="-228600" defTabSz="914400"/>
            <a:endParaRPr lang="en-US" b="1">
              <a:solidFill>
                <a:srgbClr val="FFFFFF"/>
              </a:solidFill>
            </a:endParaRPr>
          </a:p>
          <a:p>
            <a:pPr marL="514350" lvl="1" indent="-228600" defTabSz="914400"/>
            <a:endParaRPr lang="en-US" b="1">
              <a:solidFill>
                <a:srgbClr val="FFFFFF"/>
              </a:solidFill>
            </a:endParaRPr>
          </a:p>
        </p:txBody>
      </p:sp>
    </p:spTree>
    <p:extLst>
      <p:ext uri="{BB962C8B-B14F-4D97-AF65-F5344CB8AC3E}">
        <p14:creationId xmlns:p14="http://schemas.microsoft.com/office/powerpoint/2010/main" val="13383977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46E0C558-F123-40A1-3DB7-EEF4AAD4253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199" y="557189"/>
            <a:ext cx="5155263" cy="5571899"/>
          </a:xfrm>
        </p:spPr>
        <p:txBody>
          <a:bodyPr vert="horz" lIns="91440" tIns="45720" rIns="91440" bIns="45720" rtlCol="0" anchor="ctr">
            <a:normAutofit/>
          </a:bodyPr>
          <a:lstStyle/>
          <a:p>
            <a:pPr defTabSz="914400"/>
            <a:r>
              <a:rPr lang="en-US">
                <a:solidFill>
                  <a:srgbClr val="FFFFFF"/>
                </a:solidFill>
              </a:rPr>
              <a:t>Benefits and Advantages :</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6195375" y="557189"/>
            <a:ext cx="5158424" cy="5571899"/>
          </a:xfrm>
        </p:spPr>
        <p:txBody>
          <a:bodyPr vert="horz" lIns="91440" tIns="45720" rIns="91440" bIns="45720" rtlCol="0" anchor="ctr">
            <a:normAutofit/>
          </a:bodyPr>
          <a:lstStyle/>
          <a:p>
            <a:pPr marL="227965" indent="-228600" defTabSz="914400"/>
            <a:endParaRPr lang="en-US" sz="2000">
              <a:solidFill>
                <a:srgbClr val="FFFFFF"/>
              </a:solidFill>
            </a:endParaRPr>
          </a:p>
          <a:p>
            <a:pPr marL="227965" indent="-228600" defTabSz="914400"/>
            <a:r>
              <a:rPr lang="en-US" sz="2000">
                <a:solidFill>
                  <a:srgbClr val="FFFFFF"/>
                </a:solidFill>
              </a:rPr>
              <a:t>Hierarchical organization of data</a:t>
            </a:r>
          </a:p>
          <a:p>
            <a:pPr marL="227965" indent="-228600" defTabSz="914400"/>
            <a:r>
              <a:rPr lang="en-US" sz="2000">
                <a:solidFill>
                  <a:srgbClr val="FFFFFF"/>
                </a:solidFill>
              </a:rPr>
              <a:t>Efficient search, insertion, and deletion operations</a:t>
            </a:r>
          </a:p>
          <a:p>
            <a:pPr marL="227965" indent="-228600" defTabSz="914400"/>
            <a:r>
              <a:rPr lang="en-US" sz="2000">
                <a:solidFill>
                  <a:srgbClr val="FFFFFF"/>
                </a:solidFill>
              </a:rPr>
              <a:t>Dynamic and adaptable to changes in data</a:t>
            </a:r>
          </a:p>
          <a:p>
            <a:pPr marL="0" indent="-228600" defTabSz="914400"/>
            <a:r>
              <a:rPr lang="en-US" sz="2000" b="1">
                <a:solidFill>
                  <a:srgbClr val="FFFFFF"/>
                </a:solidFill>
              </a:rPr>
              <a:t>Advantages of B+ trees for database indexing:</a:t>
            </a:r>
          </a:p>
          <a:p>
            <a:pPr marL="227965" indent="-228600" defTabSz="914400"/>
            <a:r>
              <a:rPr lang="en-US" sz="2000">
                <a:solidFill>
                  <a:srgbClr val="FFFFFF"/>
                </a:solidFill>
              </a:rPr>
              <a:t>Optimized for disk-based storage, minimizing disk I/O</a:t>
            </a:r>
          </a:p>
          <a:p>
            <a:pPr marL="227965" indent="-228600" defTabSz="914400"/>
            <a:r>
              <a:rPr lang="en-US" sz="2000">
                <a:solidFill>
                  <a:srgbClr val="FFFFFF"/>
                </a:solidFill>
              </a:rPr>
              <a:t>Supports range queries efficiently</a:t>
            </a:r>
          </a:p>
          <a:p>
            <a:pPr marL="227965" indent="-228600" defTabSz="914400"/>
            <a:r>
              <a:rPr lang="en-US" sz="2000">
                <a:solidFill>
                  <a:srgbClr val="FFFFFF"/>
                </a:solidFill>
              </a:rPr>
              <a:t>Easier to maintain balance and minimize tree height</a:t>
            </a:r>
          </a:p>
          <a:p>
            <a:pPr marL="285750" indent="-228600" defTabSz="914400"/>
            <a:endParaRPr lang="en-US" sz="2000">
              <a:solidFill>
                <a:srgbClr val="FFFFFF"/>
              </a:solidFill>
            </a:endParaRPr>
          </a:p>
        </p:txBody>
      </p:sp>
    </p:spTree>
    <p:extLst>
      <p:ext uri="{BB962C8B-B14F-4D97-AF65-F5344CB8AC3E}">
        <p14:creationId xmlns:p14="http://schemas.microsoft.com/office/powerpoint/2010/main" val="28095908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C6A5E5E1-E37B-7A4D-B856-C027DBDCBC5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557189"/>
            <a:ext cx="4155825" cy="5571898"/>
          </a:xfrm>
        </p:spPr>
        <p:txBody>
          <a:bodyPr vert="horz" lIns="91440" tIns="45720" rIns="91440" bIns="45720" rtlCol="0" anchor="ctr">
            <a:normAutofit/>
          </a:bodyPr>
          <a:lstStyle/>
          <a:p>
            <a:pPr defTabSz="914400"/>
            <a:r>
              <a:rPr lang="en-US">
                <a:solidFill>
                  <a:srgbClr val="FFFFFF"/>
                </a:solidFill>
              </a:rPr>
              <a:t>Introduction to B+ Tree</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4994025" y="-355122"/>
            <a:ext cx="6167246" cy="5571898"/>
          </a:xfrm>
        </p:spPr>
        <p:txBody>
          <a:bodyPr vert="horz" lIns="91440" tIns="45720" rIns="91440" bIns="45720" rtlCol="0" anchor="ctr">
            <a:normAutofit/>
          </a:bodyPr>
          <a:lstStyle/>
          <a:p>
            <a:pPr marL="285750" indent="-228600" defTabSz="914400"/>
            <a:r>
              <a:rPr lang="en-US" sz="2000" dirty="0">
                <a:solidFill>
                  <a:srgbClr val="FFFFFF"/>
                </a:solidFill>
              </a:rPr>
              <a:t>A B+ tree is an advanced form of a self-balancing tree in which all the values are present in the leaf level.</a:t>
            </a:r>
          </a:p>
          <a:p>
            <a:pPr marL="285750" indent="-228600" defTabSz="914400"/>
            <a:r>
              <a:rPr lang="en-US" sz="2000" dirty="0">
                <a:solidFill>
                  <a:srgbClr val="FFFFFF"/>
                </a:solidFill>
              </a:rPr>
              <a:t>An important concept to be understood before learning B+ tree is multilevel indexing. In multilevel indexing, the index of indices is created as in figure below. It makes accessing the data easier and faster.</a:t>
            </a:r>
          </a:p>
          <a:p>
            <a:pPr marL="227965" indent="-228600" defTabSz="914400"/>
            <a:br>
              <a:rPr lang="en-US" sz="2000" dirty="0">
                <a:solidFill>
                  <a:srgbClr val="FFFFFF"/>
                </a:solidFill>
              </a:rPr>
            </a:br>
            <a:endParaRPr lang="en-US" sz="2000" dirty="0">
              <a:solidFill>
                <a:srgbClr val="FFFFFF"/>
              </a:solidFill>
            </a:endParaRPr>
          </a:p>
        </p:txBody>
      </p:sp>
      <p:pic>
        <p:nvPicPr>
          <p:cNvPr id="7" name="Picture 5" descr="Diagram&#10;&#10;Description automatically generated">
            <a:extLst>
              <a:ext uri="{FF2B5EF4-FFF2-40B4-BE49-F238E27FC236}">
                <a16:creationId xmlns:a16="http://schemas.microsoft.com/office/drawing/2014/main" id="{E46D765A-BC82-C81B-C489-FD6970187844}"/>
              </a:ext>
            </a:extLst>
          </p:cNvPr>
          <p:cNvPicPr>
            <a:picLocks noChangeAspect="1"/>
          </p:cNvPicPr>
          <p:nvPr/>
        </p:nvPicPr>
        <p:blipFill>
          <a:blip r:embed="rId3"/>
          <a:stretch>
            <a:fillRect/>
          </a:stretch>
        </p:blipFill>
        <p:spPr>
          <a:xfrm>
            <a:off x="5198160" y="3343138"/>
            <a:ext cx="6786656" cy="3970191"/>
          </a:xfrm>
          <a:prstGeom prst="rect">
            <a:avLst/>
          </a:prstGeom>
          <a:noFill/>
        </p:spPr>
      </p:pic>
    </p:spTree>
    <p:extLst>
      <p:ext uri="{BB962C8B-B14F-4D97-AF65-F5344CB8AC3E}">
        <p14:creationId xmlns:p14="http://schemas.microsoft.com/office/powerpoint/2010/main" val="15441644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ee with dots and lines&#10;&#10;Description automatically generated with low confidence">
            <a:extLst>
              <a:ext uri="{FF2B5EF4-FFF2-40B4-BE49-F238E27FC236}">
                <a16:creationId xmlns:a16="http://schemas.microsoft.com/office/drawing/2014/main" id="{D6643EA2-CDAC-5C3D-CA00-AB8158497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1036743"/>
            <a:ext cx="9146972" cy="640080"/>
          </a:xfrm>
        </p:spPr>
        <p:txBody>
          <a:bodyPr>
            <a:noAutofit/>
          </a:bodyPr>
          <a:lstStyle/>
          <a:p>
            <a:r>
              <a:rPr lang="en-US" sz="3600" dirty="0">
                <a:solidFill>
                  <a:schemeClr val="bg1"/>
                </a:solidFill>
              </a:rPr>
              <a:t>Introduction to B+ Tree</a:t>
            </a:r>
          </a:p>
          <a:p>
            <a:br>
              <a:rPr lang="en-US" sz="3600" dirty="0">
                <a:solidFill>
                  <a:schemeClr val="bg1"/>
                </a:solidFill>
              </a:rPr>
            </a:br>
            <a:endParaRPr lang="en-US" sz="36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881751"/>
            <a:ext cx="9996250" cy="4178807"/>
          </a:xfrm>
        </p:spPr>
        <p:txBody>
          <a:bodyPr vert="horz" lIns="91440" tIns="45720" rIns="91440" bIns="45720" rtlCol="0" anchor="t">
            <a:noAutofit/>
          </a:bodyPr>
          <a:lstStyle/>
          <a:p>
            <a:pPr marL="0" indent="0">
              <a:buNone/>
            </a:pPr>
            <a:r>
              <a:rPr lang="en-US" sz="2000" b="1" dirty="0">
                <a:solidFill>
                  <a:schemeClr val="bg1"/>
                </a:solidFill>
              </a:rPr>
              <a:t>Properties of a B+ Tree</a:t>
            </a:r>
            <a:endParaRPr lang="en-US" sz="2000" b="1" dirty="0">
              <a:solidFill>
                <a:schemeClr val="bg1"/>
              </a:solidFill>
              <a:ea typeface="+mn-lt"/>
              <a:cs typeface="+mn-lt"/>
            </a:endParaRPr>
          </a:p>
          <a:p>
            <a:pPr marL="227965" indent="-227965"/>
            <a:r>
              <a:rPr lang="en-US" sz="2000" dirty="0">
                <a:solidFill>
                  <a:schemeClr val="bg1"/>
                </a:solidFill>
                <a:ea typeface="+mn-lt"/>
                <a:cs typeface="+mn-lt"/>
              </a:rPr>
              <a:t>All leaves are at the same level.</a:t>
            </a:r>
          </a:p>
          <a:p>
            <a:pPr marL="227965" indent="-227965"/>
            <a:r>
              <a:rPr lang="en-US" sz="2000" dirty="0">
                <a:solidFill>
                  <a:schemeClr val="bg1"/>
                </a:solidFill>
                <a:ea typeface="+mn-lt"/>
                <a:cs typeface="+mn-lt"/>
              </a:rPr>
              <a:t>The root has at least two children.</a:t>
            </a:r>
          </a:p>
          <a:p>
            <a:pPr marL="227965" indent="-227965"/>
            <a:r>
              <a:rPr lang="en-US" sz="2000" dirty="0">
                <a:solidFill>
                  <a:schemeClr val="bg1"/>
                </a:solidFill>
                <a:ea typeface="+mn-lt"/>
                <a:cs typeface="+mn-lt"/>
              </a:rPr>
              <a:t>Each node except root can have a maximum of m children and at least </a:t>
            </a:r>
            <a:r>
              <a:rPr lang="en-US" sz="2000" u="sng" dirty="0">
                <a:solidFill>
                  <a:schemeClr val="bg1"/>
                </a:solidFill>
                <a:ea typeface="+mn-lt"/>
                <a:cs typeface="+mn-lt"/>
              </a:rPr>
              <a:t>m/2</a:t>
            </a:r>
            <a:r>
              <a:rPr lang="en-US" sz="2000" dirty="0">
                <a:solidFill>
                  <a:schemeClr val="bg1"/>
                </a:solidFill>
                <a:ea typeface="+mn-lt"/>
                <a:cs typeface="+mn-lt"/>
              </a:rPr>
              <a:t> children.</a:t>
            </a:r>
          </a:p>
          <a:p>
            <a:pPr marL="227965" indent="-227965"/>
            <a:r>
              <a:rPr lang="en-US" sz="2000" dirty="0">
                <a:solidFill>
                  <a:schemeClr val="bg1"/>
                </a:solidFill>
                <a:ea typeface="+mn-lt"/>
                <a:cs typeface="+mn-lt"/>
              </a:rPr>
              <a:t>Each node can contain a maximum of </a:t>
            </a:r>
            <a:r>
              <a:rPr lang="en-US" sz="2000" u="sng" dirty="0">
                <a:solidFill>
                  <a:schemeClr val="bg1"/>
                </a:solidFill>
                <a:ea typeface="+mn-lt"/>
                <a:cs typeface="+mn-lt"/>
              </a:rPr>
              <a:t>m</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 and a minimum of </a:t>
            </a:r>
            <a:r>
              <a:rPr lang="en-US" sz="2000" u="sng" dirty="0">
                <a:solidFill>
                  <a:schemeClr val="bg1"/>
                </a:solidFill>
                <a:ea typeface="+mn-lt"/>
                <a:cs typeface="+mn-lt"/>
              </a:rPr>
              <a:t>⌈m/2⌉</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a:t>
            </a:r>
            <a:br>
              <a:rPr lang="en-US" dirty="0">
                <a:solidFill>
                  <a:schemeClr val="bg1"/>
                </a:solidFill>
              </a:rPr>
            </a:br>
            <a:endParaRPr lang="en-US" dirty="0">
              <a:solidFill>
                <a:schemeClr val="bg1"/>
              </a:solidFill>
              <a:cs typeface="Segoe UI"/>
            </a:endParaRPr>
          </a:p>
        </p:txBody>
      </p:sp>
    </p:spTree>
    <p:extLst>
      <p:ext uri="{BB962C8B-B14F-4D97-AF65-F5344CB8AC3E}">
        <p14:creationId xmlns:p14="http://schemas.microsoft.com/office/powerpoint/2010/main" val="6251125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A40E66-9E47-51F0-0EBB-470EB2AD9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877254"/>
            <a:ext cx="9146972" cy="640080"/>
          </a:xfrm>
        </p:spPr>
        <p:txBody>
          <a:bodyPr>
            <a:normAutofit fontScale="90000"/>
          </a:bodyPr>
          <a:lstStyle/>
          <a:p>
            <a:r>
              <a:rPr lang="en-US" dirty="0">
                <a:solidFill>
                  <a:schemeClr val="bg1"/>
                </a:solidFill>
                <a:latin typeface="Segoe UI Semibold"/>
                <a:cs typeface="Segoe UI Semibold"/>
              </a:rPr>
              <a:t>   Searching on B+ Tree</a:t>
            </a:r>
          </a:p>
          <a:p>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509612"/>
            <a:ext cx="9411829" cy="3977640"/>
          </a:xfrm>
        </p:spPr>
        <p:txBody>
          <a:bodyPr vert="horz" lIns="91440" tIns="45720" rIns="91440" bIns="45720" rtlCol="0" anchor="t">
            <a:noAutofit/>
          </a:bodyPr>
          <a:lstStyle/>
          <a:p>
            <a:pPr marL="227965" indent="-227965">
              <a:buNone/>
            </a:pPr>
            <a:r>
              <a:rPr lang="en-US" sz="2000" dirty="0">
                <a:solidFill>
                  <a:schemeClr val="bg1"/>
                </a:solidFill>
                <a:latin typeface="Segoe UI Semibold"/>
                <a:ea typeface="+mn-lt"/>
                <a:cs typeface="+mn-lt"/>
              </a:rPr>
              <a:t>E.g. Let us search </a:t>
            </a:r>
            <a:r>
              <a:rPr lang="en-US" sz="2000" u="sng" dirty="0">
                <a:solidFill>
                  <a:schemeClr val="bg1"/>
                </a:solidFill>
                <a:latin typeface="Segoe UI Semibold"/>
                <a:ea typeface="+mn-lt"/>
                <a:cs typeface="+mn-lt"/>
              </a:rPr>
              <a:t>k =</a:t>
            </a:r>
            <a:r>
              <a:rPr lang="en-US" sz="2000" dirty="0">
                <a:solidFill>
                  <a:schemeClr val="bg1"/>
                </a:solidFill>
                <a:latin typeface="Segoe UI Semibold"/>
                <a:ea typeface="+mn-lt"/>
                <a:cs typeface="+mn-lt"/>
              </a:rPr>
              <a:t> </a:t>
            </a:r>
            <a:r>
              <a:rPr lang="en-US" sz="2000" u="sng" dirty="0">
                <a:solidFill>
                  <a:schemeClr val="bg1"/>
                </a:solidFill>
                <a:latin typeface="Segoe UI Semibold"/>
                <a:ea typeface="+mn-lt"/>
                <a:cs typeface="+mn-lt"/>
              </a:rPr>
              <a:t>45</a:t>
            </a:r>
            <a:r>
              <a:rPr lang="en-US" sz="2000" dirty="0">
                <a:solidFill>
                  <a:schemeClr val="bg1"/>
                </a:solidFill>
                <a:latin typeface="Segoe UI Semibold"/>
                <a:ea typeface="+mn-lt"/>
                <a:cs typeface="+mn-lt"/>
              </a:rPr>
              <a:t> on the following B+ tree.</a:t>
            </a:r>
            <a:endParaRPr lang="en-US" sz="2000" dirty="0">
              <a:solidFill>
                <a:schemeClr val="bg1"/>
              </a:solidFill>
              <a:latin typeface="Segoe UI Semibold"/>
              <a:cs typeface="Segoe UI"/>
            </a:endParaRPr>
          </a:p>
        </p:txBody>
      </p:sp>
      <p:pic>
        <p:nvPicPr>
          <p:cNvPr id="5" name="Picture 5" descr="Diagram&#10;&#10;Description automatically generated">
            <a:extLst>
              <a:ext uri="{FF2B5EF4-FFF2-40B4-BE49-F238E27FC236}">
                <a16:creationId xmlns:a16="http://schemas.microsoft.com/office/drawing/2014/main" id="{D75A4002-150F-0DD7-1776-7706DA59F848}"/>
              </a:ext>
            </a:extLst>
          </p:cNvPr>
          <p:cNvPicPr>
            <a:picLocks noChangeAspect="1"/>
          </p:cNvPicPr>
          <p:nvPr/>
        </p:nvPicPr>
        <p:blipFill>
          <a:blip r:embed="rId3"/>
          <a:stretch>
            <a:fillRect/>
          </a:stretch>
        </p:blipFill>
        <p:spPr>
          <a:xfrm>
            <a:off x="7684978" y="684488"/>
            <a:ext cx="4052626" cy="1794633"/>
          </a:xfrm>
          <a:prstGeom prst="rect">
            <a:avLst/>
          </a:prstGeom>
        </p:spPr>
      </p:pic>
      <p:pic>
        <p:nvPicPr>
          <p:cNvPr id="6" name="Picture 6" descr="Diagram&#10;&#10;Description automatically generated">
            <a:extLst>
              <a:ext uri="{FF2B5EF4-FFF2-40B4-BE49-F238E27FC236}">
                <a16:creationId xmlns:a16="http://schemas.microsoft.com/office/drawing/2014/main" id="{89D4C747-9AA1-2A18-50B8-FD3CDF1CFA56}"/>
              </a:ext>
            </a:extLst>
          </p:cNvPr>
          <p:cNvPicPr>
            <a:picLocks noChangeAspect="1"/>
          </p:cNvPicPr>
          <p:nvPr/>
        </p:nvPicPr>
        <p:blipFill>
          <a:blip r:embed="rId4"/>
          <a:stretch>
            <a:fillRect/>
          </a:stretch>
        </p:blipFill>
        <p:spPr>
          <a:xfrm>
            <a:off x="7916821" y="2795300"/>
            <a:ext cx="4115099" cy="1794634"/>
          </a:xfrm>
          <a:prstGeom prst="rect">
            <a:avLst/>
          </a:prstGeom>
        </p:spPr>
      </p:pic>
      <p:pic>
        <p:nvPicPr>
          <p:cNvPr id="7" name="Picture 7" descr="Diagram&#10;&#10;Description automatically generated">
            <a:extLst>
              <a:ext uri="{FF2B5EF4-FFF2-40B4-BE49-F238E27FC236}">
                <a16:creationId xmlns:a16="http://schemas.microsoft.com/office/drawing/2014/main" id="{79689B3E-40BB-1F5C-C1FC-9DB588A3099F}"/>
              </a:ext>
            </a:extLst>
          </p:cNvPr>
          <p:cNvPicPr>
            <a:picLocks noChangeAspect="1"/>
          </p:cNvPicPr>
          <p:nvPr/>
        </p:nvPicPr>
        <p:blipFill>
          <a:blip r:embed="rId5"/>
          <a:stretch>
            <a:fillRect/>
          </a:stretch>
        </p:blipFill>
        <p:spPr>
          <a:xfrm>
            <a:off x="7979296" y="4589936"/>
            <a:ext cx="4042686" cy="1794635"/>
          </a:xfrm>
          <a:prstGeom prst="rect">
            <a:avLst/>
          </a:prstGeom>
        </p:spPr>
      </p:pic>
    </p:spTree>
    <p:extLst>
      <p:ext uri="{BB962C8B-B14F-4D97-AF65-F5344CB8AC3E}">
        <p14:creationId xmlns:p14="http://schemas.microsoft.com/office/powerpoint/2010/main" val="26262741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ree with dots and lines&#10;&#10;Description automatically generated with low confidence">
            <a:extLst>
              <a:ext uri="{FF2B5EF4-FFF2-40B4-BE49-F238E27FC236}">
                <a16:creationId xmlns:a16="http://schemas.microsoft.com/office/drawing/2014/main" id="{3FF17B04-4CDD-D795-4FD5-0349E34A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defTabSz="914400"/>
            <a:r>
              <a:rPr lang="en-US" sz="4000" dirty="0">
                <a:solidFill>
                  <a:srgbClr val="FFFFFF"/>
                </a:solidFill>
              </a:rPr>
              <a:t>Insertion on a B+ Tree</a:t>
            </a:r>
          </a:p>
          <a:p>
            <a:pPr defTabSz="914400"/>
            <a:br>
              <a:rPr lang="en-US" sz="3200" dirty="0">
                <a:solidFill>
                  <a:srgbClr val="FFFFFF"/>
                </a:solidFill>
              </a:rPr>
            </a:br>
            <a:endParaRPr lang="en-US" sz="3200" dirty="0">
              <a:solidFill>
                <a:srgbClr val="FFFFFF"/>
              </a:solidFill>
            </a:endParaRPr>
          </a:p>
        </p:txBody>
      </p:sp>
      <p:graphicFrame>
        <p:nvGraphicFramePr>
          <p:cNvPr id="24" name="Content Placeholder 2">
            <a:extLst>
              <a:ext uri="{FF2B5EF4-FFF2-40B4-BE49-F238E27FC236}">
                <a16:creationId xmlns:a16="http://schemas.microsoft.com/office/drawing/2014/main" id="{C5FB520A-7766-C9B2-F156-507F468EC846}"/>
              </a:ext>
            </a:extLst>
          </p:cNvPr>
          <p:cNvGraphicFramePr/>
          <p:nvPr>
            <p:extLst>
              <p:ext uri="{D42A27DB-BD31-4B8C-83A1-F6EECF244321}">
                <p14:modId xmlns:p14="http://schemas.microsoft.com/office/powerpoint/2010/main" val="2545011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7589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9233494E-397D-9C81-1D34-0E5EC4809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Autofit/>
          </a:bodyPr>
          <a:lstStyle/>
          <a:p>
            <a:r>
              <a:rPr lang="en-US" sz="3200" dirty="0">
                <a:solidFill>
                  <a:schemeClr val="bg1"/>
                </a:solidFill>
              </a:rPr>
              <a:t>Insertion on a B+ Tree</a:t>
            </a:r>
          </a:p>
          <a:p>
            <a:br>
              <a:rPr lang="en-US" sz="3200" dirty="0">
                <a:solidFill>
                  <a:schemeClr val="bg1"/>
                </a:solidFill>
              </a:rPr>
            </a:br>
            <a:endParaRPr lang="en-US" sz="3200"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ea typeface="+mn-lt"/>
                <a:cs typeface="+mn-lt"/>
              </a:rPr>
              <a:t>Let's see how insertion works by </a:t>
            </a:r>
            <a:r>
              <a:rPr lang="en-US" sz="1600" b="1" dirty="0" err="1">
                <a:solidFill>
                  <a:schemeClr val="bg1"/>
                </a:solidFill>
                <a:ea typeface="+mn-lt"/>
                <a:cs typeface="+mn-lt"/>
              </a:rPr>
              <a:t>inseting</a:t>
            </a:r>
            <a:r>
              <a:rPr lang="en-US" sz="1600" b="1" dirty="0">
                <a:solidFill>
                  <a:schemeClr val="bg1"/>
                </a:solidFill>
                <a:ea typeface="+mn-lt"/>
                <a:cs typeface="+mn-lt"/>
              </a:rPr>
              <a:t> elements in tree </a:t>
            </a:r>
            <a:r>
              <a:rPr lang="en-US" sz="1600" b="1" dirty="0" err="1">
                <a:solidFill>
                  <a:schemeClr val="bg1"/>
                </a:solidFill>
                <a:ea typeface="+mn-lt"/>
                <a:cs typeface="+mn-lt"/>
              </a:rPr>
              <a:t>e,g</a:t>
            </a:r>
            <a:r>
              <a:rPr lang="en-US" sz="1600" b="1" dirty="0">
                <a:solidFill>
                  <a:schemeClr val="bg1"/>
                </a:solidFill>
                <a:ea typeface="+mn-lt"/>
                <a:cs typeface="+mn-lt"/>
              </a:rPr>
              <a:t> =&gt; 5,15, 25, 35, 45.</a:t>
            </a:r>
            <a:endParaRPr lang="en-US" sz="1600" b="1" dirty="0">
              <a:solidFill>
                <a:schemeClr val="bg1"/>
              </a:solidFill>
              <a:cs typeface="Segoe UI"/>
            </a:endParaRPr>
          </a:p>
          <a:p>
            <a:pPr marL="342900" indent="-342900">
              <a:buAutoNum type="arabicPeriod"/>
            </a:pPr>
            <a:r>
              <a:rPr lang="en-US" sz="1600" dirty="0">
                <a:solidFill>
                  <a:schemeClr val="bg1"/>
                </a:solidFill>
                <a:ea typeface="+mn-lt"/>
                <a:cs typeface="+mn-lt"/>
              </a:rPr>
              <a:t>Insert 5                                                                                                       2.  Insert 15</a:t>
            </a:r>
          </a:p>
          <a:p>
            <a:pPr marL="342900" indent="-342900">
              <a:buAutoNum type="arabicPeriod"/>
            </a:pPr>
            <a:endParaRPr lang="en-US" sz="1600" dirty="0">
              <a:solidFill>
                <a:schemeClr val="bg1"/>
              </a:solidFill>
              <a:cs typeface="Segoe UI"/>
            </a:endParaRPr>
          </a:p>
          <a:p>
            <a:pPr marL="0" indent="0">
              <a:spcAft>
                <a:spcPts val="1200"/>
              </a:spcAft>
              <a:buNone/>
            </a:pPr>
            <a:endParaRPr lang="en-US" sz="18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7" descr="A picture containing text, sign, dark&#10;&#10;Description automatically generated">
            <a:extLst>
              <a:ext uri="{FF2B5EF4-FFF2-40B4-BE49-F238E27FC236}">
                <a16:creationId xmlns:a16="http://schemas.microsoft.com/office/drawing/2014/main" id="{024E7109-1FBD-CB07-0E79-B36806FBA173}"/>
              </a:ext>
            </a:extLst>
          </p:cNvPr>
          <p:cNvPicPr>
            <a:picLocks noChangeAspect="1"/>
          </p:cNvPicPr>
          <p:nvPr/>
        </p:nvPicPr>
        <p:blipFill>
          <a:blip r:embed="rId3"/>
          <a:stretch>
            <a:fillRect/>
          </a:stretch>
        </p:blipFill>
        <p:spPr>
          <a:xfrm>
            <a:off x="1192781" y="2137859"/>
            <a:ext cx="1117657" cy="1117657"/>
          </a:xfrm>
          <a:prstGeom prst="rect">
            <a:avLst/>
          </a:prstGeom>
        </p:spPr>
      </p:pic>
      <p:pic>
        <p:nvPicPr>
          <p:cNvPr id="8" name="Picture 8" descr="A picture containing text, sign, dark&#10;&#10;Description automatically generated">
            <a:extLst>
              <a:ext uri="{FF2B5EF4-FFF2-40B4-BE49-F238E27FC236}">
                <a16:creationId xmlns:a16="http://schemas.microsoft.com/office/drawing/2014/main" id="{08BA92BE-18AB-FC08-2C10-443DC2EE4011}"/>
              </a:ext>
            </a:extLst>
          </p:cNvPr>
          <p:cNvPicPr>
            <a:picLocks noChangeAspect="1"/>
          </p:cNvPicPr>
          <p:nvPr/>
        </p:nvPicPr>
        <p:blipFill>
          <a:blip r:embed="rId4"/>
          <a:stretch>
            <a:fillRect/>
          </a:stretch>
        </p:blipFill>
        <p:spPr>
          <a:xfrm>
            <a:off x="6771120" y="2137859"/>
            <a:ext cx="1638384" cy="1117657"/>
          </a:xfrm>
          <a:prstGeom prst="rect">
            <a:avLst/>
          </a:prstGeom>
        </p:spPr>
      </p:pic>
      <p:sp>
        <p:nvSpPr>
          <p:cNvPr id="9" name="TextBox 8">
            <a:extLst>
              <a:ext uri="{FF2B5EF4-FFF2-40B4-BE49-F238E27FC236}">
                <a16:creationId xmlns:a16="http://schemas.microsoft.com/office/drawing/2014/main" id="{78029687-B1AD-BCD4-62E0-B4D936DC6DA2}"/>
              </a:ext>
            </a:extLst>
          </p:cNvPr>
          <p:cNvSpPr txBox="1"/>
          <p:nvPr/>
        </p:nvSpPr>
        <p:spPr>
          <a:xfrm>
            <a:off x="1192480" y="33399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3.  Insert 25</a:t>
            </a:r>
            <a:endParaRPr lang="en-US" dirty="0">
              <a:cs typeface="Segoe UI"/>
            </a:endParaRPr>
          </a:p>
        </p:txBody>
      </p:sp>
      <p:pic>
        <p:nvPicPr>
          <p:cNvPr id="11" name="Picture 11" descr="A picture containing text, clock, gauge&#10;&#10;Description automatically generated">
            <a:extLst>
              <a:ext uri="{FF2B5EF4-FFF2-40B4-BE49-F238E27FC236}">
                <a16:creationId xmlns:a16="http://schemas.microsoft.com/office/drawing/2014/main" id="{34F72390-4C4D-D6AC-F109-5F7F71A4DF97}"/>
              </a:ext>
            </a:extLst>
          </p:cNvPr>
          <p:cNvPicPr>
            <a:picLocks noChangeAspect="1"/>
          </p:cNvPicPr>
          <p:nvPr/>
        </p:nvPicPr>
        <p:blipFill>
          <a:blip r:embed="rId5"/>
          <a:stretch>
            <a:fillRect/>
          </a:stretch>
        </p:blipFill>
        <p:spPr>
          <a:xfrm>
            <a:off x="1250868" y="3465263"/>
            <a:ext cx="6127667" cy="1392098"/>
          </a:xfrm>
          <a:prstGeom prst="rect">
            <a:avLst/>
          </a:prstGeom>
        </p:spPr>
      </p:pic>
      <p:sp>
        <p:nvSpPr>
          <p:cNvPr id="12" name="TextBox 11">
            <a:extLst>
              <a:ext uri="{FF2B5EF4-FFF2-40B4-BE49-F238E27FC236}">
                <a16:creationId xmlns:a16="http://schemas.microsoft.com/office/drawing/2014/main" id="{05AE6826-35C5-D9A1-2618-A828A9566679}"/>
              </a:ext>
            </a:extLst>
          </p:cNvPr>
          <p:cNvSpPr txBox="1"/>
          <p:nvPr/>
        </p:nvSpPr>
        <p:spPr>
          <a:xfrm>
            <a:off x="1202376" y="49134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4.  Insert 35</a:t>
            </a:r>
            <a:endParaRPr lang="en-US" dirty="0">
              <a:cs typeface="Segoe UI"/>
            </a:endParaRPr>
          </a:p>
        </p:txBody>
      </p:sp>
      <p:pic>
        <p:nvPicPr>
          <p:cNvPr id="13" name="Picture 13">
            <a:extLst>
              <a:ext uri="{FF2B5EF4-FFF2-40B4-BE49-F238E27FC236}">
                <a16:creationId xmlns:a16="http://schemas.microsoft.com/office/drawing/2014/main" id="{221FEDD0-A4FE-326C-F105-933C7E526CCF}"/>
              </a:ext>
            </a:extLst>
          </p:cNvPr>
          <p:cNvPicPr>
            <a:picLocks noChangeAspect="1"/>
          </p:cNvPicPr>
          <p:nvPr/>
        </p:nvPicPr>
        <p:blipFill>
          <a:blip r:embed="rId6"/>
          <a:stretch>
            <a:fillRect/>
          </a:stretch>
        </p:blipFill>
        <p:spPr>
          <a:xfrm>
            <a:off x="1597231" y="5067455"/>
            <a:ext cx="7701148" cy="1631557"/>
          </a:xfrm>
          <a:prstGeom prst="rect">
            <a:avLst/>
          </a:prstGeom>
        </p:spPr>
      </p:pic>
    </p:spTree>
    <p:extLst>
      <p:ext uri="{BB962C8B-B14F-4D97-AF65-F5344CB8AC3E}">
        <p14:creationId xmlns:p14="http://schemas.microsoft.com/office/powerpoint/2010/main" val="525396119"/>
      </p:ext>
    </p:extLst>
  </p:cSld>
  <p:clrMapOvr>
    <a:masterClrMapping/>
  </p:clrMapOvr>
  <p:transition spd="slow">
    <p:wipe/>
  </p:transition>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8CC2A95-AB18-4E2B-BAAB-ED507F826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1A6209-623F-4A40-A043-EF97F4DE5176}">
  <ds:schemaRefs>
    <ds:schemaRef ds:uri="http://schemas.microsoft.com/sharepoint/v3/contenttype/forms"/>
  </ds:schemaRefs>
</ds:datastoreItem>
</file>

<file path=customXml/itemProps3.xml><?xml version="1.0" encoding="utf-8"?>
<ds:datastoreItem xmlns:ds="http://schemas.openxmlformats.org/officeDocument/2006/customXml" ds:itemID="{4478DEAE-E0CA-42BB-BA2E-F6A39AAEB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233</TotalTime>
  <Words>830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Segoe UI</vt:lpstr>
      <vt:lpstr>Segoe UI Semibold</vt:lpstr>
      <vt:lpstr>Office Theme</vt:lpstr>
      <vt:lpstr>PowerPoint Presentation</vt:lpstr>
      <vt:lpstr>Table Of Contents</vt:lpstr>
      <vt:lpstr>Data Structures Used  </vt:lpstr>
      <vt:lpstr>Benefits and Advantages :  </vt:lpstr>
      <vt:lpstr>Introduction to B+ Tree  </vt:lpstr>
      <vt:lpstr>Introduction to B+ Tree  </vt:lpstr>
      <vt:lpstr>   Searching on B+ Tree  </vt:lpstr>
      <vt:lpstr>Insertion on a B+ Tree  </vt:lpstr>
      <vt:lpstr>Insertion on a B+ Tree  </vt:lpstr>
      <vt:lpstr>Insertion on a B+ Tree  </vt:lpstr>
      <vt:lpstr>Deletion in B+ tree</vt:lpstr>
      <vt:lpstr>Deletion in B+ tree </vt:lpstr>
      <vt:lpstr>Deletion in B+ tree </vt:lpstr>
      <vt:lpstr>Deletion in B+ tree </vt:lpstr>
      <vt:lpstr>Deletion in B+ tree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Dhananjay Kokate</dc:creator>
  <cp:lastModifiedBy>Hariom Badarkhe</cp:lastModifiedBy>
  <cp:revision>454</cp:revision>
  <dcterms:created xsi:type="dcterms:W3CDTF">2023-05-28T03:48:20Z</dcterms:created>
  <dcterms:modified xsi:type="dcterms:W3CDTF">2023-06-02T10:24:26Z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