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97" r:id="rId6"/>
    <p:sldId id="298" r:id="rId7"/>
    <p:sldId id="299" r:id="rId8"/>
    <p:sldId id="301" r:id="rId9"/>
    <p:sldId id="302" r:id="rId10"/>
    <p:sldId id="303" r:id="rId11"/>
    <p:sldId id="300" r:id="rId12"/>
    <p:sldId id="304" r:id="rId13"/>
    <p:sldId id="305" r:id="rId14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6"/>
      <p:bold r:id="rId17"/>
      <p:italic r:id="rId18"/>
      <p:boldItalic r:id="rId19"/>
    </p:embeddedFont>
    <p:embeddedFont>
      <p:font typeface="Lexend Deca" panose="020B0604020202020204" charset="-78"/>
      <p:regular r:id="rId20"/>
    </p:embeddedFont>
    <p:embeddedFont>
      <p:font typeface="Monotype Corsiva" panose="03010101010201010101" pitchFamily="66" charset="0"/>
      <p: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Segoe UI Variable Text Semibold" pitchFamily="2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60"/>
    <a:srgbClr val="3A6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 Gajjar" userId="9f0b183a125c6a6c" providerId="LiveId" clId="{3F7DC917-23A4-4C43-AEB8-5AC490772228}"/>
    <pc:docChg chg="undo custSel addSld delSld modSld sldOrd">
      <pc:chgData name="Hari Gajjar" userId="9f0b183a125c6a6c" providerId="LiveId" clId="{3F7DC917-23A4-4C43-AEB8-5AC490772228}" dt="2022-03-07T19:08:17.566" v="2051" actId="20577"/>
      <pc:docMkLst>
        <pc:docMk/>
      </pc:docMkLst>
      <pc:sldChg chg="addSp delSp modSp mod ord modTransition">
        <pc:chgData name="Hari Gajjar" userId="9f0b183a125c6a6c" providerId="LiveId" clId="{3F7DC917-23A4-4C43-AEB8-5AC490772228}" dt="2022-03-07T19:08:17.566" v="2051" actId="20577"/>
        <pc:sldMkLst>
          <pc:docMk/>
          <pc:sldMk cId="0" sldId="256"/>
        </pc:sldMkLst>
        <pc:spChg chg="add mod">
          <ac:chgData name="Hari Gajjar" userId="9f0b183a125c6a6c" providerId="LiveId" clId="{3F7DC917-23A4-4C43-AEB8-5AC490772228}" dt="2022-03-07T19:08:17.566" v="2051" actId="20577"/>
          <ac:spMkLst>
            <pc:docMk/>
            <pc:sldMk cId="0" sldId="256"/>
            <ac:spMk id="12" creationId="{16B06AB1-394F-4657-B5C7-2804B2831487}"/>
          </ac:spMkLst>
        </pc:spChg>
        <pc:spChg chg="mod">
          <ac:chgData name="Hari Gajjar" userId="9f0b183a125c6a6c" providerId="LiveId" clId="{3F7DC917-23A4-4C43-AEB8-5AC490772228}" dt="2022-03-07T13:34:32.251" v="1954" actId="1076"/>
          <ac:spMkLst>
            <pc:docMk/>
            <pc:sldMk cId="0" sldId="256"/>
            <ac:spMk id="60" creationId="{00000000-0000-0000-0000-000000000000}"/>
          </ac:spMkLst>
        </pc:spChg>
        <pc:picChg chg="add del mod">
          <ac:chgData name="Hari Gajjar" userId="9f0b183a125c6a6c" providerId="LiveId" clId="{3F7DC917-23A4-4C43-AEB8-5AC490772228}" dt="2022-03-05T11:03:28.626" v="187" actId="478"/>
          <ac:picMkLst>
            <pc:docMk/>
            <pc:sldMk cId="0" sldId="256"/>
            <ac:picMk id="3" creationId="{7D18F400-312D-428B-88F4-BB9570678D9E}"/>
          </ac:picMkLst>
        </pc:picChg>
        <pc:picChg chg="add del mod">
          <ac:chgData name="Hari Gajjar" userId="9f0b183a125c6a6c" providerId="LiveId" clId="{3F7DC917-23A4-4C43-AEB8-5AC490772228}" dt="2022-03-05T11:06:28.075" v="197" actId="478"/>
          <ac:picMkLst>
            <pc:docMk/>
            <pc:sldMk cId="0" sldId="256"/>
            <ac:picMk id="5" creationId="{7E4EE10C-B32C-44EA-83FE-2EF3C2C4FFA3}"/>
          </ac:picMkLst>
        </pc:picChg>
        <pc:picChg chg="add del mod">
          <ac:chgData name="Hari Gajjar" userId="9f0b183a125c6a6c" providerId="LiveId" clId="{3F7DC917-23A4-4C43-AEB8-5AC490772228}" dt="2022-03-05T11:08:40.591" v="209" actId="478"/>
          <ac:picMkLst>
            <pc:docMk/>
            <pc:sldMk cId="0" sldId="256"/>
            <ac:picMk id="7" creationId="{C5DF425E-7D5E-48C7-8DDA-07CDA388DFC3}"/>
          </ac:picMkLst>
        </pc:picChg>
        <pc:picChg chg="add mod">
          <ac:chgData name="Hari Gajjar" userId="9f0b183a125c6a6c" providerId="LiveId" clId="{3F7DC917-23A4-4C43-AEB8-5AC490772228}" dt="2022-03-05T16:36:34.131" v="472" actId="1076"/>
          <ac:picMkLst>
            <pc:docMk/>
            <pc:sldMk cId="0" sldId="256"/>
            <ac:picMk id="9" creationId="{67E81F9E-9554-4840-A6CA-C59F6CE31245}"/>
          </ac:picMkLst>
        </pc:picChg>
        <pc:picChg chg="add del mod">
          <ac:chgData name="Hari Gajjar" userId="9f0b183a125c6a6c" providerId="LiveId" clId="{3F7DC917-23A4-4C43-AEB8-5AC490772228}" dt="2022-03-05T11:02:36.750" v="182" actId="478"/>
          <ac:picMkLst>
            <pc:docMk/>
            <pc:sldMk cId="0" sldId="256"/>
            <ac:picMk id="10" creationId="{D0A1ABFC-AE90-4EE9-BAA9-5820F5EDC630}"/>
          </ac:picMkLst>
        </pc:picChg>
        <pc:picChg chg="add del mod">
          <ac:chgData name="Hari Gajjar" userId="9f0b183a125c6a6c" providerId="LiveId" clId="{3F7DC917-23A4-4C43-AEB8-5AC490772228}" dt="2022-03-05T11:10:03.608" v="215" actId="478"/>
          <ac:picMkLst>
            <pc:docMk/>
            <pc:sldMk cId="0" sldId="256"/>
            <ac:picMk id="11" creationId="{BCF76168-6C94-401B-906E-FED68290A8E4}"/>
          </ac:picMkLst>
        </pc:picChg>
        <pc:picChg chg="add del mod">
          <ac:chgData name="Hari Gajjar" userId="9f0b183a125c6a6c" providerId="LiveId" clId="{3F7DC917-23A4-4C43-AEB8-5AC490772228}" dt="2022-03-05T11:10:30.573" v="218" actId="478"/>
          <ac:picMkLst>
            <pc:docMk/>
            <pc:sldMk cId="0" sldId="256"/>
            <ac:picMk id="13" creationId="{63DE1A79-B6CD-49EE-9E2A-50EF44C2CB67}"/>
          </ac:picMkLst>
        </pc:picChg>
        <pc:picChg chg="add mod">
          <ac:chgData name="Hari Gajjar" userId="9f0b183a125c6a6c" providerId="LiveId" clId="{3F7DC917-23A4-4C43-AEB8-5AC490772228}" dt="2022-03-05T13:09:37.458" v="342" actId="1076"/>
          <ac:picMkLst>
            <pc:docMk/>
            <pc:sldMk cId="0" sldId="256"/>
            <ac:picMk id="15" creationId="{55414366-81FC-481A-A2C9-E31911782534}"/>
          </ac:picMkLst>
        </pc:picChg>
        <pc:picChg chg="add del mod">
          <ac:chgData name="Hari Gajjar" userId="9f0b183a125c6a6c" providerId="LiveId" clId="{3F7DC917-23A4-4C43-AEB8-5AC490772228}" dt="2022-03-05T11:14:04.570" v="229" actId="478"/>
          <ac:picMkLst>
            <pc:docMk/>
            <pc:sldMk cId="0" sldId="256"/>
            <ac:picMk id="17" creationId="{ED614500-6FDB-428F-B1A6-464732DAF756}"/>
          </ac:picMkLst>
        </pc:picChg>
        <pc:picChg chg="add del mod">
          <ac:chgData name="Hari Gajjar" userId="9f0b183a125c6a6c" providerId="LiveId" clId="{3F7DC917-23A4-4C43-AEB8-5AC490772228}" dt="2022-03-05T12:41:07.112" v="276" actId="478"/>
          <ac:picMkLst>
            <pc:docMk/>
            <pc:sldMk cId="0" sldId="256"/>
            <ac:picMk id="25" creationId="{04B41381-765C-4A95-9AD4-222283333183}"/>
          </ac:picMkLst>
        </pc:picChg>
        <pc:picChg chg="mod">
          <ac:chgData name="Hari Gajjar" userId="9f0b183a125c6a6c" providerId="LiveId" clId="{3F7DC917-23A4-4C43-AEB8-5AC490772228}" dt="2022-03-05T13:09:23.972" v="341" actId="688"/>
          <ac:picMkLst>
            <pc:docMk/>
            <pc:sldMk cId="0" sldId="256"/>
            <ac:picMk id="61" creationId="{00000000-0000-0000-0000-000000000000}"/>
          </ac:picMkLst>
        </pc:picChg>
        <pc:picChg chg="mod">
          <ac:chgData name="Hari Gajjar" userId="9f0b183a125c6a6c" providerId="LiveId" clId="{3F7DC917-23A4-4C43-AEB8-5AC490772228}" dt="2022-03-05T13:09:11.303" v="340" actId="1076"/>
          <ac:picMkLst>
            <pc:docMk/>
            <pc:sldMk cId="0" sldId="256"/>
            <ac:picMk id="63" creationId="{00000000-0000-0000-0000-000000000000}"/>
          </ac:picMkLst>
        </pc:picChg>
      </pc:sldChg>
      <pc:sldChg chg="addSp delSp modSp mod ord modTransition modNotes">
        <pc:chgData name="Hari Gajjar" userId="9f0b183a125c6a6c" providerId="LiveId" clId="{3F7DC917-23A4-4C43-AEB8-5AC490772228}" dt="2022-03-07T13:38:54.423" v="1991"/>
        <pc:sldMkLst>
          <pc:docMk/>
          <pc:sldMk cId="0" sldId="257"/>
        </pc:sldMkLst>
        <pc:spChg chg="mod">
          <ac:chgData name="Hari Gajjar" userId="9f0b183a125c6a6c" providerId="LiveId" clId="{3F7DC917-23A4-4C43-AEB8-5AC490772228}" dt="2022-03-05T12:50:50.289" v="334" actId="2711"/>
          <ac:spMkLst>
            <pc:docMk/>
            <pc:sldMk cId="0" sldId="257"/>
            <ac:spMk id="71" creationId="{00000000-0000-0000-0000-000000000000}"/>
          </ac:spMkLst>
        </pc:spChg>
        <pc:spChg chg="del mod">
          <ac:chgData name="Hari Gajjar" userId="9f0b183a125c6a6c" providerId="LiveId" clId="{3F7DC917-23A4-4C43-AEB8-5AC490772228}" dt="2022-03-05T12:34:42.917" v="249" actId="478"/>
          <ac:spMkLst>
            <pc:docMk/>
            <pc:sldMk cId="0" sldId="257"/>
            <ac:spMk id="72" creationId="{00000000-0000-0000-0000-000000000000}"/>
          </ac:spMkLst>
        </pc:spChg>
        <pc:spChg chg="mod">
          <ac:chgData name="Hari Gajjar" userId="9f0b183a125c6a6c" providerId="LiveId" clId="{3F7DC917-23A4-4C43-AEB8-5AC490772228}" dt="2022-03-06T19:06:35.153" v="1281" actId="2711"/>
          <ac:spMkLst>
            <pc:docMk/>
            <pc:sldMk cId="0" sldId="257"/>
            <ac:spMk id="73" creationId="{00000000-0000-0000-0000-000000000000}"/>
          </ac:spMkLst>
        </pc:spChg>
        <pc:spChg chg="del mod">
          <ac:chgData name="Hari Gajjar" userId="9f0b183a125c6a6c" providerId="LiveId" clId="{3F7DC917-23A4-4C43-AEB8-5AC490772228}" dt="2022-03-05T12:37:21.127" v="268" actId="478"/>
          <ac:spMkLst>
            <pc:docMk/>
            <pc:sldMk cId="0" sldId="257"/>
            <ac:spMk id="74" creationId="{00000000-0000-0000-0000-000000000000}"/>
          </ac:spMkLst>
        </pc:spChg>
        <pc:picChg chg="add mod">
          <ac:chgData name="Hari Gajjar" userId="9f0b183a125c6a6c" providerId="LiveId" clId="{3F7DC917-23A4-4C43-AEB8-5AC490772228}" dt="2022-03-05T12:40:20.075" v="275" actId="1076"/>
          <ac:picMkLst>
            <pc:docMk/>
            <pc:sldMk cId="0" sldId="257"/>
            <ac:picMk id="7" creationId="{DACC2475-0975-4547-B95B-CA62FAA9A0DD}"/>
          </ac:picMkLst>
        </pc:picChg>
        <pc:picChg chg="add del mod">
          <ac:chgData name="Hari Gajjar" userId="9f0b183a125c6a6c" providerId="LiveId" clId="{3F7DC917-23A4-4C43-AEB8-5AC490772228}" dt="2022-03-05T12:30:19.620" v="236" actId="478"/>
          <ac:picMkLst>
            <pc:docMk/>
            <pc:sldMk cId="0" sldId="257"/>
            <ac:picMk id="8" creationId="{7C8441A8-2EAB-4D0D-8F68-BDD6BC6F8DDB}"/>
          </ac:picMkLst>
        </pc:picChg>
        <pc:picChg chg="add mod">
          <ac:chgData name="Hari Gajjar" userId="9f0b183a125c6a6c" providerId="LiveId" clId="{3F7DC917-23A4-4C43-AEB8-5AC490772228}" dt="2022-03-05T12:48:18.472" v="333" actId="1076"/>
          <ac:picMkLst>
            <pc:docMk/>
            <pc:sldMk cId="0" sldId="257"/>
            <ac:picMk id="9" creationId="{DDCCC37B-0E8B-466C-A411-28410DDAAD39}"/>
          </ac:picMkLst>
        </pc:picChg>
      </pc:sldChg>
      <pc:sldChg chg="addSp delSp modSp mod modTransition">
        <pc:chgData name="Hari Gajjar" userId="9f0b183a125c6a6c" providerId="LiveId" clId="{3F7DC917-23A4-4C43-AEB8-5AC490772228}" dt="2022-03-07T13:38:54.423" v="1991"/>
        <pc:sldMkLst>
          <pc:docMk/>
          <pc:sldMk cId="0" sldId="258"/>
        </pc:sldMkLst>
        <pc:spChg chg="add del mod">
          <ac:chgData name="Hari Gajjar" userId="9f0b183a125c6a6c" providerId="LiveId" clId="{3F7DC917-23A4-4C43-AEB8-5AC490772228}" dt="2022-03-05T13:55:43.762" v="349"/>
          <ac:spMkLst>
            <pc:docMk/>
            <pc:sldMk cId="0" sldId="258"/>
            <ac:spMk id="2" creationId="{506A6DB5-EF46-46E8-AD7B-F6CD80B8E433}"/>
          </ac:spMkLst>
        </pc:spChg>
        <pc:spChg chg="add mod">
          <ac:chgData name="Hari Gajjar" userId="9f0b183a125c6a6c" providerId="LiveId" clId="{3F7DC917-23A4-4C43-AEB8-5AC490772228}" dt="2022-03-05T17:44:56.991" v="565" actId="1076"/>
          <ac:spMkLst>
            <pc:docMk/>
            <pc:sldMk cId="0" sldId="258"/>
            <ac:spMk id="3" creationId="{BEC68F33-19A4-4F16-9B71-17B8234BE140}"/>
          </ac:spMkLst>
        </pc:spChg>
        <pc:spChg chg="add del mod">
          <ac:chgData name="Hari Gajjar" userId="9f0b183a125c6a6c" providerId="LiveId" clId="{3F7DC917-23A4-4C43-AEB8-5AC490772228}" dt="2022-03-05T17:38:19.639" v="512"/>
          <ac:spMkLst>
            <pc:docMk/>
            <pc:sldMk cId="0" sldId="258"/>
            <ac:spMk id="4" creationId="{314CBEA1-CB42-4C34-AA8E-CBB49C6AF821}"/>
          </ac:spMkLst>
        </pc:spChg>
        <pc:spChg chg="del">
          <ac:chgData name="Hari Gajjar" userId="9f0b183a125c6a6c" providerId="LiveId" clId="{3F7DC917-23A4-4C43-AEB8-5AC490772228}" dt="2022-03-05T13:55:03.356" v="345" actId="478"/>
          <ac:spMkLst>
            <pc:docMk/>
            <pc:sldMk cId="0" sldId="258"/>
            <ac:spMk id="80" creationId="{00000000-0000-0000-0000-000000000000}"/>
          </ac:spMkLst>
        </pc:spChg>
        <pc:spChg chg="del">
          <ac:chgData name="Hari Gajjar" userId="9f0b183a125c6a6c" providerId="LiveId" clId="{3F7DC917-23A4-4C43-AEB8-5AC490772228}" dt="2022-03-05T13:55:06.339" v="346" actId="478"/>
          <ac:spMkLst>
            <pc:docMk/>
            <pc:sldMk cId="0" sldId="258"/>
            <ac:spMk id="81" creationId="{00000000-0000-0000-0000-000000000000}"/>
          </ac:spMkLst>
        </pc:spChg>
        <pc:picChg chg="add del mod">
          <ac:chgData name="Hari Gajjar" userId="9f0b183a125c6a6c" providerId="LiveId" clId="{3F7DC917-23A4-4C43-AEB8-5AC490772228}" dt="2022-03-05T16:11:14.559" v="458" actId="478"/>
          <ac:picMkLst>
            <pc:docMk/>
            <pc:sldMk cId="0" sldId="258"/>
            <ac:picMk id="5" creationId="{9064FCB2-D194-462E-AA32-05AA3678D3EA}"/>
          </ac:picMkLst>
        </pc:picChg>
        <pc:picChg chg="add del mod">
          <ac:chgData name="Hari Gajjar" userId="9f0b183a125c6a6c" providerId="LiveId" clId="{3F7DC917-23A4-4C43-AEB8-5AC490772228}" dt="2022-03-05T17:40:32" v="533" actId="21"/>
          <ac:picMkLst>
            <pc:docMk/>
            <pc:sldMk cId="0" sldId="258"/>
            <ac:picMk id="7" creationId="{6AF48D1E-F17B-41BB-8070-2819CEB88399}"/>
          </ac:picMkLst>
        </pc:picChg>
        <pc:picChg chg="add mod">
          <ac:chgData name="Hari Gajjar" userId="9f0b183a125c6a6c" providerId="LiveId" clId="{3F7DC917-23A4-4C43-AEB8-5AC490772228}" dt="2022-03-05T17:47:20.063" v="608"/>
          <ac:picMkLst>
            <pc:docMk/>
            <pc:sldMk cId="0" sldId="258"/>
            <ac:picMk id="8" creationId="{1B891DEB-4D30-48B2-A6D1-C287B0449326}"/>
          </ac:picMkLst>
        </pc:picChg>
        <pc:picChg chg="add del mod">
          <ac:chgData name="Hari Gajjar" userId="9f0b183a125c6a6c" providerId="LiveId" clId="{3F7DC917-23A4-4C43-AEB8-5AC490772228}" dt="2022-03-05T18:08:09.419" v="644" actId="21"/>
          <ac:picMkLst>
            <pc:docMk/>
            <pc:sldMk cId="0" sldId="258"/>
            <ac:picMk id="9" creationId="{BE5D24C1-DFA8-4D59-87A1-BFBB99161DE4}"/>
          </ac:picMkLst>
        </pc:picChg>
        <pc:picChg chg="add del mod">
          <ac:chgData name="Hari Gajjar" userId="9f0b183a125c6a6c" providerId="LiveId" clId="{3F7DC917-23A4-4C43-AEB8-5AC490772228}" dt="2022-03-05T17:47:19.310" v="607" actId="478"/>
          <ac:picMkLst>
            <pc:docMk/>
            <pc:sldMk cId="0" sldId="258"/>
            <ac:picMk id="10" creationId="{106F52BD-65AF-4F7F-AEA4-F5603597A1AF}"/>
          </ac:picMkLst>
        </pc:picChg>
        <pc:picChg chg="add mod">
          <ac:chgData name="Hari Gajjar" userId="9f0b183a125c6a6c" providerId="LiveId" clId="{3F7DC917-23A4-4C43-AEB8-5AC490772228}" dt="2022-03-05T18:08:16.349" v="645"/>
          <ac:picMkLst>
            <pc:docMk/>
            <pc:sldMk cId="0" sldId="258"/>
            <ac:picMk id="11" creationId="{FABF28AB-E69F-49D7-8564-593819208DE4}"/>
          </ac:picMkLst>
        </pc:picChg>
        <pc:picChg chg="del">
          <ac:chgData name="Hari Gajjar" userId="9f0b183a125c6a6c" providerId="LiveId" clId="{3F7DC917-23A4-4C43-AEB8-5AC490772228}" dt="2022-03-05T13:54:53.506" v="344" actId="478"/>
          <ac:picMkLst>
            <pc:docMk/>
            <pc:sldMk cId="0" sldId="258"/>
            <ac:picMk id="82" creationId="{00000000-0000-0000-0000-000000000000}"/>
          </ac:picMkLst>
        </pc:picChg>
      </pc:sldChg>
      <pc:sldChg chg="modSp del mod">
        <pc:chgData name="Hari Gajjar" userId="9f0b183a125c6a6c" providerId="LiveId" clId="{3F7DC917-23A4-4C43-AEB8-5AC490772228}" dt="2022-03-05T16:42:46.346" v="491" actId="47"/>
        <pc:sldMkLst>
          <pc:docMk/>
          <pc:sldMk cId="0" sldId="259"/>
        </pc:sldMkLst>
        <pc:spChg chg="mod">
          <ac:chgData name="Hari Gajjar" userId="9f0b183a125c6a6c" providerId="LiveId" clId="{3F7DC917-23A4-4C43-AEB8-5AC490772228}" dt="2022-03-05T16:11:45.208" v="466" actId="20577"/>
          <ac:spMkLst>
            <pc:docMk/>
            <pc:sldMk cId="0" sldId="259"/>
            <ac:spMk id="88" creationId="{00000000-0000-0000-0000-000000000000}"/>
          </ac:spMkLst>
        </pc:spChg>
      </pc:sldChg>
      <pc:sldChg chg="delSp del mod">
        <pc:chgData name="Hari Gajjar" userId="9f0b183a125c6a6c" providerId="LiveId" clId="{3F7DC917-23A4-4C43-AEB8-5AC490772228}" dt="2022-03-05T16:41:32.024" v="487" actId="47"/>
        <pc:sldMkLst>
          <pc:docMk/>
          <pc:sldMk cId="0" sldId="260"/>
        </pc:sldMkLst>
        <pc:picChg chg="del">
          <ac:chgData name="Hari Gajjar" userId="9f0b183a125c6a6c" providerId="LiveId" clId="{3F7DC917-23A4-4C43-AEB8-5AC490772228}" dt="2022-03-05T16:41:02.798" v="484" actId="478"/>
          <ac:picMkLst>
            <pc:docMk/>
            <pc:sldMk cId="0" sldId="260"/>
            <ac:picMk id="96" creationId="{00000000-0000-0000-0000-000000000000}"/>
          </ac:picMkLst>
        </pc:picChg>
        <pc:picChg chg="del">
          <ac:chgData name="Hari Gajjar" userId="9f0b183a125c6a6c" providerId="LiveId" clId="{3F7DC917-23A4-4C43-AEB8-5AC490772228}" dt="2022-03-05T16:41:06.947" v="486" actId="478"/>
          <ac:picMkLst>
            <pc:docMk/>
            <pc:sldMk cId="0" sldId="260"/>
            <ac:picMk id="97" creationId="{00000000-0000-0000-0000-000000000000}"/>
          </ac:picMkLst>
        </pc:picChg>
        <pc:picChg chg="del">
          <ac:chgData name="Hari Gajjar" userId="9f0b183a125c6a6c" providerId="LiveId" clId="{3F7DC917-23A4-4C43-AEB8-5AC490772228}" dt="2022-03-05T16:41:04.774" v="485" actId="478"/>
          <ac:picMkLst>
            <pc:docMk/>
            <pc:sldMk cId="0" sldId="260"/>
            <ac:picMk id="98" creationId="{00000000-0000-0000-0000-000000000000}"/>
          </ac:picMkLst>
        </pc:picChg>
      </pc:sldChg>
      <pc:sldChg chg="addSp delSp modSp mod ord modTransition">
        <pc:chgData name="Hari Gajjar" userId="9f0b183a125c6a6c" providerId="LiveId" clId="{3F7DC917-23A4-4C43-AEB8-5AC490772228}" dt="2022-03-07T13:38:54.423" v="1991"/>
        <pc:sldMkLst>
          <pc:docMk/>
          <pc:sldMk cId="0" sldId="261"/>
        </pc:sldMkLst>
        <pc:spChg chg="del mod">
          <ac:chgData name="Hari Gajjar" userId="9f0b183a125c6a6c" providerId="LiveId" clId="{3F7DC917-23A4-4C43-AEB8-5AC490772228}" dt="2022-03-05T17:39:58.944" v="530" actId="478"/>
          <ac:spMkLst>
            <pc:docMk/>
            <pc:sldMk cId="0" sldId="261"/>
            <ac:spMk id="103" creationId="{00000000-0000-0000-0000-000000000000}"/>
          </ac:spMkLst>
        </pc:spChg>
        <pc:spChg chg="mod">
          <ac:chgData name="Hari Gajjar" userId="9f0b183a125c6a6c" providerId="LiveId" clId="{3F7DC917-23A4-4C43-AEB8-5AC490772228}" dt="2022-03-07T13:36:57.669" v="1980" actId="1076"/>
          <ac:spMkLst>
            <pc:docMk/>
            <pc:sldMk cId="0" sldId="261"/>
            <ac:spMk id="104" creationId="{00000000-0000-0000-0000-000000000000}"/>
          </ac:spMkLst>
        </pc:spChg>
        <pc:picChg chg="add del mod">
          <ac:chgData name="Hari Gajjar" userId="9f0b183a125c6a6c" providerId="LiveId" clId="{3F7DC917-23A4-4C43-AEB8-5AC490772228}" dt="2022-03-05T16:57:00.969" v="497" actId="478"/>
          <ac:picMkLst>
            <pc:docMk/>
            <pc:sldMk cId="0" sldId="261"/>
            <ac:picMk id="3" creationId="{A240900A-E87B-4E4A-AB4B-93A07C48EEE0}"/>
          </ac:picMkLst>
        </pc:picChg>
        <pc:picChg chg="add mod">
          <ac:chgData name="Hari Gajjar" userId="9f0b183a125c6a6c" providerId="LiveId" clId="{3F7DC917-23A4-4C43-AEB8-5AC490772228}" dt="2022-03-05T17:47:30.622" v="610" actId="1076"/>
          <ac:picMkLst>
            <pc:docMk/>
            <pc:sldMk cId="0" sldId="261"/>
            <ac:picMk id="5" creationId="{87CA9DAF-C039-449F-93E0-42C9920483B0}"/>
          </ac:picMkLst>
        </pc:picChg>
        <pc:picChg chg="add del mod">
          <ac:chgData name="Hari Gajjar" userId="9f0b183a125c6a6c" providerId="LiveId" clId="{3F7DC917-23A4-4C43-AEB8-5AC490772228}" dt="2022-03-05T16:58:20.313" v="507" actId="478"/>
          <ac:picMkLst>
            <pc:docMk/>
            <pc:sldMk cId="0" sldId="261"/>
            <ac:picMk id="5" creationId="{E62A27FD-0082-41CB-B0C7-E1E7CE8B7935}"/>
          </ac:picMkLst>
        </pc:picChg>
        <pc:picChg chg="add mod">
          <ac:chgData name="Hari Gajjar" userId="9f0b183a125c6a6c" providerId="LiveId" clId="{3F7DC917-23A4-4C43-AEB8-5AC490772228}" dt="2022-03-05T17:47:25.681" v="609"/>
          <ac:picMkLst>
            <pc:docMk/>
            <pc:sldMk cId="0" sldId="261"/>
            <ac:picMk id="6" creationId="{35D95438-A9C4-4E71-BD49-326CB18D5A06}"/>
          </ac:picMkLst>
        </pc:picChg>
        <pc:picChg chg="add mod">
          <ac:chgData name="Hari Gajjar" userId="9f0b183a125c6a6c" providerId="LiveId" clId="{3F7DC917-23A4-4C43-AEB8-5AC490772228}" dt="2022-03-05T18:09:50.058" v="662"/>
          <ac:picMkLst>
            <pc:docMk/>
            <pc:sldMk cId="0" sldId="261"/>
            <ac:picMk id="7" creationId="{7E6E1D74-F564-4393-88D4-50900EECF87A}"/>
          </ac:picMkLst>
        </pc:picChg>
      </pc:sldChg>
      <pc:sldChg chg="del">
        <pc:chgData name="Hari Gajjar" userId="9f0b183a125c6a6c" providerId="LiveId" clId="{3F7DC917-23A4-4C43-AEB8-5AC490772228}" dt="2022-03-05T17:45:40.196" v="599" actId="47"/>
        <pc:sldMkLst>
          <pc:docMk/>
          <pc:sldMk cId="0" sldId="262"/>
        </pc:sldMkLst>
      </pc:sldChg>
      <pc:sldChg chg="del">
        <pc:chgData name="Hari Gajjar" userId="9f0b183a125c6a6c" providerId="LiveId" clId="{3F7DC917-23A4-4C43-AEB8-5AC490772228}" dt="2022-03-05T17:45:39.804" v="598" actId="47"/>
        <pc:sldMkLst>
          <pc:docMk/>
          <pc:sldMk cId="0" sldId="263"/>
        </pc:sldMkLst>
      </pc:sldChg>
      <pc:sldChg chg="del">
        <pc:chgData name="Hari Gajjar" userId="9f0b183a125c6a6c" providerId="LiveId" clId="{3F7DC917-23A4-4C43-AEB8-5AC490772228}" dt="2022-03-05T17:45:39.427" v="597" actId="47"/>
        <pc:sldMkLst>
          <pc:docMk/>
          <pc:sldMk cId="0" sldId="264"/>
        </pc:sldMkLst>
      </pc:sldChg>
      <pc:sldChg chg="del">
        <pc:chgData name="Hari Gajjar" userId="9f0b183a125c6a6c" providerId="LiveId" clId="{3F7DC917-23A4-4C43-AEB8-5AC490772228}" dt="2022-03-05T17:45:38.987" v="596" actId="47"/>
        <pc:sldMkLst>
          <pc:docMk/>
          <pc:sldMk cId="0" sldId="265"/>
        </pc:sldMkLst>
      </pc:sldChg>
      <pc:sldChg chg="del">
        <pc:chgData name="Hari Gajjar" userId="9f0b183a125c6a6c" providerId="LiveId" clId="{3F7DC917-23A4-4C43-AEB8-5AC490772228}" dt="2022-03-05T17:45:38.626" v="595" actId="47"/>
        <pc:sldMkLst>
          <pc:docMk/>
          <pc:sldMk cId="0" sldId="266"/>
        </pc:sldMkLst>
      </pc:sldChg>
      <pc:sldChg chg="del">
        <pc:chgData name="Hari Gajjar" userId="9f0b183a125c6a6c" providerId="LiveId" clId="{3F7DC917-23A4-4C43-AEB8-5AC490772228}" dt="2022-03-05T17:45:38.233" v="594" actId="47"/>
        <pc:sldMkLst>
          <pc:docMk/>
          <pc:sldMk cId="0" sldId="267"/>
        </pc:sldMkLst>
      </pc:sldChg>
      <pc:sldChg chg="del">
        <pc:chgData name="Hari Gajjar" userId="9f0b183a125c6a6c" providerId="LiveId" clId="{3F7DC917-23A4-4C43-AEB8-5AC490772228}" dt="2022-03-05T17:45:37.841" v="593" actId="47"/>
        <pc:sldMkLst>
          <pc:docMk/>
          <pc:sldMk cId="0" sldId="268"/>
        </pc:sldMkLst>
      </pc:sldChg>
      <pc:sldChg chg="del">
        <pc:chgData name="Hari Gajjar" userId="9f0b183a125c6a6c" providerId="LiveId" clId="{3F7DC917-23A4-4C43-AEB8-5AC490772228}" dt="2022-03-05T17:45:37.417" v="592" actId="47"/>
        <pc:sldMkLst>
          <pc:docMk/>
          <pc:sldMk cId="0" sldId="269"/>
        </pc:sldMkLst>
      </pc:sldChg>
      <pc:sldChg chg="del">
        <pc:chgData name="Hari Gajjar" userId="9f0b183a125c6a6c" providerId="LiveId" clId="{3F7DC917-23A4-4C43-AEB8-5AC490772228}" dt="2022-03-05T17:45:37.024" v="591" actId="47"/>
        <pc:sldMkLst>
          <pc:docMk/>
          <pc:sldMk cId="0" sldId="270"/>
        </pc:sldMkLst>
      </pc:sldChg>
      <pc:sldChg chg="del">
        <pc:chgData name="Hari Gajjar" userId="9f0b183a125c6a6c" providerId="LiveId" clId="{3F7DC917-23A4-4C43-AEB8-5AC490772228}" dt="2022-03-05T17:45:36.538" v="590" actId="47"/>
        <pc:sldMkLst>
          <pc:docMk/>
          <pc:sldMk cId="0" sldId="271"/>
        </pc:sldMkLst>
      </pc:sldChg>
      <pc:sldChg chg="del">
        <pc:chgData name="Hari Gajjar" userId="9f0b183a125c6a6c" providerId="LiveId" clId="{3F7DC917-23A4-4C43-AEB8-5AC490772228}" dt="2022-03-05T17:45:36.106" v="589" actId="47"/>
        <pc:sldMkLst>
          <pc:docMk/>
          <pc:sldMk cId="0" sldId="272"/>
        </pc:sldMkLst>
      </pc:sldChg>
      <pc:sldChg chg="del">
        <pc:chgData name="Hari Gajjar" userId="9f0b183a125c6a6c" providerId="LiveId" clId="{3F7DC917-23A4-4C43-AEB8-5AC490772228}" dt="2022-03-05T17:45:35.793" v="588" actId="47"/>
        <pc:sldMkLst>
          <pc:docMk/>
          <pc:sldMk cId="0" sldId="273"/>
        </pc:sldMkLst>
      </pc:sldChg>
      <pc:sldChg chg="del">
        <pc:chgData name="Hari Gajjar" userId="9f0b183a125c6a6c" providerId="LiveId" clId="{3F7DC917-23A4-4C43-AEB8-5AC490772228}" dt="2022-03-05T17:45:35.463" v="587" actId="47"/>
        <pc:sldMkLst>
          <pc:docMk/>
          <pc:sldMk cId="0" sldId="274"/>
        </pc:sldMkLst>
      </pc:sldChg>
      <pc:sldChg chg="del">
        <pc:chgData name="Hari Gajjar" userId="9f0b183a125c6a6c" providerId="LiveId" clId="{3F7DC917-23A4-4C43-AEB8-5AC490772228}" dt="2022-03-05T17:45:35.165" v="586" actId="47"/>
        <pc:sldMkLst>
          <pc:docMk/>
          <pc:sldMk cId="0" sldId="275"/>
        </pc:sldMkLst>
      </pc:sldChg>
      <pc:sldChg chg="del">
        <pc:chgData name="Hari Gajjar" userId="9f0b183a125c6a6c" providerId="LiveId" clId="{3F7DC917-23A4-4C43-AEB8-5AC490772228}" dt="2022-03-05T17:45:34.867" v="585" actId="47"/>
        <pc:sldMkLst>
          <pc:docMk/>
          <pc:sldMk cId="0" sldId="276"/>
        </pc:sldMkLst>
      </pc:sldChg>
      <pc:sldChg chg="del">
        <pc:chgData name="Hari Gajjar" userId="9f0b183a125c6a6c" providerId="LiveId" clId="{3F7DC917-23A4-4C43-AEB8-5AC490772228}" dt="2022-03-05T17:45:34.554" v="584" actId="47"/>
        <pc:sldMkLst>
          <pc:docMk/>
          <pc:sldMk cId="0" sldId="277"/>
        </pc:sldMkLst>
      </pc:sldChg>
      <pc:sldChg chg="del">
        <pc:chgData name="Hari Gajjar" userId="9f0b183a125c6a6c" providerId="LiveId" clId="{3F7DC917-23A4-4C43-AEB8-5AC490772228}" dt="2022-03-05T17:45:34.209" v="583" actId="47"/>
        <pc:sldMkLst>
          <pc:docMk/>
          <pc:sldMk cId="0" sldId="278"/>
        </pc:sldMkLst>
      </pc:sldChg>
      <pc:sldChg chg="del">
        <pc:chgData name="Hari Gajjar" userId="9f0b183a125c6a6c" providerId="LiveId" clId="{3F7DC917-23A4-4C43-AEB8-5AC490772228}" dt="2022-03-05T17:45:33.911" v="582" actId="47"/>
        <pc:sldMkLst>
          <pc:docMk/>
          <pc:sldMk cId="0" sldId="279"/>
        </pc:sldMkLst>
      </pc:sldChg>
      <pc:sldChg chg="del">
        <pc:chgData name="Hari Gajjar" userId="9f0b183a125c6a6c" providerId="LiveId" clId="{3F7DC917-23A4-4C43-AEB8-5AC490772228}" dt="2022-03-05T17:45:33.550" v="581" actId="47"/>
        <pc:sldMkLst>
          <pc:docMk/>
          <pc:sldMk cId="0" sldId="280"/>
        </pc:sldMkLst>
      </pc:sldChg>
      <pc:sldChg chg="del">
        <pc:chgData name="Hari Gajjar" userId="9f0b183a125c6a6c" providerId="LiveId" clId="{3F7DC917-23A4-4C43-AEB8-5AC490772228}" dt="2022-03-05T17:45:33.204" v="580" actId="47"/>
        <pc:sldMkLst>
          <pc:docMk/>
          <pc:sldMk cId="0" sldId="281"/>
        </pc:sldMkLst>
      </pc:sldChg>
      <pc:sldChg chg="del">
        <pc:chgData name="Hari Gajjar" userId="9f0b183a125c6a6c" providerId="LiveId" clId="{3F7DC917-23A4-4C43-AEB8-5AC490772228}" dt="2022-03-05T17:45:32.890" v="579" actId="47"/>
        <pc:sldMkLst>
          <pc:docMk/>
          <pc:sldMk cId="0" sldId="282"/>
        </pc:sldMkLst>
      </pc:sldChg>
      <pc:sldChg chg="del">
        <pc:chgData name="Hari Gajjar" userId="9f0b183a125c6a6c" providerId="LiveId" clId="{3F7DC917-23A4-4C43-AEB8-5AC490772228}" dt="2022-03-05T17:45:32.591" v="578" actId="47"/>
        <pc:sldMkLst>
          <pc:docMk/>
          <pc:sldMk cId="0" sldId="283"/>
        </pc:sldMkLst>
      </pc:sldChg>
      <pc:sldChg chg="del">
        <pc:chgData name="Hari Gajjar" userId="9f0b183a125c6a6c" providerId="LiveId" clId="{3F7DC917-23A4-4C43-AEB8-5AC490772228}" dt="2022-03-05T17:45:32.355" v="577" actId="47"/>
        <pc:sldMkLst>
          <pc:docMk/>
          <pc:sldMk cId="0" sldId="284"/>
        </pc:sldMkLst>
      </pc:sldChg>
      <pc:sldChg chg="del">
        <pc:chgData name="Hari Gajjar" userId="9f0b183a125c6a6c" providerId="LiveId" clId="{3F7DC917-23A4-4C43-AEB8-5AC490772228}" dt="2022-03-05T17:45:32.339" v="576" actId="47"/>
        <pc:sldMkLst>
          <pc:docMk/>
          <pc:sldMk cId="0" sldId="285"/>
        </pc:sldMkLst>
      </pc:sldChg>
      <pc:sldChg chg="del">
        <pc:chgData name="Hari Gajjar" userId="9f0b183a125c6a6c" providerId="LiveId" clId="{3F7DC917-23A4-4C43-AEB8-5AC490772228}" dt="2022-03-05T17:45:32.026" v="575" actId="47"/>
        <pc:sldMkLst>
          <pc:docMk/>
          <pc:sldMk cId="0" sldId="286"/>
        </pc:sldMkLst>
      </pc:sldChg>
      <pc:sldChg chg="del">
        <pc:chgData name="Hari Gajjar" userId="9f0b183a125c6a6c" providerId="LiveId" clId="{3F7DC917-23A4-4C43-AEB8-5AC490772228}" dt="2022-03-05T17:45:31.744" v="574" actId="47"/>
        <pc:sldMkLst>
          <pc:docMk/>
          <pc:sldMk cId="0" sldId="287"/>
        </pc:sldMkLst>
      </pc:sldChg>
      <pc:sldChg chg="del">
        <pc:chgData name="Hari Gajjar" userId="9f0b183a125c6a6c" providerId="LiveId" clId="{3F7DC917-23A4-4C43-AEB8-5AC490772228}" dt="2022-03-05T17:45:31.432" v="573" actId="47"/>
        <pc:sldMkLst>
          <pc:docMk/>
          <pc:sldMk cId="0" sldId="288"/>
        </pc:sldMkLst>
      </pc:sldChg>
      <pc:sldChg chg="del">
        <pc:chgData name="Hari Gajjar" userId="9f0b183a125c6a6c" providerId="LiveId" clId="{3F7DC917-23A4-4C43-AEB8-5AC490772228}" dt="2022-03-05T17:45:31.072" v="572" actId="47"/>
        <pc:sldMkLst>
          <pc:docMk/>
          <pc:sldMk cId="0" sldId="289"/>
        </pc:sldMkLst>
      </pc:sldChg>
      <pc:sldChg chg="del">
        <pc:chgData name="Hari Gajjar" userId="9f0b183a125c6a6c" providerId="LiveId" clId="{3F7DC917-23A4-4C43-AEB8-5AC490772228}" dt="2022-03-05T17:45:30.648" v="571" actId="47"/>
        <pc:sldMkLst>
          <pc:docMk/>
          <pc:sldMk cId="0" sldId="290"/>
        </pc:sldMkLst>
      </pc:sldChg>
      <pc:sldChg chg="del">
        <pc:chgData name="Hari Gajjar" userId="9f0b183a125c6a6c" providerId="LiveId" clId="{3F7DC917-23A4-4C43-AEB8-5AC490772228}" dt="2022-03-05T17:45:30.272" v="570" actId="47"/>
        <pc:sldMkLst>
          <pc:docMk/>
          <pc:sldMk cId="0" sldId="291"/>
        </pc:sldMkLst>
      </pc:sldChg>
      <pc:sldChg chg="del">
        <pc:chgData name="Hari Gajjar" userId="9f0b183a125c6a6c" providerId="LiveId" clId="{3F7DC917-23A4-4C43-AEB8-5AC490772228}" dt="2022-03-05T17:45:29.911" v="569" actId="47"/>
        <pc:sldMkLst>
          <pc:docMk/>
          <pc:sldMk cId="0" sldId="292"/>
        </pc:sldMkLst>
      </pc:sldChg>
      <pc:sldChg chg="del">
        <pc:chgData name="Hari Gajjar" userId="9f0b183a125c6a6c" providerId="LiveId" clId="{3F7DC917-23A4-4C43-AEB8-5AC490772228}" dt="2022-03-05T17:45:29.550" v="568" actId="47"/>
        <pc:sldMkLst>
          <pc:docMk/>
          <pc:sldMk cId="0" sldId="293"/>
        </pc:sldMkLst>
      </pc:sldChg>
      <pc:sldChg chg="del">
        <pc:chgData name="Hari Gajjar" userId="9f0b183a125c6a6c" providerId="LiveId" clId="{3F7DC917-23A4-4C43-AEB8-5AC490772228}" dt="2022-03-05T17:45:29.017" v="567" actId="47"/>
        <pc:sldMkLst>
          <pc:docMk/>
          <pc:sldMk cId="0" sldId="294"/>
        </pc:sldMkLst>
      </pc:sldChg>
      <pc:sldChg chg="del">
        <pc:chgData name="Hari Gajjar" userId="9f0b183a125c6a6c" providerId="LiveId" clId="{3F7DC917-23A4-4C43-AEB8-5AC490772228}" dt="2022-03-05T17:45:28.152" v="566" actId="47"/>
        <pc:sldMkLst>
          <pc:docMk/>
          <pc:sldMk cId="0" sldId="295"/>
        </pc:sldMkLst>
      </pc:sldChg>
      <pc:sldChg chg="add del">
        <pc:chgData name="Hari Gajjar" userId="9f0b183a125c6a6c" providerId="LiveId" clId="{3F7DC917-23A4-4C43-AEB8-5AC490772228}" dt="2022-03-05T17:45:41.058" v="600" actId="47"/>
        <pc:sldMkLst>
          <pc:docMk/>
          <pc:sldMk cId="1732283226" sldId="296"/>
        </pc:sldMkLst>
      </pc:sldChg>
      <pc:sldChg chg="addSp delSp modSp add del mod ord modTransition">
        <pc:chgData name="Hari Gajjar" userId="9f0b183a125c6a6c" providerId="LiveId" clId="{3F7DC917-23A4-4C43-AEB8-5AC490772228}" dt="2022-03-07T18:52:58.477" v="2004" actId="20577"/>
        <pc:sldMkLst>
          <pc:docMk/>
          <pc:sldMk cId="2890145630" sldId="297"/>
        </pc:sldMkLst>
        <pc:spChg chg="del mod">
          <ac:chgData name="Hari Gajjar" userId="9f0b183a125c6a6c" providerId="LiveId" clId="{3F7DC917-23A4-4C43-AEB8-5AC490772228}" dt="2022-03-07T12:19:22.484" v="1914" actId="478"/>
          <ac:spMkLst>
            <pc:docMk/>
            <pc:sldMk cId="2890145630" sldId="297"/>
            <ac:spMk id="3" creationId="{BEC68F33-19A4-4F16-9B71-17B8234BE140}"/>
          </ac:spMkLst>
        </pc:spChg>
        <pc:spChg chg="add mod">
          <ac:chgData name="Hari Gajjar" userId="9f0b183a125c6a6c" providerId="LiveId" clId="{3F7DC917-23A4-4C43-AEB8-5AC490772228}" dt="2022-03-07T18:52:58.477" v="2004" actId="20577"/>
          <ac:spMkLst>
            <pc:docMk/>
            <pc:sldMk cId="2890145630" sldId="297"/>
            <ac:spMk id="7" creationId="{0DAC22A2-9FC8-408F-8FF8-133C77502826}"/>
          </ac:spMkLst>
        </pc:spChg>
        <pc:picChg chg="add mod">
          <ac:chgData name="Hari Gajjar" userId="9f0b183a125c6a6c" providerId="LiveId" clId="{3F7DC917-23A4-4C43-AEB8-5AC490772228}" dt="2022-03-05T17:47:35.431" v="612"/>
          <ac:picMkLst>
            <pc:docMk/>
            <pc:sldMk cId="2890145630" sldId="297"/>
            <ac:picMk id="6" creationId="{864915C0-26CA-4DBB-A98B-99766EAA7D1B}"/>
          </ac:picMkLst>
        </pc:picChg>
        <pc:picChg chg="add del mod">
          <ac:chgData name="Hari Gajjar" userId="9f0b183a125c6a6c" providerId="LiveId" clId="{3F7DC917-23A4-4C43-AEB8-5AC490772228}" dt="2022-03-05T18:14:58.147" v="668" actId="21"/>
          <ac:picMkLst>
            <pc:docMk/>
            <pc:sldMk cId="2890145630" sldId="297"/>
            <ac:picMk id="7" creationId="{B16B543B-550F-4F6E-9A6E-692F4A48883A}"/>
          </ac:picMkLst>
        </pc:picChg>
        <pc:picChg chg="add mod">
          <ac:chgData name="Hari Gajjar" userId="9f0b183a125c6a6c" providerId="LiveId" clId="{3F7DC917-23A4-4C43-AEB8-5AC490772228}" dt="2022-03-05T18:15:04.050" v="669"/>
          <ac:picMkLst>
            <pc:docMk/>
            <pc:sldMk cId="2890145630" sldId="297"/>
            <ac:picMk id="8" creationId="{3129593D-E2DB-47B3-8307-97550C43E999}"/>
          </ac:picMkLst>
        </pc:picChg>
        <pc:picChg chg="del">
          <ac:chgData name="Hari Gajjar" userId="9f0b183a125c6a6c" providerId="LiveId" clId="{3F7DC917-23A4-4C43-AEB8-5AC490772228}" dt="2022-03-05T18:14:54.236" v="666" actId="21"/>
          <ac:picMkLst>
            <pc:docMk/>
            <pc:sldMk cId="2890145630" sldId="297"/>
            <ac:picMk id="9" creationId="{BE5D24C1-DFA8-4D59-87A1-BFBB99161DE4}"/>
          </ac:picMkLst>
        </pc:picChg>
        <pc:picChg chg="del">
          <ac:chgData name="Hari Gajjar" userId="9f0b183a125c6a6c" providerId="LiveId" clId="{3F7DC917-23A4-4C43-AEB8-5AC490772228}" dt="2022-03-05T17:47:34.663" v="611" actId="478"/>
          <ac:picMkLst>
            <pc:docMk/>
            <pc:sldMk cId="2890145630" sldId="297"/>
            <ac:picMk id="10" creationId="{106F52BD-65AF-4F7F-AEA4-F5603597A1AF}"/>
          </ac:picMkLst>
        </pc:picChg>
      </pc:sldChg>
      <pc:sldChg chg="addSp delSp modSp add mod modTransition">
        <pc:chgData name="Hari Gajjar" userId="9f0b183a125c6a6c" providerId="LiveId" clId="{3F7DC917-23A4-4C43-AEB8-5AC490772228}" dt="2022-03-07T19:01:06.135" v="2014" actId="688"/>
        <pc:sldMkLst>
          <pc:docMk/>
          <pc:sldMk cId="3477391833" sldId="298"/>
        </pc:sldMkLst>
        <pc:spChg chg="add del mod">
          <ac:chgData name="Hari Gajjar" userId="9f0b183a125c6a6c" providerId="LiveId" clId="{3F7DC917-23A4-4C43-AEB8-5AC490772228}" dt="2022-03-07T12:06:49.109" v="1634"/>
          <ac:spMkLst>
            <pc:docMk/>
            <pc:sldMk cId="3477391833" sldId="298"/>
            <ac:spMk id="2" creationId="{22870991-2767-4E9E-A555-920CBAE5FD63}"/>
          </ac:spMkLst>
        </pc:spChg>
        <pc:spChg chg="add del mod">
          <ac:chgData name="Hari Gajjar" userId="9f0b183a125c6a6c" providerId="LiveId" clId="{3F7DC917-23A4-4C43-AEB8-5AC490772228}" dt="2022-03-07T18:52:50.050" v="1995"/>
          <ac:spMkLst>
            <pc:docMk/>
            <pc:sldMk cId="3477391833" sldId="298"/>
            <ac:spMk id="3" creationId="{ABE1A46D-60FE-4624-81F9-022574525E24}"/>
          </ac:spMkLst>
        </pc:spChg>
        <pc:spChg chg="del mod">
          <ac:chgData name="Hari Gajjar" userId="9f0b183a125c6a6c" providerId="LiveId" clId="{3F7DC917-23A4-4C43-AEB8-5AC490772228}" dt="2022-03-05T17:46:10.445" v="606"/>
          <ac:spMkLst>
            <pc:docMk/>
            <pc:sldMk cId="3477391833" sldId="298"/>
            <ac:spMk id="3" creationId="{BEC68F33-19A4-4F16-9B71-17B8234BE140}"/>
          </ac:spMkLst>
        </pc:spChg>
        <pc:spChg chg="add del mod">
          <ac:chgData name="Hari Gajjar" userId="9f0b183a125c6a6c" providerId="LiveId" clId="{3F7DC917-23A4-4C43-AEB8-5AC490772228}" dt="2022-03-07T12:19:08.565" v="1912" actId="21"/>
          <ac:spMkLst>
            <pc:docMk/>
            <pc:sldMk cId="3477391833" sldId="298"/>
            <ac:spMk id="22" creationId="{29262775-ADAD-4EA8-A531-0908200A359F}"/>
          </ac:spMkLst>
        </pc:spChg>
        <pc:picChg chg="add mod">
          <ac:chgData name="Hari Gajjar" userId="9f0b183a125c6a6c" providerId="LiveId" clId="{3F7DC917-23A4-4C43-AEB8-5AC490772228}" dt="2022-03-07T19:01:06.135" v="2014" actId="688"/>
          <ac:picMkLst>
            <pc:docMk/>
            <pc:sldMk cId="3477391833" sldId="298"/>
            <ac:picMk id="4" creationId="{B2159992-E769-40CA-8582-79A96C6DB2CF}"/>
          </ac:picMkLst>
        </pc:picChg>
        <pc:picChg chg="add del mod">
          <ac:chgData name="Hari Gajjar" userId="9f0b183a125c6a6c" providerId="LiveId" clId="{3F7DC917-23A4-4C43-AEB8-5AC490772228}" dt="2022-03-07T12:15:55.187" v="1875" actId="931"/>
          <ac:picMkLst>
            <pc:docMk/>
            <pc:sldMk cId="3477391833" sldId="298"/>
            <ac:picMk id="5" creationId="{30E2F631-FC5E-44EA-B13F-452181705837}"/>
          </ac:picMkLst>
        </pc:picChg>
        <pc:picChg chg="add mod">
          <ac:chgData name="Hari Gajjar" userId="9f0b183a125c6a6c" providerId="LiveId" clId="{3F7DC917-23A4-4C43-AEB8-5AC490772228}" dt="2022-03-05T17:47:40.225" v="614"/>
          <ac:picMkLst>
            <pc:docMk/>
            <pc:sldMk cId="3477391833" sldId="298"/>
            <ac:picMk id="6" creationId="{8B98AA14-AEF8-4DE7-8707-999D53DC4717}"/>
          </ac:picMkLst>
        </pc:picChg>
        <pc:picChg chg="add del mod">
          <ac:chgData name="Hari Gajjar" userId="9f0b183a125c6a6c" providerId="LiveId" clId="{3F7DC917-23A4-4C43-AEB8-5AC490772228}" dt="2022-03-05T18:15:11.926" v="671" actId="478"/>
          <ac:picMkLst>
            <pc:docMk/>
            <pc:sldMk cId="3477391833" sldId="298"/>
            <ac:picMk id="7" creationId="{88B54EDE-1AD0-4B55-99FE-ECE1F04C1645}"/>
          </ac:picMkLst>
        </pc:picChg>
        <pc:picChg chg="add mod">
          <ac:chgData name="Hari Gajjar" userId="9f0b183a125c6a6c" providerId="LiveId" clId="{3F7DC917-23A4-4C43-AEB8-5AC490772228}" dt="2022-03-05T18:15:14.968" v="673"/>
          <ac:picMkLst>
            <pc:docMk/>
            <pc:sldMk cId="3477391833" sldId="298"/>
            <ac:picMk id="8" creationId="{25A49278-9562-437E-815A-836F5EC0B437}"/>
          </ac:picMkLst>
        </pc:picChg>
        <pc:picChg chg="add del mod">
          <ac:chgData name="Hari Gajjar" userId="9f0b183a125c6a6c" providerId="LiveId" clId="{3F7DC917-23A4-4C43-AEB8-5AC490772228}" dt="2022-03-07T12:15:55.187" v="1875" actId="931"/>
          <ac:picMkLst>
            <pc:docMk/>
            <pc:sldMk cId="3477391833" sldId="298"/>
            <ac:picMk id="9" creationId="{17E46515-C8FB-4F00-B868-C70F6CBA3116}"/>
          </ac:picMkLst>
        </pc:picChg>
        <pc:picChg chg="del">
          <ac:chgData name="Hari Gajjar" userId="9f0b183a125c6a6c" providerId="LiveId" clId="{3F7DC917-23A4-4C43-AEB8-5AC490772228}" dt="2022-03-05T18:15:13.667" v="672" actId="478"/>
          <ac:picMkLst>
            <pc:docMk/>
            <pc:sldMk cId="3477391833" sldId="298"/>
            <ac:picMk id="9" creationId="{BE5D24C1-DFA8-4D59-87A1-BFBB99161DE4}"/>
          </ac:picMkLst>
        </pc:picChg>
        <pc:picChg chg="del">
          <ac:chgData name="Hari Gajjar" userId="9f0b183a125c6a6c" providerId="LiveId" clId="{3F7DC917-23A4-4C43-AEB8-5AC490772228}" dt="2022-03-05T17:47:39.518" v="613" actId="478"/>
          <ac:picMkLst>
            <pc:docMk/>
            <pc:sldMk cId="3477391833" sldId="298"/>
            <ac:picMk id="10" creationId="{106F52BD-65AF-4F7F-AEA4-F5603597A1AF}"/>
          </ac:picMkLst>
        </pc:picChg>
        <pc:picChg chg="add del mod">
          <ac:chgData name="Hari Gajjar" userId="9f0b183a125c6a6c" providerId="LiveId" clId="{3F7DC917-23A4-4C43-AEB8-5AC490772228}" dt="2022-03-07T12:15:55.187" v="1875" actId="931"/>
          <ac:picMkLst>
            <pc:docMk/>
            <pc:sldMk cId="3477391833" sldId="298"/>
            <ac:picMk id="11" creationId="{FC61331A-651B-437A-9F08-CF16A3D5F213}"/>
          </ac:picMkLst>
        </pc:picChg>
        <pc:picChg chg="add del mod">
          <ac:chgData name="Hari Gajjar" userId="9f0b183a125c6a6c" providerId="LiveId" clId="{3F7DC917-23A4-4C43-AEB8-5AC490772228}" dt="2022-03-07T12:15:55.187" v="1875" actId="931"/>
          <ac:picMkLst>
            <pc:docMk/>
            <pc:sldMk cId="3477391833" sldId="298"/>
            <ac:picMk id="13" creationId="{44233582-16B4-43E7-9EE5-73671E40F4F0}"/>
          </ac:picMkLst>
        </pc:picChg>
        <pc:picChg chg="add del mod">
          <ac:chgData name="Hari Gajjar" userId="9f0b183a125c6a6c" providerId="LiveId" clId="{3F7DC917-23A4-4C43-AEB8-5AC490772228}" dt="2022-03-07T12:15:55.187" v="1875" actId="931"/>
          <ac:picMkLst>
            <pc:docMk/>
            <pc:sldMk cId="3477391833" sldId="298"/>
            <ac:picMk id="15" creationId="{8E93C284-A8A5-452F-A493-1548E0C5E12C}"/>
          </ac:picMkLst>
        </pc:picChg>
        <pc:picChg chg="add del mod">
          <ac:chgData name="Hari Gajjar" userId="9f0b183a125c6a6c" providerId="LiveId" clId="{3F7DC917-23A4-4C43-AEB8-5AC490772228}" dt="2022-03-07T12:15:55.187" v="1875" actId="931"/>
          <ac:picMkLst>
            <pc:docMk/>
            <pc:sldMk cId="3477391833" sldId="298"/>
            <ac:picMk id="17" creationId="{E82ABA9E-18A1-4F4B-B13B-80404AE01DE0}"/>
          </ac:picMkLst>
        </pc:picChg>
        <pc:picChg chg="add del mod">
          <ac:chgData name="Hari Gajjar" userId="9f0b183a125c6a6c" providerId="LiveId" clId="{3F7DC917-23A4-4C43-AEB8-5AC490772228}" dt="2022-03-07T12:15:55.187" v="1875" actId="931"/>
          <ac:picMkLst>
            <pc:docMk/>
            <pc:sldMk cId="3477391833" sldId="298"/>
            <ac:picMk id="19" creationId="{C7C7E222-C4E4-4759-8242-1C0DC6DF21BC}"/>
          </ac:picMkLst>
        </pc:picChg>
        <pc:picChg chg="add del mod">
          <ac:chgData name="Hari Gajjar" userId="9f0b183a125c6a6c" providerId="LiveId" clId="{3F7DC917-23A4-4C43-AEB8-5AC490772228}" dt="2022-03-07T12:16:09.944" v="1880" actId="478"/>
          <ac:picMkLst>
            <pc:docMk/>
            <pc:sldMk cId="3477391833" sldId="298"/>
            <ac:picMk id="21" creationId="{CE7FC504-4D3F-4157-9660-441ED3F568F9}"/>
          </ac:picMkLst>
        </pc:picChg>
      </pc:sldChg>
      <pc:sldChg chg="addSp delSp modSp add mod modTransition">
        <pc:chgData name="Hari Gajjar" userId="9f0b183a125c6a6c" providerId="LiveId" clId="{3F7DC917-23A4-4C43-AEB8-5AC490772228}" dt="2022-03-07T13:38:54.423" v="1991"/>
        <pc:sldMkLst>
          <pc:docMk/>
          <pc:sldMk cId="28689640" sldId="299"/>
        </pc:sldMkLst>
        <pc:spChg chg="add mod">
          <ac:chgData name="Hari Gajjar" userId="9f0b183a125c6a6c" providerId="LiveId" clId="{3F7DC917-23A4-4C43-AEB8-5AC490772228}" dt="2022-03-05T18:07:07.449" v="641" actId="1076"/>
          <ac:spMkLst>
            <pc:docMk/>
            <pc:sldMk cId="28689640" sldId="299"/>
            <ac:spMk id="7" creationId="{3B35FE06-EAB9-435B-B67D-87C6FEF6F951}"/>
          </ac:spMkLst>
        </pc:spChg>
        <pc:picChg chg="add mod">
          <ac:chgData name="Hari Gajjar" userId="9f0b183a125c6a6c" providerId="LiveId" clId="{3F7DC917-23A4-4C43-AEB8-5AC490772228}" dt="2022-03-05T18:15:20.470" v="675"/>
          <ac:picMkLst>
            <pc:docMk/>
            <pc:sldMk cId="28689640" sldId="299"/>
            <ac:picMk id="8" creationId="{A7AFD409-DDB6-4A5D-BC43-BE3481CBDEC5}"/>
          </ac:picMkLst>
        </pc:picChg>
        <pc:picChg chg="del">
          <ac:chgData name="Hari Gajjar" userId="9f0b183a125c6a6c" providerId="LiveId" clId="{3F7DC917-23A4-4C43-AEB8-5AC490772228}" dt="2022-03-05T18:15:19.449" v="674" actId="478"/>
          <ac:picMkLst>
            <pc:docMk/>
            <pc:sldMk cId="28689640" sldId="299"/>
            <ac:picMk id="9" creationId="{BE5D24C1-DFA8-4D59-87A1-BFBB99161DE4}"/>
          </ac:picMkLst>
        </pc:picChg>
      </pc:sldChg>
      <pc:sldChg chg="addSp delSp modSp add mod modTransition">
        <pc:chgData name="Hari Gajjar" userId="9f0b183a125c6a6c" providerId="LiveId" clId="{3F7DC917-23A4-4C43-AEB8-5AC490772228}" dt="2022-03-07T13:38:54.423" v="1991"/>
        <pc:sldMkLst>
          <pc:docMk/>
          <pc:sldMk cId="1297009088" sldId="300"/>
        </pc:sldMkLst>
        <pc:spChg chg="add mod">
          <ac:chgData name="Hari Gajjar" userId="9f0b183a125c6a6c" providerId="LiveId" clId="{3F7DC917-23A4-4C43-AEB8-5AC490772228}" dt="2022-03-07T09:51:28.103" v="1627" actId="1076"/>
          <ac:spMkLst>
            <pc:docMk/>
            <pc:sldMk cId="1297009088" sldId="300"/>
            <ac:spMk id="2" creationId="{42385D7D-2693-4360-B35E-F61701DC34C9}"/>
          </ac:spMkLst>
        </pc:spChg>
        <pc:spChg chg="del">
          <ac:chgData name="Hari Gajjar" userId="9f0b183a125c6a6c" providerId="LiveId" clId="{3F7DC917-23A4-4C43-AEB8-5AC490772228}" dt="2022-03-05T18:07:59.657" v="643" actId="478"/>
          <ac:spMkLst>
            <pc:docMk/>
            <pc:sldMk cId="1297009088" sldId="300"/>
            <ac:spMk id="7" creationId="{3B35FE06-EAB9-435B-B67D-87C6FEF6F951}"/>
          </ac:spMkLst>
        </pc:spChg>
        <pc:spChg chg="add mod">
          <ac:chgData name="Hari Gajjar" userId="9f0b183a125c6a6c" providerId="LiveId" clId="{3F7DC917-23A4-4C43-AEB8-5AC490772228}" dt="2022-03-06T19:02:22.808" v="1248" actId="2711"/>
          <ac:spMkLst>
            <pc:docMk/>
            <pc:sldMk cId="1297009088" sldId="300"/>
            <ac:spMk id="9" creationId="{2F7F3AD4-045A-4006-9D11-520D3C265BFC}"/>
          </ac:spMkLst>
        </pc:spChg>
        <pc:spChg chg="add mod">
          <ac:chgData name="Hari Gajjar" userId="9f0b183a125c6a6c" providerId="LiveId" clId="{3F7DC917-23A4-4C43-AEB8-5AC490772228}" dt="2022-03-07T09:49:45.783" v="1620" actId="1076"/>
          <ac:spMkLst>
            <pc:docMk/>
            <pc:sldMk cId="1297009088" sldId="300"/>
            <ac:spMk id="11" creationId="{062B8212-80C5-477A-872B-4C2CB5B07826}"/>
          </ac:spMkLst>
        </pc:spChg>
        <pc:picChg chg="add mod">
          <ac:chgData name="Hari Gajjar" userId="9f0b183a125c6a6c" providerId="LiveId" clId="{3F7DC917-23A4-4C43-AEB8-5AC490772228}" dt="2022-03-07T07:23:59.818" v="1617" actId="1076"/>
          <ac:picMkLst>
            <pc:docMk/>
            <pc:sldMk cId="1297009088" sldId="300"/>
            <ac:picMk id="4" creationId="{C675D790-F34A-41F5-8299-1EE908929241}"/>
          </ac:picMkLst>
        </pc:picChg>
        <pc:picChg chg="add del mod">
          <ac:chgData name="Hari Gajjar" userId="9f0b183a125c6a6c" providerId="LiveId" clId="{3F7DC917-23A4-4C43-AEB8-5AC490772228}" dt="2022-03-06T08:11:19.671" v="754" actId="478"/>
          <ac:picMkLst>
            <pc:docMk/>
            <pc:sldMk cId="1297009088" sldId="300"/>
            <ac:picMk id="4" creationId="{CAAB46D7-5A23-45B6-A6B7-1B1E77957A5E}"/>
          </ac:picMkLst>
        </pc:picChg>
        <pc:picChg chg="add del mod">
          <ac:chgData name="Hari Gajjar" userId="9f0b183a125c6a6c" providerId="LiveId" clId="{3F7DC917-23A4-4C43-AEB8-5AC490772228}" dt="2022-03-06T08:17:22.113" v="782" actId="478"/>
          <ac:picMkLst>
            <pc:docMk/>
            <pc:sldMk cId="1297009088" sldId="300"/>
            <ac:picMk id="7" creationId="{A893799B-A1C7-4413-9890-6E2A54EB1E53}"/>
          </ac:picMkLst>
        </pc:picChg>
        <pc:picChg chg="add mod">
          <ac:chgData name="Hari Gajjar" userId="9f0b183a125c6a6c" providerId="LiveId" clId="{3F7DC917-23A4-4C43-AEB8-5AC490772228}" dt="2022-03-05T18:15:25.619" v="677"/>
          <ac:picMkLst>
            <pc:docMk/>
            <pc:sldMk cId="1297009088" sldId="300"/>
            <ac:picMk id="8" creationId="{18FDB955-CB2D-4046-8BB3-09869F547722}"/>
          </ac:picMkLst>
        </pc:picChg>
        <pc:picChg chg="del">
          <ac:chgData name="Hari Gajjar" userId="9f0b183a125c6a6c" providerId="LiveId" clId="{3F7DC917-23A4-4C43-AEB8-5AC490772228}" dt="2022-03-05T18:15:24.521" v="676" actId="478"/>
          <ac:picMkLst>
            <pc:docMk/>
            <pc:sldMk cId="1297009088" sldId="300"/>
            <ac:picMk id="9" creationId="{BE5D24C1-DFA8-4D59-87A1-BFBB99161DE4}"/>
          </ac:picMkLst>
        </pc:picChg>
        <pc:picChg chg="add del mod">
          <ac:chgData name="Hari Gajjar" userId="9f0b183a125c6a6c" providerId="LiveId" clId="{3F7DC917-23A4-4C43-AEB8-5AC490772228}" dt="2022-03-06T08:17:18.794" v="780"/>
          <ac:picMkLst>
            <pc:docMk/>
            <pc:sldMk cId="1297009088" sldId="300"/>
            <ac:picMk id="10" creationId="{B32B24F5-36C1-4347-8EEE-DD6719A61878}"/>
          </ac:picMkLst>
        </pc:picChg>
        <pc:picChg chg="add del mod">
          <ac:chgData name="Hari Gajjar" userId="9f0b183a125c6a6c" providerId="LiveId" clId="{3F7DC917-23A4-4C43-AEB8-5AC490772228}" dt="2022-03-06T08:22:55.120" v="824" actId="478"/>
          <ac:picMkLst>
            <pc:docMk/>
            <pc:sldMk cId="1297009088" sldId="300"/>
            <ac:picMk id="12" creationId="{B6992D37-F40B-43E6-963A-437B0C4F43C1}"/>
          </ac:picMkLst>
        </pc:picChg>
        <pc:picChg chg="add del mod">
          <ac:chgData name="Hari Gajjar" userId="9f0b183a125c6a6c" providerId="LiveId" clId="{3F7DC917-23A4-4C43-AEB8-5AC490772228}" dt="2022-03-06T08:19:46.386" v="806" actId="478"/>
          <ac:picMkLst>
            <pc:docMk/>
            <pc:sldMk cId="1297009088" sldId="300"/>
            <ac:picMk id="14" creationId="{BDD6A9A0-241A-465C-997B-7F97965FA47F}"/>
          </ac:picMkLst>
        </pc:picChg>
        <pc:picChg chg="add del mod">
          <ac:chgData name="Hari Gajjar" userId="9f0b183a125c6a6c" providerId="LiveId" clId="{3F7DC917-23A4-4C43-AEB8-5AC490772228}" dt="2022-03-06T08:22:51.984" v="822" actId="478"/>
          <ac:picMkLst>
            <pc:docMk/>
            <pc:sldMk cId="1297009088" sldId="300"/>
            <ac:picMk id="16" creationId="{6E550426-8973-440E-B9A0-F31AE2204EEC}"/>
          </ac:picMkLst>
        </pc:picChg>
        <pc:picChg chg="add del mod">
          <ac:chgData name="Hari Gajjar" userId="9f0b183a125c6a6c" providerId="LiveId" clId="{3F7DC917-23A4-4C43-AEB8-5AC490772228}" dt="2022-03-06T08:22:53.522" v="823" actId="478"/>
          <ac:picMkLst>
            <pc:docMk/>
            <pc:sldMk cId="1297009088" sldId="300"/>
            <ac:picMk id="18" creationId="{88585C8E-912C-41AE-AF71-775ECE793106}"/>
          </ac:picMkLst>
        </pc:picChg>
        <pc:picChg chg="add del mod">
          <ac:chgData name="Hari Gajjar" userId="9f0b183a125c6a6c" providerId="LiveId" clId="{3F7DC917-23A4-4C43-AEB8-5AC490772228}" dt="2022-03-06T08:27:27.589" v="829" actId="478"/>
          <ac:picMkLst>
            <pc:docMk/>
            <pc:sldMk cId="1297009088" sldId="300"/>
            <ac:picMk id="20" creationId="{C77C613A-147C-4CF6-8C8B-3AA62AB5489B}"/>
          </ac:picMkLst>
        </pc:picChg>
        <pc:picChg chg="add del mod">
          <ac:chgData name="Hari Gajjar" userId="9f0b183a125c6a6c" providerId="LiveId" clId="{3F7DC917-23A4-4C43-AEB8-5AC490772228}" dt="2022-03-06T08:27:42.714" v="833" actId="478"/>
          <ac:picMkLst>
            <pc:docMk/>
            <pc:sldMk cId="1297009088" sldId="300"/>
            <ac:picMk id="22" creationId="{8BA2D023-65B5-404A-B065-F1EEFBA7AFBA}"/>
          </ac:picMkLst>
        </pc:picChg>
      </pc:sldChg>
      <pc:sldChg chg="add del">
        <pc:chgData name="Hari Gajjar" userId="9f0b183a125c6a6c" providerId="LiveId" clId="{3F7DC917-23A4-4C43-AEB8-5AC490772228}" dt="2022-03-05T18:16:32.976" v="679" actId="47"/>
        <pc:sldMkLst>
          <pc:docMk/>
          <pc:sldMk cId="33877068" sldId="301"/>
        </pc:sldMkLst>
      </pc:sldChg>
      <pc:sldChg chg="addSp modSp add mod ord modTransition">
        <pc:chgData name="Hari Gajjar" userId="9f0b183a125c6a6c" providerId="LiveId" clId="{3F7DC917-23A4-4C43-AEB8-5AC490772228}" dt="2022-03-07T13:38:54.423" v="1991"/>
        <pc:sldMkLst>
          <pc:docMk/>
          <pc:sldMk cId="3422534663" sldId="301"/>
        </pc:sldMkLst>
        <pc:spChg chg="add mod">
          <ac:chgData name="Hari Gajjar" userId="9f0b183a125c6a6c" providerId="LiveId" clId="{3F7DC917-23A4-4C43-AEB8-5AC490772228}" dt="2022-03-07T09:49:59.860" v="1621" actId="114"/>
          <ac:spMkLst>
            <pc:docMk/>
            <pc:sldMk cId="3422534663" sldId="301"/>
            <ac:spMk id="3" creationId="{13183AEA-C00B-4C90-BAA5-F1AE6C99A580}"/>
          </ac:spMkLst>
        </pc:spChg>
        <pc:spChg chg="add mod">
          <ac:chgData name="Hari Gajjar" userId="9f0b183a125c6a6c" providerId="LiveId" clId="{3F7DC917-23A4-4C43-AEB8-5AC490772228}" dt="2022-03-06T19:05:34.289" v="1276" actId="2711"/>
          <ac:spMkLst>
            <pc:docMk/>
            <pc:sldMk cId="3422534663" sldId="301"/>
            <ac:spMk id="7" creationId="{D478622C-EC1E-44DC-A44D-AF7F4C80729F}"/>
          </ac:spMkLst>
        </pc:spChg>
      </pc:sldChg>
      <pc:sldChg chg="addSp delSp modSp add mod ord modTransition">
        <pc:chgData name="Hari Gajjar" userId="9f0b183a125c6a6c" providerId="LiveId" clId="{3F7DC917-23A4-4C43-AEB8-5AC490772228}" dt="2022-03-07T13:38:54.423" v="1991"/>
        <pc:sldMkLst>
          <pc:docMk/>
          <pc:sldMk cId="3606416697" sldId="302"/>
        </pc:sldMkLst>
        <pc:spChg chg="add mod">
          <ac:chgData name="Hari Gajjar" userId="9f0b183a125c6a6c" providerId="LiveId" clId="{3F7DC917-23A4-4C43-AEB8-5AC490772228}" dt="2022-03-06T18:39:58.577" v="1145" actId="1076"/>
          <ac:spMkLst>
            <pc:docMk/>
            <pc:sldMk cId="3606416697" sldId="302"/>
            <ac:spMk id="3" creationId="{F857B269-C1C7-4891-B704-DF6D67BA2B5A}"/>
          </ac:spMkLst>
        </pc:spChg>
        <pc:spChg chg="add mod">
          <ac:chgData name="Hari Gajjar" userId="9f0b183a125c6a6c" providerId="LiveId" clId="{3F7DC917-23A4-4C43-AEB8-5AC490772228}" dt="2022-03-06T19:05:19.419" v="1274" actId="2711"/>
          <ac:spMkLst>
            <pc:docMk/>
            <pc:sldMk cId="3606416697" sldId="302"/>
            <ac:spMk id="7" creationId="{B7759D33-EF79-45AC-A15F-399DA63C3D78}"/>
          </ac:spMkLst>
        </pc:spChg>
        <pc:picChg chg="add del mod">
          <ac:chgData name="Hari Gajjar" userId="9f0b183a125c6a6c" providerId="LiveId" clId="{3F7DC917-23A4-4C43-AEB8-5AC490772228}" dt="2022-03-06T18:41:37.247" v="1165" actId="478"/>
          <ac:picMkLst>
            <pc:docMk/>
            <pc:sldMk cId="3606416697" sldId="302"/>
            <ac:picMk id="5" creationId="{AD026CE4-846F-431B-85CE-8ADB85E4A65E}"/>
          </ac:picMkLst>
        </pc:picChg>
        <pc:picChg chg="add del mod">
          <ac:chgData name="Hari Gajjar" userId="9f0b183a125c6a6c" providerId="LiveId" clId="{3F7DC917-23A4-4C43-AEB8-5AC490772228}" dt="2022-03-06T18:41:47.058" v="1167" actId="478"/>
          <ac:picMkLst>
            <pc:docMk/>
            <pc:sldMk cId="3606416697" sldId="302"/>
            <ac:picMk id="10" creationId="{667481D2-1665-4D6D-AD7C-93B7FE11AEFC}"/>
          </ac:picMkLst>
        </pc:picChg>
        <pc:picChg chg="add del mod">
          <ac:chgData name="Hari Gajjar" userId="9f0b183a125c6a6c" providerId="LiveId" clId="{3F7DC917-23A4-4C43-AEB8-5AC490772228}" dt="2022-03-06T18:46:29.907" v="1181" actId="478"/>
          <ac:picMkLst>
            <pc:docMk/>
            <pc:sldMk cId="3606416697" sldId="302"/>
            <ac:picMk id="12" creationId="{2190E2C6-A0B5-495C-8033-DB1D795CC99C}"/>
          </ac:picMkLst>
        </pc:picChg>
        <pc:picChg chg="add mod">
          <ac:chgData name="Hari Gajjar" userId="9f0b183a125c6a6c" providerId="LiveId" clId="{3F7DC917-23A4-4C43-AEB8-5AC490772228}" dt="2022-03-06T19:05:24.870" v="1275" actId="1076"/>
          <ac:picMkLst>
            <pc:docMk/>
            <pc:sldMk cId="3606416697" sldId="302"/>
            <ac:picMk id="14" creationId="{47067701-D8D8-4126-9DF1-5838232E264F}"/>
          </ac:picMkLst>
        </pc:picChg>
      </pc:sldChg>
      <pc:sldChg chg="addSp modSp add mod ord modTransition">
        <pc:chgData name="Hari Gajjar" userId="9f0b183a125c6a6c" providerId="LiveId" clId="{3F7DC917-23A4-4C43-AEB8-5AC490772228}" dt="2022-03-07T13:38:54.423" v="1991"/>
        <pc:sldMkLst>
          <pc:docMk/>
          <pc:sldMk cId="1338961199" sldId="303"/>
        </pc:sldMkLst>
        <pc:spChg chg="add mod">
          <ac:chgData name="Hari Gajjar" userId="9f0b183a125c6a6c" providerId="LiveId" clId="{3F7DC917-23A4-4C43-AEB8-5AC490772228}" dt="2022-03-07T09:51:18.605" v="1626" actId="1076"/>
          <ac:spMkLst>
            <pc:docMk/>
            <pc:sldMk cId="1338961199" sldId="303"/>
            <ac:spMk id="7" creationId="{4E894C5B-4495-4D8A-A1D0-217799E0CF25}"/>
          </ac:spMkLst>
        </pc:spChg>
        <pc:spChg chg="add mod">
          <ac:chgData name="Hari Gajjar" userId="9f0b183a125c6a6c" providerId="LiveId" clId="{3F7DC917-23A4-4C43-AEB8-5AC490772228}" dt="2022-03-07T09:51:06.835" v="1625" actId="14100"/>
          <ac:spMkLst>
            <pc:docMk/>
            <pc:sldMk cId="1338961199" sldId="303"/>
            <ac:spMk id="9" creationId="{54B0F41F-2B4F-43C6-B9F0-2BCE3B1BA2C4}"/>
          </ac:spMkLst>
        </pc:spChg>
        <pc:picChg chg="add mod">
          <ac:chgData name="Hari Gajjar" userId="9f0b183a125c6a6c" providerId="LiveId" clId="{3F7DC917-23A4-4C43-AEB8-5AC490772228}" dt="2022-03-06T18:59:06.879" v="1247" actId="1076"/>
          <ac:picMkLst>
            <pc:docMk/>
            <pc:sldMk cId="1338961199" sldId="303"/>
            <ac:picMk id="5" creationId="{1A05BB7D-6F39-40FB-B8F3-81FC63E26A7E}"/>
          </ac:picMkLst>
        </pc:picChg>
      </pc:sldChg>
      <pc:sldChg chg="addSp delSp modSp add mod ord modTransition">
        <pc:chgData name="Hari Gajjar" userId="9f0b183a125c6a6c" providerId="LiveId" clId="{3F7DC917-23A4-4C43-AEB8-5AC490772228}" dt="2022-03-07T13:38:54.423" v="1991"/>
        <pc:sldMkLst>
          <pc:docMk/>
          <pc:sldMk cId="2364676906" sldId="304"/>
        </pc:sldMkLst>
        <pc:spChg chg="del mod">
          <ac:chgData name="Hari Gajjar" userId="9f0b183a125c6a6c" providerId="LiveId" clId="{3F7DC917-23A4-4C43-AEB8-5AC490772228}" dt="2022-03-07T13:10:27.026" v="1932"/>
          <ac:spMkLst>
            <pc:docMk/>
            <pc:sldMk cId="2364676906" sldId="304"/>
            <ac:spMk id="3" creationId="{ABE1A46D-60FE-4624-81F9-022574525E24}"/>
          </ac:spMkLst>
        </pc:spChg>
        <pc:spChg chg="add mod">
          <ac:chgData name="Hari Gajjar" userId="9f0b183a125c6a6c" providerId="LiveId" clId="{3F7DC917-23A4-4C43-AEB8-5AC490772228}" dt="2022-03-07T13:32:25.679" v="1950" actId="113"/>
          <ac:spMkLst>
            <pc:docMk/>
            <pc:sldMk cId="2364676906" sldId="304"/>
            <ac:spMk id="9" creationId="{25372DFE-8704-4EA5-A4D2-A223C9525204}"/>
          </ac:spMkLst>
        </pc:spChg>
        <pc:picChg chg="add del mod">
          <ac:chgData name="Hari Gajjar" userId="9f0b183a125c6a6c" providerId="LiveId" clId="{3F7DC917-23A4-4C43-AEB8-5AC490772228}" dt="2022-03-07T13:11:06.868" v="1935" actId="478"/>
          <ac:picMkLst>
            <pc:docMk/>
            <pc:sldMk cId="2364676906" sldId="304"/>
            <ac:picMk id="4" creationId="{95FC5E6E-2CA4-43DD-9D44-2A6E3E51DC24}"/>
          </ac:picMkLst>
        </pc:picChg>
        <pc:picChg chg="add mod">
          <ac:chgData name="Hari Gajjar" userId="9f0b183a125c6a6c" providerId="LiveId" clId="{3F7DC917-23A4-4C43-AEB8-5AC490772228}" dt="2022-03-07T13:31:37.206" v="1938" actId="1076"/>
          <ac:picMkLst>
            <pc:docMk/>
            <pc:sldMk cId="2364676906" sldId="304"/>
            <ac:picMk id="7" creationId="{E50C9A8C-FEE2-4B76-9C1D-E745318E0EB7}"/>
          </ac:picMkLst>
        </pc:picChg>
      </pc:sldChg>
      <pc:sldChg chg="add del">
        <pc:chgData name="Hari Gajjar" userId="9f0b183a125c6a6c" providerId="LiveId" clId="{3F7DC917-23A4-4C43-AEB8-5AC490772228}" dt="2022-03-06T18:51:37.566" v="1198"/>
        <pc:sldMkLst>
          <pc:docMk/>
          <pc:sldMk cId="2470508684" sldId="304"/>
        </pc:sldMkLst>
      </pc:sldChg>
      <pc:sldChg chg="add del">
        <pc:chgData name="Hari Gajjar" userId="9f0b183a125c6a6c" providerId="LiveId" clId="{3F7DC917-23A4-4C43-AEB8-5AC490772228}" dt="2022-03-06T18:51:30.057" v="1196"/>
        <pc:sldMkLst>
          <pc:docMk/>
          <pc:sldMk cId="3409082846" sldId="304"/>
        </pc:sldMkLst>
      </pc:sldChg>
      <pc:sldChg chg="addSp delSp modSp add mod modTransition">
        <pc:chgData name="Hari Gajjar" userId="9f0b183a125c6a6c" providerId="LiveId" clId="{3F7DC917-23A4-4C43-AEB8-5AC490772228}" dt="2022-03-07T13:38:54.423" v="1991"/>
        <pc:sldMkLst>
          <pc:docMk/>
          <pc:sldMk cId="3164198986" sldId="305"/>
        </pc:sldMkLst>
        <pc:spChg chg="add mod">
          <ac:chgData name="Hari Gajjar" userId="9f0b183a125c6a6c" providerId="LiveId" clId="{3F7DC917-23A4-4C43-AEB8-5AC490772228}" dt="2022-03-07T13:36:43.612" v="1979" actId="113"/>
          <ac:spMkLst>
            <pc:docMk/>
            <pc:sldMk cId="3164198986" sldId="305"/>
            <ac:spMk id="2" creationId="{475A1A97-6339-4441-B543-8A005D2BD2D0}"/>
          </ac:spMkLst>
        </pc:spChg>
        <pc:spChg chg="del mod">
          <ac:chgData name="Hari Gajjar" userId="9f0b183a125c6a6c" providerId="LiveId" clId="{3F7DC917-23A4-4C43-AEB8-5AC490772228}" dt="2022-03-07T13:35:53.386" v="1958" actId="478"/>
          <ac:spMkLst>
            <pc:docMk/>
            <pc:sldMk cId="3164198986" sldId="305"/>
            <ac:spMk id="9" creationId="{25372DFE-8704-4EA5-A4D2-A223C9525204}"/>
          </ac:spMkLst>
        </pc:spChg>
        <pc:spChg chg="mod">
          <ac:chgData name="Hari Gajjar" userId="9f0b183a125c6a6c" providerId="LiveId" clId="{3F7DC917-23A4-4C43-AEB8-5AC490772228}" dt="2022-03-07T13:35:48.766" v="1957" actId="1035"/>
          <ac:spMkLst>
            <pc:docMk/>
            <pc:sldMk cId="3164198986" sldId="305"/>
            <ac:spMk id="83" creationId="{00000000-0000-0000-0000-000000000000}"/>
          </ac:spMkLst>
        </pc:spChg>
        <pc:picChg chg="mod">
          <ac:chgData name="Hari Gajjar" userId="9f0b183a125c6a6c" providerId="LiveId" clId="{3F7DC917-23A4-4C43-AEB8-5AC490772228}" dt="2022-03-07T13:35:48.766" v="1957" actId="1035"/>
          <ac:picMkLst>
            <pc:docMk/>
            <pc:sldMk cId="3164198986" sldId="305"/>
            <ac:picMk id="6" creationId="{8B98AA14-AEF8-4DE7-8707-999D53DC4717}"/>
          </ac:picMkLst>
        </pc:picChg>
        <pc:picChg chg="del mod">
          <ac:chgData name="Hari Gajjar" userId="9f0b183a125c6a6c" providerId="LiveId" clId="{3F7DC917-23A4-4C43-AEB8-5AC490772228}" dt="2022-03-07T13:35:55.168" v="1959" actId="478"/>
          <ac:picMkLst>
            <pc:docMk/>
            <pc:sldMk cId="3164198986" sldId="305"/>
            <ac:picMk id="7" creationId="{E50C9A8C-FEE2-4B76-9C1D-E745318E0EB7}"/>
          </ac:picMkLst>
        </pc:picChg>
        <pc:picChg chg="mod">
          <ac:chgData name="Hari Gajjar" userId="9f0b183a125c6a6c" providerId="LiveId" clId="{3F7DC917-23A4-4C43-AEB8-5AC490772228}" dt="2022-03-07T13:35:48.766" v="1957" actId="1035"/>
          <ac:picMkLst>
            <pc:docMk/>
            <pc:sldMk cId="3164198986" sldId="305"/>
            <ac:picMk id="8" creationId="{25A49278-9562-437E-815A-836F5EC0B437}"/>
          </ac:picMkLst>
        </pc:picChg>
      </pc:sldChg>
      <pc:sldMasterChg chg="delSldLayout">
        <pc:chgData name="Hari Gajjar" userId="9f0b183a125c6a6c" providerId="LiveId" clId="{3F7DC917-23A4-4C43-AEB8-5AC490772228}" dt="2022-03-05T17:45:40.196" v="599" actId="47"/>
        <pc:sldMasterMkLst>
          <pc:docMk/>
          <pc:sldMasterMk cId="0" sldId="2147483659"/>
        </pc:sldMasterMkLst>
        <pc:sldLayoutChg chg="del">
          <pc:chgData name="Hari Gajjar" userId="9f0b183a125c6a6c" providerId="LiveId" clId="{3F7DC917-23A4-4C43-AEB8-5AC490772228}" dt="2022-03-05T17:45:33.204" v="580" actId="47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Hari Gajjar" userId="9f0b183a125c6a6c" providerId="LiveId" clId="{3F7DC917-23A4-4C43-AEB8-5AC490772228}" dt="2022-03-05T16:42:46.346" v="491" actId="47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Hari Gajjar" userId="9f0b183a125c6a6c" providerId="LiveId" clId="{3F7DC917-23A4-4C43-AEB8-5AC490772228}" dt="2022-03-05T17:45:39.427" v="597" actId="47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Hari Gajjar" userId="9f0b183a125c6a6c" providerId="LiveId" clId="{3F7DC917-23A4-4C43-AEB8-5AC490772228}" dt="2022-03-05T17:45:38.233" v="594" actId="47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Hari Gajjar" userId="9f0b183a125c6a6c" providerId="LiveId" clId="{3F7DC917-23A4-4C43-AEB8-5AC490772228}" dt="2022-03-05T17:45:35.463" v="587" actId="47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Hari Gajjar" userId="9f0b183a125c6a6c" providerId="LiveId" clId="{3F7DC917-23A4-4C43-AEB8-5AC490772228}" dt="2022-03-05T17:45:35.165" v="586" actId="47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Hari Gajjar" userId="9f0b183a125c6a6c" providerId="LiveId" clId="{3F7DC917-23A4-4C43-AEB8-5AC490772228}" dt="2022-03-05T17:45:40.196" v="599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704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699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98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42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96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599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198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7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9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whats-difference-between-and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geeksforgeeks.org/rand-and-srand-in-ccpp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getch-function-in-c-with-examples/" TargetMode="External"/><Relationship Id="rId5" Type="http://schemas.openxmlformats.org/officeDocument/2006/relationships/hyperlink" Target="https://www.geeksforgeeks.org/c-programming-language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geeksforgeeks.org/java-concurrency-yield-sleep-and-join-method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write-header-file-c/" TargetMode="External"/><Relationship Id="rId5" Type="http://schemas.openxmlformats.org/officeDocument/2006/relationships/image" Target="../media/image15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web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hyperlink" Target="https://www.geeksforgeeks.org/functions-in-c/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05939" y="1781726"/>
            <a:ext cx="4714875" cy="15300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mic Sans MS" panose="030F0702030302020204" pitchFamily="66" charset="0"/>
              </a:rPr>
              <a:t>Snake Game</a:t>
            </a:r>
            <a:br>
              <a:rPr lang="en-US" sz="8000" dirty="0">
                <a:latin typeface="Monotype Corsiva" panose="03010101010201010101" pitchFamily="66" charset="0"/>
              </a:rPr>
            </a:br>
            <a:r>
              <a:rPr lang="en-US" sz="1000" dirty="0">
                <a:latin typeface="Monotype Corsiva" panose="03010101010201010101" pitchFamily="66" charset="0"/>
              </a:rPr>
              <a:t>	</a:t>
            </a:r>
            <a:endParaRPr sz="1200" dirty="0">
              <a:latin typeface="Monotype Corsiva" panose="03010101010201010101" pitchFamily="66" charset="0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75464"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" y="36723"/>
            <a:ext cx="741512" cy="7763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414366-81FC-481A-A2C9-E3191178253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6156701" y="0"/>
            <a:ext cx="2987299" cy="586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B06AB1-394F-4657-B5C7-2804B2831487}"/>
              </a:ext>
            </a:extLst>
          </p:cNvPr>
          <p:cNvSpPr txBox="1"/>
          <p:nvPr/>
        </p:nvSpPr>
        <p:spPr>
          <a:xfrm>
            <a:off x="915785" y="3203579"/>
            <a:ext cx="45758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onotype Corsiva" panose="03010101010201010101" pitchFamily="66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Prepared by:- </a:t>
            </a:r>
            <a:br>
              <a:rPr lang="en-US" sz="1400" dirty="0">
                <a:solidFill>
                  <a:schemeClr val="bg1"/>
                </a:solidFill>
                <a:latin typeface="+mn-lt"/>
              </a:rPr>
            </a:br>
            <a:r>
              <a:rPr lang="en-US" sz="1400" dirty="0">
                <a:solidFill>
                  <a:schemeClr val="bg1"/>
                </a:solidFill>
                <a:latin typeface="+mn-lt"/>
              </a:rPr>
              <a:t>	         Name: Harikrishna Rajeshbhai Gajjar</a:t>
            </a:r>
            <a:br>
              <a:rPr lang="en-US" sz="1400" dirty="0">
                <a:solidFill>
                  <a:schemeClr val="bg1"/>
                </a:solidFill>
                <a:latin typeface="+mn-lt"/>
              </a:rPr>
            </a:br>
            <a:r>
              <a:rPr lang="en-US" sz="1400" dirty="0">
                <a:solidFill>
                  <a:schemeClr val="bg1"/>
                </a:solidFill>
                <a:latin typeface="+mn-lt"/>
              </a:rPr>
              <a:t>                            Roll No: 252</a:t>
            </a:r>
            <a:br>
              <a:rPr lang="en-US" sz="1400" dirty="0">
                <a:solidFill>
                  <a:schemeClr val="bg1"/>
                </a:solidFill>
                <a:latin typeface="+mn-lt"/>
              </a:rPr>
            </a:br>
            <a:r>
              <a:rPr lang="en-US" sz="1400" dirty="0">
                <a:solidFill>
                  <a:schemeClr val="bg1"/>
                </a:solidFill>
                <a:latin typeface="+mn-lt"/>
              </a:rPr>
              <a:t>                            Enrollment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no: </a:t>
            </a:r>
            <a:r>
              <a:rPr lang="en-IN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2021002171210037</a:t>
            </a:r>
            <a:br>
              <a:rPr lang="en-US" sz="1400" dirty="0">
                <a:solidFill>
                  <a:schemeClr val="bg1"/>
                </a:solidFill>
                <a:latin typeface="+mn-lt"/>
              </a:rPr>
            </a:br>
            <a:r>
              <a:rPr lang="en-US" sz="1400" dirty="0">
                <a:solidFill>
                  <a:schemeClr val="bg1"/>
                </a:solidFill>
                <a:latin typeface="+mn-lt"/>
              </a:rPr>
              <a:t>                            Batch: 10</a:t>
            </a:r>
            <a:br>
              <a:rPr lang="en-US" sz="1400" dirty="0">
                <a:solidFill>
                  <a:schemeClr val="bg1"/>
                </a:solidFill>
                <a:latin typeface="+mn-lt"/>
              </a:rPr>
            </a:br>
            <a:r>
              <a:rPr lang="en-US" sz="1400" dirty="0">
                <a:solidFill>
                  <a:schemeClr val="bg1"/>
                </a:solidFill>
                <a:latin typeface="+mn-lt"/>
              </a:rPr>
              <a:t>                            Branch: CSE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8AA14-AEF8-4DE7-8707-999D53DC47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6156701" y="0"/>
            <a:ext cx="2987299" cy="586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A49278-9562-437E-815A-836F5EC0B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" y="43397"/>
            <a:ext cx="741512" cy="776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94C5B-4495-4D8A-A1D0-217799E0CF25}"/>
              </a:ext>
            </a:extLst>
          </p:cNvPr>
          <p:cNvSpPr txBox="1"/>
          <p:nvPr/>
        </p:nvSpPr>
        <p:spPr>
          <a:xfrm>
            <a:off x="943442" y="1051194"/>
            <a:ext cx="57788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FFFFFF"/>
              </a:solidFill>
              <a:effectLst/>
              <a:latin typeface="Segoe UI Variable Text Semibold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   kbhit():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 This function in </a:t>
            </a:r>
            <a:r>
              <a:rPr lang="en-US" sz="1600" b="0" i="0" u="sng" dirty="0">
                <a:solidFill>
                  <a:srgbClr val="FFFFFF"/>
                </a:solidFill>
                <a:effectLst/>
                <a:latin typeface="Segoe UI Variable Text Semibold" pitchFamily="2" charset="0"/>
                <a:hlinkClick r:id="rId5"/>
              </a:rPr>
              <a:t>C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 is used to determine if a key has been pressed or not. To use this function in a program include the header file </a:t>
            </a:r>
            <a:r>
              <a:rPr lang="en-US" sz="1600" b="1" i="0" u="sng" dirty="0" err="1">
                <a:solidFill>
                  <a:srgbClr val="FFFFFF"/>
                </a:solidFill>
                <a:effectLst/>
                <a:latin typeface="Segoe UI Variable Text Semibold" pitchFamily="2" charset="0"/>
                <a:hlinkClick r:id="rId6"/>
              </a:rPr>
              <a:t>conio.h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. If a key has been pressed, then it returns a non-zero value otherwise it returns zero.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FFFFFF"/>
              </a:solidFill>
              <a:effectLst/>
              <a:latin typeface="Segoe UI Variable Text Semibold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   rand():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 The </a:t>
            </a:r>
            <a:r>
              <a:rPr lang="en-US" sz="1600" b="0" i="0" u="sng" dirty="0">
                <a:solidFill>
                  <a:srgbClr val="FFFFFF"/>
                </a:solidFill>
                <a:effectLst/>
                <a:latin typeface="Segoe UI Variable Text Semibold" pitchFamily="2" charset="0"/>
                <a:hlinkClick r:id="rId7"/>
              </a:rPr>
              <a:t>rand()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 function is declared in </a:t>
            </a:r>
            <a:r>
              <a:rPr lang="en-US" sz="1600" b="1" i="0" u="sng" dirty="0">
                <a:solidFill>
                  <a:srgbClr val="FFFFFF"/>
                </a:solidFill>
                <a:effectLst/>
                <a:latin typeface="Segoe UI Variable Text Semibold" pitchFamily="2" charset="0"/>
                <a:hlinkClick r:id="rId8"/>
              </a:rPr>
              <a:t>stdlib.h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. It returns a random integer value every time it is called.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0F41F-2B4F-43C6-B9F0-2BCE3B1BA2C4}"/>
              </a:ext>
            </a:extLst>
          </p:cNvPr>
          <p:cNvSpPr txBox="1"/>
          <p:nvPr/>
        </p:nvSpPr>
        <p:spPr>
          <a:xfrm>
            <a:off x="2080509" y="339392"/>
            <a:ext cx="3098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sng" dirty="0">
                <a:solidFill>
                  <a:srgbClr val="FFFFFF"/>
                </a:solidFill>
                <a:effectLst/>
                <a:latin typeface="Comic Sans MS" panose="030F0702030302020204" pitchFamily="66" charset="0"/>
              </a:rPr>
              <a:t>Built-in functions used:</a:t>
            </a:r>
            <a:endParaRPr lang="en-IN" sz="2000" u="sng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5BB7D-6F39-40FB-B8F3-81FC63E26A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4510" y="3572223"/>
            <a:ext cx="3051810" cy="150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6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8AA14-AEF8-4DE7-8707-999D53DC47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6156701" y="0"/>
            <a:ext cx="2987299" cy="586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FDB955-CB2D-4046-8BB3-09869F547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" y="43397"/>
            <a:ext cx="741512" cy="776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385D7D-2693-4360-B35E-F61701DC34C9}"/>
              </a:ext>
            </a:extLst>
          </p:cNvPr>
          <p:cNvSpPr txBox="1"/>
          <p:nvPr/>
        </p:nvSpPr>
        <p:spPr>
          <a:xfrm>
            <a:off x="631508" y="1005111"/>
            <a:ext cx="3643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US" b="1" i="0" dirty="0">
              <a:solidFill>
                <a:srgbClr val="FFFFFF"/>
              </a:solidFill>
              <a:effectLst/>
              <a:latin typeface="Segoe UI Variable Text Semibold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Segoe UI Variable Text Semibold" pitchFamily="2" charset="0"/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The header files and variables used in this program are: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5D790-F34A-41F5-8299-1EE908929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274" y="1896072"/>
            <a:ext cx="4798029" cy="1139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7F3AD4-045A-4006-9D11-520D3C265BFC}"/>
              </a:ext>
            </a:extLst>
          </p:cNvPr>
          <p:cNvSpPr txBox="1"/>
          <p:nvPr/>
        </p:nvSpPr>
        <p:spPr>
          <a:xfrm>
            <a:off x="563880" y="345968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Here include the &lt;unistd.h&gt; </a:t>
            </a:r>
            <a:r>
              <a:rPr lang="en-US" b="0" i="0" u="sng" dirty="0">
                <a:solidFill>
                  <a:srgbClr val="FFFFFF"/>
                </a:solidFill>
                <a:effectLst/>
                <a:latin typeface="Segoe UI Variable Text Semibold" pitchFamily="2" charset="0"/>
                <a:hlinkClick r:id="rId6"/>
              </a:rPr>
              <a:t>header file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 for the </a:t>
            </a:r>
            <a:r>
              <a:rPr lang="en-US" b="1" i="0" u="sng" dirty="0">
                <a:solidFill>
                  <a:srgbClr val="FFFFFF"/>
                </a:solidFill>
                <a:effectLst/>
                <a:latin typeface="Segoe UI Variable Text Semibold" pitchFamily="2" charset="0"/>
                <a:hlinkClick r:id="rId7"/>
              </a:rPr>
              <a:t>sleep()</a:t>
            </a:r>
            <a:r>
              <a:rPr lang="en-US" b="1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function.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Draw():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 This function is responsible to build the boundary within which the game will be played</a:t>
            </a:r>
            <a:r>
              <a:rPr lang="en-US" dirty="0">
                <a:solidFill>
                  <a:srgbClr val="FFFFFF"/>
                </a:solidFill>
                <a:latin typeface="Segoe UI Variable Text Semibold" pitchFamily="2" charset="0"/>
              </a:rPr>
              <a:t>.</a:t>
            </a:r>
            <a:endParaRPr lang="en-US" b="0" i="0" dirty="0">
              <a:solidFill>
                <a:srgbClr val="FFFFFF"/>
              </a:solidFill>
              <a:effectLst/>
              <a:latin typeface="Segoe UI Variable Text Semibold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B8212-80C5-477A-872B-4C2CB5B07826}"/>
              </a:ext>
            </a:extLst>
          </p:cNvPr>
          <p:cNvSpPr txBox="1"/>
          <p:nvPr/>
        </p:nvSpPr>
        <p:spPr>
          <a:xfrm>
            <a:off x="1833562" y="498872"/>
            <a:ext cx="4552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FFFFFF"/>
                </a:solidFill>
                <a:effectLst/>
                <a:latin typeface="Comic Sans MS" panose="030F0702030302020204" pitchFamily="66" charset="0"/>
              </a:rPr>
              <a:t>Header Files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29700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8AA14-AEF8-4DE7-8707-999D53DC47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6156701" y="0"/>
            <a:ext cx="2987299" cy="586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A49278-9562-437E-815A-836F5EC0B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" y="43397"/>
            <a:ext cx="741512" cy="77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0C9A8C-FEE2-4B76-9C1D-E745318E0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582" y="778511"/>
            <a:ext cx="2857500" cy="4168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72DFE-8704-4EA5-A4D2-A223C9525204}"/>
              </a:ext>
            </a:extLst>
          </p:cNvPr>
          <p:cNvSpPr txBox="1"/>
          <p:nvPr/>
        </p:nvSpPr>
        <p:spPr>
          <a:xfrm>
            <a:off x="1200150" y="964406"/>
            <a:ext cx="3707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</a:rPr>
              <a:t>OUTPUT</a:t>
            </a:r>
            <a:endParaRPr lang="en-IN" sz="40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7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8AA14-AEF8-4DE7-8707-999D53DC47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6156701" y="0"/>
            <a:ext cx="2987299" cy="586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A49278-9562-437E-815A-836F5EC0B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" y="43397"/>
            <a:ext cx="741512" cy="776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5A1A97-6339-4441-B543-8A005D2BD2D0}"/>
              </a:ext>
            </a:extLst>
          </p:cNvPr>
          <p:cNvSpPr txBox="1"/>
          <p:nvPr/>
        </p:nvSpPr>
        <p:spPr>
          <a:xfrm>
            <a:off x="1121568" y="1971585"/>
            <a:ext cx="715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omic Sans MS" panose="030F0702030302020204" pitchFamily="66" charset="0"/>
              </a:rPr>
              <a:t>THANK YOU!!</a:t>
            </a:r>
            <a:endParaRPr lang="en-IN" sz="7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9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200" b="1" dirty="0">
                <a:latin typeface="Comic Sans MS" panose="030F0702030302020204" pitchFamily="66" charset="0"/>
              </a:rPr>
              <a:t>	</a:t>
            </a:r>
            <a:r>
              <a:rPr lang="en-US" sz="4400" dirty="0">
                <a:latin typeface="Comic Sans MS" panose="030F0702030302020204" pitchFamily="66" charset="0"/>
              </a:rPr>
              <a:t>Project Outline:-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709737"/>
            <a:ext cx="6363175" cy="31194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Variable Text Semibold" pitchFamily="2" charset="0"/>
              </a:rPr>
              <a:t>Introduction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Variable Text Semibold" pitchFamily="2" charset="0"/>
              </a:rPr>
              <a:t>System design diagram (flow-chart / Algorithm….)</a:t>
            </a:r>
          </a:p>
          <a:p>
            <a:r>
              <a:rPr lang="en-US" sz="3200" dirty="0">
                <a:solidFill>
                  <a:schemeClr val="bg1"/>
                </a:solidFill>
                <a:latin typeface="Segoe UI Variable Text Semibold" pitchFamily="2" charset="0"/>
              </a:rPr>
              <a:t>Functionality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C2475-0975-4547-B95B-CA62FAA9A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" y="43397"/>
            <a:ext cx="741512" cy="776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CCC37B-0E8B-466C-A411-28410DDAAD3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6156701" y="0"/>
            <a:ext cx="2987299" cy="586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68F33-19A4-4F16-9B71-17B8234BE140}"/>
              </a:ext>
            </a:extLst>
          </p:cNvPr>
          <p:cNvSpPr txBox="1"/>
          <p:nvPr/>
        </p:nvSpPr>
        <p:spPr>
          <a:xfrm>
            <a:off x="328972" y="1835943"/>
            <a:ext cx="8515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8000" b="1" dirty="0">
                <a:solidFill>
                  <a:schemeClr val="bg1"/>
                </a:solidFill>
                <a:latin typeface="Comic Sans MS" panose="030F0702030302020204" pitchFamily="66" charset="0"/>
              </a:rPr>
              <a:t>Introduction</a:t>
            </a:r>
            <a:endParaRPr lang="en-IN" sz="80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891DEB-4D30-48B2-A6D1-C287B04493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6156701" y="0"/>
            <a:ext cx="2987299" cy="586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BF28AB-E69F-49D7-8564-593819208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" y="43397"/>
            <a:ext cx="741512" cy="7763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650973" y="643309"/>
            <a:ext cx="4455794" cy="38568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  <a:latin typeface="Segoe UI Variable Text Semibold" pitchFamily="2" charset="0"/>
              </a:rPr>
              <a:t>Snake is a video game that originated during the late 1970s in arcades becoming something of a classic.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  <a:latin typeface="Segoe UI Variable Text Semibold" pitchFamily="2" charset="0"/>
              </a:rPr>
              <a:t>It became the standard pre-loaded game on Nokia phones in 1998.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  <a:latin typeface="Segoe UI Variable Text Semibold" pitchFamily="2" charset="0"/>
              </a:rPr>
              <a:t>The player controls a long, thin creature, resembling a snake, which roams around on a bordered plane, picking up food (or some other item), trying to avoid hitting its own tail or the edges of the playing area.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  <a:latin typeface="Segoe UI Variable Text Semibold" pitchFamily="2" charset="0"/>
              </a:rPr>
              <a:t>Each time the snake eats a piece of food, its tail grows longer, making the game increasingly difficult.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  <a:latin typeface="Segoe UI Variable Text Semibold" pitchFamily="2" charset="0"/>
              </a:rPr>
              <a:t>The user controls the direction of the snake's head (up, down, left, or right), and the snake's body follows. </a:t>
            </a:r>
            <a:endParaRPr lang="en-IN" sz="1400" dirty="0">
              <a:solidFill>
                <a:schemeClr val="bg1"/>
              </a:solidFill>
              <a:latin typeface="Segoe UI Variable Text Semibold" pitchFamily="2" charset="0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A9DAF-C039-449F-93E0-42C992048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4064" y="453697"/>
            <a:ext cx="5343571" cy="4105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D95438-A9C4-4E71-BD49-326CB18D5A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6156701" y="0"/>
            <a:ext cx="2987299" cy="586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E1D74-F564-4393-88D4-50900EECF8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" y="43397"/>
            <a:ext cx="741512" cy="7763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4915C0-26CA-4DBB-A98B-99766EAA7D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6156701" y="0"/>
            <a:ext cx="2987299" cy="586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29593D-E2DB-47B3-8307-97550C43E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" y="43397"/>
            <a:ext cx="741512" cy="776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AC22A2-9FC8-408F-8FF8-133C77502826}"/>
              </a:ext>
            </a:extLst>
          </p:cNvPr>
          <p:cNvSpPr txBox="1"/>
          <p:nvPr/>
        </p:nvSpPr>
        <p:spPr>
          <a:xfrm>
            <a:off x="1628776" y="2063918"/>
            <a:ext cx="6407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6000" b="1" dirty="0">
                <a:solidFill>
                  <a:schemeClr val="bg1"/>
                </a:solidFill>
                <a:latin typeface="Comic Sans MS" panose="030F0702030302020204" pitchFamily="66" charset="0"/>
              </a:rPr>
              <a:t>FLOWCHART</a:t>
            </a:r>
            <a:endParaRPr lang="en-IN" sz="60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4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8AA14-AEF8-4DE7-8707-999D53DC47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6156701" y="0"/>
            <a:ext cx="2987299" cy="586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A49278-9562-437E-815A-836F5EC0B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" y="43397"/>
            <a:ext cx="741512" cy="776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59992-E769-40CA-8582-79A96C6DB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46" y="658227"/>
            <a:ext cx="7053445" cy="416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9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8AA14-AEF8-4DE7-8707-999D53DC47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6156701" y="0"/>
            <a:ext cx="2987299" cy="586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35FE06-EAB9-435B-B67D-87C6FEF6F951}"/>
              </a:ext>
            </a:extLst>
          </p:cNvPr>
          <p:cNvSpPr txBox="1"/>
          <p:nvPr/>
        </p:nvSpPr>
        <p:spPr>
          <a:xfrm>
            <a:off x="492919" y="1838592"/>
            <a:ext cx="78114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indent="-1143000" algn="ctr">
              <a:buFont typeface="Wingdings" panose="05000000000000000000" pitchFamily="2" charset="2"/>
              <a:buChar char="Ø"/>
            </a:pPr>
            <a:r>
              <a:rPr lang="en-US" sz="8000" b="1" dirty="0">
                <a:solidFill>
                  <a:schemeClr val="bg1"/>
                </a:solidFill>
                <a:latin typeface="Comic Sans MS" panose="030F0702030302020204" pitchFamily="66" charset="0"/>
              </a:rPr>
              <a:t>Functionality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AFD409-DDB6-4A5D-BC43-BE3481CBD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" y="43397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8AA14-AEF8-4DE7-8707-999D53DC47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6156701" y="0"/>
            <a:ext cx="2987299" cy="586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A49278-9562-437E-815A-836F5EC0B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" y="43397"/>
            <a:ext cx="741512" cy="776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78622C-EC1E-44DC-A44D-AF7F4C80729F}"/>
              </a:ext>
            </a:extLst>
          </p:cNvPr>
          <p:cNvSpPr txBox="1"/>
          <p:nvPr/>
        </p:nvSpPr>
        <p:spPr>
          <a:xfrm>
            <a:off x="480060" y="1406138"/>
            <a:ext cx="80005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 The snake is represented with a </a:t>
            </a:r>
            <a:r>
              <a:rPr lang="en-US" sz="1600" b="1" dirty="0">
                <a:solidFill>
                  <a:srgbClr val="FFFFFF"/>
                </a:solidFill>
                <a:latin typeface="Segoe UI Variable Text Semibold" pitchFamily="2" charset="0"/>
              </a:rPr>
              <a:t>*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(</a:t>
            </a:r>
            <a:r>
              <a:rPr lang="en-US" sz="1600" b="0" i="0" dirty="0" err="1">
                <a:solidFill>
                  <a:srgbClr val="FFFFFF"/>
                </a:solidFill>
                <a:effectLst/>
                <a:latin typeface="Segoe UI Variable Text Semibold" pitchFamily="2" charset="0"/>
              </a:rPr>
              <a:t>astreisk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) symbol.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FFFFFF"/>
              </a:solidFill>
              <a:effectLst/>
              <a:latin typeface="Segoe UI Variable Text Semibold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 The fruit is represented with a F symbol.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FFFFFF"/>
              </a:solidFill>
              <a:effectLst/>
              <a:latin typeface="Segoe UI Variable Text Semibold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 The snake can move in any direction according to the user     with the help of the keyboard (</a:t>
            </a:r>
            <a:r>
              <a:rPr lang="en-US" sz="1600" b="1" dirty="0" err="1">
                <a:solidFill>
                  <a:srgbClr val="FFFFFF"/>
                </a:solidFill>
                <a:latin typeface="Segoe UI Variable Text Semibold" pitchFamily="2" charset="0"/>
              </a:rPr>
              <a:t>up,down,left,right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 keys).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FFFFFF"/>
              </a:solidFill>
              <a:effectLst/>
              <a:latin typeface="Segoe UI Variable Text Semibold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  When the snake eats a fruit the score will increase by 10 points.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FFFFFF"/>
              </a:solidFill>
              <a:effectLst/>
              <a:latin typeface="Segoe UI Variable Text Semibold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 The fruit will generate automatically within the boundaries.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FFFFFF"/>
              </a:solidFill>
              <a:effectLst/>
              <a:latin typeface="Segoe UI Variable Text Semibold" pitchFamily="2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</a:rPr>
              <a:t> Whenever the snake will touch the boundary the game is over.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83AEA-C00B-4C90-BAA5-F1AE6C99A580}"/>
              </a:ext>
            </a:extLst>
          </p:cNvPr>
          <p:cNvSpPr txBox="1"/>
          <p:nvPr/>
        </p:nvSpPr>
        <p:spPr>
          <a:xfrm>
            <a:off x="1005840" y="596354"/>
            <a:ext cx="6515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BASIC INFORMATION OF SNAKE GAME</a:t>
            </a:r>
            <a:endParaRPr lang="en-IN" sz="2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3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8AA14-AEF8-4DE7-8707-999D53DC47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6156701" y="0"/>
            <a:ext cx="2987299" cy="586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A49278-9562-437E-815A-836F5EC0B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" y="43397"/>
            <a:ext cx="741512" cy="776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759D33-EF79-45AC-A15F-399DA63C3D78}"/>
              </a:ext>
            </a:extLst>
          </p:cNvPr>
          <p:cNvSpPr txBox="1"/>
          <p:nvPr/>
        </p:nvSpPr>
        <p:spPr>
          <a:xfrm>
            <a:off x="449337" y="1263334"/>
            <a:ext cx="835938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 fontAlgn="base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There will be four user-defined </a:t>
            </a:r>
            <a:r>
              <a:rPr lang="en-US" sz="1600" b="0" i="0" u="sng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  <a:hlinkClick r:id="rId5"/>
              </a:rPr>
              <a:t>functions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      Build a boundary within which the game will be played.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      The fruits are generated randomly.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      Then increase the score whenever the snake eats a fruit.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FFFFFF"/>
              </a:solidFill>
              <a:effectLst/>
              <a:latin typeface="Segoe UI Variable Text Semibold" pitchFamily="2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    The</a:t>
            </a:r>
            <a:r>
              <a:rPr lang="en-US" sz="1600" b="1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user-defined</a:t>
            </a:r>
            <a:r>
              <a:rPr lang="en-US" sz="1600" b="1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functions created in this program are given below: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endParaRPr lang="en-US" sz="1600" b="1" i="0" dirty="0">
              <a:solidFill>
                <a:srgbClr val="FFFFFF"/>
              </a:solidFill>
              <a:effectLst/>
              <a:latin typeface="Segoe UI Variable Text Semibold" pitchFamily="2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     Draw():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This function creates the boundary in which the game will be played.</a:t>
            </a:r>
            <a:endParaRPr lang="en-US" sz="1600" b="1" i="0" dirty="0">
              <a:solidFill>
                <a:srgbClr val="FFFFFF"/>
              </a:solidFill>
              <a:effectLst/>
              <a:latin typeface="Segoe UI Variable Text Semibold" pitchFamily="2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     Setup():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This function will set the position of the fruit within the boundary.</a:t>
            </a:r>
            <a:endParaRPr lang="en-US" sz="1600" b="1" i="0" dirty="0">
              <a:solidFill>
                <a:srgbClr val="FFFFFF"/>
              </a:solidFill>
              <a:effectLst/>
              <a:latin typeface="Segoe UI Variable Text Semibold" pitchFamily="2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     Input():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This function will take the input from the keyboard.</a:t>
            </a:r>
            <a:endParaRPr lang="en-US" sz="1600" b="1" i="0" dirty="0">
              <a:solidFill>
                <a:srgbClr val="FFFFFF"/>
              </a:solidFill>
              <a:effectLst/>
              <a:latin typeface="Segoe UI Variable Text Semibold" pitchFamily="2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     Logic():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egoe UI Variable Text Semibold" pitchFamily="2" charset="0"/>
                <a:cs typeface="Times New Roman" panose="02020603050405020304" pitchFamily="18" charset="0"/>
              </a:rPr>
              <a:t>This function will set the movement of the snake.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7B269-C1C7-4891-B704-DF6D67BA2B5A}"/>
              </a:ext>
            </a:extLst>
          </p:cNvPr>
          <p:cNvSpPr txBox="1"/>
          <p:nvPr/>
        </p:nvSpPr>
        <p:spPr>
          <a:xfrm>
            <a:off x="1531620" y="306440"/>
            <a:ext cx="450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</a:rPr>
              <a:t>STEPS TO CREATE THIS GAME:-</a:t>
            </a:r>
            <a:endParaRPr lang="en-IN" sz="1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067701-D8D8-4126-9DF1-5838232E2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362" y="3860110"/>
            <a:ext cx="2084282" cy="10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16697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533</Words>
  <Application>Microsoft Office PowerPoint</Application>
  <PresentationFormat>On-screen Show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Segoe UI Variable Text Semibold</vt:lpstr>
      <vt:lpstr>Monotype Corsiva</vt:lpstr>
      <vt:lpstr>Lexend Deca</vt:lpstr>
      <vt:lpstr>Roboto</vt:lpstr>
      <vt:lpstr>Wingdings</vt:lpstr>
      <vt:lpstr>Courier New</vt:lpstr>
      <vt:lpstr>Arial</vt:lpstr>
      <vt:lpstr>Comic Sans MS</vt:lpstr>
      <vt:lpstr>Muli</vt:lpstr>
      <vt:lpstr>Aliena template</vt:lpstr>
      <vt:lpstr>Snake Game  </vt:lpstr>
      <vt:lpstr> Project Outline:-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    Prepared by Hari Gajjar</dc:title>
  <cp:lastModifiedBy>Hari Gajjar</cp:lastModifiedBy>
  <cp:revision>36</cp:revision>
  <dcterms:modified xsi:type="dcterms:W3CDTF">2022-03-08T04:40:12Z</dcterms:modified>
</cp:coreProperties>
</file>