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8"/>
  </p:notesMasterIdLst>
  <p:sldIdLst>
    <p:sldId id="256" r:id="rId2"/>
    <p:sldId id="257" r:id="rId3"/>
    <p:sldId id="342" r:id="rId4"/>
    <p:sldId id="343" r:id="rId5"/>
    <p:sldId id="345" r:id="rId6"/>
    <p:sldId id="344" r:id="rId7"/>
  </p:sldIdLst>
  <p:sldSz cx="9144000" cy="5143500" type="screen16x9"/>
  <p:notesSz cx="6858000" cy="9144000"/>
  <p:embeddedFontLst>
    <p:embeddedFont>
      <p:font typeface="Berkshire Swash" panose="020B0604020202020204" charset="0"/>
      <p:regular r:id="rId9"/>
    </p:embeddedFont>
    <p:embeddedFont>
      <p:font typeface="Calisto MT" panose="02040603050505030304" pitchFamily="18" charset="0"/>
      <p:regular r:id="rId10"/>
      <p:bold r:id="rId11"/>
      <p:italic r:id="rId12"/>
      <p:boldItalic r:id="rId13"/>
    </p:embeddedFont>
    <p:embeddedFont>
      <p:font typeface="Lucida Handwriting" panose="03010101010101010101" pitchFamily="66" charset="0"/>
      <p:regular r:id="rId14"/>
    </p:embeddedFont>
    <p:embeddedFont>
      <p:font typeface="Open Sans" panose="020B0606030504020204" pitchFamily="34" charset="0"/>
      <p:regular r:id="rId15"/>
      <p:bold r:id="rId16"/>
      <p:italic r:id="rId17"/>
      <p:boldItalic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16EB7-37B9-4BBC-808B-631BA76E6291}">
  <a:tblStyle styleId="{51C16EB7-37B9-4BBC-808B-631BA76E62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018"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Gajjar" userId="9f0b183a125c6a6c" providerId="LiveId" clId="{DCDF2A01-F8AA-4BF1-B375-99F0D5D619E6}"/>
    <pc:docChg chg="addSld modSld">
      <pc:chgData name="Hari Gajjar" userId="9f0b183a125c6a6c" providerId="LiveId" clId="{DCDF2A01-F8AA-4BF1-B375-99F0D5D619E6}" dt="2023-03-25T04:25:29.237" v="75" actId="1076"/>
      <pc:docMkLst>
        <pc:docMk/>
      </pc:docMkLst>
      <pc:sldChg chg="modSp mod modAnim">
        <pc:chgData name="Hari Gajjar" userId="9f0b183a125c6a6c" providerId="LiveId" clId="{DCDF2A01-F8AA-4BF1-B375-99F0D5D619E6}" dt="2023-03-25T04:25:29.237" v="75" actId="1076"/>
        <pc:sldMkLst>
          <pc:docMk/>
          <pc:sldMk cId="0" sldId="256"/>
        </pc:sldMkLst>
        <pc:spChg chg="mod">
          <ac:chgData name="Hari Gajjar" userId="9f0b183a125c6a6c" providerId="LiveId" clId="{DCDF2A01-F8AA-4BF1-B375-99F0D5D619E6}" dt="2023-03-25T04:25:29.237" v="75" actId="1076"/>
          <ac:spMkLst>
            <pc:docMk/>
            <pc:sldMk cId="0" sldId="256"/>
            <ac:spMk id="3" creationId="{20877821-5ABC-694D-128D-0FA25417E973}"/>
          </ac:spMkLst>
        </pc:spChg>
      </pc:sldChg>
      <pc:sldChg chg="modAnim">
        <pc:chgData name="Hari Gajjar" userId="9f0b183a125c6a6c" providerId="LiveId" clId="{DCDF2A01-F8AA-4BF1-B375-99F0D5D619E6}" dt="2023-03-25T03:55:28.633" v="60"/>
        <pc:sldMkLst>
          <pc:docMk/>
          <pc:sldMk cId="0" sldId="257"/>
        </pc:sldMkLst>
      </pc:sldChg>
      <pc:sldChg chg="modSp modAnim">
        <pc:chgData name="Hari Gajjar" userId="9f0b183a125c6a6c" providerId="LiveId" clId="{DCDF2A01-F8AA-4BF1-B375-99F0D5D619E6}" dt="2023-03-25T03:57:48.772" v="65" actId="113"/>
        <pc:sldMkLst>
          <pc:docMk/>
          <pc:sldMk cId="956139793" sldId="342"/>
        </pc:sldMkLst>
        <pc:spChg chg="mod">
          <ac:chgData name="Hari Gajjar" userId="9f0b183a125c6a6c" providerId="LiveId" clId="{DCDF2A01-F8AA-4BF1-B375-99F0D5D619E6}" dt="2023-03-25T03:57:48.772" v="65" actId="113"/>
          <ac:spMkLst>
            <pc:docMk/>
            <pc:sldMk cId="956139793" sldId="342"/>
            <ac:spMk id="21435" creationId="{00000000-0000-0000-0000-000000000000}"/>
          </ac:spMkLst>
        </pc:spChg>
      </pc:sldChg>
      <pc:sldChg chg="modSp mod modAnim">
        <pc:chgData name="Hari Gajjar" userId="9f0b183a125c6a6c" providerId="LiveId" clId="{DCDF2A01-F8AA-4BF1-B375-99F0D5D619E6}" dt="2023-03-25T03:59:17.611" v="74" actId="14100"/>
        <pc:sldMkLst>
          <pc:docMk/>
          <pc:sldMk cId="2481730747" sldId="343"/>
        </pc:sldMkLst>
        <pc:spChg chg="mod">
          <ac:chgData name="Hari Gajjar" userId="9f0b183a125c6a6c" providerId="LiveId" clId="{DCDF2A01-F8AA-4BF1-B375-99F0D5D619E6}" dt="2023-03-25T03:59:17.611" v="74" actId="14100"/>
          <ac:spMkLst>
            <pc:docMk/>
            <pc:sldMk cId="2481730747" sldId="343"/>
            <ac:spMk id="3" creationId="{93969AAB-ADBB-71FE-F965-6603B648ACB5}"/>
          </ac:spMkLst>
        </pc:spChg>
      </pc:sldChg>
      <pc:sldChg chg="modSp add modAnim">
        <pc:chgData name="Hari Gajjar" userId="9f0b183a125c6a6c" providerId="LiveId" clId="{DCDF2A01-F8AA-4BF1-B375-99F0D5D619E6}" dt="2023-03-25T03:55:08.528" v="59"/>
        <pc:sldMkLst>
          <pc:docMk/>
          <pc:sldMk cId="3448458472" sldId="345"/>
        </pc:sldMkLst>
        <pc:spChg chg="mod">
          <ac:chgData name="Hari Gajjar" userId="9f0b183a125c6a6c" providerId="LiveId" clId="{DCDF2A01-F8AA-4BF1-B375-99F0D5D619E6}" dt="2023-03-25T03:51:38.898" v="41" actId="120"/>
          <ac:spMkLst>
            <pc:docMk/>
            <pc:sldMk cId="3448458472" sldId="345"/>
            <ac:spMk id="3" creationId="{93969AAB-ADBB-71FE-F965-6603B648ACB5}"/>
          </ac:spMkLst>
        </pc:spChg>
        <pc:spChg chg="mod">
          <ac:chgData name="Hari Gajjar" userId="9f0b183a125c6a6c" providerId="LiveId" clId="{DCDF2A01-F8AA-4BF1-B375-99F0D5D619E6}" dt="2023-03-25T03:50:10.576" v="16" actId="20577"/>
          <ac:spMkLst>
            <pc:docMk/>
            <pc:sldMk cId="3448458472" sldId="345"/>
            <ac:spMk id="214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5"/>
        <p:cNvGrpSpPr/>
        <p:nvPr/>
      </p:nvGrpSpPr>
      <p:grpSpPr>
        <a:xfrm>
          <a:off x="0" y="0"/>
          <a:ext cx="0" cy="0"/>
          <a:chOff x="0" y="0"/>
          <a:chExt cx="0" cy="0"/>
        </a:xfrm>
      </p:grpSpPr>
      <p:sp>
        <p:nvSpPr>
          <p:cNvPr id="20956" name="Google Shape;209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57" name="Google Shape;209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1"/>
        <p:cNvGrpSpPr/>
        <p:nvPr/>
      </p:nvGrpSpPr>
      <p:grpSpPr>
        <a:xfrm>
          <a:off x="0" y="0"/>
          <a:ext cx="0" cy="0"/>
          <a:chOff x="0" y="0"/>
          <a:chExt cx="0" cy="0"/>
        </a:xfrm>
      </p:grpSpPr>
      <p:sp>
        <p:nvSpPr>
          <p:cNvPr id="21432" name="Google Shape;21432;g893074c141_1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3" name="Google Shape;21433;g893074c141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1"/>
        <p:cNvGrpSpPr/>
        <p:nvPr/>
      </p:nvGrpSpPr>
      <p:grpSpPr>
        <a:xfrm>
          <a:off x="0" y="0"/>
          <a:ext cx="0" cy="0"/>
          <a:chOff x="0" y="0"/>
          <a:chExt cx="0" cy="0"/>
        </a:xfrm>
      </p:grpSpPr>
      <p:sp>
        <p:nvSpPr>
          <p:cNvPr id="21432" name="Google Shape;21432;g893074c141_1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3" name="Google Shape;21433;g893074c141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17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1"/>
        <p:cNvGrpSpPr/>
        <p:nvPr/>
      </p:nvGrpSpPr>
      <p:grpSpPr>
        <a:xfrm>
          <a:off x="0" y="0"/>
          <a:ext cx="0" cy="0"/>
          <a:chOff x="0" y="0"/>
          <a:chExt cx="0" cy="0"/>
        </a:xfrm>
      </p:grpSpPr>
      <p:sp>
        <p:nvSpPr>
          <p:cNvPr id="21432" name="Google Shape;21432;g893074c141_1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3" name="Google Shape;21433;g893074c141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24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1"/>
        <p:cNvGrpSpPr/>
        <p:nvPr/>
      </p:nvGrpSpPr>
      <p:grpSpPr>
        <a:xfrm>
          <a:off x="0" y="0"/>
          <a:ext cx="0" cy="0"/>
          <a:chOff x="0" y="0"/>
          <a:chExt cx="0" cy="0"/>
        </a:xfrm>
      </p:grpSpPr>
      <p:sp>
        <p:nvSpPr>
          <p:cNvPr id="21432" name="Google Shape;21432;g893074c141_1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3" name="Google Shape;21433;g893074c141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32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1"/>
        <p:cNvGrpSpPr/>
        <p:nvPr/>
      </p:nvGrpSpPr>
      <p:grpSpPr>
        <a:xfrm>
          <a:off x="0" y="0"/>
          <a:ext cx="0" cy="0"/>
          <a:chOff x="0" y="0"/>
          <a:chExt cx="0" cy="0"/>
        </a:xfrm>
      </p:grpSpPr>
      <p:sp>
        <p:nvSpPr>
          <p:cNvPr id="21432" name="Google Shape;21432;g893074c141_1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3" name="Google Shape;21433;g893074c141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62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73260" y="1005125"/>
            <a:ext cx="2796900" cy="23178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Font typeface="Berkshire Swash"/>
              <a:buNone/>
              <a:defRPr sz="7000">
                <a:latin typeface="Berkshire Swash"/>
                <a:ea typeface="Berkshire Swash"/>
                <a:cs typeface="Berkshire Swash"/>
                <a:sym typeface="Berkshire Swash"/>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73125" y="3224750"/>
            <a:ext cx="27969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1" name="Google Shape;11;p2"/>
          <p:cNvSpPr/>
          <p:nvPr/>
        </p:nvSpPr>
        <p:spPr>
          <a:xfrm>
            <a:off x="-199475" y="-188050"/>
            <a:ext cx="3673877" cy="1332473"/>
          </a:xfrm>
          <a:custGeom>
            <a:avLst/>
            <a:gdLst/>
            <a:ahLst/>
            <a:cxnLst/>
            <a:rect l="l" t="t" r="r" b="b"/>
            <a:pathLst>
              <a:path w="12333" h="4473" extrusionOk="0">
                <a:moveTo>
                  <a:pt x="17" y="0"/>
                </a:moveTo>
                <a:lnTo>
                  <a:pt x="33" y="4041"/>
                </a:lnTo>
                <a:cubicBezTo>
                  <a:pt x="0" y="4090"/>
                  <a:pt x="602" y="4280"/>
                  <a:pt x="652" y="4297"/>
                </a:cubicBezTo>
                <a:cubicBezTo>
                  <a:pt x="775" y="4335"/>
                  <a:pt x="897" y="4355"/>
                  <a:pt x="1019" y="4355"/>
                </a:cubicBezTo>
                <a:cubicBezTo>
                  <a:pt x="1221" y="4355"/>
                  <a:pt x="1420" y="4301"/>
                  <a:pt x="1612" y="4193"/>
                </a:cubicBezTo>
                <a:cubicBezTo>
                  <a:pt x="2198" y="3868"/>
                  <a:pt x="2577" y="3282"/>
                  <a:pt x="3159" y="2940"/>
                </a:cubicBezTo>
                <a:cubicBezTo>
                  <a:pt x="3576" y="2709"/>
                  <a:pt x="4037" y="2592"/>
                  <a:pt x="4498" y="2592"/>
                </a:cubicBezTo>
                <a:cubicBezTo>
                  <a:pt x="4893" y="2592"/>
                  <a:pt x="5287" y="2678"/>
                  <a:pt x="5653" y="2854"/>
                </a:cubicBezTo>
                <a:cubicBezTo>
                  <a:pt x="6131" y="3093"/>
                  <a:pt x="6494" y="3455"/>
                  <a:pt x="6906" y="3781"/>
                </a:cubicBezTo>
                <a:cubicBezTo>
                  <a:pt x="7302" y="4107"/>
                  <a:pt x="7817" y="4433"/>
                  <a:pt x="8333" y="4470"/>
                </a:cubicBezTo>
                <a:cubicBezTo>
                  <a:pt x="8363" y="4472"/>
                  <a:pt x="8393" y="4472"/>
                  <a:pt x="8423" y="4472"/>
                </a:cubicBezTo>
                <a:cubicBezTo>
                  <a:pt x="9185" y="4472"/>
                  <a:pt x="9795" y="3880"/>
                  <a:pt x="10291" y="3352"/>
                </a:cubicBezTo>
                <a:cubicBezTo>
                  <a:pt x="10786" y="2783"/>
                  <a:pt x="11252" y="2186"/>
                  <a:pt x="11648" y="1547"/>
                </a:cubicBezTo>
                <a:cubicBezTo>
                  <a:pt x="11837" y="1221"/>
                  <a:pt x="12006" y="879"/>
                  <a:pt x="12147" y="536"/>
                </a:cubicBezTo>
                <a:cubicBezTo>
                  <a:pt x="12212" y="380"/>
                  <a:pt x="12332" y="0"/>
                  <a:pt x="1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5400000">
            <a:off x="-264599" y="3502895"/>
            <a:ext cx="1803243" cy="1536829"/>
            <a:chOff x="3796300" y="2184925"/>
            <a:chExt cx="427775" cy="364575"/>
          </a:xfrm>
        </p:grpSpPr>
        <p:sp>
          <p:nvSpPr>
            <p:cNvPr id="13" name="Google Shape;13;p2"/>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2"/>
          <p:cNvSpPr/>
          <p:nvPr/>
        </p:nvSpPr>
        <p:spPr>
          <a:xfrm rot="5400000" flipH="1">
            <a:off x="6662939" y="4629379"/>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rot="5400000" flipH="1">
            <a:off x="8334414" y="40194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rot="-3532039" flipH="1">
            <a:off x="465609" y="1200297"/>
            <a:ext cx="342801" cy="37614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340777" y="3783865"/>
            <a:ext cx="1803223" cy="1389052"/>
          </a:xfrm>
          <a:custGeom>
            <a:avLst/>
            <a:gdLst/>
            <a:ahLst/>
            <a:cxnLst/>
            <a:rect l="l" t="t" r="r" b="b"/>
            <a:pathLst>
              <a:path w="8573" h="6604" extrusionOk="0">
                <a:moveTo>
                  <a:pt x="5789" y="1"/>
                </a:moveTo>
                <a:cubicBezTo>
                  <a:pt x="3331" y="1"/>
                  <a:pt x="117" y="1067"/>
                  <a:pt x="1" y="6604"/>
                </a:cubicBezTo>
                <a:lnTo>
                  <a:pt x="8572" y="6604"/>
                </a:lnTo>
                <a:lnTo>
                  <a:pt x="8572" y="419"/>
                </a:lnTo>
                <a:cubicBezTo>
                  <a:pt x="8572" y="419"/>
                  <a:pt x="7329" y="1"/>
                  <a:pt x="5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7"/>
        <p:cNvGrpSpPr/>
        <p:nvPr/>
      </p:nvGrpSpPr>
      <p:grpSpPr>
        <a:xfrm>
          <a:off x="0" y="0"/>
          <a:ext cx="0" cy="0"/>
          <a:chOff x="0" y="0"/>
          <a:chExt cx="0" cy="0"/>
        </a:xfrm>
      </p:grpSpPr>
      <p:sp>
        <p:nvSpPr>
          <p:cNvPr id="748" name="Google Shape;748;p4"/>
          <p:cNvSpPr/>
          <p:nvPr/>
        </p:nvSpPr>
        <p:spPr>
          <a:xfrm>
            <a:off x="-1238975" y="4165763"/>
            <a:ext cx="2756964" cy="2185425"/>
          </a:xfrm>
          <a:custGeom>
            <a:avLst/>
            <a:gdLst/>
            <a:ahLst/>
            <a:cxnLst/>
            <a:rect l="l" t="t" r="r" b="b"/>
            <a:pathLst>
              <a:path w="9898" h="7846" extrusionOk="0">
                <a:moveTo>
                  <a:pt x="4627" y="0"/>
                </a:moveTo>
                <a:cubicBezTo>
                  <a:pt x="4131" y="0"/>
                  <a:pt x="3652" y="260"/>
                  <a:pt x="3396" y="701"/>
                </a:cubicBezTo>
                <a:cubicBezTo>
                  <a:pt x="3192" y="1024"/>
                  <a:pt x="2988" y="1460"/>
                  <a:pt x="2868" y="2078"/>
                </a:cubicBezTo>
                <a:cubicBezTo>
                  <a:pt x="2552" y="3541"/>
                  <a:pt x="1231" y="4040"/>
                  <a:pt x="703" y="4679"/>
                </a:cubicBezTo>
                <a:cubicBezTo>
                  <a:pt x="204" y="5242"/>
                  <a:pt x="0" y="6788"/>
                  <a:pt x="1990" y="7526"/>
                </a:cubicBezTo>
                <a:cubicBezTo>
                  <a:pt x="2572" y="7739"/>
                  <a:pt x="3235" y="7846"/>
                  <a:pt x="3920" y="7846"/>
                </a:cubicBezTo>
                <a:cubicBezTo>
                  <a:pt x="5586" y="7846"/>
                  <a:pt x="7380" y="7218"/>
                  <a:pt x="8436" y="5973"/>
                </a:cubicBezTo>
                <a:cubicBezTo>
                  <a:pt x="9898" y="4244"/>
                  <a:pt x="8612" y="2718"/>
                  <a:pt x="7937" y="2339"/>
                </a:cubicBezTo>
                <a:cubicBezTo>
                  <a:pt x="7909" y="2339"/>
                  <a:pt x="6446" y="1636"/>
                  <a:pt x="6067" y="933"/>
                </a:cubicBezTo>
                <a:cubicBezTo>
                  <a:pt x="5828" y="581"/>
                  <a:pt x="5504" y="202"/>
                  <a:pt x="5012" y="54"/>
                </a:cubicBezTo>
                <a:cubicBezTo>
                  <a:pt x="4885" y="18"/>
                  <a:pt x="4755" y="0"/>
                  <a:pt x="4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txBox="1">
            <a:spLocks noGrp="1"/>
          </p:cNvSpPr>
          <p:nvPr>
            <p:ph type="body" idx="1"/>
          </p:nvPr>
        </p:nvSpPr>
        <p:spPr>
          <a:xfrm>
            <a:off x="720000" y="1378075"/>
            <a:ext cx="7704000" cy="322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750" name="Google Shape;750;p4"/>
          <p:cNvSpPr txBox="1">
            <a:spLocks noGrp="1"/>
          </p:cNvSpPr>
          <p:nvPr>
            <p:ph type="title"/>
          </p:nvPr>
        </p:nvSpPr>
        <p:spPr>
          <a:xfrm>
            <a:off x="720000" y="540000"/>
            <a:ext cx="7704000" cy="6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1" name="Google Shape;751;p4"/>
          <p:cNvGrpSpPr/>
          <p:nvPr/>
        </p:nvGrpSpPr>
        <p:grpSpPr>
          <a:xfrm flipH="1">
            <a:off x="8295974" y="-342486"/>
            <a:ext cx="901674" cy="1575190"/>
            <a:chOff x="5052950" y="2452900"/>
            <a:chExt cx="213900" cy="373675"/>
          </a:xfrm>
        </p:grpSpPr>
        <p:sp>
          <p:nvSpPr>
            <p:cNvPr id="752" name="Google Shape;752;p4"/>
            <p:cNvSpPr/>
            <p:nvPr/>
          </p:nvSpPr>
          <p:spPr>
            <a:xfrm>
              <a:off x="5133675" y="2625975"/>
              <a:ext cx="6100" cy="6575"/>
            </a:xfrm>
            <a:custGeom>
              <a:avLst/>
              <a:gdLst/>
              <a:ahLst/>
              <a:cxnLst/>
              <a:rect l="l" t="t" r="r" b="b"/>
              <a:pathLst>
                <a:path w="244" h="263" extrusionOk="0">
                  <a:moveTo>
                    <a:pt x="103" y="0"/>
                  </a:moveTo>
                  <a:cubicBezTo>
                    <a:pt x="70" y="17"/>
                    <a:pt x="54" y="33"/>
                    <a:pt x="37" y="50"/>
                  </a:cubicBezTo>
                  <a:cubicBezTo>
                    <a:pt x="0" y="87"/>
                    <a:pt x="0" y="120"/>
                    <a:pt x="0" y="153"/>
                  </a:cubicBezTo>
                  <a:cubicBezTo>
                    <a:pt x="17" y="190"/>
                    <a:pt x="37" y="223"/>
                    <a:pt x="54" y="239"/>
                  </a:cubicBezTo>
                  <a:cubicBezTo>
                    <a:pt x="65" y="251"/>
                    <a:pt x="85" y="263"/>
                    <a:pt x="109" y="263"/>
                  </a:cubicBezTo>
                  <a:cubicBezTo>
                    <a:pt x="119" y="263"/>
                    <a:pt x="129" y="261"/>
                    <a:pt x="140" y="256"/>
                  </a:cubicBezTo>
                  <a:cubicBezTo>
                    <a:pt x="190" y="256"/>
                    <a:pt x="243" y="190"/>
                    <a:pt x="223" y="120"/>
                  </a:cubicBezTo>
                  <a:cubicBezTo>
                    <a:pt x="223" y="87"/>
                    <a:pt x="206" y="50"/>
                    <a:pt x="190" y="33"/>
                  </a:cubicBezTo>
                  <a:cubicBezTo>
                    <a:pt x="173" y="17"/>
                    <a:pt x="173" y="17"/>
                    <a:pt x="157" y="17"/>
                  </a:cubicBezTo>
                  <a:cubicBezTo>
                    <a:pt x="14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5133675" y="2501350"/>
              <a:ext cx="6100" cy="6525"/>
            </a:xfrm>
            <a:custGeom>
              <a:avLst/>
              <a:gdLst/>
              <a:ahLst/>
              <a:cxnLst/>
              <a:rect l="l" t="t" r="r" b="b"/>
              <a:pathLst>
                <a:path w="244" h="261" extrusionOk="0">
                  <a:moveTo>
                    <a:pt x="103" y="1"/>
                  </a:moveTo>
                  <a:cubicBezTo>
                    <a:pt x="54" y="21"/>
                    <a:pt x="0" y="71"/>
                    <a:pt x="17" y="157"/>
                  </a:cubicBezTo>
                  <a:cubicBezTo>
                    <a:pt x="17" y="190"/>
                    <a:pt x="37" y="207"/>
                    <a:pt x="54" y="244"/>
                  </a:cubicBezTo>
                  <a:cubicBezTo>
                    <a:pt x="87" y="260"/>
                    <a:pt x="120" y="260"/>
                    <a:pt x="140" y="260"/>
                  </a:cubicBezTo>
                  <a:cubicBezTo>
                    <a:pt x="206" y="244"/>
                    <a:pt x="243" y="174"/>
                    <a:pt x="243" y="104"/>
                  </a:cubicBezTo>
                  <a:cubicBezTo>
                    <a:pt x="223" y="71"/>
                    <a:pt x="206" y="21"/>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5132025" y="2593950"/>
              <a:ext cx="6400" cy="6675"/>
            </a:xfrm>
            <a:custGeom>
              <a:avLst/>
              <a:gdLst/>
              <a:ahLst/>
              <a:cxnLst/>
              <a:rect l="l" t="t" r="r" b="b"/>
              <a:pathLst>
                <a:path w="256" h="267" extrusionOk="0">
                  <a:moveTo>
                    <a:pt x="118" y="0"/>
                  </a:moveTo>
                  <a:cubicBezTo>
                    <a:pt x="100" y="0"/>
                    <a:pt x="78" y="13"/>
                    <a:pt x="66" y="28"/>
                  </a:cubicBezTo>
                  <a:cubicBezTo>
                    <a:pt x="17" y="77"/>
                    <a:pt x="0" y="164"/>
                    <a:pt x="50" y="213"/>
                  </a:cubicBezTo>
                  <a:cubicBezTo>
                    <a:pt x="66" y="234"/>
                    <a:pt x="83" y="250"/>
                    <a:pt x="120" y="267"/>
                  </a:cubicBezTo>
                  <a:cubicBezTo>
                    <a:pt x="153" y="267"/>
                    <a:pt x="169" y="250"/>
                    <a:pt x="206" y="234"/>
                  </a:cubicBezTo>
                  <a:cubicBezTo>
                    <a:pt x="239" y="180"/>
                    <a:pt x="256" y="110"/>
                    <a:pt x="223" y="44"/>
                  </a:cubicBezTo>
                  <a:cubicBezTo>
                    <a:pt x="206" y="28"/>
                    <a:pt x="186" y="7"/>
                    <a:pt x="169" y="7"/>
                  </a:cubicBezTo>
                  <a:lnTo>
                    <a:pt x="136" y="7"/>
                  </a:lnTo>
                  <a:cubicBezTo>
                    <a:pt x="132" y="2"/>
                    <a:pt x="12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5134075" y="2530625"/>
              <a:ext cx="6100" cy="6425"/>
            </a:xfrm>
            <a:custGeom>
              <a:avLst/>
              <a:gdLst/>
              <a:ahLst/>
              <a:cxnLst/>
              <a:rect l="l" t="t" r="r" b="b"/>
              <a:pathLst>
                <a:path w="244" h="257" extrusionOk="0">
                  <a:moveTo>
                    <a:pt x="104" y="1"/>
                  </a:moveTo>
                  <a:cubicBezTo>
                    <a:pt x="87" y="1"/>
                    <a:pt x="71" y="17"/>
                    <a:pt x="54" y="33"/>
                  </a:cubicBezTo>
                  <a:cubicBezTo>
                    <a:pt x="21" y="50"/>
                    <a:pt x="1" y="104"/>
                    <a:pt x="21" y="137"/>
                  </a:cubicBezTo>
                  <a:cubicBezTo>
                    <a:pt x="21" y="170"/>
                    <a:pt x="38" y="207"/>
                    <a:pt x="54" y="223"/>
                  </a:cubicBezTo>
                  <a:cubicBezTo>
                    <a:pt x="87" y="256"/>
                    <a:pt x="104" y="256"/>
                    <a:pt x="141" y="256"/>
                  </a:cubicBezTo>
                  <a:cubicBezTo>
                    <a:pt x="190" y="240"/>
                    <a:pt x="244" y="190"/>
                    <a:pt x="244" y="120"/>
                  </a:cubicBezTo>
                  <a:lnTo>
                    <a:pt x="244" y="104"/>
                  </a:lnTo>
                  <a:cubicBezTo>
                    <a:pt x="227" y="50"/>
                    <a:pt x="20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5132425" y="2547225"/>
              <a:ext cx="6000" cy="6525"/>
            </a:xfrm>
            <a:custGeom>
              <a:avLst/>
              <a:gdLst/>
              <a:ahLst/>
              <a:cxnLst/>
              <a:rect l="l" t="t" r="r" b="b"/>
              <a:pathLst>
                <a:path w="240" h="261" extrusionOk="0">
                  <a:moveTo>
                    <a:pt x="126" y="0"/>
                  </a:moveTo>
                  <a:cubicBezTo>
                    <a:pt x="81" y="0"/>
                    <a:pt x="31" y="33"/>
                    <a:pt x="17" y="91"/>
                  </a:cubicBezTo>
                  <a:cubicBezTo>
                    <a:pt x="1" y="145"/>
                    <a:pt x="17" y="227"/>
                    <a:pt x="87" y="248"/>
                  </a:cubicBezTo>
                  <a:cubicBezTo>
                    <a:pt x="100" y="256"/>
                    <a:pt x="115" y="261"/>
                    <a:pt x="130" y="261"/>
                  </a:cubicBezTo>
                  <a:cubicBezTo>
                    <a:pt x="170" y="261"/>
                    <a:pt x="211" y="229"/>
                    <a:pt x="223" y="178"/>
                  </a:cubicBezTo>
                  <a:cubicBezTo>
                    <a:pt x="240" y="107"/>
                    <a:pt x="223" y="42"/>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5125925" y="2610500"/>
              <a:ext cx="5600" cy="6600"/>
            </a:xfrm>
            <a:custGeom>
              <a:avLst/>
              <a:gdLst/>
              <a:ahLst/>
              <a:cxnLst/>
              <a:rect l="l" t="t" r="r" b="b"/>
              <a:pathLst>
                <a:path w="224" h="264" extrusionOk="0">
                  <a:moveTo>
                    <a:pt x="87" y="1"/>
                  </a:moveTo>
                  <a:cubicBezTo>
                    <a:pt x="38" y="17"/>
                    <a:pt x="1" y="87"/>
                    <a:pt x="1" y="153"/>
                  </a:cubicBezTo>
                  <a:cubicBezTo>
                    <a:pt x="1" y="190"/>
                    <a:pt x="17" y="223"/>
                    <a:pt x="55" y="240"/>
                  </a:cubicBezTo>
                  <a:cubicBezTo>
                    <a:pt x="66" y="252"/>
                    <a:pt x="86" y="263"/>
                    <a:pt x="103" y="263"/>
                  </a:cubicBezTo>
                  <a:cubicBezTo>
                    <a:pt x="109" y="263"/>
                    <a:pt x="116" y="261"/>
                    <a:pt x="120" y="256"/>
                  </a:cubicBezTo>
                  <a:cubicBezTo>
                    <a:pt x="158" y="256"/>
                    <a:pt x="191" y="240"/>
                    <a:pt x="207" y="207"/>
                  </a:cubicBezTo>
                  <a:cubicBezTo>
                    <a:pt x="224" y="190"/>
                    <a:pt x="224" y="153"/>
                    <a:pt x="224" y="120"/>
                  </a:cubicBezTo>
                  <a:cubicBezTo>
                    <a:pt x="224" y="87"/>
                    <a:pt x="207" y="50"/>
                    <a:pt x="174" y="34"/>
                  </a:cubicBezTo>
                  <a:cubicBezTo>
                    <a:pt x="174" y="17"/>
                    <a:pt x="158" y="17"/>
                    <a:pt x="158"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5128925" y="2643075"/>
              <a:ext cx="6100" cy="6700"/>
            </a:xfrm>
            <a:custGeom>
              <a:avLst/>
              <a:gdLst/>
              <a:ahLst/>
              <a:cxnLst/>
              <a:rect l="l" t="t" r="r" b="b"/>
              <a:pathLst>
                <a:path w="244" h="268" extrusionOk="0">
                  <a:moveTo>
                    <a:pt x="104" y="1"/>
                  </a:moveTo>
                  <a:cubicBezTo>
                    <a:pt x="87" y="21"/>
                    <a:pt x="87" y="21"/>
                    <a:pt x="71" y="21"/>
                  </a:cubicBezTo>
                  <a:cubicBezTo>
                    <a:pt x="38" y="38"/>
                    <a:pt x="0" y="104"/>
                    <a:pt x="0" y="157"/>
                  </a:cubicBezTo>
                  <a:cubicBezTo>
                    <a:pt x="21" y="190"/>
                    <a:pt x="38" y="227"/>
                    <a:pt x="54" y="244"/>
                  </a:cubicBezTo>
                  <a:cubicBezTo>
                    <a:pt x="66" y="255"/>
                    <a:pt x="86" y="267"/>
                    <a:pt x="109" y="267"/>
                  </a:cubicBezTo>
                  <a:cubicBezTo>
                    <a:pt x="119" y="267"/>
                    <a:pt x="130" y="265"/>
                    <a:pt x="141" y="260"/>
                  </a:cubicBezTo>
                  <a:cubicBezTo>
                    <a:pt x="190" y="260"/>
                    <a:pt x="244" y="190"/>
                    <a:pt x="227" y="124"/>
                  </a:cubicBezTo>
                  <a:lnTo>
                    <a:pt x="227" y="87"/>
                  </a:lnTo>
                  <a:cubicBezTo>
                    <a:pt x="207" y="54"/>
                    <a:pt x="190" y="38"/>
                    <a:pt x="157" y="21"/>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5132425" y="2577825"/>
              <a:ext cx="6000" cy="6525"/>
            </a:xfrm>
            <a:custGeom>
              <a:avLst/>
              <a:gdLst/>
              <a:ahLst/>
              <a:cxnLst/>
              <a:rect l="l" t="t" r="r" b="b"/>
              <a:pathLst>
                <a:path w="240" h="261" extrusionOk="0">
                  <a:moveTo>
                    <a:pt x="104" y="1"/>
                  </a:moveTo>
                  <a:cubicBezTo>
                    <a:pt x="50" y="17"/>
                    <a:pt x="1" y="87"/>
                    <a:pt x="17" y="157"/>
                  </a:cubicBezTo>
                  <a:cubicBezTo>
                    <a:pt x="17" y="190"/>
                    <a:pt x="34" y="207"/>
                    <a:pt x="50" y="240"/>
                  </a:cubicBezTo>
                  <a:cubicBezTo>
                    <a:pt x="87" y="261"/>
                    <a:pt x="120" y="261"/>
                    <a:pt x="137" y="261"/>
                  </a:cubicBezTo>
                  <a:cubicBezTo>
                    <a:pt x="207" y="240"/>
                    <a:pt x="240" y="174"/>
                    <a:pt x="240" y="104"/>
                  </a:cubicBezTo>
                  <a:cubicBezTo>
                    <a:pt x="223" y="71"/>
                    <a:pt x="207" y="54"/>
                    <a:pt x="190" y="17"/>
                  </a:cubicBezTo>
                  <a:cubicBezTo>
                    <a:pt x="190" y="17"/>
                    <a:pt x="170" y="17"/>
                    <a:pt x="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5130275" y="2470125"/>
              <a:ext cx="6000" cy="6825"/>
            </a:xfrm>
            <a:custGeom>
              <a:avLst/>
              <a:gdLst/>
              <a:ahLst/>
              <a:cxnLst/>
              <a:rect l="l" t="t" r="r" b="b"/>
              <a:pathLst>
                <a:path w="240" h="273" extrusionOk="0">
                  <a:moveTo>
                    <a:pt x="126" y="0"/>
                  </a:moveTo>
                  <a:cubicBezTo>
                    <a:pt x="120" y="0"/>
                    <a:pt x="111" y="4"/>
                    <a:pt x="103" y="13"/>
                  </a:cubicBezTo>
                  <a:cubicBezTo>
                    <a:pt x="50" y="13"/>
                    <a:pt x="0" y="83"/>
                    <a:pt x="17" y="153"/>
                  </a:cubicBezTo>
                  <a:cubicBezTo>
                    <a:pt x="17" y="186"/>
                    <a:pt x="33" y="219"/>
                    <a:pt x="70" y="239"/>
                  </a:cubicBezTo>
                  <a:cubicBezTo>
                    <a:pt x="87" y="256"/>
                    <a:pt x="103" y="272"/>
                    <a:pt x="136" y="272"/>
                  </a:cubicBezTo>
                  <a:cubicBezTo>
                    <a:pt x="173" y="256"/>
                    <a:pt x="190" y="239"/>
                    <a:pt x="206" y="202"/>
                  </a:cubicBezTo>
                  <a:cubicBezTo>
                    <a:pt x="223" y="186"/>
                    <a:pt x="239" y="153"/>
                    <a:pt x="223" y="116"/>
                  </a:cubicBezTo>
                  <a:cubicBezTo>
                    <a:pt x="223" y="83"/>
                    <a:pt x="206" y="50"/>
                    <a:pt x="190" y="33"/>
                  </a:cubicBezTo>
                  <a:cubicBezTo>
                    <a:pt x="173" y="13"/>
                    <a:pt x="173" y="13"/>
                    <a:pt x="153" y="13"/>
                  </a:cubicBezTo>
                  <a:lnTo>
                    <a:pt x="136" y="13"/>
                  </a:lnTo>
                  <a:cubicBezTo>
                    <a:pt x="136" y="4"/>
                    <a:pt x="132"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5116975" y="2504300"/>
              <a:ext cx="6400" cy="6550"/>
            </a:xfrm>
            <a:custGeom>
              <a:avLst/>
              <a:gdLst/>
              <a:ahLst/>
              <a:cxnLst/>
              <a:rect l="l" t="t" r="r" b="b"/>
              <a:pathLst>
                <a:path w="256" h="262" extrusionOk="0">
                  <a:moveTo>
                    <a:pt x="140" y="1"/>
                  </a:moveTo>
                  <a:cubicBezTo>
                    <a:pt x="95" y="1"/>
                    <a:pt x="47" y="35"/>
                    <a:pt x="33" y="89"/>
                  </a:cubicBezTo>
                  <a:cubicBezTo>
                    <a:pt x="0" y="159"/>
                    <a:pt x="33" y="229"/>
                    <a:pt x="87" y="262"/>
                  </a:cubicBezTo>
                  <a:lnTo>
                    <a:pt x="136" y="262"/>
                  </a:lnTo>
                  <a:cubicBezTo>
                    <a:pt x="190" y="262"/>
                    <a:pt x="223" y="229"/>
                    <a:pt x="239" y="175"/>
                  </a:cubicBezTo>
                  <a:cubicBezTo>
                    <a:pt x="256" y="126"/>
                    <a:pt x="239" y="72"/>
                    <a:pt x="206" y="39"/>
                  </a:cubicBezTo>
                  <a:cubicBezTo>
                    <a:pt x="206" y="39"/>
                    <a:pt x="190" y="23"/>
                    <a:pt x="169" y="6"/>
                  </a:cubicBezTo>
                  <a:cubicBezTo>
                    <a:pt x="160" y="2"/>
                    <a:pt x="15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5106650" y="2535675"/>
              <a:ext cx="6425" cy="6525"/>
            </a:xfrm>
            <a:custGeom>
              <a:avLst/>
              <a:gdLst/>
              <a:ahLst/>
              <a:cxnLst/>
              <a:rect l="l" t="t" r="r" b="b"/>
              <a:pathLst>
                <a:path w="257" h="261" extrusionOk="0">
                  <a:moveTo>
                    <a:pt x="142" y="0"/>
                  </a:moveTo>
                  <a:cubicBezTo>
                    <a:pt x="97" y="0"/>
                    <a:pt x="47" y="30"/>
                    <a:pt x="34" y="71"/>
                  </a:cubicBezTo>
                  <a:cubicBezTo>
                    <a:pt x="1" y="141"/>
                    <a:pt x="34" y="227"/>
                    <a:pt x="88" y="244"/>
                  </a:cubicBezTo>
                  <a:cubicBezTo>
                    <a:pt x="104" y="260"/>
                    <a:pt x="120" y="260"/>
                    <a:pt x="137" y="260"/>
                  </a:cubicBezTo>
                  <a:cubicBezTo>
                    <a:pt x="191" y="244"/>
                    <a:pt x="224" y="227"/>
                    <a:pt x="240" y="174"/>
                  </a:cubicBezTo>
                  <a:cubicBezTo>
                    <a:pt x="257" y="124"/>
                    <a:pt x="240" y="71"/>
                    <a:pt x="207" y="38"/>
                  </a:cubicBezTo>
                  <a:cubicBezTo>
                    <a:pt x="207" y="21"/>
                    <a:pt x="191" y="21"/>
                    <a:pt x="170" y="5"/>
                  </a:cubicBezTo>
                  <a:cubicBezTo>
                    <a:pt x="161" y="2"/>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5110875" y="2490625"/>
              <a:ext cx="5700" cy="6700"/>
            </a:xfrm>
            <a:custGeom>
              <a:avLst/>
              <a:gdLst/>
              <a:ahLst/>
              <a:cxnLst/>
              <a:rect l="l" t="t" r="r" b="b"/>
              <a:pathLst>
                <a:path w="228" h="268" extrusionOk="0">
                  <a:moveTo>
                    <a:pt x="104" y="1"/>
                  </a:moveTo>
                  <a:cubicBezTo>
                    <a:pt x="38" y="17"/>
                    <a:pt x="1" y="87"/>
                    <a:pt x="1" y="157"/>
                  </a:cubicBezTo>
                  <a:cubicBezTo>
                    <a:pt x="22" y="190"/>
                    <a:pt x="38" y="223"/>
                    <a:pt x="55" y="244"/>
                  </a:cubicBezTo>
                  <a:cubicBezTo>
                    <a:pt x="66" y="256"/>
                    <a:pt x="86" y="267"/>
                    <a:pt x="110" y="267"/>
                  </a:cubicBezTo>
                  <a:cubicBezTo>
                    <a:pt x="120" y="267"/>
                    <a:pt x="130" y="265"/>
                    <a:pt x="141" y="261"/>
                  </a:cubicBezTo>
                  <a:cubicBezTo>
                    <a:pt x="174" y="261"/>
                    <a:pt x="191" y="244"/>
                    <a:pt x="207" y="207"/>
                  </a:cubicBezTo>
                  <a:cubicBezTo>
                    <a:pt x="228" y="190"/>
                    <a:pt x="228" y="157"/>
                    <a:pt x="228" y="120"/>
                  </a:cubicBezTo>
                  <a:cubicBezTo>
                    <a:pt x="228" y="87"/>
                    <a:pt x="207" y="54"/>
                    <a:pt x="191" y="38"/>
                  </a:cubicBezTo>
                  <a:cubicBezTo>
                    <a:pt x="174" y="17"/>
                    <a:pt x="174" y="17"/>
                    <a:pt x="158" y="17"/>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5099750" y="2677100"/>
              <a:ext cx="6000" cy="6400"/>
            </a:xfrm>
            <a:custGeom>
              <a:avLst/>
              <a:gdLst/>
              <a:ahLst/>
              <a:cxnLst/>
              <a:rect l="l" t="t" r="r" b="b"/>
              <a:pathLst>
                <a:path w="240" h="256" extrusionOk="0">
                  <a:moveTo>
                    <a:pt x="104" y="0"/>
                  </a:moveTo>
                  <a:cubicBezTo>
                    <a:pt x="54" y="17"/>
                    <a:pt x="1" y="83"/>
                    <a:pt x="17" y="153"/>
                  </a:cubicBezTo>
                  <a:cubicBezTo>
                    <a:pt x="17" y="186"/>
                    <a:pt x="34" y="223"/>
                    <a:pt x="54" y="239"/>
                  </a:cubicBezTo>
                  <a:cubicBezTo>
                    <a:pt x="87" y="256"/>
                    <a:pt x="104" y="256"/>
                    <a:pt x="137" y="256"/>
                  </a:cubicBezTo>
                  <a:cubicBezTo>
                    <a:pt x="207" y="239"/>
                    <a:pt x="240" y="186"/>
                    <a:pt x="223" y="103"/>
                  </a:cubicBezTo>
                  <a:cubicBezTo>
                    <a:pt x="223" y="66"/>
                    <a:pt x="207" y="50"/>
                    <a:pt x="190" y="17"/>
                  </a:cubicBezTo>
                  <a:lnTo>
                    <a:pt x="15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5122950" y="2486900"/>
              <a:ext cx="6000" cy="6325"/>
            </a:xfrm>
            <a:custGeom>
              <a:avLst/>
              <a:gdLst/>
              <a:ahLst/>
              <a:cxnLst/>
              <a:rect l="l" t="t" r="r" b="b"/>
              <a:pathLst>
                <a:path w="240" h="253" extrusionOk="0">
                  <a:moveTo>
                    <a:pt x="112" y="1"/>
                  </a:moveTo>
                  <a:cubicBezTo>
                    <a:pt x="70" y="1"/>
                    <a:pt x="29" y="32"/>
                    <a:pt x="17" y="84"/>
                  </a:cubicBezTo>
                  <a:cubicBezTo>
                    <a:pt x="0" y="150"/>
                    <a:pt x="17" y="220"/>
                    <a:pt x="87" y="253"/>
                  </a:cubicBezTo>
                  <a:lnTo>
                    <a:pt x="136" y="253"/>
                  </a:lnTo>
                  <a:cubicBezTo>
                    <a:pt x="174" y="253"/>
                    <a:pt x="206" y="220"/>
                    <a:pt x="223" y="187"/>
                  </a:cubicBezTo>
                  <a:cubicBezTo>
                    <a:pt x="239" y="133"/>
                    <a:pt x="223" y="84"/>
                    <a:pt x="206" y="47"/>
                  </a:cubicBezTo>
                  <a:cubicBezTo>
                    <a:pt x="190" y="30"/>
                    <a:pt x="174" y="14"/>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5099350" y="2693200"/>
              <a:ext cx="6400" cy="6600"/>
            </a:xfrm>
            <a:custGeom>
              <a:avLst/>
              <a:gdLst/>
              <a:ahLst/>
              <a:cxnLst/>
              <a:rect l="l" t="t" r="r" b="b"/>
              <a:pathLst>
                <a:path w="256" h="264" extrusionOk="0">
                  <a:moveTo>
                    <a:pt x="111" y="1"/>
                  </a:moveTo>
                  <a:cubicBezTo>
                    <a:pt x="92" y="1"/>
                    <a:pt x="76" y="12"/>
                    <a:pt x="50" y="24"/>
                  </a:cubicBezTo>
                  <a:cubicBezTo>
                    <a:pt x="17" y="78"/>
                    <a:pt x="0" y="160"/>
                    <a:pt x="33" y="214"/>
                  </a:cubicBezTo>
                  <a:cubicBezTo>
                    <a:pt x="50" y="247"/>
                    <a:pt x="87" y="263"/>
                    <a:pt x="120" y="263"/>
                  </a:cubicBezTo>
                  <a:cubicBezTo>
                    <a:pt x="136" y="263"/>
                    <a:pt x="173" y="247"/>
                    <a:pt x="190" y="230"/>
                  </a:cubicBezTo>
                  <a:cubicBezTo>
                    <a:pt x="239" y="181"/>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5124700" y="2562875"/>
              <a:ext cx="6425" cy="6525"/>
            </a:xfrm>
            <a:custGeom>
              <a:avLst/>
              <a:gdLst/>
              <a:ahLst/>
              <a:cxnLst/>
              <a:rect l="l" t="t" r="r" b="b"/>
              <a:pathLst>
                <a:path w="257" h="261" extrusionOk="0">
                  <a:moveTo>
                    <a:pt x="127" y="0"/>
                  </a:moveTo>
                  <a:cubicBezTo>
                    <a:pt x="87" y="0"/>
                    <a:pt x="46" y="32"/>
                    <a:pt x="33" y="83"/>
                  </a:cubicBezTo>
                  <a:cubicBezTo>
                    <a:pt x="0" y="154"/>
                    <a:pt x="33" y="219"/>
                    <a:pt x="87" y="257"/>
                  </a:cubicBezTo>
                  <a:cubicBezTo>
                    <a:pt x="99" y="259"/>
                    <a:pt x="110" y="261"/>
                    <a:pt x="121" y="261"/>
                  </a:cubicBezTo>
                  <a:cubicBezTo>
                    <a:pt x="171" y="261"/>
                    <a:pt x="212" y="231"/>
                    <a:pt x="240" y="186"/>
                  </a:cubicBezTo>
                  <a:cubicBezTo>
                    <a:pt x="256" y="116"/>
                    <a:pt x="223" y="34"/>
                    <a:pt x="169" y="13"/>
                  </a:cubicBezTo>
                  <a:cubicBezTo>
                    <a:pt x="156" y="5"/>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5121700" y="2533200"/>
              <a:ext cx="6000" cy="6600"/>
            </a:xfrm>
            <a:custGeom>
              <a:avLst/>
              <a:gdLst/>
              <a:ahLst/>
              <a:cxnLst/>
              <a:rect l="l" t="t" r="r" b="b"/>
              <a:pathLst>
                <a:path w="240" h="264" extrusionOk="0">
                  <a:moveTo>
                    <a:pt x="137" y="1"/>
                  </a:moveTo>
                  <a:cubicBezTo>
                    <a:pt x="104" y="1"/>
                    <a:pt x="67" y="17"/>
                    <a:pt x="50" y="34"/>
                  </a:cubicBezTo>
                  <a:cubicBezTo>
                    <a:pt x="1" y="87"/>
                    <a:pt x="1" y="153"/>
                    <a:pt x="34" y="223"/>
                  </a:cubicBezTo>
                  <a:cubicBezTo>
                    <a:pt x="50" y="240"/>
                    <a:pt x="83" y="256"/>
                    <a:pt x="104" y="256"/>
                  </a:cubicBezTo>
                  <a:cubicBezTo>
                    <a:pt x="114" y="261"/>
                    <a:pt x="123" y="263"/>
                    <a:pt x="133" y="263"/>
                  </a:cubicBezTo>
                  <a:cubicBezTo>
                    <a:pt x="155" y="263"/>
                    <a:pt x="175" y="251"/>
                    <a:pt x="186" y="240"/>
                  </a:cubicBezTo>
                  <a:cubicBezTo>
                    <a:pt x="207" y="223"/>
                    <a:pt x="224" y="190"/>
                    <a:pt x="224" y="153"/>
                  </a:cubicBezTo>
                  <a:cubicBezTo>
                    <a:pt x="240" y="120"/>
                    <a:pt x="224" y="87"/>
                    <a:pt x="207" y="50"/>
                  </a:cubicBezTo>
                  <a:cubicBezTo>
                    <a:pt x="186" y="34"/>
                    <a:pt x="170" y="17"/>
                    <a:pt x="153" y="17"/>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5128500" y="2516825"/>
              <a:ext cx="6125" cy="6500"/>
            </a:xfrm>
            <a:custGeom>
              <a:avLst/>
              <a:gdLst/>
              <a:ahLst/>
              <a:cxnLst/>
              <a:rect l="l" t="t" r="r" b="b"/>
              <a:pathLst>
                <a:path w="245" h="260" extrusionOk="0">
                  <a:moveTo>
                    <a:pt x="104" y="0"/>
                  </a:moveTo>
                  <a:cubicBezTo>
                    <a:pt x="71" y="0"/>
                    <a:pt x="55" y="21"/>
                    <a:pt x="38" y="54"/>
                  </a:cubicBezTo>
                  <a:cubicBezTo>
                    <a:pt x="17" y="87"/>
                    <a:pt x="1" y="124"/>
                    <a:pt x="1" y="157"/>
                  </a:cubicBezTo>
                  <a:cubicBezTo>
                    <a:pt x="17" y="190"/>
                    <a:pt x="38" y="227"/>
                    <a:pt x="55" y="243"/>
                  </a:cubicBezTo>
                  <a:cubicBezTo>
                    <a:pt x="71" y="260"/>
                    <a:pt x="104" y="260"/>
                    <a:pt x="141" y="260"/>
                  </a:cubicBezTo>
                  <a:cubicBezTo>
                    <a:pt x="191" y="243"/>
                    <a:pt x="244" y="190"/>
                    <a:pt x="224" y="103"/>
                  </a:cubicBezTo>
                  <a:cubicBezTo>
                    <a:pt x="224" y="70"/>
                    <a:pt x="207" y="54"/>
                    <a:pt x="191" y="21"/>
                  </a:cubicBezTo>
                  <a:lnTo>
                    <a:pt x="158" y="21"/>
                  </a:lnTo>
                  <a:cubicBezTo>
                    <a:pt x="141"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5143150" y="2514225"/>
              <a:ext cx="6000" cy="6525"/>
            </a:xfrm>
            <a:custGeom>
              <a:avLst/>
              <a:gdLst/>
              <a:ahLst/>
              <a:cxnLst/>
              <a:rect l="l" t="t" r="r" b="b"/>
              <a:pathLst>
                <a:path w="240" h="261" extrusionOk="0">
                  <a:moveTo>
                    <a:pt x="136" y="1"/>
                  </a:moveTo>
                  <a:cubicBezTo>
                    <a:pt x="104" y="1"/>
                    <a:pt x="87" y="1"/>
                    <a:pt x="50" y="22"/>
                  </a:cubicBezTo>
                  <a:cubicBezTo>
                    <a:pt x="17" y="71"/>
                    <a:pt x="0" y="158"/>
                    <a:pt x="33" y="207"/>
                  </a:cubicBezTo>
                  <a:cubicBezTo>
                    <a:pt x="50" y="244"/>
                    <a:pt x="87" y="261"/>
                    <a:pt x="120" y="261"/>
                  </a:cubicBezTo>
                  <a:cubicBezTo>
                    <a:pt x="136" y="261"/>
                    <a:pt x="174" y="244"/>
                    <a:pt x="190" y="228"/>
                  </a:cubicBezTo>
                  <a:cubicBezTo>
                    <a:pt x="223" y="207"/>
                    <a:pt x="240" y="174"/>
                    <a:pt x="240" y="141"/>
                  </a:cubicBezTo>
                  <a:cubicBezTo>
                    <a:pt x="240" y="104"/>
                    <a:pt x="240" y="71"/>
                    <a:pt x="207" y="55"/>
                  </a:cubicBezTo>
                  <a:cubicBezTo>
                    <a:pt x="207" y="22"/>
                    <a:pt x="190" y="22"/>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5139750" y="2561125"/>
              <a:ext cx="6000" cy="6425"/>
            </a:xfrm>
            <a:custGeom>
              <a:avLst/>
              <a:gdLst/>
              <a:ahLst/>
              <a:cxnLst/>
              <a:rect l="l" t="t" r="r" b="b"/>
              <a:pathLst>
                <a:path w="240" h="257" extrusionOk="0">
                  <a:moveTo>
                    <a:pt x="103" y="1"/>
                  </a:moveTo>
                  <a:cubicBezTo>
                    <a:pt x="50" y="17"/>
                    <a:pt x="0" y="83"/>
                    <a:pt x="17" y="153"/>
                  </a:cubicBezTo>
                  <a:cubicBezTo>
                    <a:pt x="17" y="186"/>
                    <a:pt x="33" y="207"/>
                    <a:pt x="66" y="240"/>
                  </a:cubicBezTo>
                  <a:cubicBezTo>
                    <a:pt x="83" y="256"/>
                    <a:pt x="120" y="256"/>
                    <a:pt x="136" y="256"/>
                  </a:cubicBezTo>
                  <a:cubicBezTo>
                    <a:pt x="207" y="240"/>
                    <a:pt x="240" y="170"/>
                    <a:pt x="240" y="104"/>
                  </a:cubicBezTo>
                  <a:cubicBezTo>
                    <a:pt x="223" y="67"/>
                    <a:pt x="207" y="50"/>
                    <a:pt x="186" y="17"/>
                  </a:cubicBezTo>
                  <a:cubicBezTo>
                    <a:pt x="186" y="17"/>
                    <a:pt x="169"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5081300" y="2617450"/>
              <a:ext cx="6000" cy="6550"/>
            </a:xfrm>
            <a:custGeom>
              <a:avLst/>
              <a:gdLst/>
              <a:ahLst/>
              <a:cxnLst/>
              <a:rect l="l" t="t" r="r" b="b"/>
              <a:pathLst>
                <a:path w="240" h="262" extrusionOk="0">
                  <a:moveTo>
                    <a:pt x="110" y="1"/>
                  </a:moveTo>
                  <a:cubicBezTo>
                    <a:pt x="70" y="1"/>
                    <a:pt x="29" y="33"/>
                    <a:pt x="17" y="81"/>
                  </a:cubicBezTo>
                  <a:cubicBezTo>
                    <a:pt x="1" y="98"/>
                    <a:pt x="1" y="119"/>
                    <a:pt x="1" y="152"/>
                  </a:cubicBezTo>
                  <a:cubicBezTo>
                    <a:pt x="17" y="185"/>
                    <a:pt x="34" y="238"/>
                    <a:pt x="87" y="255"/>
                  </a:cubicBezTo>
                  <a:cubicBezTo>
                    <a:pt x="96" y="259"/>
                    <a:pt x="105" y="261"/>
                    <a:pt x="114" y="261"/>
                  </a:cubicBezTo>
                  <a:cubicBezTo>
                    <a:pt x="138" y="261"/>
                    <a:pt x="163" y="246"/>
                    <a:pt x="190" y="222"/>
                  </a:cubicBezTo>
                  <a:cubicBezTo>
                    <a:pt x="207" y="222"/>
                    <a:pt x="207" y="201"/>
                    <a:pt x="223" y="185"/>
                  </a:cubicBezTo>
                  <a:cubicBezTo>
                    <a:pt x="240" y="119"/>
                    <a:pt x="207" y="32"/>
                    <a:pt x="153" y="15"/>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5166350" y="2483825"/>
              <a:ext cx="2175" cy="1275"/>
            </a:xfrm>
            <a:custGeom>
              <a:avLst/>
              <a:gdLst/>
              <a:ahLst/>
              <a:cxnLst/>
              <a:rect l="l" t="t" r="r" b="b"/>
              <a:pathLst>
                <a:path w="87" h="51" extrusionOk="0">
                  <a:moveTo>
                    <a:pt x="0" y="1"/>
                  </a:moveTo>
                  <a:cubicBezTo>
                    <a:pt x="0" y="17"/>
                    <a:pt x="0" y="17"/>
                    <a:pt x="17" y="17"/>
                  </a:cubicBezTo>
                  <a:cubicBezTo>
                    <a:pt x="33" y="34"/>
                    <a:pt x="50" y="50"/>
                    <a:pt x="87" y="50"/>
                  </a:cubicBezTo>
                  <a:cubicBezTo>
                    <a:pt x="50" y="3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5118625" y="2627900"/>
              <a:ext cx="6100" cy="6650"/>
            </a:xfrm>
            <a:custGeom>
              <a:avLst/>
              <a:gdLst/>
              <a:ahLst/>
              <a:cxnLst/>
              <a:rect l="l" t="t" r="r" b="b"/>
              <a:pathLst>
                <a:path w="244" h="266" extrusionOk="0">
                  <a:moveTo>
                    <a:pt x="123" y="1"/>
                  </a:moveTo>
                  <a:cubicBezTo>
                    <a:pt x="117" y="1"/>
                    <a:pt x="110" y="3"/>
                    <a:pt x="103" y="10"/>
                  </a:cubicBezTo>
                  <a:cubicBezTo>
                    <a:pt x="37" y="10"/>
                    <a:pt x="0" y="76"/>
                    <a:pt x="0" y="146"/>
                  </a:cubicBezTo>
                  <a:cubicBezTo>
                    <a:pt x="21" y="179"/>
                    <a:pt x="37" y="216"/>
                    <a:pt x="54" y="232"/>
                  </a:cubicBezTo>
                  <a:cubicBezTo>
                    <a:pt x="70" y="249"/>
                    <a:pt x="103" y="265"/>
                    <a:pt x="140" y="265"/>
                  </a:cubicBezTo>
                  <a:cubicBezTo>
                    <a:pt x="190" y="249"/>
                    <a:pt x="243" y="179"/>
                    <a:pt x="227" y="113"/>
                  </a:cubicBezTo>
                  <a:cubicBezTo>
                    <a:pt x="227" y="76"/>
                    <a:pt x="206" y="43"/>
                    <a:pt x="190" y="26"/>
                  </a:cubicBezTo>
                  <a:cubicBezTo>
                    <a:pt x="173" y="26"/>
                    <a:pt x="173"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5223025" y="2532275"/>
              <a:ext cx="6000" cy="6700"/>
            </a:xfrm>
            <a:custGeom>
              <a:avLst/>
              <a:gdLst/>
              <a:ahLst/>
              <a:cxnLst/>
              <a:rect l="l" t="t" r="r" b="b"/>
              <a:pathLst>
                <a:path w="240" h="268" extrusionOk="0">
                  <a:moveTo>
                    <a:pt x="104" y="0"/>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4" y="260"/>
                    <a:pt x="190" y="244"/>
                    <a:pt x="207" y="207"/>
                  </a:cubicBezTo>
                  <a:cubicBezTo>
                    <a:pt x="223" y="190"/>
                    <a:pt x="240" y="157"/>
                    <a:pt x="223" y="124"/>
                  </a:cubicBezTo>
                  <a:cubicBezTo>
                    <a:pt x="223" y="87"/>
                    <a:pt x="207" y="54"/>
                    <a:pt x="190" y="38"/>
                  </a:cubicBezTo>
                  <a:cubicBezTo>
                    <a:pt x="174" y="21"/>
                    <a:pt x="174"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5122950" y="2703675"/>
              <a:ext cx="6000" cy="6650"/>
            </a:xfrm>
            <a:custGeom>
              <a:avLst/>
              <a:gdLst/>
              <a:ahLst/>
              <a:cxnLst/>
              <a:rect l="l" t="t" r="r" b="b"/>
              <a:pathLst>
                <a:path w="240" h="266" extrusionOk="0">
                  <a:moveTo>
                    <a:pt x="103" y="1"/>
                  </a:moveTo>
                  <a:cubicBezTo>
                    <a:pt x="70" y="17"/>
                    <a:pt x="33" y="34"/>
                    <a:pt x="17" y="50"/>
                  </a:cubicBezTo>
                  <a:cubicBezTo>
                    <a:pt x="0" y="87"/>
                    <a:pt x="0" y="120"/>
                    <a:pt x="0" y="153"/>
                  </a:cubicBezTo>
                  <a:cubicBezTo>
                    <a:pt x="17" y="190"/>
                    <a:pt x="17" y="223"/>
                    <a:pt x="54" y="240"/>
                  </a:cubicBezTo>
                  <a:cubicBezTo>
                    <a:pt x="66" y="252"/>
                    <a:pt x="85" y="265"/>
                    <a:pt x="107" y="265"/>
                  </a:cubicBezTo>
                  <a:cubicBezTo>
                    <a:pt x="117" y="265"/>
                    <a:pt x="127" y="263"/>
                    <a:pt x="136" y="256"/>
                  </a:cubicBezTo>
                  <a:cubicBezTo>
                    <a:pt x="190" y="256"/>
                    <a:pt x="239" y="190"/>
                    <a:pt x="223" y="120"/>
                  </a:cubicBezTo>
                  <a:cubicBezTo>
                    <a:pt x="223" y="87"/>
                    <a:pt x="206" y="50"/>
                    <a:pt x="174" y="34"/>
                  </a:cubicBezTo>
                  <a:cubicBezTo>
                    <a:pt x="174" y="17"/>
                    <a:pt x="157"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5231575" y="2544750"/>
              <a:ext cx="5600" cy="6525"/>
            </a:xfrm>
            <a:custGeom>
              <a:avLst/>
              <a:gdLst/>
              <a:ahLst/>
              <a:cxnLst/>
              <a:rect l="l" t="t" r="r" b="b"/>
              <a:pathLst>
                <a:path w="224" h="261" extrusionOk="0">
                  <a:moveTo>
                    <a:pt x="104" y="0"/>
                  </a:moveTo>
                  <a:cubicBezTo>
                    <a:pt x="38" y="17"/>
                    <a:pt x="1" y="87"/>
                    <a:pt x="1" y="157"/>
                  </a:cubicBezTo>
                  <a:cubicBezTo>
                    <a:pt x="17" y="190"/>
                    <a:pt x="38" y="206"/>
                    <a:pt x="54" y="244"/>
                  </a:cubicBezTo>
                  <a:cubicBezTo>
                    <a:pt x="71" y="260"/>
                    <a:pt x="104" y="260"/>
                    <a:pt x="141" y="260"/>
                  </a:cubicBezTo>
                  <a:cubicBezTo>
                    <a:pt x="174" y="260"/>
                    <a:pt x="191" y="244"/>
                    <a:pt x="207" y="206"/>
                  </a:cubicBezTo>
                  <a:cubicBezTo>
                    <a:pt x="224" y="174"/>
                    <a:pt x="224" y="141"/>
                    <a:pt x="224" y="103"/>
                  </a:cubicBezTo>
                  <a:cubicBezTo>
                    <a:pt x="224" y="70"/>
                    <a:pt x="207" y="54"/>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5224275" y="2561950"/>
              <a:ext cx="6100" cy="6425"/>
            </a:xfrm>
            <a:custGeom>
              <a:avLst/>
              <a:gdLst/>
              <a:ahLst/>
              <a:cxnLst/>
              <a:rect l="l" t="t" r="r" b="b"/>
              <a:pathLst>
                <a:path w="244" h="257" extrusionOk="0">
                  <a:moveTo>
                    <a:pt x="103" y="1"/>
                  </a:moveTo>
                  <a:cubicBezTo>
                    <a:pt x="54" y="17"/>
                    <a:pt x="0" y="87"/>
                    <a:pt x="21" y="153"/>
                  </a:cubicBezTo>
                  <a:cubicBezTo>
                    <a:pt x="21" y="191"/>
                    <a:pt x="37" y="223"/>
                    <a:pt x="54" y="240"/>
                  </a:cubicBezTo>
                  <a:cubicBezTo>
                    <a:pt x="87" y="256"/>
                    <a:pt x="124" y="256"/>
                    <a:pt x="140" y="256"/>
                  </a:cubicBezTo>
                  <a:cubicBezTo>
                    <a:pt x="206" y="256"/>
                    <a:pt x="243" y="191"/>
                    <a:pt x="243" y="104"/>
                  </a:cubicBezTo>
                  <a:cubicBezTo>
                    <a:pt x="227" y="87"/>
                    <a:pt x="206" y="50"/>
                    <a:pt x="190" y="34"/>
                  </a:cubicBezTo>
                  <a:cubicBezTo>
                    <a:pt x="190" y="17"/>
                    <a:pt x="173" y="17"/>
                    <a:pt x="173"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5110475" y="2613500"/>
              <a:ext cx="6100" cy="6400"/>
            </a:xfrm>
            <a:custGeom>
              <a:avLst/>
              <a:gdLst/>
              <a:ahLst/>
              <a:cxnLst/>
              <a:rect l="l" t="t" r="r" b="b"/>
              <a:pathLst>
                <a:path w="244" h="256" extrusionOk="0">
                  <a:moveTo>
                    <a:pt x="141" y="0"/>
                  </a:moveTo>
                  <a:cubicBezTo>
                    <a:pt x="104" y="0"/>
                    <a:pt x="87" y="0"/>
                    <a:pt x="54" y="33"/>
                  </a:cubicBezTo>
                  <a:cubicBezTo>
                    <a:pt x="0" y="70"/>
                    <a:pt x="0" y="153"/>
                    <a:pt x="38" y="206"/>
                  </a:cubicBezTo>
                  <a:cubicBezTo>
                    <a:pt x="54" y="239"/>
                    <a:pt x="87" y="256"/>
                    <a:pt x="120" y="256"/>
                  </a:cubicBezTo>
                  <a:cubicBezTo>
                    <a:pt x="141" y="256"/>
                    <a:pt x="174" y="256"/>
                    <a:pt x="190" y="223"/>
                  </a:cubicBezTo>
                  <a:cubicBezTo>
                    <a:pt x="223" y="206"/>
                    <a:pt x="223" y="173"/>
                    <a:pt x="244" y="136"/>
                  </a:cubicBezTo>
                  <a:cubicBezTo>
                    <a:pt x="244" y="103"/>
                    <a:pt x="223" y="70"/>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5112225" y="2568350"/>
              <a:ext cx="6000" cy="6525"/>
            </a:xfrm>
            <a:custGeom>
              <a:avLst/>
              <a:gdLst/>
              <a:ahLst/>
              <a:cxnLst/>
              <a:rect l="l" t="t" r="r" b="b"/>
              <a:pathLst>
                <a:path w="240" h="261" extrusionOk="0">
                  <a:moveTo>
                    <a:pt x="104" y="0"/>
                  </a:moveTo>
                  <a:cubicBezTo>
                    <a:pt x="50" y="21"/>
                    <a:pt x="1" y="71"/>
                    <a:pt x="17" y="157"/>
                  </a:cubicBezTo>
                  <a:cubicBezTo>
                    <a:pt x="17" y="190"/>
                    <a:pt x="34" y="207"/>
                    <a:pt x="50" y="244"/>
                  </a:cubicBezTo>
                  <a:cubicBezTo>
                    <a:pt x="87" y="260"/>
                    <a:pt x="104" y="260"/>
                    <a:pt x="137" y="260"/>
                  </a:cubicBezTo>
                  <a:cubicBezTo>
                    <a:pt x="207" y="244"/>
                    <a:pt x="240" y="174"/>
                    <a:pt x="223" y="104"/>
                  </a:cubicBezTo>
                  <a:cubicBezTo>
                    <a:pt x="223" y="71"/>
                    <a:pt x="207" y="54"/>
                    <a:pt x="190" y="21"/>
                  </a:cubicBezTo>
                  <a:cubicBezTo>
                    <a:pt x="174" y="21"/>
                    <a:pt x="174"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5113475" y="2643600"/>
              <a:ext cx="6100" cy="6575"/>
            </a:xfrm>
            <a:custGeom>
              <a:avLst/>
              <a:gdLst/>
              <a:ahLst/>
              <a:cxnLst/>
              <a:rect l="l" t="t" r="r" b="b"/>
              <a:pathLst>
                <a:path w="244" h="263" extrusionOk="0">
                  <a:moveTo>
                    <a:pt x="140" y="0"/>
                  </a:moveTo>
                  <a:cubicBezTo>
                    <a:pt x="103" y="0"/>
                    <a:pt x="70" y="17"/>
                    <a:pt x="54" y="33"/>
                  </a:cubicBezTo>
                  <a:cubicBezTo>
                    <a:pt x="0" y="83"/>
                    <a:pt x="0" y="153"/>
                    <a:pt x="37" y="223"/>
                  </a:cubicBezTo>
                  <a:cubicBezTo>
                    <a:pt x="54" y="239"/>
                    <a:pt x="87" y="256"/>
                    <a:pt x="103" y="256"/>
                  </a:cubicBezTo>
                  <a:cubicBezTo>
                    <a:pt x="114" y="261"/>
                    <a:pt x="124" y="263"/>
                    <a:pt x="134" y="263"/>
                  </a:cubicBezTo>
                  <a:cubicBezTo>
                    <a:pt x="158" y="263"/>
                    <a:pt x="178" y="251"/>
                    <a:pt x="190" y="239"/>
                  </a:cubicBezTo>
                  <a:cubicBezTo>
                    <a:pt x="243" y="186"/>
                    <a:pt x="243" y="103"/>
                    <a:pt x="206" y="50"/>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5122525" y="2661025"/>
              <a:ext cx="6000" cy="6700"/>
            </a:xfrm>
            <a:custGeom>
              <a:avLst/>
              <a:gdLst/>
              <a:ahLst/>
              <a:cxnLst/>
              <a:rect l="l" t="t" r="r" b="b"/>
              <a:pathLst>
                <a:path w="240" h="268" extrusionOk="0">
                  <a:moveTo>
                    <a:pt x="128" y="0"/>
                  </a:moveTo>
                  <a:cubicBezTo>
                    <a:pt x="83" y="0"/>
                    <a:pt x="31" y="35"/>
                    <a:pt x="17" y="91"/>
                  </a:cubicBezTo>
                  <a:cubicBezTo>
                    <a:pt x="1" y="161"/>
                    <a:pt x="17" y="231"/>
                    <a:pt x="71" y="264"/>
                  </a:cubicBezTo>
                  <a:cubicBezTo>
                    <a:pt x="82" y="267"/>
                    <a:pt x="94" y="268"/>
                    <a:pt x="105" y="268"/>
                  </a:cubicBezTo>
                  <a:cubicBezTo>
                    <a:pt x="159" y="268"/>
                    <a:pt x="210" y="235"/>
                    <a:pt x="223" y="177"/>
                  </a:cubicBezTo>
                  <a:cubicBezTo>
                    <a:pt x="240" y="107"/>
                    <a:pt x="207" y="41"/>
                    <a:pt x="153"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5114400" y="2518250"/>
              <a:ext cx="5575" cy="6525"/>
            </a:xfrm>
            <a:custGeom>
              <a:avLst/>
              <a:gdLst/>
              <a:ahLst/>
              <a:cxnLst/>
              <a:rect l="l" t="t" r="r" b="b"/>
              <a:pathLst>
                <a:path w="223" h="261" extrusionOk="0">
                  <a:moveTo>
                    <a:pt x="94" y="0"/>
                  </a:moveTo>
                  <a:cubicBezTo>
                    <a:pt x="53" y="0"/>
                    <a:pt x="12" y="32"/>
                    <a:pt x="0" y="83"/>
                  </a:cubicBezTo>
                  <a:lnTo>
                    <a:pt x="0" y="133"/>
                  </a:lnTo>
                  <a:cubicBezTo>
                    <a:pt x="0" y="186"/>
                    <a:pt x="17" y="236"/>
                    <a:pt x="66" y="252"/>
                  </a:cubicBezTo>
                  <a:cubicBezTo>
                    <a:pt x="76" y="258"/>
                    <a:pt x="88" y="261"/>
                    <a:pt x="99" y="261"/>
                  </a:cubicBezTo>
                  <a:cubicBezTo>
                    <a:pt x="128" y="261"/>
                    <a:pt x="157" y="243"/>
                    <a:pt x="169" y="219"/>
                  </a:cubicBezTo>
                  <a:cubicBezTo>
                    <a:pt x="190" y="219"/>
                    <a:pt x="206" y="203"/>
                    <a:pt x="206" y="170"/>
                  </a:cubicBezTo>
                  <a:cubicBezTo>
                    <a:pt x="223" y="116"/>
                    <a:pt x="206" y="30"/>
                    <a:pt x="136" y="13"/>
                  </a:cubicBezTo>
                  <a:cubicBezTo>
                    <a:pt x="123" y="4"/>
                    <a:pt x="108"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5116975" y="2548100"/>
              <a:ext cx="6400" cy="6675"/>
            </a:xfrm>
            <a:custGeom>
              <a:avLst/>
              <a:gdLst/>
              <a:ahLst/>
              <a:cxnLst/>
              <a:rect l="l" t="t" r="r" b="b"/>
              <a:pathLst>
                <a:path w="256" h="267" extrusionOk="0">
                  <a:moveTo>
                    <a:pt x="134" y="1"/>
                  </a:moveTo>
                  <a:cubicBezTo>
                    <a:pt x="84" y="1"/>
                    <a:pt x="44" y="35"/>
                    <a:pt x="17" y="89"/>
                  </a:cubicBezTo>
                  <a:cubicBezTo>
                    <a:pt x="0" y="159"/>
                    <a:pt x="33" y="229"/>
                    <a:pt x="87" y="262"/>
                  </a:cubicBezTo>
                  <a:cubicBezTo>
                    <a:pt x="95" y="265"/>
                    <a:pt x="104" y="266"/>
                    <a:pt x="114" y="266"/>
                  </a:cubicBezTo>
                  <a:cubicBezTo>
                    <a:pt x="159" y="266"/>
                    <a:pt x="209" y="234"/>
                    <a:pt x="223" y="176"/>
                  </a:cubicBezTo>
                  <a:cubicBezTo>
                    <a:pt x="256" y="110"/>
                    <a:pt x="223" y="40"/>
                    <a:pt x="169" y="7"/>
                  </a:cubicBezTo>
                  <a:cubicBezTo>
                    <a:pt x="157" y="3"/>
                    <a:pt x="145"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5118625" y="2582975"/>
              <a:ext cx="6100" cy="6525"/>
            </a:xfrm>
            <a:custGeom>
              <a:avLst/>
              <a:gdLst/>
              <a:ahLst/>
              <a:cxnLst/>
              <a:rect l="l" t="t" r="r" b="b"/>
              <a:pathLst>
                <a:path w="244" h="261" extrusionOk="0">
                  <a:moveTo>
                    <a:pt x="103" y="1"/>
                  </a:moveTo>
                  <a:cubicBezTo>
                    <a:pt x="54" y="1"/>
                    <a:pt x="0" y="71"/>
                    <a:pt x="21" y="137"/>
                  </a:cubicBezTo>
                  <a:cubicBezTo>
                    <a:pt x="21" y="224"/>
                    <a:pt x="87" y="261"/>
                    <a:pt x="140" y="261"/>
                  </a:cubicBezTo>
                  <a:cubicBezTo>
                    <a:pt x="173" y="240"/>
                    <a:pt x="190" y="224"/>
                    <a:pt x="206" y="207"/>
                  </a:cubicBezTo>
                  <a:cubicBezTo>
                    <a:pt x="227" y="174"/>
                    <a:pt x="243" y="137"/>
                    <a:pt x="243" y="104"/>
                  </a:cubicBezTo>
                  <a:cubicBezTo>
                    <a:pt x="227" y="71"/>
                    <a:pt x="206" y="34"/>
                    <a:pt x="190" y="17"/>
                  </a:cubicBezTo>
                  <a:cubicBezTo>
                    <a:pt x="190"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5117375" y="2598450"/>
              <a:ext cx="5600" cy="6525"/>
            </a:xfrm>
            <a:custGeom>
              <a:avLst/>
              <a:gdLst/>
              <a:ahLst/>
              <a:cxnLst/>
              <a:rect l="l" t="t" r="r" b="b"/>
              <a:pathLst>
                <a:path w="224" h="261" extrusionOk="0">
                  <a:moveTo>
                    <a:pt x="104" y="0"/>
                  </a:moveTo>
                  <a:cubicBezTo>
                    <a:pt x="34" y="0"/>
                    <a:pt x="1" y="70"/>
                    <a:pt x="1" y="136"/>
                  </a:cubicBezTo>
                  <a:cubicBezTo>
                    <a:pt x="17" y="174"/>
                    <a:pt x="17" y="207"/>
                    <a:pt x="50" y="223"/>
                  </a:cubicBezTo>
                  <a:cubicBezTo>
                    <a:pt x="71" y="260"/>
                    <a:pt x="104" y="260"/>
                    <a:pt x="137" y="260"/>
                  </a:cubicBezTo>
                  <a:cubicBezTo>
                    <a:pt x="153" y="239"/>
                    <a:pt x="190" y="223"/>
                    <a:pt x="207" y="207"/>
                  </a:cubicBezTo>
                  <a:cubicBezTo>
                    <a:pt x="223" y="174"/>
                    <a:pt x="223" y="136"/>
                    <a:pt x="223" y="103"/>
                  </a:cubicBezTo>
                  <a:cubicBezTo>
                    <a:pt x="223" y="70"/>
                    <a:pt x="207"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5093375" y="2493200"/>
              <a:ext cx="6000" cy="6700"/>
            </a:xfrm>
            <a:custGeom>
              <a:avLst/>
              <a:gdLst/>
              <a:ahLst/>
              <a:cxnLst/>
              <a:rect l="l" t="t" r="r" b="b"/>
              <a:pathLst>
                <a:path w="240" h="268" extrusionOk="0">
                  <a:moveTo>
                    <a:pt x="103" y="1"/>
                  </a:moveTo>
                  <a:cubicBezTo>
                    <a:pt x="66" y="17"/>
                    <a:pt x="50" y="38"/>
                    <a:pt x="33" y="54"/>
                  </a:cubicBezTo>
                  <a:cubicBezTo>
                    <a:pt x="17" y="87"/>
                    <a:pt x="0" y="120"/>
                    <a:pt x="0" y="158"/>
                  </a:cubicBezTo>
                  <a:cubicBezTo>
                    <a:pt x="17" y="191"/>
                    <a:pt x="33" y="224"/>
                    <a:pt x="50" y="244"/>
                  </a:cubicBezTo>
                  <a:cubicBezTo>
                    <a:pt x="61" y="256"/>
                    <a:pt x="83" y="267"/>
                    <a:pt x="107" y="267"/>
                  </a:cubicBezTo>
                  <a:cubicBezTo>
                    <a:pt x="116" y="267"/>
                    <a:pt x="126" y="265"/>
                    <a:pt x="136" y="261"/>
                  </a:cubicBezTo>
                  <a:cubicBezTo>
                    <a:pt x="186" y="261"/>
                    <a:pt x="239" y="191"/>
                    <a:pt x="223" y="120"/>
                  </a:cubicBezTo>
                  <a:cubicBezTo>
                    <a:pt x="223" y="87"/>
                    <a:pt x="206" y="54"/>
                    <a:pt x="186"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5078325" y="2495375"/>
              <a:ext cx="6000" cy="6525"/>
            </a:xfrm>
            <a:custGeom>
              <a:avLst/>
              <a:gdLst/>
              <a:ahLst/>
              <a:cxnLst/>
              <a:rect l="l" t="t" r="r" b="b"/>
              <a:pathLst>
                <a:path w="240" h="261" extrusionOk="0">
                  <a:moveTo>
                    <a:pt x="103" y="0"/>
                  </a:moveTo>
                  <a:cubicBezTo>
                    <a:pt x="33" y="17"/>
                    <a:pt x="0" y="71"/>
                    <a:pt x="17" y="157"/>
                  </a:cubicBezTo>
                  <a:cubicBezTo>
                    <a:pt x="17" y="190"/>
                    <a:pt x="33" y="207"/>
                    <a:pt x="50" y="240"/>
                  </a:cubicBezTo>
                  <a:cubicBezTo>
                    <a:pt x="66" y="260"/>
                    <a:pt x="103" y="260"/>
                    <a:pt x="136" y="260"/>
                  </a:cubicBezTo>
                  <a:cubicBezTo>
                    <a:pt x="190" y="240"/>
                    <a:pt x="239" y="174"/>
                    <a:pt x="223" y="104"/>
                  </a:cubicBezTo>
                  <a:cubicBezTo>
                    <a:pt x="223" y="71"/>
                    <a:pt x="206" y="33"/>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5085625" y="2478150"/>
              <a:ext cx="5600" cy="6525"/>
            </a:xfrm>
            <a:custGeom>
              <a:avLst/>
              <a:gdLst/>
              <a:ahLst/>
              <a:cxnLst/>
              <a:rect l="l" t="t" r="r" b="b"/>
              <a:pathLst>
                <a:path w="224" h="261" extrusionOk="0">
                  <a:moveTo>
                    <a:pt x="104" y="1"/>
                  </a:moveTo>
                  <a:cubicBezTo>
                    <a:pt x="34" y="1"/>
                    <a:pt x="1" y="71"/>
                    <a:pt x="1" y="141"/>
                  </a:cubicBezTo>
                  <a:cubicBezTo>
                    <a:pt x="1" y="174"/>
                    <a:pt x="17" y="207"/>
                    <a:pt x="50" y="228"/>
                  </a:cubicBezTo>
                  <a:cubicBezTo>
                    <a:pt x="67" y="261"/>
                    <a:pt x="104" y="261"/>
                    <a:pt x="120" y="261"/>
                  </a:cubicBezTo>
                  <a:cubicBezTo>
                    <a:pt x="153" y="244"/>
                    <a:pt x="186" y="228"/>
                    <a:pt x="207" y="207"/>
                  </a:cubicBezTo>
                  <a:cubicBezTo>
                    <a:pt x="223" y="174"/>
                    <a:pt x="223" y="141"/>
                    <a:pt x="223" y="104"/>
                  </a:cubicBezTo>
                  <a:cubicBezTo>
                    <a:pt x="223" y="71"/>
                    <a:pt x="207" y="38"/>
                    <a:pt x="170" y="22"/>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5088625" y="2510650"/>
              <a:ext cx="6000" cy="6700"/>
            </a:xfrm>
            <a:custGeom>
              <a:avLst/>
              <a:gdLst/>
              <a:ahLst/>
              <a:cxnLst/>
              <a:rect l="l" t="t" r="r" b="b"/>
              <a:pathLst>
                <a:path w="240" h="268" extrusionOk="0">
                  <a:moveTo>
                    <a:pt x="120" y="1"/>
                  </a:moveTo>
                  <a:cubicBezTo>
                    <a:pt x="114" y="1"/>
                    <a:pt x="109" y="2"/>
                    <a:pt x="103" y="8"/>
                  </a:cubicBezTo>
                  <a:lnTo>
                    <a:pt x="66" y="8"/>
                  </a:lnTo>
                  <a:cubicBezTo>
                    <a:pt x="33" y="41"/>
                    <a:pt x="0" y="94"/>
                    <a:pt x="17" y="144"/>
                  </a:cubicBezTo>
                  <a:cubicBezTo>
                    <a:pt x="17" y="181"/>
                    <a:pt x="33" y="214"/>
                    <a:pt x="50" y="231"/>
                  </a:cubicBezTo>
                  <a:cubicBezTo>
                    <a:pt x="66" y="268"/>
                    <a:pt x="103" y="268"/>
                    <a:pt x="136" y="268"/>
                  </a:cubicBezTo>
                  <a:cubicBezTo>
                    <a:pt x="190" y="247"/>
                    <a:pt x="240" y="181"/>
                    <a:pt x="223" y="111"/>
                  </a:cubicBezTo>
                  <a:lnTo>
                    <a:pt x="223" y="78"/>
                  </a:lnTo>
                  <a:cubicBezTo>
                    <a:pt x="207" y="41"/>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5064100" y="2452900"/>
              <a:ext cx="6100" cy="6600"/>
            </a:xfrm>
            <a:custGeom>
              <a:avLst/>
              <a:gdLst/>
              <a:ahLst/>
              <a:cxnLst/>
              <a:rect l="l" t="t" r="r" b="b"/>
              <a:pathLst>
                <a:path w="244" h="264" extrusionOk="0">
                  <a:moveTo>
                    <a:pt x="120" y="1"/>
                  </a:moveTo>
                  <a:cubicBezTo>
                    <a:pt x="103" y="1"/>
                    <a:pt x="70" y="17"/>
                    <a:pt x="54" y="34"/>
                  </a:cubicBezTo>
                  <a:cubicBezTo>
                    <a:pt x="17" y="50"/>
                    <a:pt x="0" y="83"/>
                    <a:pt x="0" y="120"/>
                  </a:cubicBezTo>
                  <a:cubicBezTo>
                    <a:pt x="0" y="153"/>
                    <a:pt x="17" y="186"/>
                    <a:pt x="37" y="223"/>
                  </a:cubicBezTo>
                  <a:cubicBezTo>
                    <a:pt x="54" y="240"/>
                    <a:pt x="70" y="256"/>
                    <a:pt x="103" y="256"/>
                  </a:cubicBezTo>
                  <a:cubicBezTo>
                    <a:pt x="114" y="261"/>
                    <a:pt x="123" y="263"/>
                    <a:pt x="131" y="263"/>
                  </a:cubicBezTo>
                  <a:cubicBezTo>
                    <a:pt x="151" y="263"/>
                    <a:pt x="167" y="252"/>
                    <a:pt x="190" y="240"/>
                  </a:cubicBezTo>
                  <a:cubicBezTo>
                    <a:pt x="223" y="186"/>
                    <a:pt x="243" y="104"/>
                    <a:pt x="206" y="50"/>
                  </a:cubicBezTo>
                  <a:cubicBezTo>
                    <a:pt x="190" y="34"/>
                    <a:pt x="173" y="17"/>
                    <a:pt x="157" y="17"/>
                  </a:cubicBezTo>
                  <a:cubicBezTo>
                    <a:pt x="157"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5082125" y="2528550"/>
              <a:ext cx="6100" cy="6475"/>
            </a:xfrm>
            <a:custGeom>
              <a:avLst/>
              <a:gdLst/>
              <a:ahLst/>
              <a:cxnLst/>
              <a:rect l="l" t="t" r="r" b="b"/>
              <a:pathLst>
                <a:path w="244" h="259" extrusionOk="0">
                  <a:moveTo>
                    <a:pt x="113" y="1"/>
                  </a:moveTo>
                  <a:cubicBezTo>
                    <a:pt x="72" y="1"/>
                    <a:pt x="32" y="32"/>
                    <a:pt x="17" y="84"/>
                  </a:cubicBezTo>
                  <a:cubicBezTo>
                    <a:pt x="1" y="149"/>
                    <a:pt x="17" y="220"/>
                    <a:pt x="87" y="253"/>
                  </a:cubicBezTo>
                  <a:cubicBezTo>
                    <a:pt x="97" y="256"/>
                    <a:pt x="108" y="258"/>
                    <a:pt x="118" y="258"/>
                  </a:cubicBezTo>
                  <a:cubicBezTo>
                    <a:pt x="164" y="258"/>
                    <a:pt x="210" y="224"/>
                    <a:pt x="223" y="170"/>
                  </a:cubicBezTo>
                  <a:cubicBezTo>
                    <a:pt x="244" y="116"/>
                    <a:pt x="207" y="30"/>
                    <a:pt x="157"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5097600" y="2569700"/>
              <a:ext cx="5575" cy="6400"/>
            </a:xfrm>
            <a:custGeom>
              <a:avLst/>
              <a:gdLst/>
              <a:ahLst/>
              <a:cxnLst/>
              <a:rect l="l" t="t" r="r" b="b"/>
              <a:pathLst>
                <a:path w="223" h="256" extrusionOk="0">
                  <a:moveTo>
                    <a:pt x="103" y="0"/>
                  </a:moveTo>
                  <a:cubicBezTo>
                    <a:pt x="37" y="0"/>
                    <a:pt x="0" y="70"/>
                    <a:pt x="0" y="136"/>
                  </a:cubicBezTo>
                  <a:cubicBezTo>
                    <a:pt x="17" y="190"/>
                    <a:pt x="37" y="223"/>
                    <a:pt x="70" y="239"/>
                  </a:cubicBezTo>
                  <a:cubicBezTo>
                    <a:pt x="87" y="239"/>
                    <a:pt x="103" y="256"/>
                    <a:pt x="140" y="256"/>
                  </a:cubicBezTo>
                  <a:cubicBezTo>
                    <a:pt x="157" y="239"/>
                    <a:pt x="190" y="223"/>
                    <a:pt x="206" y="206"/>
                  </a:cubicBezTo>
                  <a:cubicBezTo>
                    <a:pt x="223" y="173"/>
                    <a:pt x="223" y="136"/>
                    <a:pt x="223" y="103"/>
                  </a:cubicBezTo>
                  <a:cubicBezTo>
                    <a:pt x="223" y="70"/>
                    <a:pt x="206" y="33"/>
                    <a:pt x="190" y="17"/>
                  </a:cubicBezTo>
                  <a:cubicBezTo>
                    <a:pt x="173"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5219125" y="2577825"/>
              <a:ext cx="6500" cy="6525"/>
            </a:xfrm>
            <a:custGeom>
              <a:avLst/>
              <a:gdLst/>
              <a:ahLst/>
              <a:cxnLst/>
              <a:rect l="l" t="t" r="r" b="b"/>
              <a:pathLst>
                <a:path w="260" h="261" extrusionOk="0">
                  <a:moveTo>
                    <a:pt x="140" y="1"/>
                  </a:moveTo>
                  <a:cubicBezTo>
                    <a:pt x="103" y="1"/>
                    <a:pt x="87" y="1"/>
                    <a:pt x="54" y="17"/>
                  </a:cubicBezTo>
                  <a:cubicBezTo>
                    <a:pt x="21" y="71"/>
                    <a:pt x="0" y="157"/>
                    <a:pt x="37" y="207"/>
                  </a:cubicBezTo>
                  <a:cubicBezTo>
                    <a:pt x="54" y="240"/>
                    <a:pt x="87" y="261"/>
                    <a:pt x="124" y="261"/>
                  </a:cubicBezTo>
                  <a:cubicBezTo>
                    <a:pt x="140" y="261"/>
                    <a:pt x="173" y="261"/>
                    <a:pt x="190" y="223"/>
                  </a:cubicBezTo>
                  <a:cubicBezTo>
                    <a:pt x="243" y="190"/>
                    <a:pt x="260" y="104"/>
                    <a:pt x="206" y="54"/>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5091600" y="2461475"/>
              <a:ext cx="6425" cy="6400"/>
            </a:xfrm>
            <a:custGeom>
              <a:avLst/>
              <a:gdLst/>
              <a:ahLst/>
              <a:cxnLst/>
              <a:rect l="l" t="t" r="r" b="b"/>
              <a:pathLst>
                <a:path w="257" h="256" extrusionOk="0">
                  <a:moveTo>
                    <a:pt x="137" y="0"/>
                  </a:moveTo>
                  <a:cubicBezTo>
                    <a:pt x="121" y="0"/>
                    <a:pt x="88" y="0"/>
                    <a:pt x="71" y="17"/>
                  </a:cubicBezTo>
                  <a:cubicBezTo>
                    <a:pt x="17" y="70"/>
                    <a:pt x="1" y="153"/>
                    <a:pt x="50" y="206"/>
                  </a:cubicBezTo>
                  <a:cubicBezTo>
                    <a:pt x="71" y="239"/>
                    <a:pt x="88" y="256"/>
                    <a:pt x="121" y="256"/>
                  </a:cubicBezTo>
                  <a:cubicBezTo>
                    <a:pt x="154" y="256"/>
                    <a:pt x="174" y="239"/>
                    <a:pt x="207" y="223"/>
                  </a:cubicBezTo>
                  <a:cubicBezTo>
                    <a:pt x="240" y="190"/>
                    <a:pt x="257" y="103"/>
                    <a:pt x="224" y="50"/>
                  </a:cubicBezTo>
                  <a:cubicBezTo>
                    <a:pt x="207" y="33"/>
                    <a:pt x="191"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5094200" y="2540000"/>
              <a:ext cx="6000" cy="6700"/>
            </a:xfrm>
            <a:custGeom>
              <a:avLst/>
              <a:gdLst/>
              <a:ahLst/>
              <a:cxnLst/>
              <a:rect l="l" t="t" r="r" b="b"/>
              <a:pathLst>
                <a:path w="240" h="268" extrusionOk="0">
                  <a:moveTo>
                    <a:pt x="103" y="1"/>
                  </a:moveTo>
                  <a:cubicBezTo>
                    <a:pt x="33" y="21"/>
                    <a:pt x="0" y="87"/>
                    <a:pt x="0" y="157"/>
                  </a:cubicBezTo>
                  <a:cubicBezTo>
                    <a:pt x="17" y="190"/>
                    <a:pt x="33" y="227"/>
                    <a:pt x="50" y="244"/>
                  </a:cubicBezTo>
                  <a:cubicBezTo>
                    <a:pt x="64" y="256"/>
                    <a:pt x="85" y="267"/>
                    <a:pt x="107" y="267"/>
                  </a:cubicBezTo>
                  <a:cubicBezTo>
                    <a:pt x="117" y="267"/>
                    <a:pt x="126" y="265"/>
                    <a:pt x="136" y="260"/>
                  </a:cubicBezTo>
                  <a:cubicBezTo>
                    <a:pt x="190" y="260"/>
                    <a:pt x="239" y="190"/>
                    <a:pt x="223" y="124"/>
                  </a:cubicBezTo>
                  <a:cubicBezTo>
                    <a:pt x="223" y="87"/>
                    <a:pt x="206" y="54"/>
                    <a:pt x="190" y="38"/>
                  </a:cubicBezTo>
                  <a:cubicBezTo>
                    <a:pt x="173" y="21"/>
                    <a:pt x="173"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5082550" y="2570925"/>
              <a:ext cx="6100" cy="6700"/>
            </a:xfrm>
            <a:custGeom>
              <a:avLst/>
              <a:gdLst/>
              <a:ahLst/>
              <a:cxnLst/>
              <a:rect l="l" t="t" r="r" b="b"/>
              <a:pathLst>
                <a:path w="244" h="268" extrusionOk="0">
                  <a:moveTo>
                    <a:pt x="103" y="1"/>
                  </a:moveTo>
                  <a:cubicBezTo>
                    <a:pt x="70" y="21"/>
                    <a:pt x="37" y="38"/>
                    <a:pt x="21" y="54"/>
                  </a:cubicBezTo>
                  <a:cubicBezTo>
                    <a:pt x="0" y="87"/>
                    <a:pt x="0" y="124"/>
                    <a:pt x="0" y="157"/>
                  </a:cubicBezTo>
                  <a:cubicBezTo>
                    <a:pt x="21" y="190"/>
                    <a:pt x="21" y="227"/>
                    <a:pt x="54" y="244"/>
                  </a:cubicBezTo>
                  <a:cubicBezTo>
                    <a:pt x="65" y="255"/>
                    <a:pt x="85" y="267"/>
                    <a:pt x="109" y="267"/>
                  </a:cubicBezTo>
                  <a:cubicBezTo>
                    <a:pt x="119" y="267"/>
                    <a:pt x="129" y="265"/>
                    <a:pt x="140" y="260"/>
                  </a:cubicBezTo>
                  <a:cubicBezTo>
                    <a:pt x="190" y="260"/>
                    <a:pt x="243" y="190"/>
                    <a:pt x="227" y="124"/>
                  </a:cubicBezTo>
                  <a:cubicBezTo>
                    <a:pt x="227" y="87"/>
                    <a:pt x="206" y="54"/>
                    <a:pt x="173" y="38"/>
                  </a:cubicBezTo>
                  <a:cubicBezTo>
                    <a:pt x="173" y="21"/>
                    <a:pt x="173" y="21"/>
                    <a:pt x="157" y="21"/>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5072225" y="2557625"/>
              <a:ext cx="6125" cy="6525"/>
            </a:xfrm>
            <a:custGeom>
              <a:avLst/>
              <a:gdLst/>
              <a:ahLst/>
              <a:cxnLst/>
              <a:rect l="l" t="t" r="r" b="b"/>
              <a:pathLst>
                <a:path w="245" h="261" extrusionOk="0">
                  <a:moveTo>
                    <a:pt x="104" y="1"/>
                  </a:moveTo>
                  <a:cubicBezTo>
                    <a:pt x="38" y="17"/>
                    <a:pt x="1" y="87"/>
                    <a:pt x="1" y="157"/>
                  </a:cubicBezTo>
                  <a:cubicBezTo>
                    <a:pt x="21" y="190"/>
                    <a:pt x="38" y="223"/>
                    <a:pt x="54" y="244"/>
                  </a:cubicBezTo>
                  <a:cubicBezTo>
                    <a:pt x="71" y="260"/>
                    <a:pt x="104" y="260"/>
                    <a:pt x="141" y="260"/>
                  </a:cubicBezTo>
                  <a:cubicBezTo>
                    <a:pt x="191" y="244"/>
                    <a:pt x="244" y="190"/>
                    <a:pt x="228" y="104"/>
                  </a:cubicBezTo>
                  <a:cubicBezTo>
                    <a:pt x="228" y="71"/>
                    <a:pt x="207" y="54"/>
                    <a:pt x="191" y="17"/>
                  </a:cubicBezTo>
                  <a:lnTo>
                    <a:pt x="158" y="17"/>
                  </a:ln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5073575" y="2541650"/>
              <a:ext cx="6425" cy="6475"/>
            </a:xfrm>
            <a:custGeom>
              <a:avLst/>
              <a:gdLst/>
              <a:ahLst/>
              <a:cxnLst/>
              <a:rect l="l" t="t" r="r" b="b"/>
              <a:pathLst>
                <a:path w="257" h="259" extrusionOk="0">
                  <a:moveTo>
                    <a:pt x="145" y="1"/>
                  </a:moveTo>
                  <a:cubicBezTo>
                    <a:pt x="98" y="1"/>
                    <a:pt x="47" y="33"/>
                    <a:pt x="33" y="91"/>
                  </a:cubicBezTo>
                  <a:cubicBezTo>
                    <a:pt x="0" y="161"/>
                    <a:pt x="33" y="227"/>
                    <a:pt x="87" y="244"/>
                  </a:cubicBezTo>
                  <a:cubicBezTo>
                    <a:pt x="105" y="254"/>
                    <a:pt x="122" y="259"/>
                    <a:pt x="138" y="259"/>
                  </a:cubicBezTo>
                  <a:cubicBezTo>
                    <a:pt x="181" y="259"/>
                    <a:pt x="216" y="226"/>
                    <a:pt x="240" y="178"/>
                  </a:cubicBezTo>
                  <a:cubicBezTo>
                    <a:pt x="256" y="108"/>
                    <a:pt x="223" y="38"/>
                    <a:pt x="174" y="5"/>
                  </a:cubicBezTo>
                  <a:cubicBezTo>
                    <a:pt x="165"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5071400" y="2604950"/>
              <a:ext cx="5600" cy="6575"/>
            </a:xfrm>
            <a:custGeom>
              <a:avLst/>
              <a:gdLst/>
              <a:ahLst/>
              <a:cxnLst/>
              <a:rect l="l" t="t" r="r" b="b"/>
              <a:pathLst>
                <a:path w="224" h="263" extrusionOk="0">
                  <a:moveTo>
                    <a:pt x="120" y="0"/>
                  </a:moveTo>
                  <a:cubicBezTo>
                    <a:pt x="104" y="0"/>
                    <a:pt x="71" y="17"/>
                    <a:pt x="54" y="33"/>
                  </a:cubicBezTo>
                  <a:cubicBezTo>
                    <a:pt x="1" y="83"/>
                    <a:pt x="1" y="153"/>
                    <a:pt x="34" y="223"/>
                  </a:cubicBezTo>
                  <a:cubicBezTo>
                    <a:pt x="54" y="239"/>
                    <a:pt x="71" y="256"/>
                    <a:pt x="104" y="256"/>
                  </a:cubicBezTo>
                  <a:cubicBezTo>
                    <a:pt x="114" y="261"/>
                    <a:pt x="122" y="263"/>
                    <a:pt x="130" y="263"/>
                  </a:cubicBezTo>
                  <a:cubicBezTo>
                    <a:pt x="150" y="263"/>
                    <a:pt x="167" y="251"/>
                    <a:pt x="191" y="239"/>
                  </a:cubicBezTo>
                  <a:cubicBezTo>
                    <a:pt x="207" y="206"/>
                    <a:pt x="224" y="186"/>
                    <a:pt x="224" y="153"/>
                  </a:cubicBezTo>
                  <a:cubicBezTo>
                    <a:pt x="224" y="120"/>
                    <a:pt x="224" y="83"/>
                    <a:pt x="207" y="50"/>
                  </a:cubicBezTo>
                  <a:cubicBezTo>
                    <a:pt x="191" y="33"/>
                    <a:pt x="174" y="17"/>
                    <a:pt x="158" y="17"/>
                  </a:cubicBezTo>
                  <a:cubicBezTo>
                    <a:pt x="158"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5078325" y="2589900"/>
              <a:ext cx="5575" cy="6575"/>
            </a:xfrm>
            <a:custGeom>
              <a:avLst/>
              <a:gdLst/>
              <a:ahLst/>
              <a:cxnLst/>
              <a:rect l="l" t="t" r="r" b="b"/>
              <a:pathLst>
                <a:path w="223" h="263" extrusionOk="0">
                  <a:moveTo>
                    <a:pt x="103" y="0"/>
                  </a:moveTo>
                  <a:cubicBezTo>
                    <a:pt x="33" y="17"/>
                    <a:pt x="0" y="87"/>
                    <a:pt x="0" y="153"/>
                  </a:cubicBezTo>
                  <a:cubicBezTo>
                    <a:pt x="17" y="190"/>
                    <a:pt x="17" y="223"/>
                    <a:pt x="50" y="239"/>
                  </a:cubicBezTo>
                  <a:cubicBezTo>
                    <a:pt x="61" y="251"/>
                    <a:pt x="83" y="263"/>
                    <a:pt x="107" y="263"/>
                  </a:cubicBezTo>
                  <a:cubicBezTo>
                    <a:pt x="117" y="263"/>
                    <a:pt x="127" y="261"/>
                    <a:pt x="136" y="256"/>
                  </a:cubicBezTo>
                  <a:cubicBezTo>
                    <a:pt x="153" y="256"/>
                    <a:pt x="190" y="239"/>
                    <a:pt x="206" y="206"/>
                  </a:cubicBezTo>
                  <a:cubicBezTo>
                    <a:pt x="223" y="190"/>
                    <a:pt x="223" y="153"/>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5070175" y="2577425"/>
              <a:ext cx="5600" cy="6650"/>
            </a:xfrm>
            <a:custGeom>
              <a:avLst/>
              <a:gdLst/>
              <a:ahLst/>
              <a:cxnLst/>
              <a:rect l="l" t="t" r="r" b="b"/>
              <a:pathLst>
                <a:path w="224" h="266" extrusionOk="0">
                  <a:moveTo>
                    <a:pt x="120" y="0"/>
                  </a:moveTo>
                  <a:cubicBezTo>
                    <a:pt x="83" y="0"/>
                    <a:pt x="50" y="17"/>
                    <a:pt x="33" y="33"/>
                  </a:cubicBezTo>
                  <a:cubicBezTo>
                    <a:pt x="17" y="50"/>
                    <a:pt x="0" y="87"/>
                    <a:pt x="0" y="120"/>
                  </a:cubicBezTo>
                  <a:cubicBezTo>
                    <a:pt x="0" y="153"/>
                    <a:pt x="0" y="190"/>
                    <a:pt x="17" y="223"/>
                  </a:cubicBezTo>
                  <a:cubicBezTo>
                    <a:pt x="35" y="252"/>
                    <a:pt x="64" y="265"/>
                    <a:pt x="95" y="265"/>
                  </a:cubicBezTo>
                  <a:cubicBezTo>
                    <a:pt x="120" y="265"/>
                    <a:pt x="147" y="256"/>
                    <a:pt x="169" y="239"/>
                  </a:cubicBezTo>
                  <a:cubicBezTo>
                    <a:pt x="223" y="190"/>
                    <a:pt x="223" y="103"/>
                    <a:pt x="186" y="50"/>
                  </a:cubicBezTo>
                  <a:cubicBezTo>
                    <a:pt x="169" y="33"/>
                    <a:pt x="153" y="17"/>
                    <a:pt x="136" y="17"/>
                  </a:cubicBezTo>
                  <a:cubicBezTo>
                    <a:pt x="136"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5073150" y="2511075"/>
              <a:ext cx="6025" cy="6700"/>
            </a:xfrm>
            <a:custGeom>
              <a:avLst/>
              <a:gdLst/>
              <a:ahLst/>
              <a:cxnLst/>
              <a:rect l="l" t="t" r="r" b="b"/>
              <a:pathLst>
                <a:path w="241" h="268" extrusionOk="0">
                  <a:moveTo>
                    <a:pt x="108" y="1"/>
                  </a:moveTo>
                  <a:cubicBezTo>
                    <a:pt x="84" y="1"/>
                    <a:pt x="62" y="12"/>
                    <a:pt x="50" y="24"/>
                  </a:cubicBezTo>
                  <a:cubicBezTo>
                    <a:pt x="1" y="77"/>
                    <a:pt x="1" y="164"/>
                    <a:pt x="34" y="214"/>
                  </a:cubicBezTo>
                  <a:cubicBezTo>
                    <a:pt x="50" y="230"/>
                    <a:pt x="88" y="251"/>
                    <a:pt x="104" y="267"/>
                  </a:cubicBezTo>
                  <a:cubicBezTo>
                    <a:pt x="137" y="267"/>
                    <a:pt x="170" y="251"/>
                    <a:pt x="191" y="230"/>
                  </a:cubicBezTo>
                  <a:cubicBezTo>
                    <a:pt x="240" y="181"/>
                    <a:pt x="240" y="110"/>
                    <a:pt x="207" y="45"/>
                  </a:cubicBezTo>
                  <a:cubicBezTo>
                    <a:pt x="191" y="24"/>
                    <a:pt x="170" y="7"/>
                    <a:pt x="154" y="7"/>
                  </a:cubicBezTo>
                  <a:lnTo>
                    <a:pt x="137" y="7"/>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5076975" y="2465800"/>
              <a:ext cx="5600" cy="6400"/>
            </a:xfrm>
            <a:custGeom>
              <a:avLst/>
              <a:gdLst/>
              <a:ahLst/>
              <a:cxnLst/>
              <a:rect l="l" t="t" r="r" b="b"/>
              <a:pathLst>
                <a:path w="224" h="256" extrusionOk="0">
                  <a:moveTo>
                    <a:pt x="104" y="0"/>
                  </a:moveTo>
                  <a:cubicBezTo>
                    <a:pt x="38" y="17"/>
                    <a:pt x="1" y="66"/>
                    <a:pt x="1" y="153"/>
                  </a:cubicBezTo>
                  <a:cubicBezTo>
                    <a:pt x="17" y="186"/>
                    <a:pt x="17" y="206"/>
                    <a:pt x="54" y="239"/>
                  </a:cubicBezTo>
                  <a:cubicBezTo>
                    <a:pt x="71" y="256"/>
                    <a:pt x="104" y="256"/>
                    <a:pt x="141" y="256"/>
                  </a:cubicBezTo>
                  <a:cubicBezTo>
                    <a:pt x="157" y="256"/>
                    <a:pt x="190" y="239"/>
                    <a:pt x="207" y="206"/>
                  </a:cubicBezTo>
                  <a:cubicBezTo>
                    <a:pt x="223" y="169"/>
                    <a:pt x="223" y="136"/>
                    <a:pt x="223" y="103"/>
                  </a:cubicBezTo>
                  <a:cubicBezTo>
                    <a:pt x="223" y="66"/>
                    <a:pt x="207" y="50"/>
                    <a:pt x="174"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5070175" y="2480750"/>
              <a:ext cx="6000" cy="6500"/>
            </a:xfrm>
            <a:custGeom>
              <a:avLst/>
              <a:gdLst/>
              <a:ahLst/>
              <a:cxnLst/>
              <a:rect l="l" t="t" r="r" b="b"/>
              <a:pathLst>
                <a:path w="240" h="260" extrusionOk="0">
                  <a:moveTo>
                    <a:pt x="136" y="0"/>
                  </a:moveTo>
                  <a:cubicBezTo>
                    <a:pt x="103" y="0"/>
                    <a:pt x="83" y="0"/>
                    <a:pt x="50" y="37"/>
                  </a:cubicBezTo>
                  <a:cubicBezTo>
                    <a:pt x="0" y="70"/>
                    <a:pt x="0" y="157"/>
                    <a:pt x="33" y="206"/>
                  </a:cubicBezTo>
                  <a:cubicBezTo>
                    <a:pt x="50" y="243"/>
                    <a:pt x="83" y="260"/>
                    <a:pt x="120" y="260"/>
                  </a:cubicBezTo>
                  <a:cubicBezTo>
                    <a:pt x="136" y="260"/>
                    <a:pt x="169" y="260"/>
                    <a:pt x="186" y="243"/>
                  </a:cubicBezTo>
                  <a:cubicBezTo>
                    <a:pt x="223" y="206"/>
                    <a:pt x="223" y="173"/>
                    <a:pt x="240" y="140"/>
                  </a:cubicBezTo>
                  <a:cubicBezTo>
                    <a:pt x="240" y="103"/>
                    <a:pt x="223" y="70"/>
                    <a:pt x="207" y="54"/>
                  </a:cubicBezTo>
                  <a:cubicBezTo>
                    <a:pt x="207" y="37"/>
                    <a:pt x="186" y="21"/>
                    <a:pt x="169" y="21"/>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5060700" y="2592700"/>
              <a:ext cx="5575" cy="6600"/>
            </a:xfrm>
            <a:custGeom>
              <a:avLst/>
              <a:gdLst/>
              <a:ahLst/>
              <a:cxnLst/>
              <a:rect l="l" t="t" r="r" b="b"/>
              <a:pathLst>
                <a:path w="223" h="264" extrusionOk="0">
                  <a:moveTo>
                    <a:pt x="120" y="0"/>
                  </a:moveTo>
                  <a:cubicBezTo>
                    <a:pt x="114" y="0"/>
                    <a:pt x="109" y="2"/>
                    <a:pt x="103" y="8"/>
                  </a:cubicBezTo>
                  <a:cubicBezTo>
                    <a:pt x="70" y="8"/>
                    <a:pt x="33" y="24"/>
                    <a:pt x="17" y="57"/>
                  </a:cubicBezTo>
                  <a:cubicBezTo>
                    <a:pt x="0" y="78"/>
                    <a:pt x="0" y="111"/>
                    <a:pt x="0" y="144"/>
                  </a:cubicBezTo>
                  <a:cubicBezTo>
                    <a:pt x="0" y="181"/>
                    <a:pt x="17" y="214"/>
                    <a:pt x="50" y="230"/>
                  </a:cubicBezTo>
                  <a:cubicBezTo>
                    <a:pt x="70" y="247"/>
                    <a:pt x="103" y="263"/>
                    <a:pt x="136" y="263"/>
                  </a:cubicBezTo>
                  <a:cubicBezTo>
                    <a:pt x="190" y="247"/>
                    <a:pt x="223" y="181"/>
                    <a:pt x="223" y="111"/>
                  </a:cubicBezTo>
                  <a:cubicBezTo>
                    <a:pt x="223" y="78"/>
                    <a:pt x="206" y="41"/>
                    <a:pt x="173"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5058950" y="2560625"/>
              <a:ext cx="6500" cy="6500"/>
            </a:xfrm>
            <a:custGeom>
              <a:avLst/>
              <a:gdLst/>
              <a:ahLst/>
              <a:cxnLst/>
              <a:rect l="l" t="t" r="r" b="b"/>
              <a:pathLst>
                <a:path w="260" h="260" extrusionOk="0">
                  <a:moveTo>
                    <a:pt x="140" y="0"/>
                  </a:moveTo>
                  <a:cubicBezTo>
                    <a:pt x="103" y="0"/>
                    <a:pt x="87" y="0"/>
                    <a:pt x="54" y="37"/>
                  </a:cubicBezTo>
                  <a:cubicBezTo>
                    <a:pt x="17" y="70"/>
                    <a:pt x="0" y="157"/>
                    <a:pt x="37" y="206"/>
                  </a:cubicBezTo>
                  <a:cubicBezTo>
                    <a:pt x="54" y="244"/>
                    <a:pt x="87" y="260"/>
                    <a:pt x="120" y="260"/>
                  </a:cubicBezTo>
                  <a:cubicBezTo>
                    <a:pt x="140" y="260"/>
                    <a:pt x="173" y="260"/>
                    <a:pt x="190" y="227"/>
                  </a:cubicBezTo>
                  <a:cubicBezTo>
                    <a:pt x="243" y="190"/>
                    <a:pt x="260" y="103"/>
                    <a:pt x="206" y="54"/>
                  </a:cubicBezTo>
                  <a:cubicBezTo>
                    <a:pt x="206" y="37"/>
                    <a:pt x="190" y="21"/>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5060700" y="2467850"/>
              <a:ext cx="6000" cy="6700"/>
            </a:xfrm>
            <a:custGeom>
              <a:avLst/>
              <a:gdLst/>
              <a:ahLst/>
              <a:cxnLst/>
              <a:rect l="l" t="t" r="r" b="b"/>
              <a:pathLst>
                <a:path w="240" h="268" extrusionOk="0">
                  <a:moveTo>
                    <a:pt x="103" y="1"/>
                  </a:moveTo>
                  <a:cubicBezTo>
                    <a:pt x="50" y="21"/>
                    <a:pt x="0" y="87"/>
                    <a:pt x="17" y="157"/>
                  </a:cubicBezTo>
                  <a:cubicBezTo>
                    <a:pt x="17" y="190"/>
                    <a:pt x="33" y="227"/>
                    <a:pt x="50" y="244"/>
                  </a:cubicBezTo>
                  <a:cubicBezTo>
                    <a:pt x="76" y="256"/>
                    <a:pt x="92" y="267"/>
                    <a:pt x="111" y="267"/>
                  </a:cubicBezTo>
                  <a:cubicBezTo>
                    <a:pt x="118" y="267"/>
                    <a:pt x="127" y="265"/>
                    <a:pt x="136" y="260"/>
                  </a:cubicBezTo>
                  <a:cubicBezTo>
                    <a:pt x="206" y="260"/>
                    <a:pt x="239" y="190"/>
                    <a:pt x="223" y="124"/>
                  </a:cubicBezTo>
                  <a:cubicBezTo>
                    <a:pt x="223" y="71"/>
                    <a:pt x="190" y="38"/>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5055525" y="2483325"/>
              <a:ext cx="5600" cy="6675"/>
            </a:xfrm>
            <a:custGeom>
              <a:avLst/>
              <a:gdLst/>
              <a:ahLst/>
              <a:cxnLst/>
              <a:rect l="l" t="t" r="r" b="b"/>
              <a:pathLst>
                <a:path w="224" h="267" extrusionOk="0">
                  <a:moveTo>
                    <a:pt x="104" y="0"/>
                  </a:moveTo>
                  <a:cubicBezTo>
                    <a:pt x="71" y="21"/>
                    <a:pt x="34" y="37"/>
                    <a:pt x="17" y="54"/>
                  </a:cubicBezTo>
                  <a:cubicBezTo>
                    <a:pt x="1" y="87"/>
                    <a:pt x="1" y="124"/>
                    <a:pt x="1" y="157"/>
                  </a:cubicBezTo>
                  <a:cubicBezTo>
                    <a:pt x="1" y="190"/>
                    <a:pt x="17" y="227"/>
                    <a:pt x="50" y="243"/>
                  </a:cubicBezTo>
                  <a:cubicBezTo>
                    <a:pt x="65" y="255"/>
                    <a:pt x="86" y="267"/>
                    <a:pt x="108" y="267"/>
                  </a:cubicBezTo>
                  <a:cubicBezTo>
                    <a:pt x="118" y="267"/>
                    <a:pt x="127" y="265"/>
                    <a:pt x="137" y="260"/>
                  </a:cubicBezTo>
                  <a:cubicBezTo>
                    <a:pt x="191" y="260"/>
                    <a:pt x="224" y="190"/>
                    <a:pt x="224" y="124"/>
                  </a:cubicBezTo>
                  <a:cubicBezTo>
                    <a:pt x="224" y="87"/>
                    <a:pt x="207" y="54"/>
                    <a:pt x="174" y="37"/>
                  </a:cubicBezTo>
                  <a:cubicBezTo>
                    <a:pt x="174" y="21"/>
                    <a:pt x="154" y="21"/>
                    <a:pt x="154" y="21"/>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5059350" y="2544325"/>
              <a:ext cx="6100" cy="6700"/>
            </a:xfrm>
            <a:custGeom>
              <a:avLst/>
              <a:gdLst/>
              <a:ahLst/>
              <a:cxnLst/>
              <a:rect l="l" t="t" r="r" b="b"/>
              <a:pathLst>
                <a:path w="244" h="268" extrusionOk="0">
                  <a:moveTo>
                    <a:pt x="104" y="1"/>
                  </a:moveTo>
                  <a:cubicBezTo>
                    <a:pt x="54" y="17"/>
                    <a:pt x="1" y="87"/>
                    <a:pt x="21" y="158"/>
                  </a:cubicBezTo>
                  <a:cubicBezTo>
                    <a:pt x="21" y="191"/>
                    <a:pt x="38" y="223"/>
                    <a:pt x="54" y="240"/>
                  </a:cubicBezTo>
                  <a:cubicBezTo>
                    <a:pt x="78" y="255"/>
                    <a:pt x="93" y="267"/>
                    <a:pt x="113" y="267"/>
                  </a:cubicBezTo>
                  <a:cubicBezTo>
                    <a:pt x="121" y="267"/>
                    <a:pt x="130" y="265"/>
                    <a:pt x="141" y="261"/>
                  </a:cubicBezTo>
                  <a:cubicBezTo>
                    <a:pt x="207" y="261"/>
                    <a:pt x="244" y="191"/>
                    <a:pt x="227" y="120"/>
                  </a:cubicBezTo>
                  <a:cubicBezTo>
                    <a:pt x="227" y="87"/>
                    <a:pt x="207" y="54"/>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5052950" y="2670600"/>
              <a:ext cx="2600" cy="6525"/>
            </a:xfrm>
            <a:custGeom>
              <a:avLst/>
              <a:gdLst/>
              <a:ahLst/>
              <a:cxnLst/>
              <a:rect l="l" t="t" r="r" b="b"/>
              <a:pathLst>
                <a:path w="104" h="261" extrusionOk="0">
                  <a:moveTo>
                    <a:pt x="1" y="0"/>
                  </a:moveTo>
                  <a:lnTo>
                    <a:pt x="1" y="260"/>
                  </a:lnTo>
                  <a:cubicBezTo>
                    <a:pt x="71" y="240"/>
                    <a:pt x="104" y="174"/>
                    <a:pt x="104" y="103"/>
                  </a:cubicBezTo>
                  <a:cubicBezTo>
                    <a:pt x="104" y="70"/>
                    <a:pt x="87" y="33"/>
                    <a:pt x="50" y="17"/>
                  </a:cubicBez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5095950" y="2616075"/>
              <a:ext cx="5575" cy="6625"/>
            </a:xfrm>
            <a:custGeom>
              <a:avLst/>
              <a:gdLst/>
              <a:ahLst/>
              <a:cxnLst/>
              <a:rect l="l" t="t" r="r" b="b"/>
              <a:pathLst>
                <a:path w="223" h="265" extrusionOk="0">
                  <a:moveTo>
                    <a:pt x="103" y="0"/>
                  </a:moveTo>
                  <a:cubicBezTo>
                    <a:pt x="66" y="17"/>
                    <a:pt x="33" y="33"/>
                    <a:pt x="17" y="50"/>
                  </a:cubicBezTo>
                  <a:cubicBezTo>
                    <a:pt x="0" y="87"/>
                    <a:pt x="0" y="120"/>
                    <a:pt x="0" y="153"/>
                  </a:cubicBezTo>
                  <a:cubicBezTo>
                    <a:pt x="0" y="190"/>
                    <a:pt x="17" y="223"/>
                    <a:pt x="50" y="240"/>
                  </a:cubicBezTo>
                  <a:cubicBezTo>
                    <a:pt x="61" y="251"/>
                    <a:pt x="83" y="265"/>
                    <a:pt x="100" y="265"/>
                  </a:cubicBezTo>
                  <a:cubicBezTo>
                    <a:pt x="108" y="265"/>
                    <a:pt x="115" y="262"/>
                    <a:pt x="120" y="256"/>
                  </a:cubicBezTo>
                  <a:cubicBezTo>
                    <a:pt x="186" y="256"/>
                    <a:pt x="223"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5079550" y="2667600"/>
              <a:ext cx="6100" cy="6425"/>
            </a:xfrm>
            <a:custGeom>
              <a:avLst/>
              <a:gdLst/>
              <a:ahLst/>
              <a:cxnLst/>
              <a:rect l="l" t="t" r="r" b="b"/>
              <a:pathLst>
                <a:path w="244" h="257" extrusionOk="0">
                  <a:moveTo>
                    <a:pt x="104" y="1"/>
                  </a:moveTo>
                  <a:cubicBezTo>
                    <a:pt x="38" y="17"/>
                    <a:pt x="1" y="87"/>
                    <a:pt x="17" y="153"/>
                  </a:cubicBezTo>
                  <a:cubicBezTo>
                    <a:pt x="17" y="190"/>
                    <a:pt x="38" y="223"/>
                    <a:pt x="54" y="240"/>
                  </a:cubicBezTo>
                  <a:cubicBezTo>
                    <a:pt x="71" y="256"/>
                    <a:pt x="104" y="256"/>
                    <a:pt x="141" y="256"/>
                  </a:cubicBezTo>
                  <a:cubicBezTo>
                    <a:pt x="190" y="240"/>
                    <a:pt x="244" y="190"/>
                    <a:pt x="223" y="104"/>
                  </a:cubicBezTo>
                  <a:cubicBezTo>
                    <a:pt x="223" y="71"/>
                    <a:pt x="207" y="50"/>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5066675" y="2527625"/>
              <a:ext cx="6100" cy="6600"/>
            </a:xfrm>
            <a:custGeom>
              <a:avLst/>
              <a:gdLst/>
              <a:ahLst/>
              <a:cxnLst/>
              <a:rect l="l" t="t" r="r" b="b"/>
              <a:pathLst>
                <a:path w="244" h="264" extrusionOk="0">
                  <a:moveTo>
                    <a:pt x="103" y="1"/>
                  </a:moveTo>
                  <a:cubicBezTo>
                    <a:pt x="54" y="17"/>
                    <a:pt x="0" y="83"/>
                    <a:pt x="17" y="153"/>
                  </a:cubicBezTo>
                  <a:cubicBezTo>
                    <a:pt x="17" y="186"/>
                    <a:pt x="37" y="224"/>
                    <a:pt x="54" y="240"/>
                  </a:cubicBezTo>
                  <a:cubicBezTo>
                    <a:pt x="77" y="252"/>
                    <a:pt x="92" y="263"/>
                    <a:pt x="112" y="263"/>
                  </a:cubicBezTo>
                  <a:cubicBezTo>
                    <a:pt x="120" y="263"/>
                    <a:pt x="130" y="261"/>
                    <a:pt x="140" y="257"/>
                  </a:cubicBezTo>
                  <a:cubicBezTo>
                    <a:pt x="206" y="257"/>
                    <a:pt x="243" y="186"/>
                    <a:pt x="243" y="121"/>
                  </a:cubicBezTo>
                  <a:cubicBezTo>
                    <a:pt x="223" y="83"/>
                    <a:pt x="206" y="50"/>
                    <a:pt x="190" y="34"/>
                  </a:cubicBezTo>
                  <a:cubicBezTo>
                    <a:pt x="173" y="17"/>
                    <a:pt x="173" y="17"/>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5059350" y="2513925"/>
              <a:ext cx="6100" cy="6525"/>
            </a:xfrm>
            <a:custGeom>
              <a:avLst/>
              <a:gdLst/>
              <a:ahLst/>
              <a:cxnLst/>
              <a:rect l="l" t="t" r="r" b="b"/>
              <a:pathLst>
                <a:path w="244" h="261" extrusionOk="0">
                  <a:moveTo>
                    <a:pt x="113" y="0"/>
                  </a:moveTo>
                  <a:cubicBezTo>
                    <a:pt x="72" y="0"/>
                    <a:pt x="33" y="32"/>
                    <a:pt x="21" y="83"/>
                  </a:cubicBezTo>
                  <a:cubicBezTo>
                    <a:pt x="1" y="153"/>
                    <a:pt x="21" y="219"/>
                    <a:pt x="87" y="256"/>
                  </a:cubicBezTo>
                  <a:cubicBezTo>
                    <a:pt x="96" y="259"/>
                    <a:pt x="106" y="260"/>
                    <a:pt x="115" y="260"/>
                  </a:cubicBezTo>
                  <a:cubicBezTo>
                    <a:pt x="162" y="260"/>
                    <a:pt x="210" y="228"/>
                    <a:pt x="227" y="170"/>
                  </a:cubicBezTo>
                  <a:cubicBezTo>
                    <a:pt x="244" y="116"/>
                    <a:pt x="207" y="34"/>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5052950" y="2628125"/>
              <a:ext cx="2600" cy="6000"/>
            </a:xfrm>
            <a:custGeom>
              <a:avLst/>
              <a:gdLst/>
              <a:ahLst/>
              <a:cxnLst/>
              <a:rect l="l" t="t" r="r" b="b"/>
              <a:pathLst>
                <a:path w="104" h="240" extrusionOk="0">
                  <a:moveTo>
                    <a:pt x="1" y="1"/>
                  </a:moveTo>
                  <a:lnTo>
                    <a:pt x="1" y="240"/>
                  </a:lnTo>
                  <a:cubicBezTo>
                    <a:pt x="34" y="240"/>
                    <a:pt x="71" y="207"/>
                    <a:pt x="87" y="170"/>
                  </a:cubicBezTo>
                  <a:cubicBezTo>
                    <a:pt x="104" y="104"/>
                    <a:pt x="71" y="17"/>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5055950" y="2610100"/>
              <a:ext cx="6000" cy="6400"/>
            </a:xfrm>
            <a:custGeom>
              <a:avLst/>
              <a:gdLst/>
              <a:ahLst/>
              <a:cxnLst/>
              <a:rect l="l" t="t" r="r" b="b"/>
              <a:pathLst>
                <a:path w="240" h="256" extrusionOk="0">
                  <a:moveTo>
                    <a:pt x="71" y="0"/>
                  </a:moveTo>
                  <a:cubicBezTo>
                    <a:pt x="33" y="33"/>
                    <a:pt x="0" y="83"/>
                    <a:pt x="0" y="136"/>
                  </a:cubicBezTo>
                  <a:cubicBezTo>
                    <a:pt x="17" y="169"/>
                    <a:pt x="17" y="206"/>
                    <a:pt x="54" y="223"/>
                  </a:cubicBezTo>
                  <a:cubicBezTo>
                    <a:pt x="71" y="256"/>
                    <a:pt x="104" y="256"/>
                    <a:pt x="137" y="256"/>
                  </a:cubicBezTo>
                  <a:cubicBezTo>
                    <a:pt x="190" y="239"/>
                    <a:pt x="240" y="169"/>
                    <a:pt x="223" y="103"/>
                  </a:cubicBezTo>
                  <a:lnTo>
                    <a:pt x="223" y="66"/>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5052950" y="2577425"/>
              <a:ext cx="5600" cy="6400"/>
            </a:xfrm>
            <a:custGeom>
              <a:avLst/>
              <a:gdLst/>
              <a:ahLst/>
              <a:cxnLst/>
              <a:rect l="l" t="t" r="r" b="b"/>
              <a:pathLst>
                <a:path w="224" h="256" extrusionOk="0">
                  <a:moveTo>
                    <a:pt x="87" y="0"/>
                  </a:moveTo>
                  <a:cubicBezTo>
                    <a:pt x="50" y="0"/>
                    <a:pt x="17" y="33"/>
                    <a:pt x="1" y="87"/>
                  </a:cubicBezTo>
                  <a:lnTo>
                    <a:pt x="1" y="173"/>
                  </a:lnTo>
                  <a:cubicBezTo>
                    <a:pt x="17" y="190"/>
                    <a:pt x="17" y="223"/>
                    <a:pt x="34" y="223"/>
                  </a:cubicBezTo>
                  <a:cubicBezTo>
                    <a:pt x="71" y="256"/>
                    <a:pt x="104" y="256"/>
                    <a:pt x="120" y="256"/>
                  </a:cubicBezTo>
                  <a:cubicBezTo>
                    <a:pt x="153" y="256"/>
                    <a:pt x="174" y="223"/>
                    <a:pt x="191" y="206"/>
                  </a:cubicBezTo>
                  <a:cubicBezTo>
                    <a:pt x="224" y="173"/>
                    <a:pt x="224" y="136"/>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5099750" y="2646475"/>
              <a:ext cx="6000" cy="6625"/>
            </a:xfrm>
            <a:custGeom>
              <a:avLst/>
              <a:gdLst/>
              <a:ahLst/>
              <a:cxnLst/>
              <a:rect l="l" t="t" r="r" b="b"/>
              <a:pathLst>
                <a:path w="240" h="265" extrusionOk="0">
                  <a:moveTo>
                    <a:pt x="129" y="1"/>
                  </a:moveTo>
                  <a:cubicBezTo>
                    <a:pt x="81" y="1"/>
                    <a:pt x="31" y="33"/>
                    <a:pt x="17" y="91"/>
                  </a:cubicBezTo>
                  <a:cubicBezTo>
                    <a:pt x="1" y="157"/>
                    <a:pt x="17" y="227"/>
                    <a:pt x="71" y="260"/>
                  </a:cubicBezTo>
                  <a:cubicBezTo>
                    <a:pt x="82" y="263"/>
                    <a:pt x="93" y="265"/>
                    <a:pt x="105" y="265"/>
                  </a:cubicBezTo>
                  <a:cubicBezTo>
                    <a:pt x="159" y="265"/>
                    <a:pt x="210" y="232"/>
                    <a:pt x="223" y="174"/>
                  </a:cubicBezTo>
                  <a:cubicBezTo>
                    <a:pt x="240" y="108"/>
                    <a:pt x="207" y="38"/>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5052950" y="2500525"/>
              <a:ext cx="1275" cy="5600"/>
            </a:xfrm>
            <a:custGeom>
              <a:avLst/>
              <a:gdLst/>
              <a:ahLst/>
              <a:cxnLst/>
              <a:rect l="l" t="t" r="r" b="b"/>
              <a:pathLst>
                <a:path w="51" h="224" extrusionOk="0">
                  <a:moveTo>
                    <a:pt x="1" y="1"/>
                  </a:moveTo>
                  <a:lnTo>
                    <a:pt x="1" y="223"/>
                  </a:lnTo>
                  <a:lnTo>
                    <a:pt x="17" y="207"/>
                  </a:lnTo>
                  <a:cubicBezTo>
                    <a:pt x="34" y="190"/>
                    <a:pt x="50" y="157"/>
                    <a:pt x="50" y="120"/>
                  </a:cubicBezTo>
                  <a:cubicBezTo>
                    <a:pt x="50" y="87"/>
                    <a:pt x="50" y="54"/>
                    <a:pt x="34" y="34"/>
                  </a:cubicBezTo>
                  <a:cubicBezTo>
                    <a:pt x="17" y="17"/>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5052950" y="2717400"/>
              <a:ext cx="1775" cy="5175"/>
            </a:xfrm>
            <a:custGeom>
              <a:avLst/>
              <a:gdLst/>
              <a:ahLst/>
              <a:cxnLst/>
              <a:rect l="l" t="t" r="r" b="b"/>
              <a:pathLst>
                <a:path w="71" h="207" extrusionOk="0">
                  <a:moveTo>
                    <a:pt x="1" y="0"/>
                  </a:moveTo>
                  <a:lnTo>
                    <a:pt x="1" y="206"/>
                  </a:lnTo>
                  <a:lnTo>
                    <a:pt x="17" y="206"/>
                  </a:lnTo>
                  <a:cubicBezTo>
                    <a:pt x="34" y="190"/>
                    <a:pt x="34" y="173"/>
                    <a:pt x="50" y="157"/>
                  </a:cubicBezTo>
                  <a:cubicBezTo>
                    <a:pt x="71" y="87"/>
                    <a:pt x="50" y="3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5052950" y="2529550"/>
              <a:ext cx="5200" cy="6575"/>
            </a:xfrm>
            <a:custGeom>
              <a:avLst/>
              <a:gdLst/>
              <a:ahLst/>
              <a:cxnLst/>
              <a:rect l="l" t="t" r="r" b="b"/>
              <a:pathLst>
                <a:path w="208" h="263" extrusionOk="0">
                  <a:moveTo>
                    <a:pt x="91" y="0"/>
                  </a:moveTo>
                  <a:cubicBezTo>
                    <a:pt x="61" y="0"/>
                    <a:pt x="25" y="16"/>
                    <a:pt x="1" y="44"/>
                  </a:cubicBezTo>
                  <a:lnTo>
                    <a:pt x="1" y="233"/>
                  </a:lnTo>
                  <a:cubicBezTo>
                    <a:pt x="17" y="233"/>
                    <a:pt x="17" y="250"/>
                    <a:pt x="34" y="250"/>
                  </a:cubicBezTo>
                  <a:cubicBezTo>
                    <a:pt x="52" y="258"/>
                    <a:pt x="70" y="263"/>
                    <a:pt x="85" y="263"/>
                  </a:cubicBezTo>
                  <a:cubicBezTo>
                    <a:pt x="129" y="263"/>
                    <a:pt x="163" y="231"/>
                    <a:pt x="191" y="180"/>
                  </a:cubicBezTo>
                  <a:cubicBezTo>
                    <a:pt x="207" y="109"/>
                    <a:pt x="174" y="44"/>
                    <a:pt x="120" y="6"/>
                  </a:cubicBezTo>
                  <a:cubicBezTo>
                    <a:pt x="112"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5061100" y="2497125"/>
              <a:ext cx="6000" cy="6425"/>
            </a:xfrm>
            <a:custGeom>
              <a:avLst/>
              <a:gdLst/>
              <a:ahLst/>
              <a:cxnLst/>
              <a:rect l="l" t="t" r="r" b="b"/>
              <a:pathLst>
                <a:path w="240" h="257" extrusionOk="0">
                  <a:moveTo>
                    <a:pt x="104" y="1"/>
                  </a:moveTo>
                  <a:cubicBezTo>
                    <a:pt x="87" y="1"/>
                    <a:pt x="54" y="17"/>
                    <a:pt x="54" y="34"/>
                  </a:cubicBezTo>
                  <a:cubicBezTo>
                    <a:pt x="17" y="67"/>
                    <a:pt x="1" y="104"/>
                    <a:pt x="17" y="153"/>
                  </a:cubicBezTo>
                  <a:cubicBezTo>
                    <a:pt x="17" y="190"/>
                    <a:pt x="34" y="223"/>
                    <a:pt x="54" y="240"/>
                  </a:cubicBezTo>
                  <a:cubicBezTo>
                    <a:pt x="87" y="256"/>
                    <a:pt x="104" y="256"/>
                    <a:pt x="137" y="256"/>
                  </a:cubicBezTo>
                  <a:cubicBezTo>
                    <a:pt x="190" y="240"/>
                    <a:pt x="240" y="190"/>
                    <a:pt x="223" y="120"/>
                  </a:cubicBezTo>
                  <a:lnTo>
                    <a:pt x="223" y="104"/>
                  </a:lnTo>
                  <a:cubicBezTo>
                    <a:pt x="223" y="67"/>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137175" y="2486400"/>
              <a:ext cx="6000" cy="6425"/>
            </a:xfrm>
            <a:custGeom>
              <a:avLst/>
              <a:gdLst/>
              <a:ahLst/>
              <a:cxnLst/>
              <a:rect l="l" t="t" r="r" b="b"/>
              <a:pathLst>
                <a:path w="240" h="257" extrusionOk="0">
                  <a:moveTo>
                    <a:pt x="136" y="1"/>
                  </a:moveTo>
                  <a:cubicBezTo>
                    <a:pt x="103" y="1"/>
                    <a:pt x="66" y="1"/>
                    <a:pt x="50" y="34"/>
                  </a:cubicBezTo>
                  <a:cubicBezTo>
                    <a:pt x="17" y="50"/>
                    <a:pt x="17" y="83"/>
                    <a:pt x="0" y="120"/>
                  </a:cubicBezTo>
                  <a:cubicBezTo>
                    <a:pt x="0" y="153"/>
                    <a:pt x="17" y="186"/>
                    <a:pt x="33" y="207"/>
                  </a:cubicBezTo>
                  <a:cubicBezTo>
                    <a:pt x="50" y="240"/>
                    <a:pt x="66" y="256"/>
                    <a:pt x="103" y="256"/>
                  </a:cubicBezTo>
                  <a:cubicBezTo>
                    <a:pt x="136" y="256"/>
                    <a:pt x="169" y="256"/>
                    <a:pt x="186" y="223"/>
                  </a:cubicBezTo>
                  <a:cubicBezTo>
                    <a:pt x="239" y="186"/>
                    <a:pt x="239" y="104"/>
                    <a:pt x="206" y="50"/>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185200" y="2601675"/>
              <a:ext cx="6100" cy="6700"/>
            </a:xfrm>
            <a:custGeom>
              <a:avLst/>
              <a:gdLst/>
              <a:ahLst/>
              <a:cxnLst/>
              <a:rect l="l" t="t" r="r" b="b"/>
              <a:pathLst>
                <a:path w="244" h="268" extrusionOk="0">
                  <a:moveTo>
                    <a:pt x="125" y="0"/>
                  </a:moveTo>
                  <a:cubicBezTo>
                    <a:pt x="117" y="0"/>
                    <a:pt x="109" y="2"/>
                    <a:pt x="104" y="7"/>
                  </a:cubicBezTo>
                  <a:cubicBezTo>
                    <a:pt x="54" y="7"/>
                    <a:pt x="1" y="78"/>
                    <a:pt x="17" y="148"/>
                  </a:cubicBezTo>
                  <a:cubicBezTo>
                    <a:pt x="17" y="181"/>
                    <a:pt x="38" y="214"/>
                    <a:pt x="54" y="234"/>
                  </a:cubicBezTo>
                  <a:cubicBezTo>
                    <a:pt x="87" y="251"/>
                    <a:pt x="120" y="267"/>
                    <a:pt x="141" y="267"/>
                  </a:cubicBezTo>
                  <a:cubicBezTo>
                    <a:pt x="207" y="251"/>
                    <a:pt x="244" y="181"/>
                    <a:pt x="244" y="110"/>
                  </a:cubicBezTo>
                  <a:cubicBezTo>
                    <a:pt x="223" y="78"/>
                    <a:pt x="207" y="45"/>
                    <a:pt x="190" y="28"/>
                  </a:cubicBezTo>
                  <a:lnTo>
                    <a:pt x="174" y="7"/>
                  </a:lnTo>
                  <a:cubicBezTo>
                    <a:pt x="163" y="7"/>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5228175" y="2595125"/>
              <a:ext cx="6000" cy="6700"/>
            </a:xfrm>
            <a:custGeom>
              <a:avLst/>
              <a:gdLst/>
              <a:ahLst/>
              <a:cxnLst/>
              <a:rect l="l" t="t" r="r" b="b"/>
              <a:pathLst>
                <a:path w="240" h="268" extrusionOk="0">
                  <a:moveTo>
                    <a:pt x="111" y="1"/>
                  </a:moveTo>
                  <a:cubicBezTo>
                    <a:pt x="70" y="1"/>
                    <a:pt x="29" y="32"/>
                    <a:pt x="17" y="84"/>
                  </a:cubicBezTo>
                  <a:cubicBezTo>
                    <a:pt x="1" y="150"/>
                    <a:pt x="34" y="236"/>
                    <a:pt x="87" y="253"/>
                  </a:cubicBezTo>
                  <a:cubicBezTo>
                    <a:pt x="101" y="263"/>
                    <a:pt x="116" y="268"/>
                    <a:pt x="131" y="268"/>
                  </a:cubicBezTo>
                  <a:cubicBezTo>
                    <a:pt x="171" y="268"/>
                    <a:pt x="211" y="235"/>
                    <a:pt x="223" y="187"/>
                  </a:cubicBezTo>
                  <a:cubicBezTo>
                    <a:pt x="240" y="117"/>
                    <a:pt x="223"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5177875" y="2491975"/>
              <a:ext cx="6125" cy="6425"/>
            </a:xfrm>
            <a:custGeom>
              <a:avLst/>
              <a:gdLst/>
              <a:ahLst/>
              <a:cxnLst/>
              <a:rect l="l" t="t" r="r" b="b"/>
              <a:pathLst>
                <a:path w="245" h="257" extrusionOk="0">
                  <a:moveTo>
                    <a:pt x="104" y="0"/>
                  </a:moveTo>
                  <a:cubicBezTo>
                    <a:pt x="38" y="17"/>
                    <a:pt x="1" y="66"/>
                    <a:pt x="21" y="136"/>
                  </a:cubicBezTo>
                  <a:cubicBezTo>
                    <a:pt x="21" y="169"/>
                    <a:pt x="38" y="207"/>
                    <a:pt x="54" y="223"/>
                  </a:cubicBezTo>
                  <a:cubicBezTo>
                    <a:pt x="87" y="240"/>
                    <a:pt x="104" y="256"/>
                    <a:pt x="141" y="256"/>
                  </a:cubicBezTo>
                  <a:cubicBezTo>
                    <a:pt x="207" y="240"/>
                    <a:pt x="244" y="169"/>
                    <a:pt x="228" y="103"/>
                  </a:cubicBezTo>
                  <a:lnTo>
                    <a:pt x="228" y="66"/>
                  </a:lnTo>
                  <a:cubicBezTo>
                    <a:pt x="191" y="50"/>
                    <a:pt x="141" y="17"/>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5228600" y="2637925"/>
              <a:ext cx="6000" cy="6525"/>
            </a:xfrm>
            <a:custGeom>
              <a:avLst/>
              <a:gdLst/>
              <a:ahLst/>
              <a:cxnLst/>
              <a:rect l="l" t="t" r="r" b="b"/>
              <a:pathLst>
                <a:path w="240" h="261" extrusionOk="0">
                  <a:moveTo>
                    <a:pt x="103" y="0"/>
                  </a:moveTo>
                  <a:cubicBezTo>
                    <a:pt x="70" y="0"/>
                    <a:pt x="54" y="21"/>
                    <a:pt x="33" y="54"/>
                  </a:cubicBezTo>
                  <a:cubicBezTo>
                    <a:pt x="17" y="71"/>
                    <a:pt x="0" y="104"/>
                    <a:pt x="17" y="141"/>
                  </a:cubicBezTo>
                  <a:cubicBezTo>
                    <a:pt x="17" y="174"/>
                    <a:pt x="33" y="207"/>
                    <a:pt x="54" y="227"/>
                  </a:cubicBezTo>
                  <a:cubicBezTo>
                    <a:pt x="87" y="260"/>
                    <a:pt x="103" y="260"/>
                    <a:pt x="136" y="260"/>
                  </a:cubicBezTo>
                  <a:cubicBezTo>
                    <a:pt x="190" y="244"/>
                    <a:pt x="239" y="174"/>
                    <a:pt x="223" y="104"/>
                  </a:cubicBezTo>
                  <a:cubicBezTo>
                    <a:pt x="223" y="71"/>
                    <a:pt x="206" y="38"/>
                    <a:pt x="190" y="21"/>
                  </a:cubicBezTo>
                  <a:cubicBezTo>
                    <a:pt x="173" y="21"/>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5152625" y="2701100"/>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3" y="256"/>
                    <a:pt x="104" y="256"/>
                    <a:pt x="137" y="256"/>
                  </a:cubicBezTo>
                  <a:cubicBezTo>
                    <a:pt x="207" y="240"/>
                    <a:pt x="240" y="174"/>
                    <a:pt x="223" y="104"/>
                  </a:cubicBezTo>
                  <a:cubicBezTo>
                    <a:pt x="223" y="71"/>
                    <a:pt x="207" y="34"/>
                    <a:pt x="186"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5138000" y="2701925"/>
              <a:ext cx="5575" cy="6700"/>
            </a:xfrm>
            <a:custGeom>
              <a:avLst/>
              <a:gdLst/>
              <a:ahLst/>
              <a:cxnLst/>
              <a:rect l="l" t="t" r="r" b="b"/>
              <a:pathLst>
                <a:path w="223" h="268" extrusionOk="0">
                  <a:moveTo>
                    <a:pt x="103" y="1"/>
                  </a:moveTo>
                  <a:cubicBezTo>
                    <a:pt x="33" y="17"/>
                    <a:pt x="0" y="87"/>
                    <a:pt x="0" y="157"/>
                  </a:cubicBezTo>
                  <a:cubicBezTo>
                    <a:pt x="17" y="190"/>
                    <a:pt x="33" y="223"/>
                    <a:pt x="50" y="244"/>
                  </a:cubicBezTo>
                  <a:cubicBezTo>
                    <a:pt x="76" y="256"/>
                    <a:pt x="92" y="267"/>
                    <a:pt x="111" y="267"/>
                  </a:cubicBezTo>
                  <a:cubicBezTo>
                    <a:pt x="118" y="267"/>
                    <a:pt x="127" y="265"/>
                    <a:pt x="136" y="260"/>
                  </a:cubicBezTo>
                  <a:cubicBezTo>
                    <a:pt x="153" y="260"/>
                    <a:pt x="190" y="244"/>
                    <a:pt x="206" y="207"/>
                  </a:cubicBezTo>
                  <a:cubicBezTo>
                    <a:pt x="223" y="190"/>
                    <a:pt x="223" y="157"/>
                    <a:pt x="223" y="120"/>
                  </a:cubicBezTo>
                  <a:cubicBezTo>
                    <a:pt x="223" y="87"/>
                    <a:pt x="206" y="54"/>
                    <a:pt x="190" y="38"/>
                  </a:cubicBezTo>
                  <a:cubicBezTo>
                    <a:pt x="173" y="17"/>
                    <a:pt x="173" y="17"/>
                    <a:pt x="153" y="17"/>
                  </a:cubicBezTo>
                  <a:lnTo>
                    <a:pt x="136" y="17"/>
                  </a:lnTo>
                  <a:cubicBezTo>
                    <a:pt x="12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5107075" y="2660300"/>
              <a:ext cx="6000" cy="6500"/>
            </a:xfrm>
            <a:custGeom>
              <a:avLst/>
              <a:gdLst/>
              <a:ahLst/>
              <a:cxnLst/>
              <a:rect l="l" t="t" r="r" b="b"/>
              <a:pathLst>
                <a:path w="240" h="260" extrusionOk="0">
                  <a:moveTo>
                    <a:pt x="103" y="0"/>
                  </a:moveTo>
                  <a:cubicBezTo>
                    <a:pt x="50" y="17"/>
                    <a:pt x="0" y="87"/>
                    <a:pt x="17" y="157"/>
                  </a:cubicBezTo>
                  <a:cubicBezTo>
                    <a:pt x="17" y="190"/>
                    <a:pt x="33" y="223"/>
                    <a:pt x="50" y="239"/>
                  </a:cubicBezTo>
                  <a:cubicBezTo>
                    <a:pt x="87" y="260"/>
                    <a:pt x="103" y="260"/>
                    <a:pt x="136" y="260"/>
                  </a:cubicBezTo>
                  <a:cubicBezTo>
                    <a:pt x="207" y="239"/>
                    <a:pt x="240" y="190"/>
                    <a:pt x="223" y="103"/>
                  </a:cubicBezTo>
                  <a:cubicBezTo>
                    <a:pt x="223" y="70"/>
                    <a:pt x="207" y="54"/>
                    <a:pt x="190" y="17"/>
                  </a:cubicBezTo>
                  <a:lnTo>
                    <a:pt x="153" y="17"/>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5170675" y="2602775"/>
              <a:ext cx="6000" cy="6575"/>
            </a:xfrm>
            <a:custGeom>
              <a:avLst/>
              <a:gdLst/>
              <a:ahLst/>
              <a:cxnLst/>
              <a:rect l="l" t="t" r="r" b="b"/>
              <a:pathLst>
                <a:path w="240" h="263" extrusionOk="0">
                  <a:moveTo>
                    <a:pt x="103" y="1"/>
                  </a:moveTo>
                  <a:cubicBezTo>
                    <a:pt x="33" y="17"/>
                    <a:pt x="0" y="87"/>
                    <a:pt x="17" y="153"/>
                  </a:cubicBezTo>
                  <a:cubicBezTo>
                    <a:pt x="17" y="190"/>
                    <a:pt x="33" y="223"/>
                    <a:pt x="66" y="240"/>
                  </a:cubicBezTo>
                  <a:cubicBezTo>
                    <a:pt x="78" y="251"/>
                    <a:pt x="92" y="263"/>
                    <a:pt x="110" y="263"/>
                  </a:cubicBezTo>
                  <a:cubicBezTo>
                    <a:pt x="118" y="263"/>
                    <a:pt x="127" y="261"/>
                    <a:pt x="136" y="256"/>
                  </a:cubicBezTo>
                  <a:cubicBezTo>
                    <a:pt x="169" y="256"/>
                    <a:pt x="186" y="240"/>
                    <a:pt x="206" y="207"/>
                  </a:cubicBezTo>
                  <a:cubicBezTo>
                    <a:pt x="223" y="190"/>
                    <a:pt x="239" y="153"/>
                    <a:pt x="223" y="120"/>
                  </a:cubicBezTo>
                  <a:cubicBezTo>
                    <a:pt x="223" y="87"/>
                    <a:pt x="206" y="50"/>
                    <a:pt x="186" y="34"/>
                  </a:cubicBezTo>
                  <a:cubicBezTo>
                    <a:pt x="169" y="17"/>
                    <a:pt x="169" y="17"/>
                    <a:pt x="153" y="17"/>
                  </a:cubicBez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5115225" y="2471775"/>
              <a:ext cx="6000" cy="6625"/>
            </a:xfrm>
            <a:custGeom>
              <a:avLst/>
              <a:gdLst/>
              <a:ahLst/>
              <a:cxnLst/>
              <a:rect l="l" t="t" r="r" b="b"/>
              <a:pathLst>
                <a:path w="240" h="265" extrusionOk="0">
                  <a:moveTo>
                    <a:pt x="103" y="0"/>
                  </a:moveTo>
                  <a:cubicBezTo>
                    <a:pt x="70" y="17"/>
                    <a:pt x="54" y="33"/>
                    <a:pt x="33" y="50"/>
                  </a:cubicBezTo>
                  <a:cubicBezTo>
                    <a:pt x="17" y="87"/>
                    <a:pt x="0" y="120"/>
                    <a:pt x="17" y="153"/>
                  </a:cubicBezTo>
                  <a:cubicBezTo>
                    <a:pt x="17" y="190"/>
                    <a:pt x="33" y="223"/>
                    <a:pt x="54" y="239"/>
                  </a:cubicBezTo>
                  <a:cubicBezTo>
                    <a:pt x="65" y="251"/>
                    <a:pt x="85" y="265"/>
                    <a:pt x="107" y="265"/>
                  </a:cubicBezTo>
                  <a:cubicBezTo>
                    <a:pt x="116" y="265"/>
                    <a:pt x="126" y="262"/>
                    <a:pt x="136" y="256"/>
                  </a:cubicBezTo>
                  <a:cubicBezTo>
                    <a:pt x="190" y="256"/>
                    <a:pt x="239" y="190"/>
                    <a:pt x="223" y="120"/>
                  </a:cubicBezTo>
                  <a:cubicBezTo>
                    <a:pt x="223" y="87"/>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5065025" y="2668850"/>
              <a:ext cx="5575" cy="6525"/>
            </a:xfrm>
            <a:custGeom>
              <a:avLst/>
              <a:gdLst/>
              <a:ahLst/>
              <a:cxnLst/>
              <a:rect l="l" t="t" r="r" b="b"/>
              <a:pathLst>
                <a:path w="223" h="261" extrusionOk="0">
                  <a:moveTo>
                    <a:pt x="103" y="0"/>
                  </a:moveTo>
                  <a:cubicBezTo>
                    <a:pt x="33" y="0"/>
                    <a:pt x="0" y="70"/>
                    <a:pt x="0" y="140"/>
                  </a:cubicBezTo>
                  <a:cubicBezTo>
                    <a:pt x="17" y="190"/>
                    <a:pt x="33" y="227"/>
                    <a:pt x="50" y="244"/>
                  </a:cubicBezTo>
                  <a:cubicBezTo>
                    <a:pt x="83" y="260"/>
                    <a:pt x="103" y="260"/>
                    <a:pt x="136" y="260"/>
                  </a:cubicBezTo>
                  <a:cubicBezTo>
                    <a:pt x="153" y="244"/>
                    <a:pt x="186" y="227"/>
                    <a:pt x="206" y="206"/>
                  </a:cubicBezTo>
                  <a:cubicBezTo>
                    <a:pt x="223" y="173"/>
                    <a:pt x="223" y="140"/>
                    <a:pt x="223" y="103"/>
                  </a:cubicBezTo>
                  <a:cubicBezTo>
                    <a:pt x="223" y="70"/>
                    <a:pt x="206" y="37"/>
                    <a:pt x="169" y="21"/>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5165000" y="2494550"/>
              <a:ext cx="6100" cy="6575"/>
            </a:xfrm>
            <a:custGeom>
              <a:avLst/>
              <a:gdLst/>
              <a:ahLst/>
              <a:cxnLst/>
              <a:rect l="l" t="t" r="r" b="b"/>
              <a:pathLst>
                <a:path w="244" h="263" extrusionOk="0">
                  <a:moveTo>
                    <a:pt x="124" y="0"/>
                  </a:moveTo>
                  <a:cubicBezTo>
                    <a:pt x="104" y="0"/>
                    <a:pt x="71" y="17"/>
                    <a:pt x="54" y="33"/>
                  </a:cubicBezTo>
                  <a:cubicBezTo>
                    <a:pt x="0" y="87"/>
                    <a:pt x="0" y="153"/>
                    <a:pt x="38" y="223"/>
                  </a:cubicBezTo>
                  <a:cubicBezTo>
                    <a:pt x="54" y="240"/>
                    <a:pt x="71" y="256"/>
                    <a:pt x="104" y="256"/>
                  </a:cubicBezTo>
                  <a:cubicBezTo>
                    <a:pt x="114" y="261"/>
                    <a:pt x="124" y="263"/>
                    <a:pt x="132" y="263"/>
                  </a:cubicBezTo>
                  <a:cubicBezTo>
                    <a:pt x="152" y="263"/>
                    <a:pt x="167" y="251"/>
                    <a:pt x="190" y="240"/>
                  </a:cubicBezTo>
                  <a:cubicBezTo>
                    <a:pt x="244" y="190"/>
                    <a:pt x="244" y="104"/>
                    <a:pt x="207" y="50"/>
                  </a:cubicBezTo>
                  <a:cubicBezTo>
                    <a:pt x="190" y="33"/>
                    <a:pt x="174" y="17"/>
                    <a:pt x="157" y="17"/>
                  </a:cubicBezTo>
                  <a:cubicBezTo>
                    <a:pt x="157"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5166350" y="2526700"/>
              <a:ext cx="6000" cy="6525"/>
            </a:xfrm>
            <a:custGeom>
              <a:avLst/>
              <a:gdLst/>
              <a:ahLst/>
              <a:cxnLst/>
              <a:rect l="l" t="t" r="r" b="b"/>
              <a:pathLst>
                <a:path w="240" h="261" extrusionOk="0">
                  <a:moveTo>
                    <a:pt x="103" y="1"/>
                  </a:moveTo>
                  <a:cubicBezTo>
                    <a:pt x="70" y="1"/>
                    <a:pt x="50" y="38"/>
                    <a:pt x="33" y="54"/>
                  </a:cubicBezTo>
                  <a:cubicBezTo>
                    <a:pt x="17" y="87"/>
                    <a:pt x="0" y="120"/>
                    <a:pt x="17" y="158"/>
                  </a:cubicBezTo>
                  <a:cubicBezTo>
                    <a:pt x="17" y="190"/>
                    <a:pt x="33" y="223"/>
                    <a:pt x="50" y="244"/>
                  </a:cubicBezTo>
                  <a:cubicBezTo>
                    <a:pt x="70" y="261"/>
                    <a:pt x="103" y="261"/>
                    <a:pt x="136" y="261"/>
                  </a:cubicBezTo>
                  <a:cubicBezTo>
                    <a:pt x="190" y="244"/>
                    <a:pt x="239" y="190"/>
                    <a:pt x="223" y="104"/>
                  </a:cubicBezTo>
                  <a:cubicBezTo>
                    <a:pt x="223" y="71"/>
                    <a:pt x="206" y="54"/>
                    <a:pt x="190"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5161600" y="2543925"/>
              <a:ext cx="6000" cy="6625"/>
            </a:xfrm>
            <a:custGeom>
              <a:avLst/>
              <a:gdLst/>
              <a:ahLst/>
              <a:cxnLst/>
              <a:rect l="l" t="t" r="r" b="b"/>
              <a:pathLst>
                <a:path w="240" h="265" extrusionOk="0">
                  <a:moveTo>
                    <a:pt x="104" y="0"/>
                  </a:moveTo>
                  <a:lnTo>
                    <a:pt x="87" y="17"/>
                  </a:lnTo>
                  <a:cubicBezTo>
                    <a:pt x="33" y="33"/>
                    <a:pt x="0" y="103"/>
                    <a:pt x="17" y="153"/>
                  </a:cubicBezTo>
                  <a:cubicBezTo>
                    <a:pt x="17" y="190"/>
                    <a:pt x="33" y="223"/>
                    <a:pt x="54" y="239"/>
                  </a:cubicBezTo>
                  <a:cubicBezTo>
                    <a:pt x="77" y="251"/>
                    <a:pt x="92" y="265"/>
                    <a:pt x="110" y="265"/>
                  </a:cubicBezTo>
                  <a:cubicBezTo>
                    <a:pt x="118" y="265"/>
                    <a:pt x="127" y="262"/>
                    <a:pt x="136" y="256"/>
                  </a:cubicBezTo>
                  <a:cubicBezTo>
                    <a:pt x="207" y="256"/>
                    <a:pt x="240" y="190"/>
                    <a:pt x="223" y="120"/>
                  </a:cubicBezTo>
                  <a:lnTo>
                    <a:pt x="223" y="87"/>
                  </a:lnTo>
                  <a:cubicBezTo>
                    <a:pt x="207" y="50"/>
                    <a:pt x="190" y="17"/>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5158600" y="2511250"/>
              <a:ext cx="5600" cy="6675"/>
            </a:xfrm>
            <a:custGeom>
              <a:avLst/>
              <a:gdLst/>
              <a:ahLst/>
              <a:cxnLst/>
              <a:rect l="l" t="t" r="r" b="b"/>
              <a:pathLst>
                <a:path w="224" h="267" extrusionOk="0">
                  <a:moveTo>
                    <a:pt x="104" y="0"/>
                  </a:moveTo>
                  <a:cubicBezTo>
                    <a:pt x="34" y="17"/>
                    <a:pt x="1" y="87"/>
                    <a:pt x="1" y="157"/>
                  </a:cubicBezTo>
                  <a:cubicBezTo>
                    <a:pt x="17" y="190"/>
                    <a:pt x="17" y="223"/>
                    <a:pt x="50" y="244"/>
                  </a:cubicBezTo>
                  <a:cubicBezTo>
                    <a:pt x="65" y="255"/>
                    <a:pt x="86" y="267"/>
                    <a:pt x="108" y="267"/>
                  </a:cubicBezTo>
                  <a:cubicBezTo>
                    <a:pt x="118" y="267"/>
                    <a:pt x="127" y="265"/>
                    <a:pt x="137" y="260"/>
                  </a:cubicBezTo>
                  <a:cubicBezTo>
                    <a:pt x="153" y="260"/>
                    <a:pt x="191" y="244"/>
                    <a:pt x="207" y="207"/>
                  </a:cubicBezTo>
                  <a:cubicBezTo>
                    <a:pt x="224" y="190"/>
                    <a:pt x="224" y="157"/>
                    <a:pt x="224" y="120"/>
                  </a:cubicBezTo>
                  <a:cubicBezTo>
                    <a:pt x="224" y="87"/>
                    <a:pt x="207" y="54"/>
                    <a:pt x="174" y="38"/>
                  </a:cubicBezTo>
                  <a:cubicBezTo>
                    <a:pt x="174" y="17"/>
                    <a:pt x="174"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5145325" y="2591125"/>
              <a:ext cx="6000" cy="6525"/>
            </a:xfrm>
            <a:custGeom>
              <a:avLst/>
              <a:gdLst/>
              <a:ahLst/>
              <a:cxnLst/>
              <a:rect l="l" t="t" r="r" b="b"/>
              <a:pathLst>
                <a:path w="240" h="261" extrusionOk="0">
                  <a:moveTo>
                    <a:pt x="103" y="1"/>
                  </a:moveTo>
                  <a:cubicBezTo>
                    <a:pt x="33" y="1"/>
                    <a:pt x="0" y="71"/>
                    <a:pt x="17" y="141"/>
                  </a:cubicBezTo>
                  <a:cubicBezTo>
                    <a:pt x="17" y="174"/>
                    <a:pt x="33" y="207"/>
                    <a:pt x="49" y="223"/>
                  </a:cubicBezTo>
                  <a:cubicBezTo>
                    <a:pt x="66" y="260"/>
                    <a:pt x="103" y="260"/>
                    <a:pt x="136" y="260"/>
                  </a:cubicBezTo>
                  <a:cubicBezTo>
                    <a:pt x="190" y="244"/>
                    <a:pt x="239" y="174"/>
                    <a:pt x="223" y="104"/>
                  </a:cubicBezTo>
                  <a:cubicBezTo>
                    <a:pt x="223" y="71"/>
                    <a:pt x="206" y="38"/>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5144375" y="2638450"/>
              <a:ext cx="6125" cy="6400"/>
            </a:xfrm>
            <a:custGeom>
              <a:avLst/>
              <a:gdLst/>
              <a:ahLst/>
              <a:cxnLst/>
              <a:rect l="l" t="t" r="r" b="b"/>
              <a:pathLst>
                <a:path w="245" h="256" extrusionOk="0">
                  <a:moveTo>
                    <a:pt x="141" y="0"/>
                  </a:moveTo>
                  <a:cubicBezTo>
                    <a:pt x="104" y="0"/>
                    <a:pt x="71" y="0"/>
                    <a:pt x="55" y="33"/>
                  </a:cubicBezTo>
                  <a:cubicBezTo>
                    <a:pt x="1" y="66"/>
                    <a:pt x="1" y="153"/>
                    <a:pt x="38" y="206"/>
                  </a:cubicBezTo>
                  <a:cubicBezTo>
                    <a:pt x="55" y="239"/>
                    <a:pt x="87" y="256"/>
                    <a:pt x="104" y="256"/>
                  </a:cubicBezTo>
                  <a:cubicBezTo>
                    <a:pt x="141" y="256"/>
                    <a:pt x="174" y="256"/>
                    <a:pt x="191" y="223"/>
                  </a:cubicBezTo>
                  <a:cubicBezTo>
                    <a:pt x="207" y="206"/>
                    <a:pt x="228" y="169"/>
                    <a:pt x="228" y="136"/>
                  </a:cubicBezTo>
                  <a:cubicBezTo>
                    <a:pt x="244" y="103"/>
                    <a:pt x="228" y="66"/>
                    <a:pt x="207" y="50"/>
                  </a:cubicBezTo>
                  <a:cubicBezTo>
                    <a:pt x="191" y="33"/>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5143150" y="2610925"/>
              <a:ext cx="6000" cy="6375"/>
            </a:xfrm>
            <a:custGeom>
              <a:avLst/>
              <a:gdLst/>
              <a:ahLst/>
              <a:cxnLst/>
              <a:rect l="l" t="t" r="r" b="b"/>
              <a:pathLst>
                <a:path w="240" h="255" extrusionOk="0">
                  <a:moveTo>
                    <a:pt x="120" y="0"/>
                  </a:moveTo>
                  <a:cubicBezTo>
                    <a:pt x="87" y="0"/>
                    <a:pt x="71" y="0"/>
                    <a:pt x="33" y="33"/>
                  </a:cubicBezTo>
                  <a:cubicBezTo>
                    <a:pt x="17" y="50"/>
                    <a:pt x="0" y="87"/>
                    <a:pt x="0" y="120"/>
                  </a:cubicBezTo>
                  <a:cubicBezTo>
                    <a:pt x="0" y="153"/>
                    <a:pt x="0" y="190"/>
                    <a:pt x="17" y="206"/>
                  </a:cubicBezTo>
                  <a:cubicBezTo>
                    <a:pt x="36" y="235"/>
                    <a:pt x="74" y="255"/>
                    <a:pt x="110" y="255"/>
                  </a:cubicBezTo>
                  <a:cubicBezTo>
                    <a:pt x="134" y="255"/>
                    <a:pt x="158" y="245"/>
                    <a:pt x="174" y="223"/>
                  </a:cubicBezTo>
                  <a:cubicBezTo>
                    <a:pt x="223" y="190"/>
                    <a:pt x="240" y="103"/>
                    <a:pt x="190" y="50"/>
                  </a:cubicBezTo>
                  <a:cubicBezTo>
                    <a:pt x="190"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5167175" y="2573500"/>
              <a:ext cx="6100" cy="6525"/>
            </a:xfrm>
            <a:custGeom>
              <a:avLst/>
              <a:gdLst/>
              <a:ahLst/>
              <a:cxnLst/>
              <a:rect l="l" t="t" r="r" b="b"/>
              <a:pathLst>
                <a:path w="244" h="261" extrusionOk="0">
                  <a:moveTo>
                    <a:pt x="103" y="1"/>
                  </a:moveTo>
                  <a:cubicBezTo>
                    <a:pt x="37" y="21"/>
                    <a:pt x="0" y="87"/>
                    <a:pt x="17" y="157"/>
                  </a:cubicBezTo>
                  <a:cubicBezTo>
                    <a:pt x="17" y="190"/>
                    <a:pt x="37" y="207"/>
                    <a:pt x="54" y="244"/>
                  </a:cubicBezTo>
                  <a:cubicBezTo>
                    <a:pt x="87" y="260"/>
                    <a:pt x="103" y="260"/>
                    <a:pt x="140" y="260"/>
                  </a:cubicBezTo>
                  <a:cubicBezTo>
                    <a:pt x="190" y="244"/>
                    <a:pt x="243" y="174"/>
                    <a:pt x="223" y="104"/>
                  </a:cubicBezTo>
                  <a:cubicBezTo>
                    <a:pt x="223" y="71"/>
                    <a:pt x="206" y="54"/>
                    <a:pt x="190" y="21"/>
                  </a:cubicBezTo>
                  <a:cubicBezTo>
                    <a:pt x="173" y="21"/>
                    <a:pt x="173"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5247975" y="2696375"/>
              <a:ext cx="5600" cy="6500"/>
            </a:xfrm>
            <a:custGeom>
              <a:avLst/>
              <a:gdLst/>
              <a:ahLst/>
              <a:cxnLst/>
              <a:rect l="l" t="t" r="r" b="b"/>
              <a:pathLst>
                <a:path w="224" h="260" extrusionOk="0">
                  <a:moveTo>
                    <a:pt x="83" y="0"/>
                  </a:moveTo>
                  <a:cubicBezTo>
                    <a:pt x="66" y="0"/>
                    <a:pt x="50" y="17"/>
                    <a:pt x="33" y="33"/>
                  </a:cubicBezTo>
                  <a:cubicBezTo>
                    <a:pt x="0" y="70"/>
                    <a:pt x="0" y="103"/>
                    <a:pt x="0" y="157"/>
                  </a:cubicBezTo>
                  <a:cubicBezTo>
                    <a:pt x="0" y="190"/>
                    <a:pt x="17" y="223"/>
                    <a:pt x="33" y="239"/>
                  </a:cubicBezTo>
                  <a:cubicBezTo>
                    <a:pt x="66" y="260"/>
                    <a:pt x="104" y="260"/>
                    <a:pt x="120" y="260"/>
                  </a:cubicBezTo>
                  <a:cubicBezTo>
                    <a:pt x="186" y="260"/>
                    <a:pt x="223" y="190"/>
                    <a:pt x="223" y="120"/>
                  </a:cubicBezTo>
                  <a:lnTo>
                    <a:pt x="223" y="103"/>
                  </a:lnTo>
                  <a:cubicBezTo>
                    <a:pt x="207" y="70"/>
                    <a:pt x="186" y="33"/>
                    <a:pt x="153" y="17"/>
                  </a:cubicBezTo>
                  <a:cubicBezTo>
                    <a:pt x="136" y="0"/>
                    <a:pt x="104"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180050" y="2693800"/>
              <a:ext cx="6100" cy="6500"/>
            </a:xfrm>
            <a:custGeom>
              <a:avLst/>
              <a:gdLst/>
              <a:ahLst/>
              <a:cxnLst/>
              <a:rect l="l" t="t" r="r" b="b"/>
              <a:pathLst>
                <a:path w="244" h="260" extrusionOk="0">
                  <a:moveTo>
                    <a:pt x="104" y="0"/>
                  </a:moveTo>
                  <a:cubicBezTo>
                    <a:pt x="54" y="0"/>
                    <a:pt x="0" y="70"/>
                    <a:pt x="17" y="136"/>
                  </a:cubicBezTo>
                  <a:cubicBezTo>
                    <a:pt x="17" y="173"/>
                    <a:pt x="38" y="206"/>
                    <a:pt x="54" y="223"/>
                  </a:cubicBezTo>
                  <a:cubicBezTo>
                    <a:pt x="87" y="260"/>
                    <a:pt x="120" y="260"/>
                    <a:pt x="141" y="260"/>
                  </a:cubicBezTo>
                  <a:cubicBezTo>
                    <a:pt x="207" y="239"/>
                    <a:pt x="244" y="173"/>
                    <a:pt x="244"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225600" y="2734200"/>
              <a:ext cx="6000" cy="6575"/>
            </a:xfrm>
            <a:custGeom>
              <a:avLst/>
              <a:gdLst/>
              <a:ahLst/>
              <a:cxnLst/>
              <a:rect l="l" t="t" r="r" b="b"/>
              <a:pathLst>
                <a:path w="240" h="263" extrusionOk="0">
                  <a:moveTo>
                    <a:pt x="104" y="0"/>
                  </a:moveTo>
                  <a:cubicBezTo>
                    <a:pt x="50" y="17"/>
                    <a:pt x="1" y="87"/>
                    <a:pt x="17" y="153"/>
                  </a:cubicBezTo>
                  <a:cubicBezTo>
                    <a:pt x="17" y="190"/>
                    <a:pt x="34" y="223"/>
                    <a:pt x="50" y="239"/>
                  </a:cubicBezTo>
                  <a:cubicBezTo>
                    <a:pt x="76" y="251"/>
                    <a:pt x="101" y="263"/>
                    <a:pt x="118" y="263"/>
                  </a:cubicBezTo>
                  <a:cubicBezTo>
                    <a:pt x="126" y="263"/>
                    <a:pt x="132" y="261"/>
                    <a:pt x="137" y="256"/>
                  </a:cubicBezTo>
                  <a:cubicBezTo>
                    <a:pt x="207" y="256"/>
                    <a:pt x="240" y="190"/>
                    <a:pt x="240" y="120"/>
                  </a:cubicBezTo>
                  <a:cubicBezTo>
                    <a:pt x="223" y="87"/>
                    <a:pt x="207" y="50"/>
                    <a:pt x="190" y="33"/>
                  </a:cubicBezTo>
                  <a:cubicBezTo>
                    <a:pt x="190" y="17"/>
                    <a:pt x="174" y="17"/>
                    <a:pt x="174"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5147475" y="2793050"/>
              <a:ext cx="6000" cy="6400"/>
            </a:xfrm>
            <a:custGeom>
              <a:avLst/>
              <a:gdLst/>
              <a:ahLst/>
              <a:cxnLst/>
              <a:rect l="l" t="t" r="r" b="b"/>
              <a:pathLst>
                <a:path w="240" h="256" extrusionOk="0">
                  <a:moveTo>
                    <a:pt x="104" y="0"/>
                  </a:moveTo>
                  <a:cubicBezTo>
                    <a:pt x="50" y="17"/>
                    <a:pt x="1" y="66"/>
                    <a:pt x="17" y="153"/>
                  </a:cubicBezTo>
                  <a:cubicBezTo>
                    <a:pt x="17" y="186"/>
                    <a:pt x="34" y="207"/>
                    <a:pt x="50" y="223"/>
                  </a:cubicBezTo>
                  <a:cubicBezTo>
                    <a:pt x="83" y="256"/>
                    <a:pt x="104" y="256"/>
                    <a:pt x="137" y="256"/>
                  </a:cubicBezTo>
                  <a:cubicBezTo>
                    <a:pt x="207" y="240"/>
                    <a:pt x="240" y="169"/>
                    <a:pt x="223" y="103"/>
                  </a:cubicBezTo>
                  <a:cubicBezTo>
                    <a:pt x="223" y="66"/>
                    <a:pt x="207" y="33"/>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5119950" y="2800250"/>
              <a:ext cx="6000" cy="6525"/>
            </a:xfrm>
            <a:custGeom>
              <a:avLst/>
              <a:gdLst/>
              <a:ahLst/>
              <a:cxnLst/>
              <a:rect l="l" t="t" r="r" b="b"/>
              <a:pathLst>
                <a:path w="240" h="261" extrusionOk="0">
                  <a:moveTo>
                    <a:pt x="104" y="1"/>
                  </a:moveTo>
                  <a:cubicBezTo>
                    <a:pt x="34" y="22"/>
                    <a:pt x="1" y="71"/>
                    <a:pt x="1" y="158"/>
                  </a:cubicBezTo>
                  <a:cubicBezTo>
                    <a:pt x="17" y="191"/>
                    <a:pt x="34" y="207"/>
                    <a:pt x="50" y="228"/>
                  </a:cubicBezTo>
                  <a:cubicBezTo>
                    <a:pt x="71" y="261"/>
                    <a:pt x="104" y="261"/>
                    <a:pt x="137" y="261"/>
                  </a:cubicBezTo>
                  <a:cubicBezTo>
                    <a:pt x="190" y="244"/>
                    <a:pt x="240" y="174"/>
                    <a:pt x="223" y="104"/>
                  </a:cubicBezTo>
                  <a:cubicBezTo>
                    <a:pt x="223" y="71"/>
                    <a:pt x="207" y="38"/>
                    <a:pt x="190" y="22"/>
                  </a:cubicBezTo>
                  <a:cubicBezTo>
                    <a:pt x="174" y="22"/>
                    <a:pt x="174"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5105325" y="2801425"/>
              <a:ext cx="5575" cy="6600"/>
            </a:xfrm>
            <a:custGeom>
              <a:avLst/>
              <a:gdLst/>
              <a:ahLst/>
              <a:cxnLst/>
              <a:rect l="l" t="t" r="r" b="b"/>
              <a:pathLst>
                <a:path w="223" h="264" extrusionOk="0">
                  <a:moveTo>
                    <a:pt x="108" y="0"/>
                  </a:moveTo>
                  <a:cubicBezTo>
                    <a:pt x="105" y="0"/>
                    <a:pt x="103" y="2"/>
                    <a:pt x="103" y="8"/>
                  </a:cubicBezTo>
                  <a:cubicBezTo>
                    <a:pt x="37" y="8"/>
                    <a:pt x="0" y="78"/>
                    <a:pt x="0" y="144"/>
                  </a:cubicBezTo>
                  <a:cubicBezTo>
                    <a:pt x="0" y="197"/>
                    <a:pt x="37" y="214"/>
                    <a:pt x="54" y="247"/>
                  </a:cubicBezTo>
                  <a:cubicBezTo>
                    <a:pt x="87" y="247"/>
                    <a:pt x="103" y="263"/>
                    <a:pt x="141" y="263"/>
                  </a:cubicBezTo>
                  <a:cubicBezTo>
                    <a:pt x="157" y="247"/>
                    <a:pt x="190" y="230"/>
                    <a:pt x="206" y="214"/>
                  </a:cubicBezTo>
                  <a:cubicBezTo>
                    <a:pt x="223" y="181"/>
                    <a:pt x="223" y="144"/>
                    <a:pt x="223" y="111"/>
                  </a:cubicBezTo>
                  <a:cubicBezTo>
                    <a:pt x="223" y="78"/>
                    <a:pt x="206" y="41"/>
                    <a:pt x="173" y="24"/>
                  </a:cubicBezTo>
                  <a:lnTo>
                    <a:pt x="157" y="8"/>
                  </a:lnTo>
                  <a:lnTo>
                    <a:pt x="141" y="8"/>
                  </a:lnTo>
                  <a:cubicBezTo>
                    <a:pt x="127" y="8"/>
                    <a:pt x="115"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5258700" y="2634925"/>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1" y="256"/>
                    <a:pt x="83" y="267"/>
                    <a:pt x="101" y="267"/>
                  </a:cubicBezTo>
                  <a:cubicBezTo>
                    <a:pt x="108" y="267"/>
                    <a:pt x="115" y="265"/>
                    <a:pt x="120" y="261"/>
                  </a:cubicBezTo>
                  <a:cubicBezTo>
                    <a:pt x="190" y="261"/>
                    <a:pt x="223" y="191"/>
                    <a:pt x="223" y="120"/>
                  </a:cubicBezTo>
                  <a:cubicBezTo>
                    <a:pt x="223" y="87"/>
                    <a:pt x="206" y="54"/>
                    <a:pt x="169" y="38"/>
                  </a:cubicBezTo>
                  <a:cubicBezTo>
                    <a:pt x="169"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5155200" y="2561850"/>
              <a:ext cx="6000" cy="6475"/>
            </a:xfrm>
            <a:custGeom>
              <a:avLst/>
              <a:gdLst/>
              <a:ahLst/>
              <a:cxnLst/>
              <a:rect l="l" t="t" r="r" b="b"/>
              <a:pathLst>
                <a:path w="240" h="259" extrusionOk="0">
                  <a:moveTo>
                    <a:pt x="127" y="1"/>
                  </a:moveTo>
                  <a:cubicBezTo>
                    <a:pt x="82" y="1"/>
                    <a:pt x="31" y="33"/>
                    <a:pt x="17" y="91"/>
                  </a:cubicBezTo>
                  <a:cubicBezTo>
                    <a:pt x="1" y="157"/>
                    <a:pt x="17" y="227"/>
                    <a:pt x="83" y="244"/>
                  </a:cubicBezTo>
                  <a:cubicBezTo>
                    <a:pt x="98" y="254"/>
                    <a:pt x="114" y="259"/>
                    <a:pt x="129" y="259"/>
                  </a:cubicBezTo>
                  <a:cubicBezTo>
                    <a:pt x="171" y="259"/>
                    <a:pt x="211" y="226"/>
                    <a:pt x="223" y="178"/>
                  </a:cubicBezTo>
                  <a:cubicBezTo>
                    <a:pt x="240" y="108"/>
                    <a:pt x="223"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5241900" y="2682750"/>
              <a:ext cx="6100" cy="6500"/>
            </a:xfrm>
            <a:custGeom>
              <a:avLst/>
              <a:gdLst/>
              <a:ahLst/>
              <a:cxnLst/>
              <a:rect l="l" t="t" r="r" b="b"/>
              <a:pathLst>
                <a:path w="244" h="260" extrusionOk="0">
                  <a:moveTo>
                    <a:pt x="130" y="1"/>
                  </a:moveTo>
                  <a:cubicBezTo>
                    <a:pt x="121" y="1"/>
                    <a:pt x="111" y="5"/>
                    <a:pt x="103" y="13"/>
                  </a:cubicBezTo>
                  <a:cubicBezTo>
                    <a:pt x="70" y="13"/>
                    <a:pt x="54" y="30"/>
                    <a:pt x="37" y="63"/>
                  </a:cubicBezTo>
                  <a:cubicBezTo>
                    <a:pt x="17" y="83"/>
                    <a:pt x="0" y="116"/>
                    <a:pt x="0" y="149"/>
                  </a:cubicBezTo>
                  <a:cubicBezTo>
                    <a:pt x="17" y="186"/>
                    <a:pt x="37" y="219"/>
                    <a:pt x="54" y="236"/>
                  </a:cubicBezTo>
                  <a:cubicBezTo>
                    <a:pt x="65" y="248"/>
                    <a:pt x="85" y="259"/>
                    <a:pt x="109" y="259"/>
                  </a:cubicBezTo>
                  <a:cubicBezTo>
                    <a:pt x="119" y="259"/>
                    <a:pt x="129" y="257"/>
                    <a:pt x="140" y="252"/>
                  </a:cubicBezTo>
                  <a:cubicBezTo>
                    <a:pt x="190" y="252"/>
                    <a:pt x="243" y="186"/>
                    <a:pt x="223" y="116"/>
                  </a:cubicBezTo>
                  <a:cubicBezTo>
                    <a:pt x="223" y="83"/>
                    <a:pt x="206" y="46"/>
                    <a:pt x="190" y="30"/>
                  </a:cubicBezTo>
                  <a:cubicBezTo>
                    <a:pt x="173" y="13"/>
                    <a:pt x="173" y="13"/>
                    <a:pt x="157" y="13"/>
                  </a:cubicBezTo>
                  <a:cubicBezTo>
                    <a:pt x="149" y="5"/>
                    <a:pt x="139"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5074400" y="2759550"/>
              <a:ext cx="6100" cy="6575"/>
            </a:xfrm>
            <a:custGeom>
              <a:avLst/>
              <a:gdLst/>
              <a:ahLst/>
              <a:cxnLst/>
              <a:rect l="l" t="t" r="r" b="b"/>
              <a:pathLst>
                <a:path w="244" h="263" extrusionOk="0">
                  <a:moveTo>
                    <a:pt x="104" y="0"/>
                  </a:moveTo>
                  <a:cubicBezTo>
                    <a:pt x="38" y="17"/>
                    <a:pt x="0" y="83"/>
                    <a:pt x="17" y="153"/>
                  </a:cubicBezTo>
                  <a:cubicBezTo>
                    <a:pt x="17" y="186"/>
                    <a:pt x="38" y="223"/>
                    <a:pt x="54" y="240"/>
                  </a:cubicBezTo>
                  <a:cubicBezTo>
                    <a:pt x="66" y="251"/>
                    <a:pt x="86" y="263"/>
                    <a:pt x="109" y="263"/>
                  </a:cubicBezTo>
                  <a:cubicBezTo>
                    <a:pt x="119" y="263"/>
                    <a:pt x="130" y="261"/>
                    <a:pt x="141" y="256"/>
                  </a:cubicBezTo>
                  <a:cubicBezTo>
                    <a:pt x="190"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5172325" y="2726475"/>
              <a:ext cx="6500" cy="6575"/>
            </a:xfrm>
            <a:custGeom>
              <a:avLst/>
              <a:gdLst/>
              <a:ahLst/>
              <a:cxnLst/>
              <a:rect l="l" t="t" r="r" b="b"/>
              <a:pathLst>
                <a:path w="260" h="263" extrusionOk="0">
                  <a:moveTo>
                    <a:pt x="140" y="0"/>
                  </a:moveTo>
                  <a:cubicBezTo>
                    <a:pt x="120" y="0"/>
                    <a:pt x="87" y="16"/>
                    <a:pt x="54" y="33"/>
                  </a:cubicBezTo>
                  <a:cubicBezTo>
                    <a:pt x="17" y="87"/>
                    <a:pt x="0" y="153"/>
                    <a:pt x="54" y="223"/>
                  </a:cubicBezTo>
                  <a:cubicBezTo>
                    <a:pt x="70" y="239"/>
                    <a:pt x="87" y="256"/>
                    <a:pt x="120" y="256"/>
                  </a:cubicBezTo>
                  <a:cubicBezTo>
                    <a:pt x="131" y="260"/>
                    <a:pt x="140" y="262"/>
                    <a:pt x="148" y="262"/>
                  </a:cubicBezTo>
                  <a:cubicBezTo>
                    <a:pt x="168" y="262"/>
                    <a:pt x="183" y="251"/>
                    <a:pt x="206" y="239"/>
                  </a:cubicBezTo>
                  <a:cubicBezTo>
                    <a:pt x="243" y="190"/>
                    <a:pt x="260" y="103"/>
                    <a:pt x="223" y="49"/>
                  </a:cubicBezTo>
                  <a:cubicBezTo>
                    <a:pt x="206" y="33"/>
                    <a:pt x="190" y="16"/>
                    <a:pt x="173" y="16"/>
                  </a:cubicBezTo>
                  <a:cubicBezTo>
                    <a:pt x="157" y="16"/>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5090275" y="2802850"/>
              <a:ext cx="5700" cy="6675"/>
            </a:xfrm>
            <a:custGeom>
              <a:avLst/>
              <a:gdLst/>
              <a:ahLst/>
              <a:cxnLst/>
              <a:rect l="l" t="t" r="r" b="b"/>
              <a:pathLst>
                <a:path w="228" h="267" extrusionOk="0">
                  <a:moveTo>
                    <a:pt x="87" y="0"/>
                  </a:moveTo>
                  <a:cubicBezTo>
                    <a:pt x="70" y="21"/>
                    <a:pt x="37" y="37"/>
                    <a:pt x="21" y="54"/>
                  </a:cubicBezTo>
                  <a:cubicBezTo>
                    <a:pt x="0" y="87"/>
                    <a:pt x="0" y="124"/>
                    <a:pt x="0" y="157"/>
                  </a:cubicBezTo>
                  <a:cubicBezTo>
                    <a:pt x="0" y="190"/>
                    <a:pt x="21" y="227"/>
                    <a:pt x="54" y="243"/>
                  </a:cubicBezTo>
                  <a:cubicBezTo>
                    <a:pt x="66" y="255"/>
                    <a:pt x="86" y="267"/>
                    <a:pt x="104" y="267"/>
                  </a:cubicBezTo>
                  <a:cubicBezTo>
                    <a:pt x="111" y="267"/>
                    <a:pt x="118" y="265"/>
                    <a:pt x="124" y="260"/>
                  </a:cubicBezTo>
                  <a:cubicBezTo>
                    <a:pt x="190" y="260"/>
                    <a:pt x="227" y="190"/>
                    <a:pt x="227" y="124"/>
                  </a:cubicBezTo>
                  <a:cubicBezTo>
                    <a:pt x="227" y="87"/>
                    <a:pt x="207" y="54"/>
                    <a:pt x="174" y="37"/>
                  </a:cubicBezTo>
                  <a:cubicBezTo>
                    <a:pt x="174" y="21"/>
                    <a:pt x="157" y="21"/>
                    <a:pt x="157" y="21"/>
                  </a:cubicBezTo>
                  <a:cubicBezTo>
                    <a:pt x="141" y="0"/>
                    <a:pt x="12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5172725" y="2679925"/>
              <a:ext cx="6100" cy="6475"/>
            </a:xfrm>
            <a:custGeom>
              <a:avLst/>
              <a:gdLst/>
              <a:ahLst/>
              <a:cxnLst/>
              <a:rect l="l" t="t" r="r" b="b"/>
              <a:pathLst>
                <a:path w="244" h="259" extrusionOk="0">
                  <a:moveTo>
                    <a:pt x="118" y="1"/>
                  </a:moveTo>
                  <a:cubicBezTo>
                    <a:pt x="75" y="1"/>
                    <a:pt x="34" y="22"/>
                    <a:pt x="21" y="73"/>
                  </a:cubicBezTo>
                  <a:cubicBezTo>
                    <a:pt x="1" y="143"/>
                    <a:pt x="21" y="229"/>
                    <a:pt x="87" y="246"/>
                  </a:cubicBezTo>
                  <a:cubicBezTo>
                    <a:pt x="102" y="255"/>
                    <a:pt x="117" y="259"/>
                    <a:pt x="132" y="259"/>
                  </a:cubicBezTo>
                  <a:cubicBezTo>
                    <a:pt x="173" y="259"/>
                    <a:pt x="212" y="227"/>
                    <a:pt x="227" y="176"/>
                  </a:cubicBezTo>
                  <a:cubicBezTo>
                    <a:pt x="244" y="110"/>
                    <a:pt x="227" y="40"/>
                    <a:pt x="157" y="7"/>
                  </a:cubicBezTo>
                  <a:cubicBezTo>
                    <a:pt x="145" y="3"/>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5240250" y="2606825"/>
              <a:ext cx="6000" cy="6700"/>
            </a:xfrm>
            <a:custGeom>
              <a:avLst/>
              <a:gdLst/>
              <a:ahLst/>
              <a:cxnLst/>
              <a:rect l="l" t="t" r="r" b="b"/>
              <a:pathLst>
                <a:path w="240" h="268" extrusionOk="0">
                  <a:moveTo>
                    <a:pt x="120" y="0"/>
                  </a:moveTo>
                  <a:cubicBezTo>
                    <a:pt x="114" y="0"/>
                    <a:pt x="109" y="2"/>
                    <a:pt x="103" y="8"/>
                  </a:cubicBezTo>
                  <a:cubicBezTo>
                    <a:pt x="50" y="8"/>
                    <a:pt x="0" y="78"/>
                    <a:pt x="17" y="148"/>
                  </a:cubicBezTo>
                  <a:cubicBezTo>
                    <a:pt x="17" y="181"/>
                    <a:pt x="33" y="214"/>
                    <a:pt x="50" y="234"/>
                  </a:cubicBezTo>
                  <a:cubicBezTo>
                    <a:pt x="83" y="251"/>
                    <a:pt x="103" y="267"/>
                    <a:pt x="136" y="267"/>
                  </a:cubicBezTo>
                  <a:cubicBezTo>
                    <a:pt x="206" y="251"/>
                    <a:pt x="239" y="181"/>
                    <a:pt x="239" y="111"/>
                  </a:cubicBezTo>
                  <a:cubicBezTo>
                    <a:pt x="223" y="78"/>
                    <a:pt x="206" y="45"/>
                    <a:pt x="186"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5172725" y="2710600"/>
              <a:ext cx="6100" cy="6400"/>
            </a:xfrm>
            <a:custGeom>
              <a:avLst/>
              <a:gdLst/>
              <a:ahLst/>
              <a:cxnLst/>
              <a:rect l="l" t="t" r="r" b="b"/>
              <a:pathLst>
                <a:path w="244" h="256" extrusionOk="0">
                  <a:moveTo>
                    <a:pt x="104" y="0"/>
                  </a:moveTo>
                  <a:cubicBezTo>
                    <a:pt x="54" y="0"/>
                    <a:pt x="1" y="66"/>
                    <a:pt x="21" y="136"/>
                  </a:cubicBezTo>
                  <a:cubicBezTo>
                    <a:pt x="21" y="169"/>
                    <a:pt x="38" y="206"/>
                    <a:pt x="54" y="223"/>
                  </a:cubicBezTo>
                  <a:cubicBezTo>
                    <a:pt x="87" y="256"/>
                    <a:pt x="124" y="256"/>
                    <a:pt x="141" y="256"/>
                  </a:cubicBezTo>
                  <a:cubicBezTo>
                    <a:pt x="207" y="239"/>
                    <a:pt x="244" y="169"/>
                    <a:pt x="244" y="103"/>
                  </a:cubicBezTo>
                  <a:cubicBezTo>
                    <a:pt x="227" y="66"/>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5243650" y="2636275"/>
              <a:ext cx="6000" cy="6425"/>
            </a:xfrm>
            <a:custGeom>
              <a:avLst/>
              <a:gdLst/>
              <a:ahLst/>
              <a:cxnLst/>
              <a:rect l="l" t="t" r="r" b="b"/>
              <a:pathLst>
                <a:path w="240" h="257" extrusionOk="0">
                  <a:moveTo>
                    <a:pt x="103" y="0"/>
                  </a:moveTo>
                  <a:cubicBezTo>
                    <a:pt x="50" y="17"/>
                    <a:pt x="0" y="66"/>
                    <a:pt x="17" y="153"/>
                  </a:cubicBezTo>
                  <a:cubicBezTo>
                    <a:pt x="17" y="190"/>
                    <a:pt x="33" y="223"/>
                    <a:pt x="70" y="240"/>
                  </a:cubicBezTo>
                  <a:cubicBezTo>
                    <a:pt x="87" y="256"/>
                    <a:pt x="120" y="256"/>
                    <a:pt x="136" y="256"/>
                  </a:cubicBezTo>
                  <a:cubicBezTo>
                    <a:pt x="173" y="256"/>
                    <a:pt x="190" y="240"/>
                    <a:pt x="206" y="207"/>
                  </a:cubicBezTo>
                  <a:cubicBezTo>
                    <a:pt x="223" y="170"/>
                    <a:pt x="239" y="137"/>
                    <a:pt x="223" y="104"/>
                  </a:cubicBezTo>
                  <a:cubicBezTo>
                    <a:pt x="223" y="66"/>
                    <a:pt x="206" y="50"/>
                    <a:pt x="190" y="17"/>
                  </a:cubicBezTo>
                  <a:cubicBezTo>
                    <a:pt x="173" y="17"/>
                    <a:pt x="17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5168925" y="2649575"/>
              <a:ext cx="6000" cy="6400"/>
            </a:xfrm>
            <a:custGeom>
              <a:avLst/>
              <a:gdLst/>
              <a:ahLst/>
              <a:cxnLst/>
              <a:rect l="l" t="t" r="r" b="b"/>
              <a:pathLst>
                <a:path w="240" h="256" extrusionOk="0">
                  <a:moveTo>
                    <a:pt x="103" y="0"/>
                  </a:moveTo>
                  <a:cubicBezTo>
                    <a:pt x="70" y="0"/>
                    <a:pt x="33" y="17"/>
                    <a:pt x="17" y="50"/>
                  </a:cubicBezTo>
                  <a:cubicBezTo>
                    <a:pt x="0" y="87"/>
                    <a:pt x="0" y="120"/>
                    <a:pt x="0" y="153"/>
                  </a:cubicBezTo>
                  <a:cubicBezTo>
                    <a:pt x="17" y="190"/>
                    <a:pt x="17" y="206"/>
                    <a:pt x="50" y="223"/>
                  </a:cubicBezTo>
                  <a:cubicBezTo>
                    <a:pt x="70" y="256"/>
                    <a:pt x="103" y="256"/>
                    <a:pt x="136" y="256"/>
                  </a:cubicBezTo>
                  <a:cubicBezTo>
                    <a:pt x="190" y="239"/>
                    <a:pt x="239" y="173"/>
                    <a:pt x="223" y="103"/>
                  </a:cubicBezTo>
                  <a:cubicBezTo>
                    <a:pt x="223" y="70"/>
                    <a:pt x="206" y="33"/>
                    <a:pt x="173"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5265075" y="2649575"/>
              <a:ext cx="1775" cy="6000"/>
            </a:xfrm>
            <a:custGeom>
              <a:avLst/>
              <a:gdLst/>
              <a:ahLst/>
              <a:cxnLst/>
              <a:rect l="l" t="t" r="r" b="b"/>
              <a:pathLst>
                <a:path w="71" h="240" extrusionOk="0">
                  <a:moveTo>
                    <a:pt x="71" y="0"/>
                  </a:moveTo>
                  <a:cubicBezTo>
                    <a:pt x="17" y="33"/>
                    <a:pt x="1" y="87"/>
                    <a:pt x="1" y="153"/>
                  </a:cubicBezTo>
                  <a:cubicBezTo>
                    <a:pt x="1" y="190"/>
                    <a:pt x="38" y="223"/>
                    <a:pt x="54" y="239"/>
                  </a:cubicBezTo>
                  <a:cubicBezTo>
                    <a:pt x="71" y="173"/>
                    <a:pt x="71" y="87"/>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5201600" y="2550300"/>
              <a:ext cx="6000" cy="6525"/>
            </a:xfrm>
            <a:custGeom>
              <a:avLst/>
              <a:gdLst/>
              <a:ahLst/>
              <a:cxnLst/>
              <a:rect l="l" t="t" r="r" b="b"/>
              <a:pathLst>
                <a:path w="240" h="261" extrusionOk="0">
                  <a:moveTo>
                    <a:pt x="103" y="1"/>
                  </a:moveTo>
                  <a:cubicBezTo>
                    <a:pt x="66" y="1"/>
                    <a:pt x="50" y="22"/>
                    <a:pt x="33" y="55"/>
                  </a:cubicBezTo>
                  <a:cubicBezTo>
                    <a:pt x="17" y="71"/>
                    <a:pt x="0" y="104"/>
                    <a:pt x="17" y="141"/>
                  </a:cubicBezTo>
                  <a:cubicBezTo>
                    <a:pt x="17" y="174"/>
                    <a:pt x="33" y="207"/>
                    <a:pt x="50" y="228"/>
                  </a:cubicBezTo>
                  <a:cubicBezTo>
                    <a:pt x="66" y="261"/>
                    <a:pt x="103" y="261"/>
                    <a:pt x="136" y="261"/>
                  </a:cubicBezTo>
                  <a:cubicBezTo>
                    <a:pt x="186" y="244"/>
                    <a:pt x="239" y="174"/>
                    <a:pt x="223" y="104"/>
                  </a:cubicBezTo>
                  <a:cubicBezTo>
                    <a:pt x="223" y="71"/>
                    <a:pt x="206" y="38"/>
                    <a:pt x="186" y="22"/>
                  </a:cubicBezTo>
                  <a:cubicBezTo>
                    <a:pt x="169" y="22"/>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5187375" y="2551550"/>
              <a:ext cx="6000" cy="6375"/>
            </a:xfrm>
            <a:custGeom>
              <a:avLst/>
              <a:gdLst/>
              <a:ahLst/>
              <a:cxnLst/>
              <a:rect l="l" t="t" r="r" b="b"/>
              <a:pathLst>
                <a:path w="240" h="255" extrusionOk="0">
                  <a:moveTo>
                    <a:pt x="121" y="0"/>
                  </a:moveTo>
                  <a:cubicBezTo>
                    <a:pt x="64" y="0"/>
                    <a:pt x="14" y="33"/>
                    <a:pt x="0" y="91"/>
                  </a:cubicBezTo>
                  <a:lnTo>
                    <a:pt x="0" y="141"/>
                  </a:lnTo>
                  <a:cubicBezTo>
                    <a:pt x="0" y="194"/>
                    <a:pt x="33" y="227"/>
                    <a:pt x="70" y="244"/>
                  </a:cubicBezTo>
                  <a:cubicBezTo>
                    <a:pt x="84" y="251"/>
                    <a:pt x="101" y="255"/>
                    <a:pt x="118" y="255"/>
                  </a:cubicBezTo>
                  <a:cubicBezTo>
                    <a:pt x="141" y="255"/>
                    <a:pt x="164" y="247"/>
                    <a:pt x="173" y="227"/>
                  </a:cubicBezTo>
                  <a:cubicBezTo>
                    <a:pt x="190" y="211"/>
                    <a:pt x="206" y="194"/>
                    <a:pt x="206" y="178"/>
                  </a:cubicBezTo>
                  <a:cubicBezTo>
                    <a:pt x="239" y="108"/>
                    <a:pt x="206" y="38"/>
                    <a:pt x="157" y="5"/>
                  </a:cubicBezTo>
                  <a:cubicBezTo>
                    <a:pt x="145" y="2"/>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5190350" y="2537750"/>
              <a:ext cx="6100" cy="6600"/>
            </a:xfrm>
            <a:custGeom>
              <a:avLst/>
              <a:gdLst/>
              <a:ahLst/>
              <a:cxnLst/>
              <a:rect l="l" t="t" r="r" b="b"/>
              <a:pathLst>
                <a:path w="244" h="264" extrusionOk="0">
                  <a:moveTo>
                    <a:pt x="116" y="1"/>
                  </a:moveTo>
                  <a:cubicBezTo>
                    <a:pt x="74" y="1"/>
                    <a:pt x="33" y="25"/>
                    <a:pt x="17" y="74"/>
                  </a:cubicBezTo>
                  <a:cubicBezTo>
                    <a:pt x="1" y="144"/>
                    <a:pt x="17" y="231"/>
                    <a:pt x="87" y="247"/>
                  </a:cubicBezTo>
                  <a:cubicBezTo>
                    <a:pt x="87" y="264"/>
                    <a:pt x="104" y="264"/>
                    <a:pt x="120" y="264"/>
                  </a:cubicBezTo>
                  <a:cubicBezTo>
                    <a:pt x="174" y="247"/>
                    <a:pt x="207" y="231"/>
                    <a:pt x="223" y="177"/>
                  </a:cubicBezTo>
                  <a:cubicBezTo>
                    <a:pt x="244" y="128"/>
                    <a:pt x="223" y="74"/>
                    <a:pt x="207" y="41"/>
                  </a:cubicBezTo>
                  <a:cubicBezTo>
                    <a:pt x="190" y="25"/>
                    <a:pt x="174" y="8"/>
                    <a:pt x="157" y="8"/>
                  </a:cubicBezTo>
                  <a:cubicBezTo>
                    <a:pt x="144" y="3"/>
                    <a:pt x="130"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155625" y="2604425"/>
              <a:ext cx="6000" cy="6525"/>
            </a:xfrm>
            <a:custGeom>
              <a:avLst/>
              <a:gdLst/>
              <a:ahLst/>
              <a:cxnLst/>
              <a:rect l="l" t="t" r="r" b="b"/>
              <a:pathLst>
                <a:path w="240" h="261" extrusionOk="0">
                  <a:moveTo>
                    <a:pt x="103" y="0"/>
                  </a:moveTo>
                  <a:cubicBezTo>
                    <a:pt x="66" y="0"/>
                    <a:pt x="50" y="21"/>
                    <a:pt x="33" y="54"/>
                  </a:cubicBezTo>
                  <a:cubicBezTo>
                    <a:pt x="17" y="87"/>
                    <a:pt x="0" y="124"/>
                    <a:pt x="0" y="157"/>
                  </a:cubicBezTo>
                  <a:cubicBezTo>
                    <a:pt x="17" y="190"/>
                    <a:pt x="33" y="227"/>
                    <a:pt x="50" y="244"/>
                  </a:cubicBezTo>
                  <a:cubicBezTo>
                    <a:pt x="66" y="260"/>
                    <a:pt x="103" y="260"/>
                    <a:pt x="136" y="260"/>
                  </a:cubicBezTo>
                  <a:cubicBezTo>
                    <a:pt x="190" y="244"/>
                    <a:pt x="239" y="190"/>
                    <a:pt x="223" y="104"/>
                  </a:cubicBezTo>
                  <a:cubicBezTo>
                    <a:pt x="223" y="71"/>
                    <a:pt x="206" y="54"/>
                    <a:pt x="190" y="21"/>
                  </a:cubicBezTo>
                  <a:lnTo>
                    <a:pt x="153" y="21"/>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190350" y="2631525"/>
              <a:ext cx="5600" cy="6650"/>
            </a:xfrm>
            <a:custGeom>
              <a:avLst/>
              <a:gdLst/>
              <a:ahLst/>
              <a:cxnLst/>
              <a:rect l="l" t="t" r="r" b="b"/>
              <a:pathLst>
                <a:path w="224" h="266" extrusionOk="0">
                  <a:moveTo>
                    <a:pt x="104" y="1"/>
                  </a:moveTo>
                  <a:cubicBezTo>
                    <a:pt x="38" y="17"/>
                    <a:pt x="1" y="87"/>
                    <a:pt x="1" y="153"/>
                  </a:cubicBezTo>
                  <a:cubicBezTo>
                    <a:pt x="17" y="190"/>
                    <a:pt x="38" y="223"/>
                    <a:pt x="54" y="240"/>
                  </a:cubicBezTo>
                  <a:cubicBezTo>
                    <a:pt x="66" y="252"/>
                    <a:pt x="86" y="265"/>
                    <a:pt x="109" y="265"/>
                  </a:cubicBezTo>
                  <a:cubicBezTo>
                    <a:pt x="119" y="265"/>
                    <a:pt x="130" y="263"/>
                    <a:pt x="141" y="256"/>
                  </a:cubicBezTo>
                  <a:cubicBezTo>
                    <a:pt x="157" y="256"/>
                    <a:pt x="190" y="240"/>
                    <a:pt x="207" y="207"/>
                  </a:cubicBezTo>
                  <a:cubicBezTo>
                    <a:pt x="223" y="190"/>
                    <a:pt x="223" y="153"/>
                    <a:pt x="223" y="120"/>
                  </a:cubicBezTo>
                  <a:cubicBezTo>
                    <a:pt x="223" y="87"/>
                    <a:pt x="207" y="50"/>
                    <a:pt x="190" y="34"/>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5188200" y="2505275"/>
              <a:ext cx="6100" cy="6400"/>
            </a:xfrm>
            <a:custGeom>
              <a:avLst/>
              <a:gdLst/>
              <a:ahLst/>
              <a:cxnLst/>
              <a:rect l="l" t="t" r="r" b="b"/>
              <a:pathLst>
                <a:path w="244" h="256" extrusionOk="0">
                  <a:moveTo>
                    <a:pt x="103" y="0"/>
                  </a:moveTo>
                  <a:cubicBezTo>
                    <a:pt x="70" y="0"/>
                    <a:pt x="54" y="17"/>
                    <a:pt x="37" y="50"/>
                  </a:cubicBezTo>
                  <a:cubicBezTo>
                    <a:pt x="21" y="87"/>
                    <a:pt x="0" y="120"/>
                    <a:pt x="21" y="153"/>
                  </a:cubicBezTo>
                  <a:cubicBezTo>
                    <a:pt x="21" y="190"/>
                    <a:pt x="37" y="206"/>
                    <a:pt x="54" y="239"/>
                  </a:cubicBezTo>
                  <a:cubicBezTo>
                    <a:pt x="87" y="256"/>
                    <a:pt x="103" y="256"/>
                    <a:pt x="140" y="256"/>
                  </a:cubicBezTo>
                  <a:cubicBezTo>
                    <a:pt x="206" y="239"/>
                    <a:pt x="243" y="173"/>
                    <a:pt x="227" y="103"/>
                  </a:cubicBezTo>
                  <a:cubicBezTo>
                    <a:pt x="227" y="70"/>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5195925" y="2520225"/>
              <a:ext cx="6100" cy="6500"/>
            </a:xfrm>
            <a:custGeom>
              <a:avLst/>
              <a:gdLst/>
              <a:ahLst/>
              <a:cxnLst/>
              <a:rect l="l" t="t" r="r" b="b"/>
              <a:pathLst>
                <a:path w="244" h="260" extrusionOk="0">
                  <a:moveTo>
                    <a:pt x="129" y="0"/>
                  </a:moveTo>
                  <a:cubicBezTo>
                    <a:pt x="82" y="0"/>
                    <a:pt x="35" y="33"/>
                    <a:pt x="21" y="91"/>
                  </a:cubicBezTo>
                  <a:cubicBezTo>
                    <a:pt x="0" y="157"/>
                    <a:pt x="21" y="227"/>
                    <a:pt x="87" y="243"/>
                  </a:cubicBezTo>
                  <a:cubicBezTo>
                    <a:pt x="103" y="260"/>
                    <a:pt x="124" y="260"/>
                    <a:pt x="141" y="260"/>
                  </a:cubicBezTo>
                  <a:cubicBezTo>
                    <a:pt x="174" y="260"/>
                    <a:pt x="207" y="227"/>
                    <a:pt x="227" y="173"/>
                  </a:cubicBezTo>
                  <a:cubicBezTo>
                    <a:pt x="244" y="124"/>
                    <a:pt x="227" y="70"/>
                    <a:pt x="207" y="37"/>
                  </a:cubicBezTo>
                  <a:cubicBezTo>
                    <a:pt x="190" y="37"/>
                    <a:pt x="174" y="2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5205400" y="2580500"/>
              <a:ext cx="6000" cy="6750"/>
            </a:xfrm>
            <a:custGeom>
              <a:avLst/>
              <a:gdLst/>
              <a:ahLst/>
              <a:cxnLst/>
              <a:rect l="l" t="t" r="r" b="b"/>
              <a:pathLst>
                <a:path w="240" h="270" extrusionOk="0">
                  <a:moveTo>
                    <a:pt x="119" y="0"/>
                  </a:moveTo>
                  <a:cubicBezTo>
                    <a:pt x="70" y="0"/>
                    <a:pt x="29" y="32"/>
                    <a:pt x="17" y="83"/>
                  </a:cubicBezTo>
                  <a:cubicBezTo>
                    <a:pt x="1" y="154"/>
                    <a:pt x="34" y="236"/>
                    <a:pt x="87" y="257"/>
                  </a:cubicBezTo>
                  <a:cubicBezTo>
                    <a:pt x="100" y="265"/>
                    <a:pt x="115" y="269"/>
                    <a:pt x="130" y="269"/>
                  </a:cubicBezTo>
                  <a:cubicBezTo>
                    <a:pt x="170" y="269"/>
                    <a:pt x="211" y="238"/>
                    <a:pt x="223" y="187"/>
                  </a:cubicBezTo>
                  <a:cubicBezTo>
                    <a:pt x="240" y="116"/>
                    <a:pt x="223" y="30"/>
                    <a:pt x="174" y="13"/>
                  </a:cubicBezTo>
                  <a:cubicBezTo>
                    <a:pt x="155" y="5"/>
                    <a:pt x="137"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5191700" y="2616075"/>
              <a:ext cx="6000" cy="6525"/>
            </a:xfrm>
            <a:custGeom>
              <a:avLst/>
              <a:gdLst/>
              <a:ahLst/>
              <a:cxnLst/>
              <a:rect l="l" t="t" r="r" b="b"/>
              <a:pathLst>
                <a:path w="240" h="261" extrusionOk="0">
                  <a:moveTo>
                    <a:pt x="103" y="0"/>
                  </a:moveTo>
                  <a:cubicBezTo>
                    <a:pt x="50" y="17"/>
                    <a:pt x="0" y="87"/>
                    <a:pt x="17" y="153"/>
                  </a:cubicBezTo>
                  <a:cubicBezTo>
                    <a:pt x="31" y="213"/>
                    <a:pt x="72" y="260"/>
                    <a:pt x="114" y="260"/>
                  </a:cubicBezTo>
                  <a:cubicBezTo>
                    <a:pt x="122" y="260"/>
                    <a:pt x="129" y="259"/>
                    <a:pt x="136" y="256"/>
                  </a:cubicBezTo>
                  <a:cubicBezTo>
                    <a:pt x="169" y="256"/>
                    <a:pt x="206" y="240"/>
                    <a:pt x="223" y="207"/>
                  </a:cubicBezTo>
                  <a:cubicBezTo>
                    <a:pt x="239" y="190"/>
                    <a:pt x="239" y="153"/>
                    <a:pt x="239" y="120"/>
                  </a:cubicBezTo>
                  <a:cubicBezTo>
                    <a:pt x="223" y="87"/>
                    <a:pt x="223"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5189950" y="2581600"/>
              <a:ext cx="6500" cy="6475"/>
            </a:xfrm>
            <a:custGeom>
              <a:avLst/>
              <a:gdLst/>
              <a:ahLst/>
              <a:cxnLst/>
              <a:rect l="l" t="t" r="r" b="b"/>
              <a:pathLst>
                <a:path w="260" h="259" extrusionOk="0">
                  <a:moveTo>
                    <a:pt x="141" y="1"/>
                  </a:moveTo>
                  <a:cubicBezTo>
                    <a:pt x="96" y="1"/>
                    <a:pt x="50" y="33"/>
                    <a:pt x="33" y="72"/>
                  </a:cubicBezTo>
                  <a:cubicBezTo>
                    <a:pt x="0" y="143"/>
                    <a:pt x="33" y="229"/>
                    <a:pt x="87" y="246"/>
                  </a:cubicBezTo>
                  <a:cubicBezTo>
                    <a:pt x="105" y="254"/>
                    <a:pt x="123" y="258"/>
                    <a:pt x="138" y="258"/>
                  </a:cubicBezTo>
                  <a:cubicBezTo>
                    <a:pt x="182" y="258"/>
                    <a:pt x="215" y="227"/>
                    <a:pt x="239" y="175"/>
                  </a:cubicBezTo>
                  <a:cubicBezTo>
                    <a:pt x="260" y="110"/>
                    <a:pt x="223" y="39"/>
                    <a:pt x="173" y="6"/>
                  </a:cubicBezTo>
                  <a:cubicBezTo>
                    <a:pt x="163" y="2"/>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5206750" y="2659475"/>
              <a:ext cx="6000" cy="6400"/>
            </a:xfrm>
            <a:custGeom>
              <a:avLst/>
              <a:gdLst/>
              <a:ahLst/>
              <a:cxnLst/>
              <a:rect l="l" t="t" r="r" b="b"/>
              <a:pathLst>
                <a:path w="240" h="256" extrusionOk="0">
                  <a:moveTo>
                    <a:pt x="103" y="0"/>
                  </a:moveTo>
                  <a:cubicBezTo>
                    <a:pt x="66" y="0"/>
                    <a:pt x="50" y="17"/>
                    <a:pt x="33" y="50"/>
                  </a:cubicBezTo>
                  <a:cubicBezTo>
                    <a:pt x="17" y="87"/>
                    <a:pt x="0" y="120"/>
                    <a:pt x="0" y="153"/>
                  </a:cubicBezTo>
                  <a:cubicBezTo>
                    <a:pt x="17" y="190"/>
                    <a:pt x="33" y="206"/>
                    <a:pt x="50" y="239"/>
                  </a:cubicBezTo>
                  <a:cubicBezTo>
                    <a:pt x="66" y="256"/>
                    <a:pt x="103" y="256"/>
                    <a:pt x="136" y="256"/>
                  </a:cubicBezTo>
                  <a:cubicBezTo>
                    <a:pt x="186" y="239"/>
                    <a:pt x="239" y="169"/>
                    <a:pt x="223" y="103"/>
                  </a:cubicBezTo>
                  <a:cubicBezTo>
                    <a:pt x="223" y="66"/>
                    <a:pt x="206" y="33"/>
                    <a:pt x="186"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5210150" y="2519700"/>
              <a:ext cx="6000" cy="6625"/>
            </a:xfrm>
            <a:custGeom>
              <a:avLst/>
              <a:gdLst/>
              <a:ahLst/>
              <a:cxnLst/>
              <a:rect l="l" t="t" r="r" b="b"/>
              <a:pathLst>
                <a:path w="240" h="265" extrusionOk="0">
                  <a:moveTo>
                    <a:pt x="107" y="0"/>
                  </a:moveTo>
                  <a:cubicBezTo>
                    <a:pt x="85" y="0"/>
                    <a:pt x="64" y="14"/>
                    <a:pt x="50" y="25"/>
                  </a:cubicBezTo>
                  <a:cubicBezTo>
                    <a:pt x="33" y="42"/>
                    <a:pt x="17" y="75"/>
                    <a:pt x="17" y="112"/>
                  </a:cubicBezTo>
                  <a:cubicBezTo>
                    <a:pt x="0" y="145"/>
                    <a:pt x="17" y="178"/>
                    <a:pt x="33" y="215"/>
                  </a:cubicBezTo>
                  <a:cubicBezTo>
                    <a:pt x="50" y="231"/>
                    <a:pt x="87" y="248"/>
                    <a:pt x="103" y="264"/>
                  </a:cubicBezTo>
                  <a:cubicBezTo>
                    <a:pt x="136" y="264"/>
                    <a:pt x="173" y="248"/>
                    <a:pt x="190" y="231"/>
                  </a:cubicBezTo>
                  <a:cubicBezTo>
                    <a:pt x="239" y="178"/>
                    <a:pt x="239" y="112"/>
                    <a:pt x="206" y="42"/>
                  </a:cubicBezTo>
                  <a:cubicBezTo>
                    <a:pt x="190" y="25"/>
                    <a:pt x="173" y="9"/>
                    <a:pt x="153" y="9"/>
                  </a:cubicBezTo>
                  <a:lnTo>
                    <a:pt x="136" y="9"/>
                  </a:lnTo>
                  <a:cubicBezTo>
                    <a:pt x="127" y="3"/>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5207575" y="2563700"/>
              <a:ext cx="5575" cy="6600"/>
            </a:xfrm>
            <a:custGeom>
              <a:avLst/>
              <a:gdLst/>
              <a:ahLst/>
              <a:cxnLst/>
              <a:rect l="l" t="t" r="r" b="b"/>
              <a:pathLst>
                <a:path w="223" h="264" extrusionOk="0">
                  <a:moveTo>
                    <a:pt x="87" y="1"/>
                  </a:moveTo>
                  <a:cubicBezTo>
                    <a:pt x="70" y="17"/>
                    <a:pt x="50" y="17"/>
                    <a:pt x="33" y="34"/>
                  </a:cubicBezTo>
                  <a:cubicBezTo>
                    <a:pt x="0" y="67"/>
                    <a:pt x="0" y="121"/>
                    <a:pt x="0" y="153"/>
                  </a:cubicBezTo>
                  <a:cubicBezTo>
                    <a:pt x="0" y="186"/>
                    <a:pt x="17" y="224"/>
                    <a:pt x="50" y="240"/>
                  </a:cubicBezTo>
                  <a:cubicBezTo>
                    <a:pt x="64" y="252"/>
                    <a:pt x="85" y="263"/>
                    <a:pt x="102" y="263"/>
                  </a:cubicBezTo>
                  <a:cubicBezTo>
                    <a:pt x="109" y="263"/>
                    <a:pt x="115" y="261"/>
                    <a:pt x="120" y="257"/>
                  </a:cubicBezTo>
                  <a:cubicBezTo>
                    <a:pt x="190" y="257"/>
                    <a:pt x="223" y="186"/>
                    <a:pt x="223" y="121"/>
                  </a:cubicBezTo>
                  <a:cubicBezTo>
                    <a:pt x="206" y="67"/>
                    <a:pt x="190" y="34"/>
                    <a:pt x="153"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5203650" y="2507850"/>
              <a:ext cx="2600" cy="2175"/>
            </a:xfrm>
            <a:custGeom>
              <a:avLst/>
              <a:gdLst/>
              <a:ahLst/>
              <a:cxnLst/>
              <a:rect l="l" t="t" r="r" b="b"/>
              <a:pathLst>
                <a:path w="104" h="87" extrusionOk="0">
                  <a:moveTo>
                    <a:pt x="1" y="0"/>
                  </a:moveTo>
                  <a:lnTo>
                    <a:pt x="1" y="0"/>
                  </a:lnTo>
                  <a:cubicBezTo>
                    <a:pt x="21" y="33"/>
                    <a:pt x="38" y="50"/>
                    <a:pt x="54" y="70"/>
                  </a:cubicBezTo>
                  <a:cubicBezTo>
                    <a:pt x="71" y="87"/>
                    <a:pt x="87" y="87"/>
                    <a:pt x="104" y="87"/>
                  </a:cubicBezTo>
                  <a:cubicBezTo>
                    <a:pt x="71" y="70"/>
                    <a:pt x="3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5198075" y="2596175"/>
              <a:ext cx="6125" cy="6525"/>
            </a:xfrm>
            <a:custGeom>
              <a:avLst/>
              <a:gdLst/>
              <a:ahLst/>
              <a:cxnLst/>
              <a:rect l="l" t="t" r="r" b="b"/>
              <a:pathLst>
                <a:path w="245" h="261" extrusionOk="0">
                  <a:moveTo>
                    <a:pt x="129" y="1"/>
                  </a:moveTo>
                  <a:cubicBezTo>
                    <a:pt x="83" y="1"/>
                    <a:pt x="35" y="33"/>
                    <a:pt x="17" y="91"/>
                  </a:cubicBezTo>
                  <a:cubicBezTo>
                    <a:pt x="1" y="161"/>
                    <a:pt x="17" y="227"/>
                    <a:pt x="88" y="248"/>
                  </a:cubicBezTo>
                  <a:cubicBezTo>
                    <a:pt x="102" y="257"/>
                    <a:pt x="117" y="261"/>
                    <a:pt x="132" y="261"/>
                  </a:cubicBezTo>
                  <a:cubicBezTo>
                    <a:pt x="173" y="261"/>
                    <a:pt x="211" y="229"/>
                    <a:pt x="224" y="178"/>
                  </a:cubicBezTo>
                  <a:cubicBezTo>
                    <a:pt x="244" y="108"/>
                    <a:pt x="224" y="42"/>
                    <a:pt x="158"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5194675" y="2566700"/>
              <a:ext cx="6025" cy="6425"/>
            </a:xfrm>
            <a:custGeom>
              <a:avLst/>
              <a:gdLst/>
              <a:ahLst/>
              <a:cxnLst/>
              <a:rect l="l" t="t" r="r" b="b"/>
              <a:pathLst>
                <a:path w="241" h="257" extrusionOk="0">
                  <a:moveTo>
                    <a:pt x="137" y="1"/>
                  </a:moveTo>
                  <a:cubicBezTo>
                    <a:pt x="104" y="1"/>
                    <a:pt x="71" y="1"/>
                    <a:pt x="50" y="33"/>
                  </a:cubicBezTo>
                  <a:cubicBezTo>
                    <a:pt x="1" y="66"/>
                    <a:pt x="1" y="153"/>
                    <a:pt x="34" y="207"/>
                  </a:cubicBezTo>
                  <a:cubicBezTo>
                    <a:pt x="50" y="240"/>
                    <a:pt x="87" y="256"/>
                    <a:pt x="104" y="256"/>
                  </a:cubicBezTo>
                  <a:cubicBezTo>
                    <a:pt x="137" y="256"/>
                    <a:pt x="174" y="256"/>
                    <a:pt x="191" y="223"/>
                  </a:cubicBezTo>
                  <a:cubicBezTo>
                    <a:pt x="207" y="207"/>
                    <a:pt x="224" y="170"/>
                    <a:pt x="224" y="137"/>
                  </a:cubicBezTo>
                  <a:cubicBezTo>
                    <a:pt x="240" y="104"/>
                    <a:pt x="224" y="66"/>
                    <a:pt x="207" y="50"/>
                  </a:cubicBezTo>
                  <a:cubicBezTo>
                    <a:pt x="191" y="33"/>
                    <a:pt x="174"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5199025" y="2644000"/>
              <a:ext cx="5575" cy="6425"/>
            </a:xfrm>
            <a:custGeom>
              <a:avLst/>
              <a:gdLst/>
              <a:ahLst/>
              <a:cxnLst/>
              <a:rect l="l" t="t" r="r" b="b"/>
              <a:pathLst>
                <a:path w="223" h="257" extrusionOk="0">
                  <a:moveTo>
                    <a:pt x="103" y="1"/>
                  </a:moveTo>
                  <a:cubicBezTo>
                    <a:pt x="33" y="17"/>
                    <a:pt x="0" y="87"/>
                    <a:pt x="0" y="153"/>
                  </a:cubicBezTo>
                  <a:cubicBezTo>
                    <a:pt x="17" y="190"/>
                    <a:pt x="17" y="223"/>
                    <a:pt x="50" y="240"/>
                  </a:cubicBezTo>
                  <a:cubicBezTo>
                    <a:pt x="66" y="256"/>
                    <a:pt x="103" y="256"/>
                    <a:pt x="136" y="256"/>
                  </a:cubicBezTo>
                  <a:cubicBezTo>
                    <a:pt x="153" y="256"/>
                    <a:pt x="186" y="240"/>
                    <a:pt x="206" y="207"/>
                  </a:cubicBezTo>
                  <a:cubicBezTo>
                    <a:pt x="223" y="170"/>
                    <a:pt x="223" y="137"/>
                    <a:pt x="223" y="104"/>
                  </a:cubicBezTo>
                  <a:cubicBezTo>
                    <a:pt x="223" y="67"/>
                    <a:pt x="206" y="50"/>
                    <a:pt x="169"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5202000" y="2676575"/>
              <a:ext cx="6000" cy="6525"/>
            </a:xfrm>
            <a:custGeom>
              <a:avLst/>
              <a:gdLst/>
              <a:ahLst/>
              <a:cxnLst/>
              <a:rect l="l" t="t" r="r" b="b"/>
              <a:pathLst>
                <a:path w="240" h="261" extrusionOk="0">
                  <a:moveTo>
                    <a:pt x="104" y="1"/>
                  </a:moveTo>
                  <a:cubicBezTo>
                    <a:pt x="87" y="1"/>
                    <a:pt x="87" y="1"/>
                    <a:pt x="67" y="21"/>
                  </a:cubicBezTo>
                  <a:cubicBezTo>
                    <a:pt x="34" y="38"/>
                    <a:pt x="1" y="87"/>
                    <a:pt x="17" y="157"/>
                  </a:cubicBezTo>
                  <a:cubicBezTo>
                    <a:pt x="17" y="190"/>
                    <a:pt x="34" y="227"/>
                    <a:pt x="50" y="244"/>
                  </a:cubicBezTo>
                  <a:cubicBezTo>
                    <a:pt x="87" y="260"/>
                    <a:pt x="104" y="260"/>
                    <a:pt x="137" y="260"/>
                  </a:cubicBezTo>
                  <a:cubicBezTo>
                    <a:pt x="190" y="244"/>
                    <a:pt x="240" y="190"/>
                    <a:pt x="223" y="104"/>
                  </a:cubicBezTo>
                  <a:lnTo>
                    <a:pt x="223" y="71"/>
                  </a:lnTo>
                  <a:cubicBezTo>
                    <a:pt x="207" y="54"/>
                    <a:pt x="19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5183975" y="2524125"/>
              <a:ext cx="6000" cy="6525"/>
            </a:xfrm>
            <a:custGeom>
              <a:avLst/>
              <a:gdLst/>
              <a:ahLst/>
              <a:cxnLst/>
              <a:rect l="l" t="t" r="r" b="b"/>
              <a:pathLst>
                <a:path w="240" h="261" extrusionOk="0">
                  <a:moveTo>
                    <a:pt x="103" y="1"/>
                  </a:moveTo>
                  <a:cubicBezTo>
                    <a:pt x="50" y="17"/>
                    <a:pt x="0" y="71"/>
                    <a:pt x="17" y="157"/>
                  </a:cubicBezTo>
                  <a:cubicBezTo>
                    <a:pt x="17" y="190"/>
                    <a:pt x="33" y="207"/>
                    <a:pt x="50" y="223"/>
                  </a:cubicBezTo>
                  <a:cubicBezTo>
                    <a:pt x="87" y="261"/>
                    <a:pt x="103" y="261"/>
                    <a:pt x="136" y="261"/>
                  </a:cubicBezTo>
                  <a:cubicBezTo>
                    <a:pt x="169" y="261"/>
                    <a:pt x="190" y="223"/>
                    <a:pt x="206" y="207"/>
                  </a:cubicBezTo>
                  <a:cubicBezTo>
                    <a:pt x="223" y="174"/>
                    <a:pt x="239" y="141"/>
                    <a:pt x="223" y="104"/>
                  </a:cubicBezTo>
                  <a:cubicBezTo>
                    <a:pt x="223" y="71"/>
                    <a:pt x="206" y="38"/>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5157275" y="2680800"/>
              <a:ext cx="6525" cy="6475"/>
            </a:xfrm>
            <a:custGeom>
              <a:avLst/>
              <a:gdLst/>
              <a:ahLst/>
              <a:cxnLst/>
              <a:rect l="l" t="t" r="r" b="b"/>
              <a:pathLst>
                <a:path w="261" h="259" extrusionOk="0">
                  <a:moveTo>
                    <a:pt x="139" y="1"/>
                  </a:moveTo>
                  <a:cubicBezTo>
                    <a:pt x="87" y="1"/>
                    <a:pt x="48" y="33"/>
                    <a:pt x="21" y="91"/>
                  </a:cubicBezTo>
                  <a:cubicBezTo>
                    <a:pt x="0" y="141"/>
                    <a:pt x="37" y="227"/>
                    <a:pt x="87" y="244"/>
                  </a:cubicBezTo>
                  <a:cubicBezTo>
                    <a:pt x="101" y="254"/>
                    <a:pt x="117" y="259"/>
                    <a:pt x="132" y="259"/>
                  </a:cubicBezTo>
                  <a:cubicBezTo>
                    <a:pt x="173" y="259"/>
                    <a:pt x="212" y="226"/>
                    <a:pt x="227" y="178"/>
                  </a:cubicBezTo>
                  <a:cubicBezTo>
                    <a:pt x="260" y="108"/>
                    <a:pt x="227" y="38"/>
                    <a:pt x="173"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5146950" y="2574925"/>
              <a:ext cx="6125" cy="6700"/>
            </a:xfrm>
            <a:custGeom>
              <a:avLst/>
              <a:gdLst/>
              <a:ahLst/>
              <a:cxnLst/>
              <a:rect l="l" t="t" r="r" b="b"/>
              <a:pathLst>
                <a:path w="245" h="268" extrusionOk="0">
                  <a:moveTo>
                    <a:pt x="114" y="1"/>
                  </a:moveTo>
                  <a:cubicBezTo>
                    <a:pt x="73" y="1"/>
                    <a:pt x="34" y="32"/>
                    <a:pt x="22" y="84"/>
                  </a:cubicBezTo>
                  <a:cubicBezTo>
                    <a:pt x="1" y="150"/>
                    <a:pt x="22" y="236"/>
                    <a:pt x="88" y="253"/>
                  </a:cubicBezTo>
                  <a:cubicBezTo>
                    <a:pt x="102" y="263"/>
                    <a:pt x="118" y="268"/>
                    <a:pt x="133" y="268"/>
                  </a:cubicBezTo>
                  <a:cubicBezTo>
                    <a:pt x="174" y="268"/>
                    <a:pt x="213" y="235"/>
                    <a:pt x="228" y="187"/>
                  </a:cubicBezTo>
                  <a:cubicBezTo>
                    <a:pt x="244" y="117"/>
                    <a:pt x="207" y="30"/>
                    <a:pt x="158" y="14"/>
                  </a:cubicBezTo>
                  <a:cubicBezTo>
                    <a:pt x="143" y="5"/>
                    <a:pt x="1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5151300" y="2623400"/>
              <a:ext cx="5575" cy="6400"/>
            </a:xfrm>
            <a:custGeom>
              <a:avLst/>
              <a:gdLst/>
              <a:ahLst/>
              <a:cxnLst/>
              <a:rect l="l" t="t" r="r" b="b"/>
              <a:pathLst>
                <a:path w="223" h="256" extrusionOk="0">
                  <a:moveTo>
                    <a:pt x="103" y="0"/>
                  </a:moveTo>
                  <a:cubicBezTo>
                    <a:pt x="33" y="17"/>
                    <a:pt x="0" y="87"/>
                    <a:pt x="0" y="153"/>
                  </a:cubicBezTo>
                  <a:cubicBezTo>
                    <a:pt x="17" y="190"/>
                    <a:pt x="33" y="206"/>
                    <a:pt x="54" y="239"/>
                  </a:cubicBezTo>
                  <a:cubicBezTo>
                    <a:pt x="70" y="256"/>
                    <a:pt x="103" y="256"/>
                    <a:pt x="136" y="256"/>
                  </a:cubicBezTo>
                  <a:cubicBezTo>
                    <a:pt x="157" y="256"/>
                    <a:pt x="190" y="239"/>
                    <a:pt x="206" y="206"/>
                  </a:cubicBezTo>
                  <a:cubicBezTo>
                    <a:pt x="223" y="169"/>
                    <a:pt x="223" y="136"/>
                    <a:pt x="223" y="103"/>
                  </a:cubicBezTo>
                  <a:cubicBezTo>
                    <a:pt x="223" y="66"/>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5154700" y="2650700"/>
              <a:ext cx="5675" cy="6775"/>
            </a:xfrm>
            <a:custGeom>
              <a:avLst/>
              <a:gdLst/>
              <a:ahLst/>
              <a:cxnLst/>
              <a:rect l="l" t="t" r="r" b="b"/>
              <a:pathLst>
                <a:path w="227" h="271" extrusionOk="0">
                  <a:moveTo>
                    <a:pt x="114" y="1"/>
                  </a:moveTo>
                  <a:cubicBezTo>
                    <a:pt x="67" y="1"/>
                    <a:pt x="18" y="36"/>
                    <a:pt x="0" y="91"/>
                  </a:cubicBezTo>
                  <a:lnTo>
                    <a:pt x="0" y="145"/>
                  </a:lnTo>
                  <a:cubicBezTo>
                    <a:pt x="0" y="194"/>
                    <a:pt x="21" y="232"/>
                    <a:pt x="70" y="265"/>
                  </a:cubicBezTo>
                  <a:cubicBezTo>
                    <a:pt x="79" y="269"/>
                    <a:pt x="89" y="271"/>
                    <a:pt x="100" y="271"/>
                  </a:cubicBezTo>
                  <a:cubicBezTo>
                    <a:pt x="129" y="271"/>
                    <a:pt x="161" y="256"/>
                    <a:pt x="173" y="232"/>
                  </a:cubicBezTo>
                  <a:cubicBezTo>
                    <a:pt x="190" y="211"/>
                    <a:pt x="206" y="194"/>
                    <a:pt x="206" y="178"/>
                  </a:cubicBezTo>
                  <a:cubicBezTo>
                    <a:pt x="227" y="108"/>
                    <a:pt x="206" y="42"/>
                    <a:pt x="140" y="5"/>
                  </a:cubicBezTo>
                  <a:cubicBezTo>
                    <a:pt x="132" y="2"/>
                    <a:pt x="123"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146150" y="2544325"/>
              <a:ext cx="6000" cy="6525"/>
            </a:xfrm>
            <a:custGeom>
              <a:avLst/>
              <a:gdLst/>
              <a:ahLst/>
              <a:cxnLst/>
              <a:rect l="l" t="t" r="r" b="b"/>
              <a:pathLst>
                <a:path w="240" h="261" extrusionOk="0">
                  <a:moveTo>
                    <a:pt x="136" y="1"/>
                  </a:moveTo>
                  <a:cubicBezTo>
                    <a:pt x="103" y="1"/>
                    <a:pt x="70" y="17"/>
                    <a:pt x="54" y="34"/>
                  </a:cubicBezTo>
                  <a:cubicBezTo>
                    <a:pt x="0" y="71"/>
                    <a:pt x="0" y="158"/>
                    <a:pt x="33" y="207"/>
                  </a:cubicBezTo>
                  <a:cubicBezTo>
                    <a:pt x="54" y="240"/>
                    <a:pt x="87" y="261"/>
                    <a:pt x="103" y="261"/>
                  </a:cubicBezTo>
                  <a:cubicBezTo>
                    <a:pt x="136" y="261"/>
                    <a:pt x="173" y="261"/>
                    <a:pt x="190" y="240"/>
                  </a:cubicBezTo>
                  <a:cubicBezTo>
                    <a:pt x="239" y="191"/>
                    <a:pt x="239" y="104"/>
                    <a:pt x="206" y="54"/>
                  </a:cubicBezTo>
                  <a:cubicBezTo>
                    <a:pt x="190" y="34"/>
                    <a:pt x="190" y="17"/>
                    <a:pt x="173" y="17"/>
                  </a:cubicBezTo>
                  <a:cubicBezTo>
                    <a:pt x="157"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151300" y="2528575"/>
              <a:ext cx="6000" cy="6825"/>
            </a:xfrm>
            <a:custGeom>
              <a:avLst/>
              <a:gdLst/>
              <a:ahLst/>
              <a:cxnLst/>
              <a:rect l="l" t="t" r="r" b="b"/>
              <a:pathLst>
                <a:path w="240" h="273" extrusionOk="0">
                  <a:moveTo>
                    <a:pt x="128" y="0"/>
                  </a:moveTo>
                  <a:cubicBezTo>
                    <a:pt x="120" y="0"/>
                    <a:pt x="111" y="4"/>
                    <a:pt x="103" y="12"/>
                  </a:cubicBezTo>
                  <a:cubicBezTo>
                    <a:pt x="54" y="12"/>
                    <a:pt x="0" y="83"/>
                    <a:pt x="17" y="148"/>
                  </a:cubicBezTo>
                  <a:cubicBezTo>
                    <a:pt x="17" y="186"/>
                    <a:pt x="33" y="219"/>
                    <a:pt x="54" y="235"/>
                  </a:cubicBezTo>
                  <a:cubicBezTo>
                    <a:pt x="87" y="252"/>
                    <a:pt x="103" y="272"/>
                    <a:pt x="136" y="272"/>
                  </a:cubicBezTo>
                  <a:cubicBezTo>
                    <a:pt x="206" y="252"/>
                    <a:pt x="239" y="186"/>
                    <a:pt x="223" y="115"/>
                  </a:cubicBezTo>
                  <a:cubicBezTo>
                    <a:pt x="223" y="83"/>
                    <a:pt x="206" y="45"/>
                    <a:pt x="190" y="29"/>
                  </a:cubicBezTo>
                  <a:cubicBezTo>
                    <a:pt x="173" y="29"/>
                    <a:pt x="173" y="12"/>
                    <a:pt x="157" y="12"/>
                  </a:cubicBezTo>
                  <a:cubicBezTo>
                    <a:pt x="147" y="4"/>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5151300" y="2483600"/>
              <a:ext cx="6000" cy="6650"/>
            </a:xfrm>
            <a:custGeom>
              <a:avLst/>
              <a:gdLst/>
              <a:ahLst/>
              <a:cxnLst/>
              <a:rect l="l" t="t" r="r" b="b"/>
              <a:pathLst>
                <a:path w="240" h="266" extrusionOk="0">
                  <a:moveTo>
                    <a:pt x="132" y="1"/>
                  </a:moveTo>
                  <a:cubicBezTo>
                    <a:pt x="124" y="1"/>
                    <a:pt x="114" y="3"/>
                    <a:pt x="103" y="10"/>
                  </a:cubicBezTo>
                  <a:cubicBezTo>
                    <a:pt x="54" y="10"/>
                    <a:pt x="0" y="76"/>
                    <a:pt x="17" y="146"/>
                  </a:cubicBezTo>
                  <a:cubicBezTo>
                    <a:pt x="33" y="216"/>
                    <a:pt x="87" y="265"/>
                    <a:pt x="136" y="265"/>
                  </a:cubicBezTo>
                  <a:cubicBezTo>
                    <a:pt x="173" y="249"/>
                    <a:pt x="206" y="232"/>
                    <a:pt x="223" y="216"/>
                  </a:cubicBezTo>
                  <a:cubicBezTo>
                    <a:pt x="239" y="179"/>
                    <a:pt x="239" y="146"/>
                    <a:pt x="239" y="113"/>
                  </a:cubicBezTo>
                  <a:cubicBezTo>
                    <a:pt x="223" y="76"/>
                    <a:pt x="223" y="43"/>
                    <a:pt x="190" y="26"/>
                  </a:cubicBezTo>
                  <a:lnTo>
                    <a:pt x="173" y="10"/>
                  </a:lnTo>
                  <a:cubicBezTo>
                    <a:pt x="162" y="10"/>
                    <a:pt x="149"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5150050" y="2499050"/>
              <a:ext cx="5600" cy="6650"/>
            </a:xfrm>
            <a:custGeom>
              <a:avLst/>
              <a:gdLst/>
              <a:ahLst/>
              <a:cxnLst/>
              <a:rect l="l" t="t" r="r" b="b"/>
              <a:pathLst>
                <a:path w="224" h="266" extrusionOk="0">
                  <a:moveTo>
                    <a:pt x="120" y="1"/>
                  </a:moveTo>
                  <a:cubicBezTo>
                    <a:pt x="115" y="1"/>
                    <a:pt x="109" y="3"/>
                    <a:pt x="104" y="10"/>
                  </a:cubicBezTo>
                  <a:cubicBezTo>
                    <a:pt x="34" y="10"/>
                    <a:pt x="1" y="76"/>
                    <a:pt x="1" y="146"/>
                  </a:cubicBezTo>
                  <a:cubicBezTo>
                    <a:pt x="17" y="179"/>
                    <a:pt x="34" y="216"/>
                    <a:pt x="50" y="233"/>
                  </a:cubicBezTo>
                  <a:cubicBezTo>
                    <a:pt x="67" y="249"/>
                    <a:pt x="104" y="266"/>
                    <a:pt x="137" y="266"/>
                  </a:cubicBezTo>
                  <a:cubicBezTo>
                    <a:pt x="170" y="249"/>
                    <a:pt x="186" y="233"/>
                    <a:pt x="207" y="216"/>
                  </a:cubicBezTo>
                  <a:cubicBezTo>
                    <a:pt x="223" y="179"/>
                    <a:pt x="223" y="146"/>
                    <a:pt x="223" y="113"/>
                  </a:cubicBezTo>
                  <a:cubicBezTo>
                    <a:pt x="223" y="76"/>
                    <a:pt x="207" y="43"/>
                    <a:pt x="186" y="27"/>
                  </a:cubicBezTo>
                  <a:cubicBezTo>
                    <a:pt x="170" y="27"/>
                    <a:pt x="170"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5206750" y="2534675"/>
              <a:ext cx="6000" cy="6700"/>
            </a:xfrm>
            <a:custGeom>
              <a:avLst/>
              <a:gdLst/>
              <a:ahLst/>
              <a:cxnLst/>
              <a:rect l="l" t="t" r="r" b="b"/>
              <a:pathLst>
                <a:path w="240" h="268" extrusionOk="0">
                  <a:moveTo>
                    <a:pt x="131" y="0"/>
                  </a:moveTo>
                  <a:cubicBezTo>
                    <a:pt x="123" y="0"/>
                    <a:pt x="114" y="2"/>
                    <a:pt x="103" y="8"/>
                  </a:cubicBezTo>
                  <a:cubicBezTo>
                    <a:pt x="50" y="8"/>
                    <a:pt x="0" y="78"/>
                    <a:pt x="17" y="148"/>
                  </a:cubicBezTo>
                  <a:cubicBezTo>
                    <a:pt x="17" y="181"/>
                    <a:pt x="33" y="214"/>
                    <a:pt x="66" y="234"/>
                  </a:cubicBezTo>
                  <a:cubicBezTo>
                    <a:pt x="83" y="251"/>
                    <a:pt x="120" y="267"/>
                    <a:pt x="136" y="267"/>
                  </a:cubicBezTo>
                  <a:cubicBezTo>
                    <a:pt x="206" y="251"/>
                    <a:pt x="239" y="181"/>
                    <a:pt x="239" y="111"/>
                  </a:cubicBezTo>
                  <a:cubicBezTo>
                    <a:pt x="223" y="61"/>
                    <a:pt x="206" y="28"/>
                    <a:pt x="169" y="8"/>
                  </a:cubicBezTo>
                  <a:cubicBezTo>
                    <a:pt x="158" y="8"/>
                    <a:pt x="147"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5177050" y="2539175"/>
              <a:ext cx="6000" cy="6525"/>
            </a:xfrm>
            <a:custGeom>
              <a:avLst/>
              <a:gdLst/>
              <a:ahLst/>
              <a:cxnLst/>
              <a:rect l="l" t="t" r="r" b="b"/>
              <a:pathLst>
                <a:path w="240" h="261" extrusionOk="0">
                  <a:moveTo>
                    <a:pt x="137" y="1"/>
                  </a:moveTo>
                  <a:cubicBezTo>
                    <a:pt x="104" y="1"/>
                    <a:pt x="71" y="1"/>
                    <a:pt x="54" y="17"/>
                  </a:cubicBezTo>
                  <a:cubicBezTo>
                    <a:pt x="1" y="71"/>
                    <a:pt x="1" y="157"/>
                    <a:pt x="34" y="207"/>
                  </a:cubicBezTo>
                  <a:cubicBezTo>
                    <a:pt x="54" y="240"/>
                    <a:pt x="87" y="260"/>
                    <a:pt x="104" y="260"/>
                  </a:cubicBezTo>
                  <a:cubicBezTo>
                    <a:pt x="137" y="260"/>
                    <a:pt x="174" y="260"/>
                    <a:pt x="191" y="223"/>
                  </a:cubicBezTo>
                  <a:cubicBezTo>
                    <a:pt x="224" y="207"/>
                    <a:pt x="224" y="174"/>
                    <a:pt x="240" y="137"/>
                  </a:cubicBezTo>
                  <a:cubicBezTo>
                    <a:pt x="240" y="104"/>
                    <a:pt x="224" y="71"/>
                    <a:pt x="207" y="54"/>
                  </a:cubicBezTo>
                  <a:cubicBezTo>
                    <a:pt x="191" y="34"/>
                    <a:pt x="191"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5216125" y="2547325"/>
              <a:ext cx="6100" cy="6675"/>
            </a:xfrm>
            <a:custGeom>
              <a:avLst/>
              <a:gdLst/>
              <a:ahLst/>
              <a:cxnLst/>
              <a:rect l="l" t="t" r="r" b="b"/>
              <a:pathLst>
                <a:path w="244" h="267" extrusionOk="0">
                  <a:moveTo>
                    <a:pt x="141" y="0"/>
                  </a:moveTo>
                  <a:cubicBezTo>
                    <a:pt x="120" y="0"/>
                    <a:pt x="87" y="17"/>
                    <a:pt x="71" y="38"/>
                  </a:cubicBezTo>
                  <a:cubicBezTo>
                    <a:pt x="17" y="87"/>
                    <a:pt x="0" y="157"/>
                    <a:pt x="54" y="223"/>
                  </a:cubicBezTo>
                  <a:cubicBezTo>
                    <a:pt x="71" y="244"/>
                    <a:pt x="87" y="260"/>
                    <a:pt x="120" y="260"/>
                  </a:cubicBezTo>
                  <a:cubicBezTo>
                    <a:pt x="131" y="265"/>
                    <a:pt x="140" y="267"/>
                    <a:pt x="148" y="267"/>
                  </a:cubicBezTo>
                  <a:cubicBezTo>
                    <a:pt x="168" y="267"/>
                    <a:pt x="183" y="255"/>
                    <a:pt x="207" y="244"/>
                  </a:cubicBezTo>
                  <a:cubicBezTo>
                    <a:pt x="223" y="223"/>
                    <a:pt x="244" y="190"/>
                    <a:pt x="244" y="157"/>
                  </a:cubicBezTo>
                  <a:cubicBezTo>
                    <a:pt x="244" y="120"/>
                    <a:pt x="244" y="87"/>
                    <a:pt x="223" y="54"/>
                  </a:cubicBezTo>
                  <a:cubicBezTo>
                    <a:pt x="207" y="38"/>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5205000" y="2627200"/>
              <a:ext cx="6400" cy="6525"/>
            </a:xfrm>
            <a:custGeom>
              <a:avLst/>
              <a:gdLst/>
              <a:ahLst/>
              <a:cxnLst/>
              <a:rect l="l" t="t" r="r" b="b"/>
              <a:pathLst>
                <a:path w="256" h="261" extrusionOk="0">
                  <a:moveTo>
                    <a:pt x="136" y="1"/>
                  </a:moveTo>
                  <a:cubicBezTo>
                    <a:pt x="120" y="1"/>
                    <a:pt x="87" y="17"/>
                    <a:pt x="70" y="38"/>
                  </a:cubicBezTo>
                  <a:cubicBezTo>
                    <a:pt x="17" y="71"/>
                    <a:pt x="0" y="157"/>
                    <a:pt x="50" y="207"/>
                  </a:cubicBezTo>
                  <a:cubicBezTo>
                    <a:pt x="70" y="244"/>
                    <a:pt x="87" y="260"/>
                    <a:pt x="120" y="260"/>
                  </a:cubicBezTo>
                  <a:cubicBezTo>
                    <a:pt x="153" y="260"/>
                    <a:pt x="173" y="260"/>
                    <a:pt x="206" y="244"/>
                  </a:cubicBezTo>
                  <a:cubicBezTo>
                    <a:pt x="256" y="190"/>
                    <a:pt x="256" y="104"/>
                    <a:pt x="223" y="54"/>
                  </a:cubicBezTo>
                  <a:cubicBezTo>
                    <a:pt x="206" y="38"/>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5205825" y="2611150"/>
              <a:ext cx="5575" cy="6700"/>
            </a:xfrm>
            <a:custGeom>
              <a:avLst/>
              <a:gdLst/>
              <a:ahLst/>
              <a:cxnLst/>
              <a:rect l="l" t="t" r="r" b="b"/>
              <a:pathLst>
                <a:path w="223" h="268" extrusionOk="0">
                  <a:moveTo>
                    <a:pt x="116" y="0"/>
                  </a:moveTo>
                  <a:cubicBezTo>
                    <a:pt x="107" y="0"/>
                    <a:pt x="98" y="2"/>
                    <a:pt x="87" y="8"/>
                  </a:cubicBezTo>
                  <a:cubicBezTo>
                    <a:pt x="37" y="8"/>
                    <a:pt x="0" y="78"/>
                    <a:pt x="0" y="144"/>
                  </a:cubicBezTo>
                  <a:cubicBezTo>
                    <a:pt x="0" y="181"/>
                    <a:pt x="17" y="214"/>
                    <a:pt x="54" y="230"/>
                  </a:cubicBezTo>
                  <a:cubicBezTo>
                    <a:pt x="70" y="247"/>
                    <a:pt x="103" y="267"/>
                    <a:pt x="120" y="267"/>
                  </a:cubicBezTo>
                  <a:cubicBezTo>
                    <a:pt x="190" y="247"/>
                    <a:pt x="223" y="181"/>
                    <a:pt x="223" y="111"/>
                  </a:cubicBezTo>
                  <a:cubicBezTo>
                    <a:pt x="223" y="78"/>
                    <a:pt x="206" y="41"/>
                    <a:pt x="173" y="24"/>
                  </a:cubicBezTo>
                  <a:lnTo>
                    <a:pt x="157" y="8"/>
                  </a:lnTo>
                  <a:cubicBezTo>
                    <a:pt x="146" y="8"/>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5159850" y="2587325"/>
              <a:ext cx="6525" cy="6525"/>
            </a:xfrm>
            <a:custGeom>
              <a:avLst/>
              <a:gdLst/>
              <a:ahLst/>
              <a:cxnLst/>
              <a:rect l="l" t="t" r="r" b="b"/>
              <a:pathLst>
                <a:path w="261" h="261" extrusionOk="0">
                  <a:moveTo>
                    <a:pt x="141" y="0"/>
                  </a:moveTo>
                  <a:cubicBezTo>
                    <a:pt x="103" y="0"/>
                    <a:pt x="87" y="17"/>
                    <a:pt x="54" y="33"/>
                  </a:cubicBezTo>
                  <a:cubicBezTo>
                    <a:pt x="21" y="66"/>
                    <a:pt x="0" y="153"/>
                    <a:pt x="37" y="206"/>
                  </a:cubicBezTo>
                  <a:cubicBezTo>
                    <a:pt x="66" y="245"/>
                    <a:pt x="102" y="261"/>
                    <a:pt x="134" y="261"/>
                  </a:cubicBezTo>
                  <a:cubicBezTo>
                    <a:pt x="156" y="261"/>
                    <a:pt x="176" y="253"/>
                    <a:pt x="190" y="239"/>
                  </a:cubicBezTo>
                  <a:cubicBezTo>
                    <a:pt x="244" y="190"/>
                    <a:pt x="260" y="103"/>
                    <a:pt x="206" y="50"/>
                  </a:cubicBezTo>
                  <a:cubicBezTo>
                    <a:pt x="206" y="33"/>
                    <a:pt x="190" y="17"/>
                    <a:pt x="174" y="17"/>
                  </a:cubicBezTo>
                  <a:cubicBezTo>
                    <a:pt x="157" y="0"/>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5157275" y="2637000"/>
              <a:ext cx="6525" cy="6625"/>
            </a:xfrm>
            <a:custGeom>
              <a:avLst/>
              <a:gdLst/>
              <a:ahLst/>
              <a:cxnLst/>
              <a:rect l="l" t="t" r="r" b="b"/>
              <a:pathLst>
                <a:path w="261" h="265" extrusionOk="0">
                  <a:moveTo>
                    <a:pt x="147" y="0"/>
                  </a:moveTo>
                  <a:cubicBezTo>
                    <a:pt x="102" y="0"/>
                    <a:pt x="51" y="33"/>
                    <a:pt x="37" y="91"/>
                  </a:cubicBezTo>
                  <a:cubicBezTo>
                    <a:pt x="0" y="141"/>
                    <a:pt x="37" y="227"/>
                    <a:pt x="87" y="244"/>
                  </a:cubicBezTo>
                  <a:cubicBezTo>
                    <a:pt x="103" y="264"/>
                    <a:pt x="124" y="264"/>
                    <a:pt x="140" y="264"/>
                  </a:cubicBezTo>
                  <a:cubicBezTo>
                    <a:pt x="190" y="264"/>
                    <a:pt x="227" y="227"/>
                    <a:pt x="244" y="178"/>
                  </a:cubicBezTo>
                  <a:cubicBezTo>
                    <a:pt x="260" y="124"/>
                    <a:pt x="244" y="75"/>
                    <a:pt x="206" y="37"/>
                  </a:cubicBezTo>
                  <a:cubicBezTo>
                    <a:pt x="206" y="21"/>
                    <a:pt x="190" y="21"/>
                    <a:pt x="173"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5163350" y="2619375"/>
              <a:ext cx="6000" cy="6625"/>
            </a:xfrm>
            <a:custGeom>
              <a:avLst/>
              <a:gdLst/>
              <a:ahLst/>
              <a:cxnLst/>
              <a:rect l="l" t="t" r="r" b="b"/>
              <a:pathLst>
                <a:path w="240" h="265" extrusionOk="0">
                  <a:moveTo>
                    <a:pt x="126" y="0"/>
                  </a:moveTo>
                  <a:cubicBezTo>
                    <a:pt x="81" y="0"/>
                    <a:pt x="31" y="33"/>
                    <a:pt x="17" y="91"/>
                  </a:cubicBezTo>
                  <a:cubicBezTo>
                    <a:pt x="1" y="161"/>
                    <a:pt x="17" y="227"/>
                    <a:pt x="87" y="264"/>
                  </a:cubicBezTo>
                  <a:lnTo>
                    <a:pt x="137" y="264"/>
                  </a:lnTo>
                  <a:cubicBezTo>
                    <a:pt x="170" y="264"/>
                    <a:pt x="207" y="227"/>
                    <a:pt x="223" y="178"/>
                  </a:cubicBezTo>
                  <a:cubicBezTo>
                    <a:pt x="240" y="145"/>
                    <a:pt x="223" y="91"/>
                    <a:pt x="207" y="58"/>
                  </a:cubicBezTo>
                  <a:lnTo>
                    <a:pt x="153" y="4"/>
                  </a:ln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5175825" y="2511650"/>
              <a:ext cx="6000" cy="6450"/>
            </a:xfrm>
            <a:custGeom>
              <a:avLst/>
              <a:gdLst/>
              <a:ahLst/>
              <a:cxnLst/>
              <a:rect l="l" t="t" r="r" b="b"/>
              <a:pathLst>
                <a:path w="240" h="258" extrusionOk="0">
                  <a:moveTo>
                    <a:pt x="120" y="1"/>
                  </a:moveTo>
                  <a:cubicBezTo>
                    <a:pt x="83" y="1"/>
                    <a:pt x="66" y="1"/>
                    <a:pt x="33" y="22"/>
                  </a:cubicBezTo>
                  <a:cubicBezTo>
                    <a:pt x="17" y="54"/>
                    <a:pt x="0" y="71"/>
                    <a:pt x="0" y="104"/>
                  </a:cubicBezTo>
                  <a:cubicBezTo>
                    <a:pt x="0" y="141"/>
                    <a:pt x="0" y="174"/>
                    <a:pt x="17" y="207"/>
                  </a:cubicBezTo>
                  <a:cubicBezTo>
                    <a:pt x="46" y="239"/>
                    <a:pt x="82" y="257"/>
                    <a:pt x="117" y="257"/>
                  </a:cubicBezTo>
                  <a:cubicBezTo>
                    <a:pt x="142" y="257"/>
                    <a:pt x="166" y="248"/>
                    <a:pt x="186" y="228"/>
                  </a:cubicBezTo>
                  <a:cubicBezTo>
                    <a:pt x="223" y="191"/>
                    <a:pt x="240" y="104"/>
                    <a:pt x="207" y="54"/>
                  </a:cubicBezTo>
                  <a:cubicBezTo>
                    <a:pt x="186"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5128925" y="2765125"/>
              <a:ext cx="6100" cy="6575"/>
            </a:xfrm>
            <a:custGeom>
              <a:avLst/>
              <a:gdLst/>
              <a:ahLst/>
              <a:cxnLst/>
              <a:rect l="l" t="t" r="r" b="b"/>
              <a:pathLst>
                <a:path w="244" h="263" extrusionOk="0">
                  <a:moveTo>
                    <a:pt x="141" y="0"/>
                  </a:moveTo>
                  <a:cubicBezTo>
                    <a:pt x="124" y="0"/>
                    <a:pt x="87" y="17"/>
                    <a:pt x="71" y="33"/>
                  </a:cubicBezTo>
                  <a:cubicBezTo>
                    <a:pt x="21" y="87"/>
                    <a:pt x="0" y="153"/>
                    <a:pt x="54" y="223"/>
                  </a:cubicBezTo>
                  <a:cubicBezTo>
                    <a:pt x="71" y="239"/>
                    <a:pt x="87" y="256"/>
                    <a:pt x="124" y="256"/>
                  </a:cubicBezTo>
                  <a:cubicBezTo>
                    <a:pt x="134" y="261"/>
                    <a:pt x="142" y="263"/>
                    <a:pt x="150" y="263"/>
                  </a:cubicBezTo>
                  <a:cubicBezTo>
                    <a:pt x="168" y="263"/>
                    <a:pt x="183" y="251"/>
                    <a:pt x="207" y="239"/>
                  </a:cubicBezTo>
                  <a:cubicBezTo>
                    <a:pt x="227" y="206"/>
                    <a:pt x="244" y="190"/>
                    <a:pt x="244" y="153"/>
                  </a:cubicBezTo>
                  <a:cubicBezTo>
                    <a:pt x="244" y="120"/>
                    <a:pt x="244" y="87"/>
                    <a:pt x="22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5262925" y="2614725"/>
              <a:ext cx="3525" cy="6525"/>
            </a:xfrm>
            <a:custGeom>
              <a:avLst/>
              <a:gdLst/>
              <a:ahLst/>
              <a:cxnLst/>
              <a:rect l="l" t="t" r="r" b="b"/>
              <a:pathLst>
                <a:path w="141" h="261" extrusionOk="0">
                  <a:moveTo>
                    <a:pt x="103" y="1"/>
                  </a:moveTo>
                  <a:cubicBezTo>
                    <a:pt x="70" y="21"/>
                    <a:pt x="54" y="54"/>
                    <a:pt x="37" y="87"/>
                  </a:cubicBezTo>
                  <a:cubicBezTo>
                    <a:pt x="0" y="157"/>
                    <a:pt x="37" y="228"/>
                    <a:pt x="87" y="261"/>
                  </a:cubicBezTo>
                  <a:lnTo>
                    <a:pt x="140" y="261"/>
                  </a:lnTo>
                  <a:cubicBezTo>
                    <a:pt x="140" y="174"/>
                    <a:pt x="124" y="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5114400" y="2767550"/>
              <a:ext cx="6000" cy="6550"/>
            </a:xfrm>
            <a:custGeom>
              <a:avLst/>
              <a:gdLst/>
              <a:ahLst/>
              <a:cxnLst/>
              <a:rect l="l" t="t" r="r" b="b"/>
              <a:pathLst>
                <a:path w="240" h="262" extrusionOk="0">
                  <a:moveTo>
                    <a:pt x="125" y="0"/>
                  </a:moveTo>
                  <a:cubicBezTo>
                    <a:pt x="79" y="0"/>
                    <a:pt x="42" y="2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190" y="23"/>
                    <a:pt x="190" y="23"/>
                    <a:pt x="169" y="6"/>
                  </a:cubicBezTo>
                  <a:cubicBezTo>
                    <a:pt x="154" y="2"/>
                    <a:pt x="139"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5169325" y="2775825"/>
              <a:ext cx="6000" cy="6650"/>
            </a:xfrm>
            <a:custGeom>
              <a:avLst/>
              <a:gdLst/>
              <a:ahLst/>
              <a:cxnLst/>
              <a:rect l="l" t="t" r="r" b="b"/>
              <a:pathLst>
                <a:path w="240" h="266" extrusionOk="0">
                  <a:moveTo>
                    <a:pt x="104" y="1"/>
                  </a:moveTo>
                  <a:cubicBezTo>
                    <a:pt x="87" y="1"/>
                    <a:pt x="87" y="17"/>
                    <a:pt x="71" y="17"/>
                  </a:cubicBezTo>
                  <a:cubicBezTo>
                    <a:pt x="34" y="34"/>
                    <a:pt x="1" y="87"/>
                    <a:pt x="1" y="153"/>
                  </a:cubicBezTo>
                  <a:cubicBezTo>
                    <a:pt x="17" y="191"/>
                    <a:pt x="34" y="224"/>
                    <a:pt x="54" y="240"/>
                  </a:cubicBezTo>
                  <a:cubicBezTo>
                    <a:pt x="66" y="252"/>
                    <a:pt x="85" y="265"/>
                    <a:pt x="108" y="265"/>
                  </a:cubicBezTo>
                  <a:cubicBezTo>
                    <a:pt x="117" y="265"/>
                    <a:pt x="127" y="263"/>
                    <a:pt x="137" y="256"/>
                  </a:cubicBezTo>
                  <a:cubicBezTo>
                    <a:pt x="190" y="256"/>
                    <a:pt x="240" y="191"/>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5132425" y="2794775"/>
              <a:ext cx="6425" cy="6550"/>
            </a:xfrm>
            <a:custGeom>
              <a:avLst/>
              <a:gdLst/>
              <a:ahLst/>
              <a:cxnLst/>
              <a:rect l="l" t="t" r="r" b="b"/>
              <a:pathLst>
                <a:path w="257" h="262" extrusionOk="0">
                  <a:moveTo>
                    <a:pt x="127" y="1"/>
                  </a:moveTo>
                  <a:cubicBezTo>
                    <a:pt x="87" y="1"/>
                    <a:pt x="46" y="32"/>
                    <a:pt x="34" y="84"/>
                  </a:cubicBezTo>
                  <a:cubicBezTo>
                    <a:pt x="1" y="154"/>
                    <a:pt x="34" y="220"/>
                    <a:pt x="87" y="257"/>
                  </a:cubicBezTo>
                  <a:cubicBezTo>
                    <a:pt x="96" y="260"/>
                    <a:pt x="105" y="261"/>
                    <a:pt x="114" y="261"/>
                  </a:cubicBezTo>
                  <a:cubicBezTo>
                    <a:pt x="160" y="261"/>
                    <a:pt x="212" y="229"/>
                    <a:pt x="240" y="171"/>
                  </a:cubicBezTo>
                  <a:cubicBezTo>
                    <a:pt x="256" y="117"/>
                    <a:pt x="223" y="34"/>
                    <a:pt x="170" y="14"/>
                  </a:cubicBezTo>
                  <a:cubicBezTo>
                    <a:pt x="157"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5094600" y="2785725"/>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1"/>
                    <a:pt x="83" y="263"/>
                    <a:pt x="114" y="263"/>
                  </a:cubicBezTo>
                  <a:cubicBezTo>
                    <a:pt x="140" y="263"/>
                    <a:pt x="166" y="255"/>
                    <a:pt x="190" y="240"/>
                  </a:cubicBezTo>
                  <a:cubicBezTo>
                    <a:pt x="240" y="190"/>
                    <a:pt x="240" y="104"/>
                    <a:pt x="207" y="50"/>
                  </a:cubicBezTo>
                  <a:cubicBezTo>
                    <a:pt x="190" y="34"/>
                    <a:pt x="174" y="17"/>
                    <a:pt x="157"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5089450" y="2760475"/>
              <a:ext cx="6525" cy="6450"/>
            </a:xfrm>
            <a:custGeom>
              <a:avLst/>
              <a:gdLst/>
              <a:ahLst/>
              <a:cxnLst/>
              <a:rect l="l" t="t" r="r" b="b"/>
              <a:pathLst>
                <a:path w="261" h="258" extrusionOk="0">
                  <a:moveTo>
                    <a:pt x="129" y="0"/>
                  </a:moveTo>
                  <a:cubicBezTo>
                    <a:pt x="88" y="0"/>
                    <a:pt x="49" y="32"/>
                    <a:pt x="33" y="83"/>
                  </a:cubicBezTo>
                  <a:cubicBezTo>
                    <a:pt x="0" y="149"/>
                    <a:pt x="33" y="219"/>
                    <a:pt x="87" y="252"/>
                  </a:cubicBezTo>
                  <a:cubicBezTo>
                    <a:pt x="100" y="256"/>
                    <a:pt x="113" y="258"/>
                    <a:pt x="124" y="258"/>
                  </a:cubicBezTo>
                  <a:cubicBezTo>
                    <a:pt x="175" y="258"/>
                    <a:pt x="213" y="223"/>
                    <a:pt x="240" y="170"/>
                  </a:cubicBezTo>
                  <a:cubicBezTo>
                    <a:pt x="260" y="100"/>
                    <a:pt x="223" y="29"/>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107475" y="2754400"/>
              <a:ext cx="6025" cy="6575"/>
            </a:xfrm>
            <a:custGeom>
              <a:avLst/>
              <a:gdLst/>
              <a:ahLst/>
              <a:cxnLst/>
              <a:rect l="l" t="t" r="r" b="b"/>
              <a:pathLst>
                <a:path w="241" h="263" extrusionOk="0">
                  <a:moveTo>
                    <a:pt x="104" y="0"/>
                  </a:moveTo>
                  <a:cubicBezTo>
                    <a:pt x="71" y="17"/>
                    <a:pt x="55" y="33"/>
                    <a:pt x="34" y="50"/>
                  </a:cubicBezTo>
                  <a:cubicBezTo>
                    <a:pt x="17" y="83"/>
                    <a:pt x="1" y="120"/>
                    <a:pt x="1" y="153"/>
                  </a:cubicBezTo>
                  <a:cubicBezTo>
                    <a:pt x="17" y="186"/>
                    <a:pt x="34" y="223"/>
                    <a:pt x="55" y="239"/>
                  </a:cubicBezTo>
                  <a:cubicBezTo>
                    <a:pt x="66" y="251"/>
                    <a:pt x="86" y="263"/>
                    <a:pt x="108" y="263"/>
                  </a:cubicBezTo>
                  <a:cubicBezTo>
                    <a:pt x="118" y="263"/>
                    <a:pt x="127" y="261"/>
                    <a:pt x="137" y="256"/>
                  </a:cubicBezTo>
                  <a:cubicBezTo>
                    <a:pt x="191" y="256"/>
                    <a:pt x="240" y="186"/>
                    <a:pt x="224" y="120"/>
                  </a:cubicBezTo>
                  <a:cubicBezTo>
                    <a:pt x="224" y="83"/>
                    <a:pt x="207" y="50"/>
                    <a:pt x="191" y="33"/>
                  </a:cubicBezTo>
                  <a:cubicBezTo>
                    <a:pt x="174" y="17"/>
                    <a:pt x="174" y="17"/>
                    <a:pt x="158"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136250" y="2748725"/>
              <a:ext cx="5575" cy="6525"/>
            </a:xfrm>
            <a:custGeom>
              <a:avLst/>
              <a:gdLst/>
              <a:ahLst/>
              <a:cxnLst/>
              <a:rect l="l" t="t" r="r" b="b"/>
              <a:pathLst>
                <a:path w="223" h="261" extrusionOk="0">
                  <a:moveTo>
                    <a:pt x="87" y="1"/>
                  </a:moveTo>
                  <a:cubicBezTo>
                    <a:pt x="70" y="1"/>
                    <a:pt x="37" y="21"/>
                    <a:pt x="17" y="54"/>
                  </a:cubicBezTo>
                  <a:cubicBezTo>
                    <a:pt x="0" y="87"/>
                    <a:pt x="0" y="124"/>
                    <a:pt x="0" y="157"/>
                  </a:cubicBezTo>
                  <a:cubicBezTo>
                    <a:pt x="0" y="190"/>
                    <a:pt x="17" y="207"/>
                    <a:pt x="54" y="244"/>
                  </a:cubicBezTo>
                  <a:cubicBezTo>
                    <a:pt x="70" y="260"/>
                    <a:pt x="103" y="260"/>
                    <a:pt x="120" y="260"/>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5101925" y="2771925"/>
              <a:ext cx="5575" cy="6675"/>
            </a:xfrm>
            <a:custGeom>
              <a:avLst/>
              <a:gdLst/>
              <a:ahLst/>
              <a:cxnLst/>
              <a:rect l="l" t="t" r="r" b="b"/>
              <a:pathLst>
                <a:path w="223" h="267" extrusionOk="0">
                  <a:moveTo>
                    <a:pt x="103" y="0"/>
                  </a:moveTo>
                  <a:cubicBezTo>
                    <a:pt x="33" y="21"/>
                    <a:pt x="0" y="87"/>
                    <a:pt x="0" y="157"/>
                  </a:cubicBezTo>
                  <a:cubicBezTo>
                    <a:pt x="0" y="190"/>
                    <a:pt x="17" y="227"/>
                    <a:pt x="50" y="243"/>
                  </a:cubicBezTo>
                  <a:cubicBezTo>
                    <a:pt x="64" y="255"/>
                    <a:pt x="85" y="267"/>
                    <a:pt x="108" y="267"/>
                  </a:cubicBezTo>
                  <a:cubicBezTo>
                    <a:pt x="117" y="267"/>
                    <a:pt x="127" y="265"/>
                    <a:pt x="136" y="260"/>
                  </a:cubicBezTo>
                  <a:cubicBezTo>
                    <a:pt x="190" y="260"/>
                    <a:pt x="223" y="190"/>
                    <a:pt x="223" y="124"/>
                  </a:cubicBezTo>
                  <a:cubicBezTo>
                    <a:pt x="223" y="87"/>
                    <a:pt x="206" y="54"/>
                    <a:pt x="173" y="37"/>
                  </a:cubicBezTo>
                  <a:cubicBezTo>
                    <a:pt x="173"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5097600" y="2817975"/>
              <a:ext cx="6100" cy="6425"/>
            </a:xfrm>
            <a:custGeom>
              <a:avLst/>
              <a:gdLst/>
              <a:ahLst/>
              <a:cxnLst/>
              <a:rect l="l" t="t" r="r" b="b"/>
              <a:pathLst>
                <a:path w="244" h="257" extrusionOk="0">
                  <a:moveTo>
                    <a:pt x="129" y="1"/>
                  </a:moveTo>
                  <a:cubicBezTo>
                    <a:pt x="87" y="1"/>
                    <a:pt x="44" y="32"/>
                    <a:pt x="17" y="84"/>
                  </a:cubicBezTo>
                  <a:cubicBezTo>
                    <a:pt x="0" y="154"/>
                    <a:pt x="37" y="220"/>
                    <a:pt x="87" y="257"/>
                  </a:cubicBezTo>
                  <a:lnTo>
                    <a:pt x="140" y="257"/>
                  </a:lnTo>
                  <a:cubicBezTo>
                    <a:pt x="173" y="257"/>
                    <a:pt x="223" y="220"/>
                    <a:pt x="243" y="187"/>
                  </a:cubicBezTo>
                  <a:cubicBezTo>
                    <a:pt x="243" y="137"/>
                    <a:pt x="243" y="84"/>
                    <a:pt x="206" y="51"/>
                  </a:cubicBezTo>
                  <a:cubicBezTo>
                    <a:pt x="206" y="34"/>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5139750" y="2779125"/>
              <a:ext cx="6400" cy="6550"/>
            </a:xfrm>
            <a:custGeom>
              <a:avLst/>
              <a:gdLst/>
              <a:ahLst/>
              <a:cxnLst/>
              <a:rect l="l" t="t" r="r" b="b"/>
              <a:pathLst>
                <a:path w="256" h="262" extrusionOk="0">
                  <a:moveTo>
                    <a:pt x="142" y="1"/>
                  </a:moveTo>
                  <a:cubicBezTo>
                    <a:pt x="97" y="1"/>
                    <a:pt x="47" y="31"/>
                    <a:pt x="33" y="75"/>
                  </a:cubicBezTo>
                  <a:cubicBezTo>
                    <a:pt x="0" y="145"/>
                    <a:pt x="33" y="228"/>
                    <a:pt x="83" y="248"/>
                  </a:cubicBezTo>
                  <a:cubicBezTo>
                    <a:pt x="101" y="257"/>
                    <a:pt x="119" y="261"/>
                    <a:pt x="135" y="261"/>
                  </a:cubicBezTo>
                  <a:cubicBezTo>
                    <a:pt x="180" y="261"/>
                    <a:pt x="215" y="230"/>
                    <a:pt x="240" y="178"/>
                  </a:cubicBezTo>
                  <a:cubicBezTo>
                    <a:pt x="256" y="108"/>
                    <a:pt x="223" y="4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5162425" y="2793775"/>
              <a:ext cx="6525" cy="6475"/>
            </a:xfrm>
            <a:custGeom>
              <a:avLst/>
              <a:gdLst/>
              <a:ahLst/>
              <a:cxnLst/>
              <a:rect l="l" t="t" r="r" b="b"/>
              <a:pathLst>
                <a:path w="261" h="259" extrusionOk="0">
                  <a:moveTo>
                    <a:pt x="147" y="0"/>
                  </a:moveTo>
                  <a:cubicBezTo>
                    <a:pt x="102" y="0"/>
                    <a:pt x="51" y="33"/>
                    <a:pt x="38" y="91"/>
                  </a:cubicBezTo>
                  <a:cubicBezTo>
                    <a:pt x="0" y="140"/>
                    <a:pt x="38" y="227"/>
                    <a:pt x="87" y="244"/>
                  </a:cubicBezTo>
                  <a:cubicBezTo>
                    <a:pt x="106" y="254"/>
                    <a:pt x="124" y="258"/>
                    <a:pt x="140" y="258"/>
                  </a:cubicBezTo>
                  <a:cubicBezTo>
                    <a:pt x="183" y="258"/>
                    <a:pt x="217" y="226"/>
                    <a:pt x="244" y="178"/>
                  </a:cubicBezTo>
                  <a:cubicBezTo>
                    <a:pt x="260" y="107"/>
                    <a:pt x="227" y="37"/>
                    <a:pt x="174"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5166350" y="2743150"/>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4" y="256"/>
                    <a:pt x="85" y="267"/>
                    <a:pt x="102" y="267"/>
                  </a:cubicBezTo>
                  <a:cubicBezTo>
                    <a:pt x="109" y="267"/>
                    <a:pt x="115" y="265"/>
                    <a:pt x="120" y="261"/>
                  </a:cubicBezTo>
                  <a:cubicBezTo>
                    <a:pt x="153" y="261"/>
                    <a:pt x="190" y="244"/>
                    <a:pt x="206" y="207"/>
                  </a:cubicBezTo>
                  <a:cubicBezTo>
                    <a:pt x="223" y="191"/>
                    <a:pt x="223" y="158"/>
                    <a:pt x="223" y="120"/>
                  </a:cubicBezTo>
                  <a:cubicBezTo>
                    <a:pt x="223" y="87"/>
                    <a:pt x="206" y="55"/>
                    <a:pt x="173" y="38"/>
                  </a:cubicBezTo>
                  <a:cubicBezTo>
                    <a:pt x="173"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5153875" y="2776250"/>
              <a:ext cx="6000" cy="6525"/>
            </a:xfrm>
            <a:custGeom>
              <a:avLst/>
              <a:gdLst/>
              <a:ahLst/>
              <a:cxnLst/>
              <a:rect l="l" t="t" r="r" b="b"/>
              <a:pathLst>
                <a:path w="240" h="261" extrusionOk="0">
                  <a:moveTo>
                    <a:pt x="136" y="0"/>
                  </a:moveTo>
                  <a:cubicBezTo>
                    <a:pt x="103" y="0"/>
                    <a:pt x="70" y="0"/>
                    <a:pt x="54" y="33"/>
                  </a:cubicBezTo>
                  <a:cubicBezTo>
                    <a:pt x="0" y="70"/>
                    <a:pt x="0" y="157"/>
                    <a:pt x="33" y="207"/>
                  </a:cubicBezTo>
                  <a:cubicBezTo>
                    <a:pt x="54" y="239"/>
                    <a:pt x="87" y="260"/>
                    <a:pt x="103" y="260"/>
                  </a:cubicBezTo>
                  <a:cubicBezTo>
                    <a:pt x="136" y="260"/>
                    <a:pt x="173" y="260"/>
                    <a:pt x="190" y="239"/>
                  </a:cubicBezTo>
                  <a:cubicBezTo>
                    <a:pt x="239" y="190"/>
                    <a:pt x="239" y="103"/>
                    <a:pt x="206" y="54"/>
                  </a:cubicBezTo>
                  <a:cubicBezTo>
                    <a:pt x="190" y="33"/>
                    <a:pt x="173" y="17"/>
                    <a:pt x="157"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5159025" y="2760375"/>
              <a:ext cx="6000" cy="6625"/>
            </a:xfrm>
            <a:custGeom>
              <a:avLst/>
              <a:gdLst/>
              <a:ahLst/>
              <a:cxnLst/>
              <a:rect l="l" t="t" r="r" b="b"/>
              <a:pathLst>
                <a:path w="240" h="265" extrusionOk="0">
                  <a:moveTo>
                    <a:pt x="103" y="0"/>
                  </a:moveTo>
                  <a:cubicBezTo>
                    <a:pt x="33" y="17"/>
                    <a:pt x="0" y="87"/>
                    <a:pt x="0" y="153"/>
                  </a:cubicBezTo>
                  <a:cubicBezTo>
                    <a:pt x="17" y="190"/>
                    <a:pt x="33" y="223"/>
                    <a:pt x="54" y="240"/>
                  </a:cubicBezTo>
                  <a:cubicBezTo>
                    <a:pt x="66" y="251"/>
                    <a:pt x="85" y="265"/>
                    <a:pt x="107" y="265"/>
                  </a:cubicBezTo>
                  <a:cubicBezTo>
                    <a:pt x="117" y="265"/>
                    <a:pt x="127" y="262"/>
                    <a:pt x="136" y="256"/>
                  </a:cubicBezTo>
                  <a:cubicBezTo>
                    <a:pt x="190" y="256"/>
                    <a:pt x="239" y="190"/>
                    <a:pt x="223" y="120"/>
                  </a:cubicBezTo>
                  <a:cubicBezTo>
                    <a:pt x="223" y="87"/>
                    <a:pt x="207" y="50"/>
                    <a:pt x="190" y="33"/>
                  </a:cubicBezTo>
                  <a:cubicBezTo>
                    <a:pt x="174" y="17"/>
                    <a:pt x="174"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5150875" y="2745975"/>
              <a:ext cx="6000" cy="6700"/>
            </a:xfrm>
            <a:custGeom>
              <a:avLst/>
              <a:gdLst/>
              <a:ahLst/>
              <a:cxnLst/>
              <a:rect l="l" t="t" r="r" b="b"/>
              <a:pathLst>
                <a:path w="240" h="268" extrusionOk="0">
                  <a:moveTo>
                    <a:pt x="109" y="1"/>
                  </a:moveTo>
                  <a:cubicBezTo>
                    <a:pt x="86" y="1"/>
                    <a:pt x="65" y="13"/>
                    <a:pt x="50" y="28"/>
                  </a:cubicBezTo>
                  <a:cubicBezTo>
                    <a:pt x="1" y="78"/>
                    <a:pt x="1" y="164"/>
                    <a:pt x="34" y="214"/>
                  </a:cubicBezTo>
                  <a:cubicBezTo>
                    <a:pt x="50" y="251"/>
                    <a:pt x="87" y="267"/>
                    <a:pt x="104" y="267"/>
                  </a:cubicBezTo>
                  <a:cubicBezTo>
                    <a:pt x="137" y="267"/>
                    <a:pt x="174" y="251"/>
                    <a:pt x="190" y="234"/>
                  </a:cubicBezTo>
                  <a:cubicBezTo>
                    <a:pt x="223" y="214"/>
                    <a:pt x="223" y="181"/>
                    <a:pt x="240" y="148"/>
                  </a:cubicBezTo>
                  <a:cubicBezTo>
                    <a:pt x="240" y="111"/>
                    <a:pt x="223" y="78"/>
                    <a:pt x="207" y="45"/>
                  </a:cubicBezTo>
                  <a:cubicBezTo>
                    <a:pt x="190" y="28"/>
                    <a:pt x="190" y="28"/>
                    <a:pt x="153" y="7"/>
                  </a:cubicBezTo>
                  <a:lnTo>
                    <a:pt x="137" y="7"/>
                  </a:lnTo>
                  <a:cubicBezTo>
                    <a:pt x="127" y="3"/>
                    <a:pt x="118"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5141800" y="2762350"/>
              <a:ext cx="5700" cy="6600"/>
            </a:xfrm>
            <a:custGeom>
              <a:avLst/>
              <a:gdLst/>
              <a:ahLst/>
              <a:cxnLst/>
              <a:rect l="l" t="t" r="r" b="b"/>
              <a:pathLst>
                <a:path w="228" h="264" extrusionOk="0">
                  <a:moveTo>
                    <a:pt x="123" y="1"/>
                  </a:moveTo>
                  <a:cubicBezTo>
                    <a:pt x="117" y="1"/>
                    <a:pt x="111" y="3"/>
                    <a:pt x="104" y="8"/>
                  </a:cubicBezTo>
                  <a:cubicBezTo>
                    <a:pt x="87" y="8"/>
                    <a:pt x="54" y="25"/>
                    <a:pt x="38" y="41"/>
                  </a:cubicBezTo>
                  <a:cubicBezTo>
                    <a:pt x="21" y="57"/>
                    <a:pt x="1" y="111"/>
                    <a:pt x="21" y="144"/>
                  </a:cubicBezTo>
                  <a:cubicBezTo>
                    <a:pt x="21" y="177"/>
                    <a:pt x="38" y="214"/>
                    <a:pt x="54" y="231"/>
                  </a:cubicBezTo>
                  <a:cubicBezTo>
                    <a:pt x="87" y="247"/>
                    <a:pt x="104" y="264"/>
                    <a:pt x="141" y="264"/>
                  </a:cubicBezTo>
                  <a:cubicBezTo>
                    <a:pt x="190" y="247"/>
                    <a:pt x="228" y="198"/>
                    <a:pt x="228" y="128"/>
                  </a:cubicBezTo>
                  <a:lnTo>
                    <a:pt x="228" y="111"/>
                  </a:lnTo>
                  <a:cubicBezTo>
                    <a:pt x="228" y="57"/>
                    <a:pt x="190" y="25"/>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5144900" y="2718325"/>
              <a:ext cx="6000" cy="6400"/>
            </a:xfrm>
            <a:custGeom>
              <a:avLst/>
              <a:gdLst/>
              <a:ahLst/>
              <a:cxnLst/>
              <a:rect l="l" t="t" r="r" b="b"/>
              <a:pathLst>
                <a:path w="240" h="256" extrusionOk="0">
                  <a:moveTo>
                    <a:pt x="120" y="0"/>
                  </a:moveTo>
                  <a:cubicBezTo>
                    <a:pt x="104" y="0"/>
                    <a:pt x="66" y="0"/>
                    <a:pt x="50" y="17"/>
                  </a:cubicBezTo>
                  <a:cubicBezTo>
                    <a:pt x="17" y="50"/>
                    <a:pt x="1" y="66"/>
                    <a:pt x="1" y="103"/>
                  </a:cubicBezTo>
                  <a:cubicBezTo>
                    <a:pt x="1" y="153"/>
                    <a:pt x="17" y="169"/>
                    <a:pt x="34" y="206"/>
                  </a:cubicBezTo>
                  <a:cubicBezTo>
                    <a:pt x="50" y="239"/>
                    <a:pt x="66" y="256"/>
                    <a:pt x="104" y="256"/>
                  </a:cubicBezTo>
                  <a:cubicBezTo>
                    <a:pt x="137" y="256"/>
                    <a:pt x="153" y="239"/>
                    <a:pt x="186" y="223"/>
                  </a:cubicBezTo>
                  <a:cubicBezTo>
                    <a:pt x="223" y="186"/>
                    <a:pt x="240" y="103"/>
                    <a:pt x="207" y="50"/>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5112650" y="2784925"/>
              <a:ext cx="6000" cy="6725"/>
            </a:xfrm>
            <a:custGeom>
              <a:avLst/>
              <a:gdLst/>
              <a:ahLst/>
              <a:cxnLst/>
              <a:rect l="l" t="t" r="r" b="b"/>
              <a:pathLst>
                <a:path w="240" h="269" extrusionOk="0">
                  <a:moveTo>
                    <a:pt x="104" y="1"/>
                  </a:moveTo>
                  <a:cubicBezTo>
                    <a:pt x="87" y="1"/>
                    <a:pt x="70" y="6"/>
                    <a:pt x="54" y="16"/>
                  </a:cubicBezTo>
                  <a:cubicBezTo>
                    <a:pt x="33" y="33"/>
                    <a:pt x="17" y="66"/>
                    <a:pt x="0" y="82"/>
                  </a:cubicBezTo>
                  <a:lnTo>
                    <a:pt x="0" y="169"/>
                  </a:lnTo>
                  <a:cubicBezTo>
                    <a:pt x="17" y="202"/>
                    <a:pt x="33" y="239"/>
                    <a:pt x="70" y="255"/>
                  </a:cubicBezTo>
                  <a:cubicBezTo>
                    <a:pt x="83" y="264"/>
                    <a:pt x="98" y="268"/>
                    <a:pt x="113" y="268"/>
                  </a:cubicBezTo>
                  <a:cubicBezTo>
                    <a:pt x="153" y="268"/>
                    <a:pt x="194" y="237"/>
                    <a:pt x="206"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5059350" y="2761300"/>
              <a:ext cx="6525" cy="6750"/>
            </a:xfrm>
            <a:custGeom>
              <a:avLst/>
              <a:gdLst/>
              <a:ahLst/>
              <a:cxnLst/>
              <a:rect l="l" t="t" r="r" b="b"/>
              <a:pathLst>
                <a:path w="261" h="270" extrusionOk="0">
                  <a:moveTo>
                    <a:pt x="122" y="0"/>
                  </a:moveTo>
                  <a:cubicBezTo>
                    <a:pt x="78" y="0"/>
                    <a:pt x="45" y="32"/>
                    <a:pt x="21" y="83"/>
                  </a:cubicBezTo>
                  <a:cubicBezTo>
                    <a:pt x="1" y="153"/>
                    <a:pt x="38" y="240"/>
                    <a:pt x="87" y="256"/>
                  </a:cubicBezTo>
                  <a:cubicBezTo>
                    <a:pt x="101" y="265"/>
                    <a:pt x="116" y="269"/>
                    <a:pt x="131" y="269"/>
                  </a:cubicBezTo>
                  <a:cubicBezTo>
                    <a:pt x="173" y="269"/>
                    <a:pt x="212" y="238"/>
                    <a:pt x="227" y="186"/>
                  </a:cubicBezTo>
                  <a:cubicBezTo>
                    <a:pt x="260" y="116"/>
                    <a:pt x="227" y="34"/>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5055950" y="2731850"/>
              <a:ext cx="6000" cy="6600"/>
            </a:xfrm>
            <a:custGeom>
              <a:avLst/>
              <a:gdLst/>
              <a:ahLst/>
              <a:cxnLst/>
              <a:rect l="l" t="t" r="r" b="b"/>
              <a:pathLst>
                <a:path w="240" h="264" extrusionOk="0">
                  <a:moveTo>
                    <a:pt x="111" y="1"/>
                  </a:moveTo>
                  <a:cubicBezTo>
                    <a:pt x="92" y="1"/>
                    <a:pt x="77" y="12"/>
                    <a:pt x="54" y="24"/>
                  </a:cubicBezTo>
                  <a:cubicBezTo>
                    <a:pt x="17" y="78"/>
                    <a:pt x="0" y="160"/>
                    <a:pt x="33" y="214"/>
                  </a:cubicBezTo>
                  <a:cubicBezTo>
                    <a:pt x="71" y="247"/>
                    <a:pt x="87" y="263"/>
                    <a:pt x="120" y="263"/>
                  </a:cubicBezTo>
                  <a:cubicBezTo>
                    <a:pt x="157" y="263"/>
                    <a:pt x="174" y="247"/>
                    <a:pt x="207" y="230"/>
                  </a:cubicBezTo>
                  <a:cubicBezTo>
                    <a:pt x="223" y="214"/>
                    <a:pt x="240" y="181"/>
                    <a:pt x="240" y="144"/>
                  </a:cubicBezTo>
                  <a:cubicBezTo>
                    <a:pt x="240" y="111"/>
                    <a:pt x="240" y="78"/>
                    <a:pt x="223" y="41"/>
                  </a:cubicBezTo>
                  <a:cubicBezTo>
                    <a:pt x="207" y="24"/>
                    <a:pt x="190" y="24"/>
                    <a:pt x="174" y="8"/>
                  </a:cubicBezTo>
                  <a:lnTo>
                    <a:pt x="137" y="8"/>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5060275" y="2809325"/>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7" y="256"/>
                    <a:pt x="104" y="256"/>
                    <a:pt x="137" y="256"/>
                  </a:cubicBezTo>
                  <a:cubicBezTo>
                    <a:pt x="170" y="240"/>
                    <a:pt x="190" y="223"/>
                    <a:pt x="207" y="207"/>
                  </a:cubicBezTo>
                  <a:cubicBezTo>
                    <a:pt x="223" y="174"/>
                    <a:pt x="240" y="137"/>
                    <a:pt x="223" y="104"/>
                  </a:cubicBezTo>
                  <a:cubicBezTo>
                    <a:pt x="223" y="71"/>
                    <a:pt x="207" y="34"/>
                    <a:pt x="190"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5063275" y="2715225"/>
              <a:ext cx="5575" cy="6700"/>
            </a:xfrm>
            <a:custGeom>
              <a:avLst/>
              <a:gdLst/>
              <a:ahLst/>
              <a:cxnLst/>
              <a:rect l="l" t="t" r="r" b="b"/>
              <a:pathLst>
                <a:path w="223" h="268" extrusionOk="0">
                  <a:moveTo>
                    <a:pt x="87" y="1"/>
                  </a:moveTo>
                  <a:cubicBezTo>
                    <a:pt x="70" y="21"/>
                    <a:pt x="33" y="38"/>
                    <a:pt x="17" y="54"/>
                  </a:cubicBezTo>
                  <a:cubicBezTo>
                    <a:pt x="0" y="87"/>
                    <a:pt x="0" y="124"/>
                    <a:pt x="0" y="157"/>
                  </a:cubicBezTo>
                  <a:cubicBezTo>
                    <a:pt x="0" y="190"/>
                    <a:pt x="17" y="227"/>
                    <a:pt x="33" y="244"/>
                  </a:cubicBezTo>
                  <a:cubicBezTo>
                    <a:pt x="59" y="256"/>
                    <a:pt x="84" y="267"/>
                    <a:pt x="101" y="267"/>
                  </a:cubicBezTo>
                  <a:cubicBezTo>
                    <a:pt x="109" y="267"/>
                    <a:pt x="115" y="265"/>
                    <a:pt x="120" y="260"/>
                  </a:cubicBezTo>
                  <a:cubicBezTo>
                    <a:pt x="190" y="260"/>
                    <a:pt x="223" y="190"/>
                    <a:pt x="223" y="124"/>
                  </a:cubicBezTo>
                  <a:cubicBezTo>
                    <a:pt x="206" y="87"/>
                    <a:pt x="190" y="54"/>
                    <a:pt x="173" y="38"/>
                  </a:cubicBezTo>
                  <a:cubicBezTo>
                    <a:pt x="173" y="21"/>
                    <a:pt x="153" y="21"/>
                    <a:pt x="153" y="21"/>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5053375" y="2781400"/>
              <a:ext cx="5600" cy="6600"/>
            </a:xfrm>
            <a:custGeom>
              <a:avLst/>
              <a:gdLst/>
              <a:ahLst/>
              <a:cxnLst/>
              <a:rect l="l" t="t" r="r" b="b"/>
              <a:pathLst>
                <a:path w="224" h="264" extrusionOk="0">
                  <a:moveTo>
                    <a:pt x="103" y="1"/>
                  </a:moveTo>
                  <a:cubicBezTo>
                    <a:pt x="33" y="17"/>
                    <a:pt x="0" y="87"/>
                    <a:pt x="0" y="157"/>
                  </a:cubicBezTo>
                  <a:cubicBezTo>
                    <a:pt x="15" y="215"/>
                    <a:pt x="58" y="263"/>
                    <a:pt x="113" y="263"/>
                  </a:cubicBezTo>
                  <a:cubicBezTo>
                    <a:pt x="120" y="263"/>
                    <a:pt x="128" y="262"/>
                    <a:pt x="136" y="260"/>
                  </a:cubicBezTo>
                  <a:cubicBezTo>
                    <a:pt x="157" y="260"/>
                    <a:pt x="190" y="240"/>
                    <a:pt x="207" y="207"/>
                  </a:cubicBezTo>
                  <a:cubicBezTo>
                    <a:pt x="223" y="174"/>
                    <a:pt x="223" y="137"/>
                    <a:pt x="223"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5086050" y="2727275"/>
              <a:ext cx="6000" cy="6525"/>
            </a:xfrm>
            <a:custGeom>
              <a:avLst/>
              <a:gdLst/>
              <a:ahLst/>
              <a:cxnLst/>
              <a:rect l="l" t="t" r="r" b="b"/>
              <a:pathLst>
                <a:path w="240" h="261" extrusionOk="0">
                  <a:moveTo>
                    <a:pt x="103" y="1"/>
                  </a:moveTo>
                  <a:cubicBezTo>
                    <a:pt x="33" y="1"/>
                    <a:pt x="0" y="71"/>
                    <a:pt x="0" y="137"/>
                  </a:cubicBezTo>
                  <a:cubicBezTo>
                    <a:pt x="17" y="174"/>
                    <a:pt x="17" y="207"/>
                    <a:pt x="50" y="224"/>
                  </a:cubicBezTo>
                  <a:cubicBezTo>
                    <a:pt x="66" y="261"/>
                    <a:pt x="103" y="261"/>
                    <a:pt x="136" y="261"/>
                  </a:cubicBezTo>
                  <a:cubicBezTo>
                    <a:pt x="190" y="240"/>
                    <a:pt x="239" y="174"/>
                    <a:pt x="223" y="104"/>
                  </a:cubicBezTo>
                  <a:cubicBezTo>
                    <a:pt x="223" y="71"/>
                    <a:pt x="206" y="34"/>
                    <a:pt x="169"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5146150" y="2474750"/>
              <a:ext cx="2175" cy="850"/>
            </a:xfrm>
            <a:custGeom>
              <a:avLst/>
              <a:gdLst/>
              <a:ahLst/>
              <a:cxnLst/>
              <a:rect l="l" t="t" r="r" b="b"/>
              <a:pathLst>
                <a:path w="87" h="34" extrusionOk="0">
                  <a:moveTo>
                    <a:pt x="0" y="1"/>
                  </a:moveTo>
                  <a:cubicBezTo>
                    <a:pt x="5" y="1"/>
                    <a:pt x="11" y="2"/>
                    <a:pt x="18" y="4"/>
                  </a:cubicBezTo>
                  <a:lnTo>
                    <a:pt x="18" y="4"/>
                  </a:lnTo>
                  <a:cubicBezTo>
                    <a:pt x="18" y="3"/>
                    <a:pt x="17" y="2"/>
                    <a:pt x="16" y="1"/>
                  </a:cubicBezTo>
                  <a:close/>
                  <a:moveTo>
                    <a:pt x="18" y="4"/>
                  </a:moveTo>
                  <a:cubicBezTo>
                    <a:pt x="35" y="34"/>
                    <a:pt x="55" y="34"/>
                    <a:pt x="87" y="34"/>
                  </a:cubicBezTo>
                  <a:cubicBezTo>
                    <a:pt x="63" y="22"/>
                    <a:pt x="37" y="10"/>
                    <a:pt x="18"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104900" y="2460650"/>
              <a:ext cx="5600" cy="4250"/>
            </a:xfrm>
            <a:custGeom>
              <a:avLst/>
              <a:gdLst/>
              <a:ahLst/>
              <a:cxnLst/>
              <a:rect l="l" t="t" r="r" b="b"/>
              <a:pathLst>
                <a:path w="224" h="170" extrusionOk="0">
                  <a:moveTo>
                    <a:pt x="17" y="0"/>
                  </a:moveTo>
                  <a:cubicBezTo>
                    <a:pt x="17" y="17"/>
                    <a:pt x="1" y="33"/>
                    <a:pt x="17" y="66"/>
                  </a:cubicBezTo>
                  <a:cubicBezTo>
                    <a:pt x="17" y="103"/>
                    <a:pt x="34" y="120"/>
                    <a:pt x="54" y="153"/>
                  </a:cubicBezTo>
                  <a:cubicBezTo>
                    <a:pt x="87" y="169"/>
                    <a:pt x="104" y="169"/>
                    <a:pt x="137" y="169"/>
                  </a:cubicBezTo>
                  <a:cubicBezTo>
                    <a:pt x="190" y="153"/>
                    <a:pt x="223" y="120"/>
                    <a:pt x="223" y="50"/>
                  </a:cubicBezTo>
                  <a:cubicBezTo>
                    <a:pt x="158" y="33"/>
                    <a:pt x="87" y="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052950" y="2796850"/>
              <a:ext cx="4775" cy="6525"/>
            </a:xfrm>
            <a:custGeom>
              <a:avLst/>
              <a:gdLst/>
              <a:ahLst/>
              <a:cxnLst/>
              <a:rect l="l" t="t" r="r" b="b"/>
              <a:pathLst>
                <a:path w="191" h="261" extrusionOk="0">
                  <a:moveTo>
                    <a:pt x="50" y="1"/>
                  </a:moveTo>
                  <a:cubicBezTo>
                    <a:pt x="34" y="1"/>
                    <a:pt x="17" y="17"/>
                    <a:pt x="1" y="34"/>
                  </a:cubicBezTo>
                  <a:lnTo>
                    <a:pt x="1" y="224"/>
                  </a:lnTo>
                  <a:lnTo>
                    <a:pt x="1" y="240"/>
                  </a:lnTo>
                  <a:cubicBezTo>
                    <a:pt x="34" y="261"/>
                    <a:pt x="50" y="261"/>
                    <a:pt x="87" y="261"/>
                  </a:cubicBezTo>
                  <a:cubicBezTo>
                    <a:pt x="120" y="261"/>
                    <a:pt x="137" y="240"/>
                    <a:pt x="153" y="207"/>
                  </a:cubicBezTo>
                  <a:cubicBezTo>
                    <a:pt x="174" y="174"/>
                    <a:pt x="191" y="137"/>
                    <a:pt x="191" y="104"/>
                  </a:cubicBezTo>
                  <a:cubicBezTo>
                    <a:pt x="174" y="71"/>
                    <a:pt x="153" y="55"/>
                    <a:pt x="137" y="17"/>
                  </a:cubicBezTo>
                  <a:cubicBezTo>
                    <a:pt x="137" y="17"/>
                    <a:pt x="120"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5079975" y="2789550"/>
              <a:ext cx="5675" cy="6500"/>
            </a:xfrm>
            <a:custGeom>
              <a:avLst/>
              <a:gdLst/>
              <a:ahLst/>
              <a:cxnLst/>
              <a:rect l="l" t="t" r="r" b="b"/>
              <a:pathLst>
                <a:path w="227" h="260" extrusionOk="0">
                  <a:moveTo>
                    <a:pt x="87" y="0"/>
                  </a:moveTo>
                  <a:cubicBezTo>
                    <a:pt x="37" y="17"/>
                    <a:pt x="0" y="87"/>
                    <a:pt x="0" y="157"/>
                  </a:cubicBezTo>
                  <a:cubicBezTo>
                    <a:pt x="0" y="190"/>
                    <a:pt x="21" y="206"/>
                    <a:pt x="54" y="243"/>
                  </a:cubicBezTo>
                  <a:cubicBezTo>
                    <a:pt x="70" y="260"/>
                    <a:pt x="103" y="260"/>
                    <a:pt x="124" y="260"/>
                  </a:cubicBezTo>
                  <a:cubicBezTo>
                    <a:pt x="190" y="243"/>
                    <a:pt x="227" y="173"/>
                    <a:pt x="227" y="103"/>
                  </a:cubicBezTo>
                  <a:cubicBezTo>
                    <a:pt x="227" y="70"/>
                    <a:pt x="206" y="54"/>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5071825" y="2684825"/>
              <a:ext cx="6100" cy="6400"/>
            </a:xfrm>
            <a:custGeom>
              <a:avLst/>
              <a:gdLst/>
              <a:ahLst/>
              <a:cxnLst/>
              <a:rect l="l" t="t" r="r" b="b"/>
              <a:pathLst>
                <a:path w="244" h="256" extrusionOk="0">
                  <a:moveTo>
                    <a:pt x="120" y="0"/>
                  </a:moveTo>
                  <a:cubicBezTo>
                    <a:pt x="87" y="0"/>
                    <a:pt x="70" y="17"/>
                    <a:pt x="37" y="33"/>
                  </a:cubicBezTo>
                  <a:cubicBezTo>
                    <a:pt x="17" y="50"/>
                    <a:pt x="0" y="83"/>
                    <a:pt x="0" y="120"/>
                  </a:cubicBezTo>
                  <a:cubicBezTo>
                    <a:pt x="0" y="153"/>
                    <a:pt x="0" y="186"/>
                    <a:pt x="17" y="206"/>
                  </a:cubicBezTo>
                  <a:cubicBezTo>
                    <a:pt x="37" y="239"/>
                    <a:pt x="70" y="256"/>
                    <a:pt x="103" y="256"/>
                  </a:cubicBezTo>
                  <a:cubicBezTo>
                    <a:pt x="120" y="256"/>
                    <a:pt x="157" y="256"/>
                    <a:pt x="174" y="239"/>
                  </a:cubicBezTo>
                  <a:cubicBezTo>
                    <a:pt x="223" y="186"/>
                    <a:pt x="244" y="103"/>
                    <a:pt x="190" y="50"/>
                  </a:cubicBezTo>
                  <a:cubicBezTo>
                    <a:pt x="190" y="33"/>
                    <a:pt x="174" y="17"/>
                    <a:pt x="157" y="17"/>
                  </a:cubicBezTo>
                  <a:cubicBezTo>
                    <a:pt x="141" y="0"/>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5077400" y="2809325"/>
              <a:ext cx="6100" cy="6625"/>
            </a:xfrm>
            <a:custGeom>
              <a:avLst/>
              <a:gdLst/>
              <a:ahLst/>
              <a:cxnLst/>
              <a:rect l="l" t="t" r="r" b="b"/>
              <a:pathLst>
                <a:path w="244" h="265" extrusionOk="0">
                  <a:moveTo>
                    <a:pt x="140" y="1"/>
                  </a:moveTo>
                  <a:cubicBezTo>
                    <a:pt x="103" y="1"/>
                    <a:pt x="70" y="17"/>
                    <a:pt x="54" y="34"/>
                  </a:cubicBezTo>
                  <a:cubicBezTo>
                    <a:pt x="21" y="50"/>
                    <a:pt x="21" y="87"/>
                    <a:pt x="0" y="120"/>
                  </a:cubicBezTo>
                  <a:cubicBezTo>
                    <a:pt x="0" y="153"/>
                    <a:pt x="21" y="190"/>
                    <a:pt x="37" y="207"/>
                  </a:cubicBezTo>
                  <a:cubicBezTo>
                    <a:pt x="56" y="248"/>
                    <a:pt x="88" y="265"/>
                    <a:pt x="121" y="265"/>
                  </a:cubicBezTo>
                  <a:cubicBezTo>
                    <a:pt x="144" y="265"/>
                    <a:pt x="169" y="256"/>
                    <a:pt x="190" y="240"/>
                  </a:cubicBezTo>
                  <a:cubicBezTo>
                    <a:pt x="243" y="190"/>
                    <a:pt x="243" y="104"/>
                    <a:pt x="206" y="50"/>
                  </a:cubicBezTo>
                  <a:cubicBezTo>
                    <a:pt x="190" y="34"/>
                    <a:pt x="173" y="17"/>
                    <a:pt x="157" y="17"/>
                  </a:cubicBezTo>
                  <a:cubicBezTo>
                    <a:pt x="157" y="1"/>
                    <a:pt x="14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5081300" y="2773575"/>
              <a:ext cx="6425" cy="6475"/>
            </a:xfrm>
            <a:custGeom>
              <a:avLst/>
              <a:gdLst/>
              <a:ahLst/>
              <a:cxnLst/>
              <a:rect l="l" t="t" r="r" b="b"/>
              <a:pathLst>
                <a:path w="257" h="259" extrusionOk="0">
                  <a:moveTo>
                    <a:pt x="140" y="0"/>
                  </a:moveTo>
                  <a:cubicBezTo>
                    <a:pt x="86" y="0"/>
                    <a:pt x="45" y="33"/>
                    <a:pt x="17" y="91"/>
                  </a:cubicBezTo>
                  <a:cubicBezTo>
                    <a:pt x="1" y="140"/>
                    <a:pt x="34" y="227"/>
                    <a:pt x="87" y="243"/>
                  </a:cubicBezTo>
                  <a:cubicBezTo>
                    <a:pt x="101" y="254"/>
                    <a:pt x="116" y="258"/>
                    <a:pt x="131" y="258"/>
                  </a:cubicBezTo>
                  <a:cubicBezTo>
                    <a:pt x="171" y="258"/>
                    <a:pt x="211" y="225"/>
                    <a:pt x="223" y="177"/>
                  </a:cubicBezTo>
                  <a:cubicBezTo>
                    <a:pt x="256" y="107"/>
                    <a:pt x="223" y="37"/>
                    <a:pt x="174" y="4"/>
                  </a:cubicBezTo>
                  <a:cubicBezTo>
                    <a:pt x="162" y="1"/>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5067075" y="2776250"/>
              <a:ext cx="6100" cy="6675"/>
            </a:xfrm>
            <a:custGeom>
              <a:avLst/>
              <a:gdLst/>
              <a:ahLst/>
              <a:cxnLst/>
              <a:rect l="l" t="t" r="r" b="b"/>
              <a:pathLst>
                <a:path w="244" h="267" extrusionOk="0">
                  <a:moveTo>
                    <a:pt x="104" y="0"/>
                  </a:moveTo>
                  <a:cubicBezTo>
                    <a:pt x="38" y="17"/>
                    <a:pt x="1" y="87"/>
                    <a:pt x="1" y="157"/>
                  </a:cubicBezTo>
                  <a:cubicBezTo>
                    <a:pt x="21" y="190"/>
                    <a:pt x="38" y="223"/>
                    <a:pt x="54" y="239"/>
                  </a:cubicBezTo>
                  <a:cubicBezTo>
                    <a:pt x="66" y="254"/>
                    <a:pt x="86" y="267"/>
                    <a:pt x="110" y="267"/>
                  </a:cubicBezTo>
                  <a:cubicBezTo>
                    <a:pt x="120" y="267"/>
                    <a:pt x="130" y="265"/>
                    <a:pt x="141" y="260"/>
                  </a:cubicBezTo>
                  <a:cubicBezTo>
                    <a:pt x="190" y="260"/>
                    <a:pt x="244" y="190"/>
                    <a:pt x="227" y="120"/>
                  </a:cubicBezTo>
                  <a:cubicBezTo>
                    <a:pt x="227" y="87"/>
                    <a:pt x="207" y="54"/>
                    <a:pt x="190" y="33"/>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5068825" y="2729050"/>
              <a:ext cx="5600" cy="6400"/>
            </a:xfrm>
            <a:custGeom>
              <a:avLst/>
              <a:gdLst/>
              <a:ahLst/>
              <a:cxnLst/>
              <a:rect l="l" t="t" r="r" b="b"/>
              <a:pathLst>
                <a:path w="224" h="256" extrusionOk="0">
                  <a:moveTo>
                    <a:pt x="104" y="0"/>
                  </a:moveTo>
                  <a:cubicBezTo>
                    <a:pt x="71" y="0"/>
                    <a:pt x="54" y="17"/>
                    <a:pt x="34" y="33"/>
                  </a:cubicBezTo>
                  <a:cubicBezTo>
                    <a:pt x="17" y="66"/>
                    <a:pt x="1" y="103"/>
                    <a:pt x="1" y="153"/>
                  </a:cubicBezTo>
                  <a:cubicBezTo>
                    <a:pt x="17" y="190"/>
                    <a:pt x="34" y="206"/>
                    <a:pt x="54" y="239"/>
                  </a:cubicBezTo>
                  <a:cubicBezTo>
                    <a:pt x="71" y="256"/>
                    <a:pt x="104" y="256"/>
                    <a:pt x="137" y="256"/>
                  </a:cubicBezTo>
                  <a:cubicBezTo>
                    <a:pt x="190" y="239"/>
                    <a:pt x="223" y="190"/>
                    <a:pt x="223" y="120"/>
                  </a:cubicBezTo>
                  <a:lnTo>
                    <a:pt x="223" y="103"/>
                  </a:lnTo>
                  <a:cubicBezTo>
                    <a:pt x="223" y="66"/>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5066675" y="2792525"/>
              <a:ext cx="6100" cy="6525"/>
            </a:xfrm>
            <a:custGeom>
              <a:avLst/>
              <a:gdLst/>
              <a:ahLst/>
              <a:cxnLst/>
              <a:rect l="l" t="t" r="r" b="b"/>
              <a:pathLst>
                <a:path w="244" h="261" extrusionOk="0">
                  <a:moveTo>
                    <a:pt x="140" y="1"/>
                  </a:moveTo>
                  <a:cubicBezTo>
                    <a:pt x="103" y="1"/>
                    <a:pt x="70" y="1"/>
                    <a:pt x="54" y="21"/>
                  </a:cubicBezTo>
                  <a:cubicBezTo>
                    <a:pt x="0" y="71"/>
                    <a:pt x="0" y="157"/>
                    <a:pt x="37" y="207"/>
                  </a:cubicBezTo>
                  <a:cubicBezTo>
                    <a:pt x="54" y="244"/>
                    <a:pt x="87" y="261"/>
                    <a:pt x="103" y="261"/>
                  </a:cubicBezTo>
                  <a:cubicBezTo>
                    <a:pt x="140" y="261"/>
                    <a:pt x="173" y="261"/>
                    <a:pt x="190" y="228"/>
                  </a:cubicBezTo>
                  <a:cubicBezTo>
                    <a:pt x="243" y="190"/>
                    <a:pt x="243" y="104"/>
                    <a:pt x="206" y="54"/>
                  </a:cubicBezTo>
                  <a:cubicBezTo>
                    <a:pt x="190" y="38"/>
                    <a:pt x="190"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5066675" y="2745825"/>
              <a:ext cx="6500" cy="6525"/>
            </a:xfrm>
            <a:custGeom>
              <a:avLst/>
              <a:gdLst/>
              <a:ahLst/>
              <a:cxnLst/>
              <a:rect l="l" t="t" r="r" b="b"/>
              <a:pathLst>
                <a:path w="260" h="261" extrusionOk="0">
                  <a:moveTo>
                    <a:pt x="129" y="1"/>
                  </a:moveTo>
                  <a:cubicBezTo>
                    <a:pt x="88" y="1"/>
                    <a:pt x="49" y="32"/>
                    <a:pt x="37" y="84"/>
                  </a:cubicBezTo>
                  <a:cubicBezTo>
                    <a:pt x="0" y="154"/>
                    <a:pt x="37" y="220"/>
                    <a:pt x="87" y="257"/>
                  </a:cubicBezTo>
                  <a:cubicBezTo>
                    <a:pt x="99" y="260"/>
                    <a:pt x="110" y="261"/>
                    <a:pt x="121" y="261"/>
                  </a:cubicBezTo>
                  <a:cubicBezTo>
                    <a:pt x="173" y="261"/>
                    <a:pt x="213" y="228"/>
                    <a:pt x="243" y="170"/>
                  </a:cubicBezTo>
                  <a:cubicBezTo>
                    <a:pt x="260" y="100"/>
                    <a:pt x="223" y="34"/>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5124700" y="2780025"/>
              <a:ext cx="6000" cy="6650"/>
            </a:xfrm>
            <a:custGeom>
              <a:avLst/>
              <a:gdLst/>
              <a:ahLst/>
              <a:cxnLst/>
              <a:rect l="l" t="t" r="r" b="b"/>
              <a:pathLst>
                <a:path w="240" h="266" extrusionOk="0">
                  <a:moveTo>
                    <a:pt x="132" y="0"/>
                  </a:moveTo>
                  <a:cubicBezTo>
                    <a:pt x="79" y="0"/>
                    <a:pt x="30" y="35"/>
                    <a:pt x="17" y="88"/>
                  </a:cubicBezTo>
                  <a:cubicBezTo>
                    <a:pt x="0" y="159"/>
                    <a:pt x="33" y="229"/>
                    <a:pt x="87" y="262"/>
                  </a:cubicBezTo>
                  <a:cubicBezTo>
                    <a:pt x="95" y="264"/>
                    <a:pt x="104" y="266"/>
                    <a:pt x="114" y="266"/>
                  </a:cubicBezTo>
                  <a:cubicBezTo>
                    <a:pt x="159" y="266"/>
                    <a:pt x="209" y="233"/>
                    <a:pt x="223" y="175"/>
                  </a:cubicBezTo>
                  <a:cubicBezTo>
                    <a:pt x="240" y="109"/>
                    <a:pt x="223" y="39"/>
                    <a:pt x="169" y="6"/>
                  </a:cubicBezTo>
                  <a:cubicBezTo>
                    <a:pt x="157" y="2"/>
                    <a:pt x="14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5068425" y="2824475"/>
              <a:ext cx="5175" cy="2100"/>
            </a:xfrm>
            <a:custGeom>
              <a:avLst/>
              <a:gdLst/>
              <a:ahLst/>
              <a:cxnLst/>
              <a:rect l="l" t="t" r="r" b="b"/>
              <a:pathLst>
                <a:path w="207" h="84" extrusionOk="0">
                  <a:moveTo>
                    <a:pt x="120" y="1"/>
                  </a:moveTo>
                  <a:cubicBezTo>
                    <a:pt x="108" y="1"/>
                    <a:pt x="95" y="5"/>
                    <a:pt x="87" y="13"/>
                  </a:cubicBezTo>
                  <a:cubicBezTo>
                    <a:pt x="70" y="13"/>
                    <a:pt x="33" y="30"/>
                    <a:pt x="17" y="63"/>
                  </a:cubicBezTo>
                  <a:lnTo>
                    <a:pt x="0" y="83"/>
                  </a:lnTo>
                  <a:lnTo>
                    <a:pt x="206" y="83"/>
                  </a:lnTo>
                  <a:cubicBezTo>
                    <a:pt x="206" y="63"/>
                    <a:pt x="190" y="46"/>
                    <a:pt x="173" y="30"/>
                  </a:cubicBezTo>
                  <a:lnTo>
                    <a:pt x="153" y="13"/>
                  </a:lnTo>
                  <a:cubicBezTo>
                    <a:pt x="145" y="5"/>
                    <a:pt x="13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5263425" y="2665025"/>
              <a:ext cx="2100" cy="5600"/>
            </a:xfrm>
            <a:custGeom>
              <a:avLst/>
              <a:gdLst/>
              <a:ahLst/>
              <a:cxnLst/>
              <a:rect l="l" t="t" r="r" b="b"/>
              <a:pathLst>
                <a:path w="84" h="224" extrusionOk="0">
                  <a:moveTo>
                    <a:pt x="83" y="1"/>
                  </a:moveTo>
                  <a:lnTo>
                    <a:pt x="83" y="1"/>
                  </a:lnTo>
                  <a:cubicBezTo>
                    <a:pt x="34" y="34"/>
                    <a:pt x="1" y="87"/>
                    <a:pt x="17" y="153"/>
                  </a:cubicBezTo>
                  <a:cubicBezTo>
                    <a:pt x="17" y="174"/>
                    <a:pt x="34" y="207"/>
                    <a:pt x="50" y="223"/>
                  </a:cubicBezTo>
                  <a:cubicBezTo>
                    <a:pt x="50" y="153"/>
                    <a:pt x="67" y="87"/>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5085625" y="2821800"/>
              <a:ext cx="6000" cy="4250"/>
            </a:xfrm>
            <a:custGeom>
              <a:avLst/>
              <a:gdLst/>
              <a:ahLst/>
              <a:cxnLst/>
              <a:rect l="l" t="t" r="r" b="b"/>
              <a:pathLst>
                <a:path w="240" h="170" extrusionOk="0">
                  <a:moveTo>
                    <a:pt x="104" y="1"/>
                  </a:moveTo>
                  <a:cubicBezTo>
                    <a:pt x="50" y="17"/>
                    <a:pt x="1" y="87"/>
                    <a:pt x="17" y="153"/>
                  </a:cubicBezTo>
                  <a:lnTo>
                    <a:pt x="17" y="170"/>
                  </a:lnTo>
                  <a:cubicBezTo>
                    <a:pt x="83" y="170"/>
                    <a:pt x="170" y="153"/>
                    <a:pt x="240" y="153"/>
                  </a:cubicBezTo>
                  <a:lnTo>
                    <a:pt x="240" y="120"/>
                  </a:lnTo>
                  <a:cubicBezTo>
                    <a:pt x="223" y="87"/>
                    <a:pt x="223" y="50"/>
                    <a:pt x="186" y="34"/>
                  </a:cubicBezTo>
                  <a:cubicBezTo>
                    <a:pt x="186" y="17"/>
                    <a:pt x="170" y="17"/>
                    <a:pt x="170" y="17"/>
                  </a:cubicBezTo>
                  <a:cubicBezTo>
                    <a:pt x="153" y="1"/>
                    <a:pt x="137"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5253125" y="2602225"/>
              <a:ext cx="6000" cy="6550"/>
            </a:xfrm>
            <a:custGeom>
              <a:avLst/>
              <a:gdLst/>
              <a:ahLst/>
              <a:cxnLst/>
              <a:rect l="l" t="t" r="r" b="b"/>
              <a:pathLst>
                <a:path w="240" h="262" extrusionOk="0">
                  <a:moveTo>
                    <a:pt x="124" y="0"/>
                  </a:moveTo>
                  <a:cubicBezTo>
                    <a:pt x="79" y="0"/>
                    <a:pt x="30" y="35"/>
                    <a:pt x="17" y="88"/>
                  </a:cubicBezTo>
                  <a:cubicBezTo>
                    <a:pt x="1" y="159"/>
                    <a:pt x="17" y="229"/>
                    <a:pt x="83" y="262"/>
                  </a:cubicBezTo>
                  <a:lnTo>
                    <a:pt x="137" y="262"/>
                  </a:lnTo>
                  <a:cubicBezTo>
                    <a:pt x="170" y="262"/>
                    <a:pt x="207" y="229"/>
                    <a:pt x="223" y="175"/>
                  </a:cubicBezTo>
                  <a:cubicBezTo>
                    <a:pt x="240" y="126"/>
                    <a:pt x="223" y="72"/>
                    <a:pt x="207" y="39"/>
                  </a:cubicBezTo>
                  <a:cubicBezTo>
                    <a:pt x="186" y="39"/>
                    <a:pt x="170" y="23"/>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5250950" y="2619725"/>
              <a:ext cx="6025" cy="6600"/>
            </a:xfrm>
            <a:custGeom>
              <a:avLst/>
              <a:gdLst/>
              <a:ahLst/>
              <a:cxnLst/>
              <a:rect l="l" t="t" r="r" b="b"/>
              <a:pathLst>
                <a:path w="241" h="264" extrusionOk="0">
                  <a:moveTo>
                    <a:pt x="126" y="0"/>
                  </a:moveTo>
                  <a:cubicBezTo>
                    <a:pt x="103" y="0"/>
                    <a:pt x="82" y="13"/>
                    <a:pt x="67" y="28"/>
                  </a:cubicBezTo>
                  <a:cubicBezTo>
                    <a:pt x="34" y="44"/>
                    <a:pt x="17" y="61"/>
                    <a:pt x="17" y="94"/>
                  </a:cubicBezTo>
                  <a:cubicBezTo>
                    <a:pt x="1" y="110"/>
                    <a:pt x="1" y="147"/>
                    <a:pt x="17" y="180"/>
                  </a:cubicBezTo>
                  <a:cubicBezTo>
                    <a:pt x="17" y="213"/>
                    <a:pt x="50" y="234"/>
                    <a:pt x="88" y="250"/>
                  </a:cubicBezTo>
                  <a:cubicBezTo>
                    <a:pt x="101" y="259"/>
                    <a:pt x="115" y="263"/>
                    <a:pt x="130" y="263"/>
                  </a:cubicBezTo>
                  <a:cubicBezTo>
                    <a:pt x="170" y="263"/>
                    <a:pt x="212" y="232"/>
                    <a:pt x="224" y="180"/>
                  </a:cubicBezTo>
                  <a:cubicBezTo>
                    <a:pt x="240" y="110"/>
                    <a:pt x="224" y="44"/>
                    <a:pt x="154" y="7"/>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5112225" y="2817475"/>
              <a:ext cx="5600" cy="5175"/>
            </a:xfrm>
            <a:custGeom>
              <a:avLst/>
              <a:gdLst/>
              <a:ahLst/>
              <a:cxnLst/>
              <a:rect l="l" t="t" r="r" b="b"/>
              <a:pathLst>
                <a:path w="224" h="207" extrusionOk="0">
                  <a:moveTo>
                    <a:pt x="120" y="1"/>
                  </a:moveTo>
                  <a:cubicBezTo>
                    <a:pt x="87" y="1"/>
                    <a:pt x="71" y="1"/>
                    <a:pt x="34" y="34"/>
                  </a:cubicBezTo>
                  <a:cubicBezTo>
                    <a:pt x="17" y="54"/>
                    <a:pt x="1" y="87"/>
                    <a:pt x="1" y="120"/>
                  </a:cubicBezTo>
                  <a:cubicBezTo>
                    <a:pt x="1" y="157"/>
                    <a:pt x="1" y="190"/>
                    <a:pt x="17" y="207"/>
                  </a:cubicBezTo>
                  <a:cubicBezTo>
                    <a:pt x="87" y="190"/>
                    <a:pt x="153" y="190"/>
                    <a:pt x="207" y="174"/>
                  </a:cubicBezTo>
                  <a:cubicBezTo>
                    <a:pt x="223" y="137"/>
                    <a:pt x="223" y="87"/>
                    <a:pt x="190" y="54"/>
                  </a:cubicBezTo>
                  <a:cubicBezTo>
                    <a:pt x="190" y="34"/>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5247050" y="2667200"/>
              <a:ext cx="6100" cy="6575"/>
            </a:xfrm>
            <a:custGeom>
              <a:avLst/>
              <a:gdLst/>
              <a:ahLst/>
              <a:cxnLst/>
              <a:rect l="l" t="t" r="r" b="b"/>
              <a:pathLst>
                <a:path w="244" h="263" extrusionOk="0">
                  <a:moveTo>
                    <a:pt x="103" y="0"/>
                  </a:moveTo>
                  <a:cubicBezTo>
                    <a:pt x="54" y="17"/>
                    <a:pt x="0" y="87"/>
                    <a:pt x="17" y="153"/>
                  </a:cubicBezTo>
                  <a:cubicBezTo>
                    <a:pt x="17" y="190"/>
                    <a:pt x="37" y="223"/>
                    <a:pt x="70" y="239"/>
                  </a:cubicBezTo>
                  <a:cubicBezTo>
                    <a:pt x="82" y="251"/>
                    <a:pt x="102" y="263"/>
                    <a:pt x="120" y="263"/>
                  </a:cubicBezTo>
                  <a:cubicBezTo>
                    <a:pt x="127" y="263"/>
                    <a:pt x="134" y="261"/>
                    <a:pt x="141" y="256"/>
                  </a:cubicBezTo>
                  <a:cubicBezTo>
                    <a:pt x="206" y="256"/>
                    <a:pt x="244" y="190"/>
                    <a:pt x="244" y="120"/>
                  </a:cubicBezTo>
                  <a:cubicBezTo>
                    <a:pt x="223" y="66"/>
                    <a:pt x="206" y="33"/>
                    <a:pt x="173"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5250550" y="2652150"/>
              <a:ext cx="6000" cy="6625"/>
            </a:xfrm>
            <a:custGeom>
              <a:avLst/>
              <a:gdLst/>
              <a:ahLst/>
              <a:cxnLst/>
              <a:rect l="l" t="t" r="r" b="b"/>
              <a:pathLst>
                <a:path w="240" h="265" extrusionOk="0">
                  <a:moveTo>
                    <a:pt x="137" y="0"/>
                  </a:moveTo>
                  <a:cubicBezTo>
                    <a:pt x="104" y="0"/>
                    <a:pt x="66" y="17"/>
                    <a:pt x="50" y="33"/>
                  </a:cubicBezTo>
                  <a:cubicBezTo>
                    <a:pt x="33" y="50"/>
                    <a:pt x="17" y="87"/>
                    <a:pt x="17" y="120"/>
                  </a:cubicBezTo>
                  <a:cubicBezTo>
                    <a:pt x="1" y="153"/>
                    <a:pt x="17" y="190"/>
                    <a:pt x="33" y="223"/>
                  </a:cubicBezTo>
                  <a:cubicBezTo>
                    <a:pt x="50" y="240"/>
                    <a:pt x="83" y="256"/>
                    <a:pt x="104" y="256"/>
                  </a:cubicBezTo>
                  <a:cubicBezTo>
                    <a:pt x="113" y="262"/>
                    <a:pt x="123" y="265"/>
                    <a:pt x="133" y="265"/>
                  </a:cubicBezTo>
                  <a:cubicBezTo>
                    <a:pt x="155" y="265"/>
                    <a:pt x="174" y="251"/>
                    <a:pt x="186" y="240"/>
                  </a:cubicBezTo>
                  <a:cubicBezTo>
                    <a:pt x="240" y="190"/>
                    <a:pt x="240" y="103"/>
                    <a:pt x="207" y="50"/>
                  </a:cubicBezTo>
                  <a:cubicBezTo>
                    <a:pt x="186" y="33"/>
                    <a:pt x="17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5236325" y="2652875"/>
              <a:ext cx="6000" cy="6625"/>
            </a:xfrm>
            <a:custGeom>
              <a:avLst/>
              <a:gdLst/>
              <a:ahLst/>
              <a:cxnLst/>
              <a:rect l="l" t="t" r="r" b="b"/>
              <a:pathLst>
                <a:path w="240" h="265" extrusionOk="0">
                  <a:moveTo>
                    <a:pt x="128" y="0"/>
                  </a:moveTo>
                  <a:cubicBezTo>
                    <a:pt x="81" y="0"/>
                    <a:pt x="31" y="30"/>
                    <a:pt x="17" y="74"/>
                  </a:cubicBezTo>
                  <a:cubicBezTo>
                    <a:pt x="1" y="145"/>
                    <a:pt x="17" y="227"/>
                    <a:pt x="87" y="248"/>
                  </a:cubicBezTo>
                  <a:cubicBezTo>
                    <a:pt x="104" y="264"/>
                    <a:pt x="120" y="264"/>
                    <a:pt x="137" y="264"/>
                  </a:cubicBezTo>
                  <a:cubicBezTo>
                    <a:pt x="174" y="248"/>
                    <a:pt x="207" y="227"/>
                    <a:pt x="223" y="178"/>
                  </a:cubicBezTo>
                  <a:cubicBezTo>
                    <a:pt x="240" y="124"/>
                    <a:pt x="223" y="74"/>
                    <a:pt x="207" y="41"/>
                  </a:cubicBezTo>
                  <a:cubicBezTo>
                    <a:pt x="190" y="21"/>
                    <a:pt x="174" y="21"/>
                    <a:pt x="157" y="4"/>
                  </a:cubicBezTo>
                  <a:cubicBezTo>
                    <a:pt x="148" y="1"/>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214875" y="2766350"/>
              <a:ext cx="3025" cy="3525"/>
            </a:xfrm>
            <a:custGeom>
              <a:avLst/>
              <a:gdLst/>
              <a:ahLst/>
              <a:cxnLst/>
              <a:rect l="l" t="t" r="r" b="b"/>
              <a:pathLst>
                <a:path w="121" h="141" extrusionOk="0">
                  <a:moveTo>
                    <a:pt x="121" y="1"/>
                  </a:moveTo>
                  <a:cubicBezTo>
                    <a:pt x="104" y="1"/>
                    <a:pt x="104" y="1"/>
                    <a:pt x="88" y="17"/>
                  </a:cubicBezTo>
                  <a:cubicBezTo>
                    <a:pt x="34" y="17"/>
                    <a:pt x="1" y="71"/>
                    <a:pt x="1" y="141"/>
                  </a:cubicBezTo>
                  <a:cubicBezTo>
                    <a:pt x="34" y="87"/>
                    <a:pt x="67" y="54"/>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238500" y="2728925"/>
              <a:ext cx="5175" cy="6525"/>
            </a:xfrm>
            <a:custGeom>
              <a:avLst/>
              <a:gdLst/>
              <a:ahLst/>
              <a:cxnLst/>
              <a:rect l="l" t="t" r="r" b="b"/>
              <a:pathLst>
                <a:path w="207" h="261" extrusionOk="0">
                  <a:moveTo>
                    <a:pt x="125" y="1"/>
                  </a:moveTo>
                  <a:cubicBezTo>
                    <a:pt x="80" y="1"/>
                    <a:pt x="30" y="30"/>
                    <a:pt x="17" y="71"/>
                  </a:cubicBezTo>
                  <a:cubicBezTo>
                    <a:pt x="0" y="141"/>
                    <a:pt x="17" y="228"/>
                    <a:pt x="87" y="244"/>
                  </a:cubicBezTo>
                  <a:lnTo>
                    <a:pt x="103" y="261"/>
                  </a:lnTo>
                  <a:lnTo>
                    <a:pt x="103" y="228"/>
                  </a:lnTo>
                  <a:cubicBezTo>
                    <a:pt x="136" y="174"/>
                    <a:pt x="173" y="108"/>
                    <a:pt x="206" y="55"/>
                  </a:cubicBezTo>
                  <a:cubicBezTo>
                    <a:pt x="190" y="38"/>
                    <a:pt x="173" y="22"/>
                    <a:pt x="153" y="5"/>
                  </a:cubicBezTo>
                  <a:cubicBezTo>
                    <a:pt x="144"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5245800" y="2713200"/>
              <a:ext cx="5600" cy="6375"/>
            </a:xfrm>
            <a:custGeom>
              <a:avLst/>
              <a:gdLst/>
              <a:ahLst/>
              <a:cxnLst/>
              <a:rect l="l" t="t" r="r" b="b"/>
              <a:pathLst>
                <a:path w="224" h="255" extrusionOk="0">
                  <a:moveTo>
                    <a:pt x="110" y="1"/>
                  </a:moveTo>
                  <a:cubicBezTo>
                    <a:pt x="70" y="1"/>
                    <a:pt x="29" y="34"/>
                    <a:pt x="17" y="82"/>
                  </a:cubicBezTo>
                  <a:cubicBezTo>
                    <a:pt x="1" y="152"/>
                    <a:pt x="17" y="222"/>
                    <a:pt x="87" y="255"/>
                  </a:cubicBezTo>
                  <a:lnTo>
                    <a:pt x="137" y="255"/>
                  </a:lnTo>
                  <a:cubicBezTo>
                    <a:pt x="153" y="205"/>
                    <a:pt x="191" y="135"/>
                    <a:pt x="223" y="65"/>
                  </a:cubicBezTo>
                  <a:cubicBezTo>
                    <a:pt x="207" y="49"/>
                    <a:pt x="191" y="16"/>
                    <a:pt x="153" y="16"/>
                  </a:cubicBezTo>
                  <a:cubicBezTo>
                    <a:pt x="140" y="6"/>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5256525" y="2680075"/>
              <a:ext cx="5600" cy="6425"/>
            </a:xfrm>
            <a:custGeom>
              <a:avLst/>
              <a:gdLst/>
              <a:ahLst/>
              <a:cxnLst/>
              <a:rect l="l" t="t" r="r" b="b"/>
              <a:pathLst>
                <a:path w="224" h="257" extrusionOk="0">
                  <a:moveTo>
                    <a:pt x="137" y="1"/>
                  </a:moveTo>
                  <a:cubicBezTo>
                    <a:pt x="120" y="1"/>
                    <a:pt x="87" y="17"/>
                    <a:pt x="50" y="34"/>
                  </a:cubicBezTo>
                  <a:cubicBezTo>
                    <a:pt x="17" y="67"/>
                    <a:pt x="1" y="153"/>
                    <a:pt x="50" y="207"/>
                  </a:cubicBezTo>
                  <a:cubicBezTo>
                    <a:pt x="71" y="240"/>
                    <a:pt x="87" y="256"/>
                    <a:pt x="120" y="256"/>
                  </a:cubicBezTo>
                  <a:cubicBezTo>
                    <a:pt x="137" y="256"/>
                    <a:pt x="174" y="256"/>
                    <a:pt x="190" y="240"/>
                  </a:cubicBezTo>
                  <a:cubicBezTo>
                    <a:pt x="207" y="190"/>
                    <a:pt x="207" y="137"/>
                    <a:pt x="223" y="67"/>
                  </a:cubicBezTo>
                  <a:lnTo>
                    <a:pt x="223" y="50"/>
                  </a:lnTo>
                  <a:cubicBezTo>
                    <a:pt x="207" y="34"/>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5140150" y="2809750"/>
              <a:ext cx="5600" cy="5575"/>
            </a:xfrm>
            <a:custGeom>
              <a:avLst/>
              <a:gdLst/>
              <a:ahLst/>
              <a:cxnLst/>
              <a:rect l="l" t="t" r="r" b="b"/>
              <a:pathLst>
                <a:path w="224" h="223" extrusionOk="0">
                  <a:moveTo>
                    <a:pt x="104" y="0"/>
                  </a:moveTo>
                  <a:cubicBezTo>
                    <a:pt x="50" y="17"/>
                    <a:pt x="1" y="70"/>
                    <a:pt x="17" y="157"/>
                  </a:cubicBezTo>
                  <a:cubicBezTo>
                    <a:pt x="17" y="173"/>
                    <a:pt x="34" y="206"/>
                    <a:pt x="50" y="223"/>
                  </a:cubicBezTo>
                  <a:cubicBezTo>
                    <a:pt x="104" y="206"/>
                    <a:pt x="170" y="173"/>
                    <a:pt x="224" y="157"/>
                  </a:cubicBezTo>
                  <a:lnTo>
                    <a:pt x="224" y="103"/>
                  </a:lnTo>
                  <a:cubicBezTo>
                    <a:pt x="224" y="70"/>
                    <a:pt x="207" y="33"/>
                    <a:pt x="191"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5194675" y="2783450"/>
              <a:ext cx="4375" cy="3550"/>
            </a:xfrm>
            <a:custGeom>
              <a:avLst/>
              <a:gdLst/>
              <a:ahLst/>
              <a:cxnLst/>
              <a:rect l="l" t="t" r="r" b="b"/>
              <a:pathLst>
                <a:path w="175" h="142" extrusionOk="0">
                  <a:moveTo>
                    <a:pt x="127" y="1"/>
                  </a:moveTo>
                  <a:cubicBezTo>
                    <a:pt x="82" y="1"/>
                    <a:pt x="31" y="34"/>
                    <a:pt x="17" y="92"/>
                  </a:cubicBezTo>
                  <a:cubicBezTo>
                    <a:pt x="17" y="108"/>
                    <a:pt x="1" y="125"/>
                    <a:pt x="17" y="141"/>
                  </a:cubicBezTo>
                  <a:cubicBezTo>
                    <a:pt x="71" y="108"/>
                    <a:pt x="120" y="55"/>
                    <a:pt x="174" y="22"/>
                  </a:cubicBezTo>
                  <a:cubicBezTo>
                    <a:pt x="174" y="22"/>
                    <a:pt x="174" y="5"/>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5126350" y="2814900"/>
              <a:ext cx="5700" cy="4775"/>
            </a:xfrm>
            <a:custGeom>
              <a:avLst/>
              <a:gdLst/>
              <a:ahLst/>
              <a:cxnLst/>
              <a:rect l="l" t="t" r="r" b="b"/>
              <a:pathLst>
                <a:path w="228" h="191" extrusionOk="0">
                  <a:moveTo>
                    <a:pt x="103" y="0"/>
                  </a:moveTo>
                  <a:cubicBezTo>
                    <a:pt x="38" y="0"/>
                    <a:pt x="0" y="71"/>
                    <a:pt x="21" y="137"/>
                  </a:cubicBezTo>
                  <a:lnTo>
                    <a:pt x="21" y="190"/>
                  </a:lnTo>
                  <a:cubicBezTo>
                    <a:pt x="87" y="174"/>
                    <a:pt x="157" y="157"/>
                    <a:pt x="227" y="120"/>
                  </a:cubicBezTo>
                  <a:lnTo>
                    <a:pt x="227" y="104"/>
                  </a:lnTo>
                  <a:cubicBezTo>
                    <a:pt x="227" y="71"/>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5154700" y="2806850"/>
              <a:ext cx="4750" cy="3325"/>
            </a:xfrm>
            <a:custGeom>
              <a:avLst/>
              <a:gdLst/>
              <a:ahLst/>
              <a:cxnLst/>
              <a:rect l="l" t="t" r="r" b="b"/>
              <a:pathLst>
                <a:path w="190" h="133" extrusionOk="0">
                  <a:moveTo>
                    <a:pt x="113" y="0"/>
                  </a:moveTo>
                  <a:cubicBezTo>
                    <a:pt x="72" y="0"/>
                    <a:pt x="33" y="32"/>
                    <a:pt x="21" y="83"/>
                  </a:cubicBezTo>
                  <a:cubicBezTo>
                    <a:pt x="0" y="100"/>
                    <a:pt x="0" y="116"/>
                    <a:pt x="0" y="133"/>
                  </a:cubicBezTo>
                  <a:cubicBezTo>
                    <a:pt x="70" y="100"/>
                    <a:pt x="140" y="83"/>
                    <a:pt x="190" y="46"/>
                  </a:cubicBezTo>
                  <a:cubicBezTo>
                    <a:pt x="190" y="30"/>
                    <a:pt x="173"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5174075" y="2758625"/>
              <a:ext cx="6000" cy="6525"/>
            </a:xfrm>
            <a:custGeom>
              <a:avLst/>
              <a:gdLst/>
              <a:ahLst/>
              <a:cxnLst/>
              <a:rect l="l" t="t" r="r" b="b"/>
              <a:pathLst>
                <a:path w="240" h="261" extrusionOk="0">
                  <a:moveTo>
                    <a:pt x="103" y="0"/>
                  </a:moveTo>
                  <a:cubicBezTo>
                    <a:pt x="70" y="0"/>
                    <a:pt x="33" y="17"/>
                    <a:pt x="17" y="54"/>
                  </a:cubicBezTo>
                  <a:cubicBezTo>
                    <a:pt x="0" y="87"/>
                    <a:pt x="0" y="120"/>
                    <a:pt x="0" y="157"/>
                  </a:cubicBezTo>
                  <a:cubicBezTo>
                    <a:pt x="17" y="190"/>
                    <a:pt x="17" y="206"/>
                    <a:pt x="50" y="244"/>
                  </a:cubicBezTo>
                  <a:cubicBezTo>
                    <a:pt x="70" y="260"/>
                    <a:pt x="103" y="260"/>
                    <a:pt x="136" y="260"/>
                  </a:cubicBezTo>
                  <a:cubicBezTo>
                    <a:pt x="190" y="244"/>
                    <a:pt x="239" y="174"/>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5180450" y="2787900"/>
              <a:ext cx="6125" cy="6400"/>
            </a:xfrm>
            <a:custGeom>
              <a:avLst/>
              <a:gdLst/>
              <a:ahLst/>
              <a:cxnLst/>
              <a:rect l="l" t="t" r="r" b="b"/>
              <a:pathLst>
                <a:path w="245" h="256" extrusionOk="0">
                  <a:moveTo>
                    <a:pt x="104" y="0"/>
                  </a:moveTo>
                  <a:cubicBezTo>
                    <a:pt x="71" y="0"/>
                    <a:pt x="55" y="17"/>
                    <a:pt x="38" y="50"/>
                  </a:cubicBezTo>
                  <a:cubicBezTo>
                    <a:pt x="22" y="83"/>
                    <a:pt x="1" y="120"/>
                    <a:pt x="22" y="153"/>
                  </a:cubicBezTo>
                  <a:cubicBezTo>
                    <a:pt x="22" y="186"/>
                    <a:pt x="38" y="206"/>
                    <a:pt x="55" y="239"/>
                  </a:cubicBezTo>
                  <a:cubicBezTo>
                    <a:pt x="88" y="256"/>
                    <a:pt x="104" y="256"/>
                    <a:pt x="141" y="256"/>
                  </a:cubicBezTo>
                  <a:cubicBezTo>
                    <a:pt x="207" y="239"/>
                    <a:pt x="244" y="169"/>
                    <a:pt x="228" y="103"/>
                  </a:cubicBezTo>
                  <a:cubicBezTo>
                    <a:pt x="228" y="66"/>
                    <a:pt x="207" y="50"/>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5185625" y="2723575"/>
              <a:ext cx="6100" cy="6475"/>
            </a:xfrm>
            <a:custGeom>
              <a:avLst/>
              <a:gdLst/>
              <a:ahLst/>
              <a:cxnLst/>
              <a:rect l="l" t="t" r="r" b="b"/>
              <a:pathLst>
                <a:path w="244" h="259" extrusionOk="0">
                  <a:moveTo>
                    <a:pt x="131" y="1"/>
                  </a:moveTo>
                  <a:cubicBezTo>
                    <a:pt x="123" y="1"/>
                    <a:pt x="113" y="5"/>
                    <a:pt x="103" y="13"/>
                  </a:cubicBezTo>
                  <a:cubicBezTo>
                    <a:pt x="37" y="13"/>
                    <a:pt x="0" y="79"/>
                    <a:pt x="0" y="149"/>
                  </a:cubicBezTo>
                  <a:cubicBezTo>
                    <a:pt x="21" y="182"/>
                    <a:pt x="37" y="219"/>
                    <a:pt x="54" y="236"/>
                  </a:cubicBezTo>
                  <a:cubicBezTo>
                    <a:pt x="65" y="247"/>
                    <a:pt x="85" y="259"/>
                    <a:pt x="109" y="259"/>
                  </a:cubicBezTo>
                  <a:cubicBezTo>
                    <a:pt x="119" y="259"/>
                    <a:pt x="129" y="257"/>
                    <a:pt x="140" y="252"/>
                  </a:cubicBezTo>
                  <a:cubicBezTo>
                    <a:pt x="190" y="252"/>
                    <a:pt x="243" y="182"/>
                    <a:pt x="227" y="116"/>
                  </a:cubicBezTo>
                  <a:cubicBezTo>
                    <a:pt x="227" y="79"/>
                    <a:pt x="206" y="46"/>
                    <a:pt x="190" y="29"/>
                  </a:cubicBezTo>
                  <a:cubicBezTo>
                    <a:pt x="173" y="13"/>
                    <a:pt x="173" y="13"/>
                    <a:pt x="157" y="13"/>
                  </a:cubicBezTo>
                  <a:cubicBezTo>
                    <a:pt x="148" y="5"/>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5184800" y="2771100"/>
              <a:ext cx="5575" cy="6500"/>
            </a:xfrm>
            <a:custGeom>
              <a:avLst/>
              <a:gdLst/>
              <a:ahLst/>
              <a:cxnLst/>
              <a:rect l="l" t="t" r="r" b="b"/>
              <a:pathLst>
                <a:path w="223" h="260" extrusionOk="0">
                  <a:moveTo>
                    <a:pt x="136" y="0"/>
                  </a:moveTo>
                  <a:cubicBezTo>
                    <a:pt x="103" y="0"/>
                    <a:pt x="70" y="0"/>
                    <a:pt x="54" y="17"/>
                  </a:cubicBezTo>
                  <a:cubicBezTo>
                    <a:pt x="0" y="70"/>
                    <a:pt x="0" y="157"/>
                    <a:pt x="33" y="206"/>
                  </a:cubicBezTo>
                  <a:cubicBezTo>
                    <a:pt x="54" y="239"/>
                    <a:pt x="70" y="260"/>
                    <a:pt x="103" y="260"/>
                  </a:cubicBezTo>
                  <a:cubicBezTo>
                    <a:pt x="136" y="260"/>
                    <a:pt x="173" y="239"/>
                    <a:pt x="190" y="223"/>
                  </a:cubicBezTo>
                  <a:cubicBezTo>
                    <a:pt x="206" y="206"/>
                    <a:pt x="223" y="173"/>
                    <a:pt x="223" y="136"/>
                  </a:cubicBezTo>
                  <a:cubicBezTo>
                    <a:pt x="223" y="103"/>
                    <a:pt x="223" y="70"/>
                    <a:pt x="206" y="54"/>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5187375" y="2707650"/>
              <a:ext cx="6000" cy="6475"/>
            </a:xfrm>
            <a:custGeom>
              <a:avLst/>
              <a:gdLst/>
              <a:ahLst/>
              <a:cxnLst/>
              <a:rect l="l" t="t" r="r" b="b"/>
              <a:pathLst>
                <a:path w="240" h="259" extrusionOk="0">
                  <a:moveTo>
                    <a:pt x="111" y="0"/>
                  </a:moveTo>
                  <a:cubicBezTo>
                    <a:pt x="69" y="0"/>
                    <a:pt x="29" y="33"/>
                    <a:pt x="17" y="81"/>
                  </a:cubicBezTo>
                  <a:cubicBezTo>
                    <a:pt x="0" y="151"/>
                    <a:pt x="17" y="221"/>
                    <a:pt x="70" y="254"/>
                  </a:cubicBezTo>
                  <a:cubicBezTo>
                    <a:pt x="82" y="257"/>
                    <a:pt x="94" y="258"/>
                    <a:pt x="105" y="258"/>
                  </a:cubicBezTo>
                  <a:cubicBezTo>
                    <a:pt x="159" y="258"/>
                    <a:pt x="209" y="228"/>
                    <a:pt x="223" y="184"/>
                  </a:cubicBezTo>
                  <a:cubicBezTo>
                    <a:pt x="239" y="118"/>
                    <a:pt x="206"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5084300" y="2647500"/>
              <a:ext cx="6500" cy="6525"/>
            </a:xfrm>
            <a:custGeom>
              <a:avLst/>
              <a:gdLst/>
              <a:ahLst/>
              <a:cxnLst/>
              <a:rect l="l" t="t" r="r" b="b"/>
              <a:pathLst>
                <a:path w="260" h="261" extrusionOk="0">
                  <a:moveTo>
                    <a:pt x="122" y="0"/>
                  </a:moveTo>
                  <a:cubicBezTo>
                    <a:pt x="78" y="0"/>
                    <a:pt x="44" y="32"/>
                    <a:pt x="17" y="83"/>
                  </a:cubicBezTo>
                  <a:cubicBezTo>
                    <a:pt x="0" y="153"/>
                    <a:pt x="33" y="219"/>
                    <a:pt x="87" y="256"/>
                  </a:cubicBezTo>
                  <a:cubicBezTo>
                    <a:pt x="95" y="259"/>
                    <a:pt x="103" y="260"/>
                    <a:pt x="112" y="260"/>
                  </a:cubicBezTo>
                  <a:cubicBezTo>
                    <a:pt x="157" y="260"/>
                    <a:pt x="209" y="225"/>
                    <a:pt x="223" y="170"/>
                  </a:cubicBezTo>
                  <a:cubicBezTo>
                    <a:pt x="260" y="116"/>
                    <a:pt x="223" y="30"/>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5183550" y="2743400"/>
              <a:ext cx="5600" cy="6600"/>
            </a:xfrm>
            <a:custGeom>
              <a:avLst/>
              <a:gdLst/>
              <a:ahLst/>
              <a:cxnLst/>
              <a:rect l="l" t="t" r="r" b="b"/>
              <a:pathLst>
                <a:path w="224" h="264" extrusionOk="0">
                  <a:moveTo>
                    <a:pt x="93" y="1"/>
                  </a:moveTo>
                  <a:cubicBezTo>
                    <a:pt x="72" y="1"/>
                    <a:pt x="57" y="13"/>
                    <a:pt x="34" y="28"/>
                  </a:cubicBezTo>
                  <a:cubicBezTo>
                    <a:pt x="17" y="61"/>
                    <a:pt x="1" y="77"/>
                    <a:pt x="1" y="110"/>
                  </a:cubicBezTo>
                  <a:cubicBezTo>
                    <a:pt x="1" y="148"/>
                    <a:pt x="1" y="181"/>
                    <a:pt x="17" y="214"/>
                  </a:cubicBezTo>
                  <a:cubicBezTo>
                    <a:pt x="36" y="245"/>
                    <a:pt x="69" y="264"/>
                    <a:pt x="102" y="264"/>
                  </a:cubicBezTo>
                  <a:cubicBezTo>
                    <a:pt x="125" y="264"/>
                    <a:pt x="149" y="255"/>
                    <a:pt x="170" y="234"/>
                  </a:cubicBezTo>
                  <a:cubicBezTo>
                    <a:pt x="223" y="181"/>
                    <a:pt x="223" y="110"/>
                    <a:pt x="186" y="45"/>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5174475" y="2662975"/>
              <a:ext cx="6000" cy="6575"/>
            </a:xfrm>
            <a:custGeom>
              <a:avLst/>
              <a:gdLst/>
              <a:ahLst/>
              <a:cxnLst/>
              <a:rect l="l" t="t" r="r" b="b"/>
              <a:pathLst>
                <a:path w="240" h="263" extrusionOk="0">
                  <a:moveTo>
                    <a:pt x="129" y="0"/>
                  </a:moveTo>
                  <a:cubicBezTo>
                    <a:pt x="120" y="0"/>
                    <a:pt x="112" y="4"/>
                    <a:pt x="104" y="13"/>
                  </a:cubicBezTo>
                  <a:cubicBezTo>
                    <a:pt x="87" y="13"/>
                    <a:pt x="71" y="29"/>
                    <a:pt x="54" y="50"/>
                  </a:cubicBezTo>
                  <a:cubicBezTo>
                    <a:pt x="17" y="66"/>
                    <a:pt x="1" y="116"/>
                    <a:pt x="17" y="153"/>
                  </a:cubicBezTo>
                  <a:cubicBezTo>
                    <a:pt x="17" y="186"/>
                    <a:pt x="34" y="219"/>
                    <a:pt x="54" y="235"/>
                  </a:cubicBezTo>
                  <a:cubicBezTo>
                    <a:pt x="78" y="250"/>
                    <a:pt x="93" y="263"/>
                    <a:pt x="112" y="263"/>
                  </a:cubicBezTo>
                  <a:cubicBezTo>
                    <a:pt x="119" y="263"/>
                    <a:pt x="127" y="261"/>
                    <a:pt x="137" y="256"/>
                  </a:cubicBezTo>
                  <a:cubicBezTo>
                    <a:pt x="190" y="256"/>
                    <a:pt x="240" y="186"/>
                    <a:pt x="240" y="132"/>
                  </a:cubicBezTo>
                  <a:cubicBezTo>
                    <a:pt x="240" y="116"/>
                    <a:pt x="240" y="116"/>
                    <a:pt x="223" y="116"/>
                  </a:cubicBezTo>
                  <a:cubicBezTo>
                    <a:pt x="223" y="66"/>
                    <a:pt x="207" y="29"/>
                    <a:pt x="157" y="13"/>
                  </a:cubicBezTo>
                  <a:cubicBezTo>
                    <a:pt x="147" y="4"/>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5177475" y="2618900"/>
              <a:ext cx="6100" cy="6675"/>
            </a:xfrm>
            <a:custGeom>
              <a:avLst/>
              <a:gdLst/>
              <a:ahLst/>
              <a:cxnLst/>
              <a:rect l="l" t="t" r="r" b="b"/>
              <a:pathLst>
                <a:path w="244" h="267" extrusionOk="0">
                  <a:moveTo>
                    <a:pt x="109" y="0"/>
                  </a:moveTo>
                  <a:cubicBezTo>
                    <a:pt x="86" y="0"/>
                    <a:pt x="66" y="12"/>
                    <a:pt x="54" y="23"/>
                  </a:cubicBezTo>
                  <a:cubicBezTo>
                    <a:pt x="17" y="61"/>
                    <a:pt x="17" y="77"/>
                    <a:pt x="0" y="110"/>
                  </a:cubicBezTo>
                  <a:cubicBezTo>
                    <a:pt x="0" y="143"/>
                    <a:pt x="17" y="180"/>
                    <a:pt x="37" y="213"/>
                  </a:cubicBezTo>
                  <a:cubicBezTo>
                    <a:pt x="54" y="230"/>
                    <a:pt x="70" y="246"/>
                    <a:pt x="103" y="267"/>
                  </a:cubicBezTo>
                  <a:cubicBezTo>
                    <a:pt x="141" y="267"/>
                    <a:pt x="174" y="246"/>
                    <a:pt x="190" y="230"/>
                  </a:cubicBezTo>
                  <a:cubicBezTo>
                    <a:pt x="244" y="180"/>
                    <a:pt x="244" y="110"/>
                    <a:pt x="207" y="40"/>
                  </a:cubicBezTo>
                  <a:cubicBezTo>
                    <a:pt x="190" y="23"/>
                    <a:pt x="174" y="23"/>
                    <a:pt x="157" y="7"/>
                  </a:cubicBezTo>
                  <a:lnTo>
                    <a:pt x="141" y="7"/>
                  </a:lnTo>
                  <a:cubicBezTo>
                    <a:pt x="130" y="2"/>
                    <a:pt x="119"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5213550" y="2688625"/>
              <a:ext cx="5600" cy="6525"/>
            </a:xfrm>
            <a:custGeom>
              <a:avLst/>
              <a:gdLst/>
              <a:ahLst/>
              <a:cxnLst/>
              <a:rect l="l" t="t" r="r" b="b"/>
              <a:pathLst>
                <a:path w="224" h="261" extrusionOk="0">
                  <a:moveTo>
                    <a:pt x="87" y="1"/>
                  </a:moveTo>
                  <a:cubicBezTo>
                    <a:pt x="70" y="1"/>
                    <a:pt x="37" y="17"/>
                    <a:pt x="17" y="54"/>
                  </a:cubicBezTo>
                  <a:cubicBezTo>
                    <a:pt x="0" y="71"/>
                    <a:pt x="0" y="104"/>
                    <a:pt x="0" y="137"/>
                  </a:cubicBezTo>
                  <a:cubicBezTo>
                    <a:pt x="0" y="174"/>
                    <a:pt x="17" y="207"/>
                    <a:pt x="37" y="224"/>
                  </a:cubicBezTo>
                  <a:cubicBezTo>
                    <a:pt x="70" y="261"/>
                    <a:pt x="103" y="261"/>
                    <a:pt x="120" y="261"/>
                  </a:cubicBezTo>
                  <a:cubicBezTo>
                    <a:pt x="190" y="240"/>
                    <a:pt x="223" y="174"/>
                    <a:pt x="223" y="104"/>
                  </a:cubicBezTo>
                  <a:cubicBezTo>
                    <a:pt x="207" y="71"/>
                    <a:pt x="190"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5217875" y="2751300"/>
              <a:ext cx="6000" cy="6700"/>
            </a:xfrm>
            <a:custGeom>
              <a:avLst/>
              <a:gdLst/>
              <a:ahLst/>
              <a:cxnLst/>
              <a:rect l="l" t="t" r="r" b="b"/>
              <a:pathLst>
                <a:path w="240" h="268" extrusionOk="0">
                  <a:moveTo>
                    <a:pt x="120" y="1"/>
                  </a:moveTo>
                  <a:cubicBezTo>
                    <a:pt x="104" y="1"/>
                    <a:pt x="71" y="21"/>
                    <a:pt x="50" y="38"/>
                  </a:cubicBezTo>
                  <a:cubicBezTo>
                    <a:pt x="17" y="54"/>
                    <a:pt x="17" y="87"/>
                    <a:pt x="1" y="124"/>
                  </a:cubicBezTo>
                  <a:cubicBezTo>
                    <a:pt x="1" y="157"/>
                    <a:pt x="17" y="190"/>
                    <a:pt x="34" y="227"/>
                  </a:cubicBezTo>
                  <a:cubicBezTo>
                    <a:pt x="50" y="244"/>
                    <a:pt x="71" y="260"/>
                    <a:pt x="104" y="260"/>
                  </a:cubicBezTo>
                  <a:cubicBezTo>
                    <a:pt x="113" y="265"/>
                    <a:pt x="122" y="267"/>
                    <a:pt x="129" y="267"/>
                  </a:cubicBezTo>
                  <a:cubicBezTo>
                    <a:pt x="148" y="267"/>
                    <a:pt x="164" y="256"/>
                    <a:pt x="190" y="244"/>
                  </a:cubicBezTo>
                  <a:cubicBezTo>
                    <a:pt x="240" y="190"/>
                    <a:pt x="240" y="104"/>
                    <a:pt x="207" y="54"/>
                  </a:cubicBezTo>
                  <a:cubicBezTo>
                    <a:pt x="190" y="38"/>
                    <a:pt x="174" y="21"/>
                    <a:pt x="153" y="21"/>
                  </a:cubicBezTo>
                  <a:cubicBezTo>
                    <a:pt x="153" y="2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5195925" y="2737175"/>
              <a:ext cx="6100" cy="6425"/>
            </a:xfrm>
            <a:custGeom>
              <a:avLst/>
              <a:gdLst/>
              <a:ahLst/>
              <a:cxnLst/>
              <a:rect l="l" t="t" r="r" b="b"/>
              <a:pathLst>
                <a:path w="244" h="257" extrusionOk="0">
                  <a:moveTo>
                    <a:pt x="103" y="1"/>
                  </a:moveTo>
                  <a:cubicBezTo>
                    <a:pt x="70" y="1"/>
                    <a:pt x="54" y="17"/>
                    <a:pt x="37" y="50"/>
                  </a:cubicBezTo>
                  <a:cubicBezTo>
                    <a:pt x="21" y="87"/>
                    <a:pt x="0" y="120"/>
                    <a:pt x="0" y="153"/>
                  </a:cubicBezTo>
                  <a:cubicBezTo>
                    <a:pt x="21" y="190"/>
                    <a:pt x="37" y="207"/>
                    <a:pt x="54" y="223"/>
                  </a:cubicBezTo>
                  <a:cubicBezTo>
                    <a:pt x="70" y="256"/>
                    <a:pt x="103" y="256"/>
                    <a:pt x="141" y="256"/>
                  </a:cubicBezTo>
                  <a:cubicBezTo>
                    <a:pt x="190"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220050" y="2701600"/>
              <a:ext cx="6400" cy="6425"/>
            </a:xfrm>
            <a:custGeom>
              <a:avLst/>
              <a:gdLst/>
              <a:ahLst/>
              <a:cxnLst/>
              <a:rect l="l" t="t" r="r" b="b"/>
              <a:pathLst>
                <a:path w="256" h="257" extrusionOk="0">
                  <a:moveTo>
                    <a:pt x="127" y="1"/>
                  </a:moveTo>
                  <a:cubicBezTo>
                    <a:pt x="86" y="1"/>
                    <a:pt x="45" y="32"/>
                    <a:pt x="33" y="84"/>
                  </a:cubicBezTo>
                  <a:cubicBezTo>
                    <a:pt x="0" y="154"/>
                    <a:pt x="33" y="220"/>
                    <a:pt x="87" y="257"/>
                  </a:cubicBezTo>
                  <a:lnTo>
                    <a:pt x="136" y="257"/>
                  </a:lnTo>
                  <a:cubicBezTo>
                    <a:pt x="190" y="257"/>
                    <a:pt x="223" y="220"/>
                    <a:pt x="239" y="170"/>
                  </a:cubicBezTo>
                  <a:cubicBezTo>
                    <a:pt x="256" y="133"/>
                    <a:pt x="239" y="84"/>
                    <a:pt x="206" y="51"/>
                  </a:cubicBezTo>
                  <a:cubicBezTo>
                    <a:pt x="206" y="30"/>
                    <a:pt x="190" y="14"/>
                    <a:pt x="169" y="14"/>
                  </a:cubicBezTo>
                  <a:cubicBezTo>
                    <a:pt x="156" y="5"/>
                    <a:pt x="14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230350" y="2714075"/>
              <a:ext cx="6425" cy="6700"/>
            </a:xfrm>
            <a:custGeom>
              <a:avLst/>
              <a:gdLst/>
              <a:ahLst/>
              <a:cxnLst/>
              <a:rect l="l" t="t" r="r" b="b"/>
              <a:pathLst>
                <a:path w="257" h="268" extrusionOk="0">
                  <a:moveTo>
                    <a:pt x="127" y="1"/>
                  </a:moveTo>
                  <a:cubicBezTo>
                    <a:pt x="87" y="1"/>
                    <a:pt x="46" y="32"/>
                    <a:pt x="33" y="84"/>
                  </a:cubicBezTo>
                  <a:cubicBezTo>
                    <a:pt x="0" y="150"/>
                    <a:pt x="33" y="236"/>
                    <a:pt x="87" y="253"/>
                  </a:cubicBezTo>
                  <a:cubicBezTo>
                    <a:pt x="105" y="263"/>
                    <a:pt x="122" y="267"/>
                    <a:pt x="138" y="267"/>
                  </a:cubicBezTo>
                  <a:cubicBezTo>
                    <a:pt x="181" y="267"/>
                    <a:pt x="216" y="235"/>
                    <a:pt x="240" y="187"/>
                  </a:cubicBezTo>
                  <a:cubicBezTo>
                    <a:pt x="256" y="117"/>
                    <a:pt x="223" y="30"/>
                    <a:pt x="169" y="14"/>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5218300" y="2719150"/>
              <a:ext cx="6000" cy="6375"/>
            </a:xfrm>
            <a:custGeom>
              <a:avLst/>
              <a:gdLst/>
              <a:ahLst/>
              <a:cxnLst/>
              <a:rect l="l" t="t" r="r" b="b"/>
              <a:pathLst>
                <a:path w="240" h="255" extrusionOk="0">
                  <a:moveTo>
                    <a:pt x="157" y="0"/>
                  </a:moveTo>
                  <a:cubicBezTo>
                    <a:pt x="120" y="0"/>
                    <a:pt x="87" y="0"/>
                    <a:pt x="70" y="17"/>
                  </a:cubicBezTo>
                  <a:cubicBezTo>
                    <a:pt x="33" y="33"/>
                    <a:pt x="17" y="50"/>
                    <a:pt x="17" y="87"/>
                  </a:cubicBezTo>
                  <a:cubicBezTo>
                    <a:pt x="0" y="103"/>
                    <a:pt x="0" y="136"/>
                    <a:pt x="17" y="173"/>
                  </a:cubicBezTo>
                  <a:cubicBezTo>
                    <a:pt x="17" y="206"/>
                    <a:pt x="54" y="239"/>
                    <a:pt x="70" y="239"/>
                  </a:cubicBezTo>
                  <a:cubicBezTo>
                    <a:pt x="88" y="250"/>
                    <a:pt x="105" y="254"/>
                    <a:pt x="121" y="254"/>
                  </a:cubicBezTo>
                  <a:cubicBezTo>
                    <a:pt x="164" y="254"/>
                    <a:pt x="199" y="221"/>
                    <a:pt x="223" y="173"/>
                  </a:cubicBezTo>
                  <a:cubicBezTo>
                    <a:pt x="239" y="103"/>
                    <a:pt x="206"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5235100" y="2699350"/>
              <a:ext cx="6000" cy="6525"/>
            </a:xfrm>
            <a:custGeom>
              <a:avLst/>
              <a:gdLst/>
              <a:ahLst/>
              <a:cxnLst/>
              <a:rect l="l" t="t" r="r" b="b"/>
              <a:pathLst>
                <a:path w="240" h="261" extrusionOk="0">
                  <a:moveTo>
                    <a:pt x="136" y="1"/>
                  </a:moveTo>
                  <a:cubicBezTo>
                    <a:pt x="103" y="1"/>
                    <a:pt x="66" y="1"/>
                    <a:pt x="50" y="17"/>
                  </a:cubicBezTo>
                  <a:cubicBezTo>
                    <a:pt x="0" y="71"/>
                    <a:pt x="0" y="157"/>
                    <a:pt x="33" y="207"/>
                  </a:cubicBezTo>
                  <a:cubicBezTo>
                    <a:pt x="50" y="244"/>
                    <a:pt x="83" y="260"/>
                    <a:pt x="103" y="260"/>
                  </a:cubicBezTo>
                  <a:cubicBezTo>
                    <a:pt x="136" y="260"/>
                    <a:pt x="169" y="260"/>
                    <a:pt x="186" y="223"/>
                  </a:cubicBezTo>
                  <a:cubicBezTo>
                    <a:pt x="206" y="207"/>
                    <a:pt x="223" y="174"/>
                    <a:pt x="223" y="141"/>
                  </a:cubicBezTo>
                  <a:cubicBezTo>
                    <a:pt x="239" y="104"/>
                    <a:pt x="223" y="71"/>
                    <a:pt x="206" y="54"/>
                  </a:cubicBezTo>
                  <a:cubicBezTo>
                    <a:pt x="186" y="38"/>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5197675" y="2769500"/>
              <a:ext cx="6000" cy="6775"/>
            </a:xfrm>
            <a:custGeom>
              <a:avLst/>
              <a:gdLst/>
              <a:ahLst/>
              <a:cxnLst/>
              <a:rect l="l" t="t" r="r" b="b"/>
              <a:pathLst>
                <a:path w="240" h="271" extrusionOk="0">
                  <a:moveTo>
                    <a:pt x="128" y="0"/>
                  </a:moveTo>
                  <a:cubicBezTo>
                    <a:pt x="87" y="0"/>
                    <a:pt x="48" y="33"/>
                    <a:pt x="33" y="81"/>
                  </a:cubicBezTo>
                  <a:cubicBezTo>
                    <a:pt x="0" y="151"/>
                    <a:pt x="33" y="237"/>
                    <a:pt x="87" y="254"/>
                  </a:cubicBezTo>
                  <a:cubicBezTo>
                    <a:pt x="104" y="270"/>
                    <a:pt x="120" y="270"/>
                    <a:pt x="137" y="270"/>
                  </a:cubicBezTo>
                  <a:cubicBezTo>
                    <a:pt x="174" y="254"/>
                    <a:pt x="223" y="237"/>
                    <a:pt x="240" y="184"/>
                  </a:cubicBezTo>
                  <a:cubicBezTo>
                    <a:pt x="240" y="134"/>
                    <a:pt x="240" y="81"/>
                    <a:pt x="207" y="48"/>
                  </a:cubicBezTo>
                  <a:cubicBezTo>
                    <a:pt x="207" y="31"/>
                    <a:pt x="190" y="15"/>
                    <a:pt x="174"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5210975" y="2735425"/>
              <a:ext cx="6100" cy="6525"/>
            </a:xfrm>
            <a:custGeom>
              <a:avLst/>
              <a:gdLst/>
              <a:ahLst/>
              <a:cxnLst/>
              <a:rect l="l" t="t" r="r" b="b"/>
              <a:pathLst>
                <a:path w="244" h="261" extrusionOk="0">
                  <a:moveTo>
                    <a:pt x="103" y="1"/>
                  </a:moveTo>
                  <a:cubicBezTo>
                    <a:pt x="37" y="17"/>
                    <a:pt x="0" y="87"/>
                    <a:pt x="17" y="157"/>
                  </a:cubicBezTo>
                  <a:cubicBezTo>
                    <a:pt x="17" y="190"/>
                    <a:pt x="37" y="223"/>
                    <a:pt x="70" y="244"/>
                  </a:cubicBezTo>
                  <a:cubicBezTo>
                    <a:pt x="87" y="260"/>
                    <a:pt x="103" y="260"/>
                    <a:pt x="140" y="260"/>
                  </a:cubicBezTo>
                  <a:cubicBezTo>
                    <a:pt x="173" y="260"/>
                    <a:pt x="190" y="244"/>
                    <a:pt x="206" y="207"/>
                  </a:cubicBezTo>
                  <a:cubicBezTo>
                    <a:pt x="223" y="174"/>
                    <a:pt x="244" y="141"/>
                    <a:pt x="223" y="104"/>
                  </a:cubicBezTo>
                  <a:cubicBezTo>
                    <a:pt x="223" y="71"/>
                    <a:pt x="206" y="5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5191700" y="2756050"/>
              <a:ext cx="5575" cy="6525"/>
            </a:xfrm>
            <a:custGeom>
              <a:avLst/>
              <a:gdLst/>
              <a:ahLst/>
              <a:cxnLst/>
              <a:rect l="l" t="t" r="r" b="b"/>
              <a:pathLst>
                <a:path w="223" h="261" extrusionOk="0">
                  <a:moveTo>
                    <a:pt x="103" y="0"/>
                  </a:moveTo>
                  <a:cubicBezTo>
                    <a:pt x="33" y="0"/>
                    <a:pt x="0" y="70"/>
                    <a:pt x="0" y="140"/>
                  </a:cubicBezTo>
                  <a:cubicBezTo>
                    <a:pt x="17" y="173"/>
                    <a:pt x="33" y="206"/>
                    <a:pt x="50" y="223"/>
                  </a:cubicBezTo>
                  <a:cubicBezTo>
                    <a:pt x="66" y="260"/>
                    <a:pt x="103" y="260"/>
                    <a:pt x="136" y="260"/>
                  </a:cubicBezTo>
                  <a:cubicBezTo>
                    <a:pt x="153" y="244"/>
                    <a:pt x="190" y="223"/>
                    <a:pt x="206" y="206"/>
                  </a:cubicBezTo>
                  <a:cubicBezTo>
                    <a:pt x="223" y="173"/>
                    <a:pt x="223" y="140"/>
                    <a:pt x="223" y="103"/>
                  </a:cubicBezTo>
                  <a:cubicBezTo>
                    <a:pt x="223" y="70"/>
                    <a:pt x="206" y="37"/>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5088625" y="2632600"/>
              <a:ext cx="6000" cy="6700"/>
            </a:xfrm>
            <a:custGeom>
              <a:avLst/>
              <a:gdLst/>
              <a:ahLst/>
              <a:cxnLst/>
              <a:rect l="l" t="t" r="r" b="b"/>
              <a:pathLst>
                <a:path w="240" h="268" extrusionOk="0">
                  <a:moveTo>
                    <a:pt x="119" y="1"/>
                  </a:moveTo>
                  <a:cubicBezTo>
                    <a:pt x="102" y="1"/>
                    <a:pt x="81" y="13"/>
                    <a:pt x="66" y="28"/>
                  </a:cubicBezTo>
                  <a:cubicBezTo>
                    <a:pt x="17" y="77"/>
                    <a:pt x="0" y="164"/>
                    <a:pt x="50" y="213"/>
                  </a:cubicBezTo>
                  <a:cubicBezTo>
                    <a:pt x="66" y="234"/>
                    <a:pt x="87" y="251"/>
                    <a:pt x="120" y="267"/>
                  </a:cubicBezTo>
                  <a:cubicBezTo>
                    <a:pt x="153" y="267"/>
                    <a:pt x="169" y="251"/>
                    <a:pt x="207" y="234"/>
                  </a:cubicBezTo>
                  <a:cubicBezTo>
                    <a:pt x="223" y="213"/>
                    <a:pt x="240" y="180"/>
                    <a:pt x="240" y="147"/>
                  </a:cubicBezTo>
                  <a:cubicBezTo>
                    <a:pt x="240" y="110"/>
                    <a:pt x="240" y="77"/>
                    <a:pt x="223" y="44"/>
                  </a:cubicBezTo>
                  <a:cubicBezTo>
                    <a:pt x="207" y="28"/>
                    <a:pt x="190" y="28"/>
                    <a:pt x="169" y="7"/>
                  </a:cubicBezTo>
                  <a:lnTo>
                    <a:pt x="136"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5092025" y="2662125"/>
              <a:ext cx="6525" cy="6475"/>
            </a:xfrm>
            <a:custGeom>
              <a:avLst/>
              <a:gdLst/>
              <a:ahLst/>
              <a:cxnLst/>
              <a:rect l="l" t="t" r="r" b="b"/>
              <a:pathLst>
                <a:path w="261" h="259" extrusionOk="0">
                  <a:moveTo>
                    <a:pt x="129" y="1"/>
                  </a:moveTo>
                  <a:cubicBezTo>
                    <a:pt x="88" y="1"/>
                    <a:pt x="49" y="32"/>
                    <a:pt x="33" y="84"/>
                  </a:cubicBezTo>
                  <a:cubicBezTo>
                    <a:pt x="0" y="150"/>
                    <a:pt x="33" y="220"/>
                    <a:pt x="87" y="253"/>
                  </a:cubicBezTo>
                  <a:cubicBezTo>
                    <a:pt x="104" y="257"/>
                    <a:pt x="119" y="259"/>
                    <a:pt x="133" y="259"/>
                  </a:cubicBezTo>
                  <a:cubicBezTo>
                    <a:pt x="180" y="259"/>
                    <a:pt x="214" y="237"/>
                    <a:pt x="240" y="187"/>
                  </a:cubicBezTo>
                  <a:cubicBezTo>
                    <a:pt x="260" y="117"/>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5096350" y="2742575"/>
              <a:ext cx="6000" cy="6700"/>
            </a:xfrm>
            <a:custGeom>
              <a:avLst/>
              <a:gdLst/>
              <a:ahLst/>
              <a:cxnLst/>
              <a:rect l="l" t="t" r="r" b="b"/>
              <a:pathLst>
                <a:path w="240" h="268" extrusionOk="0">
                  <a:moveTo>
                    <a:pt x="120" y="0"/>
                  </a:moveTo>
                  <a:cubicBezTo>
                    <a:pt x="115" y="0"/>
                    <a:pt x="109" y="2"/>
                    <a:pt x="104" y="7"/>
                  </a:cubicBezTo>
                  <a:lnTo>
                    <a:pt x="67" y="7"/>
                  </a:lnTo>
                  <a:cubicBezTo>
                    <a:pt x="17" y="24"/>
                    <a:pt x="1" y="94"/>
                    <a:pt x="1" y="143"/>
                  </a:cubicBezTo>
                  <a:cubicBezTo>
                    <a:pt x="17" y="181"/>
                    <a:pt x="17" y="214"/>
                    <a:pt x="50" y="230"/>
                  </a:cubicBezTo>
                  <a:cubicBezTo>
                    <a:pt x="67" y="247"/>
                    <a:pt x="104" y="267"/>
                    <a:pt x="137" y="267"/>
                  </a:cubicBezTo>
                  <a:cubicBezTo>
                    <a:pt x="190" y="247"/>
                    <a:pt x="240" y="181"/>
                    <a:pt x="223" y="110"/>
                  </a:cubicBezTo>
                  <a:cubicBezTo>
                    <a:pt x="223" y="94"/>
                    <a:pt x="223" y="94"/>
                    <a:pt x="207" y="78"/>
                  </a:cubicBez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5092850" y="2709900"/>
              <a:ext cx="6100" cy="6700"/>
            </a:xfrm>
            <a:custGeom>
              <a:avLst/>
              <a:gdLst/>
              <a:ahLst/>
              <a:cxnLst/>
              <a:rect l="l" t="t" r="r" b="b"/>
              <a:pathLst>
                <a:path w="244" h="268" extrusionOk="0">
                  <a:moveTo>
                    <a:pt x="127" y="0"/>
                  </a:moveTo>
                  <a:cubicBezTo>
                    <a:pt x="119" y="0"/>
                    <a:pt x="110" y="2"/>
                    <a:pt x="104" y="7"/>
                  </a:cubicBezTo>
                  <a:cubicBezTo>
                    <a:pt x="54" y="7"/>
                    <a:pt x="0" y="78"/>
                    <a:pt x="21" y="148"/>
                  </a:cubicBezTo>
                  <a:cubicBezTo>
                    <a:pt x="21" y="181"/>
                    <a:pt x="38" y="214"/>
                    <a:pt x="54" y="234"/>
                  </a:cubicBezTo>
                  <a:cubicBezTo>
                    <a:pt x="87" y="251"/>
                    <a:pt x="124" y="267"/>
                    <a:pt x="141" y="267"/>
                  </a:cubicBezTo>
                  <a:cubicBezTo>
                    <a:pt x="174" y="251"/>
                    <a:pt x="190" y="234"/>
                    <a:pt x="207" y="214"/>
                  </a:cubicBezTo>
                  <a:cubicBezTo>
                    <a:pt x="227" y="181"/>
                    <a:pt x="244" y="148"/>
                    <a:pt x="244" y="111"/>
                  </a:cubicBezTo>
                  <a:cubicBezTo>
                    <a:pt x="227" y="78"/>
                    <a:pt x="207" y="45"/>
                    <a:pt x="190" y="28"/>
                  </a:cubicBezTo>
                  <a:lnTo>
                    <a:pt x="174" y="7"/>
                  </a:lnTo>
                  <a:cubicBezTo>
                    <a:pt x="163" y="7"/>
                    <a:pt x="144"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5086050" y="2682250"/>
              <a:ext cx="6000" cy="6500"/>
            </a:xfrm>
            <a:custGeom>
              <a:avLst/>
              <a:gdLst/>
              <a:ahLst/>
              <a:cxnLst/>
              <a:rect l="l" t="t" r="r" b="b"/>
              <a:pathLst>
                <a:path w="240" h="260" extrusionOk="0">
                  <a:moveTo>
                    <a:pt x="103" y="0"/>
                  </a:moveTo>
                  <a:cubicBezTo>
                    <a:pt x="33" y="17"/>
                    <a:pt x="0" y="66"/>
                    <a:pt x="17" y="153"/>
                  </a:cubicBezTo>
                  <a:cubicBezTo>
                    <a:pt x="17" y="214"/>
                    <a:pt x="54" y="259"/>
                    <a:pt x="110" y="259"/>
                  </a:cubicBezTo>
                  <a:cubicBezTo>
                    <a:pt x="118" y="259"/>
                    <a:pt x="127" y="258"/>
                    <a:pt x="136" y="256"/>
                  </a:cubicBezTo>
                  <a:cubicBezTo>
                    <a:pt x="169" y="256"/>
                    <a:pt x="190" y="239"/>
                    <a:pt x="206" y="206"/>
                  </a:cubicBezTo>
                  <a:cubicBezTo>
                    <a:pt x="223" y="169"/>
                    <a:pt x="239" y="136"/>
                    <a:pt x="223" y="103"/>
                  </a:cubicBezTo>
                  <a:cubicBezTo>
                    <a:pt x="223" y="66"/>
                    <a:pt x="206" y="50"/>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5084700" y="2697700"/>
              <a:ext cx="5600" cy="6425"/>
            </a:xfrm>
            <a:custGeom>
              <a:avLst/>
              <a:gdLst/>
              <a:ahLst/>
              <a:cxnLst/>
              <a:rect l="l" t="t" r="r" b="b"/>
              <a:pathLst>
                <a:path w="224" h="257" extrusionOk="0">
                  <a:moveTo>
                    <a:pt x="87" y="1"/>
                  </a:moveTo>
                  <a:cubicBezTo>
                    <a:pt x="38" y="17"/>
                    <a:pt x="1" y="67"/>
                    <a:pt x="1" y="153"/>
                  </a:cubicBezTo>
                  <a:cubicBezTo>
                    <a:pt x="1" y="186"/>
                    <a:pt x="17" y="207"/>
                    <a:pt x="54" y="223"/>
                  </a:cubicBezTo>
                  <a:cubicBezTo>
                    <a:pt x="71" y="256"/>
                    <a:pt x="104" y="256"/>
                    <a:pt x="120" y="256"/>
                  </a:cubicBezTo>
                  <a:cubicBezTo>
                    <a:pt x="157" y="256"/>
                    <a:pt x="190" y="223"/>
                    <a:pt x="207" y="207"/>
                  </a:cubicBezTo>
                  <a:cubicBezTo>
                    <a:pt x="223" y="170"/>
                    <a:pt x="223" y="137"/>
                    <a:pt x="223" y="104"/>
                  </a:cubicBezTo>
                  <a:cubicBezTo>
                    <a:pt x="223" y="67"/>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5072225" y="2652400"/>
              <a:ext cx="6125" cy="6525"/>
            </a:xfrm>
            <a:custGeom>
              <a:avLst/>
              <a:gdLst/>
              <a:ahLst/>
              <a:cxnLst/>
              <a:rect l="l" t="t" r="r" b="b"/>
              <a:pathLst>
                <a:path w="245" h="261" extrusionOk="0">
                  <a:moveTo>
                    <a:pt x="128" y="0"/>
                  </a:moveTo>
                  <a:cubicBezTo>
                    <a:pt x="103" y="0"/>
                    <a:pt x="78" y="12"/>
                    <a:pt x="54" y="23"/>
                  </a:cubicBezTo>
                  <a:cubicBezTo>
                    <a:pt x="38" y="23"/>
                    <a:pt x="21" y="60"/>
                    <a:pt x="1" y="77"/>
                  </a:cubicBezTo>
                  <a:lnTo>
                    <a:pt x="1" y="164"/>
                  </a:lnTo>
                  <a:cubicBezTo>
                    <a:pt x="21" y="213"/>
                    <a:pt x="38" y="230"/>
                    <a:pt x="71" y="246"/>
                  </a:cubicBezTo>
                  <a:cubicBezTo>
                    <a:pt x="86" y="256"/>
                    <a:pt x="101" y="261"/>
                    <a:pt x="116" y="261"/>
                  </a:cubicBezTo>
                  <a:cubicBezTo>
                    <a:pt x="157" y="261"/>
                    <a:pt x="195" y="228"/>
                    <a:pt x="207" y="180"/>
                  </a:cubicBezTo>
                  <a:cubicBezTo>
                    <a:pt x="244" y="110"/>
                    <a:pt x="207" y="40"/>
                    <a:pt x="158" y="7"/>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5077900" y="2712650"/>
              <a:ext cx="6000" cy="6525"/>
            </a:xfrm>
            <a:custGeom>
              <a:avLst/>
              <a:gdLst/>
              <a:ahLst/>
              <a:cxnLst/>
              <a:rect l="l" t="t" r="r" b="b"/>
              <a:pathLst>
                <a:path w="240" h="261" extrusionOk="0">
                  <a:moveTo>
                    <a:pt x="137" y="1"/>
                  </a:moveTo>
                  <a:cubicBezTo>
                    <a:pt x="104" y="1"/>
                    <a:pt x="67" y="1"/>
                    <a:pt x="50" y="38"/>
                  </a:cubicBezTo>
                  <a:cubicBezTo>
                    <a:pt x="1" y="71"/>
                    <a:pt x="1" y="157"/>
                    <a:pt x="34" y="207"/>
                  </a:cubicBezTo>
                  <a:cubicBezTo>
                    <a:pt x="50" y="244"/>
                    <a:pt x="83" y="260"/>
                    <a:pt x="104" y="260"/>
                  </a:cubicBezTo>
                  <a:cubicBezTo>
                    <a:pt x="137" y="260"/>
                    <a:pt x="170" y="260"/>
                    <a:pt x="186" y="227"/>
                  </a:cubicBezTo>
                  <a:cubicBezTo>
                    <a:pt x="207" y="207"/>
                    <a:pt x="223" y="174"/>
                    <a:pt x="223" y="141"/>
                  </a:cubicBezTo>
                  <a:cubicBezTo>
                    <a:pt x="240" y="104"/>
                    <a:pt x="223" y="71"/>
                    <a:pt x="207" y="54"/>
                  </a:cubicBezTo>
                  <a:cubicBezTo>
                    <a:pt x="186" y="38"/>
                    <a:pt x="170" y="2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5080900" y="2742750"/>
              <a:ext cx="6000" cy="6925"/>
            </a:xfrm>
            <a:custGeom>
              <a:avLst/>
              <a:gdLst/>
              <a:ahLst/>
              <a:cxnLst/>
              <a:rect l="l" t="t" r="r" b="b"/>
              <a:pathLst>
                <a:path w="240" h="277" extrusionOk="0">
                  <a:moveTo>
                    <a:pt x="120" y="0"/>
                  </a:moveTo>
                  <a:cubicBezTo>
                    <a:pt x="103" y="0"/>
                    <a:pt x="66" y="17"/>
                    <a:pt x="50" y="33"/>
                  </a:cubicBezTo>
                  <a:cubicBezTo>
                    <a:pt x="0" y="87"/>
                    <a:pt x="0" y="157"/>
                    <a:pt x="33" y="223"/>
                  </a:cubicBezTo>
                  <a:cubicBezTo>
                    <a:pt x="50" y="240"/>
                    <a:pt x="66" y="260"/>
                    <a:pt x="103" y="277"/>
                  </a:cubicBezTo>
                  <a:cubicBezTo>
                    <a:pt x="136" y="277"/>
                    <a:pt x="153" y="260"/>
                    <a:pt x="190" y="240"/>
                  </a:cubicBezTo>
                  <a:cubicBezTo>
                    <a:pt x="239" y="190"/>
                    <a:pt x="239" y="103"/>
                    <a:pt x="206" y="54"/>
                  </a:cubicBezTo>
                  <a:cubicBezTo>
                    <a:pt x="190" y="33"/>
                    <a:pt x="169" y="17"/>
                    <a:pt x="153" y="17"/>
                  </a:cubicBezTo>
                  <a:cubicBezTo>
                    <a:pt x="153"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5073975" y="2634825"/>
              <a:ext cx="6025" cy="6625"/>
            </a:xfrm>
            <a:custGeom>
              <a:avLst/>
              <a:gdLst/>
              <a:ahLst/>
              <a:cxnLst/>
              <a:rect l="l" t="t" r="r" b="b"/>
              <a:pathLst>
                <a:path w="241" h="265" extrusionOk="0">
                  <a:moveTo>
                    <a:pt x="140" y="1"/>
                  </a:moveTo>
                  <a:cubicBezTo>
                    <a:pt x="88" y="1"/>
                    <a:pt x="48" y="33"/>
                    <a:pt x="17" y="91"/>
                  </a:cubicBezTo>
                  <a:cubicBezTo>
                    <a:pt x="1" y="162"/>
                    <a:pt x="34" y="228"/>
                    <a:pt x="88" y="248"/>
                  </a:cubicBezTo>
                  <a:cubicBezTo>
                    <a:pt x="104" y="265"/>
                    <a:pt x="121" y="265"/>
                    <a:pt x="137" y="265"/>
                  </a:cubicBezTo>
                  <a:cubicBezTo>
                    <a:pt x="174" y="265"/>
                    <a:pt x="224" y="228"/>
                    <a:pt x="224" y="178"/>
                  </a:cubicBezTo>
                  <a:cubicBezTo>
                    <a:pt x="240" y="124"/>
                    <a:pt x="240" y="75"/>
                    <a:pt x="207" y="42"/>
                  </a:cubicBezTo>
                  <a:cubicBezTo>
                    <a:pt x="207" y="21"/>
                    <a:pt x="191" y="21"/>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5112650" y="2690375"/>
              <a:ext cx="6000" cy="6425"/>
            </a:xfrm>
            <a:custGeom>
              <a:avLst/>
              <a:gdLst/>
              <a:ahLst/>
              <a:cxnLst/>
              <a:rect l="l" t="t" r="r" b="b"/>
              <a:pathLst>
                <a:path w="240" h="257" extrusionOk="0">
                  <a:moveTo>
                    <a:pt x="103" y="1"/>
                  </a:moveTo>
                  <a:cubicBezTo>
                    <a:pt x="33" y="17"/>
                    <a:pt x="0" y="67"/>
                    <a:pt x="0" y="154"/>
                  </a:cubicBezTo>
                  <a:cubicBezTo>
                    <a:pt x="17" y="191"/>
                    <a:pt x="17" y="207"/>
                    <a:pt x="54" y="224"/>
                  </a:cubicBezTo>
                  <a:cubicBezTo>
                    <a:pt x="70" y="257"/>
                    <a:pt x="103" y="257"/>
                    <a:pt x="136" y="257"/>
                  </a:cubicBezTo>
                  <a:cubicBezTo>
                    <a:pt x="190" y="240"/>
                    <a:pt x="239" y="170"/>
                    <a:pt x="223" y="104"/>
                  </a:cubicBezTo>
                  <a:cubicBezTo>
                    <a:pt x="223"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5111400" y="2737600"/>
              <a:ext cx="6000" cy="6525"/>
            </a:xfrm>
            <a:custGeom>
              <a:avLst/>
              <a:gdLst/>
              <a:ahLst/>
              <a:cxnLst/>
              <a:rect l="l" t="t" r="r" b="b"/>
              <a:pathLst>
                <a:path w="240" h="261" extrusionOk="0">
                  <a:moveTo>
                    <a:pt x="137" y="0"/>
                  </a:moveTo>
                  <a:cubicBezTo>
                    <a:pt x="120" y="0"/>
                    <a:pt x="83" y="0"/>
                    <a:pt x="67" y="33"/>
                  </a:cubicBezTo>
                  <a:cubicBezTo>
                    <a:pt x="17" y="70"/>
                    <a:pt x="1" y="157"/>
                    <a:pt x="50" y="206"/>
                  </a:cubicBezTo>
                  <a:cubicBezTo>
                    <a:pt x="67" y="239"/>
                    <a:pt x="83" y="260"/>
                    <a:pt x="120" y="260"/>
                  </a:cubicBezTo>
                  <a:cubicBezTo>
                    <a:pt x="153" y="260"/>
                    <a:pt x="170" y="260"/>
                    <a:pt x="207" y="239"/>
                  </a:cubicBezTo>
                  <a:cubicBezTo>
                    <a:pt x="223" y="206"/>
                    <a:pt x="240" y="173"/>
                    <a:pt x="240" y="136"/>
                  </a:cubicBezTo>
                  <a:cubicBezTo>
                    <a:pt x="240" y="103"/>
                    <a:pt x="240" y="70"/>
                    <a:pt x="223" y="54"/>
                  </a:cubicBezTo>
                  <a:cubicBezTo>
                    <a:pt x="207" y="33"/>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5113975" y="2674375"/>
              <a:ext cx="6425" cy="6475"/>
            </a:xfrm>
            <a:custGeom>
              <a:avLst/>
              <a:gdLst/>
              <a:ahLst/>
              <a:cxnLst/>
              <a:rect l="l" t="t" r="r" b="b"/>
              <a:pathLst>
                <a:path w="257" h="259" extrusionOk="0">
                  <a:moveTo>
                    <a:pt x="139" y="0"/>
                  </a:moveTo>
                  <a:cubicBezTo>
                    <a:pt x="95" y="0"/>
                    <a:pt x="47" y="32"/>
                    <a:pt x="34" y="72"/>
                  </a:cubicBezTo>
                  <a:cubicBezTo>
                    <a:pt x="1" y="142"/>
                    <a:pt x="34" y="229"/>
                    <a:pt x="83" y="245"/>
                  </a:cubicBezTo>
                  <a:cubicBezTo>
                    <a:pt x="102" y="254"/>
                    <a:pt x="119" y="258"/>
                    <a:pt x="135" y="258"/>
                  </a:cubicBezTo>
                  <a:cubicBezTo>
                    <a:pt x="180" y="258"/>
                    <a:pt x="216" y="227"/>
                    <a:pt x="240" y="175"/>
                  </a:cubicBezTo>
                  <a:cubicBezTo>
                    <a:pt x="256" y="109"/>
                    <a:pt x="223" y="39"/>
                    <a:pt x="170" y="6"/>
                  </a:cubicBezTo>
                  <a:cubicBezTo>
                    <a:pt x="160"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5121700" y="2750150"/>
              <a:ext cx="6000" cy="6550"/>
            </a:xfrm>
            <a:custGeom>
              <a:avLst/>
              <a:gdLst/>
              <a:ahLst/>
              <a:cxnLst/>
              <a:rect l="l" t="t" r="r" b="b"/>
              <a:pathLst>
                <a:path w="240" h="262" extrusionOk="0">
                  <a:moveTo>
                    <a:pt x="111" y="1"/>
                  </a:moveTo>
                  <a:cubicBezTo>
                    <a:pt x="71" y="1"/>
                    <a:pt x="29" y="32"/>
                    <a:pt x="17" y="84"/>
                  </a:cubicBezTo>
                  <a:cubicBezTo>
                    <a:pt x="1" y="100"/>
                    <a:pt x="1" y="117"/>
                    <a:pt x="1" y="133"/>
                  </a:cubicBezTo>
                  <a:cubicBezTo>
                    <a:pt x="17" y="187"/>
                    <a:pt x="34" y="236"/>
                    <a:pt x="67" y="253"/>
                  </a:cubicBezTo>
                  <a:cubicBezTo>
                    <a:pt x="82" y="258"/>
                    <a:pt x="95" y="261"/>
                    <a:pt x="107" y="261"/>
                  </a:cubicBezTo>
                  <a:cubicBezTo>
                    <a:pt x="139" y="261"/>
                    <a:pt x="163" y="244"/>
                    <a:pt x="186" y="220"/>
                  </a:cubicBezTo>
                  <a:cubicBezTo>
                    <a:pt x="207" y="203"/>
                    <a:pt x="207" y="203"/>
                    <a:pt x="224" y="170"/>
                  </a:cubicBezTo>
                  <a:cubicBezTo>
                    <a:pt x="240" y="100"/>
                    <a:pt x="207"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5101100" y="2725125"/>
              <a:ext cx="5575" cy="6675"/>
            </a:xfrm>
            <a:custGeom>
              <a:avLst/>
              <a:gdLst/>
              <a:ahLst/>
              <a:cxnLst/>
              <a:rect l="l" t="t" r="r" b="b"/>
              <a:pathLst>
                <a:path w="223" h="267" extrusionOk="0">
                  <a:moveTo>
                    <a:pt x="103" y="0"/>
                  </a:moveTo>
                  <a:cubicBezTo>
                    <a:pt x="66" y="17"/>
                    <a:pt x="33" y="38"/>
                    <a:pt x="17" y="54"/>
                  </a:cubicBezTo>
                  <a:cubicBezTo>
                    <a:pt x="0" y="87"/>
                    <a:pt x="0" y="120"/>
                    <a:pt x="0" y="157"/>
                  </a:cubicBezTo>
                  <a:cubicBezTo>
                    <a:pt x="0" y="190"/>
                    <a:pt x="17" y="223"/>
                    <a:pt x="50" y="244"/>
                  </a:cubicBezTo>
                  <a:cubicBezTo>
                    <a:pt x="61" y="255"/>
                    <a:pt x="83" y="267"/>
                    <a:pt x="101" y="267"/>
                  </a:cubicBezTo>
                  <a:cubicBezTo>
                    <a:pt x="108" y="267"/>
                    <a:pt x="115" y="265"/>
                    <a:pt x="120" y="260"/>
                  </a:cubicBezTo>
                  <a:cubicBezTo>
                    <a:pt x="186" y="260"/>
                    <a:pt x="223" y="190"/>
                    <a:pt x="223" y="120"/>
                  </a:cubicBezTo>
                  <a:cubicBezTo>
                    <a:pt x="223" y="87"/>
                    <a:pt x="206" y="54"/>
                    <a:pt x="169" y="38"/>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5110050" y="2710075"/>
              <a:ext cx="6025" cy="6575"/>
            </a:xfrm>
            <a:custGeom>
              <a:avLst/>
              <a:gdLst/>
              <a:ahLst/>
              <a:cxnLst/>
              <a:rect l="l" t="t" r="r" b="b"/>
              <a:pathLst>
                <a:path w="241" h="263" extrusionOk="0">
                  <a:moveTo>
                    <a:pt x="137" y="0"/>
                  </a:moveTo>
                  <a:cubicBezTo>
                    <a:pt x="104" y="0"/>
                    <a:pt x="71" y="0"/>
                    <a:pt x="55" y="38"/>
                  </a:cubicBezTo>
                  <a:cubicBezTo>
                    <a:pt x="34" y="54"/>
                    <a:pt x="17" y="87"/>
                    <a:pt x="17" y="124"/>
                  </a:cubicBezTo>
                  <a:cubicBezTo>
                    <a:pt x="1" y="157"/>
                    <a:pt x="17" y="190"/>
                    <a:pt x="34" y="207"/>
                  </a:cubicBezTo>
                  <a:cubicBezTo>
                    <a:pt x="54" y="245"/>
                    <a:pt x="83" y="262"/>
                    <a:pt x="113" y="262"/>
                  </a:cubicBezTo>
                  <a:cubicBezTo>
                    <a:pt x="139" y="262"/>
                    <a:pt x="166" y="250"/>
                    <a:pt x="191" y="227"/>
                  </a:cubicBezTo>
                  <a:cubicBezTo>
                    <a:pt x="240" y="190"/>
                    <a:pt x="240" y="104"/>
                    <a:pt x="207" y="54"/>
                  </a:cubicBezTo>
                  <a:cubicBezTo>
                    <a:pt x="191" y="38"/>
                    <a:pt x="174" y="21"/>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5101500" y="2629775"/>
              <a:ext cx="6000" cy="6525"/>
            </a:xfrm>
            <a:custGeom>
              <a:avLst/>
              <a:gdLst/>
              <a:ahLst/>
              <a:cxnLst/>
              <a:rect l="l" t="t" r="r" b="b"/>
              <a:pathLst>
                <a:path w="240" h="261" extrusionOk="0">
                  <a:moveTo>
                    <a:pt x="104" y="1"/>
                  </a:moveTo>
                  <a:cubicBezTo>
                    <a:pt x="87" y="1"/>
                    <a:pt x="50" y="17"/>
                    <a:pt x="34" y="38"/>
                  </a:cubicBezTo>
                  <a:cubicBezTo>
                    <a:pt x="17" y="71"/>
                    <a:pt x="1" y="104"/>
                    <a:pt x="17" y="157"/>
                  </a:cubicBezTo>
                  <a:cubicBezTo>
                    <a:pt x="17" y="190"/>
                    <a:pt x="34" y="207"/>
                    <a:pt x="50" y="223"/>
                  </a:cubicBezTo>
                  <a:cubicBezTo>
                    <a:pt x="87" y="260"/>
                    <a:pt x="104" y="260"/>
                    <a:pt x="137" y="260"/>
                  </a:cubicBezTo>
                  <a:cubicBezTo>
                    <a:pt x="190" y="244"/>
                    <a:pt x="240" y="190"/>
                    <a:pt x="223" y="120"/>
                  </a:cubicBezTo>
                  <a:lnTo>
                    <a:pt x="223" y="104"/>
                  </a:ln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5104500" y="2585575"/>
              <a:ext cx="6000" cy="6500"/>
            </a:xfrm>
            <a:custGeom>
              <a:avLst/>
              <a:gdLst/>
              <a:ahLst/>
              <a:cxnLst/>
              <a:rect l="l" t="t" r="r" b="b"/>
              <a:pathLst>
                <a:path w="240" h="260" extrusionOk="0">
                  <a:moveTo>
                    <a:pt x="120" y="0"/>
                  </a:moveTo>
                  <a:cubicBezTo>
                    <a:pt x="103" y="0"/>
                    <a:pt x="70" y="0"/>
                    <a:pt x="50" y="33"/>
                  </a:cubicBezTo>
                  <a:cubicBezTo>
                    <a:pt x="17" y="54"/>
                    <a:pt x="0" y="87"/>
                    <a:pt x="0" y="120"/>
                  </a:cubicBezTo>
                  <a:cubicBezTo>
                    <a:pt x="0" y="157"/>
                    <a:pt x="17" y="190"/>
                    <a:pt x="33" y="206"/>
                  </a:cubicBezTo>
                  <a:cubicBezTo>
                    <a:pt x="50" y="239"/>
                    <a:pt x="70" y="260"/>
                    <a:pt x="103" y="260"/>
                  </a:cubicBezTo>
                  <a:cubicBezTo>
                    <a:pt x="136" y="260"/>
                    <a:pt x="153" y="260"/>
                    <a:pt x="190" y="223"/>
                  </a:cubicBezTo>
                  <a:cubicBezTo>
                    <a:pt x="223" y="190"/>
                    <a:pt x="239" y="103"/>
                    <a:pt x="206" y="54"/>
                  </a:cubicBezTo>
                  <a:cubicBezTo>
                    <a:pt x="190" y="33"/>
                    <a:pt x="174" y="16"/>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5118625" y="2722550"/>
              <a:ext cx="5675" cy="6525"/>
            </a:xfrm>
            <a:custGeom>
              <a:avLst/>
              <a:gdLst/>
              <a:ahLst/>
              <a:cxnLst/>
              <a:rect l="l" t="t" r="r" b="b"/>
              <a:pathLst>
                <a:path w="227" h="261" extrusionOk="0">
                  <a:moveTo>
                    <a:pt x="103" y="0"/>
                  </a:moveTo>
                  <a:cubicBezTo>
                    <a:pt x="37" y="17"/>
                    <a:pt x="0" y="87"/>
                    <a:pt x="0" y="157"/>
                  </a:cubicBezTo>
                  <a:cubicBezTo>
                    <a:pt x="0" y="190"/>
                    <a:pt x="21" y="223"/>
                    <a:pt x="54" y="244"/>
                  </a:cubicBezTo>
                  <a:cubicBezTo>
                    <a:pt x="70" y="260"/>
                    <a:pt x="103" y="260"/>
                    <a:pt x="140" y="260"/>
                  </a:cubicBezTo>
                  <a:cubicBezTo>
                    <a:pt x="157" y="260"/>
                    <a:pt x="190" y="244"/>
                    <a:pt x="206" y="206"/>
                  </a:cubicBezTo>
                  <a:cubicBezTo>
                    <a:pt x="227" y="173"/>
                    <a:pt x="227" y="141"/>
                    <a:pt x="227" y="103"/>
                  </a:cubicBezTo>
                  <a:cubicBezTo>
                    <a:pt x="227" y="70"/>
                    <a:pt x="206" y="54"/>
                    <a:pt x="173" y="37"/>
                  </a:cubicBezTo>
                  <a:cubicBezTo>
                    <a:pt x="173" y="17"/>
                    <a:pt x="157"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5099750" y="2522475"/>
              <a:ext cx="6000" cy="6600"/>
            </a:xfrm>
            <a:custGeom>
              <a:avLst/>
              <a:gdLst/>
              <a:ahLst/>
              <a:cxnLst/>
              <a:rect l="l" t="t" r="r" b="b"/>
              <a:pathLst>
                <a:path w="240" h="264" extrusionOk="0">
                  <a:moveTo>
                    <a:pt x="104" y="1"/>
                  </a:moveTo>
                  <a:cubicBezTo>
                    <a:pt x="71" y="17"/>
                    <a:pt x="54" y="34"/>
                    <a:pt x="34" y="50"/>
                  </a:cubicBezTo>
                  <a:cubicBezTo>
                    <a:pt x="17" y="83"/>
                    <a:pt x="1" y="120"/>
                    <a:pt x="17" y="153"/>
                  </a:cubicBezTo>
                  <a:cubicBezTo>
                    <a:pt x="17" y="186"/>
                    <a:pt x="34" y="223"/>
                    <a:pt x="54" y="240"/>
                  </a:cubicBezTo>
                  <a:cubicBezTo>
                    <a:pt x="78" y="252"/>
                    <a:pt x="93" y="263"/>
                    <a:pt x="111" y="263"/>
                  </a:cubicBezTo>
                  <a:cubicBezTo>
                    <a:pt x="119" y="263"/>
                    <a:pt x="127" y="261"/>
                    <a:pt x="137" y="256"/>
                  </a:cubicBezTo>
                  <a:cubicBezTo>
                    <a:pt x="207" y="256"/>
                    <a:pt x="240" y="186"/>
                    <a:pt x="223" y="120"/>
                  </a:cubicBezTo>
                  <a:cubicBezTo>
                    <a:pt x="223" y="83"/>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5101100" y="2600600"/>
              <a:ext cx="6000" cy="6425"/>
            </a:xfrm>
            <a:custGeom>
              <a:avLst/>
              <a:gdLst/>
              <a:ahLst/>
              <a:cxnLst/>
              <a:rect l="l" t="t" r="r" b="b"/>
              <a:pathLst>
                <a:path w="240" h="257" extrusionOk="0">
                  <a:moveTo>
                    <a:pt x="103" y="1"/>
                  </a:moveTo>
                  <a:cubicBezTo>
                    <a:pt x="50" y="17"/>
                    <a:pt x="0" y="88"/>
                    <a:pt x="17" y="153"/>
                  </a:cubicBezTo>
                  <a:cubicBezTo>
                    <a:pt x="17" y="191"/>
                    <a:pt x="33" y="224"/>
                    <a:pt x="50" y="240"/>
                  </a:cubicBezTo>
                  <a:cubicBezTo>
                    <a:pt x="83" y="257"/>
                    <a:pt x="103" y="257"/>
                    <a:pt x="136" y="257"/>
                  </a:cubicBezTo>
                  <a:cubicBezTo>
                    <a:pt x="206" y="240"/>
                    <a:pt x="239" y="191"/>
                    <a:pt x="223" y="104"/>
                  </a:cubicBezTo>
                  <a:cubicBezTo>
                    <a:pt x="223" y="71"/>
                    <a:pt x="186"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5104900" y="2553050"/>
              <a:ext cx="6000" cy="6675"/>
            </a:xfrm>
            <a:custGeom>
              <a:avLst/>
              <a:gdLst/>
              <a:ahLst/>
              <a:cxnLst/>
              <a:rect l="l" t="t" r="r" b="b"/>
              <a:pathLst>
                <a:path w="240" h="267" extrusionOk="0">
                  <a:moveTo>
                    <a:pt x="112" y="1"/>
                  </a:moveTo>
                  <a:cubicBezTo>
                    <a:pt x="92" y="1"/>
                    <a:pt x="73" y="10"/>
                    <a:pt x="54" y="31"/>
                  </a:cubicBezTo>
                  <a:cubicBezTo>
                    <a:pt x="34" y="31"/>
                    <a:pt x="17" y="64"/>
                    <a:pt x="17" y="81"/>
                  </a:cubicBezTo>
                  <a:cubicBezTo>
                    <a:pt x="1" y="118"/>
                    <a:pt x="1" y="151"/>
                    <a:pt x="1" y="167"/>
                  </a:cubicBezTo>
                  <a:cubicBezTo>
                    <a:pt x="17" y="200"/>
                    <a:pt x="34" y="237"/>
                    <a:pt x="71" y="254"/>
                  </a:cubicBezTo>
                  <a:cubicBezTo>
                    <a:pt x="88" y="263"/>
                    <a:pt x="105" y="267"/>
                    <a:pt x="121" y="267"/>
                  </a:cubicBezTo>
                  <a:cubicBezTo>
                    <a:pt x="164" y="267"/>
                    <a:pt x="199" y="235"/>
                    <a:pt x="223" y="184"/>
                  </a:cubicBezTo>
                  <a:cubicBezTo>
                    <a:pt x="240" y="118"/>
                    <a:pt x="207" y="31"/>
                    <a:pt x="158" y="15"/>
                  </a:cubicBezTo>
                  <a:cubicBezTo>
                    <a:pt x="142" y="6"/>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5104075" y="2505675"/>
              <a:ext cx="6000" cy="6525"/>
            </a:xfrm>
            <a:custGeom>
              <a:avLst/>
              <a:gdLst/>
              <a:ahLst/>
              <a:cxnLst/>
              <a:rect l="l" t="t" r="r" b="b"/>
              <a:pathLst>
                <a:path w="240" h="261" extrusionOk="0">
                  <a:moveTo>
                    <a:pt x="137" y="1"/>
                  </a:moveTo>
                  <a:cubicBezTo>
                    <a:pt x="104" y="1"/>
                    <a:pt x="67" y="17"/>
                    <a:pt x="50" y="34"/>
                  </a:cubicBezTo>
                  <a:cubicBezTo>
                    <a:pt x="1" y="71"/>
                    <a:pt x="1" y="157"/>
                    <a:pt x="34" y="207"/>
                  </a:cubicBezTo>
                  <a:cubicBezTo>
                    <a:pt x="50" y="240"/>
                    <a:pt x="87" y="261"/>
                    <a:pt x="104" y="261"/>
                  </a:cubicBezTo>
                  <a:cubicBezTo>
                    <a:pt x="137" y="261"/>
                    <a:pt x="170" y="261"/>
                    <a:pt x="191" y="240"/>
                  </a:cubicBezTo>
                  <a:cubicBezTo>
                    <a:pt x="207" y="207"/>
                    <a:pt x="223" y="190"/>
                    <a:pt x="223" y="157"/>
                  </a:cubicBezTo>
                  <a:cubicBezTo>
                    <a:pt x="240" y="120"/>
                    <a:pt x="223" y="87"/>
                    <a:pt x="207" y="54"/>
                  </a:cubicBezTo>
                  <a:cubicBezTo>
                    <a:pt x="191" y="34"/>
                    <a:pt x="170"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
            <p:cNvSpPr/>
            <p:nvPr/>
          </p:nvSpPr>
          <p:spPr>
            <a:xfrm>
              <a:off x="5102750" y="2478150"/>
              <a:ext cx="6100" cy="6650"/>
            </a:xfrm>
            <a:custGeom>
              <a:avLst/>
              <a:gdLst/>
              <a:ahLst/>
              <a:cxnLst/>
              <a:rect l="l" t="t" r="r" b="b"/>
              <a:pathLst>
                <a:path w="244" h="266" extrusionOk="0">
                  <a:moveTo>
                    <a:pt x="120" y="1"/>
                  </a:moveTo>
                  <a:cubicBezTo>
                    <a:pt x="87" y="1"/>
                    <a:pt x="70" y="1"/>
                    <a:pt x="37" y="38"/>
                  </a:cubicBezTo>
                  <a:cubicBezTo>
                    <a:pt x="17" y="55"/>
                    <a:pt x="0" y="88"/>
                    <a:pt x="0" y="125"/>
                  </a:cubicBezTo>
                  <a:cubicBezTo>
                    <a:pt x="0" y="158"/>
                    <a:pt x="0" y="191"/>
                    <a:pt x="17" y="207"/>
                  </a:cubicBezTo>
                  <a:cubicBezTo>
                    <a:pt x="49" y="249"/>
                    <a:pt x="86" y="266"/>
                    <a:pt x="118" y="266"/>
                  </a:cubicBezTo>
                  <a:cubicBezTo>
                    <a:pt x="140" y="266"/>
                    <a:pt x="160" y="258"/>
                    <a:pt x="173" y="244"/>
                  </a:cubicBezTo>
                  <a:cubicBezTo>
                    <a:pt x="223" y="191"/>
                    <a:pt x="244" y="104"/>
                    <a:pt x="190" y="55"/>
                  </a:cubicBezTo>
                  <a:cubicBezTo>
                    <a:pt x="190" y="38"/>
                    <a:pt x="173" y="22"/>
                    <a:pt x="157" y="22"/>
                  </a:cubicBezTo>
                  <a:cubicBezTo>
                    <a:pt x="140"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5084300" y="2603700"/>
              <a:ext cx="6000" cy="6425"/>
            </a:xfrm>
            <a:custGeom>
              <a:avLst/>
              <a:gdLst/>
              <a:ahLst/>
              <a:cxnLst/>
              <a:rect l="l" t="t" r="r" b="b"/>
              <a:pathLst>
                <a:path w="240" h="257" extrusionOk="0">
                  <a:moveTo>
                    <a:pt x="122" y="0"/>
                  </a:moveTo>
                  <a:cubicBezTo>
                    <a:pt x="78" y="0"/>
                    <a:pt x="44" y="32"/>
                    <a:pt x="17" y="83"/>
                  </a:cubicBezTo>
                  <a:cubicBezTo>
                    <a:pt x="0" y="153"/>
                    <a:pt x="33" y="219"/>
                    <a:pt x="87" y="256"/>
                  </a:cubicBezTo>
                  <a:lnTo>
                    <a:pt x="136" y="256"/>
                  </a:lnTo>
                  <a:cubicBezTo>
                    <a:pt x="173" y="256"/>
                    <a:pt x="223" y="219"/>
                    <a:pt x="223" y="170"/>
                  </a:cubicBezTo>
                  <a:cubicBezTo>
                    <a:pt x="239" y="133"/>
                    <a:pt x="239" y="83"/>
                    <a:pt x="206" y="29"/>
                  </a:cubicBezTo>
                  <a:cubicBezTo>
                    <a:pt x="206" y="29"/>
                    <a:pt x="190" y="13"/>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5086875" y="2554050"/>
              <a:ext cx="6000" cy="6550"/>
            </a:xfrm>
            <a:custGeom>
              <a:avLst/>
              <a:gdLst/>
              <a:ahLst/>
              <a:cxnLst/>
              <a:rect l="l" t="t" r="r" b="b"/>
              <a:pathLst>
                <a:path w="240" h="262" extrusionOk="0">
                  <a:moveTo>
                    <a:pt x="111" y="1"/>
                  </a:moveTo>
                  <a:cubicBezTo>
                    <a:pt x="92" y="1"/>
                    <a:pt x="77" y="12"/>
                    <a:pt x="54" y="24"/>
                  </a:cubicBezTo>
                  <a:cubicBezTo>
                    <a:pt x="0" y="78"/>
                    <a:pt x="0" y="160"/>
                    <a:pt x="33" y="214"/>
                  </a:cubicBezTo>
                  <a:cubicBezTo>
                    <a:pt x="55" y="243"/>
                    <a:pt x="87" y="262"/>
                    <a:pt x="120" y="262"/>
                  </a:cubicBezTo>
                  <a:cubicBezTo>
                    <a:pt x="144" y="262"/>
                    <a:pt x="168" y="252"/>
                    <a:pt x="190" y="230"/>
                  </a:cubicBezTo>
                  <a:cubicBezTo>
                    <a:pt x="239" y="181"/>
                    <a:pt x="239" y="111"/>
                    <a:pt x="206" y="41"/>
                  </a:cubicBezTo>
                  <a:cubicBezTo>
                    <a:pt x="190" y="24"/>
                    <a:pt x="190" y="8"/>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5089850" y="2586075"/>
              <a:ext cx="6525" cy="6600"/>
            </a:xfrm>
            <a:custGeom>
              <a:avLst/>
              <a:gdLst/>
              <a:ahLst/>
              <a:cxnLst/>
              <a:rect l="l" t="t" r="r" b="b"/>
              <a:pathLst>
                <a:path w="261" h="264" extrusionOk="0">
                  <a:moveTo>
                    <a:pt x="130" y="0"/>
                  </a:moveTo>
                  <a:cubicBezTo>
                    <a:pt x="89" y="0"/>
                    <a:pt x="50" y="32"/>
                    <a:pt x="38" y="83"/>
                  </a:cubicBezTo>
                  <a:cubicBezTo>
                    <a:pt x="1" y="153"/>
                    <a:pt x="38" y="219"/>
                    <a:pt x="87" y="256"/>
                  </a:cubicBezTo>
                  <a:cubicBezTo>
                    <a:pt x="98" y="256"/>
                    <a:pt x="109" y="264"/>
                    <a:pt x="122" y="264"/>
                  </a:cubicBezTo>
                  <a:cubicBezTo>
                    <a:pt x="128" y="264"/>
                    <a:pt x="134" y="262"/>
                    <a:pt x="141" y="256"/>
                  </a:cubicBezTo>
                  <a:cubicBezTo>
                    <a:pt x="191" y="256"/>
                    <a:pt x="224" y="219"/>
                    <a:pt x="244" y="186"/>
                  </a:cubicBezTo>
                  <a:cubicBezTo>
                    <a:pt x="261" y="137"/>
                    <a:pt x="244" y="83"/>
                    <a:pt x="224" y="50"/>
                  </a:cubicBezTo>
                  <a:cubicBezTo>
                    <a:pt x="207" y="34"/>
                    <a:pt x="191" y="13"/>
                    <a:pt x="174" y="13"/>
                  </a:cubicBezTo>
                  <a:cubicBezTo>
                    <a:pt x="160" y="4"/>
                    <a:pt x="14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5052950" y="2453725"/>
              <a:ext cx="3025" cy="6425"/>
            </a:xfrm>
            <a:custGeom>
              <a:avLst/>
              <a:gdLst/>
              <a:ahLst/>
              <a:cxnLst/>
              <a:rect l="l" t="t" r="r" b="b"/>
              <a:pathLst>
                <a:path w="121" h="257" extrusionOk="0">
                  <a:moveTo>
                    <a:pt x="1" y="1"/>
                  </a:moveTo>
                  <a:lnTo>
                    <a:pt x="1" y="256"/>
                  </a:lnTo>
                  <a:cubicBezTo>
                    <a:pt x="50" y="240"/>
                    <a:pt x="87" y="223"/>
                    <a:pt x="104" y="174"/>
                  </a:cubicBezTo>
                  <a:cubicBezTo>
                    <a:pt x="120" y="120"/>
                    <a:pt x="104" y="71"/>
                    <a:pt x="87" y="34"/>
                  </a:cubicBezTo>
                  <a:cubicBezTo>
                    <a:pt x="71" y="17"/>
                    <a:pt x="50" y="17"/>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5057300" y="2685325"/>
              <a:ext cx="6000" cy="6725"/>
            </a:xfrm>
            <a:custGeom>
              <a:avLst/>
              <a:gdLst/>
              <a:ahLst/>
              <a:cxnLst/>
              <a:rect l="l" t="t" r="r" b="b"/>
              <a:pathLst>
                <a:path w="240" h="269" extrusionOk="0">
                  <a:moveTo>
                    <a:pt x="127" y="0"/>
                  </a:moveTo>
                  <a:cubicBezTo>
                    <a:pt x="86" y="0"/>
                    <a:pt x="45" y="32"/>
                    <a:pt x="33" y="83"/>
                  </a:cubicBezTo>
                  <a:cubicBezTo>
                    <a:pt x="0" y="149"/>
                    <a:pt x="33" y="236"/>
                    <a:pt x="83" y="252"/>
                  </a:cubicBezTo>
                  <a:cubicBezTo>
                    <a:pt x="103" y="269"/>
                    <a:pt x="120" y="269"/>
                    <a:pt x="136" y="269"/>
                  </a:cubicBezTo>
                  <a:cubicBezTo>
                    <a:pt x="186" y="252"/>
                    <a:pt x="223" y="236"/>
                    <a:pt x="239" y="186"/>
                  </a:cubicBezTo>
                  <a:cubicBezTo>
                    <a:pt x="239" y="133"/>
                    <a:pt x="239" y="83"/>
                    <a:pt x="206" y="46"/>
                  </a:cubicBezTo>
                  <a:cubicBezTo>
                    <a:pt x="206" y="30"/>
                    <a:pt x="186" y="13"/>
                    <a:pt x="169" y="13"/>
                  </a:cubicBezTo>
                  <a:cubicBezTo>
                    <a:pt x="156" y="5"/>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5061525" y="2639375"/>
              <a:ext cx="6100" cy="6825"/>
            </a:xfrm>
            <a:custGeom>
              <a:avLst/>
              <a:gdLst/>
              <a:ahLst/>
              <a:cxnLst/>
              <a:rect l="l" t="t" r="r" b="b"/>
              <a:pathLst>
                <a:path w="244" h="273" extrusionOk="0">
                  <a:moveTo>
                    <a:pt x="130" y="0"/>
                  </a:moveTo>
                  <a:cubicBezTo>
                    <a:pt x="121" y="0"/>
                    <a:pt x="111" y="4"/>
                    <a:pt x="103" y="13"/>
                  </a:cubicBezTo>
                  <a:cubicBezTo>
                    <a:pt x="37" y="13"/>
                    <a:pt x="0" y="83"/>
                    <a:pt x="0" y="149"/>
                  </a:cubicBezTo>
                  <a:cubicBezTo>
                    <a:pt x="17" y="186"/>
                    <a:pt x="17" y="219"/>
                    <a:pt x="54" y="235"/>
                  </a:cubicBezTo>
                  <a:cubicBezTo>
                    <a:pt x="70" y="252"/>
                    <a:pt x="103" y="272"/>
                    <a:pt x="140" y="272"/>
                  </a:cubicBezTo>
                  <a:cubicBezTo>
                    <a:pt x="190" y="252"/>
                    <a:pt x="243" y="186"/>
                    <a:pt x="223" y="116"/>
                  </a:cubicBezTo>
                  <a:cubicBezTo>
                    <a:pt x="223" y="83"/>
                    <a:pt x="206" y="46"/>
                    <a:pt x="173" y="29"/>
                  </a:cubicBezTo>
                  <a:lnTo>
                    <a:pt x="157" y="13"/>
                  </a:ln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5068425" y="2699775"/>
              <a:ext cx="6000" cy="6675"/>
            </a:xfrm>
            <a:custGeom>
              <a:avLst/>
              <a:gdLst/>
              <a:ahLst/>
              <a:cxnLst/>
              <a:rect l="l" t="t" r="r" b="b"/>
              <a:pathLst>
                <a:path w="240" h="267" extrusionOk="0">
                  <a:moveTo>
                    <a:pt x="103"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39" y="190"/>
                    <a:pt x="223" y="124"/>
                  </a:cubicBezTo>
                  <a:cubicBezTo>
                    <a:pt x="223" y="70"/>
                    <a:pt x="190" y="37"/>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5054200" y="2653225"/>
              <a:ext cx="6100" cy="6600"/>
            </a:xfrm>
            <a:custGeom>
              <a:avLst/>
              <a:gdLst/>
              <a:ahLst/>
              <a:cxnLst/>
              <a:rect l="l" t="t" r="r" b="b"/>
              <a:pathLst>
                <a:path w="244" h="264" extrusionOk="0">
                  <a:moveTo>
                    <a:pt x="110" y="0"/>
                  </a:moveTo>
                  <a:cubicBezTo>
                    <a:pt x="86" y="0"/>
                    <a:pt x="66" y="13"/>
                    <a:pt x="54" y="27"/>
                  </a:cubicBezTo>
                  <a:cubicBezTo>
                    <a:pt x="0" y="77"/>
                    <a:pt x="0" y="164"/>
                    <a:pt x="37" y="213"/>
                  </a:cubicBezTo>
                  <a:cubicBezTo>
                    <a:pt x="57" y="245"/>
                    <a:pt x="89" y="263"/>
                    <a:pt x="122" y="263"/>
                  </a:cubicBezTo>
                  <a:cubicBezTo>
                    <a:pt x="146" y="263"/>
                    <a:pt x="170" y="254"/>
                    <a:pt x="190" y="234"/>
                  </a:cubicBezTo>
                  <a:cubicBezTo>
                    <a:pt x="244" y="180"/>
                    <a:pt x="244" y="110"/>
                    <a:pt x="207" y="44"/>
                  </a:cubicBezTo>
                  <a:cubicBezTo>
                    <a:pt x="190" y="27"/>
                    <a:pt x="174" y="27"/>
                    <a:pt x="157" y="7"/>
                  </a:cubicBezTo>
                  <a:lnTo>
                    <a:pt x="141" y="7"/>
                  </a:lnTo>
                  <a:cubicBezTo>
                    <a:pt x="130" y="2"/>
                    <a:pt x="120"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5052950" y="2746800"/>
              <a:ext cx="4775" cy="6375"/>
            </a:xfrm>
            <a:custGeom>
              <a:avLst/>
              <a:gdLst/>
              <a:ahLst/>
              <a:cxnLst/>
              <a:rect l="l" t="t" r="r" b="b"/>
              <a:pathLst>
                <a:path w="191" h="255" extrusionOk="0">
                  <a:moveTo>
                    <a:pt x="61" y="1"/>
                  </a:moveTo>
                  <a:cubicBezTo>
                    <a:pt x="41" y="1"/>
                    <a:pt x="20" y="9"/>
                    <a:pt x="1" y="28"/>
                  </a:cubicBezTo>
                  <a:lnTo>
                    <a:pt x="1" y="234"/>
                  </a:lnTo>
                  <a:cubicBezTo>
                    <a:pt x="17" y="234"/>
                    <a:pt x="17" y="251"/>
                    <a:pt x="34" y="251"/>
                  </a:cubicBezTo>
                  <a:cubicBezTo>
                    <a:pt x="43" y="254"/>
                    <a:pt x="53" y="255"/>
                    <a:pt x="63" y="255"/>
                  </a:cubicBezTo>
                  <a:cubicBezTo>
                    <a:pt x="109" y="255"/>
                    <a:pt x="157" y="225"/>
                    <a:pt x="174" y="181"/>
                  </a:cubicBezTo>
                  <a:cubicBezTo>
                    <a:pt x="191" y="115"/>
                    <a:pt x="174" y="28"/>
                    <a:pt x="104" y="12"/>
                  </a:cubicBezTo>
                  <a:cubicBezTo>
                    <a:pt x="90" y="5"/>
                    <a:pt x="76"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5067075" y="2621875"/>
              <a:ext cx="6100" cy="6700"/>
            </a:xfrm>
            <a:custGeom>
              <a:avLst/>
              <a:gdLst/>
              <a:ahLst/>
              <a:cxnLst/>
              <a:rect l="l" t="t" r="r" b="b"/>
              <a:pathLst>
                <a:path w="244" h="268" extrusionOk="0">
                  <a:moveTo>
                    <a:pt x="123" y="0"/>
                  </a:moveTo>
                  <a:cubicBezTo>
                    <a:pt x="117" y="0"/>
                    <a:pt x="111" y="2"/>
                    <a:pt x="104" y="8"/>
                  </a:cubicBezTo>
                  <a:cubicBezTo>
                    <a:pt x="71" y="8"/>
                    <a:pt x="54" y="24"/>
                    <a:pt x="38" y="61"/>
                  </a:cubicBezTo>
                  <a:cubicBezTo>
                    <a:pt x="21" y="78"/>
                    <a:pt x="1" y="111"/>
                    <a:pt x="21" y="148"/>
                  </a:cubicBezTo>
                  <a:cubicBezTo>
                    <a:pt x="21" y="181"/>
                    <a:pt x="38" y="214"/>
                    <a:pt x="54" y="230"/>
                  </a:cubicBezTo>
                  <a:cubicBezTo>
                    <a:pt x="71" y="251"/>
                    <a:pt x="104" y="267"/>
                    <a:pt x="141" y="267"/>
                  </a:cubicBezTo>
                  <a:cubicBezTo>
                    <a:pt x="190" y="251"/>
                    <a:pt x="244" y="181"/>
                    <a:pt x="227" y="111"/>
                  </a:cubicBezTo>
                  <a:cubicBezTo>
                    <a:pt x="227" y="78"/>
                    <a:pt x="207" y="45"/>
                    <a:pt x="190" y="24"/>
                  </a:cubicBezTo>
                  <a:cubicBezTo>
                    <a:pt x="174" y="24"/>
                    <a:pt x="174" y="8"/>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5052950" y="2703000"/>
              <a:ext cx="4775" cy="6275"/>
            </a:xfrm>
            <a:custGeom>
              <a:avLst/>
              <a:gdLst/>
              <a:ahLst/>
              <a:cxnLst/>
              <a:rect l="l" t="t" r="r" b="b"/>
              <a:pathLst>
                <a:path w="191" h="251" extrusionOk="0">
                  <a:moveTo>
                    <a:pt x="65" y="1"/>
                  </a:moveTo>
                  <a:cubicBezTo>
                    <a:pt x="41" y="1"/>
                    <a:pt x="20" y="9"/>
                    <a:pt x="1" y="28"/>
                  </a:cubicBezTo>
                  <a:lnTo>
                    <a:pt x="1" y="234"/>
                  </a:lnTo>
                  <a:cubicBezTo>
                    <a:pt x="17" y="234"/>
                    <a:pt x="17" y="250"/>
                    <a:pt x="34" y="250"/>
                  </a:cubicBezTo>
                  <a:lnTo>
                    <a:pt x="87" y="250"/>
                  </a:lnTo>
                  <a:cubicBezTo>
                    <a:pt x="120" y="250"/>
                    <a:pt x="153" y="217"/>
                    <a:pt x="174" y="164"/>
                  </a:cubicBezTo>
                  <a:cubicBezTo>
                    <a:pt x="191" y="131"/>
                    <a:pt x="191" y="77"/>
                    <a:pt x="153" y="44"/>
                  </a:cubicBezTo>
                  <a:cubicBezTo>
                    <a:pt x="137" y="28"/>
                    <a:pt x="137" y="11"/>
                    <a:pt x="120" y="11"/>
                  </a:cubicBezTo>
                  <a:cubicBezTo>
                    <a:pt x="100" y="5"/>
                    <a:pt x="8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5078725" y="2453725"/>
              <a:ext cx="5175" cy="3100"/>
            </a:xfrm>
            <a:custGeom>
              <a:avLst/>
              <a:gdLst/>
              <a:ahLst/>
              <a:cxnLst/>
              <a:rect l="l" t="t" r="r" b="b"/>
              <a:pathLst>
                <a:path w="207" h="124" extrusionOk="0">
                  <a:moveTo>
                    <a:pt x="1" y="1"/>
                  </a:moveTo>
                  <a:lnTo>
                    <a:pt x="1" y="17"/>
                  </a:lnTo>
                  <a:cubicBezTo>
                    <a:pt x="1" y="78"/>
                    <a:pt x="54" y="124"/>
                    <a:pt x="100" y="124"/>
                  </a:cubicBezTo>
                  <a:cubicBezTo>
                    <a:pt x="107" y="124"/>
                    <a:pt x="114" y="123"/>
                    <a:pt x="120" y="120"/>
                  </a:cubicBezTo>
                  <a:cubicBezTo>
                    <a:pt x="153" y="120"/>
                    <a:pt x="174" y="104"/>
                    <a:pt x="190" y="71"/>
                  </a:cubicBezTo>
                  <a:cubicBezTo>
                    <a:pt x="207" y="71"/>
                    <a:pt x="207" y="50"/>
                    <a:pt x="207" y="50"/>
                  </a:cubicBezTo>
                  <a:cubicBezTo>
                    <a:pt x="137" y="34"/>
                    <a:pt x="71" y="1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5124700" y="2736225"/>
              <a:ext cx="6000" cy="6550"/>
            </a:xfrm>
            <a:custGeom>
              <a:avLst/>
              <a:gdLst/>
              <a:ahLst/>
              <a:cxnLst/>
              <a:rect l="l" t="t" r="r" b="b"/>
              <a:pathLst>
                <a:path w="240" h="262" extrusionOk="0">
                  <a:moveTo>
                    <a:pt x="134" y="0"/>
                  </a:moveTo>
                  <a:cubicBezTo>
                    <a:pt x="84" y="0"/>
                    <a:pt x="44" y="35"/>
                    <a:pt x="17" y="88"/>
                  </a:cubicBezTo>
                  <a:cubicBezTo>
                    <a:pt x="0" y="158"/>
                    <a:pt x="33" y="228"/>
                    <a:pt x="87" y="245"/>
                  </a:cubicBezTo>
                  <a:cubicBezTo>
                    <a:pt x="104" y="261"/>
                    <a:pt x="120" y="261"/>
                    <a:pt x="136" y="261"/>
                  </a:cubicBezTo>
                  <a:cubicBezTo>
                    <a:pt x="169" y="261"/>
                    <a:pt x="207" y="228"/>
                    <a:pt x="223" y="175"/>
                  </a:cubicBezTo>
                  <a:cubicBezTo>
                    <a:pt x="240" y="125"/>
                    <a:pt x="240" y="72"/>
                    <a:pt x="207" y="39"/>
                  </a:cubicBezTo>
                  <a:cubicBezTo>
                    <a:pt x="190" y="22"/>
                    <a:pt x="190" y="22"/>
                    <a:pt x="169"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5191700" y="2661125"/>
              <a:ext cx="6000" cy="6675"/>
            </a:xfrm>
            <a:custGeom>
              <a:avLst/>
              <a:gdLst/>
              <a:ahLst/>
              <a:cxnLst/>
              <a:rect l="l" t="t" r="r" b="b"/>
              <a:pathLst>
                <a:path w="240" h="267" extrusionOk="0">
                  <a:moveTo>
                    <a:pt x="103" y="0"/>
                  </a:moveTo>
                  <a:cubicBezTo>
                    <a:pt x="50" y="21"/>
                    <a:pt x="0" y="87"/>
                    <a:pt x="17" y="157"/>
                  </a:cubicBezTo>
                  <a:cubicBezTo>
                    <a:pt x="17" y="190"/>
                    <a:pt x="33" y="227"/>
                    <a:pt x="50" y="243"/>
                  </a:cubicBezTo>
                  <a:cubicBezTo>
                    <a:pt x="76" y="255"/>
                    <a:pt x="92" y="267"/>
                    <a:pt x="111" y="267"/>
                  </a:cubicBezTo>
                  <a:cubicBezTo>
                    <a:pt x="118" y="267"/>
                    <a:pt x="127" y="265"/>
                    <a:pt x="136" y="260"/>
                  </a:cubicBezTo>
                  <a:cubicBezTo>
                    <a:pt x="206" y="260"/>
                    <a:pt x="239" y="190"/>
                    <a:pt x="223" y="124"/>
                  </a:cubicBezTo>
                  <a:cubicBezTo>
                    <a:pt x="223" y="87"/>
                    <a:pt x="206" y="54"/>
                    <a:pt x="190" y="37"/>
                  </a:cubicBezTo>
                  <a:cubicBezTo>
                    <a:pt x="169" y="21"/>
                    <a:pt x="169"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5216125" y="2644250"/>
              <a:ext cx="6100" cy="6550"/>
            </a:xfrm>
            <a:custGeom>
              <a:avLst/>
              <a:gdLst/>
              <a:ahLst/>
              <a:cxnLst/>
              <a:rect l="l" t="t" r="r" b="b"/>
              <a:pathLst>
                <a:path w="244" h="262" extrusionOk="0">
                  <a:moveTo>
                    <a:pt x="94" y="0"/>
                  </a:moveTo>
                  <a:cubicBezTo>
                    <a:pt x="76" y="0"/>
                    <a:pt x="61" y="12"/>
                    <a:pt x="38" y="24"/>
                  </a:cubicBezTo>
                  <a:cubicBezTo>
                    <a:pt x="17" y="40"/>
                    <a:pt x="0" y="77"/>
                    <a:pt x="0" y="110"/>
                  </a:cubicBezTo>
                  <a:cubicBezTo>
                    <a:pt x="0" y="143"/>
                    <a:pt x="0" y="180"/>
                    <a:pt x="17" y="213"/>
                  </a:cubicBezTo>
                  <a:cubicBezTo>
                    <a:pt x="48" y="242"/>
                    <a:pt x="86" y="261"/>
                    <a:pt x="117" y="261"/>
                  </a:cubicBezTo>
                  <a:cubicBezTo>
                    <a:pt x="140" y="261"/>
                    <a:pt x="160" y="252"/>
                    <a:pt x="174" y="230"/>
                  </a:cubicBezTo>
                  <a:cubicBezTo>
                    <a:pt x="223" y="180"/>
                    <a:pt x="244" y="110"/>
                    <a:pt x="190" y="40"/>
                  </a:cubicBezTo>
                  <a:cubicBezTo>
                    <a:pt x="190" y="24"/>
                    <a:pt x="174" y="7"/>
                    <a:pt x="157" y="7"/>
                  </a:cubicBezTo>
                  <a:lnTo>
                    <a:pt x="120" y="7"/>
                  </a:lnTo>
                  <a:cubicBezTo>
                    <a:pt x="110" y="2"/>
                    <a:pt x="102"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5207575" y="2706250"/>
              <a:ext cx="6000" cy="6425"/>
            </a:xfrm>
            <a:custGeom>
              <a:avLst/>
              <a:gdLst/>
              <a:ahLst/>
              <a:cxnLst/>
              <a:rect l="l" t="t" r="r" b="b"/>
              <a:pathLst>
                <a:path w="240" h="257" extrusionOk="0">
                  <a:moveTo>
                    <a:pt x="103" y="1"/>
                  </a:moveTo>
                  <a:cubicBezTo>
                    <a:pt x="33" y="1"/>
                    <a:pt x="0" y="71"/>
                    <a:pt x="17" y="137"/>
                  </a:cubicBezTo>
                  <a:cubicBezTo>
                    <a:pt x="17" y="174"/>
                    <a:pt x="33" y="207"/>
                    <a:pt x="50" y="224"/>
                  </a:cubicBezTo>
                  <a:cubicBezTo>
                    <a:pt x="87" y="257"/>
                    <a:pt x="103" y="257"/>
                    <a:pt x="136" y="257"/>
                  </a:cubicBezTo>
                  <a:cubicBezTo>
                    <a:pt x="190" y="240"/>
                    <a:pt x="239" y="174"/>
                    <a:pt x="223" y="104"/>
                  </a:cubicBezTo>
                  <a:cubicBezTo>
                    <a:pt x="223" y="71"/>
                    <a:pt x="206" y="34"/>
                    <a:pt x="190" y="17"/>
                  </a:cubicBezTo>
                  <a:cubicBezTo>
                    <a:pt x="173"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5218300" y="2624225"/>
              <a:ext cx="6000" cy="6675"/>
            </a:xfrm>
            <a:custGeom>
              <a:avLst/>
              <a:gdLst/>
              <a:ahLst/>
              <a:cxnLst/>
              <a:rect l="l" t="t" r="r" b="b"/>
              <a:pathLst>
                <a:path w="240" h="267" extrusionOk="0">
                  <a:moveTo>
                    <a:pt x="103" y="0"/>
                  </a:moveTo>
                  <a:cubicBezTo>
                    <a:pt x="54" y="17"/>
                    <a:pt x="0" y="87"/>
                    <a:pt x="17" y="157"/>
                  </a:cubicBezTo>
                  <a:cubicBezTo>
                    <a:pt x="17" y="190"/>
                    <a:pt x="33" y="223"/>
                    <a:pt x="54" y="239"/>
                  </a:cubicBezTo>
                  <a:cubicBezTo>
                    <a:pt x="77" y="254"/>
                    <a:pt x="92" y="267"/>
                    <a:pt x="111" y="267"/>
                  </a:cubicBezTo>
                  <a:cubicBezTo>
                    <a:pt x="119" y="267"/>
                    <a:pt x="127" y="265"/>
                    <a:pt x="136" y="260"/>
                  </a:cubicBezTo>
                  <a:cubicBezTo>
                    <a:pt x="206" y="260"/>
                    <a:pt x="239" y="190"/>
                    <a:pt x="223" y="120"/>
                  </a:cubicBezTo>
                  <a:cubicBezTo>
                    <a:pt x="223" y="87"/>
                    <a:pt x="206" y="54"/>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5217475" y="2671725"/>
              <a:ext cx="6000" cy="6625"/>
            </a:xfrm>
            <a:custGeom>
              <a:avLst/>
              <a:gdLst/>
              <a:ahLst/>
              <a:cxnLst/>
              <a:rect l="l" t="t" r="r" b="b"/>
              <a:pathLst>
                <a:path w="240" h="265" extrusionOk="0">
                  <a:moveTo>
                    <a:pt x="106" y="0"/>
                  </a:moveTo>
                  <a:cubicBezTo>
                    <a:pt x="83" y="0"/>
                    <a:pt x="61" y="14"/>
                    <a:pt x="50" y="25"/>
                  </a:cubicBezTo>
                  <a:cubicBezTo>
                    <a:pt x="0" y="75"/>
                    <a:pt x="0" y="162"/>
                    <a:pt x="33" y="215"/>
                  </a:cubicBezTo>
                  <a:cubicBezTo>
                    <a:pt x="50" y="232"/>
                    <a:pt x="87" y="248"/>
                    <a:pt x="103" y="265"/>
                  </a:cubicBezTo>
                  <a:cubicBezTo>
                    <a:pt x="136" y="265"/>
                    <a:pt x="169" y="248"/>
                    <a:pt x="190" y="232"/>
                  </a:cubicBezTo>
                  <a:cubicBezTo>
                    <a:pt x="206" y="215"/>
                    <a:pt x="223" y="178"/>
                    <a:pt x="239" y="145"/>
                  </a:cubicBezTo>
                  <a:cubicBezTo>
                    <a:pt x="239" y="112"/>
                    <a:pt x="223" y="75"/>
                    <a:pt x="206" y="42"/>
                  </a:cubicBezTo>
                  <a:cubicBezTo>
                    <a:pt x="190" y="25"/>
                    <a:pt x="169" y="25"/>
                    <a:pt x="153" y="9"/>
                  </a:cubicBezTo>
                  <a:lnTo>
                    <a:pt x="136" y="9"/>
                  </a:lnTo>
                  <a:cubicBezTo>
                    <a:pt x="126" y="3"/>
                    <a:pt x="11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5195500" y="2694475"/>
              <a:ext cx="6125" cy="6575"/>
            </a:xfrm>
            <a:custGeom>
              <a:avLst/>
              <a:gdLst/>
              <a:ahLst/>
              <a:cxnLst/>
              <a:rect l="l" t="t" r="r" b="b"/>
              <a:pathLst>
                <a:path w="245" h="263" extrusionOk="0">
                  <a:moveTo>
                    <a:pt x="119" y="0"/>
                  </a:moveTo>
                  <a:cubicBezTo>
                    <a:pt x="76" y="0"/>
                    <a:pt x="33" y="22"/>
                    <a:pt x="17" y="76"/>
                  </a:cubicBezTo>
                  <a:cubicBezTo>
                    <a:pt x="1" y="146"/>
                    <a:pt x="17" y="233"/>
                    <a:pt x="87" y="249"/>
                  </a:cubicBezTo>
                  <a:cubicBezTo>
                    <a:pt x="102" y="258"/>
                    <a:pt x="117" y="262"/>
                    <a:pt x="132" y="262"/>
                  </a:cubicBezTo>
                  <a:cubicBezTo>
                    <a:pt x="173" y="262"/>
                    <a:pt x="211" y="231"/>
                    <a:pt x="224" y="179"/>
                  </a:cubicBezTo>
                  <a:cubicBezTo>
                    <a:pt x="244" y="109"/>
                    <a:pt x="224" y="43"/>
                    <a:pt x="158"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5200250" y="2719975"/>
              <a:ext cx="6525" cy="6400"/>
            </a:xfrm>
            <a:custGeom>
              <a:avLst/>
              <a:gdLst/>
              <a:ahLst/>
              <a:cxnLst/>
              <a:rect l="l" t="t" r="r" b="b"/>
              <a:pathLst>
                <a:path w="261" h="256" extrusionOk="0">
                  <a:moveTo>
                    <a:pt x="137" y="0"/>
                  </a:moveTo>
                  <a:cubicBezTo>
                    <a:pt x="104" y="0"/>
                    <a:pt x="87" y="0"/>
                    <a:pt x="54" y="37"/>
                  </a:cubicBezTo>
                  <a:cubicBezTo>
                    <a:pt x="17" y="70"/>
                    <a:pt x="1" y="157"/>
                    <a:pt x="34" y="206"/>
                  </a:cubicBezTo>
                  <a:cubicBezTo>
                    <a:pt x="64" y="237"/>
                    <a:pt x="101" y="256"/>
                    <a:pt x="132" y="256"/>
                  </a:cubicBezTo>
                  <a:cubicBezTo>
                    <a:pt x="155" y="256"/>
                    <a:pt x="176" y="246"/>
                    <a:pt x="190" y="223"/>
                  </a:cubicBezTo>
                  <a:cubicBezTo>
                    <a:pt x="240" y="190"/>
                    <a:pt x="260" y="103"/>
                    <a:pt x="207"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5203650" y="2752125"/>
              <a:ext cx="6100" cy="6525"/>
            </a:xfrm>
            <a:custGeom>
              <a:avLst/>
              <a:gdLst/>
              <a:ahLst/>
              <a:cxnLst/>
              <a:rect l="l" t="t" r="r" b="b"/>
              <a:pathLst>
                <a:path w="244" h="261" extrusionOk="0">
                  <a:moveTo>
                    <a:pt x="129" y="1"/>
                  </a:moveTo>
                  <a:cubicBezTo>
                    <a:pt x="83" y="1"/>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5213125" y="2594400"/>
              <a:ext cx="5600" cy="6650"/>
            </a:xfrm>
            <a:custGeom>
              <a:avLst/>
              <a:gdLst/>
              <a:ahLst/>
              <a:cxnLst/>
              <a:rect l="l" t="t" r="r" b="b"/>
              <a:pathLst>
                <a:path w="224" h="266" extrusionOk="0">
                  <a:moveTo>
                    <a:pt x="116" y="1"/>
                  </a:moveTo>
                  <a:cubicBezTo>
                    <a:pt x="108" y="1"/>
                    <a:pt x="98" y="3"/>
                    <a:pt x="87" y="10"/>
                  </a:cubicBezTo>
                  <a:cubicBezTo>
                    <a:pt x="34" y="10"/>
                    <a:pt x="1" y="76"/>
                    <a:pt x="1" y="146"/>
                  </a:cubicBezTo>
                  <a:cubicBezTo>
                    <a:pt x="1" y="179"/>
                    <a:pt x="17" y="216"/>
                    <a:pt x="54" y="232"/>
                  </a:cubicBezTo>
                  <a:cubicBezTo>
                    <a:pt x="71" y="249"/>
                    <a:pt x="104" y="265"/>
                    <a:pt x="120" y="265"/>
                  </a:cubicBezTo>
                  <a:cubicBezTo>
                    <a:pt x="191" y="249"/>
                    <a:pt x="224" y="179"/>
                    <a:pt x="224" y="113"/>
                  </a:cubicBezTo>
                  <a:cubicBezTo>
                    <a:pt x="224" y="76"/>
                    <a:pt x="207" y="43"/>
                    <a:pt x="174" y="26"/>
                  </a:cubicBezTo>
                  <a:lnTo>
                    <a:pt x="158" y="10"/>
                  </a:lnTo>
                  <a:cubicBezTo>
                    <a:pt x="144" y="10"/>
                    <a:pt x="13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5239325" y="2560200"/>
              <a:ext cx="6100" cy="6525"/>
            </a:xfrm>
            <a:custGeom>
              <a:avLst/>
              <a:gdLst/>
              <a:ahLst/>
              <a:cxnLst/>
              <a:rect l="l" t="t" r="r" b="b"/>
              <a:pathLst>
                <a:path w="244" h="261" extrusionOk="0">
                  <a:moveTo>
                    <a:pt x="103" y="1"/>
                  </a:moveTo>
                  <a:cubicBezTo>
                    <a:pt x="70" y="1"/>
                    <a:pt x="54" y="17"/>
                    <a:pt x="37" y="54"/>
                  </a:cubicBezTo>
                  <a:cubicBezTo>
                    <a:pt x="17" y="71"/>
                    <a:pt x="0" y="104"/>
                    <a:pt x="17" y="141"/>
                  </a:cubicBezTo>
                  <a:cubicBezTo>
                    <a:pt x="17" y="174"/>
                    <a:pt x="37" y="207"/>
                    <a:pt x="54" y="223"/>
                  </a:cubicBezTo>
                  <a:cubicBezTo>
                    <a:pt x="87" y="261"/>
                    <a:pt x="103" y="261"/>
                    <a:pt x="140" y="261"/>
                  </a:cubicBezTo>
                  <a:cubicBezTo>
                    <a:pt x="206" y="244"/>
                    <a:pt x="243" y="174"/>
                    <a:pt x="223" y="104"/>
                  </a:cubicBezTo>
                  <a:cubicBezTo>
                    <a:pt x="223" y="71"/>
                    <a:pt x="206" y="38"/>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5220050" y="2608425"/>
              <a:ext cx="6000" cy="6475"/>
            </a:xfrm>
            <a:custGeom>
              <a:avLst/>
              <a:gdLst/>
              <a:ahLst/>
              <a:cxnLst/>
              <a:rect l="l" t="t" r="r" b="b"/>
              <a:pathLst>
                <a:path w="240" h="259" extrusionOk="0">
                  <a:moveTo>
                    <a:pt x="110" y="1"/>
                  </a:moveTo>
                  <a:cubicBezTo>
                    <a:pt x="70" y="1"/>
                    <a:pt x="29" y="32"/>
                    <a:pt x="17" y="84"/>
                  </a:cubicBezTo>
                  <a:cubicBezTo>
                    <a:pt x="0" y="150"/>
                    <a:pt x="17" y="220"/>
                    <a:pt x="87" y="253"/>
                  </a:cubicBezTo>
                  <a:cubicBezTo>
                    <a:pt x="96" y="257"/>
                    <a:pt x="106" y="258"/>
                    <a:pt x="116" y="258"/>
                  </a:cubicBezTo>
                  <a:cubicBezTo>
                    <a:pt x="161" y="258"/>
                    <a:pt x="209" y="224"/>
                    <a:pt x="223" y="170"/>
                  </a:cubicBezTo>
                  <a:cubicBezTo>
                    <a:pt x="239" y="100"/>
                    <a:pt x="223" y="30"/>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5246225" y="25894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0" y="223"/>
                  </a:cubicBezTo>
                  <a:cubicBezTo>
                    <a:pt x="70" y="256"/>
                    <a:pt x="103" y="256"/>
                    <a:pt x="120" y="256"/>
                  </a:cubicBezTo>
                  <a:cubicBezTo>
                    <a:pt x="190" y="240"/>
                    <a:pt x="223" y="170"/>
                    <a:pt x="223" y="104"/>
                  </a:cubicBezTo>
                  <a:cubicBezTo>
                    <a:pt x="223" y="67"/>
                    <a:pt x="206" y="34"/>
                    <a:pt x="174"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5232925" y="2620825"/>
              <a:ext cx="6425" cy="6325"/>
            </a:xfrm>
            <a:custGeom>
              <a:avLst/>
              <a:gdLst/>
              <a:ahLst/>
              <a:cxnLst/>
              <a:rect l="l" t="t" r="r" b="b"/>
              <a:pathLst>
                <a:path w="257" h="253" extrusionOk="0">
                  <a:moveTo>
                    <a:pt x="137" y="0"/>
                  </a:moveTo>
                  <a:cubicBezTo>
                    <a:pt x="120" y="0"/>
                    <a:pt x="87" y="0"/>
                    <a:pt x="50" y="17"/>
                  </a:cubicBezTo>
                  <a:cubicBezTo>
                    <a:pt x="17" y="66"/>
                    <a:pt x="0" y="153"/>
                    <a:pt x="33" y="206"/>
                  </a:cubicBezTo>
                  <a:cubicBezTo>
                    <a:pt x="65" y="235"/>
                    <a:pt x="100" y="253"/>
                    <a:pt x="135" y="253"/>
                  </a:cubicBezTo>
                  <a:cubicBezTo>
                    <a:pt x="160" y="253"/>
                    <a:pt x="184" y="243"/>
                    <a:pt x="207" y="223"/>
                  </a:cubicBezTo>
                  <a:cubicBezTo>
                    <a:pt x="240" y="190"/>
                    <a:pt x="256" y="103"/>
                    <a:pt x="223" y="50"/>
                  </a:cubicBezTo>
                  <a:cubicBezTo>
                    <a:pt x="207" y="33"/>
                    <a:pt x="19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5234575" y="2577425"/>
              <a:ext cx="6100" cy="6400"/>
            </a:xfrm>
            <a:custGeom>
              <a:avLst/>
              <a:gdLst/>
              <a:ahLst/>
              <a:cxnLst/>
              <a:rect l="l" t="t" r="r" b="b"/>
              <a:pathLst>
                <a:path w="244" h="256" extrusionOk="0">
                  <a:moveTo>
                    <a:pt x="104" y="0"/>
                  </a:moveTo>
                  <a:cubicBezTo>
                    <a:pt x="104" y="0"/>
                    <a:pt x="87" y="0"/>
                    <a:pt x="87" y="17"/>
                  </a:cubicBezTo>
                  <a:cubicBezTo>
                    <a:pt x="38" y="33"/>
                    <a:pt x="0" y="87"/>
                    <a:pt x="21" y="153"/>
                  </a:cubicBezTo>
                  <a:cubicBezTo>
                    <a:pt x="21" y="190"/>
                    <a:pt x="38" y="206"/>
                    <a:pt x="54" y="239"/>
                  </a:cubicBezTo>
                  <a:cubicBezTo>
                    <a:pt x="87" y="256"/>
                    <a:pt x="104" y="256"/>
                    <a:pt x="141" y="256"/>
                  </a:cubicBezTo>
                  <a:cubicBezTo>
                    <a:pt x="207" y="239"/>
                    <a:pt x="244" y="173"/>
                    <a:pt x="244" y="103"/>
                  </a:cubicBezTo>
                  <a:cubicBezTo>
                    <a:pt x="227" y="103"/>
                    <a:pt x="227" y="87"/>
                    <a:pt x="227" y="70"/>
                  </a:cubicBezTo>
                  <a:cubicBezTo>
                    <a:pt x="207" y="50"/>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5224275" y="2656700"/>
              <a:ext cx="6100" cy="6600"/>
            </a:xfrm>
            <a:custGeom>
              <a:avLst/>
              <a:gdLst/>
              <a:ahLst/>
              <a:cxnLst/>
              <a:rect l="l" t="t" r="r" b="b"/>
              <a:pathLst>
                <a:path w="244" h="264" extrusionOk="0">
                  <a:moveTo>
                    <a:pt x="123" y="1"/>
                  </a:moveTo>
                  <a:cubicBezTo>
                    <a:pt x="117" y="1"/>
                    <a:pt x="110" y="3"/>
                    <a:pt x="103" y="8"/>
                  </a:cubicBezTo>
                  <a:cubicBezTo>
                    <a:pt x="37" y="8"/>
                    <a:pt x="0" y="74"/>
                    <a:pt x="21" y="144"/>
                  </a:cubicBezTo>
                  <a:cubicBezTo>
                    <a:pt x="21" y="177"/>
                    <a:pt x="37" y="214"/>
                    <a:pt x="54" y="231"/>
                  </a:cubicBezTo>
                  <a:cubicBezTo>
                    <a:pt x="87" y="247"/>
                    <a:pt x="103" y="264"/>
                    <a:pt x="140" y="264"/>
                  </a:cubicBezTo>
                  <a:cubicBezTo>
                    <a:pt x="173" y="247"/>
                    <a:pt x="190" y="231"/>
                    <a:pt x="206" y="214"/>
                  </a:cubicBezTo>
                  <a:cubicBezTo>
                    <a:pt x="227" y="177"/>
                    <a:pt x="243" y="144"/>
                    <a:pt x="227" y="111"/>
                  </a:cubicBezTo>
                  <a:cubicBezTo>
                    <a:pt x="227" y="74"/>
                    <a:pt x="206" y="41"/>
                    <a:pt x="190" y="25"/>
                  </a:cubicBezTo>
                  <a:cubicBezTo>
                    <a:pt x="173" y="25"/>
                    <a:pt x="173" y="8"/>
                    <a:pt x="157" y="8"/>
                  </a:cubicBezTo>
                  <a:cubicBezTo>
                    <a:pt x="146" y="8"/>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5230350" y="2670275"/>
              <a:ext cx="6425" cy="6550"/>
            </a:xfrm>
            <a:custGeom>
              <a:avLst/>
              <a:gdLst/>
              <a:ahLst/>
              <a:cxnLst/>
              <a:rect l="l" t="t" r="r" b="b"/>
              <a:pathLst>
                <a:path w="257" h="262" extrusionOk="0">
                  <a:moveTo>
                    <a:pt x="127" y="1"/>
                  </a:moveTo>
                  <a:cubicBezTo>
                    <a:pt x="87" y="1"/>
                    <a:pt x="46" y="32"/>
                    <a:pt x="33" y="83"/>
                  </a:cubicBezTo>
                  <a:cubicBezTo>
                    <a:pt x="0" y="149"/>
                    <a:pt x="33" y="220"/>
                    <a:pt x="87" y="253"/>
                  </a:cubicBezTo>
                  <a:cubicBezTo>
                    <a:pt x="98" y="253"/>
                    <a:pt x="109" y="262"/>
                    <a:pt x="120" y="262"/>
                  </a:cubicBezTo>
                  <a:cubicBezTo>
                    <a:pt x="125" y="262"/>
                    <a:pt x="131" y="259"/>
                    <a:pt x="136" y="253"/>
                  </a:cubicBezTo>
                  <a:cubicBezTo>
                    <a:pt x="190" y="253"/>
                    <a:pt x="223" y="220"/>
                    <a:pt x="240" y="187"/>
                  </a:cubicBezTo>
                  <a:cubicBezTo>
                    <a:pt x="256" y="133"/>
                    <a:pt x="240" y="83"/>
                    <a:pt x="207" y="46"/>
                  </a:cubicBezTo>
                  <a:cubicBezTo>
                    <a:pt x="207" y="30"/>
                    <a:pt x="190"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5227775" y="2684150"/>
              <a:ext cx="5575" cy="6525"/>
            </a:xfrm>
            <a:custGeom>
              <a:avLst/>
              <a:gdLst/>
              <a:ahLst/>
              <a:cxnLst/>
              <a:rect l="l" t="t" r="r" b="b"/>
              <a:pathLst>
                <a:path w="223" h="261" extrusionOk="0">
                  <a:moveTo>
                    <a:pt x="99" y="1"/>
                  </a:moveTo>
                  <a:cubicBezTo>
                    <a:pt x="57" y="1"/>
                    <a:pt x="13" y="23"/>
                    <a:pt x="0" y="77"/>
                  </a:cubicBezTo>
                  <a:lnTo>
                    <a:pt x="0" y="147"/>
                  </a:lnTo>
                  <a:cubicBezTo>
                    <a:pt x="0" y="196"/>
                    <a:pt x="33" y="233"/>
                    <a:pt x="66" y="250"/>
                  </a:cubicBezTo>
                  <a:cubicBezTo>
                    <a:pt x="82" y="257"/>
                    <a:pt x="99" y="261"/>
                    <a:pt x="116" y="261"/>
                  </a:cubicBezTo>
                  <a:cubicBezTo>
                    <a:pt x="139" y="261"/>
                    <a:pt x="160" y="253"/>
                    <a:pt x="169" y="233"/>
                  </a:cubicBezTo>
                  <a:cubicBezTo>
                    <a:pt x="190" y="213"/>
                    <a:pt x="206" y="196"/>
                    <a:pt x="206" y="180"/>
                  </a:cubicBezTo>
                  <a:cubicBezTo>
                    <a:pt x="223" y="110"/>
                    <a:pt x="206" y="44"/>
                    <a:pt x="136" y="7"/>
                  </a:cubicBezTo>
                  <a:cubicBezTo>
                    <a:pt x="125" y="3"/>
                    <a:pt x="112"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5183550" y="2646825"/>
              <a:ext cx="6000" cy="6575"/>
            </a:xfrm>
            <a:custGeom>
              <a:avLst/>
              <a:gdLst/>
              <a:ahLst/>
              <a:cxnLst/>
              <a:rect l="l" t="t" r="r" b="b"/>
              <a:pathLst>
                <a:path w="240" h="263" extrusionOk="0">
                  <a:moveTo>
                    <a:pt x="110" y="0"/>
                  </a:moveTo>
                  <a:cubicBezTo>
                    <a:pt x="91" y="0"/>
                    <a:pt x="73" y="12"/>
                    <a:pt x="50" y="24"/>
                  </a:cubicBezTo>
                  <a:cubicBezTo>
                    <a:pt x="17" y="77"/>
                    <a:pt x="1" y="160"/>
                    <a:pt x="34" y="213"/>
                  </a:cubicBezTo>
                  <a:cubicBezTo>
                    <a:pt x="50" y="230"/>
                    <a:pt x="83" y="246"/>
                    <a:pt x="120" y="263"/>
                  </a:cubicBezTo>
                  <a:cubicBezTo>
                    <a:pt x="137" y="263"/>
                    <a:pt x="170" y="246"/>
                    <a:pt x="186" y="230"/>
                  </a:cubicBezTo>
                  <a:cubicBezTo>
                    <a:pt x="223" y="213"/>
                    <a:pt x="240" y="180"/>
                    <a:pt x="240" y="143"/>
                  </a:cubicBezTo>
                  <a:cubicBezTo>
                    <a:pt x="240" y="110"/>
                    <a:pt x="223" y="77"/>
                    <a:pt x="207" y="40"/>
                  </a:cubicBezTo>
                  <a:cubicBezTo>
                    <a:pt x="207" y="24"/>
                    <a:pt x="186" y="7"/>
                    <a:pt x="170" y="7"/>
                  </a:cubicBezTo>
                  <a:lnTo>
                    <a:pt x="137" y="7"/>
                  </a:lnTo>
                  <a:cubicBezTo>
                    <a:pt x="127" y="2"/>
                    <a:pt x="118"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5145325" y="2685750"/>
              <a:ext cx="6000" cy="6450"/>
            </a:xfrm>
            <a:custGeom>
              <a:avLst/>
              <a:gdLst/>
              <a:ahLst/>
              <a:cxnLst/>
              <a:rect l="l" t="t" r="r" b="b"/>
              <a:pathLst>
                <a:path w="240" h="258" extrusionOk="0">
                  <a:moveTo>
                    <a:pt x="103" y="0"/>
                  </a:moveTo>
                  <a:cubicBezTo>
                    <a:pt x="86" y="0"/>
                    <a:pt x="68" y="5"/>
                    <a:pt x="49" y="13"/>
                  </a:cubicBezTo>
                  <a:cubicBezTo>
                    <a:pt x="33" y="29"/>
                    <a:pt x="17" y="46"/>
                    <a:pt x="17" y="83"/>
                  </a:cubicBezTo>
                  <a:cubicBezTo>
                    <a:pt x="0" y="116"/>
                    <a:pt x="0" y="132"/>
                    <a:pt x="0" y="169"/>
                  </a:cubicBezTo>
                  <a:cubicBezTo>
                    <a:pt x="17" y="202"/>
                    <a:pt x="33" y="235"/>
                    <a:pt x="66" y="252"/>
                  </a:cubicBezTo>
                  <a:cubicBezTo>
                    <a:pt x="80" y="256"/>
                    <a:pt x="92" y="258"/>
                    <a:pt x="105" y="258"/>
                  </a:cubicBezTo>
                  <a:cubicBezTo>
                    <a:pt x="156" y="258"/>
                    <a:pt x="196" y="226"/>
                    <a:pt x="223" y="186"/>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5141400" y="2733275"/>
              <a:ext cx="6100" cy="6500"/>
            </a:xfrm>
            <a:custGeom>
              <a:avLst/>
              <a:gdLst/>
              <a:ahLst/>
              <a:cxnLst/>
              <a:rect l="l" t="t" r="r" b="b"/>
              <a:pathLst>
                <a:path w="244" h="260" extrusionOk="0">
                  <a:moveTo>
                    <a:pt x="103" y="0"/>
                  </a:moveTo>
                  <a:cubicBezTo>
                    <a:pt x="37" y="21"/>
                    <a:pt x="0" y="70"/>
                    <a:pt x="17" y="157"/>
                  </a:cubicBezTo>
                  <a:cubicBezTo>
                    <a:pt x="17" y="190"/>
                    <a:pt x="37" y="206"/>
                    <a:pt x="54" y="227"/>
                  </a:cubicBezTo>
                  <a:cubicBezTo>
                    <a:pt x="87" y="260"/>
                    <a:pt x="103" y="260"/>
                    <a:pt x="141" y="260"/>
                  </a:cubicBezTo>
                  <a:cubicBezTo>
                    <a:pt x="190" y="243"/>
                    <a:pt x="244"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5140150" y="2655125"/>
              <a:ext cx="6000" cy="6525"/>
            </a:xfrm>
            <a:custGeom>
              <a:avLst/>
              <a:gdLst/>
              <a:ahLst/>
              <a:cxnLst/>
              <a:rect l="l" t="t" r="r" b="b"/>
              <a:pathLst>
                <a:path w="240" h="261" extrusionOk="0">
                  <a:moveTo>
                    <a:pt x="104" y="1"/>
                  </a:moveTo>
                  <a:cubicBezTo>
                    <a:pt x="67" y="17"/>
                    <a:pt x="50" y="34"/>
                    <a:pt x="34" y="55"/>
                  </a:cubicBezTo>
                  <a:cubicBezTo>
                    <a:pt x="17" y="88"/>
                    <a:pt x="1" y="121"/>
                    <a:pt x="17" y="158"/>
                  </a:cubicBezTo>
                  <a:cubicBezTo>
                    <a:pt x="17" y="191"/>
                    <a:pt x="34" y="224"/>
                    <a:pt x="50" y="240"/>
                  </a:cubicBezTo>
                  <a:cubicBezTo>
                    <a:pt x="87" y="261"/>
                    <a:pt x="104" y="261"/>
                    <a:pt x="137" y="261"/>
                  </a:cubicBezTo>
                  <a:cubicBezTo>
                    <a:pt x="207" y="261"/>
                    <a:pt x="240" y="191"/>
                    <a:pt x="224" y="121"/>
                  </a:cubicBezTo>
                  <a:cubicBezTo>
                    <a:pt x="224" y="88"/>
                    <a:pt x="207" y="55"/>
                    <a:pt x="191"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5157775" y="2730825"/>
              <a:ext cx="5600" cy="6550"/>
            </a:xfrm>
            <a:custGeom>
              <a:avLst/>
              <a:gdLst/>
              <a:ahLst/>
              <a:cxnLst/>
              <a:rect l="l" t="t" r="r" b="b"/>
              <a:pathLst>
                <a:path w="224" h="262" extrusionOk="0">
                  <a:moveTo>
                    <a:pt x="129" y="0"/>
                  </a:moveTo>
                  <a:cubicBezTo>
                    <a:pt x="120" y="0"/>
                    <a:pt x="112" y="5"/>
                    <a:pt x="104" y="16"/>
                  </a:cubicBezTo>
                  <a:cubicBezTo>
                    <a:pt x="34" y="16"/>
                    <a:pt x="1" y="82"/>
                    <a:pt x="1" y="152"/>
                  </a:cubicBezTo>
                  <a:cubicBezTo>
                    <a:pt x="1" y="185"/>
                    <a:pt x="17" y="222"/>
                    <a:pt x="50" y="238"/>
                  </a:cubicBezTo>
                  <a:cubicBezTo>
                    <a:pt x="62" y="250"/>
                    <a:pt x="84" y="262"/>
                    <a:pt x="108" y="262"/>
                  </a:cubicBezTo>
                  <a:cubicBezTo>
                    <a:pt x="117" y="262"/>
                    <a:pt x="127" y="260"/>
                    <a:pt x="137" y="255"/>
                  </a:cubicBezTo>
                  <a:cubicBezTo>
                    <a:pt x="153" y="255"/>
                    <a:pt x="186" y="238"/>
                    <a:pt x="207" y="201"/>
                  </a:cubicBezTo>
                  <a:cubicBezTo>
                    <a:pt x="224" y="185"/>
                    <a:pt x="224" y="152"/>
                    <a:pt x="224" y="119"/>
                  </a:cubicBezTo>
                  <a:cubicBezTo>
                    <a:pt x="224" y="82"/>
                    <a:pt x="207" y="49"/>
                    <a:pt x="170" y="32"/>
                  </a:cubicBezTo>
                  <a:cubicBezTo>
                    <a:pt x="170" y="16"/>
                    <a:pt x="153" y="16"/>
                    <a:pt x="153" y="16"/>
                  </a:cubicBezTo>
                  <a:cubicBezTo>
                    <a:pt x="145" y="5"/>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5146950" y="2668100"/>
              <a:ext cx="6125" cy="6850"/>
            </a:xfrm>
            <a:custGeom>
              <a:avLst/>
              <a:gdLst/>
              <a:ahLst/>
              <a:cxnLst/>
              <a:rect l="l" t="t" r="r" b="b"/>
              <a:pathLst>
                <a:path w="245" h="274" extrusionOk="0">
                  <a:moveTo>
                    <a:pt x="132" y="1"/>
                  </a:moveTo>
                  <a:cubicBezTo>
                    <a:pt x="91" y="1"/>
                    <a:pt x="50" y="32"/>
                    <a:pt x="38" y="84"/>
                  </a:cubicBezTo>
                  <a:cubicBezTo>
                    <a:pt x="1" y="154"/>
                    <a:pt x="38" y="236"/>
                    <a:pt x="88" y="257"/>
                  </a:cubicBezTo>
                  <a:cubicBezTo>
                    <a:pt x="104" y="257"/>
                    <a:pt x="125" y="274"/>
                    <a:pt x="141" y="274"/>
                  </a:cubicBezTo>
                  <a:cubicBezTo>
                    <a:pt x="191" y="257"/>
                    <a:pt x="228" y="220"/>
                    <a:pt x="244" y="187"/>
                  </a:cubicBezTo>
                  <a:cubicBezTo>
                    <a:pt x="244" y="133"/>
                    <a:pt x="244" y="84"/>
                    <a:pt x="207" y="51"/>
                  </a:cubicBezTo>
                  <a:cubicBezTo>
                    <a:pt x="207" y="30"/>
                    <a:pt x="191" y="14"/>
                    <a:pt x="174" y="14"/>
                  </a:cubicBezTo>
                  <a:cubicBezTo>
                    <a:pt x="161" y="5"/>
                    <a:pt x="146"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5127275" y="2686475"/>
              <a:ext cx="6000" cy="6675"/>
            </a:xfrm>
            <a:custGeom>
              <a:avLst/>
              <a:gdLst/>
              <a:ahLst/>
              <a:cxnLst/>
              <a:rect l="l" t="t" r="r" b="b"/>
              <a:pathLst>
                <a:path w="240" h="267" extrusionOk="0">
                  <a:moveTo>
                    <a:pt x="137" y="0"/>
                  </a:moveTo>
                  <a:cubicBezTo>
                    <a:pt x="104" y="0"/>
                    <a:pt x="66" y="17"/>
                    <a:pt x="50" y="37"/>
                  </a:cubicBezTo>
                  <a:cubicBezTo>
                    <a:pt x="1" y="87"/>
                    <a:pt x="1" y="157"/>
                    <a:pt x="33" y="223"/>
                  </a:cubicBezTo>
                  <a:cubicBezTo>
                    <a:pt x="52" y="253"/>
                    <a:pt x="82" y="266"/>
                    <a:pt x="114" y="266"/>
                  </a:cubicBezTo>
                  <a:cubicBezTo>
                    <a:pt x="140" y="266"/>
                    <a:pt x="167" y="258"/>
                    <a:pt x="190" y="244"/>
                  </a:cubicBezTo>
                  <a:cubicBezTo>
                    <a:pt x="240" y="190"/>
                    <a:pt x="240" y="103"/>
                    <a:pt x="207" y="54"/>
                  </a:cubicBezTo>
                  <a:cubicBezTo>
                    <a:pt x="190" y="37"/>
                    <a:pt x="19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5134600" y="2672750"/>
              <a:ext cx="6000" cy="6425"/>
            </a:xfrm>
            <a:custGeom>
              <a:avLst/>
              <a:gdLst/>
              <a:ahLst/>
              <a:cxnLst/>
              <a:rect l="l" t="t" r="r" b="b"/>
              <a:pathLst>
                <a:path w="240" h="257" extrusionOk="0">
                  <a:moveTo>
                    <a:pt x="103" y="1"/>
                  </a:moveTo>
                  <a:cubicBezTo>
                    <a:pt x="33" y="17"/>
                    <a:pt x="0" y="88"/>
                    <a:pt x="0" y="154"/>
                  </a:cubicBezTo>
                  <a:cubicBezTo>
                    <a:pt x="17" y="191"/>
                    <a:pt x="33" y="224"/>
                    <a:pt x="50" y="240"/>
                  </a:cubicBezTo>
                  <a:cubicBezTo>
                    <a:pt x="66" y="257"/>
                    <a:pt x="103" y="257"/>
                    <a:pt x="136" y="257"/>
                  </a:cubicBezTo>
                  <a:cubicBezTo>
                    <a:pt x="186" y="240"/>
                    <a:pt x="239" y="191"/>
                    <a:pt x="223" y="104"/>
                  </a:cubicBezTo>
                  <a:cubicBezTo>
                    <a:pt x="223" y="71"/>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5130275" y="2718825"/>
              <a:ext cx="6400" cy="6325"/>
            </a:xfrm>
            <a:custGeom>
              <a:avLst/>
              <a:gdLst/>
              <a:ahLst/>
              <a:cxnLst/>
              <a:rect l="l" t="t" r="r" b="b"/>
              <a:pathLst>
                <a:path w="256" h="253" extrusionOk="0">
                  <a:moveTo>
                    <a:pt x="128" y="0"/>
                  </a:moveTo>
                  <a:cubicBezTo>
                    <a:pt x="86" y="0"/>
                    <a:pt x="45" y="32"/>
                    <a:pt x="33" y="83"/>
                  </a:cubicBezTo>
                  <a:cubicBezTo>
                    <a:pt x="0" y="149"/>
                    <a:pt x="33" y="219"/>
                    <a:pt x="87" y="252"/>
                  </a:cubicBezTo>
                  <a:lnTo>
                    <a:pt x="136" y="252"/>
                  </a:lnTo>
                  <a:cubicBezTo>
                    <a:pt x="190" y="252"/>
                    <a:pt x="223" y="219"/>
                    <a:pt x="239" y="166"/>
                  </a:cubicBezTo>
                  <a:cubicBezTo>
                    <a:pt x="256" y="133"/>
                    <a:pt x="239" y="83"/>
                    <a:pt x="206" y="46"/>
                  </a:cubicBezTo>
                  <a:cubicBezTo>
                    <a:pt x="206" y="30"/>
                    <a:pt x="190" y="13"/>
                    <a:pt x="173" y="13"/>
                  </a:cubicBezTo>
                  <a:cubicBezTo>
                    <a:pt x="159" y="5"/>
                    <a:pt x="14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5173250" y="2555975"/>
              <a:ext cx="5575" cy="6425"/>
            </a:xfrm>
            <a:custGeom>
              <a:avLst/>
              <a:gdLst/>
              <a:ahLst/>
              <a:cxnLst/>
              <a:rect l="l" t="t" r="r" b="b"/>
              <a:pathLst>
                <a:path w="223" h="257" extrusionOk="0">
                  <a:moveTo>
                    <a:pt x="83" y="1"/>
                  </a:moveTo>
                  <a:cubicBezTo>
                    <a:pt x="66" y="1"/>
                    <a:pt x="33" y="17"/>
                    <a:pt x="17" y="50"/>
                  </a:cubicBezTo>
                  <a:cubicBezTo>
                    <a:pt x="0" y="83"/>
                    <a:pt x="0" y="120"/>
                    <a:pt x="0" y="153"/>
                  </a:cubicBezTo>
                  <a:cubicBezTo>
                    <a:pt x="0" y="186"/>
                    <a:pt x="17" y="207"/>
                    <a:pt x="33" y="240"/>
                  </a:cubicBezTo>
                  <a:cubicBezTo>
                    <a:pt x="66" y="256"/>
                    <a:pt x="103" y="256"/>
                    <a:pt x="120" y="256"/>
                  </a:cubicBezTo>
                  <a:cubicBezTo>
                    <a:pt x="186" y="240"/>
                    <a:pt x="223" y="186"/>
                    <a:pt x="223" y="104"/>
                  </a:cubicBezTo>
                  <a:cubicBezTo>
                    <a:pt x="206" y="67"/>
                    <a:pt x="18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5177875" y="2586525"/>
              <a:ext cx="6125" cy="6475"/>
            </a:xfrm>
            <a:custGeom>
              <a:avLst/>
              <a:gdLst/>
              <a:ahLst/>
              <a:cxnLst/>
              <a:rect l="l" t="t" r="r" b="b"/>
              <a:pathLst>
                <a:path w="245" h="259" extrusionOk="0">
                  <a:moveTo>
                    <a:pt x="108" y="0"/>
                  </a:moveTo>
                  <a:cubicBezTo>
                    <a:pt x="93" y="0"/>
                    <a:pt x="79" y="5"/>
                    <a:pt x="71" y="16"/>
                  </a:cubicBezTo>
                  <a:cubicBezTo>
                    <a:pt x="38" y="32"/>
                    <a:pt x="21" y="49"/>
                    <a:pt x="21" y="82"/>
                  </a:cubicBezTo>
                  <a:cubicBezTo>
                    <a:pt x="1" y="119"/>
                    <a:pt x="1" y="135"/>
                    <a:pt x="21" y="168"/>
                  </a:cubicBezTo>
                  <a:cubicBezTo>
                    <a:pt x="21" y="201"/>
                    <a:pt x="54" y="238"/>
                    <a:pt x="71" y="255"/>
                  </a:cubicBezTo>
                  <a:cubicBezTo>
                    <a:pt x="83" y="258"/>
                    <a:pt x="94" y="259"/>
                    <a:pt x="105" y="259"/>
                  </a:cubicBezTo>
                  <a:cubicBezTo>
                    <a:pt x="158" y="259"/>
                    <a:pt x="197" y="226"/>
                    <a:pt x="228" y="168"/>
                  </a:cubicBezTo>
                  <a:cubicBezTo>
                    <a:pt x="244" y="119"/>
                    <a:pt x="207" y="32"/>
                    <a:pt x="158" y="16"/>
                  </a:cubicBezTo>
                  <a:cubicBezTo>
                    <a:pt x="141" y="5"/>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5179625" y="2568900"/>
              <a:ext cx="6525" cy="6375"/>
            </a:xfrm>
            <a:custGeom>
              <a:avLst/>
              <a:gdLst/>
              <a:ahLst/>
              <a:cxnLst/>
              <a:rect l="l" t="t" r="r" b="b"/>
              <a:pathLst>
                <a:path w="261" h="255" extrusionOk="0">
                  <a:moveTo>
                    <a:pt x="129" y="1"/>
                  </a:moveTo>
                  <a:cubicBezTo>
                    <a:pt x="88" y="1"/>
                    <a:pt x="49" y="34"/>
                    <a:pt x="34" y="82"/>
                  </a:cubicBezTo>
                  <a:cubicBezTo>
                    <a:pt x="1" y="152"/>
                    <a:pt x="34" y="222"/>
                    <a:pt x="88" y="255"/>
                  </a:cubicBezTo>
                  <a:lnTo>
                    <a:pt x="137" y="255"/>
                  </a:lnTo>
                  <a:cubicBezTo>
                    <a:pt x="191" y="255"/>
                    <a:pt x="224" y="222"/>
                    <a:pt x="240" y="185"/>
                  </a:cubicBezTo>
                  <a:cubicBezTo>
                    <a:pt x="261" y="135"/>
                    <a:pt x="240" y="82"/>
                    <a:pt x="224" y="49"/>
                  </a:cubicBezTo>
                  <a:cubicBezTo>
                    <a:pt x="207" y="32"/>
                    <a:pt x="191" y="16"/>
                    <a:pt x="174" y="16"/>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5186550" y="2677100"/>
              <a:ext cx="6000" cy="6400"/>
            </a:xfrm>
            <a:custGeom>
              <a:avLst/>
              <a:gdLst/>
              <a:ahLst/>
              <a:cxnLst/>
              <a:rect l="l" t="t" r="r" b="b"/>
              <a:pathLst>
                <a:path w="240" h="256" extrusionOk="0">
                  <a:moveTo>
                    <a:pt x="136" y="0"/>
                  </a:moveTo>
                  <a:cubicBezTo>
                    <a:pt x="103" y="0"/>
                    <a:pt x="66" y="0"/>
                    <a:pt x="50" y="33"/>
                  </a:cubicBezTo>
                  <a:cubicBezTo>
                    <a:pt x="0" y="66"/>
                    <a:pt x="0" y="153"/>
                    <a:pt x="33" y="206"/>
                  </a:cubicBezTo>
                  <a:cubicBezTo>
                    <a:pt x="50" y="239"/>
                    <a:pt x="87" y="256"/>
                    <a:pt x="103" y="256"/>
                  </a:cubicBezTo>
                  <a:cubicBezTo>
                    <a:pt x="136" y="256"/>
                    <a:pt x="169" y="256"/>
                    <a:pt x="190" y="223"/>
                  </a:cubicBezTo>
                  <a:cubicBezTo>
                    <a:pt x="239" y="186"/>
                    <a:pt x="239" y="103"/>
                    <a:pt x="206" y="50"/>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5250025" y="2572275"/>
              <a:ext cx="5700" cy="6925"/>
            </a:xfrm>
            <a:custGeom>
              <a:avLst/>
              <a:gdLst/>
              <a:ahLst/>
              <a:cxnLst/>
              <a:rect l="l" t="t" r="r" b="b"/>
              <a:pathLst>
                <a:path w="228" h="277" extrusionOk="0">
                  <a:moveTo>
                    <a:pt x="141" y="0"/>
                  </a:moveTo>
                  <a:cubicBezTo>
                    <a:pt x="104" y="0"/>
                    <a:pt x="87" y="17"/>
                    <a:pt x="54" y="33"/>
                  </a:cubicBezTo>
                  <a:cubicBezTo>
                    <a:pt x="22" y="87"/>
                    <a:pt x="1" y="153"/>
                    <a:pt x="38" y="223"/>
                  </a:cubicBezTo>
                  <a:cubicBezTo>
                    <a:pt x="54" y="239"/>
                    <a:pt x="87" y="256"/>
                    <a:pt x="125" y="276"/>
                  </a:cubicBezTo>
                  <a:cubicBezTo>
                    <a:pt x="141" y="276"/>
                    <a:pt x="174" y="256"/>
                    <a:pt x="191" y="239"/>
                  </a:cubicBezTo>
                  <a:cubicBezTo>
                    <a:pt x="207" y="223"/>
                    <a:pt x="228" y="206"/>
                    <a:pt x="228" y="190"/>
                  </a:cubicBezTo>
                  <a:cubicBezTo>
                    <a:pt x="207" y="136"/>
                    <a:pt x="174" y="70"/>
                    <a:pt x="158" y="17"/>
                  </a:cubicBezTo>
                  <a:cubicBezTo>
                    <a:pt x="158" y="17"/>
                    <a:pt x="141"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5174075" y="2634100"/>
              <a:ext cx="6000" cy="6425"/>
            </a:xfrm>
            <a:custGeom>
              <a:avLst/>
              <a:gdLst/>
              <a:ahLst/>
              <a:cxnLst/>
              <a:rect l="l" t="t" r="r" b="b"/>
              <a:pathLst>
                <a:path w="240" h="257" extrusionOk="0">
                  <a:moveTo>
                    <a:pt x="103" y="1"/>
                  </a:moveTo>
                  <a:cubicBezTo>
                    <a:pt x="50" y="1"/>
                    <a:pt x="0" y="71"/>
                    <a:pt x="17" y="137"/>
                  </a:cubicBezTo>
                  <a:cubicBezTo>
                    <a:pt x="17" y="174"/>
                    <a:pt x="33" y="207"/>
                    <a:pt x="50" y="224"/>
                  </a:cubicBezTo>
                  <a:cubicBezTo>
                    <a:pt x="87" y="257"/>
                    <a:pt x="103" y="257"/>
                    <a:pt x="136" y="257"/>
                  </a:cubicBezTo>
                  <a:cubicBezTo>
                    <a:pt x="206" y="240"/>
                    <a:pt x="239" y="174"/>
                    <a:pt x="239" y="104"/>
                  </a:cubicBezTo>
                  <a:cubicBezTo>
                    <a:pt x="223" y="50"/>
                    <a:pt x="20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5162000" y="2665850"/>
              <a:ext cx="5600" cy="6525"/>
            </a:xfrm>
            <a:custGeom>
              <a:avLst/>
              <a:gdLst/>
              <a:ahLst/>
              <a:cxnLst/>
              <a:rect l="l" t="t" r="r" b="b"/>
              <a:pathLst>
                <a:path w="224" h="261" extrusionOk="0">
                  <a:moveTo>
                    <a:pt x="141" y="1"/>
                  </a:moveTo>
                  <a:cubicBezTo>
                    <a:pt x="104" y="1"/>
                    <a:pt x="71" y="17"/>
                    <a:pt x="55" y="38"/>
                  </a:cubicBezTo>
                  <a:cubicBezTo>
                    <a:pt x="1" y="71"/>
                    <a:pt x="1" y="157"/>
                    <a:pt x="38" y="207"/>
                  </a:cubicBezTo>
                  <a:cubicBezTo>
                    <a:pt x="55" y="244"/>
                    <a:pt x="71" y="260"/>
                    <a:pt x="104" y="260"/>
                  </a:cubicBezTo>
                  <a:cubicBezTo>
                    <a:pt x="141" y="260"/>
                    <a:pt x="174" y="260"/>
                    <a:pt x="191" y="244"/>
                  </a:cubicBezTo>
                  <a:cubicBezTo>
                    <a:pt x="207" y="207"/>
                    <a:pt x="224" y="190"/>
                    <a:pt x="224" y="157"/>
                  </a:cubicBezTo>
                  <a:cubicBezTo>
                    <a:pt x="224" y="120"/>
                    <a:pt x="224" y="87"/>
                    <a:pt x="207" y="54"/>
                  </a:cubicBezTo>
                  <a:cubicBezTo>
                    <a:pt x="191" y="38"/>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5159025" y="2715525"/>
              <a:ext cx="6000" cy="6625"/>
            </a:xfrm>
            <a:custGeom>
              <a:avLst/>
              <a:gdLst/>
              <a:ahLst/>
              <a:cxnLst/>
              <a:rect l="l" t="t" r="r" b="b"/>
              <a:pathLst>
                <a:path w="240" h="265" extrusionOk="0">
                  <a:moveTo>
                    <a:pt x="120" y="0"/>
                  </a:moveTo>
                  <a:cubicBezTo>
                    <a:pt x="114" y="0"/>
                    <a:pt x="109" y="2"/>
                    <a:pt x="103" y="9"/>
                  </a:cubicBezTo>
                  <a:cubicBezTo>
                    <a:pt x="54" y="9"/>
                    <a:pt x="0" y="75"/>
                    <a:pt x="17" y="145"/>
                  </a:cubicBezTo>
                  <a:cubicBezTo>
                    <a:pt x="17" y="215"/>
                    <a:pt x="87" y="265"/>
                    <a:pt x="136" y="265"/>
                  </a:cubicBezTo>
                  <a:cubicBezTo>
                    <a:pt x="174" y="248"/>
                    <a:pt x="190" y="232"/>
                    <a:pt x="207" y="215"/>
                  </a:cubicBezTo>
                  <a:cubicBezTo>
                    <a:pt x="223" y="178"/>
                    <a:pt x="239" y="145"/>
                    <a:pt x="223" y="112"/>
                  </a:cubicBezTo>
                  <a:cubicBezTo>
                    <a:pt x="223" y="75"/>
                    <a:pt x="207" y="42"/>
                    <a:pt x="190" y="26"/>
                  </a:cubicBezTo>
                  <a:cubicBezTo>
                    <a:pt x="174" y="26"/>
                    <a:pt x="174" y="9"/>
                    <a:pt x="157" y="9"/>
                  </a:cubicBezTo>
                  <a:cubicBezTo>
                    <a:pt x="143" y="9"/>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5165000" y="2695425"/>
              <a:ext cx="6525" cy="6625"/>
            </a:xfrm>
            <a:custGeom>
              <a:avLst/>
              <a:gdLst/>
              <a:ahLst/>
              <a:cxnLst/>
              <a:rect l="l" t="t" r="r" b="b"/>
              <a:pathLst>
                <a:path w="261" h="265" extrusionOk="0">
                  <a:moveTo>
                    <a:pt x="147" y="1"/>
                  </a:moveTo>
                  <a:cubicBezTo>
                    <a:pt x="102" y="1"/>
                    <a:pt x="51" y="34"/>
                    <a:pt x="38" y="92"/>
                  </a:cubicBezTo>
                  <a:cubicBezTo>
                    <a:pt x="0" y="158"/>
                    <a:pt x="38" y="228"/>
                    <a:pt x="87" y="261"/>
                  </a:cubicBezTo>
                  <a:cubicBezTo>
                    <a:pt x="99" y="264"/>
                    <a:pt x="110" y="265"/>
                    <a:pt x="121" y="265"/>
                  </a:cubicBezTo>
                  <a:cubicBezTo>
                    <a:pt x="174" y="265"/>
                    <a:pt x="213" y="232"/>
                    <a:pt x="244" y="174"/>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4"/>
          <p:cNvSpPr/>
          <p:nvPr/>
        </p:nvSpPr>
        <p:spPr>
          <a:xfrm rot="5400000" flipH="1">
            <a:off x="8652415" y="1320610"/>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rot="5400000" flipH="1">
            <a:off x="219889" y="3724904"/>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9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9897"/>
        <p:cNvGrpSpPr/>
        <p:nvPr/>
      </p:nvGrpSpPr>
      <p:grpSpPr>
        <a:xfrm>
          <a:off x="0" y="0"/>
          <a:ext cx="0" cy="0"/>
          <a:chOff x="0" y="0"/>
          <a:chExt cx="0" cy="0"/>
        </a:xfrm>
      </p:grpSpPr>
      <p:sp>
        <p:nvSpPr>
          <p:cNvPr id="19898" name="Google Shape;19898;p53"/>
          <p:cNvSpPr/>
          <p:nvPr/>
        </p:nvSpPr>
        <p:spPr>
          <a:xfrm>
            <a:off x="-91437" y="4103627"/>
            <a:ext cx="9326881" cy="1039880"/>
          </a:xfrm>
          <a:custGeom>
            <a:avLst/>
            <a:gdLst/>
            <a:ahLst/>
            <a:cxnLst/>
            <a:rect l="l" t="t" r="r" b="b"/>
            <a:pathLst>
              <a:path w="17647" h="6391" extrusionOk="0">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99" name="Google Shape;19899;p53"/>
          <p:cNvGrpSpPr/>
          <p:nvPr/>
        </p:nvGrpSpPr>
        <p:grpSpPr>
          <a:xfrm>
            <a:off x="-76212" y="-5"/>
            <a:ext cx="1803243" cy="1536829"/>
            <a:chOff x="3796300" y="2184925"/>
            <a:chExt cx="427775" cy="364575"/>
          </a:xfrm>
        </p:grpSpPr>
        <p:sp>
          <p:nvSpPr>
            <p:cNvPr id="19900" name="Google Shape;19900;p53"/>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1" name="Google Shape;19901;p53"/>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2" name="Google Shape;19902;p53"/>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3" name="Google Shape;19903;p53"/>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4" name="Google Shape;19904;p53"/>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5" name="Google Shape;19905;p53"/>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6" name="Google Shape;19906;p53"/>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7" name="Google Shape;19907;p53"/>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8" name="Google Shape;19908;p53"/>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9" name="Google Shape;19909;p53"/>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0" name="Google Shape;19910;p53"/>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1" name="Google Shape;19911;p53"/>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2" name="Google Shape;19912;p53"/>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3" name="Google Shape;19913;p53"/>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4" name="Google Shape;19914;p53"/>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5" name="Google Shape;19915;p53"/>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6" name="Google Shape;19916;p53"/>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7" name="Google Shape;19917;p53"/>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8" name="Google Shape;19918;p53"/>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9" name="Google Shape;19919;p53"/>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0" name="Google Shape;19920;p53"/>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1" name="Google Shape;19921;p53"/>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2" name="Google Shape;19922;p53"/>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3" name="Google Shape;19923;p53"/>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4" name="Google Shape;19924;p53"/>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5" name="Google Shape;19925;p53"/>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6" name="Google Shape;19926;p53"/>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7" name="Google Shape;19927;p53"/>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8" name="Google Shape;19928;p53"/>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9" name="Google Shape;19929;p53"/>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0" name="Google Shape;19930;p53"/>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1" name="Google Shape;19931;p53"/>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2" name="Google Shape;19932;p53"/>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3" name="Google Shape;19933;p53"/>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4" name="Google Shape;19934;p53"/>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5" name="Google Shape;19935;p53"/>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6" name="Google Shape;19936;p53"/>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7" name="Google Shape;19937;p53"/>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8" name="Google Shape;19938;p53"/>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9" name="Google Shape;19939;p53"/>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0" name="Google Shape;19940;p53"/>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1" name="Google Shape;19941;p53"/>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2" name="Google Shape;19942;p53"/>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3" name="Google Shape;19943;p53"/>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4" name="Google Shape;19944;p53"/>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5" name="Google Shape;19945;p53"/>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6" name="Google Shape;19946;p53"/>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7" name="Google Shape;19947;p53"/>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8" name="Google Shape;19948;p53"/>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9" name="Google Shape;19949;p53"/>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0" name="Google Shape;19950;p53"/>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1" name="Google Shape;19951;p53"/>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2" name="Google Shape;19952;p53"/>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3" name="Google Shape;19953;p53"/>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4" name="Google Shape;19954;p53"/>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5" name="Google Shape;19955;p53"/>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6" name="Google Shape;19956;p53"/>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7" name="Google Shape;19957;p53"/>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8" name="Google Shape;19958;p53"/>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9" name="Google Shape;19959;p53"/>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0" name="Google Shape;19960;p53"/>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1" name="Google Shape;19961;p53"/>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2" name="Google Shape;19962;p53"/>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3" name="Google Shape;19963;p53"/>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4" name="Google Shape;19964;p53"/>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5" name="Google Shape;19965;p53"/>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6" name="Google Shape;19966;p53"/>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7" name="Google Shape;19967;p53"/>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8" name="Google Shape;19968;p53"/>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9" name="Google Shape;19969;p53"/>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0" name="Google Shape;19970;p53"/>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1" name="Google Shape;19971;p53"/>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2" name="Google Shape;19972;p53"/>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3" name="Google Shape;19973;p53"/>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4" name="Google Shape;19974;p53"/>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5" name="Google Shape;19975;p53"/>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6" name="Google Shape;19976;p53"/>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7" name="Google Shape;19977;p53"/>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8" name="Google Shape;19978;p53"/>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9" name="Google Shape;19979;p53"/>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0" name="Google Shape;19980;p53"/>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1" name="Google Shape;19981;p53"/>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2" name="Google Shape;19982;p53"/>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3" name="Google Shape;19983;p53"/>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4" name="Google Shape;19984;p53"/>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5" name="Google Shape;19985;p53"/>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6" name="Google Shape;19986;p53"/>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7" name="Google Shape;19987;p53"/>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8" name="Google Shape;19988;p53"/>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9" name="Google Shape;19989;p53"/>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0" name="Google Shape;19990;p53"/>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1" name="Google Shape;19991;p53"/>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2" name="Google Shape;19992;p53"/>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3" name="Google Shape;19993;p53"/>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4" name="Google Shape;19994;p53"/>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5" name="Google Shape;19995;p53"/>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6" name="Google Shape;19996;p53"/>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7" name="Google Shape;19997;p53"/>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8" name="Google Shape;19998;p53"/>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9" name="Google Shape;19999;p53"/>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0" name="Google Shape;20000;p53"/>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1" name="Google Shape;20001;p53"/>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2" name="Google Shape;20002;p53"/>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3" name="Google Shape;20003;p53"/>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4" name="Google Shape;20004;p53"/>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5" name="Google Shape;20005;p53"/>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6" name="Google Shape;20006;p53"/>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7" name="Google Shape;20007;p53"/>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8" name="Google Shape;20008;p53"/>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9" name="Google Shape;20009;p53"/>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0" name="Google Shape;20010;p53"/>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1" name="Google Shape;20011;p53"/>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2" name="Google Shape;20012;p53"/>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3" name="Google Shape;20013;p53"/>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4" name="Google Shape;20014;p53"/>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5" name="Google Shape;20015;p53"/>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6" name="Google Shape;20016;p53"/>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7" name="Google Shape;20017;p53"/>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8" name="Google Shape;20018;p53"/>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9" name="Google Shape;20019;p53"/>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0" name="Google Shape;20020;p53"/>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1" name="Google Shape;20021;p53"/>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2" name="Google Shape;20022;p53"/>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3" name="Google Shape;20023;p53"/>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4" name="Google Shape;20024;p53"/>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5" name="Google Shape;20025;p53"/>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6" name="Google Shape;20026;p53"/>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7" name="Google Shape;20027;p53"/>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8" name="Google Shape;20028;p53"/>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9" name="Google Shape;20029;p53"/>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0" name="Google Shape;20030;p53"/>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1" name="Google Shape;20031;p53"/>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2" name="Google Shape;20032;p53"/>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3" name="Google Shape;20033;p53"/>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4" name="Google Shape;20034;p53"/>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5" name="Google Shape;20035;p53"/>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6" name="Google Shape;20036;p53"/>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7" name="Google Shape;20037;p53"/>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8" name="Google Shape;20038;p53"/>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9" name="Google Shape;20039;p53"/>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0" name="Google Shape;20040;p53"/>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1" name="Google Shape;20041;p53"/>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2" name="Google Shape;20042;p53"/>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3" name="Google Shape;20043;p53"/>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4" name="Google Shape;20044;p53"/>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5" name="Google Shape;20045;p53"/>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6" name="Google Shape;20046;p53"/>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7" name="Google Shape;20047;p53"/>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8" name="Google Shape;20048;p53"/>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9" name="Google Shape;20049;p53"/>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0" name="Google Shape;20050;p53"/>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1" name="Google Shape;20051;p53"/>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2" name="Google Shape;20052;p53"/>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3" name="Google Shape;20053;p53"/>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4" name="Google Shape;20054;p53"/>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5" name="Google Shape;20055;p53"/>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6" name="Google Shape;20056;p53"/>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7" name="Google Shape;20057;p53"/>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8" name="Google Shape;20058;p53"/>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9" name="Google Shape;20059;p53"/>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0" name="Google Shape;20060;p53"/>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1" name="Google Shape;20061;p53"/>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2" name="Google Shape;20062;p53"/>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3" name="Google Shape;20063;p53"/>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4" name="Google Shape;20064;p53"/>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5" name="Google Shape;20065;p53"/>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6" name="Google Shape;20066;p53"/>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7" name="Google Shape;20067;p53"/>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8" name="Google Shape;20068;p53"/>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9" name="Google Shape;20069;p53"/>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0" name="Google Shape;20070;p53"/>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1" name="Google Shape;20071;p53"/>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2" name="Google Shape;20072;p53"/>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3" name="Google Shape;20073;p53"/>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4" name="Google Shape;20074;p53"/>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5" name="Google Shape;20075;p53"/>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6" name="Google Shape;20076;p53"/>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7" name="Google Shape;20077;p53"/>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8" name="Google Shape;20078;p53"/>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9" name="Google Shape;20079;p53"/>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0" name="Google Shape;20080;p53"/>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1" name="Google Shape;20081;p53"/>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2" name="Google Shape;20082;p53"/>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3" name="Google Shape;20083;p53"/>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4" name="Google Shape;20084;p53"/>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5" name="Google Shape;20085;p53"/>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6" name="Google Shape;20086;p53"/>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7" name="Google Shape;20087;p53"/>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8" name="Google Shape;20088;p53"/>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9" name="Google Shape;20089;p53"/>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0" name="Google Shape;20090;p53"/>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1" name="Google Shape;20091;p53"/>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2" name="Google Shape;20092;p53"/>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3" name="Google Shape;20093;p53"/>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4" name="Google Shape;20094;p53"/>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5" name="Google Shape;20095;p53"/>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6" name="Google Shape;20096;p53"/>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7" name="Google Shape;20097;p53"/>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8" name="Google Shape;20098;p53"/>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9" name="Google Shape;20099;p53"/>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0" name="Google Shape;20100;p53"/>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1" name="Google Shape;20101;p53"/>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2" name="Google Shape;20102;p53"/>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3" name="Google Shape;20103;p53"/>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4" name="Google Shape;20104;p53"/>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5" name="Google Shape;20105;p53"/>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6" name="Google Shape;20106;p53"/>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7" name="Google Shape;20107;p53"/>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8" name="Google Shape;20108;p53"/>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9" name="Google Shape;20109;p53"/>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0" name="Google Shape;20110;p53"/>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1" name="Google Shape;20111;p53"/>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2" name="Google Shape;20112;p53"/>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3" name="Google Shape;20113;p53"/>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4" name="Google Shape;20114;p53"/>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5" name="Google Shape;20115;p53"/>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6" name="Google Shape;20116;p53"/>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7" name="Google Shape;20117;p53"/>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8" name="Google Shape;20118;p53"/>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9" name="Google Shape;20119;p53"/>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0" name="Google Shape;20120;p53"/>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1" name="Google Shape;20121;p53"/>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2" name="Google Shape;20122;p53"/>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3" name="Google Shape;20123;p53"/>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4" name="Google Shape;20124;p53"/>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5" name="Google Shape;20125;p53"/>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6" name="Google Shape;20126;p53"/>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7" name="Google Shape;20127;p53"/>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8" name="Google Shape;20128;p53"/>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9" name="Google Shape;20129;p53"/>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0" name="Google Shape;20130;p53"/>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1" name="Google Shape;20131;p53"/>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2" name="Google Shape;20132;p53"/>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3" name="Google Shape;20133;p53"/>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4" name="Google Shape;20134;p53"/>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5" name="Google Shape;20135;p53"/>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6" name="Google Shape;20136;p53"/>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7" name="Google Shape;20137;p53"/>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8" name="Google Shape;20138;p53"/>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9" name="Google Shape;20139;p53"/>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0" name="Google Shape;20140;p53"/>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1" name="Google Shape;20141;p53"/>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2" name="Google Shape;20142;p53"/>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3" name="Google Shape;20143;p53"/>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4" name="Google Shape;20144;p53"/>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5" name="Google Shape;20145;p53"/>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6" name="Google Shape;20146;p53"/>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7" name="Google Shape;20147;p53"/>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8" name="Google Shape;20148;p53"/>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9" name="Google Shape;20149;p53"/>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0" name="Google Shape;20150;p53"/>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1" name="Google Shape;20151;p53"/>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2" name="Google Shape;20152;p53"/>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3" name="Google Shape;20153;p53"/>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4" name="Google Shape;20154;p53"/>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5" name="Google Shape;20155;p53"/>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6" name="Google Shape;20156;p53"/>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7" name="Google Shape;20157;p53"/>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8" name="Google Shape;20158;p53"/>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9" name="Google Shape;20159;p53"/>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0" name="Google Shape;20160;p53"/>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1" name="Google Shape;20161;p53"/>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2" name="Google Shape;20162;p53"/>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3" name="Google Shape;20163;p53"/>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4" name="Google Shape;20164;p53"/>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5" name="Google Shape;20165;p53"/>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6" name="Google Shape;20166;p53"/>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7" name="Google Shape;20167;p53"/>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8" name="Google Shape;20168;p53"/>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9" name="Google Shape;20169;p53"/>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0" name="Google Shape;20170;p53"/>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1" name="Google Shape;20171;p53"/>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2" name="Google Shape;20172;p53"/>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3" name="Google Shape;20173;p53"/>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4" name="Google Shape;20174;p53"/>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5" name="Google Shape;20175;p53"/>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6" name="Google Shape;20176;p53"/>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7" name="Google Shape;20177;p53"/>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8" name="Google Shape;20178;p53"/>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9" name="Google Shape;20179;p53"/>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0" name="Google Shape;20180;p53"/>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1" name="Google Shape;20181;p53"/>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2" name="Google Shape;20182;p53"/>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3" name="Google Shape;20183;p53"/>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4" name="Google Shape;20184;p53"/>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5" name="Google Shape;20185;p53"/>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6" name="Google Shape;20186;p53"/>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7" name="Google Shape;20187;p53"/>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8" name="Google Shape;20188;p53"/>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9" name="Google Shape;20189;p53"/>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0" name="Google Shape;20190;p53"/>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1" name="Google Shape;20191;p53"/>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2" name="Google Shape;20192;p53"/>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3" name="Google Shape;20193;p53"/>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4" name="Google Shape;20194;p53"/>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5" name="Google Shape;20195;p53"/>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6" name="Google Shape;20196;p53"/>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7" name="Google Shape;20197;p53"/>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8" name="Google Shape;20198;p53"/>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9" name="Google Shape;20199;p53"/>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0" name="Google Shape;20200;p53"/>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1" name="Google Shape;20201;p53"/>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2" name="Google Shape;20202;p53"/>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3" name="Google Shape;20203;p53"/>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4" name="Google Shape;20204;p53"/>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5" name="Google Shape;20205;p53"/>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6" name="Google Shape;20206;p53"/>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7" name="Google Shape;20207;p53"/>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8" name="Google Shape;20208;p53"/>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9" name="Google Shape;20209;p53"/>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0" name="Google Shape;20210;p53"/>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1" name="Google Shape;20211;p53"/>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2" name="Google Shape;20212;p53"/>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3" name="Google Shape;20213;p53"/>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4" name="Google Shape;20214;p53"/>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5" name="Google Shape;20215;p53"/>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6" name="Google Shape;20216;p53"/>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7" name="Google Shape;20217;p53"/>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8" name="Google Shape;20218;p53"/>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9" name="Google Shape;20219;p53"/>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0" name="Google Shape;20220;p53"/>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1" name="Google Shape;20221;p53"/>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2" name="Google Shape;20222;p53"/>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3" name="Google Shape;20223;p53"/>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4" name="Google Shape;20224;p53"/>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5" name="Google Shape;20225;p53"/>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6" name="Google Shape;20226;p53"/>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7" name="Google Shape;20227;p53"/>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8" name="Google Shape;20228;p53"/>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9" name="Google Shape;20229;p53"/>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0" name="Google Shape;20230;p53"/>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1" name="Google Shape;20231;p53"/>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2" name="Google Shape;20232;p53"/>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3" name="Google Shape;20233;p53"/>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4" name="Google Shape;20234;p53"/>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5" name="Google Shape;20235;p53"/>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6" name="Google Shape;20236;p53"/>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7" name="Google Shape;20237;p53"/>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8" name="Google Shape;20238;p53"/>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9" name="Google Shape;20239;p53"/>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0" name="Google Shape;20240;p53"/>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1" name="Google Shape;20241;p53"/>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2" name="Google Shape;20242;p53"/>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3" name="Google Shape;20243;p53"/>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4" name="Google Shape;20244;p53"/>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5" name="Google Shape;20245;p53"/>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6" name="Google Shape;20246;p53"/>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7" name="Google Shape;20247;p53"/>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8" name="Google Shape;20248;p53"/>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9" name="Google Shape;20249;p53"/>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0" name="Google Shape;20250;p53"/>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1" name="Google Shape;20251;p53"/>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2" name="Google Shape;20252;p53"/>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3" name="Google Shape;20253;p53"/>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4" name="Google Shape;20254;p53"/>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5" name="Google Shape;20255;p53"/>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6" name="Google Shape;20256;p53"/>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7" name="Google Shape;20257;p53"/>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8" name="Google Shape;20258;p53"/>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9" name="Google Shape;20259;p53"/>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0" name="Google Shape;20260;p53"/>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1" name="Google Shape;20261;p53"/>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2" name="Google Shape;20262;p53"/>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3" name="Google Shape;20263;p53"/>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4" name="Google Shape;20264;p53"/>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5" name="Google Shape;20265;p53"/>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6" name="Google Shape;20266;p53"/>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7" name="Google Shape;20267;p53"/>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8" name="Google Shape;20268;p53"/>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9" name="Google Shape;20269;p53"/>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0" name="Google Shape;20270;p53"/>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1" name="Google Shape;20271;p53"/>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2" name="Google Shape;20272;p53"/>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3" name="Google Shape;20273;p53"/>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4" name="Google Shape;20274;p53"/>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5" name="Google Shape;20275;p53"/>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6" name="Google Shape;20276;p53"/>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7" name="Google Shape;20277;p53"/>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8" name="Google Shape;20278;p53"/>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9" name="Google Shape;20279;p53"/>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0" name="Google Shape;20280;p53"/>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1" name="Google Shape;20281;p53"/>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2" name="Google Shape;20282;p53"/>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3" name="Google Shape;20283;p53"/>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4" name="Google Shape;20284;p53"/>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5" name="Google Shape;20285;p53"/>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6" name="Google Shape;20286;p53"/>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7" name="Google Shape;20287;p53"/>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8" name="Google Shape;20288;p53"/>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9" name="Google Shape;20289;p53"/>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0" name="Google Shape;20290;p53"/>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1" name="Google Shape;20291;p53"/>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2" name="Google Shape;20292;p53"/>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3" name="Google Shape;20293;p53"/>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4" name="Google Shape;20294;p53"/>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5" name="Google Shape;20295;p53"/>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6" name="Google Shape;20296;p53"/>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7" name="Google Shape;20297;p53"/>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8" name="Google Shape;20298;p53"/>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9" name="Google Shape;20299;p53"/>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0" name="Google Shape;20300;p53"/>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1" name="Google Shape;20301;p53"/>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2" name="Google Shape;20302;p53"/>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3" name="Google Shape;20303;p53"/>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4" name="Google Shape;20304;p53"/>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5" name="Google Shape;20305;p53"/>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6" name="Google Shape;20306;p53"/>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7" name="Google Shape;20307;p53"/>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8" name="Google Shape;20308;p53"/>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9" name="Google Shape;20309;p53"/>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0" name="Google Shape;20310;p53"/>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1" name="Google Shape;20311;p53"/>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2" name="Google Shape;20312;p53"/>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3" name="Google Shape;20313;p53"/>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4" name="Google Shape;20314;p53"/>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5" name="Google Shape;20315;p53"/>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6" name="Google Shape;20316;p53"/>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7" name="Google Shape;20317;p53"/>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8" name="Google Shape;20318;p53"/>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9" name="Google Shape;20319;p53"/>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0" name="Google Shape;20320;p53"/>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1" name="Google Shape;20321;p53"/>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2" name="Google Shape;20322;p53"/>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3" name="Google Shape;20323;p53"/>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4" name="Google Shape;20324;p53"/>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5" name="Google Shape;20325;p53"/>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6" name="Google Shape;20326;p53"/>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7" name="Google Shape;20327;p53"/>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8" name="Google Shape;20328;p53"/>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9" name="Google Shape;20329;p53"/>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0" name="Google Shape;20330;p53"/>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1" name="Google Shape;20331;p53"/>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2" name="Google Shape;20332;p53"/>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3" name="Google Shape;20333;p53"/>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4" name="Google Shape;20334;p53"/>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5" name="Google Shape;20335;p53"/>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6" name="Google Shape;20336;p53"/>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7" name="Google Shape;20337;p53"/>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8" name="Google Shape;20338;p53"/>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9" name="Google Shape;20339;p53"/>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0" name="Google Shape;20340;p53"/>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1" name="Google Shape;20341;p53"/>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2" name="Google Shape;20342;p53"/>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3" name="Google Shape;20343;p53"/>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4" name="Google Shape;20344;p53"/>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5" name="Google Shape;20345;p53"/>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6" name="Google Shape;20346;p53"/>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7" name="Google Shape;20347;p53"/>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8" name="Google Shape;20348;p53"/>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9" name="Google Shape;20349;p53"/>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0" name="Google Shape;20350;p53"/>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1" name="Google Shape;20351;p53"/>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2" name="Google Shape;20352;p53"/>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3" name="Google Shape;20353;p53"/>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4" name="Google Shape;20354;p53"/>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5" name="Google Shape;20355;p53"/>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6" name="Google Shape;20356;p53"/>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7" name="Google Shape;20357;p53"/>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8" name="Google Shape;20358;p53"/>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9" name="Google Shape;20359;p53"/>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0" name="Google Shape;20360;p53"/>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1" name="Google Shape;20361;p53"/>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2" name="Google Shape;20362;p53"/>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63" name="Google Shape;20363;p53"/>
          <p:cNvSpPr/>
          <p:nvPr/>
        </p:nvSpPr>
        <p:spPr>
          <a:xfrm rot="10284816">
            <a:off x="7432085" y="-1126321"/>
            <a:ext cx="2752853" cy="2418573"/>
          </a:xfrm>
          <a:custGeom>
            <a:avLst/>
            <a:gdLst/>
            <a:ahLst/>
            <a:cxnLst/>
            <a:rect l="l" t="t" r="r" b="b"/>
            <a:pathLst>
              <a:path w="2079" h="1827" extrusionOk="0">
                <a:moveTo>
                  <a:pt x="1037" y="0"/>
                </a:moveTo>
                <a:cubicBezTo>
                  <a:pt x="780" y="0"/>
                  <a:pt x="535" y="110"/>
                  <a:pt x="326" y="298"/>
                </a:cubicBezTo>
                <a:cubicBezTo>
                  <a:pt x="174" y="434"/>
                  <a:pt x="0" y="590"/>
                  <a:pt x="0" y="797"/>
                </a:cubicBezTo>
                <a:cubicBezTo>
                  <a:pt x="0" y="1003"/>
                  <a:pt x="136" y="1188"/>
                  <a:pt x="277" y="1328"/>
                </a:cubicBezTo>
                <a:cubicBezTo>
                  <a:pt x="525" y="1587"/>
                  <a:pt x="915" y="1827"/>
                  <a:pt x="1262" y="1827"/>
                </a:cubicBezTo>
                <a:cubicBezTo>
                  <a:pt x="1491" y="1827"/>
                  <a:pt x="1701" y="1722"/>
                  <a:pt x="1839" y="1448"/>
                </a:cubicBezTo>
                <a:cubicBezTo>
                  <a:pt x="2078" y="966"/>
                  <a:pt x="1975" y="364"/>
                  <a:pt x="1476" y="108"/>
                </a:cubicBezTo>
                <a:cubicBezTo>
                  <a:pt x="1329" y="34"/>
                  <a:pt x="1181" y="0"/>
                  <a:pt x="1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4" name="Google Shape;20364;p53"/>
          <p:cNvSpPr/>
          <p:nvPr/>
        </p:nvSpPr>
        <p:spPr>
          <a:xfrm flipH="1">
            <a:off x="1663975" y="74025"/>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5" name="Google Shape;20365;p53"/>
          <p:cNvSpPr/>
          <p:nvPr/>
        </p:nvSpPr>
        <p:spPr>
          <a:xfrm flipH="1">
            <a:off x="431119" y="107552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6">
    <p:spTree>
      <p:nvGrpSpPr>
        <p:cNvPr id="1" name="Shape 20366"/>
        <p:cNvGrpSpPr/>
        <p:nvPr/>
      </p:nvGrpSpPr>
      <p:grpSpPr>
        <a:xfrm>
          <a:off x="0" y="0"/>
          <a:ext cx="0" cy="0"/>
          <a:chOff x="0" y="0"/>
          <a:chExt cx="0" cy="0"/>
        </a:xfrm>
      </p:grpSpPr>
      <p:sp>
        <p:nvSpPr>
          <p:cNvPr id="20367" name="Google Shape;20367;p54"/>
          <p:cNvSpPr/>
          <p:nvPr/>
        </p:nvSpPr>
        <p:spPr>
          <a:xfrm rot="5400000">
            <a:off x="-2161345" y="2008941"/>
            <a:ext cx="5369585" cy="1199303"/>
          </a:xfrm>
          <a:custGeom>
            <a:avLst/>
            <a:gdLst/>
            <a:ahLst/>
            <a:cxnLst/>
            <a:rect l="l" t="t" r="r" b="b"/>
            <a:pathLst>
              <a:path w="17647" h="6391" extrusionOk="0">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8" name="Google Shape;20368;p54"/>
          <p:cNvSpPr/>
          <p:nvPr/>
        </p:nvSpPr>
        <p:spPr>
          <a:xfrm rot="-7617907" flipH="1">
            <a:off x="7250634" y="3261999"/>
            <a:ext cx="2637619" cy="2894050"/>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9" name="Google Shape;20369;p54"/>
          <p:cNvGrpSpPr/>
          <p:nvPr/>
        </p:nvGrpSpPr>
        <p:grpSpPr>
          <a:xfrm rot="10800000">
            <a:off x="7366061" y="11"/>
            <a:ext cx="1777950" cy="1118873"/>
            <a:chOff x="4560800" y="2780575"/>
            <a:chExt cx="421775" cy="265425"/>
          </a:xfrm>
        </p:grpSpPr>
        <p:sp>
          <p:nvSpPr>
            <p:cNvPr id="20370" name="Google Shape;20370;p54"/>
            <p:cNvSpPr/>
            <p:nvPr/>
          </p:nvSpPr>
          <p:spPr>
            <a:xfrm>
              <a:off x="4696950" y="2817575"/>
              <a:ext cx="6000" cy="6825"/>
            </a:xfrm>
            <a:custGeom>
              <a:avLst/>
              <a:gdLst/>
              <a:ahLst/>
              <a:cxnLst/>
              <a:rect l="l" t="t" r="r" b="b"/>
              <a:pathLst>
                <a:path w="240" h="273" extrusionOk="0">
                  <a:moveTo>
                    <a:pt x="127" y="0"/>
                  </a:moveTo>
                  <a:cubicBezTo>
                    <a:pt x="87" y="0"/>
                    <a:pt x="45" y="32"/>
                    <a:pt x="33" y="83"/>
                  </a:cubicBezTo>
                  <a:cubicBezTo>
                    <a:pt x="0" y="153"/>
                    <a:pt x="33" y="236"/>
                    <a:pt x="87" y="256"/>
                  </a:cubicBezTo>
                  <a:cubicBezTo>
                    <a:pt x="103" y="256"/>
                    <a:pt x="120" y="273"/>
                    <a:pt x="136" y="273"/>
                  </a:cubicBezTo>
                  <a:cubicBezTo>
                    <a:pt x="169" y="256"/>
                    <a:pt x="223" y="236"/>
                    <a:pt x="240" y="186"/>
                  </a:cubicBezTo>
                  <a:cubicBezTo>
                    <a:pt x="240" y="133"/>
                    <a:pt x="240" y="83"/>
                    <a:pt x="207" y="50"/>
                  </a:cubicBezTo>
                  <a:cubicBezTo>
                    <a:pt x="207" y="30"/>
                    <a:pt x="190" y="13"/>
                    <a:pt x="169"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1" name="Google Shape;20371;p54"/>
            <p:cNvSpPr/>
            <p:nvPr/>
          </p:nvSpPr>
          <p:spPr>
            <a:xfrm>
              <a:off x="4693950" y="2831550"/>
              <a:ext cx="6000" cy="6425"/>
            </a:xfrm>
            <a:custGeom>
              <a:avLst/>
              <a:gdLst/>
              <a:ahLst/>
              <a:cxnLst/>
              <a:rect l="l" t="t" r="r" b="b"/>
              <a:pathLst>
                <a:path w="240" h="257" extrusionOk="0">
                  <a:moveTo>
                    <a:pt x="123" y="1"/>
                  </a:moveTo>
                  <a:cubicBezTo>
                    <a:pt x="79" y="1"/>
                    <a:pt x="31" y="33"/>
                    <a:pt x="17" y="72"/>
                  </a:cubicBezTo>
                  <a:cubicBezTo>
                    <a:pt x="17" y="110"/>
                    <a:pt x="1" y="126"/>
                    <a:pt x="17" y="143"/>
                  </a:cubicBezTo>
                  <a:cubicBezTo>
                    <a:pt x="17" y="192"/>
                    <a:pt x="34" y="229"/>
                    <a:pt x="83" y="246"/>
                  </a:cubicBezTo>
                  <a:cubicBezTo>
                    <a:pt x="99" y="252"/>
                    <a:pt x="113" y="256"/>
                    <a:pt x="128" y="256"/>
                  </a:cubicBezTo>
                  <a:cubicBezTo>
                    <a:pt x="148" y="256"/>
                    <a:pt x="167" y="248"/>
                    <a:pt x="186" y="229"/>
                  </a:cubicBezTo>
                  <a:cubicBezTo>
                    <a:pt x="207" y="213"/>
                    <a:pt x="223" y="192"/>
                    <a:pt x="223" y="176"/>
                  </a:cubicBezTo>
                  <a:cubicBezTo>
                    <a:pt x="240" y="110"/>
                    <a:pt x="223" y="39"/>
                    <a:pt x="153" y="6"/>
                  </a:cubicBezTo>
                  <a:cubicBezTo>
                    <a:pt x="144" y="2"/>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2" name="Google Shape;20372;p54"/>
            <p:cNvSpPr/>
            <p:nvPr/>
          </p:nvSpPr>
          <p:spPr>
            <a:xfrm>
              <a:off x="4704675" y="2876225"/>
              <a:ext cx="6425" cy="6475"/>
            </a:xfrm>
            <a:custGeom>
              <a:avLst/>
              <a:gdLst/>
              <a:ahLst/>
              <a:cxnLst/>
              <a:rect l="l" t="t" r="r" b="b"/>
              <a:pathLst>
                <a:path w="257" h="259" extrusionOk="0">
                  <a:moveTo>
                    <a:pt x="143" y="1"/>
                  </a:moveTo>
                  <a:cubicBezTo>
                    <a:pt x="98" y="1"/>
                    <a:pt x="47" y="33"/>
                    <a:pt x="34" y="91"/>
                  </a:cubicBezTo>
                  <a:cubicBezTo>
                    <a:pt x="1" y="141"/>
                    <a:pt x="34" y="227"/>
                    <a:pt x="87" y="244"/>
                  </a:cubicBezTo>
                  <a:cubicBezTo>
                    <a:pt x="105" y="254"/>
                    <a:pt x="122" y="259"/>
                    <a:pt x="138" y="259"/>
                  </a:cubicBezTo>
                  <a:cubicBezTo>
                    <a:pt x="181" y="259"/>
                    <a:pt x="216" y="226"/>
                    <a:pt x="240" y="178"/>
                  </a:cubicBezTo>
                  <a:cubicBezTo>
                    <a:pt x="256" y="108"/>
                    <a:pt x="223" y="38"/>
                    <a:pt x="170" y="5"/>
                  </a:cubicBezTo>
                  <a:cubicBezTo>
                    <a:pt x="161" y="2"/>
                    <a:pt x="152"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3" name="Google Shape;20373;p54"/>
            <p:cNvSpPr/>
            <p:nvPr/>
          </p:nvSpPr>
          <p:spPr>
            <a:xfrm>
              <a:off x="4701700" y="2846650"/>
              <a:ext cx="5575" cy="6525"/>
            </a:xfrm>
            <a:custGeom>
              <a:avLst/>
              <a:gdLst/>
              <a:ahLst/>
              <a:cxnLst/>
              <a:rect l="l" t="t" r="r" b="b"/>
              <a:pathLst>
                <a:path w="223" h="261" extrusionOk="0">
                  <a:moveTo>
                    <a:pt x="120" y="0"/>
                  </a:moveTo>
                  <a:cubicBezTo>
                    <a:pt x="103" y="0"/>
                    <a:pt x="66" y="0"/>
                    <a:pt x="50" y="37"/>
                  </a:cubicBezTo>
                  <a:cubicBezTo>
                    <a:pt x="0" y="70"/>
                    <a:pt x="0" y="157"/>
                    <a:pt x="33" y="206"/>
                  </a:cubicBezTo>
                  <a:cubicBezTo>
                    <a:pt x="50" y="244"/>
                    <a:pt x="66" y="260"/>
                    <a:pt x="103" y="260"/>
                  </a:cubicBezTo>
                  <a:cubicBezTo>
                    <a:pt x="136" y="260"/>
                    <a:pt x="153" y="260"/>
                    <a:pt x="186" y="227"/>
                  </a:cubicBezTo>
                  <a:cubicBezTo>
                    <a:pt x="206" y="206"/>
                    <a:pt x="223" y="173"/>
                    <a:pt x="223" y="140"/>
                  </a:cubicBezTo>
                  <a:cubicBezTo>
                    <a:pt x="223" y="103"/>
                    <a:pt x="223" y="70"/>
                    <a:pt x="206" y="54"/>
                  </a:cubicBezTo>
                  <a:cubicBezTo>
                    <a:pt x="186" y="37"/>
                    <a:pt x="169"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4" name="Google Shape;20374;p54"/>
            <p:cNvSpPr/>
            <p:nvPr/>
          </p:nvSpPr>
          <p:spPr>
            <a:xfrm>
              <a:off x="4713650" y="2814475"/>
              <a:ext cx="5575" cy="6650"/>
            </a:xfrm>
            <a:custGeom>
              <a:avLst/>
              <a:gdLst/>
              <a:ahLst/>
              <a:cxnLst/>
              <a:rect l="l" t="t" r="r" b="b"/>
              <a:pathLst>
                <a:path w="223" h="266" extrusionOk="0">
                  <a:moveTo>
                    <a:pt x="103" y="1"/>
                  </a:moveTo>
                  <a:cubicBezTo>
                    <a:pt x="54" y="17"/>
                    <a:pt x="0" y="88"/>
                    <a:pt x="17" y="154"/>
                  </a:cubicBezTo>
                  <a:cubicBezTo>
                    <a:pt x="17" y="191"/>
                    <a:pt x="37" y="224"/>
                    <a:pt x="54" y="240"/>
                  </a:cubicBezTo>
                  <a:cubicBezTo>
                    <a:pt x="77" y="252"/>
                    <a:pt x="92" y="265"/>
                    <a:pt x="112" y="265"/>
                  </a:cubicBezTo>
                  <a:cubicBezTo>
                    <a:pt x="120" y="265"/>
                    <a:pt x="129" y="263"/>
                    <a:pt x="140" y="257"/>
                  </a:cubicBezTo>
                  <a:cubicBezTo>
                    <a:pt x="190" y="257"/>
                    <a:pt x="223" y="224"/>
                    <a:pt x="223" y="174"/>
                  </a:cubicBezTo>
                  <a:cubicBezTo>
                    <a:pt x="206" y="121"/>
                    <a:pt x="173" y="71"/>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5" name="Google Shape;20375;p54"/>
            <p:cNvSpPr/>
            <p:nvPr/>
          </p:nvSpPr>
          <p:spPr>
            <a:xfrm>
              <a:off x="4702925" y="2800175"/>
              <a:ext cx="6000" cy="6600"/>
            </a:xfrm>
            <a:custGeom>
              <a:avLst/>
              <a:gdLst/>
              <a:ahLst/>
              <a:cxnLst/>
              <a:rect l="l" t="t" r="r" b="b"/>
              <a:pathLst>
                <a:path w="240" h="264" extrusionOk="0">
                  <a:moveTo>
                    <a:pt x="131" y="0"/>
                  </a:moveTo>
                  <a:cubicBezTo>
                    <a:pt x="83" y="0"/>
                    <a:pt x="31" y="35"/>
                    <a:pt x="17" y="91"/>
                  </a:cubicBezTo>
                  <a:cubicBezTo>
                    <a:pt x="1" y="144"/>
                    <a:pt x="17" y="231"/>
                    <a:pt x="87" y="247"/>
                  </a:cubicBezTo>
                  <a:cubicBezTo>
                    <a:pt x="87" y="264"/>
                    <a:pt x="120" y="264"/>
                    <a:pt x="120" y="264"/>
                  </a:cubicBezTo>
                  <a:cubicBezTo>
                    <a:pt x="174" y="247"/>
                    <a:pt x="207" y="231"/>
                    <a:pt x="223" y="177"/>
                  </a:cubicBezTo>
                  <a:cubicBezTo>
                    <a:pt x="240" y="128"/>
                    <a:pt x="223" y="74"/>
                    <a:pt x="207" y="41"/>
                  </a:cubicBezTo>
                  <a:cubicBezTo>
                    <a:pt x="190" y="25"/>
                    <a:pt x="174" y="25"/>
                    <a:pt x="157" y="4"/>
                  </a:cubicBezTo>
                  <a:cubicBezTo>
                    <a:pt x="149" y="1"/>
                    <a:pt x="140"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6" name="Google Shape;20376;p54"/>
            <p:cNvSpPr/>
            <p:nvPr/>
          </p:nvSpPr>
          <p:spPr>
            <a:xfrm>
              <a:off x="4712400" y="2890975"/>
              <a:ext cx="3025" cy="5575"/>
            </a:xfrm>
            <a:custGeom>
              <a:avLst/>
              <a:gdLst/>
              <a:ahLst/>
              <a:cxnLst/>
              <a:rect l="l" t="t" r="r" b="b"/>
              <a:pathLst>
                <a:path w="121" h="223" extrusionOk="0">
                  <a:moveTo>
                    <a:pt x="104" y="0"/>
                  </a:moveTo>
                  <a:cubicBezTo>
                    <a:pt x="50" y="17"/>
                    <a:pt x="1" y="83"/>
                    <a:pt x="17" y="153"/>
                  </a:cubicBezTo>
                  <a:cubicBezTo>
                    <a:pt x="17" y="186"/>
                    <a:pt x="34" y="206"/>
                    <a:pt x="34" y="223"/>
                  </a:cubicBezTo>
                  <a:cubicBezTo>
                    <a:pt x="67" y="153"/>
                    <a:pt x="104" y="83"/>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7" name="Google Shape;20377;p54"/>
            <p:cNvSpPr/>
            <p:nvPr/>
          </p:nvSpPr>
          <p:spPr>
            <a:xfrm>
              <a:off x="4686650" y="2848900"/>
              <a:ext cx="6000" cy="6425"/>
            </a:xfrm>
            <a:custGeom>
              <a:avLst/>
              <a:gdLst/>
              <a:ahLst/>
              <a:cxnLst/>
              <a:rect l="l" t="t" r="r" b="b"/>
              <a:pathLst>
                <a:path w="240" h="257" extrusionOk="0">
                  <a:moveTo>
                    <a:pt x="126" y="1"/>
                  </a:moveTo>
                  <a:cubicBezTo>
                    <a:pt x="85" y="1"/>
                    <a:pt x="41" y="32"/>
                    <a:pt x="17" y="83"/>
                  </a:cubicBezTo>
                  <a:cubicBezTo>
                    <a:pt x="0" y="154"/>
                    <a:pt x="33" y="220"/>
                    <a:pt x="87" y="257"/>
                  </a:cubicBezTo>
                  <a:lnTo>
                    <a:pt x="136" y="257"/>
                  </a:lnTo>
                  <a:cubicBezTo>
                    <a:pt x="169" y="257"/>
                    <a:pt x="223" y="220"/>
                    <a:pt x="223" y="170"/>
                  </a:cubicBezTo>
                  <a:cubicBezTo>
                    <a:pt x="239" y="137"/>
                    <a:pt x="239" y="83"/>
                    <a:pt x="206" y="50"/>
                  </a:cubicBezTo>
                  <a:cubicBezTo>
                    <a:pt x="206" y="34"/>
                    <a:pt x="190" y="13"/>
                    <a:pt x="169" y="13"/>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8" name="Google Shape;20378;p54"/>
            <p:cNvSpPr/>
            <p:nvPr/>
          </p:nvSpPr>
          <p:spPr>
            <a:xfrm>
              <a:off x="4690875" y="2804175"/>
              <a:ext cx="5675" cy="6425"/>
            </a:xfrm>
            <a:custGeom>
              <a:avLst/>
              <a:gdLst/>
              <a:ahLst/>
              <a:cxnLst/>
              <a:rect l="l" t="t" r="r" b="b"/>
              <a:pathLst>
                <a:path w="227" h="257" extrusionOk="0">
                  <a:moveTo>
                    <a:pt x="103" y="1"/>
                  </a:moveTo>
                  <a:cubicBezTo>
                    <a:pt x="37" y="1"/>
                    <a:pt x="0" y="71"/>
                    <a:pt x="0" y="137"/>
                  </a:cubicBezTo>
                  <a:cubicBezTo>
                    <a:pt x="21" y="174"/>
                    <a:pt x="37" y="207"/>
                    <a:pt x="54" y="223"/>
                  </a:cubicBezTo>
                  <a:cubicBezTo>
                    <a:pt x="70" y="256"/>
                    <a:pt x="103" y="256"/>
                    <a:pt x="140" y="256"/>
                  </a:cubicBezTo>
                  <a:cubicBezTo>
                    <a:pt x="157" y="240"/>
                    <a:pt x="190" y="223"/>
                    <a:pt x="206" y="207"/>
                  </a:cubicBezTo>
                  <a:cubicBezTo>
                    <a:pt x="227" y="174"/>
                    <a:pt x="227" y="137"/>
                    <a:pt x="227" y="104"/>
                  </a:cubicBezTo>
                  <a:cubicBezTo>
                    <a:pt x="227" y="71"/>
                    <a:pt x="206" y="34"/>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9" name="Google Shape;20379;p54"/>
            <p:cNvSpPr/>
            <p:nvPr/>
          </p:nvSpPr>
          <p:spPr>
            <a:xfrm>
              <a:off x="4669850" y="2899425"/>
              <a:ext cx="6500" cy="6500"/>
            </a:xfrm>
            <a:custGeom>
              <a:avLst/>
              <a:gdLst/>
              <a:ahLst/>
              <a:cxnLst/>
              <a:rect l="l" t="t" r="r" b="b"/>
              <a:pathLst>
                <a:path w="260" h="260" extrusionOk="0">
                  <a:moveTo>
                    <a:pt x="145" y="0"/>
                  </a:moveTo>
                  <a:cubicBezTo>
                    <a:pt x="99" y="0"/>
                    <a:pt x="51" y="33"/>
                    <a:pt x="37" y="91"/>
                  </a:cubicBezTo>
                  <a:cubicBezTo>
                    <a:pt x="0" y="157"/>
                    <a:pt x="37" y="227"/>
                    <a:pt x="87" y="243"/>
                  </a:cubicBezTo>
                  <a:cubicBezTo>
                    <a:pt x="103" y="260"/>
                    <a:pt x="120" y="260"/>
                    <a:pt x="140" y="260"/>
                  </a:cubicBezTo>
                  <a:cubicBezTo>
                    <a:pt x="190" y="260"/>
                    <a:pt x="223" y="227"/>
                    <a:pt x="243" y="178"/>
                  </a:cubicBezTo>
                  <a:cubicBezTo>
                    <a:pt x="260" y="124"/>
                    <a:pt x="243" y="74"/>
                    <a:pt x="206" y="37"/>
                  </a:cubicBezTo>
                  <a:lnTo>
                    <a:pt x="173" y="4"/>
                  </a:lnTo>
                  <a:cubicBezTo>
                    <a:pt x="164" y="2"/>
                    <a:pt x="155"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0" name="Google Shape;20380;p54"/>
            <p:cNvSpPr/>
            <p:nvPr/>
          </p:nvSpPr>
          <p:spPr>
            <a:xfrm>
              <a:off x="4681075" y="2913925"/>
              <a:ext cx="6000" cy="6650"/>
            </a:xfrm>
            <a:custGeom>
              <a:avLst/>
              <a:gdLst/>
              <a:ahLst/>
              <a:cxnLst/>
              <a:rect l="l" t="t" r="r" b="b"/>
              <a:pathLst>
                <a:path w="240" h="266" extrusionOk="0">
                  <a:moveTo>
                    <a:pt x="120" y="1"/>
                  </a:moveTo>
                  <a:cubicBezTo>
                    <a:pt x="115" y="1"/>
                    <a:pt x="109" y="3"/>
                    <a:pt x="104" y="10"/>
                  </a:cubicBezTo>
                  <a:cubicBezTo>
                    <a:pt x="33" y="10"/>
                    <a:pt x="0" y="76"/>
                    <a:pt x="17" y="146"/>
                  </a:cubicBezTo>
                  <a:cubicBezTo>
                    <a:pt x="17" y="179"/>
                    <a:pt x="33" y="216"/>
                    <a:pt x="50" y="232"/>
                  </a:cubicBezTo>
                  <a:cubicBezTo>
                    <a:pt x="66" y="249"/>
                    <a:pt x="104" y="265"/>
                    <a:pt x="137" y="265"/>
                  </a:cubicBezTo>
                  <a:cubicBezTo>
                    <a:pt x="186" y="249"/>
                    <a:pt x="240" y="179"/>
                    <a:pt x="223" y="113"/>
                  </a:cubicBezTo>
                  <a:cubicBezTo>
                    <a:pt x="223" y="59"/>
                    <a:pt x="186" y="26"/>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1" name="Google Shape;20381;p54"/>
            <p:cNvSpPr/>
            <p:nvPr/>
          </p:nvSpPr>
          <p:spPr>
            <a:xfrm>
              <a:off x="4681475" y="2942925"/>
              <a:ext cx="5600" cy="6575"/>
            </a:xfrm>
            <a:custGeom>
              <a:avLst/>
              <a:gdLst/>
              <a:ahLst/>
              <a:cxnLst/>
              <a:rect l="l" t="t" r="r" b="b"/>
              <a:pathLst>
                <a:path w="224" h="263" extrusionOk="0">
                  <a:moveTo>
                    <a:pt x="104" y="0"/>
                  </a:moveTo>
                  <a:cubicBezTo>
                    <a:pt x="67" y="17"/>
                    <a:pt x="50" y="17"/>
                    <a:pt x="34" y="33"/>
                  </a:cubicBezTo>
                  <a:cubicBezTo>
                    <a:pt x="17" y="66"/>
                    <a:pt x="1" y="120"/>
                    <a:pt x="1" y="153"/>
                  </a:cubicBezTo>
                  <a:cubicBezTo>
                    <a:pt x="17" y="190"/>
                    <a:pt x="34" y="223"/>
                    <a:pt x="50" y="239"/>
                  </a:cubicBezTo>
                  <a:cubicBezTo>
                    <a:pt x="62" y="251"/>
                    <a:pt x="84" y="263"/>
                    <a:pt x="108" y="263"/>
                  </a:cubicBezTo>
                  <a:cubicBezTo>
                    <a:pt x="117" y="263"/>
                    <a:pt x="127" y="261"/>
                    <a:pt x="137" y="256"/>
                  </a:cubicBezTo>
                  <a:cubicBezTo>
                    <a:pt x="191" y="256"/>
                    <a:pt x="224" y="190"/>
                    <a:pt x="224" y="120"/>
                  </a:cubicBezTo>
                  <a:cubicBezTo>
                    <a:pt x="224" y="66"/>
                    <a:pt x="191" y="33"/>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2" name="Google Shape;20382;p54"/>
            <p:cNvSpPr/>
            <p:nvPr/>
          </p:nvSpPr>
          <p:spPr>
            <a:xfrm>
              <a:off x="4666850" y="2867250"/>
              <a:ext cx="6000" cy="6575"/>
            </a:xfrm>
            <a:custGeom>
              <a:avLst/>
              <a:gdLst/>
              <a:ahLst/>
              <a:cxnLst/>
              <a:rect l="l" t="t" r="r" b="b"/>
              <a:pathLst>
                <a:path w="240" h="263" extrusionOk="0">
                  <a:moveTo>
                    <a:pt x="137" y="1"/>
                  </a:moveTo>
                  <a:cubicBezTo>
                    <a:pt x="104" y="1"/>
                    <a:pt x="71" y="1"/>
                    <a:pt x="54" y="38"/>
                  </a:cubicBezTo>
                  <a:cubicBezTo>
                    <a:pt x="1" y="71"/>
                    <a:pt x="1" y="158"/>
                    <a:pt x="33" y="207"/>
                  </a:cubicBezTo>
                  <a:cubicBezTo>
                    <a:pt x="54" y="245"/>
                    <a:pt x="82" y="263"/>
                    <a:pt x="113" y="263"/>
                  </a:cubicBezTo>
                  <a:cubicBezTo>
                    <a:pt x="139" y="263"/>
                    <a:pt x="166" y="250"/>
                    <a:pt x="190" y="228"/>
                  </a:cubicBezTo>
                  <a:cubicBezTo>
                    <a:pt x="240" y="191"/>
                    <a:pt x="240" y="104"/>
                    <a:pt x="207" y="54"/>
                  </a:cubicBezTo>
                  <a:cubicBezTo>
                    <a:pt x="190" y="38"/>
                    <a:pt x="174" y="21"/>
                    <a:pt x="157" y="21"/>
                  </a:cubicBezTo>
                  <a:cubicBezTo>
                    <a:pt x="157"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3" name="Google Shape;20383;p54"/>
            <p:cNvSpPr/>
            <p:nvPr/>
          </p:nvSpPr>
          <p:spPr>
            <a:xfrm>
              <a:off x="4664275" y="2917000"/>
              <a:ext cx="6000" cy="6550"/>
            </a:xfrm>
            <a:custGeom>
              <a:avLst/>
              <a:gdLst/>
              <a:ahLst/>
              <a:cxnLst/>
              <a:rect l="l" t="t" r="r" b="b"/>
              <a:pathLst>
                <a:path w="240" h="262" extrusionOk="0">
                  <a:moveTo>
                    <a:pt x="127" y="0"/>
                  </a:moveTo>
                  <a:cubicBezTo>
                    <a:pt x="81" y="0"/>
                    <a:pt x="45" y="22"/>
                    <a:pt x="17" y="72"/>
                  </a:cubicBezTo>
                  <a:cubicBezTo>
                    <a:pt x="0" y="142"/>
                    <a:pt x="33" y="229"/>
                    <a:pt x="87" y="245"/>
                  </a:cubicBezTo>
                  <a:cubicBezTo>
                    <a:pt x="104" y="262"/>
                    <a:pt x="120" y="262"/>
                    <a:pt x="136" y="262"/>
                  </a:cubicBezTo>
                  <a:cubicBezTo>
                    <a:pt x="174" y="245"/>
                    <a:pt x="207" y="229"/>
                    <a:pt x="223" y="175"/>
                  </a:cubicBezTo>
                  <a:cubicBezTo>
                    <a:pt x="240" y="126"/>
                    <a:pt x="240" y="72"/>
                    <a:pt x="207" y="39"/>
                  </a:cubicBezTo>
                  <a:cubicBezTo>
                    <a:pt x="190" y="23"/>
                    <a:pt x="190" y="6"/>
                    <a:pt x="174" y="6"/>
                  </a:cubicBezTo>
                  <a:cubicBezTo>
                    <a:pt x="157" y="2"/>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4" name="Google Shape;20384;p54"/>
            <p:cNvSpPr/>
            <p:nvPr/>
          </p:nvSpPr>
          <p:spPr>
            <a:xfrm>
              <a:off x="4675925" y="2929625"/>
              <a:ext cx="5575" cy="6400"/>
            </a:xfrm>
            <a:custGeom>
              <a:avLst/>
              <a:gdLst/>
              <a:ahLst/>
              <a:cxnLst/>
              <a:rect l="l" t="t" r="r" b="b"/>
              <a:pathLst>
                <a:path w="223" h="256" extrusionOk="0">
                  <a:moveTo>
                    <a:pt x="83" y="0"/>
                  </a:moveTo>
                  <a:cubicBezTo>
                    <a:pt x="66" y="0"/>
                    <a:pt x="33" y="17"/>
                    <a:pt x="17" y="50"/>
                  </a:cubicBezTo>
                  <a:cubicBezTo>
                    <a:pt x="0" y="66"/>
                    <a:pt x="0" y="103"/>
                    <a:pt x="0" y="136"/>
                  </a:cubicBezTo>
                  <a:cubicBezTo>
                    <a:pt x="0" y="169"/>
                    <a:pt x="17" y="206"/>
                    <a:pt x="50" y="223"/>
                  </a:cubicBezTo>
                  <a:cubicBezTo>
                    <a:pt x="66" y="256"/>
                    <a:pt x="103" y="256"/>
                    <a:pt x="120" y="256"/>
                  </a:cubicBezTo>
                  <a:cubicBezTo>
                    <a:pt x="186" y="239"/>
                    <a:pt x="223" y="169"/>
                    <a:pt x="223" y="103"/>
                  </a:cubicBezTo>
                  <a:cubicBezTo>
                    <a:pt x="206"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5" name="Google Shape;20385;p54"/>
            <p:cNvSpPr/>
            <p:nvPr/>
          </p:nvSpPr>
          <p:spPr>
            <a:xfrm>
              <a:off x="4662525" y="2884475"/>
              <a:ext cx="5700" cy="6525"/>
            </a:xfrm>
            <a:custGeom>
              <a:avLst/>
              <a:gdLst/>
              <a:ahLst/>
              <a:cxnLst/>
              <a:rect l="l" t="t" r="r" b="b"/>
              <a:pathLst>
                <a:path w="228" h="261" extrusionOk="0">
                  <a:moveTo>
                    <a:pt x="103" y="0"/>
                  </a:moveTo>
                  <a:cubicBezTo>
                    <a:pt x="70" y="0"/>
                    <a:pt x="37" y="17"/>
                    <a:pt x="21" y="54"/>
                  </a:cubicBezTo>
                  <a:cubicBezTo>
                    <a:pt x="0" y="87"/>
                    <a:pt x="0" y="120"/>
                    <a:pt x="0" y="157"/>
                  </a:cubicBezTo>
                  <a:cubicBezTo>
                    <a:pt x="0" y="190"/>
                    <a:pt x="21" y="207"/>
                    <a:pt x="54" y="240"/>
                  </a:cubicBezTo>
                  <a:cubicBezTo>
                    <a:pt x="70" y="260"/>
                    <a:pt x="103" y="260"/>
                    <a:pt x="141" y="260"/>
                  </a:cubicBezTo>
                  <a:cubicBezTo>
                    <a:pt x="190" y="240"/>
                    <a:pt x="227" y="174"/>
                    <a:pt x="227" y="103"/>
                  </a:cubicBezTo>
                  <a:cubicBezTo>
                    <a:pt x="227" y="70"/>
                    <a:pt x="206" y="54"/>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6" name="Google Shape;20386;p54"/>
            <p:cNvSpPr/>
            <p:nvPr/>
          </p:nvSpPr>
          <p:spPr>
            <a:xfrm>
              <a:off x="4684475" y="2898950"/>
              <a:ext cx="6000" cy="6575"/>
            </a:xfrm>
            <a:custGeom>
              <a:avLst/>
              <a:gdLst/>
              <a:ahLst/>
              <a:cxnLst/>
              <a:rect l="l" t="t" r="r" b="b"/>
              <a:pathLst>
                <a:path w="240" h="263" extrusionOk="0">
                  <a:moveTo>
                    <a:pt x="102" y="0"/>
                  </a:moveTo>
                  <a:cubicBezTo>
                    <a:pt x="84" y="0"/>
                    <a:pt x="60" y="12"/>
                    <a:pt x="34" y="23"/>
                  </a:cubicBezTo>
                  <a:cubicBezTo>
                    <a:pt x="17" y="40"/>
                    <a:pt x="1" y="73"/>
                    <a:pt x="1" y="110"/>
                  </a:cubicBezTo>
                  <a:cubicBezTo>
                    <a:pt x="1" y="143"/>
                    <a:pt x="1" y="176"/>
                    <a:pt x="17" y="213"/>
                  </a:cubicBezTo>
                  <a:cubicBezTo>
                    <a:pt x="50" y="229"/>
                    <a:pt x="71" y="246"/>
                    <a:pt x="104" y="262"/>
                  </a:cubicBezTo>
                  <a:cubicBezTo>
                    <a:pt x="137" y="262"/>
                    <a:pt x="153" y="246"/>
                    <a:pt x="190" y="229"/>
                  </a:cubicBezTo>
                  <a:cubicBezTo>
                    <a:pt x="223" y="176"/>
                    <a:pt x="240" y="110"/>
                    <a:pt x="207" y="40"/>
                  </a:cubicBezTo>
                  <a:cubicBezTo>
                    <a:pt x="190" y="23"/>
                    <a:pt x="174" y="7"/>
                    <a:pt x="153" y="7"/>
                  </a:cubicBezTo>
                  <a:lnTo>
                    <a:pt x="120" y="7"/>
                  </a:lnTo>
                  <a:cubicBezTo>
                    <a:pt x="115" y="2"/>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7" name="Google Shape;20387;p54"/>
            <p:cNvSpPr/>
            <p:nvPr/>
          </p:nvSpPr>
          <p:spPr>
            <a:xfrm>
              <a:off x="4881550" y="2984550"/>
              <a:ext cx="6100" cy="6425"/>
            </a:xfrm>
            <a:custGeom>
              <a:avLst/>
              <a:gdLst/>
              <a:ahLst/>
              <a:cxnLst/>
              <a:rect l="l" t="t" r="r" b="b"/>
              <a:pathLst>
                <a:path w="244" h="257" extrusionOk="0">
                  <a:moveTo>
                    <a:pt x="104" y="1"/>
                  </a:moveTo>
                  <a:cubicBezTo>
                    <a:pt x="71" y="1"/>
                    <a:pt x="54" y="17"/>
                    <a:pt x="38" y="50"/>
                  </a:cubicBezTo>
                  <a:cubicBezTo>
                    <a:pt x="21" y="87"/>
                    <a:pt x="1" y="120"/>
                    <a:pt x="21" y="153"/>
                  </a:cubicBezTo>
                  <a:cubicBezTo>
                    <a:pt x="21" y="190"/>
                    <a:pt x="38" y="207"/>
                    <a:pt x="54" y="223"/>
                  </a:cubicBezTo>
                  <a:cubicBezTo>
                    <a:pt x="87" y="256"/>
                    <a:pt x="104" y="256"/>
                    <a:pt x="141" y="256"/>
                  </a:cubicBezTo>
                  <a:cubicBezTo>
                    <a:pt x="207"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8" name="Google Shape;20388;p54"/>
            <p:cNvSpPr/>
            <p:nvPr/>
          </p:nvSpPr>
          <p:spPr>
            <a:xfrm>
              <a:off x="4673350" y="2806750"/>
              <a:ext cx="6000" cy="6425"/>
            </a:xfrm>
            <a:custGeom>
              <a:avLst/>
              <a:gdLst/>
              <a:ahLst/>
              <a:cxnLst/>
              <a:rect l="l" t="t" r="r" b="b"/>
              <a:pathLst>
                <a:path w="240" h="257" extrusionOk="0">
                  <a:moveTo>
                    <a:pt x="103" y="1"/>
                  </a:moveTo>
                  <a:cubicBezTo>
                    <a:pt x="66" y="1"/>
                    <a:pt x="33" y="17"/>
                    <a:pt x="17" y="50"/>
                  </a:cubicBezTo>
                  <a:cubicBezTo>
                    <a:pt x="0" y="87"/>
                    <a:pt x="0" y="120"/>
                    <a:pt x="0" y="153"/>
                  </a:cubicBezTo>
                  <a:cubicBezTo>
                    <a:pt x="17" y="190"/>
                    <a:pt x="17" y="207"/>
                    <a:pt x="50" y="240"/>
                  </a:cubicBezTo>
                  <a:cubicBezTo>
                    <a:pt x="66" y="256"/>
                    <a:pt x="103" y="256"/>
                    <a:pt x="136" y="256"/>
                  </a:cubicBezTo>
                  <a:cubicBezTo>
                    <a:pt x="186" y="240"/>
                    <a:pt x="239" y="174"/>
                    <a:pt x="223" y="104"/>
                  </a:cubicBezTo>
                  <a:cubicBezTo>
                    <a:pt x="223" y="71"/>
                    <a:pt x="20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9" name="Google Shape;20389;p54"/>
            <p:cNvSpPr/>
            <p:nvPr/>
          </p:nvSpPr>
          <p:spPr>
            <a:xfrm>
              <a:off x="4641500" y="2952800"/>
              <a:ext cx="5575" cy="6425"/>
            </a:xfrm>
            <a:custGeom>
              <a:avLst/>
              <a:gdLst/>
              <a:ahLst/>
              <a:cxnLst/>
              <a:rect l="l" t="t" r="r" b="b"/>
              <a:pathLst>
                <a:path w="223" h="257" extrusionOk="0">
                  <a:moveTo>
                    <a:pt x="87" y="1"/>
                  </a:moveTo>
                  <a:cubicBezTo>
                    <a:pt x="37" y="17"/>
                    <a:pt x="0" y="83"/>
                    <a:pt x="0" y="153"/>
                  </a:cubicBezTo>
                  <a:cubicBezTo>
                    <a:pt x="0" y="186"/>
                    <a:pt x="17" y="207"/>
                    <a:pt x="54" y="240"/>
                  </a:cubicBezTo>
                  <a:cubicBezTo>
                    <a:pt x="70" y="256"/>
                    <a:pt x="103" y="256"/>
                    <a:pt x="120" y="256"/>
                  </a:cubicBezTo>
                  <a:cubicBezTo>
                    <a:pt x="190" y="240"/>
                    <a:pt x="223" y="170"/>
                    <a:pt x="223" y="104"/>
                  </a:cubicBezTo>
                  <a:cubicBezTo>
                    <a:pt x="223" y="67"/>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0" name="Google Shape;20390;p54"/>
            <p:cNvSpPr/>
            <p:nvPr/>
          </p:nvSpPr>
          <p:spPr>
            <a:xfrm>
              <a:off x="4628600" y="3029975"/>
              <a:ext cx="6125" cy="6725"/>
            </a:xfrm>
            <a:custGeom>
              <a:avLst/>
              <a:gdLst/>
              <a:ahLst/>
              <a:cxnLst/>
              <a:rect l="l" t="t" r="r" b="b"/>
              <a:pathLst>
                <a:path w="245" h="269" extrusionOk="0">
                  <a:moveTo>
                    <a:pt x="126" y="0"/>
                  </a:moveTo>
                  <a:cubicBezTo>
                    <a:pt x="80" y="0"/>
                    <a:pt x="31" y="35"/>
                    <a:pt x="1" y="89"/>
                  </a:cubicBezTo>
                  <a:lnTo>
                    <a:pt x="1" y="142"/>
                  </a:lnTo>
                  <a:cubicBezTo>
                    <a:pt x="1" y="192"/>
                    <a:pt x="38" y="229"/>
                    <a:pt x="71" y="262"/>
                  </a:cubicBezTo>
                  <a:cubicBezTo>
                    <a:pt x="84" y="266"/>
                    <a:pt x="97" y="268"/>
                    <a:pt x="108" y="268"/>
                  </a:cubicBezTo>
                  <a:cubicBezTo>
                    <a:pt x="140" y="268"/>
                    <a:pt x="166" y="253"/>
                    <a:pt x="191" y="229"/>
                  </a:cubicBezTo>
                  <a:cubicBezTo>
                    <a:pt x="207" y="212"/>
                    <a:pt x="207" y="192"/>
                    <a:pt x="224" y="175"/>
                  </a:cubicBezTo>
                  <a:cubicBezTo>
                    <a:pt x="244" y="109"/>
                    <a:pt x="207" y="39"/>
                    <a:pt x="158" y="6"/>
                  </a:cubicBezTo>
                  <a:cubicBezTo>
                    <a:pt x="148" y="2"/>
                    <a:pt x="137"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1" name="Google Shape;20391;p54"/>
            <p:cNvSpPr/>
            <p:nvPr/>
          </p:nvSpPr>
          <p:spPr>
            <a:xfrm>
              <a:off x="4881150" y="2941850"/>
              <a:ext cx="6100" cy="6575"/>
            </a:xfrm>
            <a:custGeom>
              <a:avLst/>
              <a:gdLst/>
              <a:ahLst/>
              <a:cxnLst/>
              <a:rect l="l" t="t" r="r" b="b"/>
              <a:pathLst>
                <a:path w="244" h="263" extrusionOk="0">
                  <a:moveTo>
                    <a:pt x="125" y="0"/>
                  </a:moveTo>
                  <a:cubicBezTo>
                    <a:pt x="75" y="0"/>
                    <a:pt x="32" y="22"/>
                    <a:pt x="17" y="76"/>
                  </a:cubicBezTo>
                  <a:cubicBezTo>
                    <a:pt x="0" y="146"/>
                    <a:pt x="37" y="233"/>
                    <a:pt x="87" y="249"/>
                  </a:cubicBezTo>
                  <a:cubicBezTo>
                    <a:pt x="101" y="258"/>
                    <a:pt x="116" y="262"/>
                    <a:pt x="131" y="262"/>
                  </a:cubicBezTo>
                  <a:cubicBezTo>
                    <a:pt x="172" y="262"/>
                    <a:pt x="211" y="231"/>
                    <a:pt x="223" y="179"/>
                  </a:cubicBezTo>
                  <a:cubicBezTo>
                    <a:pt x="243" y="109"/>
                    <a:pt x="223" y="43"/>
                    <a:pt x="173" y="6"/>
                  </a:cubicBezTo>
                  <a:cubicBezTo>
                    <a:pt x="157" y="2"/>
                    <a:pt x="14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2" name="Google Shape;20392;p54"/>
            <p:cNvSpPr/>
            <p:nvPr/>
          </p:nvSpPr>
          <p:spPr>
            <a:xfrm>
              <a:off x="4631600" y="3016200"/>
              <a:ext cx="6100" cy="6625"/>
            </a:xfrm>
            <a:custGeom>
              <a:avLst/>
              <a:gdLst/>
              <a:ahLst/>
              <a:cxnLst/>
              <a:rect l="l" t="t" r="r" b="b"/>
              <a:pathLst>
                <a:path w="244" h="265" extrusionOk="0">
                  <a:moveTo>
                    <a:pt x="129" y="0"/>
                  </a:moveTo>
                  <a:cubicBezTo>
                    <a:pt x="83" y="0"/>
                    <a:pt x="35" y="33"/>
                    <a:pt x="21" y="91"/>
                  </a:cubicBezTo>
                  <a:cubicBezTo>
                    <a:pt x="0" y="145"/>
                    <a:pt x="21" y="227"/>
                    <a:pt x="87" y="248"/>
                  </a:cubicBezTo>
                  <a:cubicBezTo>
                    <a:pt x="104" y="264"/>
                    <a:pt x="124" y="264"/>
                    <a:pt x="141" y="264"/>
                  </a:cubicBezTo>
                  <a:cubicBezTo>
                    <a:pt x="174" y="264"/>
                    <a:pt x="207" y="227"/>
                    <a:pt x="227" y="178"/>
                  </a:cubicBezTo>
                  <a:cubicBezTo>
                    <a:pt x="244" y="124"/>
                    <a:pt x="227" y="75"/>
                    <a:pt x="207" y="42"/>
                  </a:cubicBezTo>
                  <a:cubicBezTo>
                    <a:pt x="190" y="21"/>
                    <a:pt x="174" y="21"/>
                    <a:pt x="157" y="5"/>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3" name="Google Shape;20393;p54"/>
            <p:cNvSpPr/>
            <p:nvPr/>
          </p:nvSpPr>
          <p:spPr>
            <a:xfrm>
              <a:off x="4634175" y="2966525"/>
              <a:ext cx="6100" cy="6625"/>
            </a:xfrm>
            <a:custGeom>
              <a:avLst/>
              <a:gdLst/>
              <a:ahLst/>
              <a:cxnLst/>
              <a:rect l="l" t="t" r="r" b="b"/>
              <a:pathLst>
                <a:path w="244" h="265" extrusionOk="0">
                  <a:moveTo>
                    <a:pt x="141" y="0"/>
                  </a:moveTo>
                  <a:cubicBezTo>
                    <a:pt x="104" y="0"/>
                    <a:pt x="71" y="17"/>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4" name="Google Shape;20394;p54"/>
            <p:cNvSpPr/>
            <p:nvPr/>
          </p:nvSpPr>
          <p:spPr>
            <a:xfrm>
              <a:off x="4637275" y="2998575"/>
              <a:ext cx="6000" cy="6625"/>
            </a:xfrm>
            <a:custGeom>
              <a:avLst/>
              <a:gdLst/>
              <a:ahLst/>
              <a:cxnLst/>
              <a:rect l="l" t="t" r="r" b="b"/>
              <a:pathLst>
                <a:path w="240" h="265" extrusionOk="0">
                  <a:moveTo>
                    <a:pt x="139" y="1"/>
                  </a:moveTo>
                  <a:cubicBezTo>
                    <a:pt x="87" y="1"/>
                    <a:pt x="44" y="36"/>
                    <a:pt x="17" y="91"/>
                  </a:cubicBezTo>
                  <a:cubicBezTo>
                    <a:pt x="0" y="161"/>
                    <a:pt x="33" y="231"/>
                    <a:pt x="83" y="264"/>
                  </a:cubicBezTo>
                  <a:lnTo>
                    <a:pt x="136" y="264"/>
                  </a:lnTo>
                  <a:cubicBezTo>
                    <a:pt x="169" y="264"/>
                    <a:pt x="223" y="231"/>
                    <a:pt x="223" y="178"/>
                  </a:cubicBezTo>
                  <a:cubicBezTo>
                    <a:pt x="239" y="145"/>
                    <a:pt x="239" y="91"/>
                    <a:pt x="206" y="58"/>
                  </a:cubicBezTo>
                  <a:cubicBezTo>
                    <a:pt x="206" y="42"/>
                    <a:pt x="186" y="25"/>
                    <a:pt x="169" y="5"/>
                  </a:cubicBezTo>
                  <a:cubicBezTo>
                    <a:pt x="159" y="2"/>
                    <a:pt x="149"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5" name="Google Shape;20395;p54"/>
            <p:cNvSpPr/>
            <p:nvPr/>
          </p:nvSpPr>
          <p:spPr>
            <a:xfrm>
              <a:off x="4696950" y="2861375"/>
              <a:ext cx="6425" cy="6750"/>
            </a:xfrm>
            <a:custGeom>
              <a:avLst/>
              <a:gdLst/>
              <a:ahLst/>
              <a:cxnLst/>
              <a:rect l="l" t="t" r="r" b="b"/>
              <a:pathLst>
                <a:path w="257" h="270" extrusionOk="0">
                  <a:moveTo>
                    <a:pt x="120" y="0"/>
                  </a:moveTo>
                  <a:cubicBezTo>
                    <a:pt x="76" y="0"/>
                    <a:pt x="41" y="32"/>
                    <a:pt x="17" y="83"/>
                  </a:cubicBezTo>
                  <a:cubicBezTo>
                    <a:pt x="0" y="153"/>
                    <a:pt x="33" y="236"/>
                    <a:pt x="87" y="256"/>
                  </a:cubicBezTo>
                  <a:cubicBezTo>
                    <a:pt x="100" y="265"/>
                    <a:pt x="115" y="269"/>
                    <a:pt x="129" y="269"/>
                  </a:cubicBezTo>
                  <a:cubicBezTo>
                    <a:pt x="170" y="269"/>
                    <a:pt x="211" y="238"/>
                    <a:pt x="223" y="186"/>
                  </a:cubicBezTo>
                  <a:cubicBezTo>
                    <a:pt x="256" y="116"/>
                    <a:pt x="223" y="50"/>
                    <a:pt x="169" y="13"/>
                  </a:cubicBezTo>
                  <a:cubicBezTo>
                    <a:pt x="152" y="4"/>
                    <a:pt x="135"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6" name="Google Shape;20396;p54"/>
            <p:cNvSpPr/>
            <p:nvPr/>
          </p:nvSpPr>
          <p:spPr>
            <a:xfrm>
              <a:off x="4690450" y="2926525"/>
              <a:ext cx="6100" cy="6700"/>
            </a:xfrm>
            <a:custGeom>
              <a:avLst/>
              <a:gdLst/>
              <a:ahLst/>
              <a:cxnLst/>
              <a:rect l="l" t="t" r="r" b="b"/>
              <a:pathLst>
                <a:path w="244" h="268" extrusionOk="0">
                  <a:moveTo>
                    <a:pt x="141" y="1"/>
                  </a:moveTo>
                  <a:cubicBezTo>
                    <a:pt x="104" y="1"/>
                    <a:pt x="71" y="21"/>
                    <a:pt x="54" y="38"/>
                  </a:cubicBezTo>
                  <a:cubicBezTo>
                    <a:pt x="1" y="87"/>
                    <a:pt x="1" y="157"/>
                    <a:pt x="38" y="227"/>
                  </a:cubicBezTo>
                  <a:cubicBezTo>
                    <a:pt x="54" y="244"/>
                    <a:pt x="87" y="260"/>
                    <a:pt x="104" y="260"/>
                  </a:cubicBezTo>
                  <a:cubicBezTo>
                    <a:pt x="115" y="265"/>
                    <a:pt x="125" y="267"/>
                    <a:pt x="135" y="267"/>
                  </a:cubicBezTo>
                  <a:cubicBezTo>
                    <a:pt x="159" y="267"/>
                    <a:pt x="179" y="255"/>
                    <a:pt x="190" y="244"/>
                  </a:cubicBezTo>
                  <a:cubicBezTo>
                    <a:pt x="207" y="227"/>
                    <a:pt x="223" y="190"/>
                    <a:pt x="223" y="157"/>
                  </a:cubicBezTo>
                  <a:cubicBezTo>
                    <a:pt x="244" y="124"/>
                    <a:pt x="223" y="87"/>
                    <a:pt x="207" y="54"/>
                  </a:cubicBezTo>
                  <a:cubicBezTo>
                    <a:pt x="190" y="38"/>
                    <a:pt x="174" y="21"/>
                    <a:pt x="157" y="21"/>
                  </a:cubicBezTo>
                  <a:lnTo>
                    <a:pt x="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7" name="Google Shape;20397;p54"/>
            <p:cNvSpPr/>
            <p:nvPr/>
          </p:nvSpPr>
          <p:spPr>
            <a:xfrm>
              <a:off x="4714050" y="2843650"/>
              <a:ext cx="6125" cy="6700"/>
            </a:xfrm>
            <a:custGeom>
              <a:avLst/>
              <a:gdLst/>
              <a:ahLst/>
              <a:cxnLst/>
              <a:rect l="l" t="t" r="r" b="b"/>
              <a:pathLst>
                <a:path w="245" h="268" extrusionOk="0">
                  <a:moveTo>
                    <a:pt x="104" y="1"/>
                  </a:moveTo>
                  <a:cubicBezTo>
                    <a:pt x="87" y="1"/>
                    <a:pt x="54" y="17"/>
                    <a:pt x="54" y="38"/>
                  </a:cubicBezTo>
                  <a:cubicBezTo>
                    <a:pt x="21" y="71"/>
                    <a:pt x="1" y="104"/>
                    <a:pt x="21" y="157"/>
                  </a:cubicBezTo>
                  <a:cubicBezTo>
                    <a:pt x="21" y="190"/>
                    <a:pt x="38" y="223"/>
                    <a:pt x="54" y="244"/>
                  </a:cubicBezTo>
                  <a:cubicBezTo>
                    <a:pt x="78" y="256"/>
                    <a:pt x="93" y="267"/>
                    <a:pt x="113" y="267"/>
                  </a:cubicBezTo>
                  <a:cubicBezTo>
                    <a:pt x="121" y="267"/>
                    <a:pt x="130" y="265"/>
                    <a:pt x="141" y="260"/>
                  </a:cubicBezTo>
                  <a:cubicBezTo>
                    <a:pt x="190" y="260"/>
                    <a:pt x="244" y="190"/>
                    <a:pt x="228" y="120"/>
                  </a:cubicBezTo>
                  <a:cubicBezTo>
                    <a:pt x="228" y="71"/>
                    <a:pt x="190" y="38"/>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8" name="Google Shape;20398;p54"/>
            <p:cNvSpPr/>
            <p:nvPr/>
          </p:nvSpPr>
          <p:spPr>
            <a:xfrm>
              <a:off x="4712400" y="2860550"/>
              <a:ext cx="6000" cy="6425"/>
            </a:xfrm>
            <a:custGeom>
              <a:avLst/>
              <a:gdLst/>
              <a:ahLst/>
              <a:cxnLst/>
              <a:rect l="l" t="t" r="r" b="b"/>
              <a:pathLst>
                <a:path w="240" h="257" extrusionOk="0">
                  <a:moveTo>
                    <a:pt x="111" y="0"/>
                  </a:moveTo>
                  <a:cubicBezTo>
                    <a:pt x="70" y="0"/>
                    <a:pt x="29" y="32"/>
                    <a:pt x="17" y="83"/>
                  </a:cubicBezTo>
                  <a:cubicBezTo>
                    <a:pt x="1" y="149"/>
                    <a:pt x="17" y="219"/>
                    <a:pt x="87" y="252"/>
                  </a:cubicBezTo>
                  <a:cubicBezTo>
                    <a:pt x="96" y="255"/>
                    <a:pt x="106" y="257"/>
                    <a:pt x="115" y="257"/>
                  </a:cubicBezTo>
                  <a:cubicBezTo>
                    <a:pt x="160" y="257"/>
                    <a:pt x="210" y="227"/>
                    <a:pt x="223" y="186"/>
                  </a:cubicBezTo>
                  <a:cubicBezTo>
                    <a:pt x="240" y="116"/>
                    <a:pt x="223" y="30"/>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9" name="Google Shape;20399;p54"/>
            <p:cNvSpPr/>
            <p:nvPr/>
          </p:nvSpPr>
          <p:spPr>
            <a:xfrm>
              <a:off x="4720150" y="2875500"/>
              <a:ext cx="425" cy="2100"/>
            </a:xfrm>
            <a:custGeom>
              <a:avLst/>
              <a:gdLst/>
              <a:ahLst/>
              <a:cxnLst/>
              <a:rect l="l" t="t" r="r" b="b"/>
              <a:pathLst>
                <a:path w="17" h="84" extrusionOk="0">
                  <a:moveTo>
                    <a:pt x="17" y="1"/>
                  </a:moveTo>
                  <a:cubicBezTo>
                    <a:pt x="0" y="34"/>
                    <a:pt x="0" y="50"/>
                    <a:pt x="0" y="83"/>
                  </a:cubicBezTo>
                  <a:cubicBezTo>
                    <a:pt x="0" y="67"/>
                    <a:pt x="17" y="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0" name="Google Shape;20400;p54"/>
            <p:cNvSpPr/>
            <p:nvPr/>
          </p:nvSpPr>
          <p:spPr>
            <a:xfrm>
              <a:off x="4697350" y="2911575"/>
              <a:ext cx="5600" cy="6600"/>
            </a:xfrm>
            <a:custGeom>
              <a:avLst/>
              <a:gdLst/>
              <a:ahLst/>
              <a:cxnLst/>
              <a:rect l="l" t="t" r="r" b="b"/>
              <a:pathLst>
                <a:path w="224" h="264" extrusionOk="0">
                  <a:moveTo>
                    <a:pt x="104" y="1"/>
                  </a:moveTo>
                  <a:cubicBezTo>
                    <a:pt x="34" y="17"/>
                    <a:pt x="1" y="83"/>
                    <a:pt x="1" y="153"/>
                  </a:cubicBezTo>
                  <a:cubicBezTo>
                    <a:pt x="1" y="186"/>
                    <a:pt x="17" y="223"/>
                    <a:pt x="50" y="240"/>
                  </a:cubicBezTo>
                  <a:cubicBezTo>
                    <a:pt x="65" y="252"/>
                    <a:pt x="86" y="263"/>
                    <a:pt x="102" y="263"/>
                  </a:cubicBezTo>
                  <a:cubicBezTo>
                    <a:pt x="109" y="263"/>
                    <a:pt x="116" y="261"/>
                    <a:pt x="120" y="256"/>
                  </a:cubicBezTo>
                  <a:cubicBezTo>
                    <a:pt x="153" y="256"/>
                    <a:pt x="191" y="240"/>
                    <a:pt x="207" y="207"/>
                  </a:cubicBezTo>
                  <a:cubicBezTo>
                    <a:pt x="224" y="186"/>
                    <a:pt x="224" y="153"/>
                    <a:pt x="224" y="120"/>
                  </a:cubicBezTo>
                  <a:cubicBezTo>
                    <a:pt x="224" y="83"/>
                    <a:pt x="207" y="50"/>
                    <a:pt x="174" y="34"/>
                  </a:cubicBezTo>
                  <a:cubicBezTo>
                    <a:pt x="174"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1" name="Google Shape;20401;p54"/>
            <p:cNvSpPr/>
            <p:nvPr/>
          </p:nvSpPr>
          <p:spPr>
            <a:xfrm>
              <a:off x="4708500" y="2830175"/>
              <a:ext cx="5575" cy="6700"/>
            </a:xfrm>
            <a:custGeom>
              <a:avLst/>
              <a:gdLst/>
              <a:ahLst/>
              <a:cxnLst/>
              <a:rect l="l" t="t" r="r" b="b"/>
              <a:pathLst>
                <a:path w="223" h="268" extrusionOk="0">
                  <a:moveTo>
                    <a:pt x="121" y="1"/>
                  </a:moveTo>
                  <a:cubicBezTo>
                    <a:pt x="115" y="1"/>
                    <a:pt x="109" y="2"/>
                    <a:pt x="103" y="8"/>
                  </a:cubicBezTo>
                  <a:cubicBezTo>
                    <a:pt x="70" y="8"/>
                    <a:pt x="37" y="24"/>
                    <a:pt x="17" y="61"/>
                  </a:cubicBezTo>
                  <a:cubicBezTo>
                    <a:pt x="0" y="78"/>
                    <a:pt x="0" y="111"/>
                    <a:pt x="0" y="144"/>
                  </a:cubicBezTo>
                  <a:cubicBezTo>
                    <a:pt x="0" y="181"/>
                    <a:pt x="17" y="214"/>
                    <a:pt x="54" y="231"/>
                  </a:cubicBezTo>
                  <a:cubicBezTo>
                    <a:pt x="70" y="247"/>
                    <a:pt x="103" y="268"/>
                    <a:pt x="140" y="268"/>
                  </a:cubicBezTo>
                  <a:cubicBezTo>
                    <a:pt x="190" y="247"/>
                    <a:pt x="223" y="181"/>
                    <a:pt x="223" y="111"/>
                  </a:cubicBezTo>
                  <a:cubicBezTo>
                    <a:pt x="223" y="78"/>
                    <a:pt x="206" y="41"/>
                    <a:pt x="173" y="24"/>
                  </a:cubicBezTo>
                  <a:lnTo>
                    <a:pt x="157" y="8"/>
                  </a:ln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2" name="Google Shape;20402;p54"/>
            <p:cNvSpPr/>
            <p:nvPr/>
          </p:nvSpPr>
          <p:spPr>
            <a:xfrm>
              <a:off x="4698600" y="2896125"/>
              <a:ext cx="6100" cy="6500"/>
            </a:xfrm>
            <a:custGeom>
              <a:avLst/>
              <a:gdLst/>
              <a:ahLst/>
              <a:cxnLst/>
              <a:rect l="l" t="t" r="r" b="b"/>
              <a:pathLst>
                <a:path w="244" h="260" extrusionOk="0">
                  <a:moveTo>
                    <a:pt x="103" y="0"/>
                  </a:moveTo>
                  <a:cubicBezTo>
                    <a:pt x="54" y="17"/>
                    <a:pt x="0" y="83"/>
                    <a:pt x="21" y="153"/>
                  </a:cubicBezTo>
                  <a:cubicBezTo>
                    <a:pt x="21" y="214"/>
                    <a:pt x="71" y="259"/>
                    <a:pt x="119" y="259"/>
                  </a:cubicBezTo>
                  <a:cubicBezTo>
                    <a:pt x="126" y="259"/>
                    <a:pt x="134" y="258"/>
                    <a:pt x="141" y="256"/>
                  </a:cubicBezTo>
                  <a:cubicBezTo>
                    <a:pt x="174" y="256"/>
                    <a:pt x="190" y="239"/>
                    <a:pt x="207" y="206"/>
                  </a:cubicBezTo>
                  <a:cubicBezTo>
                    <a:pt x="227" y="186"/>
                    <a:pt x="244" y="153"/>
                    <a:pt x="227" y="120"/>
                  </a:cubicBezTo>
                  <a:cubicBezTo>
                    <a:pt x="227" y="83"/>
                    <a:pt x="207" y="50"/>
                    <a:pt x="190" y="33"/>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3" name="Google Shape;20403;p54"/>
            <p:cNvSpPr/>
            <p:nvPr/>
          </p:nvSpPr>
          <p:spPr>
            <a:xfrm>
              <a:off x="4692200" y="2881475"/>
              <a:ext cx="6000" cy="6650"/>
            </a:xfrm>
            <a:custGeom>
              <a:avLst/>
              <a:gdLst/>
              <a:ahLst/>
              <a:cxnLst/>
              <a:rect l="l" t="t" r="r" b="b"/>
              <a:pathLst>
                <a:path w="240" h="266" extrusionOk="0">
                  <a:moveTo>
                    <a:pt x="104" y="1"/>
                  </a:moveTo>
                  <a:cubicBezTo>
                    <a:pt x="34" y="17"/>
                    <a:pt x="1" y="87"/>
                    <a:pt x="17" y="153"/>
                  </a:cubicBezTo>
                  <a:cubicBezTo>
                    <a:pt x="17" y="190"/>
                    <a:pt x="34" y="223"/>
                    <a:pt x="50" y="240"/>
                  </a:cubicBezTo>
                  <a:cubicBezTo>
                    <a:pt x="76" y="252"/>
                    <a:pt x="92" y="265"/>
                    <a:pt x="111" y="265"/>
                  </a:cubicBezTo>
                  <a:cubicBezTo>
                    <a:pt x="119" y="265"/>
                    <a:pt x="127" y="263"/>
                    <a:pt x="137" y="256"/>
                  </a:cubicBezTo>
                  <a:cubicBezTo>
                    <a:pt x="190" y="256"/>
                    <a:pt x="240" y="190"/>
                    <a:pt x="223" y="120"/>
                  </a:cubicBezTo>
                  <a:cubicBezTo>
                    <a:pt x="223" y="8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4" name="Google Shape;20404;p54"/>
            <p:cNvSpPr/>
            <p:nvPr/>
          </p:nvSpPr>
          <p:spPr>
            <a:xfrm>
              <a:off x="4672825" y="3023200"/>
              <a:ext cx="6100" cy="6425"/>
            </a:xfrm>
            <a:custGeom>
              <a:avLst/>
              <a:gdLst/>
              <a:ahLst/>
              <a:cxnLst/>
              <a:rect l="l" t="t" r="r" b="b"/>
              <a:pathLst>
                <a:path w="244" h="257" extrusionOk="0">
                  <a:moveTo>
                    <a:pt x="104" y="1"/>
                  </a:moveTo>
                  <a:cubicBezTo>
                    <a:pt x="54" y="17"/>
                    <a:pt x="1" y="87"/>
                    <a:pt x="21" y="153"/>
                  </a:cubicBezTo>
                  <a:cubicBezTo>
                    <a:pt x="21" y="190"/>
                    <a:pt x="38" y="223"/>
                    <a:pt x="54" y="240"/>
                  </a:cubicBezTo>
                  <a:cubicBezTo>
                    <a:pt x="87" y="256"/>
                    <a:pt x="104" y="256"/>
                    <a:pt x="141" y="256"/>
                  </a:cubicBezTo>
                  <a:cubicBezTo>
                    <a:pt x="174" y="256"/>
                    <a:pt x="190" y="240"/>
                    <a:pt x="207" y="207"/>
                  </a:cubicBezTo>
                  <a:cubicBezTo>
                    <a:pt x="227" y="174"/>
                    <a:pt x="244" y="137"/>
                    <a:pt x="227" y="104"/>
                  </a:cubicBezTo>
                  <a:cubicBezTo>
                    <a:pt x="227" y="71"/>
                    <a:pt x="207" y="50"/>
                    <a:pt x="190" y="17"/>
                  </a:cubicBezTo>
                  <a:lnTo>
                    <a:pt x="157" y="17"/>
                  </a:ln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5" name="Google Shape;20405;p54"/>
            <p:cNvSpPr/>
            <p:nvPr/>
          </p:nvSpPr>
          <p:spPr>
            <a:xfrm>
              <a:off x="4672000" y="2975400"/>
              <a:ext cx="4350" cy="6600"/>
            </a:xfrm>
            <a:custGeom>
              <a:avLst/>
              <a:gdLst/>
              <a:ahLst/>
              <a:cxnLst/>
              <a:rect l="l" t="t" r="r" b="b"/>
              <a:pathLst>
                <a:path w="174" h="264" extrusionOk="0">
                  <a:moveTo>
                    <a:pt x="142" y="0"/>
                  </a:moveTo>
                  <a:cubicBezTo>
                    <a:pt x="88" y="0"/>
                    <a:pt x="48" y="35"/>
                    <a:pt x="17" y="90"/>
                  </a:cubicBezTo>
                  <a:cubicBezTo>
                    <a:pt x="1" y="161"/>
                    <a:pt x="34" y="231"/>
                    <a:pt x="87" y="247"/>
                  </a:cubicBezTo>
                  <a:cubicBezTo>
                    <a:pt x="104" y="264"/>
                    <a:pt x="120" y="264"/>
                    <a:pt x="120" y="264"/>
                  </a:cubicBezTo>
                  <a:cubicBezTo>
                    <a:pt x="120" y="247"/>
                    <a:pt x="120" y="231"/>
                    <a:pt x="137" y="210"/>
                  </a:cubicBezTo>
                  <a:cubicBezTo>
                    <a:pt x="137" y="144"/>
                    <a:pt x="157" y="74"/>
                    <a:pt x="174" y="25"/>
                  </a:cubicBezTo>
                  <a:lnTo>
                    <a:pt x="174" y="4"/>
                  </a:lnTo>
                  <a:cubicBezTo>
                    <a:pt x="163" y="1"/>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6" name="Google Shape;20406;p54"/>
            <p:cNvSpPr/>
            <p:nvPr/>
          </p:nvSpPr>
          <p:spPr>
            <a:xfrm>
              <a:off x="4653550" y="2854925"/>
              <a:ext cx="6425" cy="6525"/>
            </a:xfrm>
            <a:custGeom>
              <a:avLst/>
              <a:gdLst/>
              <a:ahLst/>
              <a:cxnLst/>
              <a:rect l="l" t="t" r="r" b="b"/>
              <a:pathLst>
                <a:path w="257" h="261" extrusionOk="0">
                  <a:moveTo>
                    <a:pt x="128" y="1"/>
                  </a:moveTo>
                  <a:cubicBezTo>
                    <a:pt x="86" y="1"/>
                    <a:pt x="46" y="34"/>
                    <a:pt x="34" y="82"/>
                  </a:cubicBezTo>
                  <a:cubicBezTo>
                    <a:pt x="1" y="152"/>
                    <a:pt x="34" y="222"/>
                    <a:pt x="87" y="255"/>
                  </a:cubicBezTo>
                  <a:cubicBezTo>
                    <a:pt x="103" y="259"/>
                    <a:pt x="117" y="261"/>
                    <a:pt x="131" y="261"/>
                  </a:cubicBezTo>
                  <a:cubicBezTo>
                    <a:pt x="177" y="261"/>
                    <a:pt x="214" y="238"/>
                    <a:pt x="240" y="185"/>
                  </a:cubicBezTo>
                  <a:cubicBezTo>
                    <a:pt x="256" y="119"/>
                    <a:pt x="223" y="32"/>
                    <a:pt x="174" y="16"/>
                  </a:cubicBezTo>
                  <a:cubicBezTo>
                    <a:pt x="159" y="6"/>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7" name="Google Shape;20407;p54"/>
            <p:cNvSpPr/>
            <p:nvPr/>
          </p:nvSpPr>
          <p:spPr>
            <a:xfrm>
              <a:off x="4668600" y="2945900"/>
              <a:ext cx="6000" cy="6425"/>
            </a:xfrm>
            <a:custGeom>
              <a:avLst/>
              <a:gdLst/>
              <a:ahLst/>
              <a:cxnLst/>
              <a:rect l="l" t="t" r="r" b="b"/>
              <a:pathLst>
                <a:path w="240" h="257" extrusionOk="0">
                  <a:moveTo>
                    <a:pt x="137" y="1"/>
                  </a:moveTo>
                  <a:cubicBezTo>
                    <a:pt x="120" y="1"/>
                    <a:pt x="87" y="1"/>
                    <a:pt x="67" y="34"/>
                  </a:cubicBezTo>
                  <a:cubicBezTo>
                    <a:pt x="17" y="71"/>
                    <a:pt x="1" y="153"/>
                    <a:pt x="50" y="207"/>
                  </a:cubicBezTo>
                  <a:cubicBezTo>
                    <a:pt x="67" y="240"/>
                    <a:pt x="87" y="256"/>
                    <a:pt x="120" y="256"/>
                  </a:cubicBezTo>
                  <a:cubicBezTo>
                    <a:pt x="153" y="256"/>
                    <a:pt x="170" y="256"/>
                    <a:pt x="207" y="223"/>
                  </a:cubicBezTo>
                  <a:cubicBezTo>
                    <a:pt x="223" y="207"/>
                    <a:pt x="240" y="174"/>
                    <a:pt x="240" y="137"/>
                  </a:cubicBezTo>
                  <a:cubicBezTo>
                    <a:pt x="240" y="104"/>
                    <a:pt x="240" y="71"/>
                    <a:pt x="223" y="50"/>
                  </a:cubicBezTo>
                  <a:cubicBezTo>
                    <a:pt x="207" y="34"/>
                    <a:pt x="190" y="17"/>
                    <a:pt x="170"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8" name="Google Shape;20408;p54"/>
            <p:cNvSpPr/>
            <p:nvPr/>
          </p:nvSpPr>
          <p:spPr>
            <a:xfrm>
              <a:off x="4664275" y="2960850"/>
              <a:ext cx="6000" cy="6425"/>
            </a:xfrm>
            <a:custGeom>
              <a:avLst/>
              <a:gdLst/>
              <a:ahLst/>
              <a:cxnLst/>
              <a:rect l="l" t="t" r="r" b="b"/>
              <a:pathLst>
                <a:path w="240" h="257" extrusionOk="0">
                  <a:moveTo>
                    <a:pt x="127" y="0"/>
                  </a:moveTo>
                  <a:cubicBezTo>
                    <a:pt x="80" y="0"/>
                    <a:pt x="31" y="30"/>
                    <a:pt x="17" y="71"/>
                  </a:cubicBezTo>
                  <a:cubicBezTo>
                    <a:pt x="0" y="141"/>
                    <a:pt x="17" y="227"/>
                    <a:pt x="87" y="244"/>
                  </a:cubicBezTo>
                  <a:cubicBezTo>
                    <a:pt x="100" y="252"/>
                    <a:pt x="115" y="257"/>
                    <a:pt x="129" y="257"/>
                  </a:cubicBezTo>
                  <a:cubicBezTo>
                    <a:pt x="170" y="257"/>
                    <a:pt x="211" y="225"/>
                    <a:pt x="223" y="174"/>
                  </a:cubicBezTo>
                  <a:cubicBezTo>
                    <a:pt x="240" y="108"/>
                    <a:pt x="223" y="38"/>
                    <a:pt x="157" y="5"/>
                  </a:cubicBezTo>
                  <a:cubicBezTo>
                    <a:pt x="148" y="2"/>
                    <a:pt x="13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9" name="Google Shape;20409;p54"/>
            <p:cNvSpPr/>
            <p:nvPr/>
          </p:nvSpPr>
          <p:spPr>
            <a:xfrm>
              <a:off x="4766925" y="3020950"/>
              <a:ext cx="6425" cy="6475"/>
            </a:xfrm>
            <a:custGeom>
              <a:avLst/>
              <a:gdLst/>
              <a:ahLst/>
              <a:cxnLst/>
              <a:rect l="l" t="t" r="r" b="b"/>
              <a:pathLst>
                <a:path w="257" h="259" extrusionOk="0">
                  <a:moveTo>
                    <a:pt x="146" y="0"/>
                  </a:moveTo>
                  <a:cubicBezTo>
                    <a:pt x="98" y="0"/>
                    <a:pt x="48" y="33"/>
                    <a:pt x="34" y="91"/>
                  </a:cubicBezTo>
                  <a:cubicBezTo>
                    <a:pt x="1" y="140"/>
                    <a:pt x="34" y="227"/>
                    <a:pt x="87" y="243"/>
                  </a:cubicBezTo>
                  <a:cubicBezTo>
                    <a:pt x="105" y="253"/>
                    <a:pt x="122" y="258"/>
                    <a:pt x="138" y="258"/>
                  </a:cubicBezTo>
                  <a:cubicBezTo>
                    <a:pt x="181" y="258"/>
                    <a:pt x="216" y="225"/>
                    <a:pt x="240" y="177"/>
                  </a:cubicBezTo>
                  <a:cubicBezTo>
                    <a:pt x="256" y="107"/>
                    <a:pt x="223" y="37"/>
                    <a:pt x="174" y="4"/>
                  </a:cubicBezTo>
                  <a:cubicBezTo>
                    <a:pt x="165" y="1"/>
                    <a:pt x="155"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0" name="Google Shape;20410;p54"/>
            <p:cNvSpPr/>
            <p:nvPr/>
          </p:nvSpPr>
          <p:spPr>
            <a:xfrm>
              <a:off x="4658300" y="2903325"/>
              <a:ext cx="5575" cy="6525"/>
            </a:xfrm>
            <a:custGeom>
              <a:avLst/>
              <a:gdLst/>
              <a:ahLst/>
              <a:cxnLst/>
              <a:rect l="l" t="t" r="r" b="b"/>
              <a:pathLst>
                <a:path w="223" h="261" extrusionOk="0">
                  <a:moveTo>
                    <a:pt x="103" y="1"/>
                  </a:moveTo>
                  <a:cubicBezTo>
                    <a:pt x="33" y="22"/>
                    <a:pt x="0" y="71"/>
                    <a:pt x="0" y="158"/>
                  </a:cubicBezTo>
                  <a:cubicBezTo>
                    <a:pt x="0" y="191"/>
                    <a:pt x="17" y="207"/>
                    <a:pt x="50" y="228"/>
                  </a:cubicBezTo>
                  <a:cubicBezTo>
                    <a:pt x="66" y="261"/>
                    <a:pt x="103" y="261"/>
                    <a:pt x="120" y="261"/>
                  </a:cubicBezTo>
                  <a:cubicBezTo>
                    <a:pt x="153" y="261"/>
                    <a:pt x="190" y="228"/>
                    <a:pt x="206" y="207"/>
                  </a:cubicBezTo>
                  <a:cubicBezTo>
                    <a:pt x="223" y="174"/>
                    <a:pt x="223" y="141"/>
                    <a:pt x="223" y="104"/>
                  </a:cubicBezTo>
                  <a:cubicBezTo>
                    <a:pt x="223" y="71"/>
                    <a:pt x="206" y="38"/>
                    <a:pt x="169" y="22"/>
                  </a:cubicBezTo>
                  <a:cubicBezTo>
                    <a:pt x="169" y="22"/>
                    <a:pt x="153"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1" name="Google Shape;20411;p54"/>
            <p:cNvSpPr/>
            <p:nvPr/>
          </p:nvSpPr>
          <p:spPr>
            <a:xfrm>
              <a:off x="4661275" y="2930750"/>
              <a:ext cx="6025" cy="6450"/>
            </a:xfrm>
            <a:custGeom>
              <a:avLst/>
              <a:gdLst/>
              <a:ahLst/>
              <a:cxnLst/>
              <a:rect l="l" t="t" r="r" b="b"/>
              <a:pathLst>
                <a:path w="241" h="258" extrusionOk="0">
                  <a:moveTo>
                    <a:pt x="127" y="1"/>
                  </a:moveTo>
                  <a:cubicBezTo>
                    <a:pt x="82" y="1"/>
                    <a:pt x="31" y="33"/>
                    <a:pt x="17" y="91"/>
                  </a:cubicBezTo>
                  <a:cubicBezTo>
                    <a:pt x="1" y="108"/>
                    <a:pt x="1" y="124"/>
                    <a:pt x="1" y="141"/>
                  </a:cubicBezTo>
                  <a:cubicBezTo>
                    <a:pt x="17" y="194"/>
                    <a:pt x="34" y="227"/>
                    <a:pt x="71" y="244"/>
                  </a:cubicBezTo>
                  <a:cubicBezTo>
                    <a:pt x="92" y="253"/>
                    <a:pt x="110" y="258"/>
                    <a:pt x="127" y="258"/>
                  </a:cubicBezTo>
                  <a:cubicBezTo>
                    <a:pt x="149" y="258"/>
                    <a:pt x="169" y="249"/>
                    <a:pt x="191" y="227"/>
                  </a:cubicBezTo>
                  <a:cubicBezTo>
                    <a:pt x="207" y="211"/>
                    <a:pt x="207" y="194"/>
                    <a:pt x="224" y="178"/>
                  </a:cubicBezTo>
                  <a:cubicBezTo>
                    <a:pt x="240" y="108"/>
                    <a:pt x="207"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2" name="Google Shape;20412;p54"/>
            <p:cNvSpPr/>
            <p:nvPr/>
          </p:nvSpPr>
          <p:spPr>
            <a:xfrm>
              <a:off x="4679725" y="2960025"/>
              <a:ext cx="2200" cy="4350"/>
            </a:xfrm>
            <a:custGeom>
              <a:avLst/>
              <a:gdLst/>
              <a:ahLst/>
              <a:cxnLst/>
              <a:rect l="l" t="t" r="r" b="b"/>
              <a:pathLst>
                <a:path w="88" h="174" extrusionOk="0">
                  <a:moveTo>
                    <a:pt x="87" y="0"/>
                  </a:moveTo>
                  <a:cubicBezTo>
                    <a:pt x="54" y="0"/>
                    <a:pt x="17" y="38"/>
                    <a:pt x="17" y="71"/>
                  </a:cubicBezTo>
                  <a:cubicBezTo>
                    <a:pt x="1" y="104"/>
                    <a:pt x="1" y="141"/>
                    <a:pt x="17" y="174"/>
                  </a:cubicBezTo>
                  <a:cubicBezTo>
                    <a:pt x="34" y="104"/>
                    <a:pt x="71" y="54"/>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3" name="Google Shape;20413;p54"/>
            <p:cNvSpPr/>
            <p:nvPr/>
          </p:nvSpPr>
          <p:spPr>
            <a:xfrm>
              <a:off x="4827025" y="2980650"/>
              <a:ext cx="6100" cy="6500"/>
            </a:xfrm>
            <a:custGeom>
              <a:avLst/>
              <a:gdLst/>
              <a:ahLst/>
              <a:cxnLst/>
              <a:rect l="l" t="t" r="r" b="b"/>
              <a:pathLst>
                <a:path w="244" h="260" extrusionOk="0">
                  <a:moveTo>
                    <a:pt x="104" y="0"/>
                  </a:moveTo>
                  <a:cubicBezTo>
                    <a:pt x="54" y="21"/>
                    <a:pt x="1" y="70"/>
                    <a:pt x="17" y="157"/>
                  </a:cubicBezTo>
                  <a:cubicBezTo>
                    <a:pt x="17" y="190"/>
                    <a:pt x="38" y="206"/>
                    <a:pt x="54" y="227"/>
                  </a:cubicBezTo>
                  <a:cubicBezTo>
                    <a:pt x="87" y="260"/>
                    <a:pt x="120" y="260"/>
                    <a:pt x="141" y="260"/>
                  </a:cubicBezTo>
                  <a:cubicBezTo>
                    <a:pt x="207" y="243"/>
                    <a:pt x="244" y="173"/>
                    <a:pt x="244" y="103"/>
                  </a:cubicBezTo>
                  <a:cubicBezTo>
                    <a:pt x="223" y="54"/>
                    <a:pt x="207"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4" name="Google Shape;20414;p54"/>
            <p:cNvSpPr/>
            <p:nvPr/>
          </p:nvSpPr>
          <p:spPr>
            <a:xfrm>
              <a:off x="4810325" y="2983600"/>
              <a:ext cx="6425" cy="6550"/>
            </a:xfrm>
            <a:custGeom>
              <a:avLst/>
              <a:gdLst/>
              <a:ahLst/>
              <a:cxnLst/>
              <a:rect l="l" t="t" r="r" b="b"/>
              <a:pathLst>
                <a:path w="257" h="262" extrusionOk="0">
                  <a:moveTo>
                    <a:pt x="140" y="0"/>
                  </a:moveTo>
                  <a:cubicBezTo>
                    <a:pt x="96" y="0"/>
                    <a:pt x="47" y="35"/>
                    <a:pt x="34" y="88"/>
                  </a:cubicBezTo>
                  <a:cubicBezTo>
                    <a:pt x="1" y="158"/>
                    <a:pt x="34" y="228"/>
                    <a:pt x="87" y="245"/>
                  </a:cubicBezTo>
                  <a:cubicBezTo>
                    <a:pt x="104" y="261"/>
                    <a:pt x="120" y="261"/>
                    <a:pt x="137" y="261"/>
                  </a:cubicBezTo>
                  <a:cubicBezTo>
                    <a:pt x="190" y="261"/>
                    <a:pt x="223" y="228"/>
                    <a:pt x="240" y="175"/>
                  </a:cubicBezTo>
                  <a:cubicBezTo>
                    <a:pt x="256" y="125"/>
                    <a:pt x="240" y="72"/>
                    <a:pt x="207" y="39"/>
                  </a:cubicBezTo>
                  <a:cubicBezTo>
                    <a:pt x="207" y="22"/>
                    <a:pt x="190" y="22"/>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5" name="Google Shape;20415;p54"/>
            <p:cNvSpPr/>
            <p:nvPr/>
          </p:nvSpPr>
          <p:spPr>
            <a:xfrm>
              <a:off x="4823625" y="2949300"/>
              <a:ext cx="6000" cy="6700"/>
            </a:xfrm>
            <a:custGeom>
              <a:avLst/>
              <a:gdLst/>
              <a:ahLst/>
              <a:cxnLst/>
              <a:rect l="l" t="t" r="r" b="b"/>
              <a:pathLst>
                <a:path w="240" h="268" extrusionOk="0">
                  <a:moveTo>
                    <a:pt x="104" y="1"/>
                  </a:moveTo>
                  <a:cubicBezTo>
                    <a:pt x="33" y="17"/>
                    <a:pt x="0" y="87"/>
                    <a:pt x="17" y="157"/>
                  </a:cubicBezTo>
                  <a:cubicBezTo>
                    <a:pt x="17" y="190"/>
                    <a:pt x="33" y="223"/>
                    <a:pt x="71" y="244"/>
                  </a:cubicBezTo>
                  <a:cubicBezTo>
                    <a:pt x="82" y="256"/>
                    <a:pt x="94" y="267"/>
                    <a:pt x="111" y="267"/>
                  </a:cubicBezTo>
                  <a:cubicBezTo>
                    <a:pt x="119" y="267"/>
                    <a:pt x="127" y="265"/>
                    <a:pt x="137" y="260"/>
                  </a:cubicBezTo>
                  <a:cubicBezTo>
                    <a:pt x="174" y="260"/>
                    <a:pt x="190" y="244"/>
                    <a:pt x="207" y="207"/>
                  </a:cubicBezTo>
                  <a:cubicBezTo>
                    <a:pt x="223" y="190"/>
                    <a:pt x="240" y="157"/>
                    <a:pt x="223" y="120"/>
                  </a:cubicBezTo>
                  <a:cubicBezTo>
                    <a:pt x="223" y="87"/>
                    <a:pt x="207" y="54"/>
                    <a:pt x="190" y="38"/>
                  </a:cubicBezTo>
                  <a:cubicBezTo>
                    <a:pt x="174" y="17"/>
                    <a:pt x="174" y="17"/>
                    <a:pt x="153" y="17"/>
                  </a:cubicBezTo>
                  <a:lnTo>
                    <a:pt x="137"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6" name="Google Shape;20416;p54"/>
            <p:cNvSpPr/>
            <p:nvPr/>
          </p:nvSpPr>
          <p:spPr>
            <a:xfrm>
              <a:off x="4797450" y="2984975"/>
              <a:ext cx="6000" cy="6500"/>
            </a:xfrm>
            <a:custGeom>
              <a:avLst/>
              <a:gdLst/>
              <a:ahLst/>
              <a:cxnLst/>
              <a:rect l="l" t="t" r="r" b="b"/>
              <a:pathLst>
                <a:path w="240" h="260" extrusionOk="0">
                  <a:moveTo>
                    <a:pt x="136" y="0"/>
                  </a:moveTo>
                  <a:cubicBezTo>
                    <a:pt x="103" y="0"/>
                    <a:pt x="66" y="0"/>
                    <a:pt x="50" y="33"/>
                  </a:cubicBezTo>
                  <a:cubicBezTo>
                    <a:pt x="0" y="70"/>
                    <a:pt x="0" y="157"/>
                    <a:pt x="33" y="206"/>
                  </a:cubicBezTo>
                  <a:cubicBezTo>
                    <a:pt x="50" y="239"/>
                    <a:pt x="87" y="260"/>
                    <a:pt x="103" y="260"/>
                  </a:cubicBezTo>
                  <a:cubicBezTo>
                    <a:pt x="136" y="260"/>
                    <a:pt x="169" y="260"/>
                    <a:pt x="190" y="239"/>
                  </a:cubicBezTo>
                  <a:cubicBezTo>
                    <a:pt x="206" y="206"/>
                    <a:pt x="223" y="173"/>
                    <a:pt x="223" y="136"/>
                  </a:cubicBezTo>
                  <a:cubicBezTo>
                    <a:pt x="239" y="103"/>
                    <a:pt x="223" y="70"/>
                    <a:pt x="206" y="54"/>
                  </a:cubicBezTo>
                  <a:cubicBezTo>
                    <a:pt x="190" y="33"/>
                    <a:pt x="169" y="17"/>
                    <a:pt x="153" y="17"/>
                  </a:cubicBezTo>
                  <a:cubicBezTo>
                    <a:pt x="153"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7" name="Google Shape;20417;p54"/>
            <p:cNvSpPr/>
            <p:nvPr/>
          </p:nvSpPr>
          <p:spPr>
            <a:xfrm>
              <a:off x="4781975" y="2989950"/>
              <a:ext cx="6000" cy="6700"/>
            </a:xfrm>
            <a:custGeom>
              <a:avLst/>
              <a:gdLst/>
              <a:ahLst/>
              <a:cxnLst/>
              <a:rect l="l" t="t" r="r" b="b"/>
              <a:pathLst>
                <a:path w="240" h="268" extrusionOk="0">
                  <a:moveTo>
                    <a:pt x="120" y="0"/>
                  </a:moveTo>
                  <a:cubicBezTo>
                    <a:pt x="115" y="0"/>
                    <a:pt x="109" y="2"/>
                    <a:pt x="104" y="7"/>
                  </a:cubicBezTo>
                  <a:lnTo>
                    <a:pt x="67" y="7"/>
                  </a:lnTo>
                  <a:cubicBezTo>
                    <a:pt x="34" y="24"/>
                    <a:pt x="1" y="94"/>
                    <a:pt x="17" y="143"/>
                  </a:cubicBezTo>
                  <a:cubicBezTo>
                    <a:pt x="17" y="181"/>
                    <a:pt x="34" y="214"/>
                    <a:pt x="50" y="230"/>
                  </a:cubicBezTo>
                  <a:cubicBezTo>
                    <a:pt x="67" y="246"/>
                    <a:pt x="104" y="267"/>
                    <a:pt x="137" y="267"/>
                  </a:cubicBezTo>
                  <a:cubicBezTo>
                    <a:pt x="190" y="246"/>
                    <a:pt x="240" y="181"/>
                    <a:pt x="223" y="110"/>
                  </a:cubicBezTo>
                  <a:lnTo>
                    <a:pt x="223" y="77"/>
                  </a:ln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8" name="Google Shape;20418;p54"/>
            <p:cNvSpPr/>
            <p:nvPr/>
          </p:nvSpPr>
          <p:spPr>
            <a:xfrm>
              <a:off x="4766525" y="2990525"/>
              <a:ext cx="6000" cy="6525"/>
            </a:xfrm>
            <a:custGeom>
              <a:avLst/>
              <a:gdLst/>
              <a:ahLst/>
              <a:cxnLst/>
              <a:rect l="l" t="t" r="r" b="b"/>
              <a:pathLst>
                <a:path w="240" h="261" extrusionOk="0">
                  <a:moveTo>
                    <a:pt x="136" y="1"/>
                  </a:moveTo>
                  <a:cubicBezTo>
                    <a:pt x="103" y="17"/>
                    <a:pt x="50" y="54"/>
                    <a:pt x="17" y="87"/>
                  </a:cubicBezTo>
                  <a:cubicBezTo>
                    <a:pt x="0" y="120"/>
                    <a:pt x="17" y="174"/>
                    <a:pt x="33" y="207"/>
                  </a:cubicBezTo>
                  <a:cubicBezTo>
                    <a:pt x="50" y="223"/>
                    <a:pt x="87" y="244"/>
                    <a:pt x="103" y="261"/>
                  </a:cubicBezTo>
                  <a:cubicBezTo>
                    <a:pt x="136" y="261"/>
                    <a:pt x="169" y="244"/>
                    <a:pt x="190" y="223"/>
                  </a:cubicBezTo>
                  <a:cubicBezTo>
                    <a:pt x="239" y="174"/>
                    <a:pt x="239" y="87"/>
                    <a:pt x="207" y="38"/>
                  </a:cubicBezTo>
                  <a:cubicBezTo>
                    <a:pt x="190"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9" name="Google Shape;20419;p54"/>
            <p:cNvSpPr/>
            <p:nvPr/>
          </p:nvSpPr>
          <p:spPr>
            <a:xfrm>
              <a:off x="4775500" y="3007850"/>
              <a:ext cx="6100" cy="6450"/>
            </a:xfrm>
            <a:custGeom>
              <a:avLst/>
              <a:gdLst/>
              <a:ahLst/>
              <a:cxnLst/>
              <a:rect l="l" t="t" r="r" b="b"/>
              <a:pathLst>
                <a:path w="244" h="258" extrusionOk="0">
                  <a:moveTo>
                    <a:pt x="113" y="0"/>
                  </a:moveTo>
                  <a:cubicBezTo>
                    <a:pt x="71" y="0"/>
                    <a:pt x="32" y="31"/>
                    <a:pt x="17" y="83"/>
                  </a:cubicBezTo>
                  <a:cubicBezTo>
                    <a:pt x="0" y="149"/>
                    <a:pt x="17" y="219"/>
                    <a:pt x="70" y="252"/>
                  </a:cubicBezTo>
                  <a:cubicBezTo>
                    <a:pt x="83" y="256"/>
                    <a:pt x="96" y="258"/>
                    <a:pt x="109" y="258"/>
                  </a:cubicBezTo>
                  <a:cubicBezTo>
                    <a:pt x="163" y="258"/>
                    <a:pt x="209" y="223"/>
                    <a:pt x="223" y="170"/>
                  </a:cubicBezTo>
                  <a:cubicBezTo>
                    <a:pt x="243" y="99"/>
                    <a:pt x="206" y="29"/>
                    <a:pt x="157" y="13"/>
                  </a:cubicBezTo>
                  <a:cubicBezTo>
                    <a:pt x="142"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0" name="Google Shape;20420;p54"/>
            <p:cNvSpPr/>
            <p:nvPr/>
          </p:nvSpPr>
          <p:spPr>
            <a:xfrm>
              <a:off x="4780225" y="3033100"/>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0"/>
                    <a:pt x="83" y="263"/>
                    <a:pt x="114" y="263"/>
                  </a:cubicBezTo>
                  <a:cubicBezTo>
                    <a:pt x="140" y="263"/>
                    <a:pt x="166" y="255"/>
                    <a:pt x="190" y="240"/>
                  </a:cubicBezTo>
                  <a:cubicBezTo>
                    <a:pt x="240" y="190"/>
                    <a:pt x="240" y="104"/>
                    <a:pt x="207" y="50"/>
                  </a:cubicBezTo>
                  <a:cubicBezTo>
                    <a:pt x="190" y="34"/>
                    <a:pt x="190" y="17"/>
                    <a:pt x="174"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1" name="Google Shape;20421;p54"/>
            <p:cNvSpPr/>
            <p:nvPr/>
          </p:nvSpPr>
          <p:spPr>
            <a:xfrm>
              <a:off x="4679725" y="2835925"/>
              <a:ext cx="6000" cy="6525"/>
            </a:xfrm>
            <a:custGeom>
              <a:avLst/>
              <a:gdLst/>
              <a:ahLst/>
              <a:cxnLst/>
              <a:rect l="l" t="t" r="r" b="b"/>
              <a:pathLst>
                <a:path w="240" h="261" extrusionOk="0">
                  <a:moveTo>
                    <a:pt x="104" y="1"/>
                  </a:moveTo>
                  <a:cubicBezTo>
                    <a:pt x="71" y="1"/>
                    <a:pt x="54" y="17"/>
                    <a:pt x="34" y="54"/>
                  </a:cubicBezTo>
                  <a:cubicBezTo>
                    <a:pt x="17" y="87"/>
                    <a:pt x="1" y="120"/>
                    <a:pt x="17" y="157"/>
                  </a:cubicBezTo>
                  <a:cubicBezTo>
                    <a:pt x="17" y="190"/>
                    <a:pt x="34" y="207"/>
                    <a:pt x="54" y="244"/>
                  </a:cubicBezTo>
                  <a:cubicBezTo>
                    <a:pt x="87" y="260"/>
                    <a:pt x="104" y="260"/>
                    <a:pt x="137" y="260"/>
                  </a:cubicBezTo>
                  <a:cubicBezTo>
                    <a:pt x="191" y="244"/>
                    <a:pt x="240" y="174"/>
                    <a:pt x="224" y="104"/>
                  </a:cubicBezTo>
                  <a:cubicBezTo>
                    <a:pt x="224" y="71"/>
                    <a:pt x="207" y="54"/>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2" name="Google Shape;20422;p54"/>
            <p:cNvSpPr/>
            <p:nvPr/>
          </p:nvSpPr>
          <p:spPr>
            <a:xfrm>
              <a:off x="4668600" y="2823975"/>
              <a:ext cx="6000" cy="6400"/>
            </a:xfrm>
            <a:custGeom>
              <a:avLst/>
              <a:gdLst/>
              <a:ahLst/>
              <a:cxnLst/>
              <a:rect l="l" t="t" r="r" b="b"/>
              <a:pathLst>
                <a:path w="240" h="256" extrusionOk="0">
                  <a:moveTo>
                    <a:pt x="104" y="0"/>
                  </a:moveTo>
                  <a:cubicBezTo>
                    <a:pt x="87" y="0"/>
                    <a:pt x="87" y="17"/>
                    <a:pt x="67" y="17"/>
                  </a:cubicBezTo>
                  <a:cubicBezTo>
                    <a:pt x="34" y="33"/>
                    <a:pt x="1" y="83"/>
                    <a:pt x="1" y="153"/>
                  </a:cubicBezTo>
                  <a:cubicBezTo>
                    <a:pt x="17" y="186"/>
                    <a:pt x="34" y="223"/>
                    <a:pt x="50" y="239"/>
                  </a:cubicBezTo>
                  <a:cubicBezTo>
                    <a:pt x="67" y="256"/>
                    <a:pt x="104" y="256"/>
                    <a:pt x="137" y="256"/>
                  </a:cubicBezTo>
                  <a:cubicBezTo>
                    <a:pt x="190" y="256"/>
                    <a:pt x="240" y="186"/>
                    <a:pt x="223" y="120"/>
                  </a:cubicBezTo>
                  <a:lnTo>
                    <a:pt x="223" y="83"/>
                  </a:lnTo>
                  <a:cubicBezTo>
                    <a:pt x="207" y="50"/>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3" name="Google Shape;20423;p54"/>
            <p:cNvSpPr/>
            <p:nvPr/>
          </p:nvSpPr>
          <p:spPr>
            <a:xfrm>
              <a:off x="4652225" y="2871000"/>
              <a:ext cx="5675" cy="6600"/>
            </a:xfrm>
            <a:custGeom>
              <a:avLst/>
              <a:gdLst/>
              <a:ahLst/>
              <a:cxnLst/>
              <a:rect l="l" t="t" r="r" b="b"/>
              <a:pathLst>
                <a:path w="227" h="264" extrusionOk="0">
                  <a:moveTo>
                    <a:pt x="123" y="0"/>
                  </a:moveTo>
                  <a:cubicBezTo>
                    <a:pt x="116" y="0"/>
                    <a:pt x="110" y="2"/>
                    <a:pt x="103" y="8"/>
                  </a:cubicBezTo>
                  <a:cubicBezTo>
                    <a:pt x="37" y="8"/>
                    <a:pt x="0" y="78"/>
                    <a:pt x="0" y="144"/>
                  </a:cubicBezTo>
                  <a:cubicBezTo>
                    <a:pt x="0" y="181"/>
                    <a:pt x="21" y="214"/>
                    <a:pt x="54" y="230"/>
                  </a:cubicBezTo>
                  <a:cubicBezTo>
                    <a:pt x="70" y="247"/>
                    <a:pt x="103" y="263"/>
                    <a:pt x="140" y="263"/>
                  </a:cubicBezTo>
                  <a:cubicBezTo>
                    <a:pt x="190" y="247"/>
                    <a:pt x="227" y="181"/>
                    <a:pt x="227" y="111"/>
                  </a:cubicBezTo>
                  <a:cubicBezTo>
                    <a:pt x="227" y="78"/>
                    <a:pt x="206" y="41"/>
                    <a:pt x="173" y="24"/>
                  </a:cubicBezTo>
                  <a:lnTo>
                    <a:pt x="157" y="8"/>
                  </a:ln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4" name="Google Shape;20424;p54"/>
            <p:cNvSpPr/>
            <p:nvPr/>
          </p:nvSpPr>
          <p:spPr>
            <a:xfrm>
              <a:off x="4674175" y="2853550"/>
              <a:ext cx="6000" cy="6525"/>
            </a:xfrm>
            <a:custGeom>
              <a:avLst/>
              <a:gdLst/>
              <a:ahLst/>
              <a:cxnLst/>
              <a:rect l="l" t="t" r="r" b="b"/>
              <a:pathLst>
                <a:path w="240" h="261" extrusionOk="0">
                  <a:moveTo>
                    <a:pt x="103" y="1"/>
                  </a:moveTo>
                  <a:cubicBezTo>
                    <a:pt x="33" y="17"/>
                    <a:pt x="0" y="71"/>
                    <a:pt x="0" y="157"/>
                  </a:cubicBezTo>
                  <a:cubicBezTo>
                    <a:pt x="17" y="190"/>
                    <a:pt x="17" y="207"/>
                    <a:pt x="50" y="240"/>
                  </a:cubicBezTo>
                  <a:cubicBezTo>
                    <a:pt x="70" y="260"/>
                    <a:pt x="103" y="260"/>
                    <a:pt x="136" y="260"/>
                  </a:cubicBezTo>
                  <a:cubicBezTo>
                    <a:pt x="190" y="240"/>
                    <a:pt x="239" y="174"/>
                    <a:pt x="223" y="104"/>
                  </a:cubicBezTo>
                  <a:cubicBezTo>
                    <a:pt x="223" y="71"/>
                    <a:pt x="206" y="34"/>
                    <a:pt x="173"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5" name="Google Shape;20425;p54"/>
            <p:cNvSpPr/>
            <p:nvPr/>
          </p:nvSpPr>
          <p:spPr>
            <a:xfrm>
              <a:off x="4665100" y="2791300"/>
              <a:ext cx="6100" cy="6400"/>
            </a:xfrm>
            <a:custGeom>
              <a:avLst/>
              <a:gdLst/>
              <a:ahLst/>
              <a:cxnLst/>
              <a:rect l="l" t="t" r="r" b="b"/>
              <a:pathLst>
                <a:path w="244" h="256" extrusionOk="0">
                  <a:moveTo>
                    <a:pt x="103" y="0"/>
                  </a:moveTo>
                  <a:cubicBezTo>
                    <a:pt x="54" y="17"/>
                    <a:pt x="0" y="87"/>
                    <a:pt x="21" y="153"/>
                  </a:cubicBezTo>
                  <a:cubicBezTo>
                    <a:pt x="21" y="190"/>
                    <a:pt x="38" y="223"/>
                    <a:pt x="71" y="239"/>
                  </a:cubicBezTo>
                  <a:cubicBezTo>
                    <a:pt x="87" y="256"/>
                    <a:pt x="124" y="256"/>
                    <a:pt x="141" y="256"/>
                  </a:cubicBezTo>
                  <a:cubicBezTo>
                    <a:pt x="174" y="256"/>
                    <a:pt x="207" y="239"/>
                    <a:pt x="227" y="206"/>
                  </a:cubicBezTo>
                  <a:cubicBezTo>
                    <a:pt x="244" y="190"/>
                    <a:pt x="244" y="153"/>
                    <a:pt x="244" y="120"/>
                  </a:cubicBezTo>
                  <a:cubicBezTo>
                    <a:pt x="227" y="87"/>
                    <a:pt x="227" y="50"/>
                    <a:pt x="190" y="33"/>
                  </a:cubicBezTo>
                  <a:cubicBezTo>
                    <a:pt x="190" y="17"/>
                    <a:pt x="174" y="17"/>
                    <a:pt x="174"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6" name="Google Shape;20426;p54"/>
            <p:cNvSpPr/>
            <p:nvPr/>
          </p:nvSpPr>
          <p:spPr>
            <a:xfrm>
              <a:off x="4682725" y="2791525"/>
              <a:ext cx="5600" cy="6600"/>
            </a:xfrm>
            <a:custGeom>
              <a:avLst/>
              <a:gdLst/>
              <a:ahLst/>
              <a:cxnLst/>
              <a:rect l="l" t="t" r="r" b="b"/>
              <a:pathLst>
                <a:path w="224" h="264" extrusionOk="0">
                  <a:moveTo>
                    <a:pt x="91" y="1"/>
                  </a:moveTo>
                  <a:cubicBezTo>
                    <a:pt x="69" y="1"/>
                    <a:pt x="49" y="13"/>
                    <a:pt x="38" y="24"/>
                  </a:cubicBezTo>
                  <a:cubicBezTo>
                    <a:pt x="17" y="61"/>
                    <a:pt x="0" y="78"/>
                    <a:pt x="0" y="111"/>
                  </a:cubicBezTo>
                  <a:cubicBezTo>
                    <a:pt x="0" y="144"/>
                    <a:pt x="0" y="181"/>
                    <a:pt x="17" y="214"/>
                  </a:cubicBezTo>
                  <a:cubicBezTo>
                    <a:pt x="38" y="245"/>
                    <a:pt x="69" y="263"/>
                    <a:pt x="102" y="263"/>
                  </a:cubicBezTo>
                  <a:cubicBezTo>
                    <a:pt x="126" y="263"/>
                    <a:pt x="151" y="253"/>
                    <a:pt x="174" y="230"/>
                  </a:cubicBezTo>
                  <a:cubicBezTo>
                    <a:pt x="223" y="181"/>
                    <a:pt x="223" y="111"/>
                    <a:pt x="190" y="41"/>
                  </a:cubicBezTo>
                  <a:cubicBezTo>
                    <a:pt x="174" y="24"/>
                    <a:pt x="174" y="24"/>
                    <a:pt x="157" y="8"/>
                  </a:cubicBezTo>
                  <a:lnTo>
                    <a:pt x="120" y="8"/>
                  </a:lnTo>
                  <a:cubicBezTo>
                    <a:pt x="110" y="3"/>
                    <a:pt x="10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7" name="Google Shape;20427;p54"/>
            <p:cNvSpPr/>
            <p:nvPr/>
          </p:nvSpPr>
          <p:spPr>
            <a:xfrm>
              <a:off x="4684900" y="2866425"/>
              <a:ext cx="6000" cy="6625"/>
            </a:xfrm>
            <a:custGeom>
              <a:avLst/>
              <a:gdLst/>
              <a:ahLst/>
              <a:cxnLst/>
              <a:rect l="l" t="t" r="r" b="b"/>
              <a:pathLst>
                <a:path w="240" h="265" extrusionOk="0">
                  <a:moveTo>
                    <a:pt x="157" y="1"/>
                  </a:moveTo>
                  <a:cubicBezTo>
                    <a:pt x="120" y="1"/>
                    <a:pt x="87" y="1"/>
                    <a:pt x="54" y="17"/>
                  </a:cubicBezTo>
                  <a:cubicBezTo>
                    <a:pt x="33" y="34"/>
                    <a:pt x="17" y="54"/>
                    <a:pt x="0" y="87"/>
                  </a:cubicBezTo>
                  <a:lnTo>
                    <a:pt x="0" y="174"/>
                  </a:lnTo>
                  <a:cubicBezTo>
                    <a:pt x="17" y="207"/>
                    <a:pt x="33" y="240"/>
                    <a:pt x="70" y="261"/>
                  </a:cubicBezTo>
                  <a:cubicBezTo>
                    <a:pt x="78" y="263"/>
                    <a:pt x="86" y="265"/>
                    <a:pt x="95" y="265"/>
                  </a:cubicBezTo>
                  <a:cubicBezTo>
                    <a:pt x="141" y="265"/>
                    <a:pt x="192" y="229"/>
                    <a:pt x="206" y="174"/>
                  </a:cubicBezTo>
                  <a:cubicBezTo>
                    <a:pt x="239" y="104"/>
                    <a:pt x="206" y="34"/>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8" name="Google Shape;20428;p54"/>
            <p:cNvSpPr/>
            <p:nvPr/>
          </p:nvSpPr>
          <p:spPr>
            <a:xfrm>
              <a:off x="4793125" y="3001775"/>
              <a:ext cx="6000" cy="6575"/>
            </a:xfrm>
            <a:custGeom>
              <a:avLst/>
              <a:gdLst/>
              <a:ahLst/>
              <a:cxnLst/>
              <a:rect l="l" t="t" r="r" b="b"/>
              <a:pathLst>
                <a:path w="240" h="263" extrusionOk="0">
                  <a:moveTo>
                    <a:pt x="103" y="0"/>
                  </a:moveTo>
                  <a:cubicBezTo>
                    <a:pt x="70" y="17"/>
                    <a:pt x="54" y="33"/>
                    <a:pt x="33" y="50"/>
                  </a:cubicBezTo>
                  <a:cubicBezTo>
                    <a:pt x="17" y="83"/>
                    <a:pt x="0" y="120"/>
                    <a:pt x="17" y="153"/>
                  </a:cubicBezTo>
                  <a:cubicBezTo>
                    <a:pt x="17" y="186"/>
                    <a:pt x="33" y="223"/>
                    <a:pt x="54" y="239"/>
                  </a:cubicBezTo>
                  <a:cubicBezTo>
                    <a:pt x="77" y="251"/>
                    <a:pt x="92" y="263"/>
                    <a:pt x="111" y="263"/>
                  </a:cubicBezTo>
                  <a:cubicBezTo>
                    <a:pt x="118" y="263"/>
                    <a:pt x="126" y="261"/>
                    <a:pt x="136" y="256"/>
                  </a:cubicBezTo>
                  <a:cubicBezTo>
                    <a:pt x="206" y="256"/>
                    <a:pt x="239" y="186"/>
                    <a:pt x="223" y="120"/>
                  </a:cubicBezTo>
                  <a:cubicBezTo>
                    <a:pt x="223" y="83"/>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9" name="Google Shape;20429;p54"/>
            <p:cNvSpPr/>
            <p:nvPr/>
          </p:nvSpPr>
          <p:spPr>
            <a:xfrm>
              <a:off x="4661700" y="2841850"/>
              <a:ext cx="6525" cy="6475"/>
            </a:xfrm>
            <a:custGeom>
              <a:avLst/>
              <a:gdLst/>
              <a:ahLst/>
              <a:cxnLst/>
              <a:rect l="l" t="t" r="r" b="b"/>
              <a:pathLst>
                <a:path w="261" h="259" extrusionOk="0">
                  <a:moveTo>
                    <a:pt x="141" y="1"/>
                  </a:moveTo>
                  <a:cubicBezTo>
                    <a:pt x="96" y="1"/>
                    <a:pt x="50" y="33"/>
                    <a:pt x="33" y="73"/>
                  </a:cubicBezTo>
                  <a:cubicBezTo>
                    <a:pt x="0" y="143"/>
                    <a:pt x="33" y="229"/>
                    <a:pt x="87" y="246"/>
                  </a:cubicBezTo>
                  <a:cubicBezTo>
                    <a:pt x="106" y="255"/>
                    <a:pt x="123" y="259"/>
                    <a:pt x="138" y="259"/>
                  </a:cubicBezTo>
                  <a:cubicBezTo>
                    <a:pt x="182" y="259"/>
                    <a:pt x="215" y="227"/>
                    <a:pt x="239" y="176"/>
                  </a:cubicBezTo>
                  <a:cubicBezTo>
                    <a:pt x="260" y="110"/>
                    <a:pt x="223" y="40"/>
                    <a:pt x="174" y="7"/>
                  </a:cubicBezTo>
                  <a:cubicBezTo>
                    <a:pt x="163" y="3"/>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0" name="Google Shape;20430;p54"/>
            <p:cNvSpPr/>
            <p:nvPr/>
          </p:nvSpPr>
          <p:spPr>
            <a:xfrm>
              <a:off x="4677575" y="2882725"/>
              <a:ext cx="5575" cy="6525"/>
            </a:xfrm>
            <a:custGeom>
              <a:avLst/>
              <a:gdLst/>
              <a:ahLst/>
              <a:cxnLst/>
              <a:rect l="l" t="t" r="r" b="b"/>
              <a:pathLst>
                <a:path w="223" h="261" extrusionOk="0">
                  <a:moveTo>
                    <a:pt x="103" y="0"/>
                  </a:moveTo>
                  <a:cubicBezTo>
                    <a:pt x="37" y="21"/>
                    <a:pt x="0" y="87"/>
                    <a:pt x="0" y="157"/>
                  </a:cubicBezTo>
                  <a:cubicBezTo>
                    <a:pt x="17" y="190"/>
                    <a:pt x="37" y="227"/>
                    <a:pt x="54" y="244"/>
                  </a:cubicBezTo>
                  <a:cubicBezTo>
                    <a:pt x="87" y="260"/>
                    <a:pt x="103" y="260"/>
                    <a:pt x="140" y="260"/>
                  </a:cubicBezTo>
                  <a:cubicBezTo>
                    <a:pt x="157" y="260"/>
                    <a:pt x="190" y="244"/>
                    <a:pt x="206" y="206"/>
                  </a:cubicBezTo>
                  <a:cubicBezTo>
                    <a:pt x="223" y="173"/>
                    <a:pt x="223" y="140"/>
                    <a:pt x="223" y="103"/>
                  </a:cubicBezTo>
                  <a:cubicBezTo>
                    <a:pt x="223" y="70"/>
                    <a:pt x="206" y="54"/>
                    <a:pt x="173" y="37"/>
                  </a:cubicBezTo>
                  <a:cubicBezTo>
                    <a:pt x="173" y="21"/>
                    <a:pt x="173" y="21"/>
                    <a:pt x="157" y="21"/>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1" name="Google Shape;20431;p54"/>
            <p:cNvSpPr/>
            <p:nvPr/>
          </p:nvSpPr>
          <p:spPr>
            <a:xfrm>
              <a:off x="4658300" y="2808500"/>
              <a:ext cx="6000" cy="6600"/>
            </a:xfrm>
            <a:custGeom>
              <a:avLst/>
              <a:gdLst/>
              <a:ahLst/>
              <a:cxnLst/>
              <a:rect l="l" t="t" r="r" b="b"/>
              <a:pathLst>
                <a:path w="240" h="264" extrusionOk="0">
                  <a:moveTo>
                    <a:pt x="103" y="1"/>
                  </a:moveTo>
                  <a:cubicBezTo>
                    <a:pt x="33" y="17"/>
                    <a:pt x="0" y="83"/>
                    <a:pt x="0" y="153"/>
                  </a:cubicBezTo>
                  <a:cubicBezTo>
                    <a:pt x="17" y="186"/>
                    <a:pt x="33" y="223"/>
                    <a:pt x="50" y="240"/>
                  </a:cubicBezTo>
                  <a:cubicBezTo>
                    <a:pt x="61" y="252"/>
                    <a:pt x="83" y="263"/>
                    <a:pt x="107" y="263"/>
                  </a:cubicBezTo>
                  <a:cubicBezTo>
                    <a:pt x="117" y="263"/>
                    <a:pt x="127" y="261"/>
                    <a:pt x="136" y="256"/>
                  </a:cubicBezTo>
                  <a:cubicBezTo>
                    <a:pt x="190" y="256"/>
                    <a:pt x="239" y="186"/>
                    <a:pt x="223" y="120"/>
                  </a:cubicBezTo>
                  <a:cubicBezTo>
                    <a:pt x="223" y="83"/>
                    <a:pt x="206" y="50"/>
                    <a:pt x="190"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2" name="Google Shape;20432;p54"/>
            <p:cNvSpPr/>
            <p:nvPr/>
          </p:nvSpPr>
          <p:spPr>
            <a:xfrm>
              <a:off x="4650975" y="2918375"/>
              <a:ext cx="6000" cy="6525"/>
            </a:xfrm>
            <a:custGeom>
              <a:avLst/>
              <a:gdLst/>
              <a:ahLst/>
              <a:cxnLst/>
              <a:rect l="l" t="t" r="r" b="b"/>
              <a:pathLst>
                <a:path w="240" h="261" extrusionOk="0">
                  <a:moveTo>
                    <a:pt x="137" y="1"/>
                  </a:moveTo>
                  <a:cubicBezTo>
                    <a:pt x="120" y="1"/>
                    <a:pt x="87" y="1"/>
                    <a:pt x="71" y="17"/>
                  </a:cubicBezTo>
                  <a:cubicBezTo>
                    <a:pt x="17" y="71"/>
                    <a:pt x="1" y="158"/>
                    <a:pt x="50" y="207"/>
                  </a:cubicBezTo>
                  <a:cubicBezTo>
                    <a:pt x="71" y="244"/>
                    <a:pt x="87" y="261"/>
                    <a:pt x="120" y="261"/>
                  </a:cubicBezTo>
                  <a:cubicBezTo>
                    <a:pt x="153" y="261"/>
                    <a:pt x="174" y="261"/>
                    <a:pt x="207" y="223"/>
                  </a:cubicBezTo>
                  <a:cubicBezTo>
                    <a:pt x="223" y="207"/>
                    <a:pt x="240" y="174"/>
                    <a:pt x="240" y="141"/>
                  </a:cubicBezTo>
                  <a:cubicBezTo>
                    <a:pt x="240" y="104"/>
                    <a:pt x="240" y="71"/>
                    <a:pt x="223" y="54"/>
                  </a:cubicBezTo>
                  <a:cubicBezTo>
                    <a:pt x="207" y="38"/>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3" name="Google Shape;20433;p54"/>
            <p:cNvSpPr/>
            <p:nvPr/>
          </p:nvSpPr>
          <p:spPr>
            <a:xfrm>
              <a:off x="4649625" y="2890975"/>
              <a:ext cx="6125" cy="6325"/>
            </a:xfrm>
            <a:custGeom>
              <a:avLst/>
              <a:gdLst/>
              <a:ahLst/>
              <a:cxnLst/>
              <a:rect l="l" t="t" r="r" b="b"/>
              <a:pathLst>
                <a:path w="245" h="253" extrusionOk="0">
                  <a:moveTo>
                    <a:pt x="141" y="0"/>
                  </a:moveTo>
                  <a:cubicBezTo>
                    <a:pt x="104" y="0"/>
                    <a:pt x="71" y="0"/>
                    <a:pt x="55" y="17"/>
                  </a:cubicBezTo>
                  <a:cubicBezTo>
                    <a:pt x="38" y="50"/>
                    <a:pt x="22" y="66"/>
                    <a:pt x="22" y="103"/>
                  </a:cubicBezTo>
                  <a:cubicBezTo>
                    <a:pt x="1" y="136"/>
                    <a:pt x="22" y="169"/>
                    <a:pt x="38" y="206"/>
                  </a:cubicBezTo>
                  <a:cubicBezTo>
                    <a:pt x="57" y="235"/>
                    <a:pt x="89" y="253"/>
                    <a:pt x="122" y="253"/>
                  </a:cubicBezTo>
                  <a:cubicBezTo>
                    <a:pt x="146" y="253"/>
                    <a:pt x="170" y="244"/>
                    <a:pt x="191" y="223"/>
                  </a:cubicBezTo>
                  <a:cubicBezTo>
                    <a:pt x="244" y="186"/>
                    <a:pt x="244" y="103"/>
                    <a:pt x="207" y="50"/>
                  </a:cubicBezTo>
                  <a:cubicBezTo>
                    <a:pt x="191"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4" name="Google Shape;20434;p54"/>
            <p:cNvSpPr/>
            <p:nvPr/>
          </p:nvSpPr>
          <p:spPr>
            <a:xfrm>
              <a:off x="4647050" y="2935175"/>
              <a:ext cx="6125" cy="6425"/>
            </a:xfrm>
            <a:custGeom>
              <a:avLst/>
              <a:gdLst/>
              <a:ahLst/>
              <a:cxnLst/>
              <a:rect l="l" t="t" r="r" b="b"/>
              <a:pathLst>
                <a:path w="245" h="257" extrusionOk="0">
                  <a:moveTo>
                    <a:pt x="104" y="1"/>
                  </a:moveTo>
                  <a:cubicBezTo>
                    <a:pt x="71" y="1"/>
                    <a:pt x="55" y="17"/>
                    <a:pt x="38" y="50"/>
                  </a:cubicBezTo>
                  <a:cubicBezTo>
                    <a:pt x="22" y="87"/>
                    <a:pt x="1" y="120"/>
                    <a:pt x="1" y="153"/>
                  </a:cubicBezTo>
                  <a:cubicBezTo>
                    <a:pt x="22" y="191"/>
                    <a:pt x="38" y="207"/>
                    <a:pt x="55" y="240"/>
                  </a:cubicBezTo>
                  <a:cubicBezTo>
                    <a:pt x="71" y="256"/>
                    <a:pt x="104" y="256"/>
                    <a:pt x="141" y="256"/>
                  </a:cubicBezTo>
                  <a:cubicBezTo>
                    <a:pt x="191" y="240"/>
                    <a:pt x="244" y="191"/>
                    <a:pt x="228" y="104"/>
                  </a:cubicBezTo>
                  <a:cubicBezTo>
                    <a:pt x="228"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5" name="Google Shape;20435;p54"/>
            <p:cNvSpPr/>
            <p:nvPr/>
          </p:nvSpPr>
          <p:spPr>
            <a:xfrm>
              <a:off x="4653150" y="282437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66" y="256"/>
                    <a:pt x="103" y="256"/>
                  </a:cubicBezTo>
                  <a:cubicBezTo>
                    <a:pt x="136" y="256"/>
                    <a:pt x="169" y="256"/>
                    <a:pt x="190" y="223"/>
                  </a:cubicBezTo>
                  <a:cubicBezTo>
                    <a:pt x="239" y="190"/>
                    <a:pt x="239" y="104"/>
                    <a:pt x="206" y="50"/>
                  </a:cubicBezTo>
                  <a:cubicBezTo>
                    <a:pt x="190" y="34"/>
                    <a:pt x="169"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6" name="Google Shape;20436;p54"/>
            <p:cNvSpPr/>
            <p:nvPr/>
          </p:nvSpPr>
          <p:spPr>
            <a:xfrm>
              <a:off x="4650150" y="2794125"/>
              <a:ext cx="6000" cy="6675"/>
            </a:xfrm>
            <a:custGeom>
              <a:avLst/>
              <a:gdLst/>
              <a:ahLst/>
              <a:cxnLst/>
              <a:rect l="l" t="t" r="r" b="b"/>
              <a:pathLst>
                <a:path w="240" h="267" extrusionOk="0">
                  <a:moveTo>
                    <a:pt x="107" y="0"/>
                  </a:moveTo>
                  <a:cubicBezTo>
                    <a:pt x="84" y="0"/>
                    <a:pt x="62" y="12"/>
                    <a:pt x="50" y="23"/>
                  </a:cubicBezTo>
                  <a:cubicBezTo>
                    <a:pt x="1" y="77"/>
                    <a:pt x="1" y="164"/>
                    <a:pt x="34" y="213"/>
                  </a:cubicBezTo>
                  <a:cubicBezTo>
                    <a:pt x="50" y="230"/>
                    <a:pt x="83" y="246"/>
                    <a:pt x="104" y="267"/>
                  </a:cubicBezTo>
                  <a:cubicBezTo>
                    <a:pt x="137" y="267"/>
                    <a:pt x="170" y="246"/>
                    <a:pt x="186" y="230"/>
                  </a:cubicBezTo>
                  <a:cubicBezTo>
                    <a:pt x="223" y="213"/>
                    <a:pt x="223" y="180"/>
                    <a:pt x="240" y="143"/>
                  </a:cubicBezTo>
                  <a:cubicBezTo>
                    <a:pt x="240" y="110"/>
                    <a:pt x="223" y="77"/>
                    <a:pt x="207" y="40"/>
                  </a:cubicBezTo>
                  <a:cubicBezTo>
                    <a:pt x="186" y="23"/>
                    <a:pt x="186" y="23"/>
                    <a:pt x="153" y="7"/>
                  </a:cubicBezTo>
                  <a:lnTo>
                    <a:pt x="137" y="7"/>
                  </a:lnTo>
                  <a:cubicBezTo>
                    <a:pt x="127" y="2"/>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7" name="Google Shape;20437;p54"/>
            <p:cNvSpPr/>
            <p:nvPr/>
          </p:nvSpPr>
          <p:spPr>
            <a:xfrm>
              <a:off x="4646650" y="2841075"/>
              <a:ext cx="6100" cy="6525"/>
            </a:xfrm>
            <a:custGeom>
              <a:avLst/>
              <a:gdLst/>
              <a:ahLst/>
              <a:cxnLst/>
              <a:rect l="l" t="t" r="r" b="b"/>
              <a:pathLst>
                <a:path w="244" h="261" extrusionOk="0">
                  <a:moveTo>
                    <a:pt x="103" y="1"/>
                  </a:moveTo>
                  <a:cubicBezTo>
                    <a:pt x="54" y="1"/>
                    <a:pt x="0" y="71"/>
                    <a:pt x="17" y="141"/>
                  </a:cubicBezTo>
                  <a:cubicBezTo>
                    <a:pt x="17" y="174"/>
                    <a:pt x="38" y="207"/>
                    <a:pt x="54" y="223"/>
                  </a:cubicBezTo>
                  <a:cubicBezTo>
                    <a:pt x="87" y="260"/>
                    <a:pt x="103" y="260"/>
                    <a:pt x="141" y="260"/>
                  </a:cubicBezTo>
                  <a:cubicBezTo>
                    <a:pt x="207" y="244"/>
                    <a:pt x="244" y="174"/>
                    <a:pt x="223" y="104"/>
                  </a:cubicBezTo>
                  <a:cubicBezTo>
                    <a:pt x="223" y="71"/>
                    <a:pt x="207" y="38"/>
                    <a:pt x="190" y="17"/>
                  </a:cubicBezTo>
                  <a:cubicBezTo>
                    <a:pt x="174"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8" name="Google Shape;20438;p54"/>
            <p:cNvSpPr/>
            <p:nvPr/>
          </p:nvSpPr>
          <p:spPr>
            <a:xfrm>
              <a:off x="4684075" y="2819050"/>
              <a:ext cx="5575" cy="6600"/>
            </a:xfrm>
            <a:custGeom>
              <a:avLst/>
              <a:gdLst/>
              <a:ahLst/>
              <a:cxnLst/>
              <a:rect l="l" t="t" r="r" b="b"/>
              <a:pathLst>
                <a:path w="223" h="264" extrusionOk="0">
                  <a:moveTo>
                    <a:pt x="107" y="1"/>
                  </a:moveTo>
                  <a:cubicBezTo>
                    <a:pt x="83" y="1"/>
                    <a:pt x="61" y="12"/>
                    <a:pt x="50" y="24"/>
                  </a:cubicBezTo>
                  <a:cubicBezTo>
                    <a:pt x="0" y="74"/>
                    <a:pt x="0" y="160"/>
                    <a:pt x="33" y="214"/>
                  </a:cubicBezTo>
                  <a:cubicBezTo>
                    <a:pt x="50" y="247"/>
                    <a:pt x="66" y="263"/>
                    <a:pt x="103" y="263"/>
                  </a:cubicBezTo>
                  <a:cubicBezTo>
                    <a:pt x="136" y="263"/>
                    <a:pt x="169" y="247"/>
                    <a:pt x="190" y="230"/>
                  </a:cubicBezTo>
                  <a:cubicBezTo>
                    <a:pt x="206" y="214"/>
                    <a:pt x="223" y="177"/>
                    <a:pt x="223" y="144"/>
                  </a:cubicBezTo>
                  <a:cubicBezTo>
                    <a:pt x="223" y="111"/>
                    <a:pt x="223" y="74"/>
                    <a:pt x="206" y="41"/>
                  </a:cubicBezTo>
                  <a:cubicBezTo>
                    <a:pt x="190" y="24"/>
                    <a:pt x="169" y="24"/>
                    <a:pt x="153" y="8"/>
                  </a:cubicBezTo>
                  <a:lnTo>
                    <a:pt x="136" y="8"/>
                  </a:lnTo>
                  <a:cubicBezTo>
                    <a:pt x="126"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9" name="Google Shape;20439;p54"/>
            <p:cNvSpPr/>
            <p:nvPr/>
          </p:nvSpPr>
          <p:spPr>
            <a:xfrm>
              <a:off x="4589550" y="2850975"/>
              <a:ext cx="5575" cy="6675"/>
            </a:xfrm>
            <a:custGeom>
              <a:avLst/>
              <a:gdLst/>
              <a:ahLst/>
              <a:cxnLst/>
              <a:rect l="l" t="t" r="r" b="b"/>
              <a:pathLst>
                <a:path w="223" h="267" extrusionOk="0">
                  <a:moveTo>
                    <a:pt x="87" y="0"/>
                  </a:moveTo>
                  <a:cubicBezTo>
                    <a:pt x="70" y="17"/>
                    <a:pt x="33" y="33"/>
                    <a:pt x="17" y="54"/>
                  </a:cubicBezTo>
                  <a:cubicBezTo>
                    <a:pt x="0" y="87"/>
                    <a:pt x="0" y="120"/>
                    <a:pt x="0" y="157"/>
                  </a:cubicBezTo>
                  <a:cubicBezTo>
                    <a:pt x="0" y="190"/>
                    <a:pt x="17" y="223"/>
                    <a:pt x="54" y="240"/>
                  </a:cubicBezTo>
                  <a:cubicBezTo>
                    <a:pt x="66" y="254"/>
                    <a:pt x="86" y="267"/>
                    <a:pt x="102" y="267"/>
                  </a:cubicBezTo>
                  <a:cubicBezTo>
                    <a:pt x="109" y="267"/>
                    <a:pt x="115" y="265"/>
                    <a:pt x="120" y="260"/>
                  </a:cubicBezTo>
                  <a:cubicBezTo>
                    <a:pt x="190" y="260"/>
                    <a:pt x="223" y="190"/>
                    <a:pt x="223" y="120"/>
                  </a:cubicBezTo>
                  <a:cubicBezTo>
                    <a:pt x="206" y="87"/>
                    <a:pt x="206" y="54"/>
                    <a:pt x="173" y="33"/>
                  </a:cubicBezTo>
                  <a:cubicBezTo>
                    <a:pt x="173" y="17"/>
                    <a:pt x="157" y="17"/>
                    <a:pt x="157"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0" name="Google Shape;20440;p54"/>
            <p:cNvSpPr/>
            <p:nvPr/>
          </p:nvSpPr>
          <p:spPr>
            <a:xfrm>
              <a:off x="4586550" y="2947650"/>
              <a:ext cx="5600" cy="6425"/>
            </a:xfrm>
            <a:custGeom>
              <a:avLst/>
              <a:gdLst/>
              <a:ahLst/>
              <a:cxnLst/>
              <a:rect l="l" t="t" r="r" b="b"/>
              <a:pathLst>
                <a:path w="224" h="257" extrusionOk="0">
                  <a:moveTo>
                    <a:pt x="104" y="1"/>
                  </a:moveTo>
                  <a:cubicBezTo>
                    <a:pt x="34" y="17"/>
                    <a:pt x="1" y="67"/>
                    <a:pt x="1" y="153"/>
                  </a:cubicBezTo>
                  <a:cubicBezTo>
                    <a:pt x="1" y="186"/>
                    <a:pt x="17" y="207"/>
                    <a:pt x="50" y="240"/>
                  </a:cubicBezTo>
                  <a:cubicBezTo>
                    <a:pt x="71" y="256"/>
                    <a:pt x="104" y="256"/>
                    <a:pt x="137" y="256"/>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1" name="Google Shape;20441;p54"/>
            <p:cNvSpPr/>
            <p:nvPr/>
          </p:nvSpPr>
          <p:spPr>
            <a:xfrm>
              <a:off x="4591300" y="2927350"/>
              <a:ext cx="6000" cy="6625"/>
            </a:xfrm>
            <a:custGeom>
              <a:avLst/>
              <a:gdLst/>
              <a:ahLst/>
              <a:cxnLst/>
              <a:rect l="l" t="t" r="r" b="b"/>
              <a:pathLst>
                <a:path w="240" h="265" extrusionOk="0">
                  <a:moveTo>
                    <a:pt x="126" y="0"/>
                  </a:moveTo>
                  <a:cubicBezTo>
                    <a:pt x="81" y="0"/>
                    <a:pt x="31" y="33"/>
                    <a:pt x="17" y="91"/>
                  </a:cubicBezTo>
                  <a:cubicBezTo>
                    <a:pt x="0" y="157"/>
                    <a:pt x="17" y="227"/>
                    <a:pt x="87" y="260"/>
                  </a:cubicBezTo>
                  <a:cubicBezTo>
                    <a:pt x="95" y="263"/>
                    <a:pt x="104" y="264"/>
                    <a:pt x="114" y="264"/>
                  </a:cubicBezTo>
                  <a:cubicBezTo>
                    <a:pt x="159" y="264"/>
                    <a:pt x="209" y="232"/>
                    <a:pt x="223" y="174"/>
                  </a:cubicBezTo>
                  <a:cubicBezTo>
                    <a:pt x="240" y="108"/>
                    <a:pt x="223" y="38"/>
                    <a:pt x="153" y="5"/>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2" name="Google Shape;20442;p54"/>
            <p:cNvSpPr/>
            <p:nvPr/>
          </p:nvSpPr>
          <p:spPr>
            <a:xfrm>
              <a:off x="4591300" y="2977650"/>
              <a:ext cx="6000" cy="6525"/>
            </a:xfrm>
            <a:custGeom>
              <a:avLst/>
              <a:gdLst/>
              <a:ahLst/>
              <a:cxnLst/>
              <a:rect l="l" t="t" r="r" b="b"/>
              <a:pathLst>
                <a:path w="240" h="261" extrusionOk="0">
                  <a:moveTo>
                    <a:pt x="103" y="0"/>
                  </a:moveTo>
                  <a:cubicBezTo>
                    <a:pt x="50" y="0"/>
                    <a:pt x="0" y="71"/>
                    <a:pt x="17" y="141"/>
                  </a:cubicBezTo>
                  <a:cubicBezTo>
                    <a:pt x="17" y="174"/>
                    <a:pt x="33" y="207"/>
                    <a:pt x="50" y="223"/>
                  </a:cubicBezTo>
                  <a:cubicBezTo>
                    <a:pt x="87" y="260"/>
                    <a:pt x="103" y="260"/>
                    <a:pt x="136" y="260"/>
                  </a:cubicBezTo>
                  <a:cubicBezTo>
                    <a:pt x="169" y="244"/>
                    <a:pt x="190" y="223"/>
                    <a:pt x="207" y="207"/>
                  </a:cubicBezTo>
                  <a:cubicBezTo>
                    <a:pt x="223" y="174"/>
                    <a:pt x="240" y="141"/>
                    <a:pt x="223" y="104"/>
                  </a:cubicBezTo>
                  <a:cubicBezTo>
                    <a:pt x="223" y="71"/>
                    <a:pt x="207" y="38"/>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3" name="Google Shape;20443;p54"/>
            <p:cNvSpPr/>
            <p:nvPr/>
          </p:nvSpPr>
          <p:spPr>
            <a:xfrm>
              <a:off x="4765600" y="3036925"/>
              <a:ext cx="6100" cy="6500"/>
            </a:xfrm>
            <a:custGeom>
              <a:avLst/>
              <a:gdLst/>
              <a:ahLst/>
              <a:cxnLst/>
              <a:rect l="l" t="t" r="r" b="b"/>
              <a:pathLst>
                <a:path w="244" h="260" extrusionOk="0">
                  <a:moveTo>
                    <a:pt x="103" y="0"/>
                  </a:moveTo>
                  <a:cubicBezTo>
                    <a:pt x="37" y="17"/>
                    <a:pt x="0" y="87"/>
                    <a:pt x="0" y="157"/>
                  </a:cubicBezTo>
                  <a:cubicBezTo>
                    <a:pt x="21" y="190"/>
                    <a:pt x="37" y="206"/>
                    <a:pt x="54" y="243"/>
                  </a:cubicBezTo>
                  <a:cubicBezTo>
                    <a:pt x="70" y="260"/>
                    <a:pt x="103" y="260"/>
                    <a:pt x="140" y="260"/>
                  </a:cubicBezTo>
                  <a:cubicBezTo>
                    <a:pt x="190" y="243"/>
                    <a:pt x="244" y="173"/>
                    <a:pt x="227" y="103"/>
                  </a:cubicBezTo>
                  <a:cubicBezTo>
                    <a:pt x="227" y="70"/>
                    <a:pt x="206" y="54"/>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4" name="Google Shape;20444;p54"/>
            <p:cNvSpPr/>
            <p:nvPr/>
          </p:nvSpPr>
          <p:spPr>
            <a:xfrm>
              <a:off x="4625200" y="3002600"/>
              <a:ext cx="6000" cy="6400"/>
            </a:xfrm>
            <a:custGeom>
              <a:avLst/>
              <a:gdLst/>
              <a:ahLst/>
              <a:cxnLst/>
              <a:rect l="l" t="t" r="r" b="b"/>
              <a:pathLst>
                <a:path w="240" h="256" extrusionOk="0">
                  <a:moveTo>
                    <a:pt x="104" y="0"/>
                  </a:moveTo>
                  <a:cubicBezTo>
                    <a:pt x="50" y="17"/>
                    <a:pt x="1" y="87"/>
                    <a:pt x="17" y="153"/>
                  </a:cubicBezTo>
                  <a:cubicBezTo>
                    <a:pt x="17" y="190"/>
                    <a:pt x="34" y="206"/>
                    <a:pt x="50" y="239"/>
                  </a:cubicBezTo>
                  <a:cubicBezTo>
                    <a:pt x="87" y="256"/>
                    <a:pt x="120" y="256"/>
                    <a:pt x="137" y="256"/>
                  </a:cubicBezTo>
                  <a:cubicBezTo>
                    <a:pt x="174" y="256"/>
                    <a:pt x="191" y="239"/>
                    <a:pt x="207" y="206"/>
                  </a:cubicBezTo>
                  <a:cubicBezTo>
                    <a:pt x="223" y="173"/>
                    <a:pt x="240" y="136"/>
                    <a:pt x="240" y="103"/>
                  </a:cubicBezTo>
                  <a:cubicBezTo>
                    <a:pt x="223" y="70"/>
                    <a:pt x="207" y="50"/>
                    <a:pt x="191" y="17"/>
                  </a:cubicBezTo>
                  <a:cubicBezTo>
                    <a:pt x="191"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5" name="Google Shape;20445;p54"/>
            <p:cNvSpPr/>
            <p:nvPr/>
          </p:nvSpPr>
          <p:spPr>
            <a:xfrm>
              <a:off x="4752700" y="3023625"/>
              <a:ext cx="6125" cy="6675"/>
            </a:xfrm>
            <a:custGeom>
              <a:avLst/>
              <a:gdLst/>
              <a:ahLst/>
              <a:cxnLst/>
              <a:rect l="l" t="t" r="r" b="b"/>
              <a:pathLst>
                <a:path w="245" h="267" extrusionOk="0">
                  <a:moveTo>
                    <a:pt x="104" y="0"/>
                  </a:moveTo>
                  <a:cubicBezTo>
                    <a:pt x="54" y="17"/>
                    <a:pt x="1" y="87"/>
                    <a:pt x="22" y="157"/>
                  </a:cubicBezTo>
                  <a:cubicBezTo>
                    <a:pt x="22" y="190"/>
                    <a:pt x="38" y="223"/>
                    <a:pt x="54" y="239"/>
                  </a:cubicBezTo>
                  <a:cubicBezTo>
                    <a:pt x="78" y="254"/>
                    <a:pt x="93" y="267"/>
                    <a:pt x="113" y="267"/>
                  </a:cubicBezTo>
                  <a:cubicBezTo>
                    <a:pt x="122" y="267"/>
                    <a:pt x="130" y="265"/>
                    <a:pt x="141" y="260"/>
                  </a:cubicBezTo>
                  <a:cubicBezTo>
                    <a:pt x="207" y="260"/>
                    <a:pt x="244" y="190"/>
                    <a:pt x="228" y="120"/>
                  </a:cubicBezTo>
                  <a:cubicBezTo>
                    <a:pt x="228" y="87"/>
                    <a:pt x="207" y="54"/>
                    <a:pt x="191"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6" name="Google Shape;20446;p54"/>
            <p:cNvSpPr/>
            <p:nvPr/>
          </p:nvSpPr>
          <p:spPr>
            <a:xfrm>
              <a:off x="4645000" y="2981975"/>
              <a:ext cx="5600" cy="6625"/>
            </a:xfrm>
            <a:custGeom>
              <a:avLst/>
              <a:gdLst/>
              <a:ahLst/>
              <a:cxnLst/>
              <a:rect l="l" t="t" r="r" b="b"/>
              <a:pathLst>
                <a:path w="224" h="265" extrusionOk="0">
                  <a:moveTo>
                    <a:pt x="83" y="1"/>
                  </a:moveTo>
                  <a:cubicBezTo>
                    <a:pt x="33" y="17"/>
                    <a:pt x="0" y="87"/>
                    <a:pt x="0" y="153"/>
                  </a:cubicBezTo>
                  <a:cubicBezTo>
                    <a:pt x="0" y="190"/>
                    <a:pt x="33" y="223"/>
                    <a:pt x="50" y="240"/>
                  </a:cubicBezTo>
                  <a:cubicBezTo>
                    <a:pt x="61" y="251"/>
                    <a:pt x="83" y="265"/>
                    <a:pt x="101" y="265"/>
                  </a:cubicBezTo>
                  <a:cubicBezTo>
                    <a:pt x="108" y="265"/>
                    <a:pt x="115" y="262"/>
                    <a:pt x="120" y="256"/>
                  </a:cubicBezTo>
                  <a:cubicBezTo>
                    <a:pt x="153" y="256"/>
                    <a:pt x="186" y="240"/>
                    <a:pt x="207" y="207"/>
                  </a:cubicBezTo>
                  <a:cubicBezTo>
                    <a:pt x="223" y="190"/>
                    <a:pt x="223" y="153"/>
                    <a:pt x="223" y="120"/>
                  </a:cubicBezTo>
                  <a:cubicBezTo>
                    <a:pt x="223" y="87"/>
                    <a:pt x="207" y="50"/>
                    <a:pt x="169" y="34"/>
                  </a:cubicBezTo>
                  <a:cubicBezTo>
                    <a:pt x="169" y="17"/>
                    <a:pt x="153" y="17"/>
                    <a:pt x="153" y="17"/>
                  </a:cubicBezTo>
                  <a:cubicBezTo>
                    <a:pt x="13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7" name="Google Shape;20447;p54"/>
            <p:cNvSpPr/>
            <p:nvPr/>
          </p:nvSpPr>
          <p:spPr>
            <a:xfrm>
              <a:off x="4614075" y="2940350"/>
              <a:ext cx="6000" cy="6400"/>
            </a:xfrm>
            <a:custGeom>
              <a:avLst/>
              <a:gdLst/>
              <a:ahLst/>
              <a:cxnLst/>
              <a:rect l="l" t="t" r="r" b="b"/>
              <a:pathLst>
                <a:path w="240" h="256" extrusionOk="0">
                  <a:moveTo>
                    <a:pt x="104" y="0"/>
                  </a:moveTo>
                  <a:cubicBezTo>
                    <a:pt x="34" y="17"/>
                    <a:pt x="1" y="66"/>
                    <a:pt x="1" y="153"/>
                  </a:cubicBezTo>
                  <a:cubicBezTo>
                    <a:pt x="17" y="190"/>
                    <a:pt x="34" y="206"/>
                    <a:pt x="50" y="239"/>
                  </a:cubicBezTo>
                  <a:cubicBezTo>
                    <a:pt x="67" y="256"/>
                    <a:pt x="104" y="256"/>
                    <a:pt x="137" y="256"/>
                  </a:cubicBezTo>
                  <a:cubicBezTo>
                    <a:pt x="186" y="239"/>
                    <a:pt x="240" y="169"/>
                    <a:pt x="223" y="103"/>
                  </a:cubicBezTo>
                  <a:cubicBezTo>
                    <a:pt x="223" y="66"/>
                    <a:pt x="207" y="49"/>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8" name="Google Shape;20448;p54"/>
            <p:cNvSpPr/>
            <p:nvPr/>
          </p:nvSpPr>
          <p:spPr>
            <a:xfrm>
              <a:off x="4595525" y="2912400"/>
              <a:ext cx="6100" cy="6625"/>
            </a:xfrm>
            <a:custGeom>
              <a:avLst/>
              <a:gdLst/>
              <a:ahLst/>
              <a:cxnLst/>
              <a:rect l="l" t="t" r="r" b="b"/>
              <a:pathLst>
                <a:path w="244" h="265" extrusionOk="0">
                  <a:moveTo>
                    <a:pt x="141" y="1"/>
                  </a:moveTo>
                  <a:cubicBezTo>
                    <a:pt x="104" y="1"/>
                    <a:pt x="87" y="17"/>
                    <a:pt x="54" y="34"/>
                  </a:cubicBezTo>
                  <a:cubicBezTo>
                    <a:pt x="21" y="87"/>
                    <a:pt x="0" y="153"/>
                    <a:pt x="38" y="223"/>
                  </a:cubicBezTo>
                  <a:cubicBezTo>
                    <a:pt x="54" y="240"/>
                    <a:pt x="87" y="256"/>
                    <a:pt x="124" y="256"/>
                  </a:cubicBezTo>
                  <a:cubicBezTo>
                    <a:pt x="129" y="262"/>
                    <a:pt x="135" y="265"/>
                    <a:pt x="143" y="265"/>
                  </a:cubicBezTo>
                  <a:cubicBezTo>
                    <a:pt x="159" y="265"/>
                    <a:pt x="179" y="251"/>
                    <a:pt x="190" y="240"/>
                  </a:cubicBezTo>
                  <a:cubicBezTo>
                    <a:pt x="227" y="223"/>
                    <a:pt x="244" y="190"/>
                    <a:pt x="244" y="153"/>
                  </a:cubicBezTo>
                  <a:cubicBezTo>
                    <a:pt x="244" y="120"/>
                    <a:pt x="244" y="87"/>
                    <a:pt x="207" y="50"/>
                  </a:cubicBezTo>
                  <a:cubicBezTo>
                    <a:pt x="207" y="34"/>
                    <a:pt x="190" y="17"/>
                    <a:pt x="174" y="17"/>
                  </a:cubicBezTo>
                  <a:cubicBezTo>
                    <a:pt x="157"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9" name="Google Shape;20449;p54"/>
            <p:cNvSpPr/>
            <p:nvPr/>
          </p:nvSpPr>
          <p:spPr>
            <a:xfrm>
              <a:off x="4599025" y="2942125"/>
              <a:ext cx="6425" cy="6475"/>
            </a:xfrm>
            <a:custGeom>
              <a:avLst/>
              <a:gdLst/>
              <a:ahLst/>
              <a:cxnLst/>
              <a:rect l="l" t="t" r="r" b="b"/>
              <a:pathLst>
                <a:path w="257" h="259" extrusionOk="0">
                  <a:moveTo>
                    <a:pt x="119" y="1"/>
                  </a:moveTo>
                  <a:cubicBezTo>
                    <a:pt x="76" y="1"/>
                    <a:pt x="41" y="34"/>
                    <a:pt x="17" y="82"/>
                  </a:cubicBezTo>
                  <a:cubicBezTo>
                    <a:pt x="1" y="152"/>
                    <a:pt x="34" y="222"/>
                    <a:pt x="87" y="255"/>
                  </a:cubicBezTo>
                  <a:cubicBezTo>
                    <a:pt x="96" y="258"/>
                    <a:pt x="105" y="259"/>
                    <a:pt x="115" y="259"/>
                  </a:cubicBezTo>
                  <a:cubicBezTo>
                    <a:pt x="160" y="259"/>
                    <a:pt x="210" y="229"/>
                    <a:pt x="223" y="185"/>
                  </a:cubicBezTo>
                  <a:cubicBezTo>
                    <a:pt x="256" y="119"/>
                    <a:pt x="223" y="32"/>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0" name="Google Shape;20450;p54"/>
            <p:cNvSpPr/>
            <p:nvPr/>
          </p:nvSpPr>
          <p:spPr>
            <a:xfrm>
              <a:off x="4591300" y="2883550"/>
              <a:ext cx="6000" cy="6525"/>
            </a:xfrm>
            <a:custGeom>
              <a:avLst/>
              <a:gdLst/>
              <a:ahLst/>
              <a:cxnLst/>
              <a:rect l="l" t="t" r="r" b="b"/>
              <a:pathLst>
                <a:path w="240" h="261" extrusionOk="0">
                  <a:moveTo>
                    <a:pt x="126" y="0"/>
                  </a:moveTo>
                  <a:cubicBezTo>
                    <a:pt x="81" y="0"/>
                    <a:pt x="31" y="33"/>
                    <a:pt x="17" y="91"/>
                  </a:cubicBezTo>
                  <a:cubicBezTo>
                    <a:pt x="0" y="157"/>
                    <a:pt x="33" y="227"/>
                    <a:pt x="87" y="260"/>
                  </a:cubicBezTo>
                  <a:lnTo>
                    <a:pt x="136" y="260"/>
                  </a:lnTo>
                  <a:cubicBezTo>
                    <a:pt x="169" y="260"/>
                    <a:pt x="207" y="227"/>
                    <a:pt x="223" y="173"/>
                  </a:cubicBezTo>
                  <a:cubicBezTo>
                    <a:pt x="240" y="124"/>
                    <a:pt x="223" y="70"/>
                    <a:pt x="207" y="37"/>
                  </a:cubicBezTo>
                  <a:cubicBezTo>
                    <a:pt x="190" y="37"/>
                    <a:pt x="169" y="21"/>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1" name="Google Shape;20451;p54"/>
            <p:cNvSpPr/>
            <p:nvPr/>
          </p:nvSpPr>
          <p:spPr>
            <a:xfrm>
              <a:off x="4592950" y="2962200"/>
              <a:ext cx="5700" cy="6500"/>
            </a:xfrm>
            <a:custGeom>
              <a:avLst/>
              <a:gdLst/>
              <a:ahLst/>
              <a:cxnLst/>
              <a:rect l="l" t="t" r="r" b="b"/>
              <a:pathLst>
                <a:path w="228" h="260" extrusionOk="0">
                  <a:moveTo>
                    <a:pt x="103" y="0"/>
                  </a:moveTo>
                  <a:cubicBezTo>
                    <a:pt x="37" y="0"/>
                    <a:pt x="0" y="70"/>
                    <a:pt x="0" y="140"/>
                  </a:cubicBezTo>
                  <a:cubicBezTo>
                    <a:pt x="21" y="223"/>
                    <a:pt x="70" y="260"/>
                    <a:pt x="141" y="260"/>
                  </a:cubicBezTo>
                  <a:cubicBezTo>
                    <a:pt x="157" y="243"/>
                    <a:pt x="190" y="223"/>
                    <a:pt x="207" y="206"/>
                  </a:cubicBezTo>
                  <a:cubicBezTo>
                    <a:pt x="227" y="173"/>
                    <a:pt x="227" y="140"/>
                    <a:pt x="227" y="103"/>
                  </a:cubicBezTo>
                  <a:cubicBezTo>
                    <a:pt x="227" y="70"/>
                    <a:pt x="207" y="37"/>
                    <a:pt x="174"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2" name="Google Shape;20452;p54"/>
            <p:cNvSpPr/>
            <p:nvPr/>
          </p:nvSpPr>
          <p:spPr>
            <a:xfrm>
              <a:off x="4602850" y="2896125"/>
              <a:ext cx="5575" cy="6400"/>
            </a:xfrm>
            <a:custGeom>
              <a:avLst/>
              <a:gdLst/>
              <a:ahLst/>
              <a:cxnLst/>
              <a:rect l="l" t="t" r="r" b="b"/>
              <a:pathLst>
                <a:path w="223" h="256" extrusionOk="0">
                  <a:moveTo>
                    <a:pt x="87" y="0"/>
                  </a:moveTo>
                  <a:cubicBezTo>
                    <a:pt x="70" y="0"/>
                    <a:pt x="37" y="17"/>
                    <a:pt x="17" y="50"/>
                  </a:cubicBezTo>
                  <a:cubicBezTo>
                    <a:pt x="0" y="83"/>
                    <a:pt x="0" y="120"/>
                    <a:pt x="0" y="153"/>
                  </a:cubicBezTo>
                  <a:cubicBezTo>
                    <a:pt x="0" y="186"/>
                    <a:pt x="17" y="223"/>
                    <a:pt x="37" y="239"/>
                  </a:cubicBezTo>
                  <a:cubicBezTo>
                    <a:pt x="70" y="256"/>
                    <a:pt x="87" y="256"/>
                    <a:pt x="120" y="256"/>
                  </a:cubicBezTo>
                  <a:cubicBezTo>
                    <a:pt x="190" y="239"/>
                    <a:pt x="223" y="186"/>
                    <a:pt x="223" y="103"/>
                  </a:cubicBezTo>
                  <a:cubicBezTo>
                    <a:pt x="206" y="66"/>
                    <a:pt x="190" y="50"/>
                    <a:pt x="173" y="17"/>
                  </a:cubicBezTo>
                  <a:lnTo>
                    <a:pt x="157" y="17"/>
                  </a:lnTo>
                  <a:cubicBezTo>
                    <a:pt x="120"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3" name="Google Shape;20453;p54"/>
            <p:cNvSpPr/>
            <p:nvPr/>
          </p:nvSpPr>
          <p:spPr>
            <a:xfrm>
              <a:off x="4588300" y="2897450"/>
              <a:ext cx="6000" cy="6575"/>
            </a:xfrm>
            <a:custGeom>
              <a:avLst/>
              <a:gdLst/>
              <a:ahLst/>
              <a:cxnLst/>
              <a:rect l="l" t="t" r="r" b="b"/>
              <a:pathLst>
                <a:path w="240" h="263" extrusionOk="0">
                  <a:moveTo>
                    <a:pt x="111" y="0"/>
                  </a:moveTo>
                  <a:cubicBezTo>
                    <a:pt x="71" y="0"/>
                    <a:pt x="29" y="32"/>
                    <a:pt x="17" y="83"/>
                  </a:cubicBezTo>
                  <a:cubicBezTo>
                    <a:pt x="1" y="100"/>
                    <a:pt x="1" y="116"/>
                    <a:pt x="1" y="133"/>
                  </a:cubicBezTo>
                  <a:cubicBezTo>
                    <a:pt x="1" y="186"/>
                    <a:pt x="34" y="236"/>
                    <a:pt x="67" y="257"/>
                  </a:cubicBezTo>
                  <a:cubicBezTo>
                    <a:pt x="81" y="261"/>
                    <a:pt x="94" y="263"/>
                    <a:pt x="105" y="263"/>
                  </a:cubicBezTo>
                  <a:cubicBezTo>
                    <a:pt x="138" y="263"/>
                    <a:pt x="162" y="247"/>
                    <a:pt x="186" y="219"/>
                  </a:cubicBezTo>
                  <a:cubicBezTo>
                    <a:pt x="207" y="219"/>
                    <a:pt x="207" y="203"/>
                    <a:pt x="223" y="170"/>
                  </a:cubicBezTo>
                  <a:cubicBezTo>
                    <a:pt x="240" y="116"/>
                    <a:pt x="207" y="30"/>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4" name="Google Shape;20454;p54"/>
            <p:cNvSpPr/>
            <p:nvPr/>
          </p:nvSpPr>
          <p:spPr>
            <a:xfrm>
              <a:off x="4592525" y="3007150"/>
              <a:ext cx="6125" cy="6600"/>
            </a:xfrm>
            <a:custGeom>
              <a:avLst/>
              <a:gdLst/>
              <a:ahLst/>
              <a:cxnLst/>
              <a:rect l="l" t="t" r="r" b="b"/>
              <a:pathLst>
                <a:path w="245" h="264" extrusionOk="0">
                  <a:moveTo>
                    <a:pt x="126" y="1"/>
                  </a:moveTo>
                  <a:cubicBezTo>
                    <a:pt x="117" y="1"/>
                    <a:pt x="109" y="2"/>
                    <a:pt x="104" y="8"/>
                  </a:cubicBezTo>
                  <a:cubicBezTo>
                    <a:pt x="54" y="8"/>
                    <a:pt x="1" y="74"/>
                    <a:pt x="17" y="144"/>
                  </a:cubicBezTo>
                  <a:cubicBezTo>
                    <a:pt x="17" y="177"/>
                    <a:pt x="38" y="214"/>
                    <a:pt x="71" y="231"/>
                  </a:cubicBezTo>
                  <a:cubicBezTo>
                    <a:pt x="87" y="247"/>
                    <a:pt x="120" y="264"/>
                    <a:pt x="141" y="264"/>
                  </a:cubicBezTo>
                  <a:cubicBezTo>
                    <a:pt x="207" y="247"/>
                    <a:pt x="244" y="177"/>
                    <a:pt x="244" y="111"/>
                  </a:cubicBezTo>
                  <a:cubicBezTo>
                    <a:pt x="224" y="74"/>
                    <a:pt x="224" y="41"/>
                    <a:pt x="191" y="24"/>
                  </a:cubicBezTo>
                  <a:lnTo>
                    <a:pt x="174" y="8"/>
                  </a:lnTo>
                  <a:cubicBezTo>
                    <a:pt x="163" y="8"/>
                    <a:pt x="143"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5" name="Google Shape;20455;p54"/>
            <p:cNvSpPr/>
            <p:nvPr/>
          </p:nvSpPr>
          <p:spPr>
            <a:xfrm>
              <a:off x="4587375" y="3022800"/>
              <a:ext cx="6525" cy="6575"/>
            </a:xfrm>
            <a:custGeom>
              <a:avLst/>
              <a:gdLst/>
              <a:ahLst/>
              <a:cxnLst/>
              <a:rect l="l" t="t" r="r" b="b"/>
              <a:pathLst>
                <a:path w="261" h="263" extrusionOk="0">
                  <a:moveTo>
                    <a:pt x="141" y="0"/>
                  </a:moveTo>
                  <a:cubicBezTo>
                    <a:pt x="104" y="0"/>
                    <a:pt x="87" y="17"/>
                    <a:pt x="54" y="33"/>
                  </a:cubicBezTo>
                  <a:cubicBezTo>
                    <a:pt x="17" y="87"/>
                    <a:pt x="1" y="153"/>
                    <a:pt x="38" y="223"/>
                  </a:cubicBezTo>
                  <a:cubicBezTo>
                    <a:pt x="71" y="239"/>
                    <a:pt x="87" y="256"/>
                    <a:pt x="120" y="256"/>
                  </a:cubicBezTo>
                  <a:cubicBezTo>
                    <a:pt x="126" y="261"/>
                    <a:pt x="133" y="263"/>
                    <a:pt x="141" y="263"/>
                  </a:cubicBezTo>
                  <a:cubicBezTo>
                    <a:pt x="159" y="263"/>
                    <a:pt x="179" y="251"/>
                    <a:pt x="190" y="239"/>
                  </a:cubicBezTo>
                  <a:cubicBezTo>
                    <a:pt x="244" y="190"/>
                    <a:pt x="260" y="103"/>
                    <a:pt x="20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6" name="Google Shape;20456;p54"/>
            <p:cNvSpPr/>
            <p:nvPr/>
          </p:nvSpPr>
          <p:spPr>
            <a:xfrm>
              <a:off x="4732600" y="3014150"/>
              <a:ext cx="6025" cy="6675"/>
            </a:xfrm>
            <a:custGeom>
              <a:avLst/>
              <a:gdLst/>
              <a:ahLst/>
              <a:cxnLst/>
              <a:rect l="l" t="t" r="r" b="b"/>
              <a:pathLst>
                <a:path w="241" h="267" extrusionOk="0">
                  <a:moveTo>
                    <a:pt x="104" y="0"/>
                  </a:moveTo>
                  <a:cubicBezTo>
                    <a:pt x="34" y="21"/>
                    <a:pt x="1" y="87"/>
                    <a:pt x="17" y="157"/>
                  </a:cubicBezTo>
                  <a:cubicBezTo>
                    <a:pt x="17" y="190"/>
                    <a:pt x="34" y="227"/>
                    <a:pt x="50" y="243"/>
                  </a:cubicBezTo>
                  <a:cubicBezTo>
                    <a:pt x="74" y="255"/>
                    <a:pt x="91" y="267"/>
                    <a:pt x="111" y="267"/>
                  </a:cubicBezTo>
                  <a:cubicBezTo>
                    <a:pt x="119" y="267"/>
                    <a:pt x="127" y="265"/>
                    <a:pt x="137" y="260"/>
                  </a:cubicBezTo>
                  <a:cubicBezTo>
                    <a:pt x="186" y="260"/>
                    <a:pt x="240" y="190"/>
                    <a:pt x="224" y="124"/>
                  </a:cubicBezTo>
                  <a:cubicBezTo>
                    <a:pt x="224" y="87"/>
                    <a:pt x="207" y="54"/>
                    <a:pt x="186"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7" name="Google Shape;20457;p54"/>
            <p:cNvSpPr/>
            <p:nvPr/>
          </p:nvSpPr>
          <p:spPr>
            <a:xfrm>
              <a:off x="4717975" y="3015475"/>
              <a:ext cx="5600" cy="6425"/>
            </a:xfrm>
            <a:custGeom>
              <a:avLst/>
              <a:gdLst/>
              <a:ahLst/>
              <a:cxnLst/>
              <a:rect l="l" t="t" r="r" b="b"/>
              <a:pathLst>
                <a:path w="224" h="257" extrusionOk="0">
                  <a:moveTo>
                    <a:pt x="120" y="1"/>
                  </a:moveTo>
                  <a:cubicBezTo>
                    <a:pt x="104" y="1"/>
                    <a:pt x="87" y="17"/>
                    <a:pt x="50" y="17"/>
                  </a:cubicBezTo>
                  <a:cubicBezTo>
                    <a:pt x="17" y="34"/>
                    <a:pt x="0" y="87"/>
                    <a:pt x="0" y="153"/>
                  </a:cubicBezTo>
                  <a:cubicBezTo>
                    <a:pt x="17" y="190"/>
                    <a:pt x="33" y="223"/>
                    <a:pt x="50" y="240"/>
                  </a:cubicBezTo>
                  <a:cubicBezTo>
                    <a:pt x="87" y="256"/>
                    <a:pt x="104" y="256"/>
                    <a:pt x="137" y="256"/>
                  </a:cubicBezTo>
                  <a:cubicBezTo>
                    <a:pt x="153" y="256"/>
                    <a:pt x="190" y="240"/>
                    <a:pt x="207" y="207"/>
                  </a:cubicBezTo>
                  <a:cubicBezTo>
                    <a:pt x="223" y="174"/>
                    <a:pt x="223" y="137"/>
                    <a:pt x="223" y="104"/>
                  </a:cubicBezTo>
                  <a:cubicBezTo>
                    <a:pt x="223" y="71"/>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8" name="Google Shape;20458;p54"/>
            <p:cNvSpPr/>
            <p:nvPr/>
          </p:nvSpPr>
          <p:spPr>
            <a:xfrm>
              <a:off x="4702925" y="3017650"/>
              <a:ext cx="5600" cy="6000"/>
            </a:xfrm>
            <a:custGeom>
              <a:avLst/>
              <a:gdLst/>
              <a:ahLst/>
              <a:cxnLst/>
              <a:rect l="l" t="t" r="r" b="b"/>
              <a:pathLst>
                <a:path w="224" h="240" extrusionOk="0">
                  <a:moveTo>
                    <a:pt x="54" y="0"/>
                  </a:moveTo>
                  <a:cubicBezTo>
                    <a:pt x="34" y="0"/>
                    <a:pt x="34" y="17"/>
                    <a:pt x="17" y="33"/>
                  </a:cubicBezTo>
                  <a:cubicBezTo>
                    <a:pt x="1" y="50"/>
                    <a:pt x="1" y="87"/>
                    <a:pt x="1" y="120"/>
                  </a:cubicBezTo>
                  <a:cubicBezTo>
                    <a:pt x="1" y="153"/>
                    <a:pt x="17" y="190"/>
                    <a:pt x="54" y="206"/>
                  </a:cubicBezTo>
                  <a:cubicBezTo>
                    <a:pt x="71" y="239"/>
                    <a:pt x="104" y="239"/>
                    <a:pt x="120" y="239"/>
                  </a:cubicBezTo>
                  <a:cubicBezTo>
                    <a:pt x="190" y="223"/>
                    <a:pt x="223" y="153"/>
                    <a:pt x="223" y="87"/>
                  </a:cubicBezTo>
                  <a:cubicBezTo>
                    <a:pt x="223" y="50"/>
                    <a:pt x="207"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9" name="Google Shape;20459;p54"/>
            <p:cNvSpPr/>
            <p:nvPr/>
          </p:nvSpPr>
          <p:spPr>
            <a:xfrm>
              <a:off x="4608000" y="2880650"/>
              <a:ext cx="6100" cy="6425"/>
            </a:xfrm>
            <a:custGeom>
              <a:avLst/>
              <a:gdLst/>
              <a:ahLst/>
              <a:cxnLst/>
              <a:rect l="l" t="t" r="r" b="b"/>
              <a:pathLst>
                <a:path w="244" h="257" extrusionOk="0">
                  <a:moveTo>
                    <a:pt x="103" y="1"/>
                  </a:moveTo>
                  <a:cubicBezTo>
                    <a:pt x="37" y="17"/>
                    <a:pt x="0" y="67"/>
                    <a:pt x="0" y="153"/>
                  </a:cubicBezTo>
                  <a:cubicBezTo>
                    <a:pt x="17" y="186"/>
                    <a:pt x="37" y="207"/>
                    <a:pt x="54" y="240"/>
                  </a:cubicBezTo>
                  <a:cubicBezTo>
                    <a:pt x="70" y="256"/>
                    <a:pt x="103" y="256"/>
                    <a:pt x="141" y="256"/>
                  </a:cubicBezTo>
                  <a:cubicBezTo>
                    <a:pt x="190" y="240"/>
                    <a:pt x="244" y="170"/>
                    <a:pt x="223" y="104"/>
                  </a:cubicBezTo>
                  <a:cubicBezTo>
                    <a:pt x="223" y="6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0" name="Google Shape;20460;p54"/>
            <p:cNvSpPr/>
            <p:nvPr/>
          </p:nvSpPr>
          <p:spPr>
            <a:xfrm>
              <a:off x="4710250" y="3032075"/>
              <a:ext cx="6000" cy="6625"/>
            </a:xfrm>
            <a:custGeom>
              <a:avLst/>
              <a:gdLst/>
              <a:ahLst/>
              <a:cxnLst/>
              <a:rect l="l" t="t" r="r" b="b"/>
              <a:pathLst>
                <a:path w="240" h="265" extrusionOk="0">
                  <a:moveTo>
                    <a:pt x="146" y="1"/>
                  </a:moveTo>
                  <a:cubicBezTo>
                    <a:pt x="98" y="1"/>
                    <a:pt x="47" y="33"/>
                    <a:pt x="33" y="75"/>
                  </a:cubicBezTo>
                  <a:cubicBezTo>
                    <a:pt x="0" y="145"/>
                    <a:pt x="33" y="231"/>
                    <a:pt x="87" y="248"/>
                  </a:cubicBezTo>
                  <a:cubicBezTo>
                    <a:pt x="103" y="264"/>
                    <a:pt x="120" y="264"/>
                    <a:pt x="136" y="264"/>
                  </a:cubicBezTo>
                  <a:cubicBezTo>
                    <a:pt x="190" y="248"/>
                    <a:pt x="223" y="231"/>
                    <a:pt x="239" y="178"/>
                  </a:cubicBezTo>
                  <a:cubicBezTo>
                    <a:pt x="239" y="128"/>
                    <a:pt x="239" y="75"/>
                    <a:pt x="206" y="42"/>
                  </a:cubicBezTo>
                  <a:cubicBezTo>
                    <a:pt x="206" y="25"/>
                    <a:pt x="190" y="25"/>
                    <a:pt x="173"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1" name="Google Shape;20461;p54"/>
            <p:cNvSpPr/>
            <p:nvPr/>
          </p:nvSpPr>
          <p:spPr>
            <a:xfrm>
              <a:off x="4724875" y="3031350"/>
              <a:ext cx="6000" cy="6675"/>
            </a:xfrm>
            <a:custGeom>
              <a:avLst/>
              <a:gdLst/>
              <a:ahLst/>
              <a:cxnLst/>
              <a:rect l="l" t="t" r="r" b="b"/>
              <a:pathLst>
                <a:path w="240" h="267" extrusionOk="0">
                  <a:moveTo>
                    <a:pt x="120" y="1"/>
                  </a:moveTo>
                  <a:cubicBezTo>
                    <a:pt x="83" y="1"/>
                    <a:pt x="67" y="17"/>
                    <a:pt x="34" y="34"/>
                  </a:cubicBezTo>
                  <a:cubicBezTo>
                    <a:pt x="17" y="54"/>
                    <a:pt x="1" y="87"/>
                    <a:pt x="1" y="120"/>
                  </a:cubicBezTo>
                  <a:cubicBezTo>
                    <a:pt x="1" y="157"/>
                    <a:pt x="1" y="190"/>
                    <a:pt x="17" y="223"/>
                  </a:cubicBezTo>
                  <a:cubicBezTo>
                    <a:pt x="50" y="240"/>
                    <a:pt x="67" y="260"/>
                    <a:pt x="104" y="260"/>
                  </a:cubicBezTo>
                  <a:cubicBezTo>
                    <a:pt x="108" y="265"/>
                    <a:pt x="115" y="267"/>
                    <a:pt x="122" y="267"/>
                  </a:cubicBezTo>
                  <a:cubicBezTo>
                    <a:pt x="139" y="267"/>
                    <a:pt x="163" y="254"/>
                    <a:pt x="186" y="240"/>
                  </a:cubicBezTo>
                  <a:cubicBezTo>
                    <a:pt x="223" y="190"/>
                    <a:pt x="240" y="104"/>
                    <a:pt x="186" y="54"/>
                  </a:cubicBezTo>
                  <a:cubicBezTo>
                    <a:pt x="186" y="34"/>
                    <a:pt x="170" y="17"/>
                    <a:pt x="153" y="17"/>
                  </a:cubicBezTo>
                  <a:cubicBezTo>
                    <a:pt x="137" y="17"/>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2" name="Google Shape;20462;p54"/>
            <p:cNvSpPr/>
            <p:nvPr/>
          </p:nvSpPr>
          <p:spPr>
            <a:xfrm>
              <a:off x="4580075" y="2793050"/>
              <a:ext cx="6100" cy="4425"/>
            </a:xfrm>
            <a:custGeom>
              <a:avLst/>
              <a:gdLst/>
              <a:ahLst/>
              <a:cxnLst/>
              <a:rect l="l" t="t" r="r" b="b"/>
              <a:pathLst>
                <a:path w="244" h="177" extrusionOk="0">
                  <a:moveTo>
                    <a:pt x="227" y="0"/>
                  </a:moveTo>
                  <a:lnTo>
                    <a:pt x="227" y="0"/>
                  </a:lnTo>
                  <a:cubicBezTo>
                    <a:pt x="157" y="17"/>
                    <a:pt x="70" y="33"/>
                    <a:pt x="0" y="50"/>
                  </a:cubicBezTo>
                  <a:cubicBezTo>
                    <a:pt x="0" y="83"/>
                    <a:pt x="21" y="103"/>
                    <a:pt x="37" y="136"/>
                  </a:cubicBezTo>
                  <a:cubicBezTo>
                    <a:pt x="54" y="153"/>
                    <a:pt x="70" y="169"/>
                    <a:pt x="103" y="169"/>
                  </a:cubicBezTo>
                  <a:cubicBezTo>
                    <a:pt x="114" y="174"/>
                    <a:pt x="123" y="176"/>
                    <a:pt x="131" y="176"/>
                  </a:cubicBezTo>
                  <a:cubicBezTo>
                    <a:pt x="151" y="176"/>
                    <a:pt x="166" y="165"/>
                    <a:pt x="190" y="153"/>
                  </a:cubicBezTo>
                  <a:cubicBezTo>
                    <a:pt x="227" y="120"/>
                    <a:pt x="243" y="5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3" name="Google Shape;20463;p54"/>
            <p:cNvSpPr/>
            <p:nvPr/>
          </p:nvSpPr>
          <p:spPr>
            <a:xfrm>
              <a:off x="4939175" y="2974250"/>
              <a:ext cx="6000" cy="6625"/>
            </a:xfrm>
            <a:custGeom>
              <a:avLst/>
              <a:gdLst/>
              <a:ahLst/>
              <a:cxnLst/>
              <a:rect l="l" t="t" r="r" b="b"/>
              <a:pathLst>
                <a:path w="240" h="265" extrusionOk="0">
                  <a:moveTo>
                    <a:pt x="103" y="0"/>
                  </a:moveTo>
                  <a:cubicBezTo>
                    <a:pt x="33" y="17"/>
                    <a:pt x="0" y="87"/>
                    <a:pt x="0" y="153"/>
                  </a:cubicBezTo>
                  <a:cubicBezTo>
                    <a:pt x="17" y="190"/>
                    <a:pt x="17" y="223"/>
                    <a:pt x="50" y="240"/>
                  </a:cubicBezTo>
                  <a:cubicBezTo>
                    <a:pt x="61" y="251"/>
                    <a:pt x="83" y="265"/>
                    <a:pt x="106" y="265"/>
                  </a:cubicBezTo>
                  <a:cubicBezTo>
                    <a:pt x="116" y="265"/>
                    <a:pt x="126" y="262"/>
                    <a:pt x="136" y="256"/>
                  </a:cubicBezTo>
                  <a:cubicBezTo>
                    <a:pt x="190" y="256"/>
                    <a:pt x="239"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4" name="Google Shape;20464;p54"/>
            <p:cNvSpPr/>
            <p:nvPr/>
          </p:nvSpPr>
          <p:spPr>
            <a:xfrm>
              <a:off x="4969675" y="3016300"/>
              <a:ext cx="6000" cy="6525"/>
            </a:xfrm>
            <a:custGeom>
              <a:avLst/>
              <a:gdLst/>
              <a:ahLst/>
              <a:cxnLst/>
              <a:rect l="l" t="t" r="r" b="b"/>
              <a:pathLst>
                <a:path w="240" h="261" extrusionOk="0">
                  <a:moveTo>
                    <a:pt x="104" y="1"/>
                  </a:moveTo>
                  <a:cubicBezTo>
                    <a:pt x="50" y="1"/>
                    <a:pt x="1" y="71"/>
                    <a:pt x="17" y="141"/>
                  </a:cubicBezTo>
                  <a:cubicBezTo>
                    <a:pt x="17" y="190"/>
                    <a:pt x="34" y="223"/>
                    <a:pt x="67" y="244"/>
                  </a:cubicBezTo>
                  <a:cubicBezTo>
                    <a:pt x="83" y="260"/>
                    <a:pt x="120" y="260"/>
                    <a:pt x="137" y="260"/>
                  </a:cubicBezTo>
                  <a:cubicBezTo>
                    <a:pt x="170" y="244"/>
                    <a:pt x="186" y="223"/>
                    <a:pt x="223" y="207"/>
                  </a:cubicBezTo>
                  <a:cubicBezTo>
                    <a:pt x="240" y="174"/>
                    <a:pt x="240" y="141"/>
                    <a:pt x="240" y="104"/>
                  </a:cubicBezTo>
                  <a:cubicBezTo>
                    <a:pt x="223" y="71"/>
                    <a:pt x="207" y="38"/>
                    <a:pt x="186" y="17"/>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5" name="Google Shape;20465;p54"/>
            <p:cNvSpPr/>
            <p:nvPr/>
          </p:nvSpPr>
          <p:spPr>
            <a:xfrm>
              <a:off x="4787550" y="3019300"/>
              <a:ext cx="6000" cy="6675"/>
            </a:xfrm>
            <a:custGeom>
              <a:avLst/>
              <a:gdLst/>
              <a:ahLst/>
              <a:cxnLst/>
              <a:rect l="l" t="t" r="r" b="b"/>
              <a:pathLst>
                <a:path w="240" h="267" extrusionOk="0">
                  <a:moveTo>
                    <a:pt x="104"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40" y="190"/>
                    <a:pt x="223" y="124"/>
                  </a:cubicBezTo>
                  <a:cubicBezTo>
                    <a:pt x="223" y="87"/>
                    <a:pt x="207" y="54"/>
                    <a:pt x="190" y="37"/>
                  </a:cubicBezTo>
                  <a:cubicBezTo>
                    <a:pt x="174" y="21"/>
                    <a:pt x="174" y="21"/>
                    <a:pt x="153" y="21"/>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6" name="Google Shape;20466;p54"/>
            <p:cNvSpPr/>
            <p:nvPr/>
          </p:nvSpPr>
          <p:spPr>
            <a:xfrm>
              <a:off x="4866100" y="2941150"/>
              <a:ext cx="5675" cy="6525"/>
            </a:xfrm>
            <a:custGeom>
              <a:avLst/>
              <a:gdLst/>
              <a:ahLst/>
              <a:cxnLst/>
              <a:rect l="l" t="t" r="r" b="b"/>
              <a:pathLst>
                <a:path w="227" h="261" extrusionOk="0">
                  <a:moveTo>
                    <a:pt x="103" y="1"/>
                  </a:moveTo>
                  <a:cubicBezTo>
                    <a:pt x="37" y="1"/>
                    <a:pt x="0" y="71"/>
                    <a:pt x="0" y="137"/>
                  </a:cubicBezTo>
                  <a:cubicBezTo>
                    <a:pt x="0" y="174"/>
                    <a:pt x="21" y="207"/>
                    <a:pt x="54" y="224"/>
                  </a:cubicBezTo>
                  <a:cubicBezTo>
                    <a:pt x="70" y="261"/>
                    <a:pt x="103" y="261"/>
                    <a:pt x="124" y="261"/>
                  </a:cubicBezTo>
                  <a:cubicBezTo>
                    <a:pt x="190" y="240"/>
                    <a:pt x="227" y="174"/>
                    <a:pt x="227" y="104"/>
                  </a:cubicBezTo>
                  <a:cubicBezTo>
                    <a:pt x="227"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7" name="Google Shape;20467;p54"/>
            <p:cNvSpPr/>
            <p:nvPr/>
          </p:nvSpPr>
          <p:spPr>
            <a:xfrm>
              <a:off x="4787550" y="2974650"/>
              <a:ext cx="5175" cy="4525"/>
            </a:xfrm>
            <a:custGeom>
              <a:avLst/>
              <a:gdLst/>
              <a:ahLst/>
              <a:cxnLst/>
              <a:rect l="l" t="t" r="r" b="b"/>
              <a:pathLst>
                <a:path w="207" h="181" extrusionOk="0">
                  <a:moveTo>
                    <a:pt x="190" y="1"/>
                  </a:moveTo>
                  <a:cubicBezTo>
                    <a:pt x="120" y="55"/>
                    <a:pt x="71" y="88"/>
                    <a:pt x="0" y="137"/>
                  </a:cubicBezTo>
                  <a:lnTo>
                    <a:pt x="17" y="158"/>
                  </a:lnTo>
                  <a:cubicBezTo>
                    <a:pt x="29" y="169"/>
                    <a:pt x="51" y="181"/>
                    <a:pt x="74" y="181"/>
                  </a:cubicBezTo>
                  <a:cubicBezTo>
                    <a:pt x="84" y="181"/>
                    <a:pt x="94" y="179"/>
                    <a:pt x="104" y="174"/>
                  </a:cubicBezTo>
                  <a:cubicBezTo>
                    <a:pt x="153" y="174"/>
                    <a:pt x="207" y="104"/>
                    <a:pt x="190" y="34"/>
                  </a:cubicBezTo>
                  <a:lnTo>
                    <a:pt x="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8" name="Google Shape;20468;p54"/>
            <p:cNvSpPr/>
            <p:nvPr/>
          </p:nvSpPr>
          <p:spPr>
            <a:xfrm>
              <a:off x="4896600" y="2982800"/>
              <a:ext cx="6100" cy="6525"/>
            </a:xfrm>
            <a:custGeom>
              <a:avLst/>
              <a:gdLst/>
              <a:ahLst/>
              <a:cxnLst/>
              <a:rect l="l" t="t" r="r" b="b"/>
              <a:pathLst>
                <a:path w="244" h="261" extrusionOk="0">
                  <a:moveTo>
                    <a:pt x="104" y="1"/>
                  </a:moveTo>
                  <a:cubicBezTo>
                    <a:pt x="54" y="17"/>
                    <a:pt x="0" y="87"/>
                    <a:pt x="17" y="157"/>
                  </a:cubicBezTo>
                  <a:cubicBezTo>
                    <a:pt x="17" y="190"/>
                    <a:pt x="38" y="223"/>
                    <a:pt x="71"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9" name="Google Shape;20469;p54"/>
            <p:cNvSpPr/>
            <p:nvPr/>
          </p:nvSpPr>
          <p:spPr>
            <a:xfrm>
              <a:off x="4567700" y="2872425"/>
              <a:ext cx="5575" cy="6675"/>
            </a:xfrm>
            <a:custGeom>
              <a:avLst/>
              <a:gdLst/>
              <a:ahLst/>
              <a:cxnLst/>
              <a:rect l="l" t="t" r="r" b="b"/>
              <a:pathLst>
                <a:path w="223" h="267" extrusionOk="0">
                  <a:moveTo>
                    <a:pt x="83" y="0"/>
                  </a:moveTo>
                  <a:cubicBezTo>
                    <a:pt x="66" y="21"/>
                    <a:pt x="33" y="37"/>
                    <a:pt x="17" y="54"/>
                  </a:cubicBezTo>
                  <a:cubicBezTo>
                    <a:pt x="0" y="87"/>
                    <a:pt x="0" y="124"/>
                    <a:pt x="0" y="157"/>
                  </a:cubicBezTo>
                  <a:cubicBezTo>
                    <a:pt x="0" y="190"/>
                    <a:pt x="17" y="227"/>
                    <a:pt x="33" y="243"/>
                  </a:cubicBezTo>
                  <a:cubicBezTo>
                    <a:pt x="57" y="255"/>
                    <a:pt x="82" y="267"/>
                    <a:pt x="101" y="267"/>
                  </a:cubicBezTo>
                  <a:cubicBezTo>
                    <a:pt x="108" y="267"/>
                    <a:pt x="115" y="265"/>
                    <a:pt x="120" y="260"/>
                  </a:cubicBezTo>
                  <a:cubicBezTo>
                    <a:pt x="186" y="260"/>
                    <a:pt x="223" y="190"/>
                    <a:pt x="223" y="124"/>
                  </a:cubicBezTo>
                  <a:cubicBezTo>
                    <a:pt x="206" y="87"/>
                    <a:pt x="186" y="54"/>
                    <a:pt x="169" y="37"/>
                  </a:cubicBezTo>
                  <a:cubicBezTo>
                    <a:pt x="169" y="21"/>
                    <a:pt x="153" y="21"/>
                    <a:pt x="153" y="21"/>
                  </a:cubicBezTo>
                  <a:cubicBezTo>
                    <a:pt x="136" y="0"/>
                    <a:pt x="103"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0" name="Google Shape;20470;p54"/>
            <p:cNvSpPr/>
            <p:nvPr/>
          </p:nvSpPr>
          <p:spPr>
            <a:xfrm>
              <a:off x="4690050" y="3023450"/>
              <a:ext cx="6000" cy="6575"/>
            </a:xfrm>
            <a:custGeom>
              <a:avLst/>
              <a:gdLst/>
              <a:ahLst/>
              <a:cxnLst/>
              <a:rect l="l" t="t" r="r" b="b"/>
              <a:pathLst>
                <a:path w="240" h="263" extrusionOk="0">
                  <a:moveTo>
                    <a:pt x="108" y="0"/>
                  </a:moveTo>
                  <a:cubicBezTo>
                    <a:pt x="85" y="0"/>
                    <a:pt x="65" y="12"/>
                    <a:pt x="54" y="24"/>
                  </a:cubicBezTo>
                  <a:cubicBezTo>
                    <a:pt x="33" y="40"/>
                    <a:pt x="17" y="77"/>
                    <a:pt x="17" y="110"/>
                  </a:cubicBezTo>
                  <a:cubicBezTo>
                    <a:pt x="0" y="143"/>
                    <a:pt x="17" y="180"/>
                    <a:pt x="33" y="213"/>
                  </a:cubicBezTo>
                  <a:cubicBezTo>
                    <a:pt x="54" y="244"/>
                    <a:pt x="85" y="263"/>
                    <a:pt x="118" y="263"/>
                  </a:cubicBezTo>
                  <a:cubicBezTo>
                    <a:pt x="142" y="263"/>
                    <a:pt x="167" y="253"/>
                    <a:pt x="190" y="230"/>
                  </a:cubicBezTo>
                  <a:cubicBezTo>
                    <a:pt x="239" y="180"/>
                    <a:pt x="239" y="110"/>
                    <a:pt x="206" y="40"/>
                  </a:cubicBezTo>
                  <a:cubicBezTo>
                    <a:pt x="190" y="24"/>
                    <a:pt x="173" y="7"/>
                    <a:pt x="157" y="7"/>
                  </a:cubicBezTo>
                  <a:lnTo>
                    <a:pt x="136" y="7"/>
                  </a:lnTo>
                  <a:cubicBezTo>
                    <a:pt x="127" y="2"/>
                    <a:pt x="117"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1" name="Google Shape;20471;p54"/>
            <p:cNvSpPr/>
            <p:nvPr/>
          </p:nvSpPr>
          <p:spPr>
            <a:xfrm>
              <a:off x="4606750" y="2802425"/>
              <a:ext cx="6000" cy="6700"/>
            </a:xfrm>
            <a:custGeom>
              <a:avLst/>
              <a:gdLst/>
              <a:ahLst/>
              <a:cxnLst/>
              <a:rect l="l" t="t" r="r" b="b"/>
              <a:pathLst>
                <a:path w="240" h="268" extrusionOk="0">
                  <a:moveTo>
                    <a:pt x="104" y="1"/>
                  </a:moveTo>
                  <a:cubicBezTo>
                    <a:pt x="67" y="17"/>
                    <a:pt x="50" y="38"/>
                    <a:pt x="34" y="54"/>
                  </a:cubicBezTo>
                  <a:cubicBezTo>
                    <a:pt x="17" y="87"/>
                    <a:pt x="1" y="120"/>
                    <a:pt x="1" y="157"/>
                  </a:cubicBezTo>
                  <a:cubicBezTo>
                    <a:pt x="17" y="190"/>
                    <a:pt x="34" y="223"/>
                    <a:pt x="50" y="244"/>
                  </a:cubicBezTo>
                  <a:cubicBezTo>
                    <a:pt x="62" y="255"/>
                    <a:pt x="84" y="267"/>
                    <a:pt x="107" y="267"/>
                  </a:cubicBezTo>
                  <a:cubicBezTo>
                    <a:pt x="117" y="267"/>
                    <a:pt x="127" y="265"/>
                    <a:pt x="137" y="260"/>
                  </a:cubicBezTo>
                  <a:cubicBezTo>
                    <a:pt x="191" y="260"/>
                    <a:pt x="240" y="190"/>
                    <a:pt x="223" y="120"/>
                  </a:cubicBezTo>
                  <a:cubicBezTo>
                    <a:pt x="223" y="87"/>
                    <a:pt x="207" y="54"/>
                    <a:pt x="191"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2" name="Google Shape;20472;p54"/>
            <p:cNvSpPr/>
            <p:nvPr/>
          </p:nvSpPr>
          <p:spPr>
            <a:xfrm>
              <a:off x="4954225" y="2975175"/>
              <a:ext cx="6400" cy="6525"/>
            </a:xfrm>
            <a:custGeom>
              <a:avLst/>
              <a:gdLst/>
              <a:ahLst/>
              <a:cxnLst/>
              <a:rect l="l" t="t" r="r" b="b"/>
              <a:pathLst>
                <a:path w="256" h="261" extrusionOk="0">
                  <a:moveTo>
                    <a:pt x="119" y="0"/>
                  </a:moveTo>
                  <a:cubicBezTo>
                    <a:pt x="76" y="0"/>
                    <a:pt x="41" y="32"/>
                    <a:pt x="17" y="83"/>
                  </a:cubicBezTo>
                  <a:cubicBezTo>
                    <a:pt x="0" y="153"/>
                    <a:pt x="33" y="219"/>
                    <a:pt x="83" y="256"/>
                  </a:cubicBezTo>
                  <a:cubicBezTo>
                    <a:pt x="92" y="259"/>
                    <a:pt x="101" y="260"/>
                    <a:pt x="111" y="260"/>
                  </a:cubicBezTo>
                  <a:cubicBezTo>
                    <a:pt x="159" y="260"/>
                    <a:pt x="209" y="228"/>
                    <a:pt x="223" y="170"/>
                  </a:cubicBezTo>
                  <a:cubicBezTo>
                    <a:pt x="256" y="116"/>
                    <a:pt x="223" y="34"/>
                    <a:pt x="169" y="13"/>
                  </a:cubicBezTo>
                  <a:cubicBezTo>
                    <a:pt x="152" y="4"/>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3" name="Google Shape;20473;p54"/>
            <p:cNvSpPr/>
            <p:nvPr/>
          </p:nvSpPr>
          <p:spPr>
            <a:xfrm>
              <a:off x="4760025" y="3006925"/>
              <a:ext cx="6100" cy="6575"/>
            </a:xfrm>
            <a:custGeom>
              <a:avLst/>
              <a:gdLst/>
              <a:ahLst/>
              <a:cxnLst/>
              <a:rect l="l" t="t" r="r" b="b"/>
              <a:pathLst>
                <a:path w="244" h="263" extrusionOk="0">
                  <a:moveTo>
                    <a:pt x="104" y="0"/>
                  </a:moveTo>
                  <a:cubicBezTo>
                    <a:pt x="54" y="17"/>
                    <a:pt x="1" y="83"/>
                    <a:pt x="17" y="153"/>
                  </a:cubicBezTo>
                  <a:cubicBezTo>
                    <a:pt x="17" y="186"/>
                    <a:pt x="38" y="223"/>
                    <a:pt x="54" y="240"/>
                  </a:cubicBezTo>
                  <a:cubicBezTo>
                    <a:pt x="78" y="251"/>
                    <a:pt x="93" y="263"/>
                    <a:pt x="113" y="263"/>
                  </a:cubicBezTo>
                  <a:cubicBezTo>
                    <a:pt x="121" y="263"/>
                    <a:pt x="130" y="261"/>
                    <a:pt x="141" y="256"/>
                  </a:cubicBezTo>
                  <a:cubicBezTo>
                    <a:pt x="207"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4" name="Google Shape;20474;p54"/>
            <p:cNvSpPr/>
            <p:nvPr/>
          </p:nvSpPr>
          <p:spPr>
            <a:xfrm>
              <a:off x="4623875" y="2784275"/>
              <a:ext cx="6100" cy="6625"/>
            </a:xfrm>
            <a:custGeom>
              <a:avLst/>
              <a:gdLst/>
              <a:ahLst/>
              <a:cxnLst/>
              <a:rect l="l" t="t" r="r" b="b"/>
              <a:pathLst>
                <a:path w="244" h="265" extrusionOk="0">
                  <a:moveTo>
                    <a:pt x="139" y="1"/>
                  </a:moveTo>
                  <a:cubicBezTo>
                    <a:pt x="87" y="1"/>
                    <a:pt x="48" y="33"/>
                    <a:pt x="21" y="92"/>
                  </a:cubicBezTo>
                  <a:cubicBezTo>
                    <a:pt x="0" y="162"/>
                    <a:pt x="37" y="228"/>
                    <a:pt x="87" y="248"/>
                  </a:cubicBezTo>
                  <a:cubicBezTo>
                    <a:pt x="103" y="265"/>
                    <a:pt x="124" y="265"/>
                    <a:pt x="140" y="265"/>
                  </a:cubicBezTo>
                  <a:cubicBezTo>
                    <a:pt x="173" y="265"/>
                    <a:pt x="206" y="228"/>
                    <a:pt x="227" y="178"/>
                  </a:cubicBezTo>
                  <a:cubicBezTo>
                    <a:pt x="244" y="125"/>
                    <a:pt x="244" y="75"/>
                    <a:pt x="206" y="42"/>
                  </a:cubicBezTo>
                  <a:cubicBezTo>
                    <a:pt x="190" y="22"/>
                    <a:pt x="190" y="22"/>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5" name="Google Shape;20475;p54"/>
            <p:cNvSpPr/>
            <p:nvPr/>
          </p:nvSpPr>
          <p:spPr>
            <a:xfrm>
              <a:off x="4631600" y="2842925"/>
              <a:ext cx="6525" cy="6475"/>
            </a:xfrm>
            <a:custGeom>
              <a:avLst/>
              <a:gdLst/>
              <a:ahLst/>
              <a:cxnLst/>
              <a:rect l="l" t="t" r="r" b="b"/>
              <a:pathLst>
                <a:path w="261" h="259" extrusionOk="0">
                  <a:moveTo>
                    <a:pt x="122" y="0"/>
                  </a:moveTo>
                  <a:cubicBezTo>
                    <a:pt x="78" y="0"/>
                    <a:pt x="45" y="32"/>
                    <a:pt x="21" y="83"/>
                  </a:cubicBezTo>
                  <a:cubicBezTo>
                    <a:pt x="0" y="149"/>
                    <a:pt x="38" y="219"/>
                    <a:pt x="87" y="252"/>
                  </a:cubicBezTo>
                  <a:cubicBezTo>
                    <a:pt x="97" y="256"/>
                    <a:pt x="108" y="258"/>
                    <a:pt x="118" y="258"/>
                  </a:cubicBezTo>
                  <a:cubicBezTo>
                    <a:pt x="164" y="258"/>
                    <a:pt x="210" y="224"/>
                    <a:pt x="227" y="170"/>
                  </a:cubicBezTo>
                  <a:cubicBezTo>
                    <a:pt x="260" y="100"/>
                    <a:pt x="227" y="30"/>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6" name="Google Shape;20476;p54"/>
            <p:cNvSpPr/>
            <p:nvPr/>
          </p:nvSpPr>
          <p:spPr>
            <a:xfrm>
              <a:off x="4628200" y="2813150"/>
              <a:ext cx="6000" cy="6675"/>
            </a:xfrm>
            <a:custGeom>
              <a:avLst/>
              <a:gdLst/>
              <a:ahLst/>
              <a:cxnLst/>
              <a:rect l="l" t="t" r="r" b="b"/>
              <a:pathLst>
                <a:path w="240" h="267" extrusionOk="0">
                  <a:moveTo>
                    <a:pt x="136" y="0"/>
                  </a:moveTo>
                  <a:cubicBezTo>
                    <a:pt x="120" y="0"/>
                    <a:pt x="87" y="21"/>
                    <a:pt x="71" y="37"/>
                  </a:cubicBezTo>
                  <a:cubicBezTo>
                    <a:pt x="17" y="87"/>
                    <a:pt x="0" y="157"/>
                    <a:pt x="54" y="227"/>
                  </a:cubicBezTo>
                  <a:cubicBezTo>
                    <a:pt x="71" y="244"/>
                    <a:pt x="87" y="260"/>
                    <a:pt x="120" y="260"/>
                  </a:cubicBezTo>
                  <a:cubicBezTo>
                    <a:pt x="131" y="265"/>
                    <a:pt x="140" y="267"/>
                    <a:pt x="148" y="267"/>
                  </a:cubicBezTo>
                  <a:cubicBezTo>
                    <a:pt x="168" y="267"/>
                    <a:pt x="183" y="255"/>
                    <a:pt x="207" y="244"/>
                  </a:cubicBezTo>
                  <a:cubicBezTo>
                    <a:pt x="223" y="207"/>
                    <a:pt x="240" y="190"/>
                    <a:pt x="240" y="157"/>
                  </a:cubicBezTo>
                  <a:cubicBezTo>
                    <a:pt x="240" y="124"/>
                    <a:pt x="240" y="87"/>
                    <a:pt x="223" y="54"/>
                  </a:cubicBezTo>
                  <a:cubicBezTo>
                    <a:pt x="207" y="37"/>
                    <a:pt x="190" y="21"/>
                    <a:pt x="174" y="21"/>
                  </a:cubicBezTo>
                  <a:cubicBezTo>
                    <a:pt x="157" y="21"/>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7" name="Google Shape;20477;p54"/>
            <p:cNvSpPr/>
            <p:nvPr/>
          </p:nvSpPr>
          <p:spPr>
            <a:xfrm>
              <a:off x="4638925" y="2827275"/>
              <a:ext cx="6500" cy="6475"/>
            </a:xfrm>
            <a:custGeom>
              <a:avLst/>
              <a:gdLst/>
              <a:ahLst/>
              <a:cxnLst/>
              <a:rect l="l" t="t" r="r" b="b"/>
              <a:pathLst>
                <a:path w="260" h="259" extrusionOk="0">
                  <a:moveTo>
                    <a:pt x="144" y="0"/>
                  </a:moveTo>
                  <a:cubicBezTo>
                    <a:pt x="98" y="0"/>
                    <a:pt x="51" y="30"/>
                    <a:pt x="37" y="74"/>
                  </a:cubicBezTo>
                  <a:cubicBezTo>
                    <a:pt x="0" y="140"/>
                    <a:pt x="37" y="227"/>
                    <a:pt x="87" y="243"/>
                  </a:cubicBezTo>
                  <a:cubicBezTo>
                    <a:pt x="106" y="254"/>
                    <a:pt x="123" y="258"/>
                    <a:pt x="140" y="258"/>
                  </a:cubicBezTo>
                  <a:cubicBezTo>
                    <a:pt x="183" y="258"/>
                    <a:pt x="216" y="225"/>
                    <a:pt x="243" y="177"/>
                  </a:cubicBezTo>
                  <a:cubicBezTo>
                    <a:pt x="260" y="107"/>
                    <a:pt x="223" y="37"/>
                    <a:pt x="173" y="4"/>
                  </a:cubicBezTo>
                  <a:cubicBezTo>
                    <a:pt x="164" y="1"/>
                    <a:pt x="154"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8" name="Google Shape;20478;p54"/>
            <p:cNvSpPr/>
            <p:nvPr/>
          </p:nvSpPr>
          <p:spPr>
            <a:xfrm>
              <a:off x="4635525" y="2796850"/>
              <a:ext cx="5575" cy="6525"/>
            </a:xfrm>
            <a:custGeom>
              <a:avLst/>
              <a:gdLst/>
              <a:ahLst/>
              <a:cxnLst/>
              <a:rect l="l" t="t" r="r" b="b"/>
              <a:pathLst>
                <a:path w="223" h="261" extrusionOk="0">
                  <a:moveTo>
                    <a:pt x="87" y="1"/>
                  </a:moveTo>
                  <a:cubicBezTo>
                    <a:pt x="70" y="1"/>
                    <a:pt x="33" y="17"/>
                    <a:pt x="17" y="55"/>
                  </a:cubicBezTo>
                  <a:cubicBezTo>
                    <a:pt x="0" y="88"/>
                    <a:pt x="0" y="121"/>
                    <a:pt x="0" y="158"/>
                  </a:cubicBezTo>
                  <a:cubicBezTo>
                    <a:pt x="0" y="191"/>
                    <a:pt x="17" y="207"/>
                    <a:pt x="50" y="240"/>
                  </a:cubicBezTo>
                  <a:cubicBezTo>
                    <a:pt x="70" y="261"/>
                    <a:pt x="103" y="261"/>
                    <a:pt x="120" y="261"/>
                  </a:cubicBezTo>
                  <a:cubicBezTo>
                    <a:pt x="190" y="240"/>
                    <a:pt x="223" y="174"/>
                    <a:pt x="223" y="104"/>
                  </a:cubicBezTo>
                  <a:cubicBezTo>
                    <a:pt x="223" y="71"/>
                    <a:pt x="206" y="55"/>
                    <a:pt x="173" y="17"/>
                  </a:cubicBezTo>
                  <a:cubicBezTo>
                    <a:pt x="17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9" name="Google Shape;20479;p54"/>
            <p:cNvSpPr/>
            <p:nvPr/>
          </p:nvSpPr>
          <p:spPr>
            <a:xfrm>
              <a:off x="4638925" y="2873750"/>
              <a:ext cx="6500" cy="6625"/>
            </a:xfrm>
            <a:custGeom>
              <a:avLst/>
              <a:gdLst/>
              <a:ahLst/>
              <a:cxnLst/>
              <a:rect l="l" t="t" r="r" b="b"/>
              <a:pathLst>
                <a:path w="260" h="265" extrusionOk="0">
                  <a:moveTo>
                    <a:pt x="140" y="1"/>
                  </a:moveTo>
                  <a:cubicBezTo>
                    <a:pt x="103" y="1"/>
                    <a:pt x="87" y="17"/>
                    <a:pt x="54" y="34"/>
                  </a:cubicBezTo>
                  <a:cubicBezTo>
                    <a:pt x="0" y="87"/>
                    <a:pt x="0" y="153"/>
                    <a:pt x="37" y="223"/>
                  </a:cubicBezTo>
                  <a:cubicBezTo>
                    <a:pt x="54" y="240"/>
                    <a:pt x="87" y="256"/>
                    <a:pt x="120" y="256"/>
                  </a:cubicBezTo>
                  <a:cubicBezTo>
                    <a:pt x="126" y="262"/>
                    <a:pt x="133" y="265"/>
                    <a:pt x="141" y="265"/>
                  </a:cubicBezTo>
                  <a:cubicBezTo>
                    <a:pt x="159" y="265"/>
                    <a:pt x="178" y="251"/>
                    <a:pt x="190" y="240"/>
                  </a:cubicBezTo>
                  <a:cubicBezTo>
                    <a:pt x="243" y="190"/>
                    <a:pt x="260" y="104"/>
                    <a:pt x="206" y="50"/>
                  </a:cubicBezTo>
                  <a:cubicBezTo>
                    <a:pt x="206" y="34"/>
                    <a:pt x="190" y="17"/>
                    <a:pt x="173" y="17"/>
                  </a:cubicBezTo>
                  <a:cubicBezTo>
                    <a:pt x="157" y="17"/>
                    <a:pt x="157"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0" name="Google Shape;20480;p54"/>
            <p:cNvSpPr/>
            <p:nvPr/>
          </p:nvSpPr>
          <p:spPr>
            <a:xfrm>
              <a:off x="4640675" y="2905900"/>
              <a:ext cx="5575" cy="6525"/>
            </a:xfrm>
            <a:custGeom>
              <a:avLst/>
              <a:gdLst/>
              <a:ahLst/>
              <a:cxnLst/>
              <a:rect l="l" t="t" r="r" b="b"/>
              <a:pathLst>
                <a:path w="223" h="261" extrusionOk="0">
                  <a:moveTo>
                    <a:pt x="87" y="1"/>
                  </a:moveTo>
                  <a:cubicBezTo>
                    <a:pt x="70" y="1"/>
                    <a:pt x="33" y="38"/>
                    <a:pt x="17" y="55"/>
                  </a:cubicBezTo>
                  <a:cubicBezTo>
                    <a:pt x="0" y="88"/>
                    <a:pt x="0" y="125"/>
                    <a:pt x="0" y="158"/>
                  </a:cubicBezTo>
                  <a:cubicBezTo>
                    <a:pt x="0" y="191"/>
                    <a:pt x="17" y="228"/>
                    <a:pt x="50" y="244"/>
                  </a:cubicBezTo>
                  <a:cubicBezTo>
                    <a:pt x="70" y="261"/>
                    <a:pt x="103" y="261"/>
                    <a:pt x="120" y="261"/>
                  </a:cubicBezTo>
                  <a:cubicBezTo>
                    <a:pt x="190" y="244"/>
                    <a:pt x="223" y="191"/>
                    <a:pt x="223" y="104"/>
                  </a:cubicBezTo>
                  <a:cubicBezTo>
                    <a:pt x="223" y="71"/>
                    <a:pt x="206" y="55"/>
                    <a:pt x="173" y="22"/>
                  </a:cubicBezTo>
                  <a:lnTo>
                    <a:pt x="153" y="22"/>
                  </a:ln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1" name="Google Shape;20481;p54"/>
            <p:cNvSpPr/>
            <p:nvPr/>
          </p:nvSpPr>
          <p:spPr>
            <a:xfrm>
              <a:off x="4641075" y="2810375"/>
              <a:ext cx="5600" cy="6725"/>
            </a:xfrm>
            <a:custGeom>
              <a:avLst/>
              <a:gdLst/>
              <a:ahLst/>
              <a:cxnLst/>
              <a:rect l="l" t="t" r="r" b="b"/>
              <a:pathLst>
                <a:path w="224" h="269" extrusionOk="0">
                  <a:moveTo>
                    <a:pt x="121" y="1"/>
                  </a:moveTo>
                  <a:cubicBezTo>
                    <a:pt x="115" y="1"/>
                    <a:pt x="109" y="3"/>
                    <a:pt x="104" y="8"/>
                  </a:cubicBezTo>
                  <a:cubicBezTo>
                    <a:pt x="87" y="8"/>
                    <a:pt x="54" y="29"/>
                    <a:pt x="34" y="45"/>
                  </a:cubicBezTo>
                  <a:cubicBezTo>
                    <a:pt x="17" y="62"/>
                    <a:pt x="1" y="111"/>
                    <a:pt x="17" y="148"/>
                  </a:cubicBezTo>
                  <a:cubicBezTo>
                    <a:pt x="17" y="181"/>
                    <a:pt x="34" y="214"/>
                    <a:pt x="54" y="235"/>
                  </a:cubicBezTo>
                  <a:cubicBezTo>
                    <a:pt x="71" y="252"/>
                    <a:pt x="104" y="268"/>
                    <a:pt x="137" y="268"/>
                  </a:cubicBezTo>
                  <a:cubicBezTo>
                    <a:pt x="190" y="252"/>
                    <a:pt x="223" y="198"/>
                    <a:pt x="223" y="132"/>
                  </a:cubicBezTo>
                  <a:lnTo>
                    <a:pt x="223" y="111"/>
                  </a:lnTo>
                  <a:cubicBezTo>
                    <a:pt x="223" y="62"/>
                    <a:pt x="190" y="29"/>
                    <a:pt x="157" y="8"/>
                  </a:cubicBezTo>
                  <a:cubicBezTo>
                    <a:pt x="144" y="8"/>
                    <a:pt x="13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2" name="Google Shape;20482;p54"/>
            <p:cNvSpPr/>
            <p:nvPr/>
          </p:nvSpPr>
          <p:spPr>
            <a:xfrm>
              <a:off x="4620875" y="2954125"/>
              <a:ext cx="6525" cy="6750"/>
            </a:xfrm>
            <a:custGeom>
              <a:avLst/>
              <a:gdLst/>
              <a:ahLst/>
              <a:cxnLst/>
              <a:rect l="l" t="t" r="r" b="b"/>
              <a:pathLst>
                <a:path w="261" h="270" extrusionOk="0">
                  <a:moveTo>
                    <a:pt x="122" y="1"/>
                  </a:moveTo>
                  <a:cubicBezTo>
                    <a:pt x="78" y="1"/>
                    <a:pt x="44" y="32"/>
                    <a:pt x="17" y="84"/>
                  </a:cubicBezTo>
                  <a:cubicBezTo>
                    <a:pt x="1" y="154"/>
                    <a:pt x="38" y="236"/>
                    <a:pt x="87" y="257"/>
                  </a:cubicBezTo>
                  <a:cubicBezTo>
                    <a:pt x="102" y="266"/>
                    <a:pt x="117" y="270"/>
                    <a:pt x="131" y="270"/>
                  </a:cubicBezTo>
                  <a:cubicBezTo>
                    <a:pt x="172" y="270"/>
                    <a:pt x="211" y="238"/>
                    <a:pt x="223" y="187"/>
                  </a:cubicBezTo>
                  <a:cubicBezTo>
                    <a:pt x="260" y="117"/>
                    <a:pt x="223" y="30"/>
                    <a:pt x="174"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3" name="Google Shape;20483;p54"/>
            <p:cNvSpPr/>
            <p:nvPr/>
          </p:nvSpPr>
          <p:spPr>
            <a:xfrm>
              <a:off x="4618300" y="3017650"/>
              <a:ext cx="6100" cy="6400"/>
            </a:xfrm>
            <a:custGeom>
              <a:avLst/>
              <a:gdLst/>
              <a:ahLst/>
              <a:cxnLst/>
              <a:rect l="l" t="t" r="r" b="b"/>
              <a:pathLst>
                <a:path w="244" h="256" extrusionOk="0">
                  <a:moveTo>
                    <a:pt x="141" y="0"/>
                  </a:moveTo>
                  <a:cubicBezTo>
                    <a:pt x="104" y="0"/>
                    <a:pt x="87" y="0"/>
                    <a:pt x="54" y="33"/>
                  </a:cubicBezTo>
                  <a:cubicBezTo>
                    <a:pt x="17" y="66"/>
                    <a:pt x="1" y="153"/>
                    <a:pt x="38" y="206"/>
                  </a:cubicBezTo>
                  <a:cubicBezTo>
                    <a:pt x="54" y="239"/>
                    <a:pt x="87" y="256"/>
                    <a:pt x="120" y="256"/>
                  </a:cubicBezTo>
                  <a:cubicBezTo>
                    <a:pt x="141" y="256"/>
                    <a:pt x="174" y="256"/>
                    <a:pt x="190" y="223"/>
                  </a:cubicBezTo>
                  <a:cubicBezTo>
                    <a:pt x="223" y="206"/>
                    <a:pt x="244" y="169"/>
                    <a:pt x="244" y="136"/>
                  </a:cubicBezTo>
                  <a:cubicBezTo>
                    <a:pt x="244" y="103"/>
                    <a:pt x="244" y="66"/>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4" name="Google Shape;20484;p54"/>
            <p:cNvSpPr/>
            <p:nvPr/>
          </p:nvSpPr>
          <p:spPr>
            <a:xfrm>
              <a:off x="4639325" y="2857875"/>
              <a:ext cx="6100" cy="6425"/>
            </a:xfrm>
            <a:custGeom>
              <a:avLst/>
              <a:gdLst/>
              <a:ahLst/>
              <a:cxnLst/>
              <a:rect l="l" t="t" r="r" b="b"/>
              <a:pathLst>
                <a:path w="244" h="257" extrusionOk="0">
                  <a:moveTo>
                    <a:pt x="104" y="1"/>
                  </a:moveTo>
                  <a:cubicBezTo>
                    <a:pt x="38" y="1"/>
                    <a:pt x="1" y="67"/>
                    <a:pt x="21" y="137"/>
                  </a:cubicBezTo>
                  <a:cubicBezTo>
                    <a:pt x="21" y="170"/>
                    <a:pt x="38" y="207"/>
                    <a:pt x="54" y="223"/>
                  </a:cubicBezTo>
                  <a:cubicBezTo>
                    <a:pt x="87" y="256"/>
                    <a:pt x="104" y="256"/>
                    <a:pt x="141" y="256"/>
                  </a:cubicBezTo>
                  <a:cubicBezTo>
                    <a:pt x="190" y="240"/>
                    <a:pt x="244" y="170"/>
                    <a:pt x="227" y="104"/>
                  </a:cubicBezTo>
                  <a:cubicBezTo>
                    <a:pt x="227" y="67"/>
                    <a:pt x="207" y="34"/>
                    <a:pt x="190" y="17"/>
                  </a:cubicBezTo>
                  <a:cubicBezTo>
                    <a:pt x="174"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5" name="Google Shape;20485;p54"/>
            <p:cNvSpPr/>
            <p:nvPr/>
          </p:nvSpPr>
          <p:spPr>
            <a:xfrm>
              <a:off x="4614500" y="3034350"/>
              <a:ext cx="5575" cy="6500"/>
            </a:xfrm>
            <a:custGeom>
              <a:avLst/>
              <a:gdLst/>
              <a:ahLst/>
              <a:cxnLst/>
              <a:rect l="l" t="t" r="r" b="b"/>
              <a:pathLst>
                <a:path w="223" h="260" extrusionOk="0">
                  <a:moveTo>
                    <a:pt x="103" y="0"/>
                  </a:moveTo>
                  <a:cubicBezTo>
                    <a:pt x="66" y="17"/>
                    <a:pt x="33" y="37"/>
                    <a:pt x="17" y="54"/>
                  </a:cubicBezTo>
                  <a:cubicBezTo>
                    <a:pt x="0" y="87"/>
                    <a:pt x="0" y="120"/>
                    <a:pt x="0" y="157"/>
                  </a:cubicBezTo>
                  <a:cubicBezTo>
                    <a:pt x="0" y="190"/>
                    <a:pt x="17" y="223"/>
                    <a:pt x="50" y="243"/>
                  </a:cubicBezTo>
                  <a:cubicBezTo>
                    <a:pt x="66" y="260"/>
                    <a:pt x="103" y="260"/>
                    <a:pt x="136" y="260"/>
                  </a:cubicBezTo>
                  <a:cubicBezTo>
                    <a:pt x="190" y="260"/>
                    <a:pt x="223" y="190"/>
                    <a:pt x="223" y="120"/>
                  </a:cubicBezTo>
                  <a:cubicBezTo>
                    <a:pt x="223" y="87"/>
                    <a:pt x="206" y="54"/>
                    <a:pt x="169" y="37"/>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6" name="Google Shape;20486;p54"/>
            <p:cNvSpPr/>
            <p:nvPr/>
          </p:nvSpPr>
          <p:spPr>
            <a:xfrm>
              <a:off x="4617475" y="2893550"/>
              <a:ext cx="6000" cy="6400"/>
            </a:xfrm>
            <a:custGeom>
              <a:avLst/>
              <a:gdLst/>
              <a:ahLst/>
              <a:cxnLst/>
              <a:rect l="l" t="t" r="r" b="b"/>
              <a:pathLst>
                <a:path w="240" h="256" extrusionOk="0">
                  <a:moveTo>
                    <a:pt x="137" y="0"/>
                  </a:moveTo>
                  <a:cubicBezTo>
                    <a:pt x="104" y="0"/>
                    <a:pt x="71" y="0"/>
                    <a:pt x="50" y="17"/>
                  </a:cubicBezTo>
                  <a:cubicBezTo>
                    <a:pt x="1" y="66"/>
                    <a:pt x="1" y="153"/>
                    <a:pt x="34" y="206"/>
                  </a:cubicBezTo>
                  <a:cubicBezTo>
                    <a:pt x="50" y="239"/>
                    <a:pt x="87" y="256"/>
                    <a:pt x="104" y="256"/>
                  </a:cubicBezTo>
                  <a:cubicBezTo>
                    <a:pt x="137" y="256"/>
                    <a:pt x="174" y="239"/>
                    <a:pt x="190" y="223"/>
                  </a:cubicBezTo>
                  <a:cubicBezTo>
                    <a:pt x="207" y="206"/>
                    <a:pt x="223" y="169"/>
                    <a:pt x="223" y="136"/>
                  </a:cubicBezTo>
                  <a:cubicBezTo>
                    <a:pt x="240" y="103"/>
                    <a:pt x="223" y="66"/>
                    <a:pt x="207" y="50"/>
                  </a:cubicBezTo>
                  <a:cubicBezTo>
                    <a:pt x="190"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7" name="Google Shape;20487;p54"/>
            <p:cNvSpPr/>
            <p:nvPr/>
          </p:nvSpPr>
          <p:spPr>
            <a:xfrm>
              <a:off x="4617075" y="2990125"/>
              <a:ext cx="6000" cy="6400"/>
            </a:xfrm>
            <a:custGeom>
              <a:avLst/>
              <a:gdLst/>
              <a:ahLst/>
              <a:cxnLst/>
              <a:rect l="l" t="t" r="r" b="b"/>
              <a:pathLst>
                <a:path w="240" h="256" extrusionOk="0">
                  <a:moveTo>
                    <a:pt x="120" y="0"/>
                  </a:moveTo>
                  <a:cubicBezTo>
                    <a:pt x="103" y="0"/>
                    <a:pt x="66" y="0"/>
                    <a:pt x="50" y="33"/>
                  </a:cubicBezTo>
                  <a:cubicBezTo>
                    <a:pt x="17" y="54"/>
                    <a:pt x="17" y="87"/>
                    <a:pt x="0" y="120"/>
                  </a:cubicBezTo>
                  <a:cubicBezTo>
                    <a:pt x="0" y="157"/>
                    <a:pt x="17" y="190"/>
                    <a:pt x="33" y="207"/>
                  </a:cubicBezTo>
                  <a:cubicBezTo>
                    <a:pt x="52" y="237"/>
                    <a:pt x="83" y="256"/>
                    <a:pt x="117" y="256"/>
                  </a:cubicBezTo>
                  <a:cubicBezTo>
                    <a:pt x="141" y="256"/>
                    <a:pt x="167" y="246"/>
                    <a:pt x="190" y="223"/>
                  </a:cubicBezTo>
                  <a:cubicBezTo>
                    <a:pt x="239" y="190"/>
                    <a:pt x="239" y="103"/>
                    <a:pt x="206" y="54"/>
                  </a:cubicBezTo>
                  <a:cubicBezTo>
                    <a:pt x="190" y="33"/>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8" name="Google Shape;20488;p54"/>
            <p:cNvSpPr/>
            <p:nvPr/>
          </p:nvSpPr>
          <p:spPr>
            <a:xfrm>
              <a:off x="4619225" y="2848400"/>
              <a:ext cx="6000" cy="6525"/>
            </a:xfrm>
            <a:custGeom>
              <a:avLst/>
              <a:gdLst/>
              <a:ahLst/>
              <a:cxnLst/>
              <a:rect l="l" t="t" r="r" b="b"/>
              <a:pathLst>
                <a:path w="240" h="261" extrusionOk="0">
                  <a:moveTo>
                    <a:pt x="104" y="0"/>
                  </a:moveTo>
                  <a:cubicBezTo>
                    <a:pt x="34" y="0"/>
                    <a:pt x="1" y="70"/>
                    <a:pt x="1" y="136"/>
                  </a:cubicBezTo>
                  <a:cubicBezTo>
                    <a:pt x="17" y="174"/>
                    <a:pt x="34" y="207"/>
                    <a:pt x="50" y="223"/>
                  </a:cubicBezTo>
                  <a:cubicBezTo>
                    <a:pt x="67" y="260"/>
                    <a:pt x="104" y="260"/>
                    <a:pt x="137" y="260"/>
                  </a:cubicBezTo>
                  <a:cubicBezTo>
                    <a:pt x="186" y="240"/>
                    <a:pt x="240" y="174"/>
                    <a:pt x="223" y="103"/>
                  </a:cubicBezTo>
                  <a:cubicBezTo>
                    <a:pt x="223" y="70"/>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9" name="Google Shape;20489;p54"/>
            <p:cNvSpPr/>
            <p:nvPr/>
          </p:nvSpPr>
          <p:spPr>
            <a:xfrm>
              <a:off x="4620875" y="2798250"/>
              <a:ext cx="6100" cy="6525"/>
            </a:xfrm>
            <a:custGeom>
              <a:avLst/>
              <a:gdLst/>
              <a:ahLst/>
              <a:cxnLst/>
              <a:rect l="l" t="t" r="r" b="b"/>
              <a:pathLst>
                <a:path w="244" h="261" extrusionOk="0">
                  <a:moveTo>
                    <a:pt x="112" y="0"/>
                  </a:moveTo>
                  <a:cubicBezTo>
                    <a:pt x="71" y="0"/>
                    <a:pt x="32" y="33"/>
                    <a:pt x="17" y="81"/>
                  </a:cubicBezTo>
                  <a:cubicBezTo>
                    <a:pt x="1" y="102"/>
                    <a:pt x="1" y="118"/>
                    <a:pt x="1" y="135"/>
                  </a:cubicBezTo>
                  <a:cubicBezTo>
                    <a:pt x="17" y="184"/>
                    <a:pt x="38" y="238"/>
                    <a:pt x="71" y="254"/>
                  </a:cubicBezTo>
                  <a:cubicBezTo>
                    <a:pt x="84" y="259"/>
                    <a:pt x="96" y="261"/>
                    <a:pt x="108" y="261"/>
                  </a:cubicBezTo>
                  <a:cubicBezTo>
                    <a:pt x="140" y="261"/>
                    <a:pt x="166" y="245"/>
                    <a:pt x="190" y="221"/>
                  </a:cubicBezTo>
                  <a:cubicBezTo>
                    <a:pt x="207" y="205"/>
                    <a:pt x="207" y="184"/>
                    <a:pt x="223" y="168"/>
                  </a:cubicBezTo>
                  <a:cubicBezTo>
                    <a:pt x="244" y="102"/>
                    <a:pt x="207" y="32"/>
                    <a:pt x="157" y="15"/>
                  </a:cubicBezTo>
                  <a:cubicBezTo>
                    <a:pt x="143" y="5"/>
                    <a:pt x="127"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0" name="Google Shape;20490;p54"/>
            <p:cNvSpPr/>
            <p:nvPr/>
          </p:nvSpPr>
          <p:spPr>
            <a:xfrm>
              <a:off x="4606350" y="2973200"/>
              <a:ext cx="6000" cy="6650"/>
            </a:xfrm>
            <a:custGeom>
              <a:avLst/>
              <a:gdLst/>
              <a:ahLst/>
              <a:cxnLst/>
              <a:rect l="l" t="t" r="r" b="b"/>
              <a:pathLst>
                <a:path w="240" h="266" extrusionOk="0">
                  <a:moveTo>
                    <a:pt x="106" y="1"/>
                  </a:moveTo>
                  <a:cubicBezTo>
                    <a:pt x="83" y="1"/>
                    <a:pt x="61" y="14"/>
                    <a:pt x="50" y="26"/>
                  </a:cubicBezTo>
                  <a:cubicBezTo>
                    <a:pt x="0" y="75"/>
                    <a:pt x="0" y="162"/>
                    <a:pt x="33" y="216"/>
                  </a:cubicBezTo>
                  <a:cubicBezTo>
                    <a:pt x="50" y="232"/>
                    <a:pt x="83" y="249"/>
                    <a:pt x="103" y="265"/>
                  </a:cubicBezTo>
                  <a:cubicBezTo>
                    <a:pt x="136" y="265"/>
                    <a:pt x="169" y="249"/>
                    <a:pt x="186" y="232"/>
                  </a:cubicBezTo>
                  <a:cubicBezTo>
                    <a:pt x="239" y="178"/>
                    <a:pt x="239" y="113"/>
                    <a:pt x="207" y="42"/>
                  </a:cubicBezTo>
                  <a:cubicBezTo>
                    <a:pt x="186" y="26"/>
                    <a:pt x="169" y="9"/>
                    <a:pt x="153" y="9"/>
                  </a:cubicBezTo>
                  <a:lnTo>
                    <a:pt x="136" y="9"/>
                  </a:lnTo>
                  <a:cubicBezTo>
                    <a:pt x="127" y="3"/>
                    <a:pt x="116" y="1"/>
                    <a:pt x="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1" name="Google Shape;20491;p54"/>
            <p:cNvSpPr/>
            <p:nvPr/>
          </p:nvSpPr>
          <p:spPr>
            <a:xfrm>
              <a:off x="4629950" y="2983725"/>
              <a:ext cx="5600" cy="6425"/>
            </a:xfrm>
            <a:custGeom>
              <a:avLst/>
              <a:gdLst/>
              <a:ahLst/>
              <a:cxnLst/>
              <a:rect l="l" t="t" r="r" b="b"/>
              <a:pathLst>
                <a:path w="224" h="257" extrusionOk="0">
                  <a:moveTo>
                    <a:pt x="87" y="1"/>
                  </a:moveTo>
                  <a:cubicBezTo>
                    <a:pt x="66" y="1"/>
                    <a:pt x="33" y="17"/>
                    <a:pt x="17" y="50"/>
                  </a:cubicBezTo>
                  <a:cubicBezTo>
                    <a:pt x="1" y="83"/>
                    <a:pt x="1" y="120"/>
                    <a:pt x="1" y="153"/>
                  </a:cubicBezTo>
                  <a:cubicBezTo>
                    <a:pt x="1" y="186"/>
                    <a:pt x="17" y="223"/>
                    <a:pt x="50" y="240"/>
                  </a:cubicBezTo>
                  <a:cubicBezTo>
                    <a:pt x="66" y="256"/>
                    <a:pt x="104" y="256"/>
                    <a:pt x="120" y="256"/>
                  </a:cubicBezTo>
                  <a:cubicBezTo>
                    <a:pt x="190" y="240"/>
                    <a:pt x="223" y="186"/>
                    <a:pt x="223" y="104"/>
                  </a:cubicBezTo>
                  <a:cubicBezTo>
                    <a:pt x="207" y="67"/>
                    <a:pt x="207" y="50"/>
                    <a:pt x="170" y="17"/>
                  </a:cubicBezTo>
                  <a:lnTo>
                    <a:pt x="153" y="17"/>
                  </a:lnTo>
                  <a:cubicBezTo>
                    <a:pt x="137" y="1"/>
                    <a:pt x="10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2" name="Google Shape;20492;p54"/>
            <p:cNvSpPr/>
            <p:nvPr/>
          </p:nvSpPr>
          <p:spPr>
            <a:xfrm>
              <a:off x="4608400" y="2909825"/>
              <a:ext cx="5700" cy="6425"/>
            </a:xfrm>
            <a:custGeom>
              <a:avLst/>
              <a:gdLst/>
              <a:ahLst/>
              <a:cxnLst/>
              <a:rect l="l" t="t" r="r" b="b"/>
              <a:pathLst>
                <a:path w="228" h="257" extrusionOk="0">
                  <a:moveTo>
                    <a:pt x="104" y="1"/>
                  </a:moveTo>
                  <a:cubicBezTo>
                    <a:pt x="71" y="1"/>
                    <a:pt x="54" y="17"/>
                    <a:pt x="38" y="34"/>
                  </a:cubicBezTo>
                  <a:cubicBezTo>
                    <a:pt x="21" y="50"/>
                    <a:pt x="1" y="104"/>
                    <a:pt x="1" y="137"/>
                  </a:cubicBezTo>
                  <a:cubicBezTo>
                    <a:pt x="21" y="174"/>
                    <a:pt x="21" y="207"/>
                    <a:pt x="54" y="223"/>
                  </a:cubicBezTo>
                  <a:cubicBezTo>
                    <a:pt x="71" y="256"/>
                    <a:pt x="104" y="256"/>
                    <a:pt x="141" y="256"/>
                  </a:cubicBezTo>
                  <a:cubicBezTo>
                    <a:pt x="190" y="240"/>
                    <a:pt x="228" y="190"/>
                    <a:pt x="228" y="120"/>
                  </a:cubicBezTo>
                  <a:lnTo>
                    <a:pt x="228" y="104"/>
                  </a:lnTo>
                  <a:cubicBezTo>
                    <a:pt x="228"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3" name="Google Shape;20493;p54"/>
            <p:cNvSpPr/>
            <p:nvPr/>
          </p:nvSpPr>
          <p:spPr>
            <a:xfrm>
              <a:off x="4608000" y="3005175"/>
              <a:ext cx="5575" cy="6625"/>
            </a:xfrm>
            <a:custGeom>
              <a:avLst/>
              <a:gdLst/>
              <a:ahLst/>
              <a:cxnLst/>
              <a:rect l="l" t="t" r="r" b="b"/>
              <a:pathLst>
                <a:path w="223" h="265" extrusionOk="0">
                  <a:moveTo>
                    <a:pt x="87" y="0"/>
                  </a:moveTo>
                  <a:cubicBezTo>
                    <a:pt x="70" y="17"/>
                    <a:pt x="37" y="33"/>
                    <a:pt x="17" y="50"/>
                  </a:cubicBezTo>
                  <a:cubicBezTo>
                    <a:pt x="0" y="87"/>
                    <a:pt x="0" y="120"/>
                    <a:pt x="0" y="153"/>
                  </a:cubicBezTo>
                  <a:cubicBezTo>
                    <a:pt x="0" y="190"/>
                    <a:pt x="17" y="223"/>
                    <a:pt x="37" y="239"/>
                  </a:cubicBezTo>
                  <a:cubicBezTo>
                    <a:pt x="61" y="251"/>
                    <a:pt x="76" y="265"/>
                    <a:pt x="94" y="265"/>
                  </a:cubicBezTo>
                  <a:cubicBezTo>
                    <a:pt x="102" y="265"/>
                    <a:pt x="110" y="262"/>
                    <a:pt x="120" y="256"/>
                  </a:cubicBezTo>
                  <a:cubicBezTo>
                    <a:pt x="190" y="256"/>
                    <a:pt x="223" y="190"/>
                    <a:pt x="223" y="120"/>
                  </a:cubicBezTo>
                  <a:cubicBezTo>
                    <a:pt x="206" y="87"/>
                    <a:pt x="190" y="50"/>
                    <a:pt x="173" y="33"/>
                  </a:cubicBezTo>
                  <a:cubicBezTo>
                    <a:pt x="173" y="17"/>
                    <a:pt x="157" y="17"/>
                    <a:pt x="157" y="17"/>
                  </a:cubicBezTo>
                  <a:cubicBezTo>
                    <a:pt x="120"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4" name="Google Shape;20494;p54"/>
            <p:cNvSpPr/>
            <p:nvPr/>
          </p:nvSpPr>
          <p:spPr>
            <a:xfrm>
              <a:off x="4611500" y="2865600"/>
              <a:ext cx="6000" cy="6425"/>
            </a:xfrm>
            <a:custGeom>
              <a:avLst/>
              <a:gdLst/>
              <a:ahLst/>
              <a:cxnLst/>
              <a:rect l="l" t="t" r="r" b="b"/>
              <a:pathLst>
                <a:path w="240" h="257" extrusionOk="0">
                  <a:moveTo>
                    <a:pt x="120" y="1"/>
                  </a:moveTo>
                  <a:cubicBezTo>
                    <a:pt x="83" y="1"/>
                    <a:pt x="66" y="1"/>
                    <a:pt x="33" y="34"/>
                  </a:cubicBezTo>
                  <a:cubicBezTo>
                    <a:pt x="17" y="50"/>
                    <a:pt x="1" y="87"/>
                    <a:pt x="1" y="120"/>
                  </a:cubicBezTo>
                  <a:cubicBezTo>
                    <a:pt x="1" y="153"/>
                    <a:pt x="1" y="191"/>
                    <a:pt x="17" y="207"/>
                  </a:cubicBezTo>
                  <a:cubicBezTo>
                    <a:pt x="33" y="240"/>
                    <a:pt x="66" y="257"/>
                    <a:pt x="104" y="257"/>
                  </a:cubicBezTo>
                  <a:cubicBezTo>
                    <a:pt x="120" y="257"/>
                    <a:pt x="153" y="257"/>
                    <a:pt x="170" y="224"/>
                  </a:cubicBezTo>
                  <a:cubicBezTo>
                    <a:pt x="223" y="191"/>
                    <a:pt x="240" y="104"/>
                    <a:pt x="186" y="50"/>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5" name="Google Shape;20495;p54"/>
            <p:cNvSpPr/>
            <p:nvPr/>
          </p:nvSpPr>
          <p:spPr>
            <a:xfrm>
              <a:off x="4603250" y="3022375"/>
              <a:ext cx="5700" cy="6600"/>
            </a:xfrm>
            <a:custGeom>
              <a:avLst/>
              <a:gdLst/>
              <a:ahLst/>
              <a:cxnLst/>
              <a:rect l="l" t="t" r="r" b="b"/>
              <a:pathLst>
                <a:path w="228" h="264" extrusionOk="0">
                  <a:moveTo>
                    <a:pt x="87" y="1"/>
                  </a:moveTo>
                  <a:cubicBezTo>
                    <a:pt x="87" y="17"/>
                    <a:pt x="71" y="17"/>
                    <a:pt x="71" y="17"/>
                  </a:cubicBezTo>
                  <a:cubicBezTo>
                    <a:pt x="21" y="34"/>
                    <a:pt x="1" y="104"/>
                    <a:pt x="1" y="153"/>
                  </a:cubicBezTo>
                  <a:cubicBezTo>
                    <a:pt x="1" y="186"/>
                    <a:pt x="21" y="223"/>
                    <a:pt x="54" y="240"/>
                  </a:cubicBezTo>
                  <a:cubicBezTo>
                    <a:pt x="66" y="252"/>
                    <a:pt x="86" y="263"/>
                    <a:pt x="104" y="263"/>
                  </a:cubicBezTo>
                  <a:cubicBezTo>
                    <a:pt x="111" y="263"/>
                    <a:pt x="118" y="261"/>
                    <a:pt x="124" y="256"/>
                  </a:cubicBezTo>
                  <a:cubicBezTo>
                    <a:pt x="190" y="256"/>
                    <a:pt x="227" y="186"/>
                    <a:pt x="227" y="120"/>
                  </a:cubicBezTo>
                  <a:cubicBezTo>
                    <a:pt x="227" y="104"/>
                    <a:pt x="207" y="83"/>
                    <a:pt x="207" y="83"/>
                  </a:cubicBezTo>
                  <a:cubicBezTo>
                    <a:pt x="207" y="50"/>
                    <a:pt x="174" y="34"/>
                    <a:pt x="157" y="17"/>
                  </a:cubicBezTo>
                  <a:cubicBezTo>
                    <a:pt x="141" y="1"/>
                    <a:pt x="10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6" name="Google Shape;20496;p54"/>
            <p:cNvSpPr/>
            <p:nvPr/>
          </p:nvSpPr>
          <p:spPr>
            <a:xfrm>
              <a:off x="4599850" y="2989700"/>
              <a:ext cx="6000" cy="6650"/>
            </a:xfrm>
            <a:custGeom>
              <a:avLst/>
              <a:gdLst/>
              <a:ahLst/>
              <a:cxnLst/>
              <a:rect l="l" t="t" r="r" b="b"/>
              <a:pathLst>
                <a:path w="240" h="266" extrusionOk="0">
                  <a:moveTo>
                    <a:pt x="104" y="1"/>
                  </a:moveTo>
                  <a:cubicBezTo>
                    <a:pt x="34" y="17"/>
                    <a:pt x="1" y="87"/>
                    <a:pt x="17" y="153"/>
                  </a:cubicBezTo>
                  <a:cubicBezTo>
                    <a:pt x="17" y="191"/>
                    <a:pt x="34" y="224"/>
                    <a:pt x="54" y="240"/>
                  </a:cubicBezTo>
                  <a:cubicBezTo>
                    <a:pt x="77" y="252"/>
                    <a:pt x="92" y="265"/>
                    <a:pt x="111" y="265"/>
                  </a:cubicBezTo>
                  <a:cubicBezTo>
                    <a:pt x="118" y="265"/>
                    <a:pt x="127" y="263"/>
                    <a:pt x="137" y="256"/>
                  </a:cubicBezTo>
                  <a:cubicBezTo>
                    <a:pt x="174" y="256"/>
                    <a:pt x="190" y="240"/>
                    <a:pt x="207" y="207"/>
                  </a:cubicBezTo>
                  <a:cubicBezTo>
                    <a:pt x="223" y="191"/>
                    <a:pt x="240" y="153"/>
                    <a:pt x="223" y="120"/>
                  </a:cubicBezTo>
                  <a:cubicBezTo>
                    <a:pt x="223" y="87"/>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7" name="Google Shape;20497;p54"/>
            <p:cNvSpPr/>
            <p:nvPr/>
          </p:nvSpPr>
          <p:spPr>
            <a:xfrm>
              <a:off x="4606750" y="2957025"/>
              <a:ext cx="6000" cy="6525"/>
            </a:xfrm>
            <a:custGeom>
              <a:avLst/>
              <a:gdLst/>
              <a:ahLst/>
              <a:cxnLst/>
              <a:rect l="l" t="t" r="r" b="b"/>
              <a:pathLst>
                <a:path w="240" h="261" extrusionOk="0">
                  <a:moveTo>
                    <a:pt x="104" y="1"/>
                  </a:moveTo>
                  <a:cubicBezTo>
                    <a:pt x="34" y="17"/>
                    <a:pt x="1" y="87"/>
                    <a:pt x="1" y="158"/>
                  </a:cubicBezTo>
                  <a:cubicBezTo>
                    <a:pt x="17" y="191"/>
                    <a:pt x="34" y="207"/>
                    <a:pt x="50" y="244"/>
                  </a:cubicBezTo>
                  <a:cubicBezTo>
                    <a:pt x="67" y="261"/>
                    <a:pt x="104" y="261"/>
                    <a:pt x="137" y="261"/>
                  </a:cubicBezTo>
                  <a:cubicBezTo>
                    <a:pt x="191" y="244"/>
                    <a:pt x="240" y="174"/>
                    <a:pt x="223" y="104"/>
                  </a:cubicBezTo>
                  <a:cubicBezTo>
                    <a:pt x="223" y="71"/>
                    <a:pt x="207" y="55"/>
                    <a:pt x="191"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8" name="Google Shape;20498;p54"/>
            <p:cNvSpPr/>
            <p:nvPr/>
          </p:nvSpPr>
          <p:spPr>
            <a:xfrm>
              <a:off x="4606350" y="2926425"/>
              <a:ext cx="6400" cy="6525"/>
            </a:xfrm>
            <a:custGeom>
              <a:avLst/>
              <a:gdLst/>
              <a:ahLst/>
              <a:cxnLst/>
              <a:rect l="l" t="t" r="r" b="b"/>
              <a:pathLst>
                <a:path w="256" h="261" extrusionOk="0">
                  <a:moveTo>
                    <a:pt x="144" y="1"/>
                  </a:moveTo>
                  <a:cubicBezTo>
                    <a:pt x="99" y="1"/>
                    <a:pt x="47" y="36"/>
                    <a:pt x="33" y="91"/>
                  </a:cubicBezTo>
                  <a:cubicBezTo>
                    <a:pt x="0" y="145"/>
                    <a:pt x="33" y="231"/>
                    <a:pt x="83" y="248"/>
                  </a:cubicBezTo>
                  <a:cubicBezTo>
                    <a:pt x="97" y="257"/>
                    <a:pt x="112" y="261"/>
                    <a:pt x="128" y="261"/>
                  </a:cubicBezTo>
                  <a:cubicBezTo>
                    <a:pt x="171" y="261"/>
                    <a:pt x="215" y="229"/>
                    <a:pt x="239" y="178"/>
                  </a:cubicBezTo>
                  <a:cubicBezTo>
                    <a:pt x="256" y="108"/>
                    <a:pt x="223" y="42"/>
                    <a:pt x="169" y="5"/>
                  </a:cubicBezTo>
                  <a:cubicBezTo>
                    <a:pt x="162" y="2"/>
                    <a:pt x="15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9" name="Google Shape;20499;p54"/>
            <p:cNvSpPr/>
            <p:nvPr/>
          </p:nvSpPr>
          <p:spPr>
            <a:xfrm>
              <a:off x="4632525" y="2890450"/>
              <a:ext cx="6000" cy="6700"/>
            </a:xfrm>
            <a:custGeom>
              <a:avLst/>
              <a:gdLst/>
              <a:ahLst/>
              <a:cxnLst/>
              <a:rect l="l" t="t" r="r" b="b"/>
              <a:pathLst>
                <a:path w="240" h="268" extrusionOk="0">
                  <a:moveTo>
                    <a:pt x="104" y="1"/>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0" y="260"/>
                    <a:pt x="190" y="244"/>
                    <a:pt x="207" y="207"/>
                  </a:cubicBezTo>
                  <a:cubicBezTo>
                    <a:pt x="223" y="190"/>
                    <a:pt x="240" y="157"/>
                    <a:pt x="240" y="124"/>
                  </a:cubicBezTo>
                  <a:cubicBezTo>
                    <a:pt x="223" y="87"/>
                    <a:pt x="207" y="54"/>
                    <a:pt x="190" y="38"/>
                  </a:cubicBezTo>
                  <a:cubicBezTo>
                    <a:pt x="170" y="21"/>
                    <a:pt x="17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0" name="Google Shape;20500;p54"/>
            <p:cNvSpPr/>
            <p:nvPr/>
          </p:nvSpPr>
          <p:spPr>
            <a:xfrm>
              <a:off x="4620050" y="2923525"/>
              <a:ext cx="6425" cy="6525"/>
            </a:xfrm>
            <a:custGeom>
              <a:avLst/>
              <a:gdLst/>
              <a:ahLst/>
              <a:cxnLst/>
              <a:rect l="l" t="t" r="r" b="b"/>
              <a:pathLst>
                <a:path w="257" h="261" extrusionOk="0">
                  <a:moveTo>
                    <a:pt x="137" y="1"/>
                  </a:moveTo>
                  <a:cubicBezTo>
                    <a:pt x="120" y="1"/>
                    <a:pt x="87" y="17"/>
                    <a:pt x="71" y="38"/>
                  </a:cubicBezTo>
                  <a:cubicBezTo>
                    <a:pt x="17" y="71"/>
                    <a:pt x="1" y="158"/>
                    <a:pt x="50" y="207"/>
                  </a:cubicBezTo>
                  <a:cubicBezTo>
                    <a:pt x="71" y="244"/>
                    <a:pt x="87" y="261"/>
                    <a:pt x="120" y="261"/>
                  </a:cubicBezTo>
                  <a:cubicBezTo>
                    <a:pt x="153" y="261"/>
                    <a:pt x="174" y="261"/>
                    <a:pt x="207" y="244"/>
                  </a:cubicBezTo>
                  <a:cubicBezTo>
                    <a:pt x="240" y="191"/>
                    <a:pt x="256" y="104"/>
                    <a:pt x="223" y="55"/>
                  </a:cubicBezTo>
                  <a:cubicBezTo>
                    <a:pt x="207" y="38"/>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1" name="Google Shape;20501;p54"/>
            <p:cNvSpPr/>
            <p:nvPr/>
          </p:nvSpPr>
          <p:spPr>
            <a:xfrm>
              <a:off x="4629025" y="2941050"/>
              <a:ext cx="6525" cy="6475"/>
            </a:xfrm>
            <a:custGeom>
              <a:avLst/>
              <a:gdLst/>
              <a:ahLst/>
              <a:cxnLst/>
              <a:rect l="l" t="t" r="r" b="b"/>
              <a:pathLst>
                <a:path w="261" h="259" extrusionOk="0">
                  <a:moveTo>
                    <a:pt x="147" y="1"/>
                  </a:moveTo>
                  <a:cubicBezTo>
                    <a:pt x="101" y="1"/>
                    <a:pt x="48" y="33"/>
                    <a:pt x="21" y="92"/>
                  </a:cubicBezTo>
                  <a:cubicBezTo>
                    <a:pt x="0" y="162"/>
                    <a:pt x="38" y="228"/>
                    <a:pt x="87" y="244"/>
                  </a:cubicBezTo>
                  <a:cubicBezTo>
                    <a:pt x="102" y="254"/>
                    <a:pt x="117" y="259"/>
                    <a:pt x="133" y="259"/>
                  </a:cubicBezTo>
                  <a:cubicBezTo>
                    <a:pt x="174" y="259"/>
                    <a:pt x="217" y="226"/>
                    <a:pt x="244" y="178"/>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2" name="Google Shape;20502;p54"/>
            <p:cNvSpPr/>
            <p:nvPr/>
          </p:nvSpPr>
          <p:spPr>
            <a:xfrm>
              <a:off x="4635925" y="2923125"/>
              <a:ext cx="5600" cy="6675"/>
            </a:xfrm>
            <a:custGeom>
              <a:avLst/>
              <a:gdLst/>
              <a:ahLst/>
              <a:cxnLst/>
              <a:rect l="l" t="t" r="r" b="b"/>
              <a:pathLst>
                <a:path w="224" h="267" extrusionOk="0">
                  <a:moveTo>
                    <a:pt x="104" y="0"/>
                  </a:moveTo>
                  <a:cubicBezTo>
                    <a:pt x="87" y="0"/>
                    <a:pt x="87" y="17"/>
                    <a:pt x="71" y="17"/>
                  </a:cubicBezTo>
                  <a:cubicBezTo>
                    <a:pt x="17" y="33"/>
                    <a:pt x="1" y="104"/>
                    <a:pt x="1" y="157"/>
                  </a:cubicBezTo>
                  <a:cubicBezTo>
                    <a:pt x="1" y="190"/>
                    <a:pt x="17" y="223"/>
                    <a:pt x="54" y="240"/>
                  </a:cubicBezTo>
                  <a:cubicBezTo>
                    <a:pt x="66" y="254"/>
                    <a:pt x="86" y="267"/>
                    <a:pt x="109" y="267"/>
                  </a:cubicBezTo>
                  <a:cubicBezTo>
                    <a:pt x="118" y="267"/>
                    <a:pt x="127" y="265"/>
                    <a:pt x="137" y="260"/>
                  </a:cubicBezTo>
                  <a:cubicBezTo>
                    <a:pt x="190" y="260"/>
                    <a:pt x="223" y="190"/>
                    <a:pt x="223" y="120"/>
                  </a:cubicBezTo>
                  <a:cubicBezTo>
                    <a:pt x="223" y="104"/>
                    <a:pt x="223" y="87"/>
                    <a:pt x="207" y="87"/>
                  </a:cubicBezTo>
                  <a:cubicBezTo>
                    <a:pt x="207" y="54"/>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3" name="Google Shape;20503;p54"/>
            <p:cNvSpPr/>
            <p:nvPr/>
          </p:nvSpPr>
          <p:spPr>
            <a:xfrm>
              <a:off x="4625625" y="2907775"/>
              <a:ext cx="5575" cy="6825"/>
            </a:xfrm>
            <a:custGeom>
              <a:avLst/>
              <a:gdLst/>
              <a:ahLst/>
              <a:cxnLst/>
              <a:rect l="l" t="t" r="r" b="b"/>
              <a:pathLst>
                <a:path w="223" h="273" extrusionOk="0">
                  <a:moveTo>
                    <a:pt x="129" y="0"/>
                  </a:moveTo>
                  <a:cubicBezTo>
                    <a:pt x="120" y="0"/>
                    <a:pt x="112" y="4"/>
                    <a:pt x="103" y="13"/>
                  </a:cubicBezTo>
                  <a:cubicBezTo>
                    <a:pt x="33" y="13"/>
                    <a:pt x="0" y="83"/>
                    <a:pt x="0" y="153"/>
                  </a:cubicBezTo>
                  <a:cubicBezTo>
                    <a:pt x="0" y="186"/>
                    <a:pt x="17" y="219"/>
                    <a:pt x="54" y="235"/>
                  </a:cubicBezTo>
                  <a:cubicBezTo>
                    <a:pt x="70" y="256"/>
                    <a:pt x="103" y="272"/>
                    <a:pt x="136" y="272"/>
                  </a:cubicBezTo>
                  <a:cubicBezTo>
                    <a:pt x="190" y="256"/>
                    <a:pt x="223" y="186"/>
                    <a:pt x="223" y="116"/>
                  </a:cubicBezTo>
                  <a:cubicBezTo>
                    <a:pt x="223" y="83"/>
                    <a:pt x="206" y="50"/>
                    <a:pt x="174" y="29"/>
                  </a:cubicBezTo>
                  <a:lnTo>
                    <a:pt x="157" y="13"/>
                  </a:lnTo>
                  <a:cubicBezTo>
                    <a:pt x="147" y="4"/>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4" name="Google Shape;20504;p54"/>
            <p:cNvSpPr/>
            <p:nvPr/>
          </p:nvSpPr>
          <p:spPr>
            <a:xfrm>
              <a:off x="4623875" y="2878300"/>
              <a:ext cx="6100" cy="6600"/>
            </a:xfrm>
            <a:custGeom>
              <a:avLst/>
              <a:gdLst/>
              <a:ahLst/>
              <a:cxnLst/>
              <a:rect l="l" t="t" r="r" b="b"/>
              <a:pathLst>
                <a:path w="244" h="264" extrusionOk="0">
                  <a:moveTo>
                    <a:pt x="127" y="1"/>
                  </a:moveTo>
                  <a:cubicBezTo>
                    <a:pt x="118" y="1"/>
                    <a:pt x="110" y="3"/>
                    <a:pt x="103" y="8"/>
                  </a:cubicBezTo>
                  <a:cubicBezTo>
                    <a:pt x="54" y="8"/>
                    <a:pt x="0" y="74"/>
                    <a:pt x="21" y="144"/>
                  </a:cubicBezTo>
                  <a:cubicBezTo>
                    <a:pt x="21" y="177"/>
                    <a:pt x="37" y="214"/>
                    <a:pt x="70" y="231"/>
                  </a:cubicBezTo>
                  <a:cubicBezTo>
                    <a:pt x="87" y="247"/>
                    <a:pt x="124" y="264"/>
                    <a:pt x="140" y="264"/>
                  </a:cubicBezTo>
                  <a:cubicBezTo>
                    <a:pt x="173" y="247"/>
                    <a:pt x="206" y="231"/>
                    <a:pt x="227" y="214"/>
                  </a:cubicBezTo>
                  <a:cubicBezTo>
                    <a:pt x="244" y="177"/>
                    <a:pt x="244" y="144"/>
                    <a:pt x="244" y="111"/>
                  </a:cubicBezTo>
                  <a:cubicBezTo>
                    <a:pt x="227" y="74"/>
                    <a:pt x="227" y="41"/>
                    <a:pt x="190" y="25"/>
                  </a:cubicBezTo>
                  <a:lnTo>
                    <a:pt x="173" y="8"/>
                  </a:lnTo>
                  <a:cubicBezTo>
                    <a:pt x="162" y="8"/>
                    <a:pt x="144"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5" name="Google Shape;20505;p54"/>
            <p:cNvSpPr/>
            <p:nvPr/>
          </p:nvSpPr>
          <p:spPr>
            <a:xfrm>
              <a:off x="4623875" y="2828100"/>
              <a:ext cx="6100" cy="6525"/>
            </a:xfrm>
            <a:custGeom>
              <a:avLst/>
              <a:gdLst/>
              <a:ahLst/>
              <a:cxnLst/>
              <a:rect l="l" t="t" r="r" b="b"/>
              <a:pathLst>
                <a:path w="244" h="261" extrusionOk="0">
                  <a:moveTo>
                    <a:pt x="129" y="0"/>
                  </a:moveTo>
                  <a:cubicBezTo>
                    <a:pt x="82" y="0"/>
                    <a:pt x="35" y="33"/>
                    <a:pt x="21" y="91"/>
                  </a:cubicBezTo>
                  <a:cubicBezTo>
                    <a:pt x="0" y="161"/>
                    <a:pt x="37" y="227"/>
                    <a:pt x="87" y="248"/>
                  </a:cubicBezTo>
                  <a:cubicBezTo>
                    <a:pt x="101" y="256"/>
                    <a:pt x="116" y="260"/>
                    <a:pt x="131" y="260"/>
                  </a:cubicBezTo>
                  <a:cubicBezTo>
                    <a:pt x="172" y="260"/>
                    <a:pt x="212" y="229"/>
                    <a:pt x="227" y="177"/>
                  </a:cubicBezTo>
                  <a:cubicBezTo>
                    <a:pt x="244" y="107"/>
                    <a:pt x="227" y="4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6" name="Google Shape;20506;p54"/>
            <p:cNvSpPr/>
            <p:nvPr/>
          </p:nvSpPr>
          <p:spPr>
            <a:xfrm>
              <a:off x="4625625" y="2862850"/>
              <a:ext cx="6000" cy="6600"/>
            </a:xfrm>
            <a:custGeom>
              <a:avLst/>
              <a:gdLst/>
              <a:ahLst/>
              <a:cxnLst/>
              <a:rect l="l" t="t" r="r" b="b"/>
              <a:pathLst>
                <a:path w="240" h="264" extrusionOk="0">
                  <a:moveTo>
                    <a:pt x="120" y="1"/>
                  </a:moveTo>
                  <a:cubicBezTo>
                    <a:pt x="114" y="1"/>
                    <a:pt x="109" y="2"/>
                    <a:pt x="103" y="8"/>
                  </a:cubicBezTo>
                  <a:cubicBezTo>
                    <a:pt x="33" y="8"/>
                    <a:pt x="0" y="74"/>
                    <a:pt x="17" y="144"/>
                  </a:cubicBezTo>
                  <a:cubicBezTo>
                    <a:pt x="17" y="214"/>
                    <a:pt x="70" y="263"/>
                    <a:pt x="136" y="263"/>
                  </a:cubicBezTo>
                  <a:cubicBezTo>
                    <a:pt x="174" y="247"/>
                    <a:pt x="190" y="230"/>
                    <a:pt x="206" y="214"/>
                  </a:cubicBezTo>
                  <a:cubicBezTo>
                    <a:pt x="223" y="177"/>
                    <a:pt x="239" y="144"/>
                    <a:pt x="223" y="111"/>
                  </a:cubicBezTo>
                  <a:cubicBezTo>
                    <a:pt x="223" y="74"/>
                    <a:pt x="206" y="41"/>
                    <a:pt x="190" y="24"/>
                  </a:cubicBezTo>
                  <a:cubicBezTo>
                    <a:pt x="174" y="24"/>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7" name="Google Shape;20507;p54"/>
            <p:cNvSpPr/>
            <p:nvPr/>
          </p:nvSpPr>
          <p:spPr>
            <a:xfrm>
              <a:off x="4619225" y="2970325"/>
              <a:ext cx="6000" cy="6525"/>
            </a:xfrm>
            <a:custGeom>
              <a:avLst/>
              <a:gdLst/>
              <a:ahLst/>
              <a:cxnLst/>
              <a:rect l="l" t="t" r="r" b="b"/>
              <a:pathLst>
                <a:path w="240" h="261" extrusionOk="0">
                  <a:moveTo>
                    <a:pt x="104" y="1"/>
                  </a:moveTo>
                  <a:cubicBezTo>
                    <a:pt x="50" y="1"/>
                    <a:pt x="1" y="71"/>
                    <a:pt x="17" y="141"/>
                  </a:cubicBezTo>
                  <a:cubicBezTo>
                    <a:pt x="17" y="174"/>
                    <a:pt x="34" y="207"/>
                    <a:pt x="67" y="228"/>
                  </a:cubicBezTo>
                  <a:cubicBezTo>
                    <a:pt x="83" y="261"/>
                    <a:pt x="120" y="261"/>
                    <a:pt x="137" y="261"/>
                  </a:cubicBezTo>
                  <a:cubicBezTo>
                    <a:pt x="207" y="244"/>
                    <a:pt x="240" y="174"/>
                    <a:pt x="240" y="104"/>
                  </a:cubicBezTo>
                  <a:cubicBezTo>
                    <a:pt x="223" y="71"/>
                    <a:pt x="223" y="38"/>
                    <a:pt x="186" y="21"/>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8" name="Google Shape;20508;p54"/>
            <p:cNvSpPr/>
            <p:nvPr/>
          </p:nvSpPr>
          <p:spPr>
            <a:xfrm>
              <a:off x="4818475" y="3042150"/>
              <a:ext cx="5575" cy="3450"/>
            </a:xfrm>
            <a:custGeom>
              <a:avLst/>
              <a:gdLst/>
              <a:ahLst/>
              <a:cxnLst/>
              <a:rect l="l" t="t" r="r" b="b"/>
              <a:pathLst>
                <a:path w="223" h="138" extrusionOk="0">
                  <a:moveTo>
                    <a:pt x="110" y="1"/>
                  </a:moveTo>
                  <a:cubicBezTo>
                    <a:pt x="70" y="1"/>
                    <a:pt x="29" y="32"/>
                    <a:pt x="17" y="84"/>
                  </a:cubicBezTo>
                  <a:cubicBezTo>
                    <a:pt x="0" y="100"/>
                    <a:pt x="0" y="117"/>
                    <a:pt x="0" y="117"/>
                  </a:cubicBezTo>
                  <a:lnTo>
                    <a:pt x="223" y="137"/>
                  </a:lnTo>
                  <a:cubicBezTo>
                    <a:pt x="223" y="84"/>
                    <a:pt x="206" y="34"/>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9" name="Google Shape;20509;p54"/>
            <p:cNvSpPr/>
            <p:nvPr/>
          </p:nvSpPr>
          <p:spPr>
            <a:xfrm>
              <a:off x="4739000" y="3028775"/>
              <a:ext cx="6000" cy="6600"/>
            </a:xfrm>
            <a:custGeom>
              <a:avLst/>
              <a:gdLst/>
              <a:ahLst/>
              <a:cxnLst/>
              <a:rect l="l" t="t" r="r" b="b"/>
              <a:pathLst>
                <a:path w="240" h="264" extrusionOk="0">
                  <a:moveTo>
                    <a:pt x="104" y="0"/>
                  </a:moveTo>
                  <a:cubicBezTo>
                    <a:pt x="34" y="17"/>
                    <a:pt x="1" y="87"/>
                    <a:pt x="17" y="157"/>
                  </a:cubicBezTo>
                  <a:cubicBezTo>
                    <a:pt x="17" y="215"/>
                    <a:pt x="58" y="263"/>
                    <a:pt x="113" y="263"/>
                  </a:cubicBezTo>
                  <a:cubicBezTo>
                    <a:pt x="120" y="263"/>
                    <a:pt x="128" y="262"/>
                    <a:pt x="137" y="260"/>
                  </a:cubicBezTo>
                  <a:cubicBezTo>
                    <a:pt x="174" y="260"/>
                    <a:pt x="190" y="240"/>
                    <a:pt x="207" y="207"/>
                  </a:cubicBezTo>
                  <a:cubicBezTo>
                    <a:pt x="223" y="174"/>
                    <a:pt x="240" y="137"/>
                    <a:pt x="223" y="104"/>
                  </a:cubicBezTo>
                  <a:cubicBezTo>
                    <a:pt x="223" y="71"/>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0" name="Google Shape;20510;p54"/>
            <p:cNvSpPr/>
            <p:nvPr/>
          </p:nvSpPr>
          <p:spPr>
            <a:xfrm>
              <a:off x="4664275" y="3010725"/>
              <a:ext cx="6000" cy="6700"/>
            </a:xfrm>
            <a:custGeom>
              <a:avLst/>
              <a:gdLst/>
              <a:ahLst/>
              <a:cxnLst/>
              <a:rect l="l" t="t" r="r" b="b"/>
              <a:pathLst>
                <a:path w="240" h="268" extrusionOk="0">
                  <a:moveTo>
                    <a:pt x="104" y="1"/>
                  </a:moveTo>
                  <a:cubicBezTo>
                    <a:pt x="54" y="17"/>
                    <a:pt x="0" y="88"/>
                    <a:pt x="17" y="158"/>
                  </a:cubicBezTo>
                  <a:cubicBezTo>
                    <a:pt x="17" y="191"/>
                    <a:pt x="33" y="224"/>
                    <a:pt x="54" y="240"/>
                  </a:cubicBezTo>
                  <a:cubicBezTo>
                    <a:pt x="78" y="255"/>
                    <a:pt x="101" y="267"/>
                    <a:pt x="119" y="267"/>
                  </a:cubicBezTo>
                  <a:cubicBezTo>
                    <a:pt x="126" y="267"/>
                    <a:pt x="132" y="265"/>
                    <a:pt x="136" y="261"/>
                  </a:cubicBezTo>
                  <a:cubicBezTo>
                    <a:pt x="174" y="261"/>
                    <a:pt x="190" y="240"/>
                    <a:pt x="207" y="207"/>
                  </a:cubicBezTo>
                  <a:cubicBezTo>
                    <a:pt x="223" y="191"/>
                    <a:pt x="240" y="158"/>
                    <a:pt x="240" y="121"/>
                  </a:cubicBezTo>
                  <a:cubicBezTo>
                    <a:pt x="223" y="88"/>
                    <a:pt x="207" y="55"/>
                    <a:pt x="190" y="34"/>
                  </a:cubicBezTo>
                  <a:cubicBezTo>
                    <a:pt x="190" y="17"/>
                    <a:pt x="174" y="17"/>
                    <a:pt x="174" y="17"/>
                  </a:cubicBezTo>
                  <a:cubicBezTo>
                    <a:pt x="15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1" name="Google Shape;20511;p54"/>
            <p:cNvSpPr/>
            <p:nvPr/>
          </p:nvSpPr>
          <p:spPr>
            <a:xfrm>
              <a:off x="4752300" y="3039900"/>
              <a:ext cx="6100" cy="4775"/>
            </a:xfrm>
            <a:custGeom>
              <a:avLst/>
              <a:gdLst/>
              <a:ahLst/>
              <a:cxnLst/>
              <a:rect l="l" t="t" r="r" b="b"/>
              <a:pathLst>
                <a:path w="244" h="191" extrusionOk="0">
                  <a:moveTo>
                    <a:pt x="141" y="1"/>
                  </a:moveTo>
                  <a:cubicBezTo>
                    <a:pt x="103" y="1"/>
                    <a:pt x="87" y="1"/>
                    <a:pt x="54" y="21"/>
                  </a:cubicBezTo>
                  <a:cubicBezTo>
                    <a:pt x="17" y="71"/>
                    <a:pt x="0" y="141"/>
                    <a:pt x="38" y="190"/>
                  </a:cubicBezTo>
                  <a:lnTo>
                    <a:pt x="223" y="190"/>
                  </a:lnTo>
                  <a:cubicBezTo>
                    <a:pt x="244" y="157"/>
                    <a:pt x="244" y="87"/>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2" name="Google Shape;20512;p54"/>
            <p:cNvSpPr/>
            <p:nvPr/>
          </p:nvSpPr>
          <p:spPr>
            <a:xfrm>
              <a:off x="4744975" y="3008650"/>
              <a:ext cx="6525" cy="6750"/>
            </a:xfrm>
            <a:custGeom>
              <a:avLst/>
              <a:gdLst/>
              <a:ahLst/>
              <a:cxnLst/>
              <a:rect l="l" t="t" r="r" b="b"/>
              <a:pathLst>
                <a:path w="261" h="270" extrusionOk="0">
                  <a:moveTo>
                    <a:pt x="131" y="1"/>
                  </a:moveTo>
                  <a:cubicBezTo>
                    <a:pt x="91" y="1"/>
                    <a:pt x="50" y="32"/>
                    <a:pt x="38" y="84"/>
                  </a:cubicBezTo>
                  <a:cubicBezTo>
                    <a:pt x="1" y="154"/>
                    <a:pt x="38" y="241"/>
                    <a:pt x="87" y="257"/>
                  </a:cubicBezTo>
                  <a:cubicBezTo>
                    <a:pt x="106" y="266"/>
                    <a:pt x="123" y="270"/>
                    <a:pt x="139" y="270"/>
                  </a:cubicBezTo>
                  <a:cubicBezTo>
                    <a:pt x="183" y="270"/>
                    <a:pt x="217" y="239"/>
                    <a:pt x="244" y="187"/>
                  </a:cubicBezTo>
                  <a:cubicBezTo>
                    <a:pt x="260" y="117"/>
                    <a:pt x="227" y="34"/>
                    <a:pt x="174" y="14"/>
                  </a:cubicBezTo>
                  <a:cubicBezTo>
                    <a:pt x="161" y="5"/>
                    <a:pt x="146"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3" name="Google Shape;20513;p54"/>
            <p:cNvSpPr/>
            <p:nvPr/>
          </p:nvSpPr>
          <p:spPr>
            <a:xfrm>
              <a:off x="4698600" y="3035900"/>
              <a:ext cx="5700" cy="6600"/>
            </a:xfrm>
            <a:custGeom>
              <a:avLst/>
              <a:gdLst/>
              <a:ahLst/>
              <a:cxnLst/>
              <a:rect l="l" t="t" r="r" b="b"/>
              <a:pathLst>
                <a:path w="228" h="264" extrusionOk="0">
                  <a:moveTo>
                    <a:pt x="118" y="1"/>
                  </a:moveTo>
                  <a:cubicBezTo>
                    <a:pt x="109" y="1"/>
                    <a:pt x="99" y="3"/>
                    <a:pt x="87" y="8"/>
                  </a:cubicBezTo>
                  <a:cubicBezTo>
                    <a:pt x="37" y="8"/>
                    <a:pt x="0" y="78"/>
                    <a:pt x="0" y="144"/>
                  </a:cubicBezTo>
                  <a:cubicBezTo>
                    <a:pt x="0" y="181"/>
                    <a:pt x="21" y="214"/>
                    <a:pt x="54" y="231"/>
                  </a:cubicBezTo>
                  <a:cubicBezTo>
                    <a:pt x="70" y="247"/>
                    <a:pt x="103" y="264"/>
                    <a:pt x="124" y="264"/>
                  </a:cubicBezTo>
                  <a:cubicBezTo>
                    <a:pt x="157" y="247"/>
                    <a:pt x="190" y="231"/>
                    <a:pt x="207" y="214"/>
                  </a:cubicBezTo>
                  <a:cubicBezTo>
                    <a:pt x="227" y="181"/>
                    <a:pt x="227" y="144"/>
                    <a:pt x="227" y="111"/>
                  </a:cubicBezTo>
                  <a:cubicBezTo>
                    <a:pt x="227" y="78"/>
                    <a:pt x="207" y="41"/>
                    <a:pt x="174" y="25"/>
                  </a:cubicBezTo>
                  <a:lnTo>
                    <a:pt x="157" y="8"/>
                  </a:ln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4" name="Google Shape;20514;p54"/>
            <p:cNvSpPr/>
            <p:nvPr/>
          </p:nvSpPr>
          <p:spPr>
            <a:xfrm>
              <a:off x="4666025" y="2995275"/>
              <a:ext cx="5600" cy="6600"/>
            </a:xfrm>
            <a:custGeom>
              <a:avLst/>
              <a:gdLst/>
              <a:ahLst/>
              <a:cxnLst/>
              <a:rect l="l" t="t" r="r" b="b"/>
              <a:pathLst>
                <a:path w="224" h="264" extrusionOk="0">
                  <a:moveTo>
                    <a:pt x="104" y="1"/>
                  </a:moveTo>
                  <a:cubicBezTo>
                    <a:pt x="34" y="17"/>
                    <a:pt x="1" y="87"/>
                    <a:pt x="1" y="157"/>
                  </a:cubicBezTo>
                  <a:cubicBezTo>
                    <a:pt x="15" y="215"/>
                    <a:pt x="55" y="263"/>
                    <a:pt x="111" y="263"/>
                  </a:cubicBezTo>
                  <a:cubicBezTo>
                    <a:pt x="120" y="263"/>
                    <a:pt x="128" y="262"/>
                    <a:pt x="137" y="260"/>
                  </a:cubicBezTo>
                  <a:cubicBezTo>
                    <a:pt x="170" y="260"/>
                    <a:pt x="190" y="240"/>
                    <a:pt x="207" y="207"/>
                  </a:cubicBezTo>
                  <a:cubicBezTo>
                    <a:pt x="223" y="190"/>
                    <a:pt x="223" y="157"/>
                    <a:pt x="223" y="120"/>
                  </a:cubicBezTo>
                  <a:cubicBezTo>
                    <a:pt x="223" y="87"/>
                    <a:pt x="207" y="54"/>
                    <a:pt x="190"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5" name="Google Shape;20515;p54"/>
            <p:cNvSpPr/>
            <p:nvPr/>
          </p:nvSpPr>
          <p:spPr>
            <a:xfrm>
              <a:off x="4679325" y="3006925"/>
              <a:ext cx="5600" cy="6000"/>
            </a:xfrm>
            <a:custGeom>
              <a:avLst/>
              <a:gdLst/>
              <a:ahLst/>
              <a:cxnLst/>
              <a:rect l="l" t="t" r="r" b="b"/>
              <a:pathLst>
                <a:path w="224" h="240" extrusionOk="0">
                  <a:moveTo>
                    <a:pt x="70" y="0"/>
                  </a:moveTo>
                  <a:cubicBezTo>
                    <a:pt x="70" y="17"/>
                    <a:pt x="50" y="17"/>
                    <a:pt x="50" y="17"/>
                  </a:cubicBezTo>
                  <a:cubicBezTo>
                    <a:pt x="0" y="50"/>
                    <a:pt x="0" y="136"/>
                    <a:pt x="33" y="186"/>
                  </a:cubicBezTo>
                  <a:cubicBezTo>
                    <a:pt x="50" y="223"/>
                    <a:pt x="87" y="240"/>
                    <a:pt x="120" y="240"/>
                  </a:cubicBezTo>
                  <a:cubicBezTo>
                    <a:pt x="136" y="240"/>
                    <a:pt x="174" y="240"/>
                    <a:pt x="190" y="223"/>
                  </a:cubicBezTo>
                  <a:cubicBezTo>
                    <a:pt x="207" y="207"/>
                    <a:pt x="223" y="186"/>
                    <a:pt x="223" y="169"/>
                  </a:cubicBezTo>
                  <a:cubicBezTo>
                    <a:pt x="174" y="120"/>
                    <a:pt x="120" y="66"/>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6" name="Google Shape;20516;p54"/>
            <p:cNvSpPr/>
            <p:nvPr/>
          </p:nvSpPr>
          <p:spPr>
            <a:xfrm>
              <a:off x="4755800" y="2998275"/>
              <a:ext cx="2100" cy="1350"/>
            </a:xfrm>
            <a:custGeom>
              <a:avLst/>
              <a:gdLst/>
              <a:ahLst/>
              <a:cxnLst/>
              <a:rect l="l" t="t" r="r" b="b"/>
              <a:pathLst>
                <a:path w="84" h="54" extrusionOk="0">
                  <a:moveTo>
                    <a:pt x="83" y="0"/>
                  </a:moveTo>
                  <a:cubicBezTo>
                    <a:pt x="50" y="17"/>
                    <a:pt x="34" y="37"/>
                    <a:pt x="1" y="54"/>
                  </a:cubicBezTo>
                  <a:cubicBezTo>
                    <a:pt x="34" y="54"/>
                    <a:pt x="67" y="37"/>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7" name="Google Shape;20517;p54"/>
            <p:cNvSpPr/>
            <p:nvPr/>
          </p:nvSpPr>
          <p:spPr>
            <a:xfrm>
              <a:off x="4911650" y="2981575"/>
              <a:ext cx="5600" cy="6575"/>
            </a:xfrm>
            <a:custGeom>
              <a:avLst/>
              <a:gdLst/>
              <a:ahLst/>
              <a:cxnLst/>
              <a:rect l="l" t="t" r="r" b="b"/>
              <a:pathLst>
                <a:path w="224" h="263" extrusionOk="0">
                  <a:moveTo>
                    <a:pt x="87" y="0"/>
                  </a:moveTo>
                  <a:cubicBezTo>
                    <a:pt x="33" y="17"/>
                    <a:pt x="0" y="87"/>
                    <a:pt x="0" y="153"/>
                  </a:cubicBezTo>
                  <a:cubicBezTo>
                    <a:pt x="0" y="190"/>
                    <a:pt x="17" y="223"/>
                    <a:pt x="54" y="239"/>
                  </a:cubicBezTo>
                  <a:cubicBezTo>
                    <a:pt x="66" y="251"/>
                    <a:pt x="86" y="263"/>
                    <a:pt x="102" y="263"/>
                  </a:cubicBezTo>
                  <a:cubicBezTo>
                    <a:pt x="109" y="263"/>
                    <a:pt x="115" y="261"/>
                    <a:pt x="120" y="256"/>
                  </a:cubicBezTo>
                  <a:cubicBezTo>
                    <a:pt x="190" y="256"/>
                    <a:pt x="223" y="190"/>
                    <a:pt x="223" y="120"/>
                  </a:cubicBezTo>
                  <a:cubicBezTo>
                    <a:pt x="223" y="87"/>
                    <a:pt x="207" y="50"/>
                    <a:pt x="174" y="33"/>
                  </a:cubicBezTo>
                  <a:cubicBezTo>
                    <a:pt x="174" y="17"/>
                    <a:pt x="157" y="17"/>
                    <a:pt x="157"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8" name="Google Shape;20518;p54"/>
            <p:cNvSpPr/>
            <p:nvPr/>
          </p:nvSpPr>
          <p:spPr>
            <a:xfrm>
              <a:off x="4903500" y="2998675"/>
              <a:ext cx="6000" cy="6700"/>
            </a:xfrm>
            <a:custGeom>
              <a:avLst/>
              <a:gdLst/>
              <a:ahLst/>
              <a:cxnLst/>
              <a:rect l="l" t="t" r="r" b="b"/>
              <a:pathLst>
                <a:path w="240" h="268" extrusionOk="0">
                  <a:moveTo>
                    <a:pt x="137" y="1"/>
                  </a:moveTo>
                  <a:cubicBezTo>
                    <a:pt x="104" y="1"/>
                    <a:pt x="71" y="21"/>
                    <a:pt x="50" y="38"/>
                  </a:cubicBezTo>
                  <a:cubicBezTo>
                    <a:pt x="34" y="54"/>
                    <a:pt x="17" y="87"/>
                    <a:pt x="17" y="124"/>
                  </a:cubicBezTo>
                  <a:cubicBezTo>
                    <a:pt x="1" y="157"/>
                    <a:pt x="17" y="190"/>
                    <a:pt x="34" y="227"/>
                  </a:cubicBezTo>
                  <a:cubicBezTo>
                    <a:pt x="50" y="244"/>
                    <a:pt x="87" y="260"/>
                    <a:pt x="104" y="260"/>
                  </a:cubicBezTo>
                  <a:cubicBezTo>
                    <a:pt x="113" y="265"/>
                    <a:pt x="123" y="267"/>
                    <a:pt x="133" y="267"/>
                  </a:cubicBezTo>
                  <a:cubicBezTo>
                    <a:pt x="157" y="267"/>
                    <a:pt x="179" y="255"/>
                    <a:pt x="190" y="244"/>
                  </a:cubicBezTo>
                  <a:cubicBezTo>
                    <a:pt x="240" y="190"/>
                    <a:pt x="240" y="104"/>
                    <a:pt x="207" y="54"/>
                  </a:cubicBezTo>
                  <a:cubicBezTo>
                    <a:pt x="190" y="38"/>
                    <a:pt x="174" y="21"/>
                    <a:pt x="153" y="21"/>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9" name="Google Shape;20519;p54"/>
            <p:cNvSpPr/>
            <p:nvPr/>
          </p:nvSpPr>
          <p:spPr>
            <a:xfrm>
              <a:off x="4903925" y="2966525"/>
              <a:ext cx="6000" cy="6375"/>
            </a:xfrm>
            <a:custGeom>
              <a:avLst/>
              <a:gdLst/>
              <a:ahLst/>
              <a:cxnLst/>
              <a:rect l="l" t="t" r="r" b="b"/>
              <a:pathLst>
                <a:path w="240" h="255" extrusionOk="0">
                  <a:moveTo>
                    <a:pt x="157" y="0"/>
                  </a:moveTo>
                  <a:cubicBezTo>
                    <a:pt x="120" y="0"/>
                    <a:pt x="87" y="0"/>
                    <a:pt x="70" y="17"/>
                  </a:cubicBezTo>
                  <a:cubicBezTo>
                    <a:pt x="54" y="33"/>
                    <a:pt x="33" y="50"/>
                    <a:pt x="17" y="87"/>
                  </a:cubicBezTo>
                  <a:cubicBezTo>
                    <a:pt x="0" y="103"/>
                    <a:pt x="0" y="136"/>
                    <a:pt x="17" y="173"/>
                  </a:cubicBezTo>
                  <a:cubicBezTo>
                    <a:pt x="17" y="206"/>
                    <a:pt x="54" y="239"/>
                    <a:pt x="87" y="239"/>
                  </a:cubicBezTo>
                  <a:cubicBezTo>
                    <a:pt x="100" y="249"/>
                    <a:pt x="115" y="254"/>
                    <a:pt x="130" y="254"/>
                  </a:cubicBezTo>
                  <a:cubicBezTo>
                    <a:pt x="170" y="254"/>
                    <a:pt x="211" y="221"/>
                    <a:pt x="223" y="173"/>
                  </a:cubicBezTo>
                  <a:cubicBezTo>
                    <a:pt x="239" y="103"/>
                    <a:pt x="223"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0" name="Google Shape;20520;p54"/>
            <p:cNvSpPr/>
            <p:nvPr/>
          </p:nvSpPr>
          <p:spPr>
            <a:xfrm>
              <a:off x="4909475" y="3026600"/>
              <a:ext cx="6125" cy="6700"/>
            </a:xfrm>
            <a:custGeom>
              <a:avLst/>
              <a:gdLst/>
              <a:ahLst/>
              <a:cxnLst/>
              <a:rect l="l" t="t" r="r" b="b"/>
              <a:pathLst>
                <a:path w="245" h="268" extrusionOk="0">
                  <a:moveTo>
                    <a:pt x="141" y="1"/>
                  </a:moveTo>
                  <a:cubicBezTo>
                    <a:pt x="120" y="1"/>
                    <a:pt x="87" y="17"/>
                    <a:pt x="71" y="38"/>
                  </a:cubicBezTo>
                  <a:cubicBezTo>
                    <a:pt x="17" y="87"/>
                    <a:pt x="1" y="158"/>
                    <a:pt x="54" y="224"/>
                  </a:cubicBezTo>
                  <a:cubicBezTo>
                    <a:pt x="71" y="244"/>
                    <a:pt x="87" y="261"/>
                    <a:pt x="120" y="261"/>
                  </a:cubicBezTo>
                  <a:cubicBezTo>
                    <a:pt x="131" y="265"/>
                    <a:pt x="140" y="267"/>
                    <a:pt x="149" y="267"/>
                  </a:cubicBezTo>
                  <a:cubicBezTo>
                    <a:pt x="169" y="267"/>
                    <a:pt x="184" y="256"/>
                    <a:pt x="207" y="244"/>
                  </a:cubicBezTo>
                  <a:cubicBezTo>
                    <a:pt x="223" y="207"/>
                    <a:pt x="244" y="191"/>
                    <a:pt x="244" y="158"/>
                  </a:cubicBezTo>
                  <a:cubicBezTo>
                    <a:pt x="244" y="120"/>
                    <a:pt x="244" y="87"/>
                    <a:pt x="223" y="54"/>
                  </a:cubicBezTo>
                  <a:cubicBezTo>
                    <a:pt x="207" y="38"/>
                    <a:pt x="190" y="17"/>
                    <a:pt x="174" y="17"/>
                  </a:cubicBezTo>
                  <a:cubicBezTo>
                    <a:pt x="157"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1" name="Google Shape;20521;p54"/>
            <p:cNvSpPr/>
            <p:nvPr/>
          </p:nvSpPr>
          <p:spPr>
            <a:xfrm>
              <a:off x="4906075" y="2948975"/>
              <a:ext cx="6000" cy="6425"/>
            </a:xfrm>
            <a:custGeom>
              <a:avLst/>
              <a:gdLst/>
              <a:ahLst/>
              <a:cxnLst/>
              <a:rect l="l" t="t" r="r" b="b"/>
              <a:pathLst>
                <a:path w="240" h="257" extrusionOk="0">
                  <a:moveTo>
                    <a:pt x="111" y="1"/>
                  </a:moveTo>
                  <a:cubicBezTo>
                    <a:pt x="70" y="1"/>
                    <a:pt x="29" y="32"/>
                    <a:pt x="17" y="84"/>
                  </a:cubicBezTo>
                  <a:cubicBezTo>
                    <a:pt x="1" y="154"/>
                    <a:pt x="17" y="220"/>
                    <a:pt x="87" y="257"/>
                  </a:cubicBezTo>
                  <a:lnTo>
                    <a:pt x="137" y="257"/>
                  </a:lnTo>
                  <a:cubicBezTo>
                    <a:pt x="174" y="257"/>
                    <a:pt x="207" y="220"/>
                    <a:pt x="223" y="170"/>
                  </a:cubicBezTo>
                  <a:cubicBezTo>
                    <a:pt x="240" y="133"/>
                    <a:pt x="223" y="84"/>
                    <a:pt x="207" y="51"/>
                  </a:cubicBezTo>
                  <a:cubicBezTo>
                    <a:pt x="190" y="30"/>
                    <a:pt x="174" y="14"/>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2" name="Google Shape;20522;p54"/>
            <p:cNvSpPr/>
            <p:nvPr/>
          </p:nvSpPr>
          <p:spPr>
            <a:xfrm>
              <a:off x="4848575" y="3041150"/>
              <a:ext cx="6000" cy="4450"/>
            </a:xfrm>
            <a:custGeom>
              <a:avLst/>
              <a:gdLst/>
              <a:ahLst/>
              <a:cxnLst/>
              <a:rect l="l" t="t" r="r" b="b"/>
              <a:pathLst>
                <a:path w="240" h="178" extrusionOk="0">
                  <a:moveTo>
                    <a:pt x="126" y="0"/>
                  </a:moveTo>
                  <a:cubicBezTo>
                    <a:pt x="81" y="0"/>
                    <a:pt x="30" y="33"/>
                    <a:pt x="17" y="91"/>
                  </a:cubicBezTo>
                  <a:cubicBezTo>
                    <a:pt x="0" y="107"/>
                    <a:pt x="0" y="140"/>
                    <a:pt x="17" y="177"/>
                  </a:cubicBezTo>
                  <a:lnTo>
                    <a:pt x="223" y="177"/>
                  </a:lnTo>
                  <a:cubicBezTo>
                    <a:pt x="239" y="107"/>
                    <a:pt x="223" y="37"/>
                    <a:pt x="153" y="4"/>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3" name="Google Shape;20523;p54"/>
            <p:cNvSpPr/>
            <p:nvPr/>
          </p:nvSpPr>
          <p:spPr>
            <a:xfrm>
              <a:off x="4894950" y="3029425"/>
              <a:ext cx="6000" cy="6700"/>
            </a:xfrm>
            <a:custGeom>
              <a:avLst/>
              <a:gdLst/>
              <a:ahLst/>
              <a:cxnLst/>
              <a:rect l="l" t="t" r="r" b="b"/>
              <a:pathLst>
                <a:path w="240" h="268" extrusionOk="0">
                  <a:moveTo>
                    <a:pt x="120" y="0"/>
                  </a:moveTo>
                  <a:cubicBezTo>
                    <a:pt x="115" y="0"/>
                    <a:pt x="109" y="2"/>
                    <a:pt x="104" y="7"/>
                  </a:cubicBezTo>
                  <a:cubicBezTo>
                    <a:pt x="66" y="7"/>
                    <a:pt x="50" y="28"/>
                    <a:pt x="33" y="61"/>
                  </a:cubicBezTo>
                  <a:cubicBezTo>
                    <a:pt x="17" y="78"/>
                    <a:pt x="0" y="111"/>
                    <a:pt x="0" y="148"/>
                  </a:cubicBezTo>
                  <a:cubicBezTo>
                    <a:pt x="17" y="181"/>
                    <a:pt x="33" y="214"/>
                    <a:pt x="50" y="234"/>
                  </a:cubicBezTo>
                  <a:cubicBezTo>
                    <a:pt x="66" y="251"/>
                    <a:pt x="104" y="267"/>
                    <a:pt x="137" y="267"/>
                  </a:cubicBezTo>
                  <a:cubicBezTo>
                    <a:pt x="186" y="251"/>
                    <a:pt x="240" y="181"/>
                    <a:pt x="223" y="111"/>
                  </a:cubicBezTo>
                  <a:cubicBezTo>
                    <a:pt x="223" y="78"/>
                    <a:pt x="207" y="45"/>
                    <a:pt x="186" y="28"/>
                  </a:cubicBezTo>
                  <a:cubicBezTo>
                    <a:pt x="170" y="28"/>
                    <a:pt x="170" y="7"/>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4" name="Google Shape;20524;p54"/>
            <p:cNvSpPr/>
            <p:nvPr/>
          </p:nvSpPr>
          <p:spPr>
            <a:xfrm>
              <a:off x="4900100" y="3013825"/>
              <a:ext cx="6000" cy="6600"/>
            </a:xfrm>
            <a:custGeom>
              <a:avLst/>
              <a:gdLst/>
              <a:ahLst/>
              <a:cxnLst/>
              <a:rect l="l" t="t" r="r" b="b"/>
              <a:pathLst>
                <a:path w="240" h="264" extrusionOk="0">
                  <a:moveTo>
                    <a:pt x="143" y="1"/>
                  </a:moveTo>
                  <a:cubicBezTo>
                    <a:pt x="133" y="1"/>
                    <a:pt x="120" y="5"/>
                    <a:pt x="104" y="13"/>
                  </a:cubicBezTo>
                  <a:cubicBezTo>
                    <a:pt x="50" y="13"/>
                    <a:pt x="1" y="83"/>
                    <a:pt x="17" y="153"/>
                  </a:cubicBezTo>
                  <a:cubicBezTo>
                    <a:pt x="17" y="186"/>
                    <a:pt x="34" y="219"/>
                    <a:pt x="67" y="240"/>
                  </a:cubicBezTo>
                  <a:cubicBezTo>
                    <a:pt x="78" y="251"/>
                    <a:pt x="100" y="263"/>
                    <a:pt x="118" y="263"/>
                  </a:cubicBezTo>
                  <a:cubicBezTo>
                    <a:pt x="125" y="263"/>
                    <a:pt x="132" y="261"/>
                    <a:pt x="137" y="256"/>
                  </a:cubicBezTo>
                  <a:cubicBezTo>
                    <a:pt x="207" y="256"/>
                    <a:pt x="240" y="186"/>
                    <a:pt x="240" y="116"/>
                  </a:cubicBezTo>
                  <a:cubicBezTo>
                    <a:pt x="223" y="67"/>
                    <a:pt x="207" y="34"/>
                    <a:pt x="170" y="13"/>
                  </a:cubicBezTo>
                  <a:cubicBezTo>
                    <a:pt x="161" y="5"/>
                    <a:pt x="153"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5" name="Google Shape;20525;p54"/>
            <p:cNvSpPr/>
            <p:nvPr/>
          </p:nvSpPr>
          <p:spPr>
            <a:xfrm>
              <a:off x="4833100" y="3040425"/>
              <a:ext cx="6000" cy="5175"/>
            </a:xfrm>
            <a:custGeom>
              <a:avLst/>
              <a:gdLst/>
              <a:ahLst/>
              <a:cxnLst/>
              <a:rect l="l" t="t" r="r" b="b"/>
              <a:pathLst>
                <a:path w="240" h="207" extrusionOk="0">
                  <a:moveTo>
                    <a:pt x="104" y="0"/>
                  </a:moveTo>
                  <a:cubicBezTo>
                    <a:pt x="50" y="17"/>
                    <a:pt x="1" y="66"/>
                    <a:pt x="17" y="153"/>
                  </a:cubicBezTo>
                  <a:cubicBezTo>
                    <a:pt x="17" y="169"/>
                    <a:pt x="17" y="186"/>
                    <a:pt x="34" y="206"/>
                  </a:cubicBezTo>
                  <a:lnTo>
                    <a:pt x="223" y="206"/>
                  </a:lnTo>
                  <a:cubicBezTo>
                    <a:pt x="223" y="169"/>
                    <a:pt x="240" y="136"/>
                    <a:pt x="240" y="103"/>
                  </a:cubicBezTo>
                  <a:cubicBezTo>
                    <a:pt x="223" y="66"/>
                    <a:pt x="207" y="33"/>
                    <a:pt x="186" y="17"/>
                  </a:cubicBezTo>
                  <a:cubicBezTo>
                    <a:pt x="186" y="17"/>
                    <a:pt x="17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6" name="Google Shape;20526;p54"/>
            <p:cNvSpPr/>
            <p:nvPr/>
          </p:nvSpPr>
          <p:spPr>
            <a:xfrm>
              <a:off x="4578825" y="2964775"/>
              <a:ext cx="5600" cy="6500"/>
            </a:xfrm>
            <a:custGeom>
              <a:avLst/>
              <a:gdLst/>
              <a:ahLst/>
              <a:cxnLst/>
              <a:rect l="l" t="t" r="r" b="b"/>
              <a:pathLst>
                <a:path w="224" h="260" extrusionOk="0">
                  <a:moveTo>
                    <a:pt x="120" y="0"/>
                  </a:moveTo>
                  <a:cubicBezTo>
                    <a:pt x="87" y="0"/>
                    <a:pt x="50" y="0"/>
                    <a:pt x="34" y="37"/>
                  </a:cubicBezTo>
                  <a:cubicBezTo>
                    <a:pt x="17" y="54"/>
                    <a:pt x="1" y="87"/>
                    <a:pt x="1" y="120"/>
                  </a:cubicBezTo>
                  <a:cubicBezTo>
                    <a:pt x="1" y="157"/>
                    <a:pt x="1" y="190"/>
                    <a:pt x="17" y="206"/>
                  </a:cubicBezTo>
                  <a:cubicBezTo>
                    <a:pt x="34" y="243"/>
                    <a:pt x="71" y="260"/>
                    <a:pt x="87" y="260"/>
                  </a:cubicBezTo>
                  <a:cubicBezTo>
                    <a:pt x="120" y="260"/>
                    <a:pt x="153" y="260"/>
                    <a:pt x="174" y="223"/>
                  </a:cubicBezTo>
                  <a:cubicBezTo>
                    <a:pt x="223" y="190"/>
                    <a:pt x="223" y="103"/>
                    <a:pt x="190" y="54"/>
                  </a:cubicBezTo>
                  <a:cubicBezTo>
                    <a:pt x="174" y="37"/>
                    <a:pt x="174"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7" name="Google Shape;20527;p54"/>
            <p:cNvSpPr/>
            <p:nvPr/>
          </p:nvSpPr>
          <p:spPr>
            <a:xfrm>
              <a:off x="4575825" y="3008975"/>
              <a:ext cx="5600" cy="6525"/>
            </a:xfrm>
            <a:custGeom>
              <a:avLst/>
              <a:gdLst/>
              <a:ahLst/>
              <a:cxnLst/>
              <a:rect l="l" t="t" r="r" b="b"/>
              <a:pathLst>
                <a:path w="224" h="261" extrusionOk="0">
                  <a:moveTo>
                    <a:pt x="88" y="1"/>
                  </a:moveTo>
                  <a:cubicBezTo>
                    <a:pt x="67" y="1"/>
                    <a:pt x="50" y="21"/>
                    <a:pt x="34" y="38"/>
                  </a:cubicBezTo>
                  <a:cubicBezTo>
                    <a:pt x="17" y="71"/>
                    <a:pt x="1" y="104"/>
                    <a:pt x="1" y="158"/>
                  </a:cubicBezTo>
                  <a:cubicBezTo>
                    <a:pt x="1" y="191"/>
                    <a:pt x="17" y="207"/>
                    <a:pt x="50" y="228"/>
                  </a:cubicBezTo>
                  <a:cubicBezTo>
                    <a:pt x="67" y="261"/>
                    <a:pt x="104" y="261"/>
                    <a:pt x="121" y="261"/>
                  </a:cubicBezTo>
                  <a:cubicBezTo>
                    <a:pt x="191" y="244"/>
                    <a:pt x="224" y="191"/>
                    <a:pt x="224" y="125"/>
                  </a:cubicBezTo>
                  <a:lnTo>
                    <a:pt x="224" y="104"/>
                  </a:lnTo>
                  <a:cubicBezTo>
                    <a:pt x="207" y="54"/>
                    <a:pt x="191" y="2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8" name="Google Shape;20528;p54"/>
            <p:cNvSpPr/>
            <p:nvPr/>
          </p:nvSpPr>
          <p:spPr>
            <a:xfrm>
              <a:off x="4579250" y="2932325"/>
              <a:ext cx="5575" cy="6600"/>
            </a:xfrm>
            <a:custGeom>
              <a:avLst/>
              <a:gdLst/>
              <a:ahLst/>
              <a:cxnLst/>
              <a:rect l="l" t="t" r="r" b="b"/>
              <a:pathLst>
                <a:path w="223" h="264" extrusionOk="0">
                  <a:moveTo>
                    <a:pt x="108" y="1"/>
                  </a:moveTo>
                  <a:cubicBezTo>
                    <a:pt x="92" y="1"/>
                    <a:pt x="73" y="9"/>
                    <a:pt x="54" y="28"/>
                  </a:cubicBezTo>
                  <a:cubicBezTo>
                    <a:pt x="33" y="28"/>
                    <a:pt x="17" y="61"/>
                    <a:pt x="0" y="78"/>
                  </a:cubicBezTo>
                  <a:lnTo>
                    <a:pt x="0" y="164"/>
                  </a:lnTo>
                  <a:cubicBezTo>
                    <a:pt x="17" y="201"/>
                    <a:pt x="33" y="234"/>
                    <a:pt x="70" y="251"/>
                  </a:cubicBezTo>
                  <a:cubicBezTo>
                    <a:pt x="83" y="260"/>
                    <a:pt x="98" y="264"/>
                    <a:pt x="112" y="264"/>
                  </a:cubicBezTo>
                  <a:cubicBezTo>
                    <a:pt x="153" y="264"/>
                    <a:pt x="194" y="232"/>
                    <a:pt x="206" y="181"/>
                  </a:cubicBezTo>
                  <a:cubicBezTo>
                    <a:pt x="223" y="115"/>
                    <a:pt x="206" y="28"/>
                    <a:pt x="136" y="12"/>
                  </a:cubicBezTo>
                  <a:cubicBezTo>
                    <a:pt x="129" y="5"/>
                    <a:pt x="12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9" name="Google Shape;20529;p54"/>
            <p:cNvSpPr/>
            <p:nvPr/>
          </p:nvSpPr>
          <p:spPr>
            <a:xfrm>
              <a:off x="4584400" y="2992700"/>
              <a:ext cx="6000" cy="6525"/>
            </a:xfrm>
            <a:custGeom>
              <a:avLst/>
              <a:gdLst/>
              <a:ahLst/>
              <a:cxnLst/>
              <a:rect l="l" t="t" r="r" b="b"/>
              <a:pathLst>
                <a:path w="240" h="261" extrusionOk="0">
                  <a:moveTo>
                    <a:pt x="136" y="0"/>
                  </a:moveTo>
                  <a:cubicBezTo>
                    <a:pt x="120" y="0"/>
                    <a:pt x="87" y="0"/>
                    <a:pt x="70" y="33"/>
                  </a:cubicBezTo>
                  <a:cubicBezTo>
                    <a:pt x="17" y="71"/>
                    <a:pt x="0" y="157"/>
                    <a:pt x="54" y="207"/>
                  </a:cubicBezTo>
                  <a:cubicBezTo>
                    <a:pt x="70" y="240"/>
                    <a:pt x="87" y="260"/>
                    <a:pt x="120" y="260"/>
                  </a:cubicBezTo>
                  <a:cubicBezTo>
                    <a:pt x="157" y="260"/>
                    <a:pt x="173" y="260"/>
                    <a:pt x="206" y="223"/>
                  </a:cubicBezTo>
                  <a:cubicBezTo>
                    <a:pt x="223" y="207"/>
                    <a:pt x="239" y="174"/>
                    <a:pt x="239" y="136"/>
                  </a:cubicBezTo>
                  <a:cubicBezTo>
                    <a:pt x="239" y="104"/>
                    <a:pt x="239" y="71"/>
                    <a:pt x="223" y="54"/>
                  </a:cubicBezTo>
                  <a:cubicBezTo>
                    <a:pt x="206" y="33"/>
                    <a:pt x="190" y="17"/>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0" name="Google Shape;20530;p54"/>
            <p:cNvSpPr/>
            <p:nvPr/>
          </p:nvSpPr>
          <p:spPr>
            <a:xfrm>
              <a:off x="4581000" y="2914875"/>
              <a:ext cx="6000" cy="6525"/>
            </a:xfrm>
            <a:custGeom>
              <a:avLst/>
              <a:gdLst/>
              <a:ahLst/>
              <a:cxnLst/>
              <a:rect l="l" t="t" r="r" b="b"/>
              <a:pathLst>
                <a:path w="240" h="261" extrusionOk="0">
                  <a:moveTo>
                    <a:pt x="125" y="1"/>
                  </a:moveTo>
                  <a:cubicBezTo>
                    <a:pt x="80" y="1"/>
                    <a:pt x="30" y="31"/>
                    <a:pt x="17" y="75"/>
                  </a:cubicBezTo>
                  <a:cubicBezTo>
                    <a:pt x="0" y="141"/>
                    <a:pt x="17" y="227"/>
                    <a:pt x="87" y="244"/>
                  </a:cubicBezTo>
                  <a:cubicBezTo>
                    <a:pt x="103" y="260"/>
                    <a:pt x="120" y="260"/>
                    <a:pt x="136" y="260"/>
                  </a:cubicBezTo>
                  <a:cubicBezTo>
                    <a:pt x="169" y="244"/>
                    <a:pt x="206" y="227"/>
                    <a:pt x="223" y="178"/>
                  </a:cubicBezTo>
                  <a:cubicBezTo>
                    <a:pt x="239" y="124"/>
                    <a:pt x="223" y="75"/>
                    <a:pt x="206" y="38"/>
                  </a:cubicBezTo>
                  <a:cubicBezTo>
                    <a:pt x="190" y="21"/>
                    <a:pt x="169" y="21"/>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1" name="Google Shape;20531;p54"/>
            <p:cNvSpPr/>
            <p:nvPr/>
          </p:nvSpPr>
          <p:spPr>
            <a:xfrm>
              <a:off x="4564200" y="2965325"/>
              <a:ext cx="6100" cy="6550"/>
            </a:xfrm>
            <a:custGeom>
              <a:avLst/>
              <a:gdLst/>
              <a:ahLst/>
              <a:cxnLst/>
              <a:rect l="l" t="t" r="r" b="b"/>
              <a:pathLst>
                <a:path w="244" h="262" extrusionOk="0">
                  <a:moveTo>
                    <a:pt x="120" y="1"/>
                  </a:moveTo>
                  <a:cubicBezTo>
                    <a:pt x="77" y="1"/>
                    <a:pt x="44" y="33"/>
                    <a:pt x="17" y="81"/>
                  </a:cubicBezTo>
                  <a:cubicBezTo>
                    <a:pt x="0" y="151"/>
                    <a:pt x="37" y="221"/>
                    <a:pt x="87" y="254"/>
                  </a:cubicBezTo>
                  <a:cubicBezTo>
                    <a:pt x="98" y="254"/>
                    <a:pt x="109" y="262"/>
                    <a:pt x="121" y="262"/>
                  </a:cubicBezTo>
                  <a:cubicBezTo>
                    <a:pt x="127" y="262"/>
                    <a:pt x="133" y="260"/>
                    <a:pt x="140" y="254"/>
                  </a:cubicBezTo>
                  <a:cubicBezTo>
                    <a:pt x="173" y="254"/>
                    <a:pt x="206" y="221"/>
                    <a:pt x="223" y="184"/>
                  </a:cubicBezTo>
                  <a:cubicBezTo>
                    <a:pt x="243" y="135"/>
                    <a:pt x="243" y="81"/>
                    <a:pt x="206" y="48"/>
                  </a:cubicBezTo>
                  <a:cubicBezTo>
                    <a:pt x="190" y="32"/>
                    <a:pt x="190" y="15"/>
                    <a:pt x="173" y="15"/>
                  </a:cubicBezTo>
                  <a:cubicBezTo>
                    <a:pt x="154" y="5"/>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2" name="Google Shape;20532;p54"/>
            <p:cNvSpPr/>
            <p:nvPr/>
          </p:nvSpPr>
          <p:spPr>
            <a:xfrm>
              <a:off x="4573675" y="3025675"/>
              <a:ext cx="6425" cy="6675"/>
            </a:xfrm>
            <a:custGeom>
              <a:avLst/>
              <a:gdLst/>
              <a:ahLst/>
              <a:cxnLst/>
              <a:rect l="l" t="t" r="r" b="b"/>
              <a:pathLst>
                <a:path w="257" h="267" extrusionOk="0">
                  <a:moveTo>
                    <a:pt x="139" y="1"/>
                  </a:moveTo>
                  <a:cubicBezTo>
                    <a:pt x="86" y="1"/>
                    <a:pt x="44" y="33"/>
                    <a:pt x="17" y="91"/>
                  </a:cubicBezTo>
                  <a:cubicBezTo>
                    <a:pt x="0" y="157"/>
                    <a:pt x="33" y="228"/>
                    <a:pt x="87" y="261"/>
                  </a:cubicBezTo>
                  <a:cubicBezTo>
                    <a:pt x="96" y="264"/>
                    <a:pt x="106" y="266"/>
                    <a:pt x="116" y="266"/>
                  </a:cubicBezTo>
                  <a:cubicBezTo>
                    <a:pt x="161" y="266"/>
                    <a:pt x="210" y="232"/>
                    <a:pt x="223" y="178"/>
                  </a:cubicBezTo>
                  <a:cubicBezTo>
                    <a:pt x="256" y="108"/>
                    <a:pt x="223" y="38"/>
                    <a:pt x="174"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3" name="Google Shape;20533;p54"/>
            <p:cNvSpPr/>
            <p:nvPr/>
          </p:nvSpPr>
          <p:spPr>
            <a:xfrm>
              <a:off x="4562950" y="3011850"/>
              <a:ext cx="6000" cy="6650"/>
            </a:xfrm>
            <a:custGeom>
              <a:avLst/>
              <a:gdLst/>
              <a:ahLst/>
              <a:cxnLst/>
              <a:rect l="l" t="t" r="r" b="b"/>
              <a:pathLst>
                <a:path w="240" h="266" extrusionOk="0">
                  <a:moveTo>
                    <a:pt x="111" y="1"/>
                  </a:moveTo>
                  <a:cubicBezTo>
                    <a:pt x="92" y="1"/>
                    <a:pt x="76" y="14"/>
                    <a:pt x="50" y="26"/>
                  </a:cubicBezTo>
                  <a:cubicBezTo>
                    <a:pt x="1" y="76"/>
                    <a:pt x="1" y="162"/>
                    <a:pt x="34" y="216"/>
                  </a:cubicBezTo>
                  <a:cubicBezTo>
                    <a:pt x="50" y="232"/>
                    <a:pt x="87" y="249"/>
                    <a:pt x="120" y="265"/>
                  </a:cubicBezTo>
                  <a:cubicBezTo>
                    <a:pt x="137" y="265"/>
                    <a:pt x="170" y="249"/>
                    <a:pt x="190" y="232"/>
                  </a:cubicBezTo>
                  <a:cubicBezTo>
                    <a:pt x="223" y="216"/>
                    <a:pt x="223" y="179"/>
                    <a:pt x="240" y="146"/>
                  </a:cubicBezTo>
                  <a:cubicBezTo>
                    <a:pt x="240" y="113"/>
                    <a:pt x="223" y="76"/>
                    <a:pt x="207" y="43"/>
                  </a:cubicBezTo>
                  <a:cubicBezTo>
                    <a:pt x="207" y="26"/>
                    <a:pt x="190" y="26"/>
                    <a:pt x="170" y="10"/>
                  </a:cubicBezTo>
                  <a:lnTo>
                    <a:pt x="137" y="10"/>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4" name="Google Shape;20534;p54"/>
            <p:cNvSpPr/>
            <p:nvPr/>
          </p:nvSpPr>
          <p:spPr>
            <a:xfrm>
              <a:off x="4651800" y="2998100"/>
              <a:ext cx="6100" cy="6675"/>
            </a:xfrm>
            <a:custGeom>
              <a:avLst/>
              <a:gdLst/>
              <a:ahLst/>
              <a:cxnLst/>
              <a:rect l="l" t="t" r="r" b="b"/>
              <a:pathLst>
                <a:path w="244" h="267" extrusionOk="0">
                  <a:moveTo>
                    <a:pt x="95" y="0"/>
                  </a:moveTo>
                  <a:cubicBezTo>
                    <a:pt x="76" y="0"/>
                    <a:pt x="61" y="12"/>
                    <a:pt x="38" y="24"/>
                  </a:cubicBezTo>
                  <a:cubicBezTo>
                    <a:pt x="17" y="61"/>
                    <a:pt x="1" y="77"/>
                    <a:pt x="1" y="110"/>
                  </a:cubicBezTo>
                  <a:cubicBezTo>
                    <a:pt x="1" y="147"/>
                    <a:pt x="1" y="180"/>
                    <a:pt x="17" y="213"/>
                  </a:cubicBezTo>
                  <a:cubicBezTo>
                    <a:pt x="38" y="230"/>
                    <a:pt x="71" y="250"/>
                    <a:pt x="104" y="267"/>
                  </a:cubicBezTo>
                  <a:cubicBezTo>
                    <a:pt x="120" y="267"/>
                    <a:pt x="157" y="250"/>
                    <a:pt x="174" y="230"/>
                  </a:cubicBezTo>
                  <a:cubicBezTo>
                    <a:pt x="223" y="180"/>
                    <a:pt x="244" y="110"/>
                    <a:pt x="190" y="44"/>
                  </a:cubicBezTo>
                  <a:cubicBezTo>
                    <a:pt x="190" y="24"/>
                    <a:pt x="174" y="24"/>
                    <a:pt x="157" y="7"/>
                  </a:cubicBezTo>
                  <a:lnTo>
                    <a:pt x="120" y="7"/>
                  </a:lnTo>
                  <a:cubicBezTo>
                    <a:pt x="110" y="2"/>
                    <a:pt x="102"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5" name="Google Shape;20535;p54"/>
            <p:cNvSpPr/>
            <p:nvPr/>
          </p:nvSpPr>
          <p:spPr>
            <a:xfrm>
              <a:off x="4653975" y="2948150"/>
              <a:ext cx="6000" cy="6325"/>
            </a:xfrm>
            <a:custGeom>
              <a:avLst/>
              <a:gdLst/>
              <a:ahLst/>
              <a:cxnLst/>
              <a:rect l="l" t="t" r="r" b="b"/>
              <a:pathLst>
                <a:path w="240" h="253" extrusionOk="0">
                  <a:moveTo>
                    <a:pt x="122" y="1"/>
                  </a:moveTo>
                  <a:cubicBezTo>
                    <a:pt x="78" y="1"/>
                    <a:pt x="44" y="32"/>
                    <a:pt x="17" y="84"/>
                  </a:cubicBezTo>
                  <a:cubicBezTo>
                    <a:pt x="0" y="150"/>
                    <a:pt x="33" y="220"/>
                    <a:pt x="87" y="253"/>
                  </a:cubicBezTo>
                  <a:lnTo>
                    <a:pt x="136" y="253"/>
                  </a:lnTo>
                  <a:cubicBezTo>
                    <a:pt x="173" y="253"/>
                    <a:pt x="206" y="220"/>
                    <a:pt x="223" y="187"/>
                  </a:cubicBezTo>
                  <a:cubicBezTo>
                    <a:pt x="239" y="133"/>
                    <a:pt x="239" y="84"/>
                    <a:pt x="206" y="47"/>
                  </a:cubicBezTo>
                  <a:cubicBezTo>
                    <a:pt x="190" y="30"/>
                    <a:pt x="190" y="14"/>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6" name="Google Shape;20536;p54"/>
            <p:cNvSpPr/>
            <p:nvPr/>
          </p:nvSpPr>
          <p:spPr>
            <a:xfrm>
              <a:off x="4657875" y="3026025"/>
              <a:ext cx="5600" cy="6700"/>
            </a:xfrm>
            <a:custGeom>
              <a:avLst/>
              <a:gdLst/>
              <a:ahLst/>
              <a:cxnLst/>
              <a:rect l="l" t="t" r="r" b="b"/>
              <a:pathLst>
                <a:path w="224" h="268" extrusionOk="0">
                  <a:moveTo>
                    <a:pt x="107" y="1"/>
                  </a:moveTo>
                  <a:cubicBezTo>
                    <a:pt x="84" y="1"/>
                    <a:pt x="62" y="12"/>
                    <a:pt x="50" y="24"/>
                  </a:cubicBezTo>
                  <a:cubicBezTo>
                    <a:pt x="1" y="77"/>
                    <a:pt x="1" y="164"/>
                    <a:pt x="34" y="214"/>
                  </a:cubicBezTo>
                  <a:cubicBezTo>
                    <a:pt x="50" y="230"/>
                    <a:pt x="67" y="247"/>
                    <a:pt x="104" y="267"/>
                  </a:cubicBezTo>
                  <a:cubicBezTo>
                    <a:pt x="137" y="267"/>
                    <a:pt x="170" y="247"/>
                    <a:pt x="186" y="230"/>
                  </a:cubicBezTo>
                  <a:cubicBezTo>
                    <a:pt x="207" y="214"/>
                    <a:pt x="223" y="181"/>
                    <a:pt x="223" y="143"/>
                  </a:cubicBezTo>
                  <a:cubicBezTo>
                    <a:pt x="223" y="110"/>
                    <a:pt x="223" y="77"/>
                    <a:pt x="207" y="40"/>
                  </a:cubicBezTo>
                  <a:cubicBezTo>
                    <a:pt x="186" y="24"/>
                    <a:pt x="170" y="7"/>
                    <a:pt x="153" y="7"/>
                  </a:cubicBezTo>
                  <a:lnTo>
                    <a:pt x="137" y="7"/>
                  </a:lnTo>
                  <a:cubicBezTo>
                    <a:pt x="127" y="3"/>
                    <a:pt x="117"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7" name="Google Shape;20537;p54"/>
            <p:cNvSpPr/>
            <p:nvPr/>
          </p:nvSpPr>
          <p:spPr>
            <a:xfrm>
              <a:off x="4596875" y="3040275"/>
              <a:ext cx="5575" cy="3575"/>
            </a:xfrm>
            <a:custGeom>
              <a:avLst/>
              <a:gdLst/>
              <a:ahLst/>
              <a:cxnLst/>
              <a:rect l="l" t="t" r="r" b="b"/>
              <a:pathLst>
                <a:path w="223" h="143" extrusionOk="0">
                  <a:moveTo>
                    <a:pt x="117" y="1"/>
                  </a:moveTo>
                  <a:cubicBezTo>
                    <a:pt x="67" y="1"/>
                    <a:pt x="27" y="35"/>
                    <a:pt x="0" y="89"/>
                  </a:cubicBezTo>
                  <a:lnTo>
                    <a:pt x="0" y="142"/>
                  </a:lnTo>
                  <a:lnTo>
                    <a:pt x="223" y="142"/>
                  </a:lnTo>
                  <a:cubicBezTo>
                    <a:pt x="223" y="89"/>
                    <a:pt x="190" y="39"/>
                    <a:pt x="153" y="6"/>
                  </a:cubicBezTo>
                  <a:cubicBezTo>
                    <a:pt x="140" y="2"/>
                    <a:pt x="128" y="1"/>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8" name="Google Shape;20538;p54"/>
            <p:cNvSpPr/>
            <p:nvPr/>
          </p:nvSpPr>
          <p:spPr>
            <a:xfrm>
              <a:off x="4652225" y="2965800"/>
              <a:ext cx="6100" cy="6425"/>
            </a:xfrm>
            <a:custGeom>
              <a:avLst/>
              <a:gdLst/>
              <a:ahLst/>
              <a:cxnLst/>
              <a:rect l="l" t="t" r="r" b="b"/>
              <a:pathLst>
                <a:path w="244" h="257" extrusionOk="0">
                  <a:moveTo>
                    <a:pt x="105" y="0"/>
                  </a:moveTo>
                  <a:cubicBezTo>
                    <a:pt x="88" y="0"/>
                    <a:pt x="70" y="4"/>
                    <a:pt x="54" y="13"/>
                  </a:cubicBezTo>
                  <a:cubicBezTo>
                    <a:pt x="37" y="29"/>
                    <a:pt x="21" y="46"/>
                    <a:pt x="0" y="79"/>
                  </a:cubicBezTo>
                  <a:lnTo>
                    <a:pt x="0" y="165"/>
                  </a:lnTo>
                  <a:cubicBezTo>
                    <a:pt x="21" y="202"/>
                    <a:pt x="37" y="235"/>
                    <a:pt x="70" y="252"/>
                  </a:cubicBezTo>
                  <a:cubicBezTo>
                    <a:pt x="79" y="255"/>
                    <a:pt x="89" y="256"/>
                    <a:pt x="98" y="256"/>
                  </a:cubicBezTo>
                  <a:cubicBezTo>
                    <a:pt x="145" y="256"/>
                    <a:pt x="193" y="223"/>
                    <a:pt x="206" y="165"/>
                  </a:cubicBezTo>
                  <a:cubicBezTo>
                    <a:pt x="243" y="116"/>
                    <a:pt x="206" y="29"/>
                    <a:pt x="157" y="13"/>
                  </a:cubicBezTo>
                  <a:cubicBezTo>
                    <a:pt x="140" y="4"/>
                    <a:pt x="123"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9" name="Google Shape;20539;p54"/>
            <p:cNvSpPr/>
            <p:nvPr/>
          </p:nvSpPr>
          <p:spPr>
            <a:xfrm>
              <a:off x="4659525" y="2980925"/>
              <a:ext cx="6125" cy="6650"/>
            </a:xfrm>
            <a:custGeom>
              <a:avLst/>
              <a:gdLst/>
              <a:ahLst/>
              <a:cxnLst/>
              <a:rect l="l" t="t" r="r" b="b"/>
              <a:pathLst>
                <a:path w="245" h="266" extrusionOk="0">
                  <a:moveTo>
                    <a:pt x="121" y="1"/>
                  </a:moveTo>
                  <a:cubicBezTo>
                    <a:pt x="115" y="1"/>
                    <a:pt x="109" y="3"/>
                    <a:pt x="104" y="10"/>
                  </a:cubicBezTo>
                  <a:cubicBezTo>
                    <a:pt x="38" y="10"/>
                    <a:pt x="1" y="76"/>
                    <a:pt x="1" y="146"/>
                  </a:cubicBezTo>
                  <a:cubicBezTo>
                    <a:pt x="17" y="179"/>
                    <a:pt x="38" y="216"/>
                    <a:pt x="54" y="232"/>
                  </a:cubicBezTo>
                  <a:cubicBezTo>
                    <a:pt x="71" y="249"/>
                    <a:pt x="104" y="265"/>
                    <a:pt x="141" y="265"/>
                  </a:cubicBezTo>
                  <a:cubicBezTo>
                    <a:pt x="190" y="249"/>
                    <a:pt x="244" y="179"/>
                    <a:pt x="223" y="113"/>
                  </a:cubicBezTo>
                  <a:cubicBezTo>
                    <a:pt x="223" y="76"/>
                    <a:pt x="207" y="43"/>
                    <a:pt x="190" y="26"/>
                  </a:cubicBezTo>
                  <a:cubicBezTo>
                    <a:pt x="174" y="26"/>
                    <a:pt x="174" y="10"/>
                    <a:pt x="157" y="10"/>
                  </a:cubicBezTo>
                  <a:cubicBezTo>
                    <a:pt x="146" y="10"/>
                    <a:pt x="134"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0" name="Google Shape;20540;p54"/>
            <p:cNvSpPr/>
            <p:nvPr/>
          </p:nvSpPr>
          <p:spPr>
            <a:xfrm>
              <a:off x="4643250" y="3028775"/>
              <a:ext cx="5600" cy="6525"/>
            </a:xfrm>
            <a:custGeom>
              <a:avLst/>
              <a:gdLst/>
              <a:ahLst/>
              <a:cxnLst/>
              <a:rect l="l" t="t" r="r" b="b"/>
              <a:pathLst>
                <a:path w="224" h="261" extrusionOk="0">
                  <a:moveTo>
                    <a:pt x="87" y="0"/>
                  </a:moveTo>
                  <a:cubicBezTo>
                    <a:pt x="50" y="0"/>
                    <a:pt x="33" y="17"/>
                    <a:pt x="17" y="54"/>
                  </a:cubicBezTo>
                  <a:cubicBezTo>
                    <a:pt x="0" y="87"/>
                    <a:pt x="0" y="120"/>
                    <a:pt x="0" y="157"/>
                  </a:cubicBezTo>
                  <a:cubicBezTo>
                    <a:pt x="0" y="190"/>
                    <a:pt x="17" y="207"/>
                    <a:pt x="33" y="223"/>
                  </a:cubicBezTo>
                  <a:cubicBezTo>
                    <a:pt x="70" y="260"/>
                    <a:pt x="87" y="260"/>
                    <a:pt x="120" y="260"/>
                  </a:cubicBezTo>
                  <a:cubicBezTo>
                    <a:pt x="190" y="240"/>
                    <a:pt x="223" y="174"/>
                    <a:pt x="223" y="104"/>
                  </a:cubicBezTo>
                  <a:cubicBezTo>
                    <a:pt x="207" y="71"/>
                    <a:pt x="190" y="33"/>
                    <a:pt x="174" y="17"/>
                  </a:cubicBezTo>
                  <a:cubicBezTo>
                    <a:pt x="153" y="17"/>
                    <a:pt x="153"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1" name="Google Shape;20541;p54"/>
            <p:cNvSpPr/>
            <p:nvPr/>
          </p:nvSpPr>
          <p:spPr>
            <a:xfrm>
              <a:off x="4648400" y="3013325"/>
              <a:ext cx="6000" cy="6500"/>
            </a:xfrm>
            <a:custGeom>
              <a:avLst/>
              <a:gdLst/>
              <a:ahLst/>
              <a:cxnLst/>
              <a:rect l="l" t="t" r="r" b="b"/>
              <a:pathLst>
                <a:path w="240" h="260" extrusionOk="0">
                  <a:moveTo>
                    <a:pt x="104" y="0"/>
                  </a:moveTo>
                  <a:cubicBezTo>
                    <a:pt x="33" y="0"/>
                    <a:pt x="1" y="70"/>
                    <a:pt x="1" y="136"/>
                  </a:cubicBezTo>
                  <a:cubicBezTo>
                    <a:pt x="17" y="173"/>
                    <a:pt x="17" y="206"/>
                    <a:pt x="50" y="223"/>
                  </a:cubicBezTo>
                  <a:cubicBezTo>
                    <a:pt x="71" y="260"/>
                    <a:pt x="104" y="260"/>
                    <a:pt x="137" y="260"/>
                  </a:cubicBezTo>
                  <a:cubicBezTo>
                    <a:pt x="190" y="239"/>
                    <a:pt x="240" y="173"/>
                    <a:pt x="223" y="103"/>
                  </a:cubicBezTo>
                  <a:cubicBezTo>
                    <a:pt x="223" y="54"/>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2" name="Google Shape;20542;p54"/>
            <p:cNvSpPr/>
            <p:nvPr/>
          </p:nvSpPr>
          <p:spPr>
            <a:xfrm>
              <a:off x="4569750" y="2995275"/>
              <a:ext cx="6100" cy="6675"/>
            </a:xfrm>
            <a:custGeom>
              <a:avLst/>
              <a:gdLst/>
              <a:ahLst/>
              <a:cxnLst/>
              <a:rect l="l" t="t" r="r" b="b"/>
              <a:pathLst>
                <a:path w="244" h="267" extrusionOk="0">
                  <a:moveTo>
                    <a:pt x="104" y="1"/>
                  </a:moveTo>
                  <a:cubicBezTo>
                    <a:pt x="71" y="17"/>
                    <a:pt x="54" y="33"/>
                    <a:pt x="38" y="54"/>
                  </a:cubicBezTo>
                  <a:cubicBezTo>
                    <a:pt x="21" y="87"/>
                    <a:pt x="1" y="120"/>
                    <a:pt x="21" y="157"/>
                  </a:cubicBezTo>
                  <a:cubicBezTo>
                    <a:pt x="21" y="190"/>
                    <a:pt x="38" y="223"/>
                    <a:pt x="54" y="240"/>
                  </a:cubicBezTo>
                  <a:cubicBezTo>
                    <a:pt x="78" y="254"/>
                    <a:pt x="93" y="267"/>
                    <a:pt x="113" y="267"/>
                  </a:cubicBezTo>
                  <a:cubicBezTo>
                    <a:pt x="121" y="267"/>
                    <a:pt x="130" y="265"/>
                    <a:pt x="141" y="260"/>
                  </a:cubicBezTo>
                  <a:cubicBezTo>
                    <a:pt x="190" y="260"/>
                    <a:pt x="244" y="190"/>
                    <a:pt x="227" y="120"/>
                  </a:cubicBezTo>
                  <a:cubicBezTo>
                    <a:pt x="227" y="87"/>
                    <a:pt x="207" y="54"/>
                    <a:pt x="190" y="33"/>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3" name="Google Shape;20543;p54"/>
            <p:cNvSpPr/>
            <p:nvPr/>
          </p:nvSpPr>
          <p:spPr>
            <a:xfrm>
              <a:off x="4958850" y="3000675"/>
              <a:ext cx="6525" cy="6575"/>
            </a:xfrm>
            <a:custGeom>
              <a:avLst/>
              <a:gdLst/>
              <a:ahLst/>
              <a:cxnLst/>
              <a:rect l="l" t="t" r="r" b="b"/>
              <a:pathLst>
                <a:path w="261" h="263" extrusionOk="0">
                  <a:moveTo>
                    <a:pt x="122" y="0"/>
                  </a:moveTo>
                  <a:cubicBezTo>
                    <a:pt x="104" y="0"/>
                    <a:pt x="82" y="12"/>
                    <a:pt x="71" y="24"/>
                  </a:cubicBezTo>
                  <a:cubicBezTo>
                    <a:pt x="21" y="77"/>
                    <a:pt x="1" y="164"/>
                    <a:pt x="54" y="213"/>
                  </a:cubicBezTo>
                  <a:cubicBezTo>
                    <a:pt x="73" y="244"/>
                    <a:pt x="105" y="263"/>
                    <a:pt x="137" y="263"/>
                  </a:cubicBezTo>
                  <a:cubicBezTo>
                    <a:pt x="161" y="263"/>
                    <a:pt x="186" y="253"/>
                    <a:pt x="207" y="230"/>
                  </a:cubicBezTo>
                  <a:cubicBezTo>
                    <a:pt x="260" y="180"/>
                    <a:pt x="260" y="110"/>
                    <a:pt x="227" y="44"/>
                  </a:cubicBezTo>
                  <a:cubicBezTo>
                    <a:pt x="207" y="24"/>
                    <a:pt x="190" y="24"/>
                    <a:pt x="174" y="7"/>
                  </a:cubicBezTo>
                  <a:lnTo>
                    <a:pt x="141" y="7"/>
                  </a:lnTo>
                  <a:cubicBezTo>
                    <a:pt x="136" y="2"/>
                    <a:pt x="129"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4" name="Google Shape;20544;p54"/>
            <p:cNvSpPr/>
            <p:nvPr/>
          </p:nvSpPr>
          <p:spPr>
            <a:xfrm>
              <a:off x="4566350" y="2796025"/>
              <a:ext cx="5600" cy="4400"/>
            </a:xfrm>
            <a:custGeom>
              <a:avLst/>
              <a:gdLst/>
              <a:ahLst/>
              <a:cxnLst/>
              <a:rect l="l" t="t" r="r" b="b"/>
              <a:pathLst>
                <a:path w="224" h="176" extrusionOk="0">
                  <a:moveTo>
                    <a:pt x="223" y="1"/>
                  </a:moveTo>
                  <a:cubicBezTo>
                    <a:pt x="174" y="17"/>
                    <a:pt x="104" y="34"/>
                    <a:pt x="54" y="34"/>
                  </a:cubicBezTo>
                  <a:cubicBezTo>
                    <a:pt x="34" y="34"/>
                    <a:pt x="17" y="50"/>
                    <a:pt x="1" y="50"/>
                  </a:cubicBezTo>
                  <a:cubicBezTo>
                    <a:pt x="1" y="104"/>
                    <a:pt x="34" y="154"/>
                    <a:pt x="71" y="170"/>
                  </a:cubicBezTo>
                  <a:cubicBezTo>
                    <a:pt x="83" y="174"/>
                    <a:pt x="95" y="176"/>
                    <a:pt x="106" y="176"/>
                  </a:cubicBezTo>
                  <a:cubicBezTo>
                    <a:pt x="156" y="176"/>
                    <a:pt x="197" y="141"/>
                    <a:pt x="223" y="88"/>
                  </a:cubicBez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5" name="Google Shape;20545;p54"/>
            <p:cNvSpPr/>
            <p:nvPr/>
          </p:nvSpPr>
          <p:spPr>
            <a:xfrm>
              <a:off x="4561200" y="3026600"/>
              <a:ext cx="3425" cy="6625"/>
            </a:xfrm>
            <a:custGeom>
              <a:avLst/>
              <a:gdLst/>
              <a:ahLst/>
              <a:cxnLst/>
              <a:rect l="l" t="t" r="r" b="b"/>
              <a:pathLst>
                <a:path w="137" h="265" extrusionOk="0">
                  <a:moveTo>
                    <a:pt x="1" y="1"/>
                  </a:moveTo>
                  <a:lnTo>
                    <a:pt x="1" y="261"/>
                  </a:lnTo>
                  <a:cubicBezTo>
                    <a:pt x="10" y="263"/>
                    <a:pt x="19" y="265"/>
                    <a:pt x="27" y="265"/>
                  </a:cubicBezTo>
                  <a:cubicBezTo>
                    <a:pt x="70" y="265"/>
                    <a:pt x="106" y="232"/>
                    <a:pt x="120" y="174"/>
                  </a:cubicBezTo>
                  <a:cubicBezTo>
                    <a:pt x="137" y="120"/>
                    <a:pt x="104" y="38"/>
                    <a:pt x="54" y="17"/>
                  </a:cubicBezTo>
                  <a:cubicBezTo>
                    <a:pt x="34" y="1"/>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6" name="Google Shape;20546;p54"/>
            <p:cNvSpPr/>
            <p:nvPr/>
          </p:nvSpPr>
          <p:spPr>
            <a:xfrm>
              <a:off x="4977400" y="3003000"/>
              <a:ext cx="1675" cy="3025"/>
            </a:xfrm>
            <a:custGeom>
              <a:avLst/>
              <a:gdLst/>
              <a:ahLst/>
              <a:cxnLst/>
              <a:rect l="l" t="t" r="r" b="b"/>
              <a:pathLst>
                <a:path w="67" h="121" extrusionOk="0">
                  <a:moveTo>
                    <a:pt x="1" y="1"/>
                  </a:moveTo>
                  <a:lnTo>
                    <a:pt x="1" y="34"/>
                  </a:lnTo>
                  <a:cubicBezTo>
                    <a:pt x="17" y="71"/>
                    <a:pt x="34" y="104"/>
                    <a:pt x="67" y="120"/>
                  </a:cubicBezTo>
                  <a:cubicBezTo>
                    <a:pt x="34" y="71"/>
                    <a:pt x="17" y="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7" name="Google Shape;20547;p54"/>
            <p:cNvSpPr/>
            <p:nvPr/>
          </p:nvSpPr>
          <p:spPr>
            <a:xfrm>
              <a:off x="4566775" y="3041325"/>
              <a:ext cx="5175" cy="2100"/>
            </a:xfrm>
            <a:custGeom>
              <a:avLst/>
              <a:gdLst/>
              <a:ahLst/>
              <a:cxnLst/>
              <a:rect l="l" t="t" r="r" b="b"/>
              <a:pathLst>
                <a:path w="207" h="84" extrusionOk="0">
                  <a:moveTo>
                    <a:pt x="96" y="1"/>
                  </a:moveTo>
                  <a:cubicBezTo>
                    <a:pt x="53" y="1"/>
                    <a:pt x="12" y="32"/>
                    <a:pt x="0" y="84"/>
                  </a:cubicBezTo>
                  <a:lnTo>
                    <a:pt x="206" y="84"/>
                  </a:lnTo>
                  <a:cubicBezTo>
                    <a:pt x="190" y="47"/>
                    <a:pt x="173" y="30"/>
                    <a:pt x="140"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8" name="Google Shape;20548;p54"/>
            <p:cNvSpPr/>
            <p:nvPr/>
          </p:nvSpPr>
          <p:spPr>
            <a:xfrm>
              <a:off x="4962350" y="3032725"/>
              <a:ext cx="6000" cy="6575"/>
            </a:xfrm>
            <a:custGeom>
              <a:avLst/>
              <a:gdLst/>
              <a:ahLst/>
              <a:cxnLst/>
              <a:rect l="l" t="t" r="r" b="b"/>
              <a:pathLst>
                <a:path w="240" h="263" extrusionOk="0">
                  <a:moveTo>
                    <a:pt x="119" y="1"/>
                  </a:moveTo>
                  <a:cubicBezTo>
                    <a:pt x="76" y="1"/>
                    <a:pt x="41" y="34"/>
                    <a:pt x="17" y="82"/>
                  </a:cubicBezTo>
                  <a:cubicBezTo>
                    <a:pt x="1" y="152"/>
                    <a:pt x="34" y="238"/>
                    <a:pt x="87" y="255"/>
                  </a:cubicBezTo>
                  <a:cubicBezTo>
                    <a:pt x="98" y="255"/>
                    <a:pt x="109" y="262"/>
                    <a:pt x="120" y="262"/>
                  </a:cubicBezTo>
                  <a:cubicBezTo>
                    <a:pt x="126" y="262"/>
                    <a:pt x="131" y="260"/>
                    <a:pt x="137" y="255"/>
                  </a:cubicBezTo>
                  <a:cubicBezTo>
                    <a:pt x="170" y="255"/>
                    <a:pt x="207" y="222"/>
                    <a:pt x="224" y="185"/>
                  </a:cubicBezTo>
                  <a:cubicBezTo>
                    <a:pt x="240" y="135"/>
                    <a:pt x="240" y="82"/>
                    <a:pt x="207" y="49"/>
                  </a:cubicBezTo>
                  <a:cubicBezTo>
                    <a:pt x="191" y="32"/>
                    <a:pt x="191" y="16"/>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9" name="Google Shape;20549;p54"/>
            <p:cNvSpPr/>
            <p:nvPr/>
          </p:nvSpPr>
          <p:spPr>
            <a:xfrm>
              <a:off x="4966175" y="2987125"/>
              <a:ext cx="5175" cy="6175"/>
            </a:xfrm>
            <a:custGeom>
              <a:avLst/>
              <a:gdLst/>
              <a:ahLst/>
              <a:cxnLst/>
              <a:rect l="l" t="t" r="r" b="b"/>
              <a:pathLst>
                <a:path w="207" h="247" extrusionOk="0">
                  <a:moveTo>
                    <a:pt x="87" y="1"/>
                  </a:moveTo>
                  <a:cubicBezTo>
                    <a:pt x="38" y="17"/>
                    <a:pt x="0" y="71"/>
                    <a:pt x="17" y="137"/>
                  </a:cubicBezTo>
                  <a:cubicBezTo>
                    <a:pt x="17" y="174"/>
                    <a:pt x="38" y="207"/>
                    <a:pt x="71" y="223"/>
                  </a:cubicBezTo>
                  <a:cubicBezTo>
                    <a:pt x="82" y="235"/>
                    <a:pt x="102" y="247"/>
                    <a:pt x="120" y="247"/>
                  </a:cubicBezTo>
                  <a:cubicBezTo>
                    <a:pt x="127" y="247"/>
                    <a:pt x="135" y="245"/>
                    <a:pt x="141" y="240"/>
                  </a:cubicBezTo>
                  <a:cubicBezTo>
                    <a:pt x="174" y="240"/>
                    <a:pt x="190" y="223"/>
                    <a:pt x="207" y="207"/>
                  </a:cubicBezTo>
                  <a:cubicBezTo>
                    <a:pt x="174" y="137"/>
                    <a:pt x="141" y="7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0" name="Google Shape;20550;p54"/>
            <p:cNvSpPr/>
            <p:nvPr/>
          </p:nvSpPr>
          <p:spPr>
            <a:xfrm>
              <a:off x="4976900" y="3032175"/>
              <a:ext cx="5675" cy="6525"/>
            </a:xfrm>
            <a:custGeom>
              <a:avLst/>
              <a:gdLst/>
              <a:ahLst/>
              <a:cxnLst/>
              <a:rect l="l" t="t" r="r" b="b"/>
              <a:pathLst>
                <a:path w="227" h="261" extrusionOk="0">
                  <a:moveTo>
                    <a:pt x="124" y="1"/>
                  </a:moveTo>
                  <a:cubicBezTo>
                    <a:pt x="87" y="1"/>
                    <a:pt x="54" y="1"/>
                    <a:pt x="37" y="38"/>
                  </a:cubicBezTo>
                  <a:cubicBezTo>
                    <a:pt x="21" y="54"/>
                    <a:pt x="0" y="87"/>
                    <a:pt x="0" y="124"/>
                  </a:cubicBezTo>
                  <a:cubicBezTo>
                    <a:pt x="0" y="157"/>
                    <a:pt x="0" y="190"/>
                    <a:pt x="21" y="207"/>
                  </a:cubicBezTo>
                  <a:cubicBezTo>
                    <a:pt x="37" y="244"/>
                    <a:pt x="70" y="260"/>
                    <a:pt x="87" y="260"/>
                  </a:cubicBezTo>
                  <a:cubicBezTo>
                    <a:pt x="124" y="260"/>
                    <a:pt x="157" y="260"/>
                    <a:pt x="173" y="227"/>
                  </a:cubicBezTo>
                  <a:cubicBezTo>
                    <a:pt x="227" y="190"/>
                    <a:pt x="227" y="104"/>
                    <a:pt x="190" y="54"/>
                  </a:cubicBezTo>
                  <a:cubicBezTo>
                    <a:pt x="173" y="38"/>
                    <a:pt x="173" y="21"/>
                    <a:pt x="157" y="21"/>
                  </a:cubicBezTo>
                  <a:cubicBezTo>
                    <a:pt x="140" y="1"/>
                    <a:pt x="12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1" name="Google Shape;20551;p54"/>
            <p:cNvSpPr/>
            <p:nvPr/>
          </p:nvSpPr>
          <p:spPr>
            <a:xfrm>
              <a:off x="4610975" y="2786550"/>
              <a:ext cx="5700" cy="5600"/>
            </a:xfrm>
            <a:custGeom>
              <a:avLst/>
              <a:gdLst/>
              <a:ahLst/>
              <a:cxnLst/>
              <a:rect l="l" t="t" r="r" b="b"/>
              <a:pathLst>
                <a:path w="228" h="224" extrusionOk="0">
                  <a:moveTo>
                    <a:pt x="191" y="1"/>
                  </a:moveTo>
                  <a:cubicBezTo>
                    <a:pt x="125" y="1"/>
                    <a:pt x="71" y="17"/>
                    <a:pt x="22" y="17"/>
                  </a:cubicBezTo>
                  <a:cubicBezTo>
                    <a:pt x="1" y="71"/>
                    <a:pt x="1" y="137"/>
                    <a:pt x="38" y="174"/>
                  </a:cubicBezTo>
                  <a:cubicBezTo>
                    <a:pt x="54" y="207"/>
                    <a:pt x="71" y="223"/>
                    <a:pt x="104" y="223"/>
                  </a:cubicBezTo>
                  <a:cubicBezTo>
                    <a:pt x="141" y="223"/>
                    <a:pt x="158" y="223"/>
                    <a:pt x="191" y="190"/>
                  </a:cubicBezTo>
                  <a:cubicBezTo>
                    <a:pt x="207" y="174"/>
                    <a:pt x="228" y="137"/>
                    <a:pt x="228" y="104"/>
                  </a:cubicBezTo>
                  <a:cubicBezTo>
                    <a:pt x="228" y="71"/>
                    <a:pt x="228" y="34"/>
                    <a:pt x="207" y="17"/>
                  </a:cubicBezTo>
                  <a:lnTo>
                    <a:pt x="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2" name="Google Shape;20552;p54"/>
            <p:cNvSpPr/>
            <p:nvPr/>
          </p:nvSpPr>
          <p:spPr>
            <a:xfrm>
              <a:off x="4900925" y="3043000"/>
              <a:ext cx="5600" cy="3000"/>
            </a:xfrm>
            <a:custGeom>
              <a:avLst/>
              <a:gdLst/>
              <a:ahLst/>
              <a:cxnLst/>
              <a:rect l="l" t="t" r="r" b="b"/>
              <a:pathLst>
                <a:path w="224" h="120" extrusionOk="0">
                  <a:moveTo>
                    <a:pt x="87" y="0"/>
                  </a:moveTo>
                  <a:cubicBezTo>
                    <a:pt x="71" y="17"/>
                    <a:pt x="50" y="17"/>
                    <a:pt x="34" y="33"/>
                  </a:cubicBezTo>
                  <a:cubicBezTo>
                    <a:pt x="17" y="66"/>
                    <a:pt x="1" y="83"/>
                    <a:pt x="1" y="120"/>
                  </a:cubicBezTo>
                  <a:lnTo>
                    <a:pt x="223" y="120"/>
                  </a:lnTo>
                  <a:cubicBezTo>
                    <a:pt x="207" y="66"/>
                    <a:pt x="190" y="33"/>
                    <a:pt x="153" y="17"/>
                  </a:cubicBezTo>
                  <a:cubicBezTo>
                    <a:pt x="137"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3" name="Google Shape;20553;p54"/>
            <p:cNvSpPr/>
            <p:nvPr/>
          </p:nvSpPr>
          <p:spPr>
            <a:xfrm>
              <a:off x="4739000" y="3044225"/>
              <a:ext cx="3025" cy="450"/>
            </a:xfrm>
            <a:custGeom>
              <a:avLst/>
              <a:gdLst/>
              <a:ahLst/>
              <a:cxnLst/>
              <a:rect l="l" t="t" r="r" b="b"/>
              <a:pathLst>
                <a:path w="121" h="18" extrusionOk="0">
                  <a:moveTo>
                    <a:pt x="34" y="1"/>
                  </a:moveTo>
                  <a:cubicBezTo>
                    <a:pt x="34" y="1"/>
                    <a:pt x="17" y="17"/>
                    <a:pt x="1" y="17"/>
                  </a:cubicBezTo>
                  <a:lnTo>
                    <a:pt x="120" y="17"/>
                  </a:lnTo>
                  <a:cubicBezTo>
                    <a:pt x="104" y="17"/>
                    <a:pt x="104"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4" name="Google Shape;20554;p54"/>
            <p:cNvSpPr/>
            <p:nvPr/>
          </p:nvSpPr>
          <p:spPr>
            <a:xfrm>
              <a:off x="4581400" y="3039500"/>
              <a:ext cx="5600" cy="3925"/>
            </a:xfrm>
            <a:custGeom>
              <a:avLst/>
              <a:gdLst/>
              <a:ahLst/>
              <a:cxnLst/>
              <a:rect l="l" t="t" r="r" b="b"/>
              <a:pathLst>
                <a:path w="224" h="157" extrusionOk="0">
                  <a:moveTo>
                    <a:pt x="104" y="0"/>
                  </a:moveTo>
                  <a:cubicBezTo>
                    <a:pt x="34" y="17"/>
                    <a:pt x="1" y="87"/>
                    <a:pt x="1" y="157"/>
                  </a:cubicBezTo>
                  <a:lnTo>
                    <a:pt x="223" y="157"/>
                  </a:lnTo>
                  <a:lnTo>
                    <a:pt x="223" y="103"/>
                  </a:lnTo>
                  <a:cubicBezTo>
                    <a:pt x="223" y="70"/>
                    <a:pt x="207" y="54"/>
                    <a:pt x="174"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5" name="Google Shape;20555;p54"/>
            <p:cNvSpPr/>
            <p:nvPr/>
          </p:nvSpPr>
          <p:spPr>
            <a:xfrm>
              <a:off x="4916400" y="2961450"/>
              <a:ext cx="6000" cy="6700"/>
            </a:xfrm>
            <a:custGeom>
              <a:avLst/>
              <a:gdLst/>
              <a:ahLst/>
              <a:cxnLst/>
              <a:rect l="l" t="t" r="r" b="b"/>
              <a:pathLst>
                <a:path w="240" h="268" extrusionOk="0">
                  <a:moveTo>
                    <a:pt x="110" y="1"/>
                  </a:moveTo>
                  <a:cubicBezTo>
                    <a:pt x="70" y="1"/>
                    <a:pt x="29" y="32"/>
                    <a:pt x="17" y="84"/>
                  </a:cubicBezTo>
                  <a:cubicBezTo>
                    <a:pt x="0" y="150"/>
                    <a:pt x="17" y="236"/>
                    <a:pt x="70" y="253"/>
                  </a:cubicBezTo>
                  <a:cubicBezTo>
                    <a:pt x="88" y="263"/>
                    <a:pt x="106" y="267"/>
                    <a:pt x="124" y="267"/>
                  </a:cubicBezTo>
                  <a:cubicBezTo>
                    <a:pt x="170" y="267"/>
                    <a:pt x="211" y="235"/>
                    <a:pt x="223" y="187"/>
                  </a:cubicBezTo>
                  <a:cubicBezTo>
                    <a:pt x="239" y="117"/>
                    <a:pt x="206" y="30"/>
                    <a:pt x="153" y="14"/>
                  </a:cubicBezTo>
                  <a:cubicBezTo>
                    <a:pt x="139"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6" name="Google Shape;20556;p54"/>
            <p:cNvSpPr/>
            <p:nvPr/>
          </p:nvSpPr>
          <p:spPr>
            <a:xfrm>
              <a:off x="4649225" y="3042175"/>
              <a:ext cx="4775" cy="2075"/>
            </a:xfrm>
            <a:custGeom>
              <a:avLst/>
              <a:gdLst/>
              <a:ahLst/>
              <a:cxnLst/>
              <a:rect l="l" t="t" r="r" b="b"/>
              <a:pathLst>
                <a:path w="191" h="83" extrusionOk="0">
                  <a:moveTo>
                    <a:pt x="112" y="0"/>
                  </a:moveTo>
                  <a:cubicBezTo>
                    <a:pt x="104" y="0"/>
                    <a:pt x="95" y="5"/>
                    <a:pt x="87" y="13"/>
                  </a:cubicBezTo>
                  <a:cubicBezTo>
                    <a:pt x="54" y="13"/>
                    <a:pt x="38" y="33"/>
                    <a:pt x="17" y="50"/>
                  </a:cubicBezTo>
                  <a:lnTo>
                    <a:pt x="0" y="66"/>
                  </a:lnTo>
                  <a:lnTo>
                    <a:pt x="190" y="83"/>
                  </a:lnTo>
                  <a:cubicBezTo>
                    <a:pt x="190" y="50"/>
                    <a:pt x="157" y="33"/>
                    <a:pt x="141" y="13"/>
                  </a:cubicBezTo>
                  <a:cubicBezTo>
                    <a:pt x="130" y="5"/>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7" name="Google Shape;20557;p54"/>
            <p:cNvSpPr/>
            <p:nvPr/>
          </p:nvSpPr>
          <p:spPr>
            <a:xfrm>
              <a:off x="4681075" y="3038675"/>
              <a:ext cx="5600" cy="5575"/>
            </a:xfrm>
            <a:custGeom>
              <a:avLst/>
              <a:gdLst/>
              <a:ahLst/>
              <a:cxnLst/>
              <a:rect l="l" t="t" r="r" b="b"/>
              <a:pathLst>
                <a:path w="224" h="223" extrusionOk="0">
                  <a:moveTo>
                    <a:pt x="83" y="0"/>
                  </a:moveTo>
                  <a:cubicBezTo>
                    <a:pt x="66" y="0"/>
                    <a:pt x="33" y="17"/>
                    <a:pt x="17" y="50"/>
                  </a:cubicBezTo>
                  <a:cubicBezTo>
                    <a:pt x="0" y="87"/>
                    <a:pt x="0" y="120"/>
                    <a:pt x="0" y="153"/>
                  </a:cubicBezTo>
                  <a:cubicBezTo>
                    <a:pt x="0" y="173"/>
                    <a:pt x="17" y="206"/>
                    <a:pt x="33" y="223"/>
                  </a:cubicBezTo>
                  <a:lnTo>
                    <a:pt x="186" y="223"/>
                  </a:lnTo>
                  <a:cubicBezTo>
                    <a:pt x="207" y="190"/>
                    <a:pt x="223" y="153"/>
                    <a:pt x="223" y="103"/>
                  </a:cubicBezTo>
                  <a:cubicBezTo>
                    <a:pt x="207" y="70"/>
                    <a:pt x="207" y="33"/>
                    <a:pt x="170" y="17"/>
                  </a:cubicBezTo>
                  <a:cubicBezTo>
                    <a:pt x="170"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8" name="Google Shape;20558;p54"/>
            <p:cNvSpPr/>
            <p:nvPr/>
          </p:nvSpPr>
          <p:spPr>
            <a:xfrm>
              <a:off x="4666025" y="3040425"/>
              <a:ext cx="5600" cy="3825"/>
            </a:xfrm>
            <a:custGeom>
              <a:avLst/>
              <a:gdLst/>
              <a:ahLst/>
              <a:cxnLst/>
              <a:rect l="l" t="t" r="r" b="b"/>
              <a:pathLst>
                <a:path w="224" h="153" extrusionOk="0">
                  <a:moveTo>
                    <a:pt x="104" y="0"/>
                  </a:moveTo>
                  <a:cubicBezTo>
                    <a:pt x="34" y="17"/>
                    <a:pt x="1" y="83"/>
                    <a:pt x="1" y="153"/>
                  </a:cubicBezTo>
                  <a:lnTo>
                    <a:pt x="223" y="153"/>
                  </a:lnTo>
                  <a:lnTo>
                    <a:pt x="223" y="120"/>
                  </a:lnTo>
                  <a:cubicBezTo>
                    <a:pt x="223" y="83"/>
                    <a:pt x="207" y="50"/>
                    <a:pt x="170" y="33"/>
                  </a:cubicBezTo>
                  <a:cubicBezTo>
                    <a:pt x="170" y="17"/>
                    <a:pt x="153"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9" name="Google Shape;20559;p54"/>
            <p:cNvSpPr/>
            <p:nvPr/>
          </p:nvSpPr>
          <p:spPr>
            <a:xfrm>
              <a:off x="4917625" y="3041250"/>
              <a:ext cx="6100" cy="4750"/>
            </a:xfrm>
            <a:custGeom>
              <a:avLst/>
              <a:gdLst/>
              <a:ahLst/>
              <a:cxnLst/>
              <a:rect l="l" t="t" r="r" b="b"/>
              <a:pathLst>
                <a:path w="244" h="190" extrusionOk="0">
                  <a:moveTo>
                    <a:pt x="104" y="0"/>
                  </a:moveTo>
                  <a:cubicBezTo>
                    <a:pt x="54" y="17"/>
                    <a:pt x="1" y="87"/>
                    <a:pt x="21" y="153"/>
                  </a:cubicBezTo>
                  <a:cubicBezTo>
                    <a:pt x="21" y="173"/>
                    <a:pt x="21" y="173"/>
                    <a:pt x="38" y="190"/>
                  </a:cubicBezTo>
                  <a:lnTo>
                    <a:pt x="227" y="190"/>
                  </a:lnTo>
                  <a:cubicBezTo>
                    <a:pt x="227" y="173"/>
                    <a:pt x="244" y="136"/>
                    <a:pt x="244" y="103"/>
                  </a:cubicBezTo>
                  <a:cubicBezTo>
                    <a:pt x="227" y="70"/>
                    <a:pt x="207"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0" name="Google Shape;20560;p54"/>
            <p:cNvSpPr/>
            <p:nvPr/>
          </p:nvSpPr>
          <p:spPr>
            <a:xfrm>
              <a:off x="4924950" y="3024025"/>
              <a:ext cx="5575" cy="6525"/>
            </a:xfrm>
            <a:custGeom>
              <a:avLst/>
              <a:gdLst/>
              <a:ahLst/>
              <a:cxnLst/>
              <a:rect l="l" t="t" r="r" b="b"/>
              <a:pathLst>
                <a:path w="223" h="261" extrusionOk="0">
                  <a:moveTo>
                    <a:pt x="103" y="1"/>
                  </a:moveTo>
                  <a:cubicBezTo>
                    <a:pt x="37" y="17"/>
                    <a:pt x="0" y="71"/>
                    <a:pt x="0" y="157"/>
                  </a:cubicBezTo>
                  <a:cubicBezTo>
                    <a:pt x="17" y="190"/>
                    <a:pt x="37" y="207"/>
                    <a:pt x="54" y="223"/>
                  </a:cubicBezTo>
                  <a:cubicBezTo>
                    <a:pt x="70" y="261"/>
                    <a:pt x="103" y="261"/>
                    <a:pt x="140" y="261"/>
                  </a:cubicBezTo>
                  <a:cubicBezTo>
                    <a:pt x="157" y="261"/>
                    <a:pt x="190" y="223"/>
                    <a:pt x="206" y="207"/>
                  </a:cubicBezTo>
                  <a:cubicBezTo>
                    <a:pt x="223" y="174"/>
                    <a:pt x="223" y="141"/>
                    <a:pt x="223" y="104"/>
                  </a:cubicBezTo>
                  <a:cubicBezTo>
                    <a:pt x="223" y="71"/>
                    <a:pt x="206" y="38"/>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1" name="Google Shape;20561;p54"/>
            <p:cNvSpPr/>
            <p:nvPr/>
          </p:nvSpPr>
          <p:spPr>
            <a:xfrm>
              <a:off x="4924125" y="2976300"/>
              <a:ext cx="6000" cy="6425"/>
            </a:xfrm>
            <a:custGeom>
              <a:avLst/>
              <a:gdLst/>
              <a:ahLst/>
              <a:cxnLst/>
              <a:rect l="l" t="t" r="r" b="b"/>
              <a:pathLst>
                <a:path w="240" h="257" extrusionOk="0">
                  <a:moveTo>
                    <a:pt x="125" y="1"/>
                  </a:moveTo>
                  <a:cubicBezTo>
                    <a:pt x="80" y="1"/>
                    <a:pt x="30" y="30"/>
                    <a:pt x="17" y="71"/>
                  </a:cubicBezTo>
                  <a:cubicBezTo>
                    <a:pt x="0" y="141"/>
                    <a:pt x="17" y="228"/>
                    <a:pt x="87" y="244"/>
                  </a:cubicBezTo>
                  <a:cubicBezTo>
                    <a:pt x="100" y="253"/>
                    <a:pt x="115" y="257"/>
                    <a:pt x="129" y="257"/>
                  </a:cubicBezTo>
                  <a:cubicBezTo>
                    <a:pt x="170" y="257"/>
                    <a:pt x="211" y="226"/>
                    <a:pt x="223" y="174"/>
                  </a:cubicBezTo>
                  <a:cubicBezTo>
                    <a:pt x="239"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2" name="Google Shape;20562;p54"/>
            <p:cNvSpPr/>
            <p:nvPr/>
          </p:nvSpPr>
          <p:spPr>
            <a:xfrm>
              <a:off x="4931425" y="2960575"/>
              <a:ext cx="6425" cy="6475"/>
            </a:xfrm>
            <a:custGeom>
              <a:avLst/>
              <a:gdLst/>
              <a:ahLst/>
              <a:cxnLst/>
              <a:rect l="l" t="t" r="r" b="b"/>
              <a:pathLst>
                <a:path w="257" h="259" extrusionOk="0">
                  <a:moveTo>
                    <a:pt x="119" y="1"/>
                  </a:moveTo>
                  <a:cubicBezTo>
                    <a:pt x="76" y="1"/>
                    <a:pt x="41" y="34"/>
                    <a:pt x="17" y="82"/>
                  </a:cubicBezTo>
                  <a:cubicBezTo>
                    <a:pt x="1" y="152"/>
                    <a:pt x="34" y="222"/>
                    <a:pt x="88" y="255"/>
                  </a:cubicBezTo>
                  <a:cubicBezTo>
                    <a:pt x="96" y="258"/>
                    <a:pt x="105" y="259"/>
                    <a:pt x="114" y="259"/>
                  </a:cubicBezTo>
                  <a:cubicBezTo>
                    <a:pt x="159" y="259"/>
                    <a:pt x="210" y="226"/>
                    <a:pt x="224" y="168"/>
                  </a:cubicBezTo>
                  <a:cubicBezTo>
                    <a:pt x="257" y="119"/>
                    <a:pt x="224" y="32"/>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3" name="Google Shape;20563;p54"/>
            <p:cNvSpPr/>
            <p:nvPr/>
          </p:nvSpPr>
          <p:spPr>
            <a:xfrm>
              <a:off x="4931850" y="2990950"/>
              <a:ext cx="6000" cy="6675"/>
            </a:xfrm>
            <a:custGeom>
              <a:avLst/>
              <a:gdLst/>
              <a:ahLst/>
              <a:cxnLst/>
              <a:rect l="l" t="t" r="r" b="b"/>
              <a:pathLst>
                <a:path w="240" h="267" extrusionOk="0">
                  <a:moveTo>
                    <a:pt x="104" y="0"/>
                  </a:moveTo>
                  <a:cubicBezTo>
                    <a:pt x="33" y="21"/>
                    <a:pt x="0" y="87"/>
                    <a:pt x="0" y="157"/>
                  </a:cubicBezTo>
                  <a:cubicBezTo>
                    <a:pt x="17" y="190"/>
                    <a:pt x="17" y="227"/>
                    <a:pt x="50" y="244"/>
                  </a:cubicBezTo>
                  <a:cubicBezTo>
                    <a:pt x="65" y="255"/>
                    <a:pt x="85" y="267"/>
                    <a:pt x="108" y="267"/>
                  </a:cubicBezTo>
                  <a:cubicBezTo>
                    <a:pt x="117" y="267"/>
                    <a:pt x="127" y="265"/>
                    <a:pt x="137" y="260"/>
                  </a:cubicBezTo>
                  <a:cubicBezTo>
                    <a:pt x="190" y="260"/>
                    <a:pt x="240" y="190"/>
                    <a:pt x="223" y="124"/>
                  </a:cubicBezTo>
                  <a:cubicBezTo>
                    <a:pt x="223" y="87"/>
                    <a:pt x="207" y="54"/>
                    <a:pt x="174" y="37"/>
                  </a:cubicBezTo>
                  <a:cubicBezTo>
                    <a:pt x="174" y="21"/>
                    <a:pt x="153"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4" name="Google Shape;20564;p54"/>
            <p:cNvSpPr/>
            <p:nvPr/>
          </p:nvSpPr>
          <p:spPr>
            <a:xfrm>
              <a:off x="4913400" y="2933850"/>
              <a:ext cx="5175" cy="4200"/>
            </a:xfrm>
            <a:custGeom>
              <a:avLst/>
              <a:gdLst/>
              <a:ahLst/>
              <a:cxnLst/>
              <a:rect l="l" t="t" r="r" b="b"/>
              <a:pathLst>
                <a:path w="207" h="168" extrusionOk="0">
                  <a:moveTo>
                    <a:pt x="0" y="0"/>
                  </a:moveTo>
                  <a:lnTo>
                    <a:pt x="0" y="54"/>
                  </a:lnTo>
                  <a:cubicBezTo>
                    <a:pt x="0" y="103"/>
                    <a:pt x="33" y="140"/>
                    <a:pt x="66" y="157"/>
                  </a:cubicBezTo>
                  <a:cubicBezTo>
                    <a:pt x="82" y="164"/>
                    <a:pt x="99" y="168"/>
                    <a:pt x="117" y="168"/>
                  </a:cubicBezTo>
                  <a:cubicBezTo>
                    <a:pt x="142" y="168"/>
                    <a:pt x="168" y="160"/>
                    <a:pt x="190" y="140"/>
                  </a:cubicBezTo>
                  <a:cubicBezTo>
                    <a:pt x="190" y="120"/>
                    <a:pt x="207" y="120"/>
                    <a:pt x="207" y="103"/>
                  </a:cubicBezTo>
                  <a:cubicBezTo>
                    <a:pt x="137" y="70"/>
                    <a:pt x="66" y="3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5" name="Google Shape;20565;p54"/>
            <p:cNvSpPr/>
            <p:nvPr/>
          </p:nvSpPr>
          <p:spPr>
            <a:xfrm>
              <a:off x="4955050" y="3017750"/>
              <a:ext cx="5575" cy="6475"/>
            </a:xfrm>
            <a:custGeom>
              <a:avLst/>
              <a:gdLst/>
              <a:ahLst/>
              <a:cxnLst/>
              <a:rect l="l" t="t" r="r" b="b"/>
              <a:pathLst>
                <a:path w="223" h="259" extrusionOk="0">
                  <a:moveTo>
                    <a:pt x="114" y="0"/>
                  </a:moveTo>
                  <a:cubicBezTo>
                    <a:pt x="103" y="0"/>
                    <a:pt x="95" y="4"/>
                    <a:pt x="87" y="13"/>
                  </a:cubicBezTo>
                  <a:cubicBezTo>
                    <a:pt x="70" y="13"/>
                    <a:pt x="33" y="29"/>
                    <a:pt x="17" y="62"/>
                  </a:cubicBezTo>
                  <a:cubicBezTo>
                    <a:pt x="0" y="83"/>
                    <a:pt x="0" y="116"/>
                    <a:pt x="0" y="149"/>
                  </a:cubicBezTo>
                  <a:cubicBezTo>
                    <a:pt x="0" y="186"/>
                    <a:pt x="17" y="219"/>
                    <a:pt x="33" y="235"/>
                  </a:cubicBezTo>
                  <a:cubicBezTo>
                    <a:pt x="59" y="247"/>
                    <a:pt x="75" y="259"/>
                    <a:pt x="94" y="259"/>
                  </a:cubicBezTo>
                  <a:cubicBezTo>
                    <a:pt x="102" y="259"/>
                    <a:pt x="110" y="257"/>
                    <a:pt x="120" y="252"/>
                  </a:cubicBezTo>
                  <a:cubicBezTo>
                    <a:pt x="190" y="252"/>
                    <a:pt x="223" y="186"/>
                    <a:pt x="223" y="116"/>
                  </a:cubicBezTo>
                  <a:cubicBezTo>
                    <a:pt x="206" y="83"/>
                    <a:pt x="190" y="46"/>
                    <a:pt x="173" y="29"/>
                  </a:cubicBezTo>
                  <a:cubicBezTo>
                    <a:pt x="173" y="13"/>
                    <a:pt x="153" y="13"/>
                    <a:pt x="153" y="13"/>
                  </a:cubicBezTo>
                  <a:cubicBezTo>
                    <a:pt x="136" y="4"/>
                    <a:pt x="124"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6" name="Google Shape;20566;p54"/>
            <p:cNvSpPr/>
            <p:nvPr/>
          </p:nvSpPr>
          <p:spPr>
            <a:xfrm>
              <a:off x="4920725" y="2946725"/>
              <a:ext cx="6000" cy="6525"/>
            </a:xfrm>
            <a:custGeom>
              <a:avLst/>
              <a:gdLst/>
              <a:ahLst/>
              <a:cxnLst/>
              <a:rect l="l" t="t" r="r" b="b"/>
              <a:pathLst>
                <a:path w="240" h="261" extrusionOk="0">
                  <a:moveTo>
                    <a:pt x="136" y="1"/>
                  </a:moveTo>
                  <a:cubicBezTo>
                    <a:pt x="103" y="1"/>
                    <a:pt x="83" y="1"/>
                    <a:pt x="50" y="17"/>
                  </a:cubicBezTo>
                  <a:cubicBezTo>
                    <a:pt x="0" y="71"/>
                    <a:pt x="0" y="157"/>
                    <a:pt x="33" y="207"/>
                  </a:cubicBezTo>
                  <a:cubicBezTo>
                    <a:pt x="50" y="244"/>
                    <a:pt x="83" y="260"/>
                    <a:pt x="120" y="260"/>
                  </a:cubicBezTo>
                  <a:cubicBezTo>
                    <a:pt x="136" y="260"/>
                    <a:pt x="169" y="260"/>
                    <a:pt x="186" y="223"/>
                  </a:cubicBezTo>
                  <a:cubicBezTo>
                    <a:pt x="223" y="207"/>
                    <a:pt x="223" y="174"/>
                    <a:pt x="239" y="141"/>
                  </a:cubicBezTo>
                  <a:cubicBezTo>
                    <a:pt x="239" y="104"/>
                    <a:pt x="223" y="71"/>
                    <a:pt x="206" y="54"/>
                  </a:cubicBezTo>
                  <a:cubicBezTo>
                    <a:pt x="206" y="38"/>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7" name="Google Shape;20567;p54"/>
            <p:cNvSpPr/>
            <p:nvPr/>
          </p:nvSpPr>
          <p:spPr>
            <a:xfrm>
              <a:off x="4918150" y="2996100"/>
              <a:ext cx="5575" cy="6600"/>
            </a:xfrm>
            <a:custGeom>
              <a:avLst/>
              <a:gdLst/>
              <a:ahLst/>
              <a:cxnLst/>
              <a:rect l="l" t="t" r="r" b="b"/>
              <a:pathLst>
                <a:path w="223" h="264" extrusionOk="0">
                  <a:moveTo>
                    <a:pt x="103" y="0"/>
                  </a:moveTo>
                  <a:cubicBezTo>
                    <a:pt x="33" y="21"/>
                    <a:pt x="0" y="87"/>
                    <a:pt x="0" y="157"/>
                  </a:cubicBezTo>
                  <a:cubicBezTo>
                    <a:pt x="14" y="218"/>
                    <a:pt x="54" y="263"/>
                    <a:pt x="110" y="263"/>
                  </a:cubicBezTo>
                  <a:cubicBezTo>
                    <a:pt x="118" y="263"/>
                    <a:pt x="127" y="262"/>
                    <a:pt x="136" y="260"/>
                  </a:cubicBezTo>
                  <a:cubicBezTo>
                    <a:pt x="153" y="260"/>
                    <a:pt x="186" y="244"/>
                    <a:pt x="206" y="207"/>
                  </a:cubicBezTo>
                  <a:cubicBezTo>
                    <a:pt x="223" y="190"/>
                    <a:pt x="223" y="157"/>
                    <a:pt x="223" y="124"/>
                  </a:cubicBezTo>
                  <a:cubicBezTo>
                    <a:pt x="223" y="87"/>
                    <a:pt x="206" y="54"/>
                    <a:pt x="169" y="38"/>
                  </a:cubicBezTo>
                  <a:cubicBezTo>
                    <a:pt x="169"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8" name="Google Shape;20568;p54"/>
            <p:cNvSpPr/>
            <p:nvPr/>
          </p:nvSpPr>
          <p:spPr>
            <a:xfrm>
              <a:off x="4916400" y="3011550"/>
              <a:ext cx="6000" cy="6525"/>
            </a:xfrm>
            <a:custGeom>
              <a:avLst/>
              <a:gdLst/>
              <a:ahLst/>
              <a:cxnLst/>
              <a:rect l="l" t="t" r="r" b="b"/>
              <a:pathLst>
                <a:path w="240" h="261" extrusionOk="0">
                  <a:moveTo>
                    <a:pt x="103" y="1"/>
                  </a:moveTo>
                  <a:cubicBezTo>
                    <a:pt x="33" y="22"/>
                    <a:pt x="0" y="88"/>
                    <a:pt x="17" y="158"/>
                  </a:cubicBezTo>
                  <a:cubicBezTo>
                    <a:pt x="17" y="191"/>
                    <a:pt x="33" y="228"/>
                    <a:pt x="50" y="244"/>
                  </a:cubicBezTo>
                  <a:cubicBezTo>
                    <a:pt x="87" y="261"/>
                    <a:pt x="103" y="261"/>
                    <a:pt x="136" y="261"/>
                  </a:cubicBezTo>
                  <a:cubicBezTo>
                    <a:pt x="173" y="261"/>
                    <a:pt x="190" y="244"/>
                    <a:pt x="206" y="207"/>
                  </a:cubicBezTo>
                  <a:cubicBezTo>
                    <a:pt x="223" y="174"/>
                    <a:pt x="239" y="141"/>
                    <a:pt x="223" y="104"/>
                  </a:cubicBezTo>
                  <a:cubicBezTo>
                    <a:pt x="223" y="71"/>
                    <a:pt x="206" y="55"/>
                    <a:pt x="190" y="38"/>
                  </a:cubicBezTo>
                  <a:cubicBezTo>
                    <a:pt x="173" y="22"/>
                    <a:pt x="173" y="22"/>
                    <a:pt x="153" y="22"/>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9" name="Google Shape;20569;p54"/>
            <p:cNvSpPr/>
            <p:nvPr/>
          </p:nvSpPr>
          <p:spPr>
            <a:xfrm>
              <a:off x="4931425" y="3007325"/>
              <a:ext cx="6025" cy="6425"/>
            </a:xfrm>
            <a:custGeom>
              <a:avLst/>
              <a:gdLst/>
              <a:ahLst/>
              <a:cxnLst/>
              <a:rect l="l" t="t" r="r" b="b"/>
              <a:pathLst>
                <a:path w="241" h="257" extrusionOk="0">
                  <a:moveTo>
                    <a:pt x="137" y="1"/>
                  </a:moveTo>
                  <a:cubicBezTo>
                    <a:pt x="104" y="1"/>
                    <a:pt x="67" y="1"/>
                    <a:pt x="50" y="34"/>
                  </a:cubicBezTo>
                  <a:cubicBezTo>
                    <a:pt x="1" y="67"/>
                    <a:pt x="1" y="153"/>
                    <a:pt x="34" y="207"/>
                  </a:cubicBezTo>
                  <a:cubicBezTo>
                    <a:pt x="50" y="240"/>
                    <a:pt x="88" y="257"/>
                    <a:pt x="104" y="257"/>
                  </a:cubicBezTo>
                  <a:cubicBezTo>
                    <a:pt x="137" y="257"/>
                    <a:pt x="170" y="257"/>
                    <a:pt x="191" y="224"/>
                  </a:cubicBezTo>
                  <a:cubicBezTo>
                    <a:pt x="240" y="191"/>
                    <a:pt x="240" y="104"/>
                    <a:pt x="207" y="50"/>
                  </a:cubicBezTo>
                  <a:cubicBezTo>
                    <a:pt x="191" y="34"/>
                    <a:pt x="170" y="17"/>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0" name="Google Shape;20570;p54"/>
            <p:cNvSpPr/>
            <p:nvPr/>
          </p:nvSpPr>
          <p:spPr>
            <a:xfrm>
              <a:off x="4950300" y="3036500"/>
              <a:ext cx="6000" cy="6700"/>
            </a:xfrm>
            <a:custGeom>
              <a:avLst/>
              <a:gdLst/>
              <a:ahLst/>
              <a:cxnLst/>
              <a:rect l="l" t="t" r="r" b="b"/>
              <a:pathLst>
                <a:path w="240" h="268" extrusionOk="0">
                  <a:moveTo>
                    <a:pt x="104" y="1"/>
                  </a:moveTo>
                  <a:cubicBezTo>
                    <a:pt x="54" y="17"/>
                    <a:pt x="0" y="87"/>
                    <a:pt x="17" y="157"/>
                  </a:cubicBezTo>
                  <a:cubicBezTo>
                    <a:pt x="17" y="190"/>
                    <a:pt x="33" y="223"/>
                    <a:pt x="54" y="240"/>
                  </a:cubicBezTo>
                  <a:cubicBezTo>
                    <a:pt x="78" y="255"/>
                    <a:pt x="93" y="267"/>
                    <a:pt x="112" y="267"/>
                  </a:cubicBezTo>
                  <a:cubicBezTo>
                    <a:pt x="119" y="267"/>
                    <a:pt x="127" y="265"/>
                    <a:pt x="137" y="260"/>
                  </a:cubicBezTo>
                  <a:cubicBezTo>
                    <a:pt x="174" y="260"/>
                    <a:pt x="190" y="240"/>
                    <a:pt x="207" y="207"/>
                  </a:cubicBezTo>
                  <a:cubicBezTo>
                    <a:pt x="223" y="190"/>
                    <a:pt x="240" y="157"/>
                    <a:pt x="223" y="120"/>
                  </a:cubicBezTo>
                  <a:cubicBezTo>
                    <a:pt x="223" y="87"/>
                    <a:pt x="207" y="54"/>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1" name="Google Shape;20571;p54"/>
            <p:cNvSpPr/>
            <p:nvPr/>
          </p:nvSpPr>
          <p:spPr>
            <a:xfrm>
              <a:off x="4944325" y="3004350"/>
              <a:ext cx="6000" cy="6400"/>
            </a:xfrm>
            <a:custGeom>
              <a:avLst/>
              <a:gdLst/>
              <a:ahLst/>
              <a:cxnLst/>
              <a:rect l="l" t="t" r="r" b="b"/>
              <a:pathLst>
                <a:path w="240" h="256" extrusionOk="0">
                  <a:moveTo>
                    <a:pt x="103" y="0"/>
                  </a:moveTo>
                  <a:cubicBezTo>
                    <a:pt x="50" y="17"/>
                    <a:pt x="0" y="83"/>
                    <a:pt x="17" y="153"/>
                  </a:cubicBezTo>
                  <a:cubicBezTo>
                    <a:pt x="17" y="186"/>
                    <a:pt x="33" y="223"/>
                    <a:pt x="50" y="239"/>
                  </a:cubicBezTo>
                  <a:cubicBezTo>
                    <a:pt x="87" y="256"/>
                    <a:pt x="120" y="256"/>
                    <a:pt x="136" y="256"/>
                  </a:cubicBezTo>
                  <a:cubicBezTo>
                    <a:pt x="207" y="239"/>
                    <a:pt x="239" y="186"/>
                    <a:pt x="239" y="103"/>
                  </a:cubicBezTo>
                  <a:cubicBezTo>
                    <a:pt x="223" y="66"/>
                    <a:pt x="207"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2" name="Google Shape;20572;p54"/>
            <p:cNvSpPr/>
            <p:nvPr/>
          </p:nvSpPr>
          <p:spPr>
            <a:xfrm>
              <a:off x="4945975" y="2988275"/>
              <a:ext cx="6100" cy="6525"/>
            </a:xfrm>
            <a:custGeom>
              <a:avLst/>
              <a:gdLst/>
              <a:ahLst/>
              <a:cxnLst/>
              <a:rect l="l" t="t" r="r" b="b"/>
              <a:pathLst>
                <a:path w="244" h="261" extrusionOk="0">
                  <a:moveTo>
                    <a:pt x="140" y="0"/>
                  </a:moveTo>
                  <a:cubicBezTo>
                    <a:pt x="84" y="0"/>
                    <a:pt x="35" y="35"/>
                    <a:pt x="21" y="91"/>
                  </a:cubicBezTo>
                  <a:cubicBezTo>
                    <a:pt x="0" y="161"/>
                    <a:pt x="37" y="231"/>
                    <a:pt x="87" y="248"/>
                  </a:cubicBezTo>
                  <a:cubicBezTo>
                    <a:pt x="101" y="256"/>
                    <a:pt x="116" y="260"/>
                    <a:pt x="131" y="260"/>
                  </a:cubicBezTo>
                  <a:cubicBezTo>
                    <a:pt x="172" y="260"/>
                    <a:pt x="212" y="229"/>
                    <a:pt x="227" y="177"/>
                  </a:cubicBezTo>
                  <a:cubicBezTo>
                    <a:pt x="244" y="107"/>
                    <a:pt x="227" y="41"/>
                    <a:pt x="173" y="4"/>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3" name="Google Shape;20573;p54"/>
            <p:cNvSpPr/>
            <p:nvPr/>
          </p:nvSpPr>
          <p:spPr>
            <a:xfrm>
              <a:off x="4932675" y="3039300"/>
              <a:ext cx="6100" cy="6700"/>
            </a:xfrm>
            <a:custGeom>
              <a:avLst/>
              <a:gdLst/>
              <a:ahLst/>
              <a:cxnLst/>
              <a:rect l="l" t="t" r="r" b="b"/>
              <a:pathLst>
                <a:path w="244" h="268" extrusionOk="0">
                  <a:moveTo>
                    <a:pt x="121" y="1"/>
                  </a:moveTo>
                  <a:cubicBezTo>
                    <a:pt x="115" y="1"/>
                    <a:pt x="109" y="3"/>
                    <a:pt x="104" y="8"/>
                  </a:cubicBezTo>
                  <a:cubicBezTo>
                    <a:pt x="71" y="8"/>
                    <a:pt x="54" y="25"/>
                    <a:pt x="38" y="62"/>
                  </a:cubicBezTo>
                  <a:cubicBezTo>
                    <a:pt x="17" y="78"/>
                    <a:pt x="0" y="111"/>
                    <a:pt x="17" y="148"/>
                  </a:cubicBezTo>
                  <a:cubicBezTo>
                    <a:pt x="17" y="181"/>
                    <a:pt x="38" y="214"/>
                    <a:pt x="54" y="231"/>
                  </a:cubicBezTo>
                  <a:cubicBezTo>
                    <a:pt x="87" y="251"/>
                    <a:pt x="104" y="268"/>
                    <a:pt x="141" y="268"/>
                  </a:cubicBezTo>
                  <a:cubicBezTo>
                    <a:pt x="207" y="251"/>
                    <a:pt x="244" y="181"/>
                    <a:pt x="223" y="111"/>
                  </a:cubicBezTo>
                  <a:cubicBezTo>
                    <a:pt x="223" y="78"/>
                    <a:pt x="207" y="45"/>
                    <a:pt x="190" y="25"/>
                  </a:cubicBezTo>
                  <a:cubicBezTo>
                    <a:pt x="174" y="25"/>
                    <a:pt x="174"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4" name="Google Shape;20574;p54"/>
            <p:cNvSpPr/>
            <p:nvPr/>
          </p:nvSpPr>
          <p:spPr>
            <a:xfrm>
              <a:off x="4942150" y="3024025"/>
              <a:ext cx="6000" cy="6675"/>
            </a:xfrm>
            <a:custGeom>
              <a:avLst/>
              <a:gdLst/>
              <a:ahLst/>
              <a:cxnLst/>
              <a:rect l="l" t="t" r="r" b="b"/>
              <a:pathLst>
                <a:path w="240" h="267" extrusionOk="0">
                  <a:moveTo>
                    <a:pt x="120" y="1"/>
                  </a:moveTo>
                  <a:cubicBezTo>
                    <a:pt x="104" y="1"/>
                    <a:pt x="71" y="17"/>
                    <a:pt x="50" y="38"/>
                  </a:cubicBezTo>
                  <a:cubicBezTo>
                    <a:pt x="17" y="54"/>
                    <a:pt x="1" y="87"/>
                    <a:pt x="1" y="120"/>
                  </a:cubicBezTo>
                  <a:cubicBezTo>
                    <a:pt x="1" y="157"/>
                    <a:pt x="17" y="190"/>
                    <a:pt x="34" y="223"/>
                  </a:cubicBezTo>
                  <a:cubicBezTo>
                    <a:pt x="55" y="253"/>
                    <a:pt x="84" y="267"/>
                    <a:pt x="116" y="267"/>
                  </a:cubicBezTo>
                  <a:cubicBezTo>
                    <a:pt x="141" y="267"/>
                    <a:pt x="167" y="259"/>
                    <a:pt x="190" y="244"/>
                  </a:cubicBezTo>
                  <a:cubicBezTo>
                    <a:pt x="223" y="190"/>
                    <a:pt x="240" y="104"/>
                    <a:pt x="207" y="54"/>
                  </a:cubicBezTo>
                  <a:cubicBezTo>
                    <a:pt x="190" y="38"/>
                    <a:pt x="174" y="17"/>
                    <a:pt x="153" y="17"/>
                  </a:cubicBezTo>
                  <a:cubicBezTo>
                    <a:pt x="137" y="17"/>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5" name="Google Shape;20575;p54"/>
            <p:cNvSpPr/>
            <p:nvPr/>
          </p:nvSpPr>
          <p:spPr>
            <a:xfrm>
              <a:off x="4933600" y="2946325"/>
              <a:ext cx="4250" cy="3925"/>
            </a:xfrm>
            <a:custGeom>
              <a:avLst/>
              <a:gdLst/>
              <a:ahLst/>
              <a:cxnLst/>
              <a:rect l="l" t="t" r="r" b="b"/>
              <a:pathLst>
                <a:path w="170" h="157" extrusionOk="0">
                  <a:moveTo>
                    <a:pt x="1" y="0"/>
                  </a:moveTo>
                  <a:lnTo>
                    <a:pt x="1" y="54"/>
                  </a:lnTo>
                  <a:cubicBezTo>
                    <a:pt x="1" y="87"/>
                    <a:pt x="17" y="120"/>
                    <a:pt x="50" y="136"/>
                  </a:cubicBezTo>
                  <a:cubicBezTo>
                    <a:pt x="67" y="157"/>
                    <a:pt x="104" y="157"/>
                    <a:pt x="137" y="157"/>
                  </a:cubicBezTo>
                  <a:cubicBezTo>
                    <a:pt x="137" y="157"/>
                    <a:pt x="153" y="157"/>
                    <a:pt x="170" y="136"/>
                  </a:cubicBezTo>
                  <a:cubicBezTo>
                    <a:pt x="120" y="103"/>
                    <a:pt x="50" y="5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6" name="Google Shape;20576;p54"/>
            <p:cNvSpPr/>
            <p:nvPr/>
          </p:nvSpPr>
          <p:spPr>
            <a:xfrm>
              <a:off x="4656950" y="2780575"/>
              <a:ext cx="5600" cy="4925"/>
            </a:xfrm>
            <a:custGeom>
              <a:avLst/>
              <a:gdLst/>
              <a:ahLst/>
              <a:cxnLst/>
              <a:rect l="l" t="t" r="r" b="b"/>
              <a:pathLst>
                <a:path w="224" h="197" extrusionOk="0">
                  <a:moveTo>
                    <a:pt x="17" y="1"/>
                  </a:moveTo>
                  <a:cubicBezTo>
                    <a:pt x="1" y="34"/>
                    <a:pt x="1" y="50"/>
                    <a:pt x="1" y="87"/>
                  </a:cubicBezTo>
                  <a:cubicBezTo>
                    <a:pt x="1" y="120"/>
                    <a:pt x="17" y="153"/>
                    <a:pt x="54" y="170"/>
                  </a:cubicBezTo>
                  <a:cubicBezTo>
                    <a:pt x="66" y="184"/>
                    <a:pt x="86" y="197"/>
                    <a:pt x="110" y="197"/>
                  </a:cubicBezTo>
                  <a:cubicBezTo>
                    <a:pt x="120" y="197"/>
                    <a:pt x="130" y="195"/>
                    <a:pt x="141" y="190"/>
                  </a:cubicBezTo>
                  <a:cubicBezTo>
                    <a:pt x="157" y="190"/>
                    <a:pt x="190" y="170"/>
                    <a:pt x="207" y="137"/>
                  </a:cubicBezTo>
                  <a:cubicBezTo>
                    <a:pt x="223" y="120"/>
                    <a:pt x="223" y="87"/>
                    <a:pt x="223" y="50"/>
                  </a:cubicBezTo>
                  <a:cubicBezTo>
                    <a:pt x="223" y="34"/>
                    <a:pt x="223" y="17"/>
                    <a:pt x="207" y="17"/>
                  </a:cubicBezTo>
                  <a:cubicBezTo>
                    <a:pt x="141" y="1"/>
                    <a:pt x="87"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7" name="Google Shape;20577;p54"/>
            <p:cNvSpPr/>
            <p:nvPr/>
          </p:nvSpPr>
          <p:spPr>
            <a:xfrm>
              <a:off x="4851975" y="2990525"/>
              <a:ext cx="5575" cy="6700"/>
            </a:xfrm>
            <a:custGeom>
              <a:avLst/>
              <a:gdLst/>
              <a:ahLst/>
              <a:cxnLst/>
              <a:rect l="l" t="t" r="r" b="b"/>
              <a:pathLst>
                <a:path w="223" h="268" extrusionOk="0">
                  <a:moveTo>
                    <a:pt x="103" y="1"/>
                  </a:moveTo>
                  <a:cubicBezTo>
                    <a:pt x="33" y="17"/>
                    <a:pt x="0" y="87"/>
                    <a:pt x="0" y="158"/>
                  </a:cubicBezTo>
                  <a:cubicBezTo>
                    <a:pt x="17" y="191"/>
                    <a:pt x="17" y="223"/>
                    <a:pt x="50" y="244"/>
                  </a:cubicBezTo>
                  <a:cubicBezTo>
                    <a:pt x="64" y="256"/>
                    <a:pt x="85" y="267"/>
                    <a:pt x="108" y="267"/>
                  </a:cubicBezTo>
                  <a:cubicBezTo>
                    <a:pt x="117" y="267"/>
                    <a:pt x="127" y="265"/>
                    <a:pt x="136" y="261"/>
                  </a:cubicBezTo>
                  <a:cubicBezTo>
                    <a:pt x="153" y="261"/>
                    <a:pt x="190" y="244"/>
                    <a:pt x="206" y="207"/>
                  </a:cubicBezTo>
                  <a:cubicBezTo>
                    <a:pt x="223" y="191"/>
                    <a:pt x="223" y="158"/>
                    <a:pt x="223" y="120"/>
                  </a:cubicBezTo>
                  <a:cubicBezTo>
                    <a:pt x="223" y="87"/>
                    <a:pt x="206" y="54"/>
                    <a:pt x="173" y="38"/>
                  </a:cubicBezTo>
                  <a:cubicBezTo>
                    <a:pt x="173"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8" name="Google Shape;20578;p54"/>
            <p:cNvSpPr/>
            <p:nvPr/>
          </p:nvSpPr>
          <p:spPr>
            <a:xfrm>
              <a:off x="4859700" y="3006000"/>
              <a:ext cx="6000" cy="6525"/>
            </a:xfrm>
            <a:custGeom>
              <a:avLst/>
              <a:gdLst/>
              <a:ahLst/>
              <a:cxnLst/>
              <a:rect l="l" t="t" r="r" b="b"/>
              <a:pathLst>
                <a:path w="240" h="261" extrusionOk="0">
                  <a:moveTo>
                    <a:pt x="104" y="0"/>
                  </a:moveTo>
                  <a:cubicBezTo>
                    <a:pt x="71" y="0"/>
                    <a:pt x="50" y="17"/>
                    <a:pt x="33" y="54"/>
                  </a:cubicBezTo>
                  <a:cubicBezTo>
                    <a:pt x="17" y="87"/>
                    <a:pt x="0" y="120"/>
                    <a:pt x="17" y="157"/>
                  </a:cubicBezTo>
                  <a:cubicBezTo>
                    <a:pt x="17" y="190"/>
                    <a:pt x="33" y="206"/>
                    <a:pt x="50" y="244"/>
                  </a:cubicBezTo>
                  <a:cubicBezTo>
                    <a:pt x="71" y="260"/>
                    <a:pt x="104" y="260"/>
                    <a:pt x="137" y="260"/>
                  </a:cubicBezTo>
                  <a:cubicBezTo>
                    <a:pt x="190" y="244"/>
                    <a:pt x="240" y="173"/>
                    <a:pt x="223" y="103"/>
                  </a:cubicBezTo>
                  <a:cubicBezTo>
                    <a:pt x="223" y="70"/>
                    <a:pt x="207" y="54"/>
                    <a:pt x="190" y="17"/>
                  </a:cubicBezTo>
                  <a:cubicBezTo>
                    <a:pt x="174"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9" name="Google Shape;20579;p54"/>
            <p:cNvSpPr/>
            <p:nvPr/>
          </p:nvSpPr>
          <p:spPr>
            <a:xfrm>
              <a:off x="4854950" y="3023200"/>
              <a:ext cx="6000" cy="6650"/>
            </a:xfrm>
            <a:custGeom>
              <a:avLst/>
              <a:gdLst/>
              <a:ahLst/>
              <a:cxnLst/>
              <a:rect l="l" t="t" r="r" b="b"/>
              <a:pathLst>
                <a:path w="240" h="266" extrusionOk="0">
                  <a:moveTo>
                    <a:pt x="104" y="1"/>
                  </a:moveTo>
                  <a:cubicBezTo>
                    <a:pt x="87" y="1"/>
                    <a:pt x="87" y="17"/>
                    <a:pt x="87" y="17"/>
                  </a:cubicBezTo>
                  <a:cubicBezTo>
                    <a:pt x="34" y="34"/>
                    <a:pt x="1" y="87"/>
                    <a:pt x="17" y="153"/>
                  </a:cubicBezTo>
                  <a:cubicBezTo>
                    <a:pt x="17" y="190"/>
                    <a:pt x="34" y="223"/>
                    <a:pt x="54" y="240"/>
                  </a:cubicBezTo>
                  <a:cubicBezTo>
                    <a:pt x="78" y="252"/>
                    <a:pt x="93" y="265"/>
                    <a:pt x="111" y="265"/>
                  </a:cubicBezTo>
                  <a:cubicBezTo>
                    <a:pt x="119" y="265"/>
                    <a:pt x="127" y="263"/>
                    <a:pt x="137" y="256"/>
                  </a:cubicBezTo>
                  <a:cubicBezTo>
                    <a:pt x="207" y="256"/>
                    <a:pt x="240" y="190"/>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0" name="Google Shape;20580;p54"/>
            <p:cNvSpPr/>
            <p:nvPr/>
          </p:nvSpPr>
          <p:spPr>
            <a:xfrm>
              <a:off x="4872575" y="2925700"/>
              <a:ext cx="6000" cy="5175"/>
            </a:xfrm>
            <a:custGeom>
              <a:avLst/>
              <a:gdLst/>
              <a:ahLst/>
              <a:cxnLst/>
              <a:rect l="l" t="t" r="r" b="b"/>
              <a:pathLst>
                <a:path w="240" h="207" extrusionOk="0">
                  <a:moveTo>
                    <a:pt x="207" y="1"/>
                  </a:moveTo>
                  <a:cubicBezTo>
                    <a:pt x="137" y="1"/>
                    <a:pt x="71" y="1"/>
                    <a:pt x="17" y="17"/>
                  </a:cubicBezTo>
                  <a:cubicBezTo>
                    <a:pt x="1" y="54"/>
                    <a:pt x="1" y="120"/>
                    <a:pt x="17" y="157"/>
                  </a:cubicBezTo>
                  <a:cubicBezTo>
                    <a:pt x="34" y="190"/>
                    <a:pt x="71" y="207"/>
                    <a:pt x="104" y="207"/>
                  </a:cubicBezTo>
                  <a:cubicBezTo>
                    <a:pt x="120" y="207"/>
                    <a:pt x="153" y="207"/>
                    <a:pt x="174" y="174"/>
                  </a:cubicBezTo>
                  <a:cubicBezTo>
                    <a:pt x="223" y="137"/>
                    <a:pt x="240" y="54"/>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1" name="Google Shape;20581;p54"/>
            <p:cNvSpPr/>
            <p:nvPr/>
          </p:nvSpPr>
          <p:spPr>
            <a:xfrm>
              <a:off x="4858350" y="2927875"/>
              <a:ext cx="6125" cy="5900"/>
            </a:xfrm>
            <a:custGeom>
              <a:avLst/>
              <a:gdLst/>
              <a:ahLst/>
              <a:cxnLst/>
              <a:rect l="l" t="t" r="r" b="b"/>
              <a:pathLst>
                <a:path w="245" h="236" extrusionOk="0">
                  <a:moveTo>
                    <a:pt x="191" y="0"/>
                  </a:moveTo>
                  <a:cubicBezTo>
                    <a:pt x="141" y="17"/>
                    <a:pt x="87" y="33"/>
                    <a:pt x="38" y="50"/>
                  </a:cubicBezTo>
                  <a:lnTo>
                    <a:pt x="21" y="50"/>
                  </a:lnTo>
                  <a:cubicBezTo>
                    <a:pt x="1" y="120"/>
                    <a:pt x="38" y="206"/>
                    <a:pt x="87" y="223"/>
                  </a:cubicBezTo>
                  <a:cubicBezTo>
                    <a:pt x="102" y="232"/>
                    <a:pt x="117" y="236"/>
                    <a:pt x="132" y="236"/>
                  </a:cubicBezTo>
                  <a:cubicBezTo>
                    <a:pt x="173" y="236"/>
                    <a:pt x="212" y="204"/>
                    <a:pt x="228" y="153"/>
                  </a:cubicBezTo>
                  <a:cubicBezTo>
                    <a:pt x="244" y="103"/>
                    <a:pt x="228" y="33"/>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2" name="Google Shape;20582;p54"/>
            <p:cNvSpPr/>
            <p:nvPr/>
          </p:nvSpPr>
          <p:spPr>
            <a:xfrm>
              <a:off x="4851150" y="2942800"/>
              <a:ext cx="6000" cy="6625"/>
            </a:xfrm>
            <a:custGeom>
              <a:avLst/>
              <a:gdLst/>
              <a:ahLst/>
              <a:cxnLst/>
              <a:rect l="l" t="t" r="r" b="b"/>
              <a:pathLst>
                <a:path w="240" h="265" extrusionOk="0">
                  <a:moveTo>
                    <a:pt x="126" y="1"/>
                  </a:moveTo>
                  <a:cubicBezTo>
                    <a:pt x="81" y="1"/>
                    <a:pt x="30" y="34"/>
                    <a:pt x="17" y="92"/>
                  </a:cubicBezTo>
                  <a:cubicBezTo>
                    <a:pt x="0" y="158"/>
                    <a:pt x="17" y="228"/>
                    <a:pt x="83" y="261"/>
                  </a:cubicBezTo>
                  <a:cubicBezTo>
                    <a:pt x="92" y="264"/>
                    <a:pt x="101" y="265"/>
                    <a:pt x="111" y="265"/>
                  </a:cubicBezTo>
                  <a:cubicBezTo>
                    <a:pt x="159" y="265"/>
                    <a:pt x="209" y="232"/>
                    <a:pt x="223" y="174"/>
                  </a:cubicBezTo>
                  <a:cubicBezTo>
                    <a:pt x="239" y="108"/>
                    <a:pt x="223" y="38"/>
                    <a:pt x="153" y="5"/>
                  </a:cubicBezTo>
                  <a:cubicBezTo>
                    <a:pt x="144" y="2"/>
                    <a:pt x="135"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3" name="Google Shape;20583;p54"/>
            <p:cNvSpPr/>
            <p:nvPr/>
          </p:nvSpPr>
          <p:spPr>
            <a:xfrm>
              <a:off x="4858875" y="2957975"/>
              <a:ext cx="5600" cy="6400"/>
            </a:xfrm>
            <a:custGeom>
              <a:avLst/>
              <a:gdLst/>
              <a:ahLst/>
              <a:cxnLst/>
              <a:rect l="l" t="t" r="r" b="b"/>
              <a:pathLst>
                <a:path w="224" h="256" extrusionOk="0">
                  <a:moveTo>
                    <a:pt x="83" y="0"/>
                  </a:moveTo>
                  <a:cubicBezTo>
                    <a:pt x="33" y="0"/>
                    <a:pt x="0" y="66"/>
                    <a:pt x="0" y="136"/>
                  </a:cubicBezTo>
                  <a:cubicBezTo>
                    <a:pt x="0" y="169"/>
                    <a:pt x="17" y="206"/>
                    <a:pt x="50" y="223"/>
                  </a:cubicBezTo>
                  <a:cubicBezTo>
                    <a:pt x="66" y="256"/>
                    <a:pt x="104" y="256"/>
                    <a:pt x="120" y="256"/>
                  </a:cubicBezTo>
                  <a:cubicBezTo>
                    <a:pt x="186" y="239"/>
                    <a:pt x="223" y="169"/>
                    <a:pt x="223" y="103"/>
                  </a:cubicBezTo>
                  <a:cubicBezTo>
                    <a:pt x="223" y="66"/>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4" name="Google Shape;20584;p54"/>
            <p:cNvSpPr/>
            <p:nvPr/>
          </p:nvSpPr>
          <p:spPr>
            <a:xfrm>
              <a:off x="4858350" y="2973825"/>
              <a:ext cx="6125" cy="6600"/>
            </a:xfrm>
            <a:custGeom>
              <a:avLst/>
              <a:gdLst/>
              <a:ahLst/>
              <a:cxnLst/>
              <a:rect l="l" t="t" r="r" b="b"/>
              <a:pathLst>
                <a:path w="245" h="264" extrusionOk="0">
                  <a:moveTo>
                    <a:pt x="125" y="1"/>
                  </a:moveTo>
                  <a:cubicBezTo>
                    <a:pt x="104" y="1"/>
                    <a:pt x="71" y="17"/>
                    <a:pt x="54" y="34"/>
                  </a:cubicBezTo>
                  <a:cubicBezTo>
                    <a:pt x="1" y="88"/>
                    <a:pt x="1" y="153"/>
                    <a:pt x="38" y="224"/>
                  </a:cubicBezTo>
                  <a:cubicBezTo>
                    <a:pt x="54" y="240"/>
                    <a:pt x="71" y="257"/>
                    <a:pt x="104" y="257"/>
                  </a:cubicBezTo>
                  <a:cubicBezTo>
                    <a:pt x="115" y="261"/>
                    <a:pt x="124" y="263"/>
                    <a:pt x="132" y="263"/>
                  </a:cubicBezTo>
                  <a:cubicBezTo>
                    <a:pt x="152" y="263"/>
                    <a:pt x="167" y="252"/>
                    <a:pt x="191" y="240"/>
                  </a:cubicBezTo>
                  <a:cubicBezTo>
                    <a:pt x="244" y="191"/>
                    <a:pt x="244" y="104"/>
                    <a:pt x="207" y="50"/>
                  </a:cubicBezTo>
                  <a:cubicBezTo>
                    <a:pt x="191" y="34"/>
                    <a:pt x="174" y="17"/>
                    <a:pt x="158" y="17"/>
                  </a:cubicBezTo>
                  <a:cubicBezTo>
                    <a:pt x="158" y="17"/>
                    <a:pt x="141"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5" name="Google Shape;20585;p54"/>
            <p:cNvSpPr/>
            <p:nvPr/>
          </p:nvSpPr>
          <p:spPr>
            <a:xfrm>
              <a:off x="4880725" y="3030825"/>
              <a:ext cx="5600" cy="6375"/>
            </a:xfrm>
            <a:custGeom>
              <a:avLst/>
              <a:gdLst/>
              <a:ahLst/>
              <a:cxnLst/>
              <a:rect l="l" t="t" r="r" b="b"/>
              <a:pathLst>
                <a:path w="224" h="255" extrusionOk="0">
                  <a:moveTo>
                    <a:pt x="122" y="1"/>
                  </a:moveTo>
                  <a:cubicBezTo>
                    <a:pt x="65" y="1"/>
                    <a:pt x="14" y="33"/>
                    <a:pt x="1" y="92"/>
                  </a:cubicBezTo>
                  <a:lnTo>
                    <a:pt x="1" y="141"/>
                  </a:lnTo>
                  <a:cubicBezTo>
                    <a:pt x="1" y="195"/>
                    <a:pt x="34" y="228"/>
                    <a:pt x="71" y="244"/>
                  </a:cubicBezTo>
                  <a:cubicBezTo>
                    <a:pt x="84" y="251"/>
                    <a:pt x="101" y="255"/>
                    <a:pt x="118" y="255"/>
                  </a:cubicBezTo>
                  <a:cubicBezTo>
                    <a:pt x="142" y="255"/>
                    <a:pt x="164" y="247"/>
                    <a:pt x="174" y="228"/>
                  </a:cubicBezTo>
                  <a:cubicBezTo>
                    <a:pt x="190" y="211"/>
                    <a:pt x="207" y="195"/>
                    <a:pt x="207" y="178"/>
                  </a:cubicBezTo>
                  <a:cubicBezTo>
                    <a:pt x="223" y="108"/>
                    <a:pt x="207" y="38"/>
                    <a:pt x="157" y="5"/>
                  </a:cubicBezTo>
                  <a:cubicBezTo>
                    <a:pt x="145" y="2"/>
                    <a:pt x="133"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6" name="Google Shape;20586;p54"/>
            <p:cNvSpPr/>
            <p:nvPr/>
          </p:nvSpPr>
          <p:spPr>
            <a:xfrm>
              <a:off x="4877325" y="3003425"/>
              <a:ext cx="6000" cy="6500"/>
            </a:xfrm>
            <a:custGeom>
              <a:avLst/>
              <a:gdLst/>
              <a:ahLst/>
              <a:cxnLst/>
              <a:rect l="l" t="t" r="r" b="b"/>
              <a:pathLst>
                <a:path w="240" h="260" extrusionOk="0">
                  <a:moveTo>
                    <a:pt x="104" y="0"/>
                  </a:moveTo>
                  <a:cubicBezTo>
                    <a:pt x="33" y="0"/>
                    <a:pt x="0" y="70"/>
                    <a:pt x="17" y="140"/>
                  </a:cubicBezTo>
                  <a:cubicBezTo>
                    <a:pt x="17" y="173"/>
                    <a:pt x="33" y="206"/>
                    <a:pt x="50" y="223"/>
                  </a:cubicBezTo>
                  <a:cubicBezTo>
                    <a:pt x="87" y="260"/>
                    <a:pt x="104" y="260"/>
                    <a:pt x="137" y="260"/>
                  </a:cubicBezTo>
                  <a:cubicBezTo>
                    <a:pt x="170" y="243"/>
                    <a:pt x="190" y="223"/>
                    <a:pt x="207" y="206"/>
                  </a:cubicBezTo>
                  <a:cubicBezTo>
                    <a:pt x="223" y="173"/>
                    <a:pt x="240" y="140"/>
                    <a:pt x="223" y="103"/>
                  </a:cubicBezTo>
                  <a:cubicBezTo>
                    <a:pt x="223" y="70"/>
                    <a:pt x="207" y="37"/>
                    <a:pt x="190"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7" name="Google Shape;20587;p54"/>
            <p:cNvSpPr/>
            <p:nvPr/>
          </p:nvSpPr>
          <p:spPr>
            <a:xfrm>
              <a:off x="4846000" y="2933425"/>
              <a:ext cx="2600" cy="1375"/>
            </a:xfrm>
            <a:custGeom>
              <a:avLst/>
              <a:gdLst/>
              <a:ahLst/>
              <a:cxnLst/>
              <a:rect l="l" t="t" r="r" b="b"/>
              <a:pathLst>
                <a:path w="104" h="55" extrusionOk="0">
                  <a:moveTo>
                    <a:pt x="103" y="1"/>
                  </a:moveTo>
                  <a:lnTo>
                    <a:pt x="103" y="1"/>
                  </a:lnTo>
                  <a:cubicBezTo>
                    <a:pt x="66" y="17"/>
                    <a:pt x="33" y="34"/>
                    <a:pt x="0" y="54"/>
                  </a:cubicBezTo>
                  <a:cubicBezTo>
                    <a:pt x="33" y="54"/>
                    <a:pt x="66" y="34"/>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8" name="Google Shape;20588;p54"/>
            <p:cNvSpPr/>
            <p:nvPr/>
          </p:nvSpPr>
          <p:spPr>
            <a:xfrm>
              <a:off x="4873000" y="2955025"/>
              <a:ext cx="6000" cy="6475"/>
            </a:xfrm>
            <a:custGeom>
              <a:avLst/>
              <a:gdLst/>
              <a:ahLst/>
              <a:cxnLst/>
              <a:rect l="l" t="t" r="r" b="b"/>
              <a:pathLst>
                <a:path w="240" h="259" extrusionOk="0">
                  <a:moveTo>
                    <a:pt x="111" y="0"/>
                  </a:moveTo>
                  <a:cubicBezTo>
                    <a:pt x="69" y="0"/>
                    <a:pt x="29" y="33"/>
                    <a:pt x="17" y="81"/>
                  </a:cubicBezTo>
                  <a:cubicBezTo>
                    <a:pt x="0" y="151"/>
                    <a:pt x="17" y="221"/>
                    <a:pt x="87" y="254"/>
                  </a:cubicBezTo>
                  <a:cubicBezTo>
                    <a:pt x="96" y="257"/>
                    <a:pt x="105" y="258"/>
                    <a:pt x="114" y="258"/>
                  </a:cubicBezTo>
                  <a:cubicBezTo>
                    <a:pt x="159" y="258"/>
                    <a:pt x="209" y="228"/>
                    <a:pt x="223" y="184"/>
                  </a:cubicBezTo>
                  <a:cubicBezTo>
                    <a:pt x="239" y="118"/>
                    <a:pt x="223" y="31"/>
                    <a:pt x="157" y="15"/>
                  </a:cubicBezTo>
                  <a:cubicBezTo>
                    <a:pt x="142"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9" name="Google Shape;20589;p54"/>
            <p:cNvSpPr/>
            <p:nvPr/>
          </p:nvSpPr>
          <p:spPr>
            <a:xfrm>
              <a:off x="4883725" y="3016850"/>
              <a:ext cx="6100" cy="6800"/>
            </a:xfrm>
            <a:custGeom>
              <a:avLst/>
              <a:gdLst/>
              <a:ahLst/>
              <a:cxnLst/>
              <a:rect l="l" t="t" r="r" b="b"/>
              <a:pathLst>
                <a:path w="244" h="272" extrusionOk="0">
                  <a:moveTo>
                    <a:pt x="111" y="1"/>
                  </a:moveTo>
                  <a:cubicBezTo>
                    <a:pt x="71" y="1"/>
                    <a:pt x="32" y="34"/>
                    <a:pt x="17" y="82"/>
                  </a:cubicBezTo>
                  <a:cubicBezTo>
                    <a:pt x="0" y="152"/>
                    <a:pt x="17" y="238"/>
                    <a:pt x="70" y="255"/>
                  </a:cubicBezTo>
                  <a:cubicBezTo>
                    <a:pt x="87" y="271"/>
                    <a:pt x="103" y="271"/>
                    <a:pt x="120" y="271"/>
                  </a:cubicBezTo>
                  <a:cubicBezTo>
                    <a:pt x="173" y="255"/>
                    <a:pt x="206" y="238"/>
                    <a:pt x="223" y="185"/>
                  </a:cubicBezTo>
                  <a:cubicBezTo>
                    <a:pt x="243" y="135"/>
                    <a:pt x="223" y="82"/>
                    <a:pt x="206" y="49"/>
                  </a:cubicBezTo>
                  <a:cubicBezTo>
                    <a:pt x="190" y="32"/>
                    <a:pt x="173" y="16"/>
                    <a:pt x="157" y="16"/>
                  </a:cubicBezTo>
                  <a:cubicBezTo>
                    <a:pt x="142" y="6"/>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0" name="Google Shape;20590;p54"/>
            <p:cNvSpPr/>
            <p:nvPr/>
          </p:nvSpPr>
          <p:spPr>
            <a:xfrm>
              <a:off x="4870425" y="3018475"/>
              <a:ext cx="6000" cy="6500"/>
            </a:xfrm>
            <a:custGeom>
              <a:avLst/>
              <a:gdLst/>
              <a:ahLst/>
              <a:cxnLst/>
              <a:rect l="l" t="t" r="r" b="b"/>
              <a:pathLst>
                <a:path w="240" h="260" extrusionOk="0">
                  <a:moveTo>
                    <a:pt x="136" y="0"/>
                  </a:moveTo>
                  <a:cubicBezTo>
                    <a:pt x="103" y="0"/>
                    <a:pt x="70" y="0"/>
                    <a:pt x="54" y="17"/>
                  </a:cubicBezTo>
                  <a:cubicBezTo>
                    <a:pt x="0" y="70"/>
                    <a:pt x="0" y="157"/>
                    <a:pt x="33" y="206"/>
                  </a:cubicBezTo>
                  <a:cubicBezTo>
                    <a:pt x="54" y="239"/>
                    <a:pt x="87" y="260"/>
                    <a:pt x="103" y="260"/>
                  </a:cubicBezTo>
                  <a:cubicBezTo>
                    <a:pt x="136" y="260"/>
                    <a:pt x="173" y="239"/>
                    <a:pt x="190" y="223"/>
                  </a:cubicBezTo>
                  <a:cubicBezTo>
                    <a:pt x="223" y="206"/>
                    <a:pt x="223" y="173"/>
                    <a:pt x="239" y="136"/>
                  </a:cubicBezTo>
                  <a:cubicBezTo>
                    <a:pt x="239" y="103"/>
                    <a:pt x="223" y="70"/>
                    <a:pt x="206" y="54"/>
                  </a:cubicBezTo>
                  <a:cubicBezTo>
                    <a:pt x="190" y="17"/>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1" name="Google Shape;20591;p54"/>
            <p:cNvSpPr/>
            <p:nvPr/>
          </p:nvSpPr>
          <p:spPr>
            <a:xfrm>
              <a:off x="4871250" y="2970950"/>
              <a:ext cx="6100" cy="6475"/>
            </a:xfrm>
            <a:custGeom>
              <a:avLst/>
              <a:gdLst/>
              <a:ahLst/>
              <a:cxnLst/>
              <a:rect l="l" t="t" r="r" b="b"/>
              <a:pathLst>
                <a:path w="244" h="259" extrusionOk="0">
                  <a:moveTo>
                    <a:pt x="132" y="1"/>
                  </a:moveTo>
                  <a:cubicBezTo>
                    <a:pt x="123" y="1"/>
                    <a:pt x="114" y="5"/>
                    <a:pt x="103" y="13"/>
                  </a:cubicBezTo>
                  <a:cubicBezTo>
                    <a:pt x="54" y="13"/>
                    <a:pt x="0" y="79"/>
                    <a:pt x="21" y="149"/>
                  </a:cubicBezTo>
                  <a:cubicBezTo>
                    <a:pt x="21" y="182"/>
                    <a:pt x="37" y="219"/>
                    <a:pt x="54" y="236"/>
                  </a:cubicBezTo>
                  <a:cubicBezTo>
                    <a:pt x="77" y="247"/>
                    <a:pt x="92" y="259"/>
                    <a:pt x="112" y="259"/>
                  </a:cubicBezTo>
                  <a:cubicBezTo>
                    <a:pt x="120" y="259"/>
                    <a:pt x="130" y="257"/>
                    <a:pt x="140" y="252"/>
                  </a:cubicBezTo>
                  <a:cubicBezTo>
                    <a:pt x="206" y="252"/>
                    <a:pt x="243" y="182"/>
                    <a:pt x="227" y="116"/>
                  </a:cubicBezTo>
                  <a:cubicBezTo>
                    <a:pt x="227" y="79"/>
                    <a:pt x="206" y="46"/>
                    <a:pt x="190" y="29"/>
                  </a:cubicBezTo>
                  <a:cubicBezTo>
                    <a:pt x="173" y="13"/>
                    <a:pt x="173" y="13"/>
                    <a:pt x="157" y="13"/>
                  </a:cubicBezTo>
                  <a:cubicBezTo>
                    <a:pt x="149" y="5"/>
                    <a:pt x="140"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2" name="Google Shape;20592;p54"/>
            <p:cNvSpPr/>
            <p:nvPr/>
          </p:nvSpPr>
          <p:spPr>
            <a:xfrm>
              <a:off x="4866600" y="3035275"/>
              <a:ext cx="5600" cy="6400"/>
            </a:xfrm>
            <a:custGeom>
              <a:avLst/>
              <a:gdLst/>
              <a:ahLst/>
              <a:cxnLst/>
              <a:rect l="l" t="t" r="r" b="b"/>
              <a:pathLst>
                <a:path w="224" h="256" extrusionOk="0">
                  <a:moveTo>
                    <a:pt x="83" y="0"/>
                  </a:moveTo>
                  <a:cubicBezTo>
                    <a:pt x="67" y="0"/>
                    <a:pt x="34" y="17"/>
                    <a:pt x="17" y="50"/>
                  </a:cubicBezTo>
                  <a:cubicBezTo>
                    <a:pt x="1" y="83"/>
                    <a:pt x="1" y="120"/>
                    <a:pt x="1" y="153"/>
                  </a:cubicBezTo>
                  <a:cubicBezTo>
                    <a:pt x="1" y="186"/>
                    <a:pt x="17" y="206"/>
                    <a:pt x="34" y="239"/>
                  </a:cubicBezTo>
                  <a:cubicBezTo>
                    <a:pt x="67" y="256"/>
                    <a:pt x="104" y="256"/>
                    <a:pt x="120" y="256"/>
                  </a:cubicBezTo>
                  <a:cubicBezTo>
                    <a:pt x="186" y="239"/>
                    <a:pt x="223" y="169"/>
                    <a:pt x="223" y="103"/>
                  </a:cubicBezTo>
                  <a:cubicBezTo>
                    <a:pt x="207" y="66"/>
                    <a:pt x="186" y="50"/>
                    <a:pt x="170" y="17"/>
                  </a:cubicBezTo>
                  <a:cubicBezTo>
                    <a:pt x="170"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3" name="Google Shape;20593;p54"/>
            <p:cNvSpPr/>
            <p:nvPr/>
          </p:nvSpPr>
          <p:spPr>
            <a:xfrm>
              <a:off x="4869175" y="2990775"/>
              <a:ext cx="6000" cy="6600"/>
            </a:xfrm>
            <a:custGeom>
              <a:avLst/>
              <a:gdLst/>
              <a:ahLst/>
              <a:cxnLst/>
              <a:rect l="l" t="t" r="r" b="b"/>
              <a:pathLst>
                <a:path w="240" h="264" extrusionOk="0">
                  <a:moveTo>
                    <a:pt x="93" y="1"/>
                  </a:moveTo>
                  <a:cubicBezTo>
                    <a:pt x="72" y="1"/>
                    <a:pt x="57" y="13"/>
                    <a:pt x="34" y="28"/>
                  </a:cubicBezTo>
                  <a:cubicBezTo>
                    <a:pt x="17" y="61"/>
                    <a:pt x="1" y="77"/>
                    <a:pt x="1" y="110"/>
                  </a:cubicBezTo>
                  <a:cubicBezTo>
                    <a:pt x="1" y="148"/>
                    <a:pt x="1" y="181"/>
                    <a:pt x="17" y="213"/>
                  </a:cubicBezTo>
                  <a:cubicBezTo>
                    <a:pt x="46" y="245"/>
                    <a:pt x="83" y="264"/>
                    <a:pt x="118" y="264"/>
                  </a:cubicBezTo>
                  <a:cubicBezTo>
                    <a:pt x="142" y="264"/>
                    <a:pt x="166" y="255"/>
                    <a:pt x="186" y="234"/>
                  </a:cubicBezTo>
                  <a:cubicBezTo>
                    <a:pt x="223" y="181"/>
                    <a:pt x="240" y="110"/>
                    <a:pt x="186" y="44"/>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4" name="Google Shape;20594;p54"/>
            <p:cNvSpPr/>
            <p:nvPr/>
          </p:nvSpPr>
          <p:spPr>
            <a:xfrm>
              <a:off x="4839500" y="3023625"/>
              <a:ext cx="6000" cy="6525"/>
            </a:xfrm>
            <a:custGeom>
              <a:avLst/>
              <a:gdLst/>
              <a:ahLst/>
              <a:cxnLst/>
              <a:rect l="l" t="t" r="r" b="b"/>
              <a:pathLst>
                <a:path w="240" h="261" extrusionOk="0">
                  <a:moveTo>
                    <a:pt x="136" y="0"/>
                  </a:moveTo>
                  <a:cubicBezTo>
                    <a:pt x="103" y="0"/>
                    <a:pt x="70" y="0"/>
                    <a:pt x="54" y="33"/>
                  </a:cubicBezTo>
                  <a:cubicBezTo>
                    <a:pt x="0" y="70"/>
                    <a:pt x="0" y="157"/>
                    <a:pt x="33" y="206"/>
                  </a:cubicBezTo>
                  <a:cubicBezTo>
                    <a:pt x="54" y="239"/>
                    <a:pt x="87" y="260"/>
                    <a:pt x="103" y="260"/>
                  </a:cubicBezTo>
                  <a:cubicBezTo>
                    <a:pt x="136" y="260"/>
                    <a:pt x="174" y="260"/>
                    <a:pt x="190" y="239"/>
                  </a:cubicBezTo>
                  <a:cubicBezTo>
                    <a:pt x="239" y="190"/>
                    <a:pt x="239" y="103"/>
                    <a:pt x="207" y="54"/>
                  </a:cubicBezTo>
                  <a:cubicBezTo>
                    <a:pt x="190" y="33"/>
                    <a:pt x="190" y="17"/>
                    <a:pt x="174"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5" name="Google Shape;20595;p54"/>
            <p:cNvSpPr/>
            <p:nvPr/>
          </p:nvSpPr>
          <p:spPr>
            <a:xfrm>
              <a:off x="4816300" y="2966200"/>
              <a:ext cx="6000" cy="6325"/>
            </a:xfrm>
            <a:custGeom>
              <a:avLst/>
              <a:gdLst/>
              <a:ahLst/>
              <a:cxnLst/>
              <a:rect l="l" t="t" r="r" b="b"/>
              <a:pathLst>
                <a:path w="240" h="253" extrusionOk="0">
                  <a:moveTo>
                    <a:pt x="113" y="0"/>
                  </a:moveTo>
                  <a:cubicBezTo>
                    <a:pt x="70" y="0"/>
                    <a:pt x="29" y="32"/>
                    <a:pt x="17" y="83"/>
                  </a:cubicBezTo>
                  <a:cubicBezTo>
                    <a:pt x="1" y="149"/>
                    <a:pt x="17" y="219"/>
                    <a:pt x="87" y="252"/>
                  </a:cubicBezTo>
                  <a:lnTo>
                    <a:pt x="137" y="252"/>
                  </a:lnTo>
                  <a:cubicBezTo>
                    <a:pt x="174" y="252"/>
                    <a:pt x="207" y="219"/>
                    <a:pt x="223" y="166"/>
                  </a:cubicBezTo>
                  <a:cubicBezTo>
                    <a:pt x="240" y="133"/>
                    <a:pt x="223" y="83"/>
                    <a:pt x="207" y="46"/>
                  </a:cubicBezTo>
                  <a:cubicBezTo>
                    <a:pt x="190" y="30"/>
                    <a:pt x="174"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6" name="Google Shape;20596;p54"/>
            <p:cNvSpPr/>
            <p:nvPr/>
          </p:nvSpPr>
          <p:spPr>
            <a:xfrm>
              <a:off x="4815075" y="3012500"/>
              <a:ext cx="5575" cy="6575"/>
            </a:xfrm>
            <a:custGeom>
              <a:avLst/>
              <a:gdLst/>
              <a:ahLst/>
              <a:cxnLst/>
              <a:rect l="l" t="t" r="r" b="b"/>
              <a:pathLst>
                <a:path w="223" h="263" extrusionOk="0">
                  <a:moveTo>
                    <a:pt x="136" y="0"/>
                  </a:moveTo>
                  <a:cubicBezTo>
                    <a:pt x="103" y="0"/>
                    <a:pt x="66" y="17"/>
                    <a:pt x="50" y="33"/>
                  </a:cubicBezTo>
                  <a:cubicBezTo>
                    <a:pt x="0" y="87"/>
                    <a:pt x="0" y="153"/>
                    <a:pt x="33" y="223"/>
                  </a:cubicBezTo>
                  <a:cubicBezTo>
                    <a:pt x="50" y="239"/>
                    <a:pt x="83" y="256"/>
                    <a:pt x="103" y="256"/>
                  </a:cubicBezTo>
                  <a:cubicBezTo>
                    <a:pt x="113" y="260"/>
                    <a:pt x="123" y="262"/>
                    <a:pt x="132" y="262"/>
                  </a:cubicBezTo>
                  <a:cubicBezTo>
                    <a:pt x="154" y="262"/>
                    <a:pt x="174" y="251"/>
                    <a:pt x="186" y="239"/>
                  </a:cubicBezTo>
                  <a:cubicBezTo>
                    <a:pt x="206" y="206"/>
                    <a:pt x="223" y="190"/>
                    <a:pt x="223" y="153"/>
                  </a:cubicBezTo>
                  <a:cubicBezTo>
                    <a:pt x="223" y="120"/>
                    <a:pt x="223" y="87"/>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7" name="Google Shape;20597;p54"/>
            <p:cNvSpPr/>
            <p:nvPr/>
          </p:nvSpPr>
          <p:spPr>
            <a:xfrm>
              <a:off x="4825800" y="3026500"/>
              <a:ext cx="6000" cy="6525"/>
            </a:xfrm>
            <a:custGeom>
              <a:avLst/>
              <a:gdLst/>
              <a:ahLst/>
              <a:cxnLst/>
              <a:rect l="l" t="t" r="r" b="b"/>
              <a:pathLst>
                <a:path w="240" h="261" extrusionOk="0">
                  <a:moveTo>
                    <a:pt x="125" y="1"/>
                  </a:moveTo>
                  <a:cubicBezTo>
                    <a:pt x="80" y="1"/>
                    <a:pt x="30" y="31"/>
                    <a:pt x="17" y="75"/>
                  </a:cubicBezTo>
                  <a:cubicBezTo>
                    <a:pt x="0" y="145"/>
                    <a:pt x="17" y="228"/>
                    <a:pt x="87" y="248"/>
                  </a:cubicBezTo>
                  <a:cubicBezTo>
                    <a:pt x="100" y="257"/>
                    <a:pt x="114" y="261"/>
                    <a:pt x="129" y="261"/>
                  </a:cubicBezTo>
                  <a:cubicBezTo>
                    <a:pt x="170" y="261"/>
                    <a:pt x="211" y="230"/>
                    <a:pt x="223" y="178"/>
                  </a:cubicBezTo>
                  <a:cubicBezTo>
                    <a:pt x="239" y="108"/>
                    <a:pt x="223" y="42"/>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8" name="Google Shape;20598;p54"/>
            <p:cNvSpPr/>
            <p:nvPr/>
          </p:nvSpPr>
          <p:spPr>
            <a:xfrm>
              <a:off x="4810325" y="3027400"/>
              <a:ext cx="6425" cy="6650"/>
            </a:xfrm>
            <a:custGeom>
              <a:avLst/>
              <a:gdLst/>
              <a:ahLst/>
              <a:cxnLst/>
              <a:rect l="l" t="t" r="r" b="b"/>
              <a:pathLst>
                <a:path w="257" h="266" extrusionOk="0">
                  <a:moveTo>
                    <a:pt x="134" y="0"/>
                  </a:moveTo>
                  <a:cubicBezTo>
                    <a:pt x="84" y="0"/>
                    <a:pt x="44" y="35"/>
                    <a:pt x="17" y="88"/>
                  </a:cubicBezTo>
                  <a:cubicBezTo>
                    <a:pt x="1" y="159"/>
                    <a:pt x="34" y="229"/>
                    <a:pt x="87" y="262"/>
                  </a:cubicBezTo>
                  <a:cubicBezTo>
                    <a:pt x="96" y="264"/>
                    <a:pt x="105" y="266"/>
                    <a:pt x="114" y="266"/>
                  </a:cubicBezTo>
                  <a:cubicBezTo>
                    <a:pt x="159" y="266"/>
                    <a:pt x="210" y="233"/>
                    <a:pt x="223" y="175"/>
                  </a:cubicBezTo>
                  <a:cubicBezTo>
                    <a:pt x="256" y="109"/>
                    <a:pt x="223" y="39"/>
                    <a:pt x="170"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9" name="Google Shape;20599;p54"/>
            <p:cNvSpPr/>
            <p:nvPr/>
          </p:nvSpPr>
          <p:spPr>
            <a:xfrm>
              <a:off x="4821875" y="2996100"/>
              <a:ext cx="6100" cy="6525"/>
            </a:xfrm>
            <a:custGeom>
              <a:avLst/>
              <a:gdLst/>
              <a:ahLst/>
              <a:cxnLst/>
              <a:rect l="l" t="t" r="r" b="b"/>
              <a:pathLst>
                <a:path w="244" h="261" extrusionOk="0">
                  <a:moveTo>
                    <a:pt x="103" y="0"/>
                  </a:moveTo>
                  <a:cubicBezTo>
                    <a:pt x="70" y="0"/>
                    <a:pt x="54" y="21"/>
                    <a:pt x="17" y="54"/>
                  </a:cubicBezTo>
                  <a:cubicBezTo>
                    <a:pt x="0" y="87"/>
                    <a:pt x="0" y="124"/>
                    <a:pt x="0" y="157"/>
                  </a:cubicBezTo>
                  <a:cubicBezTo>
                    <a:pt x="17" y="190"/>
                    <a:pt x="17" y="207"/>
                    <a:pt x="54" y="244"/>
                  </a:cubicBezTo>
                  <a:cubicBezTo>
                    <a:pt x="70" y="260"/>
                    <a:pt x="103" y="260"/>
                    <a:pt x="141" y="260"/>
                  </a:cubicBezTo>
                  <a:cubicBezTo>
                    <a:pt x="190" y="244"/>
                    <a:pt x="244" y="174"/>
                    <a:pt x="223" y="104"/>
                  </a:cubicBezTo>
                  <a:cubicBezTo>
                    <a:pt x="223" y="71"/>
                    <a:pt x="207" y="54"/>
                    <a:pt x="174" y="21"/>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0" name="Google Shape;20600;p54"/>
            <p:cNvSpPr/>
            <p:nvPr/>
          </p:nvSpPr>
          <p:spPr>
            <a:xfrm>
              <a:off x="4800025" y="3014950"/>
              <a:ext cx="6400" cy="6525"/>
            </a:xfrm>
            <a:custGeom>
              <a:avLst/>
              <a:gdLst/>
              <a:ahLst/>
              <a:cxnLst/>
              <a:rect l="l" t="t" r="r" b="b"/>
              <a:pathLst>
                <a:path w="256" h="261" extrusionOk="0">
                  <a:moveTo>
                    <a:pt x="142" y="1"/>
                  </a:moveTo>
                  <a:cubicBezTo>
                    <a:pt x="97" y="1"/>
                    <a:pt x="47" y="30"/>
                    <a:pt x="33" y="71"/>
                  </a:cubicBezTo>
                  <a:cubicBezTo>
                    <a:pt x="0" y="141"/>
                    <a:pt x="33" y="228"/>
                    <a:pt x="87" y="244"/>
                  </a:cubicBezTo>
                  <a:cubicBezTo>
                    <a:pt x="103" y="261"/>
                    <a:pt x="120" y="261"/>
                    <a:pt x="136" y="261"/>
                  </a:cubicBezTo>
                  <a:cubicBezTo>
                    <a:pt x="190" y="244"/>
                    <a:pt x="223" y="228"/>
                    <a:pt x="239" y="174"/>
                  </a:cubicBezTo>
                  <a:cubicBezTo>
                    <a:pt x="256" y="125"/>
                    <a:pt x="239" y="71"/>
                    <a:pt x="206" y="38"/>
                  </a:cubicBezTo>
                  <a:cubicBezTo>
                    <a:pt x="206" y="22"/>
                    <a:pt x="190" y="2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1" name="Google Shape;20601;p54"/>
            <p:cNvSpPr/>
            <p:nvPr/>
          </p:nvSpPr>
          <p:spPr>
            <a:xfrm>
              <a:off x="4807750" y="2997525"/>
              <a:ext cx="5600" cy="6525"/>
            </a:xfrm>
            <a:custGeom>
              <a:avLst/>
              <a:gdLst/>
              <a:ahLst/>
              <a:cxnLst/>
              <a:rect l="l" t="t" r="r" b="b"/>
              <a:pathLst>
                <a:path w="224" h="261" extrusionOk="0">
                  <a:moveTo>
                    <a:pt x="94" y="1"/>
                  </a:moveTo>
                  <a:cubicBezTo>
                    <a:pt x="54" y="1"/>
                    <a:pt x="13" y="32"/>
                    <a:pt x="1" y="84"/>
                  </a:cubicBezTo>
                  <a:lnTo>
                    <a:pt x="1" y="133"/>
                  </a:lnTo>
                  <a:cubicBezTo>
                    <a:pt x="1" y="187"/>
                    <a:pt x="17" y="236"/>
                    <a:pt x="66" y="253"/>
                  </a:cubicBezTo>
                  <a:cubicBezTo>
                    <a:pt x="77" y="258"/>
                    <a:pt x="88" y="261"/>
                    <a:pt x="99" y="261"/>
                  </a:cubicBezTo>
                  <a:cubicBezTo>
                    <a:pt x="128" y="261"/>
                    <a:pt x="158" y="244"/>
                    <a:pt x="170" y="220"/>
                  </a:cubicBezTo>
                  <a:cubicBezTo>
                    <a:pt x="190" y="203"/>
                    <a:pt x="207" y="203"/>
                    <a:pt x="207" y="170"/>
                  </a:cubicBezTo>
                  <a:cubicBezTo>
                    <a:pt x="223" y="100"/>
                    <a:pt x="207" y="30"/>
                    <a:pt x="137" y="14"/>
                  </a:cubicBezTo>
                  <a:cubicBezTo>
                    <a:pt x="123" y="5"/>
                    <a:pt x="109"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2" name="Google Shape;20602;p54"/>
            <p:cNvSpPr/>
            <p:nvPr/>
          </p:nvSpPr>
          <p:spPr>
            <a:xfrm>
              <a:off x="4804250" y="2969925"/>
              <a:ext cx="5700" cy="6525"/>
            </a:xfrm>
            <a:custGeom>
              <a:avLst/>
              <a:gdLst/>
              <a:ahLst/>
              <a:cxnLst/>
              <a:rect l="l" t="t" r="r" b="b"/>
              <a:pathLst>
                <a:path w="228" h="261" extrusionOk="0">
                  <a:moveTo>
                    <a:pt x="103" y="0"/>
                  </a:moveTo>
                  <a:cubicBezTo>
                    <a:pt x="37" y="17"/>
                    <a:pt x="0" y="87"/>
                    <a:pt x="0" y="157"/>
                  </a:cubicBezTo>
                  <a:cubicBezTo>
                    <a:pt x="21" y="190"/>
                    <a:pt x="37" y="223"/>
                    <a:pt x="54" y="244"/>
                  </a:cubicBezTo>
                  <a:cubicBezTo>
                    <a:pt x="70" y="260"/>
                    <a:pt x="103" y="260"/>
                    <a:pt x="141" y="260"/>
                  </a:cubicBezTo>
                  <a:cubicBezTo>
                    <a:pt x="157" y="260"/>
                    <a:pt x="190" y="244"/>
                    <a:pt x="206" y="206"/>
                  </a:cubicBezTo>
                  <a:cubicBezTo>
                    <a:pt x="227" y="173"/>
                    <a:pt x="227" y="140"/>
                    <a:pt x="227" y="103"/>
                  </a:cubicBezTo>
                  <a:cubicBezTo>
                    <a:pt x="227" y="70"/>
                    <a:pt x="206"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3" name="Google Shape;20603;p54"/>
            <p:cNvSpPr/>
            <p:nvPr/>
          </p:nvSpPr>
          <p:spPr>
            <a:xfrm>
              <a:off x="4885875" y="2967350"/>
              <a:ext cx="6525" cy="6400"/>
            </a:xfrm>
            <a:custGeom>
              <a:avLst/>
              <a:gdLst/>
              <a:ahLst/>
              <a:cxnLst/>
              <a:rect l="l" t="t" r="r" b="b"/>
              <a:pathLst>
                <a:path w="261" h="256" extrusionOk="0">
                  <a:moveTo>
                    <a:pt x="137" y="0"/>
                  </a:moveTo>
                  <a:cubicBezTo>
                    <a:pt x="120" y="0"/>
                    <a:pt x="87" y="0"/>
                    <a:pt x="71" y="37"/>
                  </a:cubicBezTo>
                  <a:cubicBezTo>
                    <a:pt x="17" y="70"/>
                    <a:pt x="1" y="157"/>
                    <a:pt x="54" y="206"/>
                  </a:cubicBezTo>
                  <a:cubicBezTo>
                    <a:pt x="73" y="237"/>
                    <a:pt x="104" y="256"/>
                    <a:pt x="137" y="256"/>
                  </a:cubicBezTo>
                  <a:cubicBezTo>
                    <a:pt x="161" y="256"/>
                    <a:pt x="186" y="246"/>
                    <a:pt x="207" y="223"/>
                  </a:cubicBezTo>
                  <a:cubicBezTo>
                    <a:pt x="240" y="190"/>
                    <a:pt x="260" y="103"/>
                    <a:pt x="223"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4" name="Google Shape;20604;p54"/>
            <p:cNvSpPr/>
            <p:nvPr/>
          </p:nvSpPr>
          <p:spPr>
            <a:xfrm>
              <a:off x="4836500" y="2993350"/>
              <a:ext cx="6000" cy="6700"/>
            </a:xfrm>
            <a:custGeom>
              <a:avLst/>
              <a:gdLst/>
              <a:ahLst/>
              <a:cxnLst/>
              <a:rect l="l" t="t" r="r" b="b"/>
              <a:pathLst>
                <a:path w="240" h="268" extrusionOk="0">
                  <a:moveTo>
                    <a:pt x="112" y="1"/>
                  </a:moveTo>
                  <a:cubicBezTo>
                    <a:pt x="93" y="1"/>
                    <a:pt x="77" y="13"/>
                    <a:pt x="50" y="28"/>
                  </a:cubicBezTo>
                  <a:cubicBezTo>
                    <a:pt x="17" y="78"/>
                    <a:pt x="1" y="164"/>
                    <a:pt x="34" y="214"/>
                  </a:cubicBezTo>
                  <a:cubicBezTo>
                    <a:pt x="50" y="251"/>
                    <a:pt x="87" y="267"/>
                    <a:pt x="120" y="267"/>
                  </a:cubicBezTo>
                  <a:cubicBezTo>
                    <a:pt x="137" y="267"/>
                    <a:pt x="174" y="251"/>
                    <a:pt x="190" y="234"/>
                  </a:cubicBezTo>
                  <a:cubicBezTo>
                    <a:pt x="223" y="214"/>
                    <a:pt x="240" y="181"/>
                    <a:pt x="240" y="148"/>
                  </a:cubicBezTo>
                  <a:cubicBezTo>
                    <a:pt x="240" y="110"/>
                    <a:pt x="223" y="78"/>
                    <a:pt x="207" y="45"/>
                  </a:cubicBezTo>
                  <a:cubicBezTo>
                    <a:pt x="207" y="28"/>
                    <a:pt x="190" y="28"/>
                    <a:pt x="174" y="7"/>
                  </a:cubicBezTo>
                  <a:lnTo>
                    <a:pt x="137" y="7"/>
                  </a:lnTo>
                  <a:cubicBezTo>
                    <a:pt x="127" y="3"/>
                    <a:pt x="11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5" name="Google Shape;20605;p54"/>
            <p:cNvSpPr/>
            <p:nvPr/>
          </p:nvSpPr>
          <p:spPr>
            <a:xfrm>
              <a:off x="4844650" y="3007750"/>
              <a:ext cx="6000" cy="6625"/>
            </a:xfrm>
            <a:custGeom>
              <a:avLst/>
              <a:gdLst/>
              <a:ahLst/>
              <a:cxnLst/>
              <a:rect l="l" t="t" r="r" b="b"/>
              <a:pathLst>
                <a:path w="240" h="265" extrusionOk="0">
                  <a:moveTo>
                    <a:pt x="104" y="0"/>
                  </a:moveTo>
                  <a:cubicBezTo>
                    <a:pt x="54" y="17"/>
                    <a:pt x="1" y="87"/>
                    <a:pt x="17" y="153"/>
                  </a:cubicBezTo>
                  <a:cubicBezTo>
                    <a:pt x="17" y="190"/>
                    <a:pt x="33" y="223"/>
                    <a:pt x="54" y="240"/>
                  </a:cubicBezTo>
                  <a:cubicBezTo>
                    <a:pt x="77" y="251"/>
                    <a:pt x="92" y="265"/>
                    <a:pt x="111" y="265"/>
                  </a:cubicBezTo>
                  <a:cubicBezTo>
                    <a:pt x="118" y="265"/>
                    <a:pt x="127" y="262"/>
                    <a:pt x="137" y="256"/>
                  </a:cubicBezTo>
                  <a:cubicBezTo>
                    <a:pt x="207"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6" name="Google Shape;20606;p54"/>
            <p:cNvSpPr/>
            <p:nvPr/>
          </p:nvSpPr>
          <p:spPr>
            <a:xfrm>
              <a:off x="4843425" y="2978200"/>
              <a:ext cx="5575" cy="6550"/>
            </a:xfrm>
            <a:custGeom>
              <a:avLst/>
              <a:gdLst/>
              <a:ahLst/>
              <a:cxnLst/>
              <a:rect l="l" t="t" r="r" b="b"/>
              <a:pathLst>
                <a:path w="223" h="262" extrusionOk="0">
                  <a:moveTo>
                    <a:pt x="128" y="0"/>
                  </a:moveTo>
                  <a:cubicBezTo>
                    <a:pt x="120" y="0"/>
                    <a:pt x="111" y="5"/>
                    <a:pt x="103" y="16"/>
                  </a:cubicBezTo>
                  <a:cubicBezTo>
                    <a:pt x="33" y="16"/>
                    <a:pt x="0" y="82"/>
                    <a:pt x="0" y="152"/>
                  </a:cubicBezTo>
                  <a:cubicBezTo>
                    <a:pt x="17" y="185"/>
                    <a:pt x="33" y="222"/>
                    <a:pt x="50" y="238"/>
                  </a:cubicBezTo>
                  <a:cubicBezTo>
                    <a:pt x="61" y="250"/>
                    <a:pt x="83" y="262"/>
                    <a:pt x="107" y="262"/>
                  </a:cubicBezTo>
                  <a:cubicBezTo>
                    <a:pt x="116" y="262"/>
                    <a:pt x="126" y="260"/>
                    <a:pt x="136" y="255"/>
                  </a:cubicBezTo>
                  <a:cubicBezTo>
                    <a:pt x="169" y="255"/>
                    <a:pt x="186" y="238"/>
                    <a:pt x="206" y="201"/>
                  </a:cubicBezTo>
                  <a:cubicBezTo>
                    <a:pt x="223" y="185"/>
                    <a:pt x="223" y="152"/>
                    <a:pt x="223" y="119"/>
                  </a:cubicBezTo>
                  <a:cubicBezTo>
                    <a:pt x="223" y="82"/>
                    <a:pt x="206" y="49"/>
                    <a:pt x="186" y="32"/>
                  </a:cubicBezTo>
                  <a:cubicBezTo>
                    <a:pt x="169" y="16"/>
                    <a:pt x="169" y="16"/>
                    <a:pt x="153" y="16"/>
                  </a:cubicBezTo>
                  <a:cubicBezTo>
                    <a:pt x="144" y="5"/>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7" name="Google Shape;20607;p54"/>
            <p:cNvSpPr/>
            <p:nvPr/>
          </p:nvSpPr>
          <p:spPr>
            <a:xfrm>
              <a:off x="4838250" y="2948475"/>
              <a:ext cx="6025" cy="6425"/>
            </a:xfrm>
            <a:custGeom>
              <a:avLst/>
              <a:gdLst/>
              <a:ahLst/>
              <a:cxnLst/>
              <a:rect l="l" t="t" r="r" b="b"/>
              <a:pathLst>
                <a:path w="241" h="257" extrusionOk="0">
                  <a:moveTo>
                    <a:pt x="104" y="1"/>
                  </a:moveTo>
                  <a:cubicBezTo>
                    <a:pt x="50" y="1"/>
                    <a:pt x="1" y="71"/>
                    <a:pt x="17" y="137"/>
                  </a:cubicBezTo>
                  <a:cubicBezTo>
                    <a:pt x="17" y="174"/>
                    <a:pt x="34" y="207"/>
                    <a:pt x="50" y="223"/>
                  </a:cubicBezTo>
                  <a:cubicBezTo>
                    <a:pt x="83" y="256"/>
                    <a:pt x="120" y="256"/>
                    <a:pt x="137" y="256"/>
                  </a:cubicBezTo>
                  <a:cubicBezTo>
                    <a:pt x="207" y="240"/>
                    <a:pt x="240" y="174"/>
                    <a:pt x="240" y="104"/>
                  </a:cubicBezTo>
                  <a:cubicBezTo>
                    <a:pt x="224" y="71"/>
                    <a:pt x="207" y="34"/>
                    <a:pt x="186" y="17"/>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8" name="Google Shape;20608;p54"/>
            <p:cNvSpPr/>
            <p:nvPr/>
          </p:nvSpPr>
          <p:spPr>
            <a:xfrm>
              <a:off x="4844650" y="2962900"/>
              <a:ext cx="6000" cy="6625"/>
            </a:xfrm>
            <a:custGeom>
              <a:avLst/>
              <a:gdLst/>
              <a:ahLst/>
              <a:cxnLst/>
              <a:rect l="l" t="t" r="r" b="b"/>
              <a:pathLst>
                <a:path w="240" h="265" extrusionOk="0">
                  <a:moveTo>
                    <a:pt x="133" y="0"/>
                  </a:moveTo>
                  <a:cubicBezTo>
                    <a:pt x="124" y="0"/>
                    <a:pt x="115" y="2"/>
                    <a:pt x="104" y="9"/>
                  </a:cubicBezTo>
                  <a:cubicBezTo>
                    <a:pt x="54" y="9"/>
                    <a:pt x="1" y="75"/>
                    <a:pt x="17" y="145"/>
                  </a:cubicBezTo>
                  <a:cubicBezTo>
                    <a:pt x="33" y="215"/>
                    <a:pt x="87" y="265"/>
                    <a:pt x="137" y="265"/>
                  </a:cubicBezTo>
                  <a:cubicBezTo>
                    <a:pt x="174" y="248"/>
                    <a:pt x="207" y="232"/>
                    <a:pt x="223" y="215"/>
                  </a:cubicBezTo>
                  <a:cubicBezTo>
                    <a:pt x="240" y="178"/>
                    <a:pt x="240" y="145"/>
                    <a:pt x="240" y="112"/>
                  </a:cubicBezTo>
                  <a:cubicBezTo>
                    <a:pt x="223" y="75"/>
                    <a:pt x="223" y="42"/>
                    <a:pt x="190" y="26"/>
                  </a:cubicBezTo>
                  <a:lnTo>
                    <a:pt x="174" y="9"/>
                  </a:lnTo>
                  <a:cubicBezTo>
                    <a:pt x="163" y="9"/>
                    <a:pt x="15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9" name="Google Shape;20609;p54"/>
            <p:cNvSpPr/>
            <p:nvPr/>
          </p:nvSpPr>
          <p:spPr>
            <a:xfrm>
              <a:off x="4830525" y="2965700"/>
              <a:ext cx="6000" cy="6400"/>
            </a:xfrm>
            <a:custGeom>
              <a:avLst/>
              <a:gdLst/>
              <a:ahLst/>
              <a:cxnLst/>
              <a:rect l="l" t="t" r="r" b="b"/>
              <a:pathLst>
                <a:path w="240" h="256" extrusionOk="0">
                  <a:moveTo>
                    <a:pt x="137" y="0"/>
                  </a:moveTo>
                  <a:cubicBezTo>
                    <a:pt x="104" y="0"/>
                    <a:pt x="67" y="0"/>
                    <a:pt x="50" y="17"/>
                  </a:cubicBezTo>
                  <a:cubicBezTo>
                    <a:pt x="17" y="50"/>
                    <a:pt x="17" y="66"/>
                    <a:pt x="1" y="103"/>
                  </a:cubicBezTo>
                  <a:cubicBezTo>
                    <a:pt x="1" y="153"/>
                    <a:pt x="17" y="169"/>
                    <a:pt x="34" y="206"/>
                  </a:cubicBezTo>
                  <a:cubicBezTo>
                    <a:pt x="50" y="239"/>
                    <a:pt x="67" y="256"/>
                    <a:pt x="104" y="256"/>
                  </a:cubicBezTo>
                  <a:cubicBezTo>
                    <a:pt x="137" y="256"/>
                    <a:pt x="170" y="239"/>
                    <a:pt x="186" y="223"/>
                  </a:cubicBezTo>
                  <a:cubicBezTo>
                    <a:pt x="240" y="186"/>
                    <a:pt x="240" y="103"/>
                    <a:pt x="207" y="50"/>
                  </a:cubicBezTo>
                  <a:cubicBezTo>
                    <a:pt x="186"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0" name="Google Shape;20610;p54"/>
            <p:cNvSpPr/>
            <p:nvPr/>
          </p:nvSpPr>
          <p:spPr>
            <a:xfrm>
              <a:off x="4827425" y="3009725"/>
              <a:ext cx="6125" cy="6600"/>
            </a:xfrm>
            <a:custGeom>
              <a:avLst/>
              <a:gdLst/>
              <a:ahLst/>
              <a:cxnLst/>
              <a:rect l="l" t="t" r="r" b="b"/>
              <a:pathLst>
                <a:path w="245" h="264" extrusionOk="0">
                  <a:moveTo>
                    <a:pt x="123" y="1"/>
                  </a:moveTo>
                  <a:cubicBezTo>
                    <a:pt x="117" y="1"/>
                    <a:pt x="111" y="2"/>
                    <a:pt x="104" y="8"/>
                  </a:cubicBezTo>
                  <a:cubicBezTo>
                    <a:pt x="88" y="8"/>
                    <a:pt x="71" y="24"/>
                    <a:pt x="55" y="41"/>
                  </a:cubicBezTo>
                  <a:cubicBezTo>
                    <a:pt x="22" y="57"/>
                    <a:pt x="1" y="111"/>
                    <a:pt x="22" y="144"/>
                  </a:cubicBezTo>
                  <a:cubicBezTo>
                    <a:pt x="22" y="177"/>
                    <a:pt x="38" y="214"/>
                    <a:pt x="55" y="231"/>
                  </a:cubicBezTo>
                  <a:cubicBezTo>
                    <a:pt x="88" y="247"/>
                    <a:pt x="104" y="264"/>
                    <a:pt x="141" y="264"/>
                  </a:cubicBezTo>
                  <a:cubicBezTo>
                    <a:pt x="191" y="247"/>
                    <a:pt x="244" y="198"/>
                    <a:pt x="244" y="128"/>
                  </a:cubicBezTo>
                  <a:lnTo>
                    <a:pt x="244" y="111"/>
                  </a:lnTo>
                  <a:cubicBezTo>
                    <a:pt x="228" y="57"/>
                    <a:pt x="207" y="24"/>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1" name="Google Shape;20611;p54"/>
            <p:cNvSpPr/>
            <p:nvPr/>
          </p:nvSpPr>
          <p:spPr>
            <a:xfrm>
              <a:off x="4595525" y="2790700"/>
              <a:ext cx="5700" cy="6600"/>
            </a:xfrm>
            <a:custGeom>
              <a:avLst/>
              <a:gdLst/>
              <a:ahLst/>
              <a:cxnLst/>
              <a:rect l="l" t="t" r="r" b="b"/>
              <a:pathLst>
                <a:path w="228" h="264" extrusionOk="0">
                  <a:moveTo>
                    <a:pt x="123" y="0"/>
                  </a:moveTo>
                  <a:cubicBezTo>
                    <a:pt x="117" y="0"/>
                    <a:pt x="110" y="2"/>
                    <a:pt x="104" y="8"/>
                  </a:cubicBezTo>
                  <a:lnTo>
                    <a:pt x="71" y="8"/>
                  </a:lnTo>
                  <a:cubicBezTo>
                    <a:pt x="21" y="24"/>
                    <a:pt x="0" y="94"/>
                    <a:pt x="0" y="144"/>
                  </a:cubicBezTo>
                  <a:cubicBezTo>
                    <a:pt x="0" y="177"/>
                    <a:pt x="21" y="214"/>
                    <a:pt x="54" y="230"/>
                  </a:cubicBezTo>
                  <a:cubicBezTo>
                    <a:pt x="71" y="247"/>
                    <a:pt x="104" y="263"/>
                    <a:pt x="141" y="263"/>
                  </a:cubicBezTo>
                  <a:cubicBezTo>
                    <a:pt x="190" y="247"/>
                    <a:pt x="227" y="177"/>
                    <a:pt x="227" y="111"/>
                  </a:cubicBezTo>
                  <a:cubicBezTo>
                    <a:pt x="227" y="94"/>
                    <a:pt x="227" y="94"/>
                    <a:pt x="207" y="74"/>
                  </a:cubicBezTo>
                  <a:cubicBezTo>
                    <a:pt x="207" y="41"/>
                    <a:pt x="174" y="24"/>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2" name="Google Shape;20612;p54"/>
            <p:cNvSpPr/>
            <p:nvPr/>
          </p:nvSpPr>
          <p:spPr>
            <a:xfrm>
              <a:off x="4561625" y="2857250"/>
              <a:ext cx="3925" cy="6625"/>
            </a:xfrm>
            <a:custGeom>
              <a:avLst/>
              <a:gdLst/>
              <a:ahLst/>
              <a:cxnLst/>
              <a:rect l="l" t="t" r="r" b="b"/>
              <a:pathLst>
                <a:path w="157" h="265" extrusionOk="0">
                  <a:moveTo>
                    <a:pt x="36" y="0"/>
                  </a:moveTo>
                  <a:cubicBezTo>
                    <a:pt x="30" y="0"/>
                    <a:pt x="23" y="2"/>
                    <a:pt x="17" y="9"/>
                  </a:cubicBezTo>
                  <a:lnTo>
                    <a:pt x="0" y="9"/>
                  </a:lnTo>
                  <a:lnTo>
                    <a:pt x="0" y="248"/>
                  </a:lnTo>
                  <a:cubicBezTo>
                    <a:pt x="17" y="265"/>
                    <a:pt x="37" y="265"/>
                    <a:pt x="54" y="265"/>
                  </a:cubicBezTo>
                  <a:cubicBezTo>
                    <a:pt x="87" y="248"/>
                    <a:pt x="103" y="232"/>
                    <a:pt x="120" y="215"/>
                  </a:cubicBezTo>
                  <a:cubicBezTo>
                    <a:pt x="140" y="178"/>
                    <a:pt x="157" y="145"/>
                    <a:pt x="140" y="112"/>
                  </a:cubicBezTo>
                  <a:cubicBezTo>
                    <a:pt x="140" y="75"/>
                    <a:pt x="120" y="42"/>
                    <a:pt x="103" y="26"/>
                  </a:cubicBezTo>
                  <a:cubicBezTo>
                    <a:pt x="87" y="26"/>
                    <a:pt x="87" y="9"/>
                    <a:pt x="70" y="9"/>
                  </a:cubicBezTo>
                  <a:cubicBezTo>
                    <a:pt x="59" y="9"/>
                    <a:pt x="48" y="0"/>
                    <a:pt x="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3" name="Google Shape;20613;p54"/>
            <p:cNvSpPr/>
            <p:nvPr/>
          </p:nvSpPr>
          <p:spPr>
            <a:xfrm>
              <a:off x="4578000" y="2884875"/>
              <a:ext cx="6000" cy="6525"/>
            </a:xfrm>
            <a:custGeom>
              <a:avLst/>
              <a:gdLst/>
              <a:ahLst/>
              <a:cxnLst/>
              <a:rect l="l" t="t" r="r" b="b"/>
              <a:pathLst>
                <a:path w="240" h="261" extrusionOk="0">
                  <a:moveTo>
                    <a:pt x="137" y="1"/>
                  </a:moveTo>
                  <a:cubicBezTo>
                    <a:pt x="104" y="1"/>
                    <a:pt x="83" y="17"/>
                    <a:pt x="50" y="38"/>
                  </a:cubicBezTo>
                  <a:cubicBezTo>
                    <a:pt x="17" y="71"/>
                    <a:pt x="1" y="158"/>
                    <a:pt x="34" y="207"/>
                  </a:cubicBezTo>
                  <a:cubicBezTo>
                    <a:pt x="67" y="244"/>
                    <a:pt x="83" y="261"/>
                    <a:pt x="120" y="261"/>
                  </a:cubicBezTo>
                  <a:cubicBezTo>
                    <a:pt x="153" y="261"/>
                    <a:pt x="170" y="261"/>
                    <a:pt x="207" y="244"/>
                  </a:cubicBezTo>
                  <a:cubicBezTo>
                    <a:pt x="223" y="207"/>
                    <a:pt x="240" y="191"/>
                    <a:pt x="240" y="158"/>
                  </a:cubicBezTo>
                  <a:cubicBezTo>
                    <a:pt x="240" y="120"/>
                    <a:pt x="240" y="87"/>
                    <a:pt x="207" y="54"/>
                  </a:cubicBezTo>
                  <a:cubicBezTo>
                    <a:pt x="207" y="38"/>
                    <a:pt x="186" y="17"/>
                    <a:pt x="170"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4" name="Google Shape;20614;p54"/>
            <p:cNvSpPr/>
            <p:nvPr/>
          </p:nvSpPr>
          <p:spPr>
            <a:xfrm>
              <a:off x="4568100" y="2919300"/>
              <a:ext cx="6000" cy="6600"/>
            </a:xfrm>
            <a:custGeom>
              <a:avLst/>
              <a:gdLst/>
              <a:ahLst/>
              <a:cxnLst/>
              <a:rect l="l" t="t" r="r" b="b"/>
              <a:pathLst>
                <a:path w="240" h="264" extrusionOk="0">
                  <a:moveTo>
                    <a:pt x="104" y="1"/>
                  </a:moveTo>
                  <a:cubicBezTo>
                    <a:pt x="50" y="17"/>
                    <a:pt x="1" y="83"/>
                    <a:pt x="17" y="153"/>
                  </a:cubicBezTo>
                  <a:cubicBezTo>
                    <a:pt x="17" y="186"/>
                    <a:pt x="34" y="224"/>
                    <a:pt x="67" y="240"/>
                  </a:cubicBezTo>
                  <a:cubicBezTo>
                    <a:pt x="81" y="252"/>
                    <a:pt x="102" y="263"/>
                    <a:pt x="119" y="263"/>
                  </a:cubicBezTo>
                  <a:cubicBezTo>
                    <a:pt x="126" y="263"/>
                    <a:pt x="132" y="261"/>
                    <a:pt x="137" y="257"/>
                  </a:cubicBezTo>
                  <a:cubicBezTo>
                    <a:pt x="207" y="257"/>
                    <a:pt x="240" y="186"/>
                    <a:pt x="240" y="121"/>
                  </a:cubicBezTo>
                  <a:cubicBezTo>
                    <a:pt x="223" y="83"/>
                    <a:pt x="223"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5" name="Google Shape;20615;p54"/>
            <p:cNvSpPr/>
            <p:nvPr/>
          </p:nvSpPr>
          <p:spPr>
            <a:xfrm>
              <a:off x="4576650" y="2857475"/>
              <a:ext cx="6025" cy="6525"/>
            </a:xfrm>
            <a:custGeom>
              <a:avLst/>
              <a:gdLst/>
              <a:ahLst/>
              <a:cxnLst/>
              <a:rect l="l" t="t" r="r" b="b"/>
              <a:pathLst>
                <a:path w="241" h="261" extrusionOk="0">
                  <a:moveTo>
                    <a:pt x="137" y="0"/>
                  </a:moveTo>
                  <a:cubicBezTo>
                    <a:pt x="104" y="0"/>
                    <a:pt x="71" y="0"/>
                    <a:pt x="55" y="33"/>
                  </a:cubicBezTo>
                  <a:cubicBezTo>
                    <a:pt x="17" y="50"/>
                    <a:pt x="17" y="83"/>
                    <a:pt x="1" y="120"/>
                  </a:cubicBezTo>
                  <a:cubicBezTo>
                    <a:pt x="1" y="153"/>
                    <a:pt x="17" y="186"/>
                    <a:pt x="34" y="206"/>
                  </a:cubicBezTo>
                  <a:cubicBezTo>
                    <a:pt x="56" y="245"/>
                    <a:pt x="87" y="261"/>
                    <a:pt x="121" y="261"/>
                  </a:cubicBezTo>
                  <a:cubicBezTo>
                    <a:pt x="144" y="261"/>
                    <a:pt x="168" y="253"/>
                    <a:pt x="191" y="239"/>
                  </a:cubicBezTo>
                  <a:cubicBezTo>
                    <a:pt x="240" y="186"/>
                    <a:pt x="240" y="103"/>
                    <a:pt x="207" y="50"/>
                  </a:cubicBezTo>
                  <a:cubicBezTo>
                    <a:pt x="191" y="33"/>
                    <a:pt x="174" y="17"/>
                    <a:pt x="158" y="17"/>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6" name="Google Shape;20616;p54"/>
            <p:cNvSpPr/>
            <p:nvPr/>
          </p:nvSpPr>
          <p:spPr>
            <a:xfrm>
              <a:off x="4573675" y="2807575"/>
              <a:ext cx="6000" cy="6525"/>
            </a:xfrm>
            <a:custGeom>
              <a:avLst/>
              <a:gdLst/>
              <a:ahLst/>
              <a:cxnLst/>
              <a:rect l="l" t="t" r="r" b="b"/>
              <a:pathLst>
                <a:path w="240" h="261" extrusionOk="0">
                  <a:moveTo>
                    <a:pt x="103" y="1"/>
                  </a:moveTo>
                  <a:cubicBezTo>
                    <a:pt x="33" y="17"/>
                    <a:pt x="0" y="87"/>
                    <a:pt x="0" y="157"/>
                  </a:cubicBezTo>
                  <a:cubicBezTo>
                    <a:pt x="17" y="190"/>
                    <a:pt x="33" y="223"/>
                    <a:pt x="50" y="244"/>
                  </a:cubicBezTo>
                  <a:cubicBezTo>
                    <a:pt x="70" y="260"/>
                    <a:pt x="103" y="260"/>
                    <a:pt x="136" y="260"/>
                  </a:cubicBezTo>
                  <a:cubicBezTo>
                    <a:pt x="190" y="260"/>
                    <a:pt x="240" y="190"/>
                    <a:pt x="223" y="120"/>
                  </a:cubicBezTo>
                  <a:cubicBezTo>
                    <a:pt x="223" y="87"/>
                    <a:pt x="207" y="54"/>
                    <a:pt x="190" y="38"/>
                  </a:cubicBezTo>
                  <a:cubicBezTo>
                    <a:pt x="174" y="17"/>
                    <a:pt x="174"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7" name="Google Shape;20617;p54"/>
            <p:cNvSpPr/>
            <p:nvPr/>
          </p:nvSpPr>
          <p:spPr>
            <a:xfrm>
              <a:off x="4571500" y="2948900"/>
              <a:ext cx="6000" cy="6500"/>
            </a:xfrm>
            <a:custGeom>
              <a:avLst/>
              <a:gdLst/>
              <a:ahLst/>
              <a:cxnLst/>
              <a:rect l="l" t="t" r="r" b="b"/>
              <a:pathLst>
                <a:path w="240" h="260" extrusionOk="0">
                  <a:moveTo>
                    <a:pt x="104" y="0"/>
                  </a:moveTo>
                  <a:cubicBezTo>
                    <a:pt x="54" y="0"/>
                    <a:pt x="1" y="70"/>
                    <a:pt x="17" y="136"/>
                  </a:cubicBezTo>
                  <a:cubicBezTo>
                    <a:pt x="17" y="190"/>
                    <a:pt x="34" y="223"/>
                    <a:pt x="71" y="239"/>
                  </a:cubicBezTo>
                  <a:cubicBezTo>
                    <a:pt x="87" y="239"/>
                    <a:pt x="120" y="260"/>
                    <a:pt x="137" y="260"/>
                  </a:cubicBezTo>
                  <a:cubicBezTo>
                    <a:pt x="174" y="239"/>
                    <a:pt x="190" y="223"/>
                    <a:pt x="207" y="206"/>
                  </a:cubicBezTo>
                  <a:cubicBezTo>
                    <a:pt x="240" y="173"/>
                    <a:pt x="240" y="136"/>
                    <a:pt x="240"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8" name="Google Shape;20618;p54"/>
            <p:cNvSpPr/>
            <p:nvPr/>
          </p:nvSpPr>
          <p:spPr>
            <a:xfrm>
              <a:off x="4574075" y="2901675"/>
              <a:ext cx="6025" cy="6600"/>
            </a:xfrm>
            <a:custGeom>
              <a:avLst/>
              <a:gdLst/>
              <a:ahLst/>
              <a:cxnLst/>
              <a:rect l="l" t="t" r="r" b="b"/>
              <a:pathLst>
                <a:path w="241" h="264" extrusionOk="0">
                  <a:moveTo>
                    <a:pt x="104" y="1"/>
                  </a:moveTo>
                  <a:cubicBezTo>
                    <a:pt x="71" y="17"/>
                    <a:pt x="34" y="34"/>
                    <a:pt x="17" y="50"/>
                  </a:cubicBezTo>
                  <a:cubicBezTo>
                    <a:pt x="1" y="88"/>
                    <a:pt x="1" y="120"/>
                    <a:pt x="1" y="153"/>
                  </a:cubicBezTo>
                  <a:cubicBezTo>
                    <a:pt x="17" y="191"/>
                    <a:pt x="17" y="224"/>
                    <a:pt x="54" y="240"/>
                  </a:cubicBezTo>
                  <a:cubicBezTo>
                    <a:pt x="66" y="252"/>
                    <a:pt x="86" y="263"/>
                    <a:pt x="108" y="263"/>
                  </a:cubicBezTo>
                  <a:cubicBezTo>
                    <a:pt x="118" y="263"/>
                    <a:pt x="127" y="261"/>
                    <a:pt x="137" y="257"/>
                  </a:cubicBezTo>
                  <a:cubicBezTo>
                    <a:pt x="191" y="257"/>
                    <a:pt x="240" y="191"/>
                    <a:pt x="224" y="120"/>
                  </a:cubicBezTo>
                  <a:cubicBezTo>
                    <a:pt x="224" y="88"/>
                    <a:pt x="207" y="50"/>
                    <a:pt x="174" y="34"/>
                  </a:cubicBezTo>
                  <a:cubicBezTo>
                    <a:pt x="174" y="17"/>
                    <a:pt x="158" y="17"/>
                    <a:pt x="158"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9" name="Google Shape;20619;p54"/>
            <p:cNvSpPr/>
            <p:nvPr/>
          </p:nvSpPr>
          <p:spPr>
            <a:xfrm>
              <a:off x="4575425" y="2979825"/>
              <a:ext cx="5600" cy="6500"/>
            </a:xfrm>
            <a:custGeom>
              <a:avLst/>
              <a:gdLst/>
              <a:ahLst/>
              <a:cxnLst/>
              <a:rect l="l" t="t" r="r" b="b"/>
              <a:pathLst>
                <a:path w="224" h="260" extrusionOk="0">
                  <a:moveTo>
                    <a:pt x="104" y="0"/>
                  </a:moveTo>
                  <a:cubicBezTo>
                    <a:pt x="33" y="17"/>
                    <a:pt x="0" y="87"/>
                    <a:pt x="0" y="157"/>
                  </a:cubicBezTo>
                  <a:cubicBezTo>
                    <a:pt x="0" y="190"/>
                    <a:pt x="17" y="223"/>
                    <a:pt x="50" y="239"/>
                  </a:cubicBezTo>
                  <a:cubicBezTo>
                    <a:pt x="66" y="260"/>
                    <a:pt x="104" y="260"/>
                    <a:pt x="137" y="260"/>
                  </a:cubicBezTo>
                  <a:cubicBezTo>
                    <a:pt x="186" y="239"/>
                    <a:pt x="223" y="190"/>
                    <a:pt x="223" y="103"/>
                  </a:cubicBezTo>
                  <a:cubicBezTo>
                    <a:pt x="223" y="7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0" name="Google Shape;20620;p54"/>
            <p:cNvSpPr/>
            <p:nvPr/>
          </p:nvSpPr>
          <p:spPr>
            <a:xfrm>
              <a:off x="4561625" y="2909000"/>
              <a:ext cx="425" cy="3025"/>
            </a:xfrm>
            <a:custGeom>
              <a:avLst/>
              <a:gdLst/>
              <a:ahLst/>
              <a:cxnLst/>
              <a:rect l="l" t="t" r="r" b="b"/>
              <a:pathLst>
                <a:path w="17" h="121" extrusionOk="0">
                  <a:moveTo>
                    <a:pt x="0" y="1"/>
                  </a:moveTo>
                  <a:lnTo>
                    <a:pt x="0" y="120"/>
                  </a:lnTo>
                  <a:cubicBezTo>
                    <a:pt x="17" y="83"/>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1" name="Google Shape;20621;p54"/>
            <p:cNvSpPr/>
            <p:nvPr/>
          </p:nvSpPr>
          <p:spPr>
            <a:xfrm>
              <a:off x="4566350" y="2824375"/>
              <a:ext cx="6000" cy="6425"/>
            </a:xfrm>
            <a:custGeom>
              <a:avLst/>
              <a:gdLst/>
              <a:ahLst/>
              <a:cxnLst/>
              <a:rect l="l" t="t" r="r" b="b"/>
              <a:pathLst>
                <a:path w="240" h="257" extrusionOk="0">
                  <a:moveTo>
                    <a:pt x="104" y="1"/>
                  </a:moveTo>
                  <a:cubicBezTo>
                    <a:pt x="34" y="17"/>
                    <a:pt x="1" y="87"/>
                    <a:pt x="1" y="153"/>
                  </a:cubicBezTo>
                  <a:cubicBezTo>
                    <a:pt x="17" y="190"/>
                    <a:pt x="34" y="223"/>
                    <a:pt x="54" y="240"/>
                  </a:cubicBezTo>
                  <a:cubicBezTo>
                    <a:pt x="71" y="256"/>
                    <a:pt x="104" y="256"/>
                    <a:pt x="137" y="256"/>
                  </a:cubicBezTo>
                  <a:cubicBezTo>
                    <a:pt x="190" y="256"/>
                    <a:pt x="240" y="190"/>
                    <a:pt x="223" y="120"/>
                  </a:cubicBezTo>
                  <a:cubicBezTo>
                    <a:pt x="223" y="87"/>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2" name="Google Shape;20622;p54"/>
            <p:cNvSpPr/>
            <p:nvPr/>
          </p:nvSpPr>
          <p:spPr>
            <a:xfrm>
              <a:off x="4565950" y="2840675"/>
              <a:ext cx="6000" cy="6500"/>
            </a:xfrm>
            <a:custGeom>
              <a:avLst/>
              <a:gdLst/>
              <a:ahLst/>
              <a:cxnLst/>
              <a:rect l="l" t="t" r="r" b="b"/>
              <a:pathLst>
                <a:path w="240" h="260" extrusionOk="0">
                  <a:moveTo>
                    <a:pt x="136" y="0"/>
                  </a:moveTo>
                  <a:cubicBezTo>
                    <a:pt x="103" y="0"/>
                    <a:pt x="70" y="0"/>
                    <a:pt x="50" y="17"/>
                  </a:cubicBezTo>
                  <a:cubicBezTo>
                    <a:pt x="0" y="70"/>
                    <a:pt x="0" y="157"/>
                    <a:pt x="33" y="206"/>
                  </a:cubicBezTo>
                  <a:cubicBezTo>
                    <a:pt x="50" y="239"/>
                    <a:pt x="87" y="260"/>
                    <a:pt x="103" y="260"/>
                  </a:cubicBezTo>
                  <a:cubicBezTo>
                    <a:pt x="136" y="260"/>
                    <a:pt x="173" y="239"/>
                    <a:pt x="190" y="223"/>
                  </a:cubicBezTo>
                  <a:cubicBezTo>
                    <a:pt x="239" y="190"/>
                    <a:pt x="239" y="103"/>
                    <a:pt x="206" y="54"/>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3" name="Google Shape;20623;p54"/>
            <p:cNvSpPr/>
            <p:nvPr/>
          </p:nvSpPr>
          <p:spPr>
            <a:xfrm>
              <a:off x="4560800" y="2809425"/>
              <a:ext cx="4350" cy="6475"/>
            </a:xfrm>
            <a:custGeom>
              <a:avLst/>
              <a:gdLst/>
              <a:ahLst/>
              <a:cxnLst/>
              <a:rect l="l" t="t" r="r" b="b"/>
              <a:pathLst>
                <a:path w="174" h="259" extrusionOk="0">
                  <a:moveTo>
                    <a:pt x="42" y="1"/>
                  </a:moveTo>
                  <a:cubicBezTo>
                    <a:pt x="29" y="1"/>
                    <a:pt x="17" y="5"/>
                    <a:pt x="0" y="13"/>
                  </a:cubicBezTo>
                  <a:cubicBezTo>
                    <a:pt x="17" y="100"/>
                    <a:pt x="17" y="186"/>
                    <a:pt x="33" y="252"/>
                  </a:cubicBezTo>
                  <a:cubicBezTo>
                    <a:pt x="40" y="256"/>
                    <a:pt x="48" y="258"/>
                    <a:pt x="56" y="258"/>
                  </a:cubicBezTo>
                  <a:cubicBezTo>
                    <a:pt x="88" y="258"/>
                    <a:pt x="123" y="226"/>
                    <a:pt x="136" y="186"/>
                  </a:cubicBezTo>
                  <a:cubicBezTo>
                    <a:pt x="173" y="116"/>
                    <a:pt x="136" y="30"/>
                    <a:pt x="87" y="13"/>
                  </a:cubicBezTo>
                  <a:cubicBezTo>
                    <a:pt x="68" y="5"/>
                    <a:pt x="55"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4" name="Google Shape;20624;p54"/>
            <p:cNvSpPr/>
            <p:nvPr/>
          </p:nvSpPr>
          <p:spPr>
            <a:xfrm>
              <a:off x="4562950" y="2889850"/>
              <a:ext cx="5600" cy="6700"/>
            </a:xfrm>
            <a:custGeom>
              <a:avLst/>
              <a:gdLst/>
              <a:ahLst/>
              <a:cxnLst/>
              <a:rect l="l" t="t" r="r" b="b"/>
              <a:pathLst>
                <a:path w="224" h="268" extrusionOk="0">
                  <a:moveTo>
                    <a:pt x="115" y="1"/>
                  </a:moveTo>
                  <a:cubicBezTo>
                    <a:pt x="107" y="1"/>
                    <a:pt x="98" y="3"/>
                    <a:pt x="87" y="8"/>
                  </a:cubicBezTo>
                  <a:lnTo>
                    <a:pt x="67" y="8"/>
                  </a:lnTo>
                  <a:cubicBezTo>
                    <a:pt x="17" y="45"/>
                    <a:pt x="1" y="95"/>
                    <a:pt x="1" y="148"/>
                  </a:cubicBezTo>
                  <a:cubicBezTo>
                    <a:pt x="1" y="181"/>
                    <a:pt x="17" y="214"/>
                    <a:pt x="50" y="231"/>
                  </a:cubicBezTo>
                  <a:cubicBezTo>
                    <a:pt x="67" y="268"/>
                    <a:pt x="104" y="268"/>
                    <a:pt x="120" y="268"/>
                  </a:cubicBezTo>
                  <a:cubicBezTo>
                    <a:pt x="190" y="251"/>
                    <a:pt x="223" y="181"/>
                    <a:pt x="223" y="111"/>
                  </a:cubicBezTo>
                  <a:cubicBezTo>
                    <a:pt x="223" y="95"/>
                    <a:pt x="207" y="95"/>
                    <a:pt x="207" y="78"/>
                  </a:cubicBezTo>
                  <a:cubicBezTo>
                    <a:pt x="207" y="45"/>
                    <a:pt x="170" y="25"/>
                    <a:pt x="153" y="8"/>
                  </a:cubicBezTo>
                  <a:cubicBezTo>
                    <a:pt x="142" y="8"/>
                    <a:pt x="131"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5" name="Google Shape;20625;p54"/>
            <p:cNvSpPr/>
            <p:nvPr/>
          </p:nvSpPr>
          <p:spPr>
            <a:xfrm>
              <a:off x="4561625" y="2951050"/>
              <a:ext cx="950" cy="5175"/>
            </a:xfrm>
            <a:custGeom>
              <a:avLst/>
              <a:gdLst/>
              <a:ahLst/>
              <a:cxnLst/>
              <a:rect l="l" t="t" r="r" b="b"/>
              <a:pathLst>
                <a:path w="38" h="207" extrusionOk="0">
                  <a:moveTo>
                    <a:pt x="0" y="1"/>
                  </a:moveTo>
                  <a:lnTo>
                    <a:pt x="0" y="207"/>
                  </a:lnTo>
                  <a:cubicBezTo>
                    <a:pt x="17" y="174"/>
                    <a:pt x="37" y="120"/>
                    <a:pt x="37" y="87"/>
                  </a:cubicBezTo>
                  <a:cubicBezTo>
                    <a:pt x="17" y="50"/>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6" name="Google Shape;20626;p54"/>
            <p:cNvSpPr/>
            <p:nvPr/>
          </p:nvSpPr>
          <p:spPr>
            <a:xfrm>
              <a:off x="4561625" y="2933250"/>
              <a:ext cx="5575" cy="6600"/>
            </a:xfrm>
            <a:custGeom>
              <a:avLst/>
              <a:gdLst/>
              <a:ahLst/>
              <a:cxnLst/>
              <a:rect l="l" t="t" r="r" b="b"/>
              <a:pathLst>
                <a:path w="223" h="264" extrusionOk="0">
                  <a:moveTo>
                    <a:pt x="85" y="1"/>
                  </a:moveTo>
                  <a:cubicBezTo>
                    <a:pt x="69" y="1"/>
                    <a:pt x="49" y="13"/>
                    <a:pt x="37" y="24"/>
                  </a:cubicBezTo>
                  <a:cubicBezTo>
                    <a:pt x="17" y="41"/>
                    <a:pt x="0" y="61"/>
                    <a:pt x="0" y="94"/>
                  </a:cubicBezTo>
                  <a:lnTo>
                    <a:pt x="0" y="164"/>
                  </a:lnTo>
                  <a:cubicBezTo>
                    <a:pt x="0" y="181"/>
                    <a:pt x="0" y="197"/>
                    <a:pt x="17" y="214"/>
                  </a:cubicBezTo>
                  <a:cubicBezTo>
                    <a:pt x="38" y="245"/>
                    <a:pt x="69" y="263"/>
                    <a:pt x="101" y="263"/>
                  </a:cubicBezTo>
                  <a:cubicBezTo>
                    <a:pt x="125" y="263"/>
                    <a:pt x="150" y="253"/>
                    <a:pt x="173" y="230"/>
                  </a:cubicBezTo>
                  <a:cubicBezTo>
                    <a:pt x="206" y="181"/>
                    <a:pt x="223" y="111"/>
                    <a:pt x="190" y="41"/>
                  </a:cubicBezTo>
                  <a:cubicBezTo>
                    <a:pt x="173" y="24"/>
                    <a:pt x="157" y="8"/>
                    <a:pt x="140" y="8"/>
                  </a:cubicBezTo>
                  <a:lnTo>
                    <a:pt x="103" y="8"/>
                  </a:lnTo>
                  <a:cubicBezTo>
                    <a:pt x="98"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7" name="Google Shape;20627;p54"/>
            <p:cNvSpPr/>
            <p:nvPr/>
          </p:nvSpPr>
          <p:spPr>
            <a:xfrm>
              <a:off x="4579250" y="2837675"/>
              <a:ext cx="5575" cy="6425"/>
            </a:xfrm>
            <a:custGeom>
              <a:avLst/>
              <a:gdLst/>
              <a:ahLst/>
              <a:cxnLst/>
              <a:rect l="l" t="t" r="r" b="b"/>
              <a:pathLst>
                <a:path w="223" h="257" extrusionOk="0">
                  <a:moveTo>
                    <a:pt x="87" y="1"/>
                  </a:moveTo>
                  <a:cubicBezTo>
                    <a:pt x="33" y="17"/>
                    <a:pt x="0" y="71"/>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8" name="Google Shape;20628;p54"/>
            <p:cNvSpPr/>
            <p:nvPr/>
          </p:nvSpPr>
          <p:spPr>
            <a:xfrm>
              <a:off x="4613550" y="2815575"/>
              <a:ext cx="6125" cy="6675"/>
            </a:xfrm>
            <a:custGeom>
              <a:avLst/>
              <a:gdLst/>
              <a:ahLst/>
              <a:cxnLst/>
              <a:rect l="l" t="t" r="r" b="b"/>
              <a:pathLst>
                <a:path w="245" h="267" extrusionOk="0">
                  <a:moveTo>
                    <a:pt x="128" y="1"/>
                  </a:moveTo>
                  <a:cubicBezTo>
                    <a:pt x="82" y="1"/>
                    <a:pt x="47" y="23"/>
                    <a:pt x="22" y="77"/>
                  </a:cubicBezTo>
                  <a:cubicBezTo>
                    <a:pt x="1" y="147"/>
                    <a:pt x="38" y="233"/>
                    <a:pt x="88" y="250"/>
                  </a:cubicBezTo>
                  <a:cubicBezTo>
                    <a:pt x="104" y="266"/>
                    <a:pt x="125" y="266"/>
                    <a:pt x="141" y="266"/>
                  </a:cubicBezTo>
                  <a:cubicBezTo>
                    <a:pt x="174" y="250"/>
                    <a:pt x="207" y="233"/>
                    <a:pt x="228" y="180"/>
                  </a:cubicBezTo>
                  <a:cubicBezTo>
                    <a:pt x="244" y="130"/>
                    <a:pt x="244" y="77"/>
                    <a:pt x="207" y="44"/>
                  </a:cubicBezTo>
                  <a:cubicBezTo>
                    <a:pt x="191" y="27"/>
                    <a:pt x="191" y="6"/>
                    <a:pt x="174" y="6"/>
                  </a:cubicBezTo>
                  <a:cubicBezTo>
                    <a:pt x="158" y="3"/>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9" name="Google Shape;20629;p54"/>
            <p:cNvSpPr/>
            <p:nvPr/>
          </p:nvSpPr>
          <p:spPr>
            <a:xfrm>
              <a:off x="4640675" y="2781400"/>
              <a:ext cx="6000" cy="6525"/>
            </a:xfrm>
            <a:custGeom>
              <a:avLst/>
              <a:gdLst/>
              <a:ahLst/>
              <a:cxnLst/>
              <a:rect l="l" t="t" r="r" b="b"/>
              <a:pathLst>
                <a:path w="240" h="261" extrusionOk="0">
                  <a:moveTo>
                    <a:pt x="153" y="1"/>
                  </a:moveTo>
                  <a:cubicBezTo>
                    <a:pt x="120" y="1"/>
                    <a:pt x="87" y="17"/>
                    <a:pt x="70" y="17"/>
                  </a:cubicBezTo>
                  <a:cubicBezTo>
                    <a:pt x="17" y="33"/>
                    <a:pt x="0" y="87"/>
                    <a:pt x="17" y="137"/>
                  </a:cubicBezTo>
                  <a:cubicBezTo>
                    <a:pt x="17" y="174"/>
                    <a:pt x="33" y="207"/>
                    <a:pt x="50" y="223"/>
                  </a:cubicBezTo>
                  <a:cubicBezTo>
                    <a:pt x="87" y="260"/>
                    <a:pt x="103" y="260"/>
                    <a:pt x="136" y="260"/>
                  </a:cubicBezTo>
                  <a:cubicBezTo>
                    <a:pt x="190" y="240"/>
                    <a:pt x="239" y="174"/>
                    <a:pt x="223" y="104"/>
                  </a:cubicBez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0" name="Google Shape;20630;p54"/>
            <p:cNvSpPr/>
            <p:nvPr/>
          </p:nvSpPr>
          <p:spPr>
            <a:xfrm>
              <a:off x="4611925" y="2833050"/>
              <a:ext cx="6000" cy="6550"/>
            </a:xfrm>
            <a:custGeom>
              <a:avLst/>
              <a:gdLst/>
              <a:ahLst/>
              <a:cxnLst/>
              <a:rect l="l" t="t" r="r" b="b"/>
              <a:pathLst>
                <a:path w="240" h="262" extrusionOk="0">
                  <a:moveTo>
                    <a:pt x="103" y="0"/>
                  </a:moveTo>
                  <a:cubicBezTo>
                    <a:pt x="86" y="0"/>
                    <a:pt x="68" y="4"/>
                    <a:pt x="49" y="12"/>
                  </a:cubicBezTo>
                  <a:cubicBezTo>
                    <a:pt x="33" y="29"/>
                    <a:pt x="16" y="50"/>
                    <a:pt x="0" y="83"/>
                  </a:cubicBezTo>
                  <a:lnTo>
                    <a:pt x="0" y="169"/>
                  </a:lnTo>
                  <a:cubicBezTo>
                    <a:pt x="16" y="202"/>
                    <a:pt x="33" y="235"/>
                    <a:pt x="66" y="256"/>
                  </a:cubicBezTo>
                  <a:cubicBezTo>
                    <a:pt x="78" y="260"/>
                    <a:pt x="92" y="262"/>
                    <a:pt x="105" y="262"/>
                  </a:cubicBezTo>
                  <a:cubicBezTo>
                    <a:pt x="149" y="262"/>
                    <a:pt x="194" y="239"/>
                    <a:pt x="206" y="186"/>
                  </a:cubicBezTo>
                  <a:cubicBezTo>
                    <a:pt x="239" y="116"/>
                    <a:pt x="206" y="29"/>
                    <a:pt x="153" y="12"/>
                  </a:cubicBezTo>
                  <a:cubicBezTo>
                    <a:pt x="136" y="4"/>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1" name="Google Shape;20631;p54"/>
            <p:cNvSpPr/>
            <p:nvPr/>
          </p:nvSpPr>
          <p:spPr>
            <a:xfrm>
              <a:off x="4798275" y="3032300"/>
              <a:ext cx="6000" cy="6725"/>
            </a:xfrm>
            <a:custGeom>
              <a:avLst/>
              <a:gdLst/>
              <a:ahLst/>
              <a:cxnLst/>
              <a:rect l="l" t="t" r="r" b="b"/>
              <a:pathLst>
                <a:path w="240" h="269" extrusionOk="0">
                  <a:moveTo>
                    <a:pt x="104" y="1"/>
                  </a:moveTo>
                  <a:cubicBezTo>
                    <a:pt x="87" y="1"/>
                    <a:pt x="70" y="6"/>
                    <a:pt x="54" y="16"/>
                  </a:cubicBezTo>
                  <a:cubicBezTo>
                    <a:pt x="33" y="33"/>
                    <a:pt x="17" y="66"/>
                    <a:pt x="17" y="82"/>
                  </a:cubicBezTo>
                  <a:cubicBezTo>
                    <a:pt x="0" y="119"/>
                    <a:pt x="0" y="152"/>
                    <a:pt x="0" y="169"/>
                  </a:cubicBezTo>
                  <a:cubicBezTo>
                    <a:pt x="17" y="202"/>
                    <a:pt x="33" y="239"/>
                    <a:pt x="70" y="255"/>
                  </a:cubicBezTo>
                  <a:cubicBezTo>
                    <a:pt x="88" y="264"/>
                    <a:pt x="104" y="268"/>
                    <a:pt x="120" y="268"/>
                  </a:cubicBezTo>
                  <a:cubicBezTo>
                    <a:pt x="163" y="268"/>
                    <a:pt x="199" y="237"/>
                    <a:pt x="223"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2" name="Google Shape;20632;p54"/>
            <p:cNvSpPr/>
            <p:nvPr/>
          </p:nvSpPr>
          <p:spPr>
            <a:xfrm>
              <a:off x="4580575" y="2821700"/>
              <a:ext cx="6425" cy="6425"/>
            </a:xfrm>
            <a:custGeom>
              <a:avLst/>
              <a:gdLst/>
              <a:ahLst/>
              <a:cxnLst/>
              <a:rect l="l" t="t" r="r" b="b"/>
              <a:pathLst>
                <a:path w="257" h="257" extrusionOk="0">
                  <a:moveTo>
                    <a:pt x="136" y="0"/>
                  </a:moveTo>
                  <a:cubicBezTo>
                    <a:pt x="85" y="0"/>
                    <a:pt x="44" y="30"/>
                    <a:pt x="17" y="71"/>
                  </a:cubicBezTo>
                  <a:cubicBezTo>
                    <a:pt x="1" y="141"/>
                    <a:pt x="34" y="227"/>
                    <a:pt x="83" y="244"/>
                  </a:cubicBezTo>
                  <a:cubicBezTo>
                    <a:pt x="97" y="253"/>
                    <a:pt x="113" y="257"/>
                    <a:pt x="128" y="257"/>
                  </a:cubicBezTo>
                  <a:cubicBezTo>
                    <a:pt x="170" y="257"/>
                    <a:pt x="211" y="225"/>
                    <a:pt x="223" y="174"/>
                  </a:cubicBezTo>
                  <a:cubicBezTo>
                    <a:pt x="256" y="108"/>
                    <a:pt x="223" y="38"/>
                    <a:pt x="170" y="5"/>
                  </a:cubicBezTo>
                  <a:cubicBezTo>
                    <a:pt x="158" y="2"/>
                    <a:pt x="14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3" name="Google Shape;20633;p54"/>
            <p:cNvSpPr/>
            <p:nvPr/>
          </p:nvSpPr>
          <p:spPr>
            <a:xfrm>
              <a:off x="4945150" y="2958375"/>
              <a:ext cx="5575" cy="6000"/>
            </a:xfrm>
            <a:custGeom>
              <a:avLst/>
              <a:gdLst/>
              <a:ahLst/>
              <a:cxnLst/>
              <a:rect l="l" t="t" r="r" b="b"/>
              <a:pathLst>
                <a:path w="223" h="240" extrusionOk="0">
                  <a:moveTo>
                    <a:pt x="54" y="1"/>
                  </a:moveTo>
                  <a:cubicBezTo>
                    <a:pt x="17" y="50"/>
                    <a:pt x="0" y="137"/>
                    <a:pt x="54" y="190"/>
                  </a:cubicBezTo>
                  <a:cubicBezTo>
                    <a:pt x="70" y="207"/>
                    <a:pt x="87" y="223"/>
                    <a:pt x="120" y="240"/>
                  </a:cubicBezTo>
                  <a:cubicBezTo>
                    <a:pt x="157" y="240"/>
                    <a:pt x="174" y="223"/>
                    <a:pt x="206" y="207"/>
                  </a:cubicBezTo>
                  <a:cubicBezTo>
                    <a:pt x="206" y="190"/>
                    <a:pt x="223" y="190"/>
                    <a:pt x="223" y="170"/>
                  </a:cubicBezTo>
                  <a:cubicBezTo>
                    <a:pt x="174" y="120"/>
                    <a:pt x="120" y="50"/>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4" name="Google Shape;20634;p54"/>
            <p:cNvSpPr/>
            <p:nvPr/>
          </p:nvSpPr>
          <p:spPr>
            <a:xfrm>
              <a:off x="4893200" y="2953625"/>
              <a:ext cx="6000" cy="6425"/>
            </a:xfrm>
            <a:custGeom>
              <a:avLst/>
              <a:gdLst/>
              <a:ahLst/>
              <a:cxnLst/>
              <a:rect l="l" t="t" r="r" b="b"/>
              <a:pathLst>
                <a:path w="240" h="257" extrusionOk="0">
                  <a:moveTo>
                    <a:pt x="103" y="1"/>
                  </a:moveTo>
                  <a:cubicBezTo>
                    <a:pt x="50" y="1"/>
                    <a:pt x="0" y="71"/>
                    <a:pt x="17" y="137"/>
                  </a:cubicBezTo>
                  <a:cubicBezTo>
                    <a:pt x="17" y="174"/>
                    <a:pt x="33" y="207"/>
                    <a:pt x="50" y="223"/>
                  </a:cubicBezTo>
                  <a:cubicBezTo>
                    <a:pt x="87" y="256"/>
                    <a:pt x="103" y="256"/>
                    <a:pt x="136" y="256"/>
                  </a:cubicBezTo>
                  <a:cubicBezTo>
                    <a:pt x="207" y="240"/>
                    <a:pt x="240" y="174"/>
                    <a:pt x="240" y="104"/>
                  </a:cubicBezTo>
                  <a:cubicBezTo>
                    <a:pt x="223" y="71"/>
                    <a:pt x="207" y="34"/>
                    <a:pt x="190" y="17"/>
                  </a:cubicBezTo>
                  <a:cubicBezTo>
                    <a:pt x="190" y="17"/>
                    <a:pt x="174"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5" name="Google Shape;20635;p54"/>
            <p:cNvSpPr/>
            <p:nvPr/>
          </p:nvSpPr>
          <p:spPr>
            <a:xfrm>
              <a:off x="4899175" y="2936000"/>
              <a:ext cx="5600" cy="6525"/>
            </a:xfrm>
            <a:custGeom>
              <a:avLst/>
              <a:gdLst/>
              <a:ahLst/>
              <a:cxnLst/>
              <a:rect l="l" t="t" r="r" b="b"/>
              <a:pathLst>
                <a:path w="224" h="261" extrusionOk="0">
                  <a:moveTo>
                    <a:pt x="87" y="1"/>
                  </a:moveTo>
                  <a:cubicBezTo>
                    <a:pt x="71" y="1"/>
                    <a:pt x="38" y="17"/>
                    <a:pt x="17" y="54"/>
                  </a:cubicBezTo>
                  <a:cubicBezTo>
                    <a:pt x="1" y="71"/>
                    <a:pt x="1" y="104"/>
                    <a:pt x="1" y="137"/>
                  </a:cubicBezTo>
                  <a:cubicBezTo>
                    <a:pt x="1" y="174"/>
                    <a:pt x="17" y="207"/>
                    <a:pt x="54" y="223"/>
                  </a:cubicBezTo>
                  <a:cubicBezTo>
                    <a:pt x="71" y="261"/>
                    <a:pt x="104" y="261"/>
                    <a:pt x="120" y="261"/>
                  </a:cubicBezTo>
                  <a:cubicBezTo>
                    <a:pt x="190" y="240"/>
                    <a:pt x="223" y="174"/>
                    <a:pt x="223" y="104"/>
                  </a:cubicBezTo>
                  <a:cubicBezTo>
                    <a:pt x="223" y="71"/>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6" name="Google Shape;20636;p54"/>
            <p:cNvSpPr/>
            <p:nvPr/>
          </p:nvSpPr>
          <p:spPr>
            <a:xfrm>
              <a:off x="4888050" y="2926525"/>
              <a:ext cx="5575" cy="3950"/>
            </a:xfrm>
            <a:custGeom>
              <a:avLst/>
              <a:gdLst/>
              <a:ahLst/>
              <a:cxnLst/>
              <a:rect l="l" t="t" r="r" b="b"/>
              <a:pathLst>
                <a:path w="223" h="158" extrusionOk="0">
                  <a:moveTo>
                    <a:pt x="0" y="1"/>
                  </a:moveTo>
                  <a:lnTo>
                    <a:pt x="0" y="54"/>
                  </a:lnTo>
                  <a:cubicBezTo>
                    <a:pt x="0" y="87"/>
                    <a:pt x="17" y="124"/>
                    <a:pt x="33" y="141"/>
                  </a:cubicBezTo>
                  <a:cubicBezTo>
                    <a:pt x="70" y="157"/>
                    <a:pt x="103" y="157"/>
                    <a:pt x="120" y="157"/>
                  </a:cubicBezTo>
                  <a:cubicBezTo>
                    <a:pt x="173" y="157"/>
                    <a:pt x="223" y="87"/>
                    <a:pt x="223" y="38"/>
                  </a:cubicBezTo>
                  <a:cubicBezTo>
                    <a:pt x="153" y="21"/>
                    <a:pt x="87"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7" name="Google Shape;20637;p54"/>
            <p:cNvSpPr/>
            <p:nvPr/>
          </p:nvSpPr>
          <p:spPr>
            <a:xfrm>
              <a:off x="4889275" y="2999500"/>
              <a:ext cx="6100" cy="6525"/>
            </a:xfrm>
            <a:custGeom>
              <a:avLst/>
              <a:gdLst/>
              <a:ahLst/>
              <a:cxnLst/>
              <a:rect l="l" t="t" r="r" b="b"/>
              <a:pathLst>
                <a:path w="244" h="261" extrusionOk="0">
                  <a:moveTo>
                    <a:pt x="129" y="0"/>
                  </a:moveTo>
                  <a:cubicBezTo>
                    <a:pt x="83" y="0"/>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8" name="Google Shape;20638;p54"/>
            <p:cNvSpPr/>
            <p:nvPr/>
          </p:nvSpPr>
          <p:spPr>
            <a:xfrm>
              <a:off x="4588725" y="2808550"/>
              <a:ext cx="6400" cy="6475"/>
            </a:xfrm>
            <a:custGeom>
              <a:avLst/>
              <a:gdLst/>
              <a:ahLst/>
              <a:cxnLst/>
              <a:rect l="l" t="t" r="r" b="b"/>
              <a:pathLst>
                <a:path w="256" h="259" extrusionOk="0">
                  <a:moveTo>
                    <a:pt x="126" y="1"/>
                  </a:moveTo>
                  <a:cubicBezTo>
                    <a:pt x="86" y="1"/>
                    <a:pt x="45" y="33"/>
                    <a:pt x="33" y="81"/>
                  </a:cubicBezTo>
                  <a:cubicBezTo>
                    <a:pt x="0" y="151"/>
                    <a:pt x="33" y="221"/>
                    <a:pt x="87" y="254"/>
                  </a:cubicBezTo>
                  <a:cubicBezTo>
                    <a:pt x="98" y="257"/>
                    <a:pt x="109" y="259"/>
                    <a:pt x="120" y="259"/>
                  </a:cubicBezTo>
                  <a:cubicBezTo>
                    <a:pt x="171" y="259"/>
                    <a:pt x="212" y="226"/>
                    <a:pt x="239" y="168"/>
                  </a:cubicBezTo>
                  <a:cubicBezTo>
                    <a:pt x="256" y="102"/>
                    <a:pt x="223" y="32"/>
                    <a:pt x="169" y="15"/>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9" name="Google Shape;20639;p54"/>
            <p:cNvSpPr/>
            <p:nvPr/>
          </p:nvSpPr>
          <p:spPr>
            <a:xfrm>
              <a:off x="4584800" y="2869825"/>
              <a:ext cx="6100" cy="6700"/>
            </a:xfrm>
            <a:custGeom>
              <a:avLst/>
              <a:gdLst/>
              <a:ahLst/>
              <a:cxnLst/>
              <a:rect l="l" t="t" r="r" b="b"/>
              <a:pathLst>
                <a:path w="244" h="268" extrusionOk="0">
                  <a:moveTo>
                    <a:pt x="104" y="1"/>
                  </a:moveTo>
                  <a:cubicBezTo>
                    <a:pt x="54" y="22"/>
                    <a:pt x="1" y="88"/>
                    <a:pt x="17" y="158"/>
                  </a:cubicBezTo>
                  <a:cubicBezTo>
                    <a:pt x="17" y="191"/>
                    <a:pt x="38" y="228"/>
                    <a:pt x="71" y="244"/>
                  </a:cubicBezTo>
                  <a:cubicBezTo>
                    <a:pt x="82" y="256"/>
                    <a:pt x="102" y="268"/>
                    <a:pt x="120" y="268"/>
                  </a:cubicBezTo>
                  <a:cubicBezTo>
                    <a:pt x="128" y="268"/>
                    <a:pt x="135" y="266"/>
                    <a:pt x="141" y="261"/>
                  </a:cubicBezTo>
                  <a:cubicBezTo>
                    <a:pt x="174" y="261"/>
                    <a:pt x="207" y="244"/>
                    <a:pt x="223" y="207"/>
                  </a:cubicBezTo>
                  <a:cubicBezTo>
                    <a:pt x="244" y="191"/>
                    <a:pt x="244" y="158"/>
                    <a:pt x="244" y="125"/>
                  </a:cubicBezTo>
                  <a:cubicBezTo>
                    <a:pt x="223" y="88"/>
                    <a:pt x="223" y="55"/>
                    <a:pt x="190" y="38"/>
                  </a:cubicBezTo>
                  <a:cubicBezTo>
                    <a:pt x="190" y="22"/>
                    <a:pt x="174" y="22"/>
                    <a:pt x="174" y="22"/>
                  </a:cubicBezTo>
                  <a:cubicBezTo>
                    <a:pt x="15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0" name="Google Shape;20640;p54"/>
            <p:cNvSpPr/>
            <p:nvPr/>
          </p:nvSpPr>
          <p:spPr>
            <a:xfrm>
              <a:off x="4593875" y="2833750"/>
              <a:ext cx="6000" cy="6700"/>
            </a:xfrm>
            <a:custGeom>
              <a:avLst/>
              <a:gdLst/>
              <a:ahLst/>
              <a:cxnLst/>
              <a:rect l="l" t="t" r="r" b="b"/>
              <a:pathLst>
                <a:path w="240" h="268" extrusionOk="0">
                  <a:moveTo>
                    <a:pt x="137" y="1"/>
                  </a:moveTo>
                  <a:cubicBezTo>
                    <a:pt x="104" y="1"/>
                    <a:pt x="66" y="22"/>
                    <a:pt x="50" y="38"/>
                  </a:cubicBezTo>
                  <a:cubicBezTo>
                    <a:pt x="0" y="88"/>
                    <a:pt x="0" y="158"/>
                    <a:pt x="33" y="228"/>
                  </a:cubicBezTo>
                  <a:cubicBezTo>
                    <a:pt x="52" y="255"/>
                    <a:pt x="81" y="267"/>
                    <a:pt x="113" y="267"/>
                  </a:cubicBezTo>
                  <a:cubicBezTo>
                    <a:pt x="139" y="267"/>
                    <a:pt x="166" y="259"/>
                    <a:pt x="190" y="244"/>
                  </a:cubicBezTo>
                  <a:cubicBezTo>
                    <a:pt x="240" y="191"/>
                    <a:pt x="240" y="104"/>
                    <a:pt x="207" y="55"/>
                  </a:cubicBezTo>
                  <a:cubicBezTo>
                    <a:pt x="190" y="38"/>
                    <a:pt x="170" y="22"/>
                    <a:pt x="153" y="22"/>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1" name="Google Shape;20641;p54"/>
            <p:cNvSpPr/>
            <p:nvPr/>
          </p:nvSpPr>
          <p:spPr>
            <a:xfrm>
              <a:off x="4604600" y="2849350"/>
              <a:ext cx="5575" cy="6550"/>
            </a:xfrm>
            <a:custGeom>
              <a:avLst/>
              <a:gdLst/>
              <a:ahLst/>
              <a:cxnLst/>
              <a:rect l="l" t="t" r="r" b="b"/>
              <a:pathLst>
                <a:path w="223" h="262" extrusionOk="0">
                  <a:moveTo>
                    <a:pt x="114" y="1"/>
                  </a:moveTo>
                  <a:cubicBezTo>
                    <a:pt x="107" y="1"/>
                    <a:pt x="103" y="6"/>
                    <a:pt x="103" y="16"/>
                  </a:cubicBezTo>
                  <a:cubicBezTo>
                    <a:pt x="33" y="16"/>
                    <a:pt x="0" y="82"/>
                    <a:pt x="0" y="152"/>
                  </a:cubicBezTo>
                  <a:cubicBezTo>
                    <a:pt x="0" y="185"/>
                    <a:pt x="33" y="222"/>
                    <a:pt x="50" y="239"/>
                  </a:cubicBezTo>
                  <a:cubicBezTo>
                    <a:pt x="64" y="250"/>
                    <a:pt x="85" y="262"/>
                    <a:pt x="102" y="262"/>
                  </a:cubicBezTo>
                  <a:cubicBezTo>
                    <a:pt x="109" y="262"/>
                    <a:pt x="115" y="260"/>
                    <a:pt x="120" y="255"/>
                  </a:cubicBezTo>
                  <a:cubicBezTo>
                    <a:pt x="153" y="255"/>
                    <a:pt x="190" y="239"/>
                    <a:pt x="206" y="202"/>
                  </a:cubicBezTo>
                  <a:cubicBezTo>
                    <a:pt x="223" y="185"/>
                    <a:pt x="223" y="152"/>
                    <a:pt x="223" y="119"/>
                  </a:cubicBezTo>
                  <a:cubicBezTo>
                    <a:pt x="223" y="82"/>
                    <a:pt x="206" y="49"/>
                    <a:pt x="173" y="32"/>
                  </a:cubicBezTo>
                  <a:cubicBezTo>
                    <a:pt x="173" y="16"/>
                    <a:pt x="153" y="16"/>
                    <a:pt x="153" y="16"/>
                  </a:cubicBezTo>
                  <a:lnTo>
                    <a:pt x="136" y="16"/>
                  </a:lnTo>
                  <a:cubicBezTo>
                    <a:pt x="128" y="6"/>
                    <a:pt x="120"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2" name="Google Shape;20642;p54"/>
            <p:cNvSpPr/>
            <p:nvPr/>
          </p:nvSpPr>
          <p:spPr>
            <a:xfrm>
              <a:off x="4561625" y="2982800"/>
              <a:ext cx="3000" cy="6525"/>
            </a:xfrm>
            <a:custGeom>
              <a:avLst/>
              <a:gdLst/>
              <a:ahLst/>
              <a:cxnLst/>
              <a:rect l="l" t="t" r="r" b="b"/>
              <a:pathLst>
                <a:path w="120" h="261" extrusionOk="0">
                  <a:moveTo>
                    <a:pt x="0" y="1"/>
                  </a:moveTo>
                  <a:lnTo>
                    <a:pt x="0" y="260"/>
                  </a:lnTo>
                  <a:cubicBezTo>
                    <a:pt x="54" y="260"/>
                    <a:pt x="87" y="223"/>
                    <a:pt x="103" y="174"/>
                  </a:cubicBezTo>
                  <a:cubicBezTo>
                    <a:pt x="120" y="141"/>
                    <a:pt x="103" y="87"/>
                    <a:pt x="87" y="38"/>
                  </a:cubicBezTo>
                  <a:cubicBezTo>
                    <a:pt x="70" y="38"/>
                    <a:pt x="54" y="17"/>
                    <a:pt x="37" y="17"/>
                  </a:cubicBezTo>
                  <a:cubicBezTo>
                    <a:pt x="17"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3" name="Google Shape;20643;p54"/>
            <p:cNvSpPr/>
            <p:nvPr/>
          </p:nvSpPr>
          <p:spPr>
            <a:xfrm>
              <a:off x="4601200" y="2820050"/>
              <a:ext cx="5575" cy="6700"/>
            </a:xfrm>
            <a:custGeom>
              <a:avLst/>
              <a:gdLst/>
              <a:ahLst/>
              <a:cxnLst/>
              <a:rect l="l" t="t" r="r" b="b"/>
              <a:pathLst>
                <a:path w="223" h="268" extrusionOk="0">
                  <a:moveTo>
                    <a:pt x="103" y="1"/>
                  </a:moveTo>
                  <a:cubicBezTo>
                    <a:pt x="33" y="17"/>
                    <a:pt x="0" y="87"/>
                    <a:pt x="0" y="157"/>
                  </a:cubicBezTo>
                  <a:cubicBezTo>
                    <a:pt x="0" y="190"/>
                    <a:pt x="17" y="223"/>
                    <a:pt x="50" y="240"/>
                  </a:cubicBezTo>
                  <a:cubicBezTo>
                    <a:pt x="61" y="254"/>
                    <a:pt x="84" y="267"/>
                    <a:pt x="108" y="267"/>
                  </a:cubicBezTo>
                  <a:cubicBezTo>
                    <a:pt x="117" y="267"/>
                    <a:pt x="127" y="265"/>
                    <a:pt x="136" y="260"/>
                  </a:cubicBezTo>
                  <a:cubicBezTo>
                    <a:pt x="186" y="260"/>
                    <a:pt x="223" y="190"/>
                    <a:pt x="223" y="120"/>
                  </a:cubicBezTo>
                  <a:cubicBezTo>
                    <a:pt x="223" y="87"/>
                    <a:pt x="206" y="54"/>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4" name="Google Shape;20644;p54"/>
            <p:cNvSpPr/>
            <p:nvPr/>
          </p:nvSpPr>
          <p:spPr>
            <a:xfrm>
              <a:off x="4596875" y="2866125"/>
              <a:ext cx="6000" cy="6325"/>
            </a:xfrm>
            <a:custGeom>
              <a:avLst/>
              <a:gdLst/>
              <a:ahLst/>
              <a:cxnLst/>
              <a:rect l="l" t="t" r="r" b="b"/>
              <a:pathLst>
                <a:path w="240" h="253" extrusionOk="0">
                  <a:moveTo>
                    <a:pt x="121" y="0"/>
                  </a:moveTo>
                  <a:cubicBezTo>
                    <a:pt x="76" y="0"/>
                    <a:pt x="41" y="31"/>
                    <a:pt x="17" y="83"/>
                  </a:cubicBezTo>
                  <a:cubicBezTo>
                    <a:pt x="0" y="149"/>
                    <a:pt x="33" y="219"/>
                    <a:pt x="87" y="252"/>
                  </a:cubicBezTo>
                  <a:lnTo>
                    <a:pt x="136" y="252"/>
                  </a:lnTo>
                  <a:cubicBezTo>
                    <a:pt x="173" y="252"/>
                    <a:pt x="223" y="219"/>
                    <a:pt x="223" y="186"/>
                  </a:cubicBezTo>
                  <a:cubicBezTo>
                    <a:pt x="239" y="132"/>
                    <a:pt x="239" y="83"/>
                    <a:pt x="206" y="46"/>
                  </a:cubicBezTo>
                  <a:cubicBezTo>
                    <a:pt x="206" y="29"/>
                    <a:pt x="190" y="13"/>
                    <a:pt x="173" y="13"/>
                  </a:cubicBezTo>
                  <a:cubicBezTo>
                    <a:pt x="155" y="4"/>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5" name="Google Shape;20645;p54"/>
          <p:cNvSpPr/>
          <p:nvPr/>
        </p:nvSpPr>
        <p:spPr>
          <a:xfrm rot="10800000" flipH="1">
            <a:off x="410206" y="1976937"/>
            <a:ext cx="846599" cy="692702"/>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6" name="Google Shape;20646;p54"/>
          <p:cNvSpPr/>
          <p:nvPr/>
        </p:nvSpPr>
        <p:spPr>
          <a:xfrm flipH="1">
            <a:off x="351625" y="3210400"/>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7" name="Google Shape;20647;p54"/>
          <p:cNvSpPr/>
          <p:nvPr/>
        </p:nvSpPr>
        <p:spPr>
          <a:xfrm flipH="1">
            <a:off x="6945632" y="447837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7">
    <p:spTree>
      <p:nvGrpSpPr>
        <p:cNvPr id="1" name="Shape 20648"/>
        <p:cNvGrpSpPr/>
        <p:nvPr/>
      </p:nvGrpSpPr>
      <p:grpSpPr>
        <a:xfrm>
          <a:off x="0" y="0"/>
          <a:ext cx="0" cy="0"/>
          <a:chOff x="0" y="0"/>
          <a:chExt cx="0" cy="0"/>
        </a:xfrm>
      </p:grpSpPr>
      <p:sp>
        <p:nvSpPr>
          <p:cNvPr id="20649" name="Google Shape;20649;p55"/>
          <p:cNvSpPr/>
          <p:nvPr/>
        </p:nvSpPr>
        <p:spPr>
          <a:xfrm rot="10800000">
            <a:off x="-481625" y="-182998"/>
            <a:ext cx="1791600" cy="1887873"/>
          </a:xfrm>
          <a:custGeom>
            <a:avLst/>
            <a:gdLst/>
            <a:ahLst/>
            <a:cxnLst/>
            <a:rect l="l" t="t" r="r" b="b"/>
            <a:pathLst>
              <a:path w="3592" h="3785" extrusionOk="0">
                <a:moveTo>
                  <a:pt x="1450" y="1"/>
                </a:moveTo>
                <a:cubicBezTo>
                  <a:pt x="1202" y="1"/>
                  <a:pt x="970" y="64"/>
                  <a:pt x="809" y="263"/>
                </a:cubicBezTo>
                <a:cubicBezTo>
                  <a:pt x="706" y="400"/>
                  <a:pt x="652" y="589"/>
                  <a:pt x="619" y="762"/>
                </a:cubicBezTo>
                <a:cubicBezTo>
                  <a:pt x="413" y="1772"/>
                  <a:pt x="207" y="2787"/>
                  <a:pt x="1" y="3784"/>
                </a:cubicBezTo>
                <a:lnTo>
                  <a:pt x="3592" y="3784"/>
                </a:lnTo>
                <a:lnTo>
                  <a:pt x="3592" y="400"/>
                </a:lnTo>
                <a:cubicBezTo>
                  <a:pt x="3039" y="263"/>
                  <a:pt x="2442" y="193"/>
                  <a:pt x="2062" y="90"/>
                </a:cubicBezTo>
                <a:cubicBezTo>
                  <a:pt x="1869" y="44"/>
                  <a:pt x="1654"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0" name="Google Shape;20650;p55"/>
          <p:cNvGrpSpPr/>
          <p:nvPr/>
        </p:nvGrpSpPr>
        <p:grpSpPr>
          <a:xfrm flipH="1">
            <a:off x="8674412" y="-183011"/>
            <a:ext cx="901674" cy="1575190"/>
            <a:chOff x="5052950" y="2452900"/>
            <a:chExt cx="213900" cy="373675"/>
          </a:xfrm>
        </p:grpSpPr>
        <p:sp>
          <p:nvSpPr>
            <p:cNvPr id="20651" name="Google Shape;20651;p55"/>
            <p:cNvSpPr/>
            <p:nvPr/>
          </p:nvSpPr>
          <p:spPr>
            <a:xfrm>
              <a:off x="5133675" y="2625975"/>
              <a:ext cx="6100" cy="6575"/>
            </a:xfrm>
            <a:custGeom>
              <a:avLst/>
              <a:gdLst/>
              <a:ahLst/>
              <a:cxnLst/>
              <a:rect l="l" t="t" r="r" b="b"/>
              <a:pathLst>
                <a:path w="244" h="263" extrusionOk="0">
                  <a:moveTo>
                    <a:pt x="103" y="0"/>
                  </a:moveTo>
                  <a:cubicBezTo>
                    <a:pt x="70" y="17"/>
                    <a:pt x="54" y="33"/>
                    <a:pt x="37" y="50"/>
                  </a:cubicBezTo>
                  <a:cubicBezTo>
                    <a:pt x="0" y="87"/>
                    <a:pt x="0" y="120"/>
                    <a:pt x="0" y="153"/>
                  </a:cubicBezTo>
                  <a:cubicBezTo>
                    <a:pt x="17" y="190"/>
                    <a:pt x="37" y="223"/>
                    <a:pt x="54" y="239"/>
                  </a:cubicBezTo>
                  <a:cubicBezTo>
                    <a:pt x="65" y="251"/>
                    <a:pt x="85" y="263"/>
                    <a:pt x="109" y="263"/>
                  </a:cubicBezTo>
                  <a:cubicBezTo>
                    <a:pt x="119" y="263"/>
                    <a:pt x="129" y="261"/>
                    <a:pt x="140" y="256"/>
                  </a:cubicBezTo>
                  <a:cubicBezTo>
                    <a:pt x="190" y="256"/>
                    <a:pt x="243" y="190"/>
                    <a:pt x="223" y="120"/>
                  </a:cubicBezTo>
                  <a:cubicBezTo>
                    <a:pt x="223" y="87"/>
                    <a:pt x="206" y="50"/>
                    <a:pt x="190" y="33"/>
                  </a:cubicBezTo>
                  <a:cubicBezTo>
                    <a:pt x="173" y="17"/>
                    <a:pt x="173" y="17"/>
                    <a:pt x="157" y="17"/>
                  </a:cubicBezTo>
                  <a:cubicBezTo>
                    <a:pt x="14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2" name="Google Shape;20652;p55"/>
            <p:cNvSpPr/>
            <p:nvPr/>
          </p:nvSpPr>
          <p:spPr>
            <a:xfrm>
              <a:off x="5133675" y="2501350"/>
              <a:ext cx="6100" cy="6525"/>
            </a:xfrm>
            <a:custGeom>
              <a:avLst/>
              <a:gdLst/>
              <a:ahLst/>
              <a:cxnLst/>
              <a:rect l="l" t="t" r="r" b="b"/>
              <a:pathLst>
                <a:path w="244" h="261" extrusionOk="0">
                  <a:moveTo>
                    <a:pt x="103" y="1"/>
                  </a:moveTo>
                  <a:cubicBezTo>
                    <a:pt x="54" y="21"/>
                    <a:pt x="0" y="71"/>
                    <a:pt x="17" y="157"/>
                  </a:cubicBezTo>
                  <a:cubicBezTo>
                    <a:pt x="17" y="190"/>
                    <a:pt x="37" y="207"/>
                    <a:pt x="54" y="244"/>
                  </a:cubicBezTo>
                  <a:cubicBezTo>
                    <a:pt x="87" y="260"/>
                    <a:pt x="120" y="260"/>
                    <a:pt x="140" y="260"/>
                  </a:cubicBezTo>
                  <a:cubicBezTo>
                    <a:pt x="206" y="244"/>
                    <a:pt x="243" y="174"/>
                    <a:pt x="243" y="104"/>
                  </a:cubicBezTo>
                  <a:cubicBezTo>
                    <a:pt x="223" y="71"/>
                    <a:pt x="206" y="21"/>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3" name="Google Shape;20653;p55"/>
            <p:cNvSpPr/>
            <p:nvPr/>
          </p:nvSpPr>
          <p:spPr>
            <a:xfrm>
              <a:off x="5132025" y="2593950"/>
              <a:ext cx="6400" cy="6675"/>
            </a:xfrm>
            <a:custGeom>
              <a:avLst/>
              <a:gdLst/>
              <a:ahLst/>
              <a:cxnLst/>
              <a:rect l="l" t="t" r="r" b="b"/>
              <a:pathLst>
                <a:path w="256" h="267" extrusionOk="0">
                  <a:moveTo>
                    <a:pt x="118" y="0"/>
                  </a:moveTo>
                  <a:cubicBezTo>
                    <a:pt x="100" y="0"/>
                    <a:pt x="78" y="13"/>
                    <a:pt x="66" y="28"/>
                  </a:cubicBezTo>
                  <a:cubicBezTo>
                    <a:pt x="17" y="77"/>
                    <a:pt x="0" y="164"/>
                    <a:pt x="50" y="213"/>
                  </a:cubicBezTo>
                  <a:cubicBezTo>
                    <a:pt x="66" y="234"/>
                    <a:pt x="83" y="250"/>
                    <a:pt x="120" y="267"/>
                  </a:cubicBezTo>
                  <a:cubicBezTo>
                    <a:pt x="153" y="267"/>
                    <a:pt x="169" y="250"/>
                    <a:pt x="206" y="234"/>
                  </a:cubicBezTo>
                  <a:cubicBezTo>
                    <a:pt x="239" y="180"/>
                    <a:pt x="256" y="110"/>
                    <a:pt x="223" y="44"/>
                  </a:cubicBezTo>
                  <a:cubicBezTo>
                    <a:pt x="206" y="28"/>
                    <a:pt x="186" y="7"/>
                    <a:pt x="169" y="7"/>
                  </a:cubicBezTo>
                  <a:lnTo>
                    <a:pt x="136" y="7"/>
                  </a:lnTo>
                  <a:cubicBezTo>
                    <a:pt x="132" y="2"/>
                    <a:pt x="12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4" name="Google Shape;20654;p55"/>
            <p:cNvSpPr/>
            <p:nvPr/>
          </p:nvSpPr>
          <p:spPr>
            <a:xfrm>
              <a:off x="5134075" y="2530625"/>
              <a:ext cx="6100" cy="6425"/>
            </a:xfrm>
            <a:custGeom>
              <a:avLst/>
              <a:gdLst/>
              <a:ahLst/>
              <a:cxnLst/>
              <a:rect l="l" t="t" r="r" b="b"/>
              <a:pathLst>
                <a:path w="244" h="257" extrusionOk="0">
                  <a:moveTo>
                    <a:pt x="104" y="1"/>
                  </a:moveTo>
                  <a:cubicBezTo>
                    <a:pt x="87" y="1"/>
                    <a:pt x="71" y="17"/>
                    <a:pt x="54" y="33"/>
                  </a:cubicBezTo>
                  <a:cubicBezTo>
                    <a:pt x="21" y="50"/>
                    <a:pt x="1" y="104"/>
                    <a:pt x="21" y="137"/>
                  </a:cubicBezTo>
                  <a:cubicBezTo>
                    <a:pt x="21" y="170"/>
                    <a:pt x="38" y="207"/>
                    <a:pt x="54" y="223"/>
                  </a:cubicBezTo>
                  <a:cubicBezTo>
                    <a:pt x="87" y="256"/>
                    <a:pt x="104" y="256"/>
                    <a:pt x="141" y="256"/>
                  </a:cubicBezTo>
                  <a:cubicBezTo>
                    <a:pt x="190" y="240"/>
                    <a:pt x="244" y="190"/>
                    <a:pt x="244" y="120"/>
                  </a:cubicBezTo>
                  <a:lnTo>
                    <a:pt x="244" y="104"/>
                  </a:lnTo>
                  <a:cubicBezTo>
                    <a:pt x="227" y="50"/>
                    <a:pt x="20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5" name="Google Shape;20655;p55"/>
            <p:cNvSpPr/>
            <p:nvPr/>
          </p:nvSpPr>
          <p:spPr>
            <a:xfrm>
              <a:off x="5132425" y="2547225"/>
              <a:ext cx="6000" cy="6525"/>
            </a:xfrm>
            <a:custGeom>
              <a:avLst/>
              <a:gdLst/>
              <a:ahLst/>
              <a:cxnLst/>
              <a:rect l="l" t="t" r="r" b="b"/>
              <a:pathLst>
                <a:path w="240" h="261" extrusionOk="0">
                  <a:moveTo>
                    <a:pt x="126" y="0"/>
                  </a:moveTo>
                  <a:cubicBezTo>
                    <a:pt x="81" y="0"/>
                    <a:pt x="31" y="33"/>
                    <a:pt x="17" y="91"/>
                  </a:cubicBezTo>
                  <a:cubicBezTo>
                    <a:pt x="1" y="145"/>
                    <a:pt x="17" y="227"/>
                    <a:pt x="87" y="248"/>
                  </a:cubicBezTo>
                  <a:cubicBezTo>
                    <a:pt x="100" y="256"/>
                    <a:pt x="115" y="261"/>
                    <a:pt x="130" y="261"/>
                  </a:cubicBezTo>
                  <a:cubicBezTo>
                    <a:pt x="170" y="261"/>
                    <a:pt x="211" y="229"/>
                    <a:pt x="223" y="178"/>
                  </a:cubicBezTo>
                  <a:cubicBezTo>
                    <a:pt x="240" y="107"/>
                    <a:pt x="223" y="42"/>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6" name="Google Shape;20656;p55"/>
            <p:cNvSpPr/>
            <p:nvPr/>
          </p:nvSpPr>
          <p:spPr>
            <a:xfrm>
              <a:off x="5125925" y="2610500"/>
              <a:ext cx="5600" cy="6600"/>
            </a:xfrm>
            <a:custGeom>
              <a:avLst/>
              <a:gdLst/>
              <a:ahLst/>
              <a:cxnLst/>
              <a:rect l="l" t="t" r="r" b="b"/>
              <a:pathLst>
                <a:path w="224" h="264" extrusionOk="0">
                  <a:moveTo>
                    <a:pt x="87" y="1"/>
                  </a:moveTo>
                  <a:cubicBezTo>
                    <a:pt x="38" y="17"/>
                    <a:pt x="1" y="87"/>
                    <a:pt x="1" y="153"/>
                  </a:cubicBezTo>
                  <a:cubicBezTo>
                    <a:pt x="1" y="190"/>
                    <a:pt x="17" y="223"/>
                    <a:pt x="55" y="240"/>
                  </a:cubicBezTo>
                  <a:cubicBezTo>
                    <a:pt x="66" y="252"/>
                    <a:pt x="86" y="263"/>
                    <a:pt x="103" y="263"/>
                  </a:cubicBezTo>
                  <a:cubicBezTo>
                    <a:pt x="109" y="263"/>
                    <a:pt x="116" y="261"/>
                    <a:pt x="120" y="256"/>
                  </a:cubicBezTo>
                  <a:cubicBezTo>
                    <a:pt x="158" y="256"/>
                    <a:pt x="191" y="240"/>
                    <a:pt x="207" y="207"/>
                  </a:cubicBezTo>
                  <a:cubicBezTo>
                    <a:pt x="224" y="190"/>
                    <a:pt x="224" y="153"/>
                    <a:pt x="224" y="120"/>
                  </a:cubicBezTo>
                  <a:cubicBezTo>
                    <a:pt x="224" y="87"/>
                    <a:pt x="207" y="50"/>
                    <a:pt x="174" y="34"/>
                  </a:cubicBezTo>
                  <a:cubicBezTo>
                    <a:pt x="174" y="17"/>
                    <a:pt x="158" y="17"/>
                    <a:pt x="158"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7" name="Google Shape;20657;p55"/>
            <p:cNvSpPr/>
            <p:nvPr/>
          </p:nvSpPr>
          <p:spPr>
            <a:xfrm>
              <a:off x="5128925" y="2643075"/>
              <a:ext cx="6100" cy="6700"/>
            </a:xfrm>
            <a:custGeom>
              <a:avLst/>
              <a:gdLst/>
              <a:ahLst/>
              <a:cxnLst/>
              <a:rect l="l" t="t" r="r" b="b"/>
              <a:pathLst>
                <a:path w="244" h="268" extrusionOk="0">
                  <a:moveTo>
                    <a:pt x="104" y="1"/>
                  </a:moveTo>
                  <a:cubicBezTo>
                    <a:pt x="87" y="21"/>
                    <a:pt x="87" y="21"/>
                    <a:pt x="71" y="21"/>
                  </a:cubicBezTo>
                  <a:cubicBezTo>
                    <a:pt x="38" y="38"/>
                    <a:pt x="0" y="104"/>
                    <a:pt x="0" y="157"/>
                  </a:cubicBezTo>
                  <a:cubicBezTo>
                    <a:pt x="21" y="190"/>
                    <a:pt x="38" y="227"/>
                    <a:pt x="54" y="244"/>
                  </a:cubicBezTo>
                  <a:cubicBezTo>
                    <a:pt x="66" y="255"/>
                    <a:pt x="86" y="267"/>
                    <a:pt x="109" y="267"/>
                  </a:cubicBezTo>
                  <a:cubicBezTo>
                    <a:pt x="119" y="267"/>
                    <a:pt x="130" y="265"/>
                    <a:pt x="141" y="260"/>
                  </a:cubicBezTo>
                  <a:cubicBezTo>
                    <a:pt x="190" y="260"/>
                    <a:pt x="244" y="190"/>
                    <a:pt x="227" y="124"/>
                  </a:cubicBezTo>
                  <a:lnTo>
                    <a:pt x="227" y="87"/>
                  </a:lnTo>
                  <a:cubicBezTo>
                    <a:pt x="207" y="54"/>
                    <a:pt x="190" y="38"/>
                    <a:pt x="157" y="21"/>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8" name="Google Shape;20658;p55"/>
            <p:cNvSpPr/>
            <p:nvPr/>
          </p:nvSpPr>
          <p:spPr>
            <a:xfrm>
              <a:off x="5132425" y="2577825"/>
              <a:ext cx="6000" cy="6525"/>
            </a:xfrm>
            <a:custGeom>
              <a:avLst/>
              <a:gdLst/>
              <a:ahLst/>
              <a:cxnLst/>
              <a:rect l="l" t="t" r="r" b="b"/>
              <a:pathLst>
                <a:path w="240" h="261" extrusionOk="0">
                  <a:moveTo>
                    <a:pt x="104" y="1"/>
                  </a:moveTo>
                  <a:cubicBezTo>
                    <a:pt x="50" y="17"/>
                    <a:pt x="1" y="87"/>
                    <a:pt x="17" y="157"/>
                  </a:cubicBezTo>
                  <a:cubicBezTo>
                    <a:pt x="17" y="190"/>
                    <a:pt x="34" y="207"/>
                    <a:pt x="50" y="240"/>
                  </a:cubicBezTo>
                  <a:cubicBezTo>
                    <a:pt x="87" y="261"/>
                    <a:pt x="120" y="261"/>
                    <a:pt x="137" y="261"/>
                  </a:cubicBezTo>
                  <a:cubicBezTo>
                    <a:pt x="207" y="240"/>
                    <a:pt x="240" y="174"/>
                    <a:pt x="240" y="104"/>
                  </a:cubicBezTo>
                  <a:cubicBezTo>
                    <a:pt x="223" y="71"/>
                    <a:pt x="207" y="54"/>
                    <a:pt x="190" y="17"/>
                  </a:cubicBezTo>
                  <a:cubicBezTo>
                    <a:pt x="190" y="17"/>
                    <a:pt x="170" y="17"/>
                    <a:pt x="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9" name="Google Shape;20659;p55"/>
            <p:cNvSpPr/>
            <p:nvPr/>
          </p:nvSpPr>
          <p:spPr>
            <a:xfrm>
              <a:off x="5130275" y="2470125"/>
              <a:ext cx="6000" cy="6825"/>
            </a:xfrm>
            <a:custGeom>
              <a:avLst/>
              <a:gdLst/>
              <a:ahLst/>
              <a:cxnLst/>
              <a:rect l="l" t="t" r="r" b="b"/>
              <a:pathLst>
                <a:path w="240" h="273" extrusionOk="0">
                  <a:moveTo>
                    <a:pt x="126" y="0"/>
                  </a:moveTo>
                  <a:cubicBezTo>
                    <a:pt x="120" y="0"/>
                    <a:pt x="111" y="4"/>
                    <a:pt x="103" y="13"/>
                  </a:cubicBezTo>
                  <a:cubicBezTo>
                    <a:pt x="50" y="13"/>
                    <a:pt x="0" y="83"/>
                    <a:pt x="17" y="153"/>
                  </a:cubicBezTo>
                  <a:cubicBezTo>
                    <a:pt x="17" y="186"/>
                    <a:pt x="33" y="219"/>
                    <a:pt x="70" y="239"/>
                  </a:cubicBezTo>
                  <a:cubicBezTo>
                    <a:pt x="87" y="256"/>
                    <a:pt x="103" y="272"/>
                    <a:pt x="136" y="272"/>
                  </a:cubicBezTo>
                  <a:cubicBezTo>
                    <a:pt x="173" y="256"/>
                    <a:pt x="190" y="239"/>
                    <a:pt x="206" y="202"/>
                  </a:cubicBezTo>
                  <a:cubicBezTo>
                    <a:pt x="223" y="186"/>
                    <a:pt x="239" y="153"/>
                    <a:pt x="223" y="116"/>
                  </a:cubicBezTo>
                  <a:cubicBezTo>
                    <a:pt x="223" y="83"/>
                    <a:pt x="206" y="50"/>
                    <a:pt x="190" y="33"/>
                  </a:cubicBezTo>
                  <a:cubicBezTo>
                    <a:pt x="173" y="13"/>
                    <a:pt x="173" y="13"/>
                    <a:pt x="153" y="13"/>
                  </a:cubicBezTo>
                  <a:lnTo>
                    <a:pt x="136" y="13"/>
                  </a:lnTo>
                  <a:cubicBezTo>
                    <a:pt x="136" y="4"/>
                    <a:pt x="132"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0" name="Google Shape;20660;p55"/>
            <p:cNvSpPr/>
            <p:nvPr/>
          </p:nvSpPr>
          <p:spPr>
            <a:xfrm>
              <a:off x="5116975" y="2504300"/>
              <a:ext cx="6400" cy="6550"/>
            </a:xfrm>
            <a:custGeom>
              <a:avLst/>
              <a:gdLst/>
              <a:ahLst/>
              <a:cxnLst/>
              <a:rect l="l" t="t" r="r" b="b"/>
              <a:pathLst>
                <a:path w="256" h="262" extrusionOk="0">
                  <a:moveTo>
                    <a:pt x="140" y="1"/>
                  </a:moveTo>
                  <a:cubicBezTo>
                    <a:pt x="95" y="1"/>
                    <a:pt x="47" y="35"/>
                    <a:pt x="33" y="89"/>
                  </a:cubicBezTo>
                  <a:cubicBezTo>
                    <a:pt x="0" y="159"/>
                    <a:pt x="33" y="229"/>
                    <a:pt x="87" y="262"/>
                  </a:cubicBezTo>
                  <a:lnTo>
                    <a:pt x="136" y="262"/>
                  </a:lnTo>
                  <a:cubicBezTo>
                    <a:pt x="190" y="262"/>
                    <a:pt x="223" y="229"/>
                    <a:pt x="239" y="175"/>
                  </a:cubicBezTo>
                  <a:cubicBezTo>
                    <a:pt x="256" y="126"/>
                    <a:pt x="239" y="72"/>
                    <a:pt x="206" y="39"/>
                  </a:cubicBezTo>
                  <a:cubicBezTo>
                    <a:pt x="206" y="39"/>
                    <a:pt x="190" y="23"/>
                    <a:pt x="169" y="6"/>
                  </a:cubicBezTo>
                  <a:cubicBezTo>
                    <a:pt x="160" y="2"/>
                    <a:pt x="15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1" name="Google Shape;20661;p55"/>
            <p:cNvSpPr/>
            <p:nvPr/>
          </p:nvSpPr>
          <p:spPr>
            <a:xfrm>
              <a:off x="5106650" y="2535675"/>
              <a:ext cx="6425" cy="6525"/>
            </a:xfrm>
            <a:custGeom>
              <a:avLst/>
              <a:gdLst/>
              <a:ahLst/>
              <a:cxnLst/>
              <a:rect l="l" t="t" r="r" b="b"/>
              <a:pathLst>
                <a:path w="257" h="261" extrusionOk="0">
                  <a:moveTo>
                    <a:pt x="142" y="0"/>
                  </a:moveTo>
                  <a:cubicBezTo>
                    <a:pt x="97" y="0"/>
                    <a:pt x="47" y="30"/>
                    <a:pt x="34" y="71"/>
                  </a:cubicBezTo>
                  <a:cubicBezTo>
                    <a:pt x="1" y="141"/>
                    <a:pt x="34" y="227"/>
                    <a:pt x="88" y="244"/>
                  </a:cubicBezTo>
                  <a:cubicBezTo>
                    <a:pt x="104" y="260"/>
                    <a:pt x="120" y="260"/>
                    <a:pt x="137" y="260"/>
                  </a:cubicBezTo>
                  <a:cubicBezTo>
                    <a:pt x="191" y="244"/>
                    <a:pt x="224" y="227"/>
                    <a:pt x="240" y="174"/>
                  </a:cubicBezTo>
                  <a:cubicBezTo>
                    <a:pt x="257" y="124"/>
                    <a:pt x="240" y="71"/>
                    <a:pt x="207" y="38"/>
                  </a:cubicBezTo>
                  <a:cubicBezTo>
                    <a:pt x="207" y="21"/>
                    <a:pt x="191" y="21"/>
                    <a:pt x="170" y="5"/>
                  </a:cubicBezTo>
                  <a:cubicBezTo>
                    <a:pt x="161" y="2"/>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2" name="Google Shape;20662;p55"/>
            <p:cNvSpPr/>
            <p:nvPr/>
          </p:nvSpPr>
          <p:spPr>
            <a:xfrm>
              <a:off x="5110875" y="2490625"/>
              <a:ext cx="5700" cy="6700"/>
            </a:xfrm>
            <a:custGeom>
              <a:avLst/>
              <a:gdLst/>
              <a:ahLst/>
              <a:cxnLst/>
              <a:rect l="l" t="t" r="r" b="b"/>
              <a:pathLst>
                <a:path w="228" h="268" extrusionOk="0">
                  <a:moveTo>
                    <a:pt x="104" y="1"/>
                  </a:moveTo>
                  <a:cubicBezTo>
                    <a:pt x="38" y="17"/>
                    <a:pt x="1" y="87"/>
                    <a:pt x="1" y="157"/>
                  </a:cubicBezTo>
                  <a:cubicBezTo>
                    <a:pt x="22" y="190"/>
                    <a:pt x="38" y="223"/>
                    <a:pt x="55" y="244"/>
                  </a:cubicBezTo>
                  <a:cubicBezTo>
                    <a:pt x="66" y="256"/>
                    <a:pt x="86" y="267"/>
                    <a:pt x="110" y="267"/>
                  </a:cubicBezTo>
                  <a:cubicBezTo>
                    <a:pt x="120" y="267"/>
                    <a:pt x="130" y="265"/>
                    <a:pt x="141" y="261"/>
                  </a:cubicBezTo>
                  <a:cubicBezTo>
                    <a:pt x="174" y="261"/>
                    <a:pt x="191" y="244"/>
                    <a:pt x="207" y="207"/>
                  </a:cubicBezTo>
                  <a:cubicBezTo>
                    <a:pt x="228" y="190"/>
                    <a:pt x="228" y="157"/>
                    <a:pt x="228" y="120"/>
                  </a:cubicBezTo>
                  <a:cubicBezTo>
                    <a:pt x="228" y="87"/>
                    <a:pt x="207" y="54"/>
                    <a:pt x="191" y="38"/>
                  </a:cubicBezTo>
                  <a:cubicBezTo>
                    <a:pt x="174" y="17"/>
                    <a:pt x="174" y="17"/>
                    <a:pt x="158" y="17"/>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3" name="Google Shape;20663;p55"/>
            <p:cNvSpPr/>
            <p:nvPr/>
          </p:nvSpPr>
          <p:spPr>
            <a:xfrm>
              <a:off x="5099750" y="2677100"/>
              <a:ext cx="6000" cy="6400"/>
            </a:xfrm>
            <a:custGeom>
              <a:avLst/>
              <a:gdLst/>
              <a:ahLst/>
              <a:cxnLst/>
              <a:rect l="l" t="t" r="r" b="b"/>
              <a:pathLst>
                <a:path w="240" h="256" extrusionOk="0">
                  <a:moveTo>
                    <a:pt x="104" y="0"/>
                  </a:moveTo>
                  <a:cubicBezTo>
                    <a:pt x="54" y="17"/>
                    <a:pt x="1" y="83"/>
                    <a:pt x="17" y="153"/>
                  </a:cubicBezTo>
                  <a:cubicBezTo>
                    <a:pt x="17" y="186"/>
                    <a:pt x="34" y="223"/>
                    <a:pt x="54" y="239"/>
                  </a:cubicBezTo>
                  <a:cubicBezTo>
                    <a:pt x="87" y="256"/>
                    <a:pt x="104" y="256"/>
                    <a:pt x="137" y="256"/>
                  </a:cubicBezTo>
                  <a:cubicBezTo>
                    <a:pt x="207" y="239"/>
                    <a:pt x="240" y="186"/>
                    <a:pt x="223" y="103"/>
                  </a:cubicBezTo>
                  <a:cubicBezTo>
                    <a:pt x="223" y="66"/>
                    <a:pt x="207" y="50"/>
                    <a:pt x="190" y="17"/>
                  </a:cubicBezTo>
                  <a:lnTo>
                    <a:pt x="15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4" name="Google Shape;20664;p55"/>
            <p:cNvSpPr/>
            <p:nvPr/>
          </p:nvSpPr>
          <p:spPr>
            <a:xfrm>
              <a:off x="5122950" y="2486900"/>
              <a:ext cx="6000" cy="6325"/>
            </a:xfrm>
            <a:custGeom>
              <a:avLst/>
              <a:gdLst/>
              <a:ahLst/>
              <a:cxnLst/>
              <a:rect l="l" t="t" r="r" b="b"/>
              <a:pathLst>
                <a:path w="240" h="253" extrusionOk="0">
                  <a:moveTo>
                    <a:pt x="112" y="1"/>
                  </a:moveTo>
                  <a:cubicBezTo>
                    <a:pt x="70" y="1"/>
                    <a:pt x="29" y="32"/>
                    <a:pt x="17" y="84"/>
                  </a:cubicBezTo>
                  <a:cubicBezTo>
                    <a:pt x="0" y="150"/>
                    <a:pt x="17" y="220"/>
                    <a:pt x="87" y="253"/>
                  </a:cubicBezTo>
                  <a:lnTo>
                    <a:pt x="136" y="253"/>
                  </a:lnTo>
                  <a:cubicBezTo>
                    <a:pt x="174" y="253"/>
                    <a:pt x="206" y="220"/>
                    <a:pt x="223" y="187"/>
                  </a:cubicBezTo>
                  <a:cubicBezTo>
                    <a:pt x="239" y="133"/>
                    <a:pt x="223" y="84"/>
                    <a:pt x="206" y="47"/>
                  </a:cubicBezTo>
                  <a:cubicBezTo>
                    <a:pt x="190" y="30"/>
                    <a:pt x="174" y="14"/>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5" name="Google Shape;20665;p55"/>
            <p:cNvSpPr/>
            <p:nvPr/>
          </p:nvSpPr>
          <p:spPr>
            <a:xfrm>
              <a:off x="5099350" y="2693200"/>
              <a:ext cx="6400" cy="6600"/>
            </a:xfrm>
            <a:custGeom>
              <a:avLst/>
              <a:gdLst/>
              <a:ahLst/>
              <a:cxnLst/>
              <a:rect l="l" t="t" r="r" b="b"/>
              <a:pathLst>
                <a:path w="256" h="264" extrusionOk="0">
                  <a:moveTo>
                    <a:pt x="111" y="1"/>
                  </a:moveTo>
                  <a:cubicBezTo>
                    <a:pt x="92" y="1"/>
                    <a:pt x="76" y="12"/>
                    <a:pt x="50" y="24"/>
                  </a:cubicBezTo>
                  <a:cubicBezTo>
                    <a:pt x="17" y="78"/>
                    <a:pt x="0" y="160"/>
                    <a:pt x="33" y="214"/>
                  </a:cubicBezTo>
                  <a:cubicBezTo>
                    <a:pt x="50" y="247"/>
                    <a:pt x="87" y="263"/>
                    <a:pt x="120" y="263"/>
                  </a:cubicBezTo>
                  <a:cubicBezTo>
                    <a:pt x="136" y="263"/>
                    <a:pt x="173" y="247"/>
                    <a:pt x="190" y="230"/>
                  </a:cubicBezTo>
                  <a:cubicBezTo>
                    <a:pt x="239" y="181"/>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6" name="Google Shape;20666;p55"/>
            <p:cNvSpPr/>
            <p:nvPr/>
          </p:nvSpPr>
          <p:spPr>
            <a:xfrm>
              <a:off x="5124700" y="2562875"/>
              <a:ext cx="6425" cy="6525"/>
            </a:xfrm>
            <a:custGeom>
              <a:avLst/>
              <a:gdLst/>
              <a:ahLst/>
              <a:cxnLst/>
              <a:rect l="l" t="t" r="r" b="b"/>
              <a:pathLst>
                <a:path w="257" h="261" extrusionOk="0">
                  <a:moveTo>
                    <a:pt x="127" y="0"/>
                  </a:moveTo>
                  <a:cubicBezTo>
                    <a:pt x="87" y="0"/>
                    <a:pt x="46" y="32"/>
                    <a:pt x="33" y="83"/>
                  </a:cubicBezTo>
                  <a:cubicBezTo>
                    <a:pt x="0" y="154"/>
                    <a:pt x="33" y="219"/>
                    <a:pt x="87" y="257"/>
                  </a:cubicBezTo>
                  <a:cubicBezTo>
                    <a:pt x="99" y="259"/>
                    <a:pt x="110" y="261"/>
                    <a:pt x="121" y="261"/>
                  </a:cubicBezTo>
                  <a:cubicBezTo>
                    <a:pt x="171" y="261"/>
                    <a:pt x="212" y="231"/>
                    <a:pt x="240" y="186"/>
                  </a:cubicBezTo>
                  <a:cubicBezTo>
                    <a:pt x="256" y="116"/>
                    <a:pt x="223" y="34"/>
                    <a:pt x="169" y="13"/>
                  </a:cubicBezTo>
                  <a:cubicBezTo>
                    <a:pt x="156" y="5"/>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7" name="Google Shape;20667;p55"/>
            <p:cNvSpPr/>
            <p:nvPr/>
          </p:nvSpPr>
          <p:spPr>
            <a:xfrm>
              <a:off x="5121700" y="2533200"/>
              <a:ext cx="6000" cy="6600"/>
            </a:xfrm>
            <a:custGeom>
              <a:avLst/>
              <a:gdLst/>
              <a:ahLst/>
              <a:cxnLst/>
              <a:rect l="l" t="t" r="r" b="b"/>
              <a:pathLst>
                <a:path w="240" h="264" extrusionOk="0">
                  <a:moveTo>
                    <a:pt x="137" y="1"/>
                  </a:moveTo>
                  <a:cubicBezTo>
                    <a:pt x="104" y="1"/>
                    <a:pt x="67" y="17"/>
                    <a:pt x="50" y="34"/>
                  </a:cubicBezTo>
                  <a:cubicBezTo>
                    <a:pt x="1" y="87"/>
                    <a:pt x="1" y="153"/>
                    <a:pt x="34" y="223"/>
                  </a:cubicBezTo>
                  <a:cubicBezTo>
                    <a:pt x="50" y="240"/>
                    <a:pt x="83" y="256"/>
                    <a:pt x="104" y="256"/>
                  </a:cubicBezTo>
                  <a:cubicBezTo>
                    <a:pt x="114" y="261"/>
                    <a:pt x="123" y="263"/>
                    <a:pt x="133" y="263"/>
                  </a:cubicBezTo>
                  <a:cubicBezTo>
                    <a:pt x="155" y="263"/>
                    <a:pt x="175" y="251"/>
                    <a:pt x="186" y="240"/>
                  </a:cubicBezTo>
                  <a:cubicBezTo>
                    <a:pt x="207" y="223"/>
                    <a:pt x="224" y="190"/>
                    <a:pt x="224" y="153"/>
                  </a:cubicBezTo>
                  <a:cubicBezTo>
                    <a:pt x="240" y="120"/>
                    <a:pt x="224" y="87"/>
                    <a:pt x="207" y="50"/>
                  </a:cubicBezTo>
                  <a:cubicBezTo>
                    <a:pt x="186" y="34"/>
                    <a:pt x="170" y="17"/>
                    <a:pt x="153" y="17"/>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8" name="Google Shape;20668;p55"/>
            <p:cNvSpPr/>
            <p:nvPr/>
          </p:nvSpPr>
          <p:spPr>
            <a:xfrm>
              <a:off x="5128500" y="2516825"/>
              <a:ext cx="6125" cy="6500"/>
            </a:xfrm>
            <a:custGeom>
              <a:avLst/>
              <a:gdLst/>
              <a:ahLst/>
              <a:cxnLst/>
              <a:rect l="l" t="t" r="r" b="b"/>
              <a:pathLst>
                <a:path w="245" h="260" extrusionOk="0">
                  <a:moveTo>
                    <a:pt x="104" y="0"/>
                  </a:moveTo>
                  <a:cubicBezTo>
                    <a:pt x="71" y="0"/>
                    <a:pt x="55" y="21"/>
                    <a:pt x="38" y="54"/>
                  </a:cubicBezTo>
                  <a:cubicBezTo>
                    <a:pt x="17" y="87"/>
                    <a:pt x="1" y="124"/>
                    <a:pt x="1" y="157"/>
                  </a:cubicBezTo>
                  <a:cubicBezTo>
                    <a:pt x="17" y="190"/>
                    <a:pt x="38" y="227"/>
                    <a:pt x="55" y="243"/>
                  </a:cubicBezTo>
                  <a:cubicBezTo>
                    <a:pt x="71" y="260"/>
                    <a:pt x="104" y="260"/>
                    <a:pt x="141" y="260"/>
                  </a:cubicBezTo>
                  <a:cubicBezTo>
                    <a:pt x="191" y="243"/>
                    <a:pt x="244" y="190"/>
                    <a:pt x="224" y="103"/>
                  </a:cubicBezTo>
                  <a:cubicBezTo>
                    <a:pt x="224" y="70"/>
                    <a:pt x="207" y="54"/>
                    <a:pt x="191" y="21"/>
                  </a:cubicBezTo>
                  <a:lnTo>
                    <a:pt x="158" y="21"/>
                  </a:lnTo>
                  <a:cubicBezTo>
                    <a:pt x="141"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9" name="Google Shape;20669;p55"/>
            <p:cNvSpPr/>
            <p:nvPr/>
          </p:nvSpPr>
          <p:spPr>
            <a:xfrm>
              <a:off x="5143150" y="2514225"/>
              <a:ext cx="6000" cy="6525"/>
            </a:xfrm>
            <a:custGeom>
              <a:avLst/>
              <a:gdLst/>
              <a:ahLst/>
              <a:cxnLst/>
              <a:rect l="l" t="t" r="r" b="b"/>
              <a:pathLst>
                <a:path w="240" h="261" extrusionOk="0">
                  <a:moveTo>
                    <a:pt x="136" y="1"/>
                  </a:moveTo>
                  <a:cubicBezTo>
                    <a:pt x="104" y="1"/>
                    <a:pt x="87" y="1"/>
                    <a:pt x="50" y="22"/>
                  </a:cubicBezTo>
                  <a:cubicBezTo>
                    <a:pt x="17" y="71"/>
                    <a:pt x="0" y="158"/>
                    <a:pt x="33" y="207"/>
                  </a:cubicBezTo>
                  <a:cubicBezTo>
                    <a:pt x="50" y="244"/>
                    <a:pt x="87" y="261"/>
                    <a:pt x="120" y="261"/>
                  </a:cubicBezTo>
                  <a:cubicBezTo>
                    <a:pt x="136" y="261"/>
                    <a:pt x="174" y="244"/>
                    <a:pt x="190" y="228"/>
                  </a:cubicBezTo>
                  <a:cubicBezTo>
                    <a:pt x="223" y="207"/>
                    <a:pt x="240" y="174"/>
                    <a:pt x="240" y="141"/>
                  </a:cubicBezTo>
                  <a:cubicBezTo>
                    <a:pt x="240" y="104"/>
                    <a:pt x="240" y="71"/>
                    <a:pt x="207" y="55"/>
                  </a:cubicBezTo>
                  <a:cubicBezTo>
                    <a:pt x="207" y="22"/>
                    <a:pt x="190" y="22"/>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0" name="Google Shape;20670;p55"/>
            <p:cNvSpPr/>
            <p:nvPr/>
          </p:nvSpPr>
          <p:spPr>
            <a:xfrm>
              <a:off x="5139750" y="2561125"/>
              <a:ext cx="6000" cy="6425"/>
            </a:xfrm>
            <a:custGeom>
              <a:avLst/>
              <a:gdLst/>
              <a:ahLst/>
              <a:cxnLst/>
              <a:rect l="l" t="t" r="r" b="b"/>
              <a:pathLst>
                <a:path w="240" h="257" extrusionOk="0">
                  <a:moveTo>
                    <a:pt x="103" y="1"/>
                  </a:moveTo>
                  <a:cubicBezTo>
                    <a:pt x="50" y="17"/>
                    <a:pt x="0" y="83"/>
                    <a:pt x="17" y="153"/>
                  </a:cubicBezTo>
                  <a:cubicBezTo>
                    <a:pt x="17" y="186"/>
                    <a:pt x="33" y="207"/>
                    <a:pt x="66" y="240"/>
                  </a:cubicBezTo>
                  <a:cubicBezTo>
                    <a:pt x="83" y="256"/>
                    <a:pt x="120" y="256"/>
                    <a:pt x="136" y="256"/>
                  </a:cubicBezTo>
                  <a:cubicBezTo>
                    <a:pt x="207" y="240"/>
                    <a:pt x="240" y="170"/>
                    <a:pt x="240" y="104"/>
                  </a:cubicBezTo>
                  <a:cubicBezTo>
                    <a:pt x="223" y="67"/>
                    <a:pt x="207" y="50"/>
                    <a:pt x="186" y="17"/>
                  </a:cubicBezTo>
                  <a:cubicBezTo>
                    <a:pt x="186" y="17"/>
                    <a:pt x="169"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1" name="Google Shape;20671;p55"/>
            <p:cNvSpPr/>
            <p:nvPr/>
          </p:nvSpPr>
          <p:spPr>
            <a:xfrm>
              <a:off x="5081300" y="2617450"/>
              <a:ext cx="6000" cy="6550"/>
            </a:xfrm>
            <a:custGeom>
              <a:avLst/>
              <a:gdLst/>
              <a:ahLst/>
              <a:cxnLst/>
              <a:rect l="l" t="t" r="r" b="b"/>
              <a:pathLst>
                <a:path w="240" h="262" extrusionOk="0">
                  <a:moveTo>
                    <a:pt x="110" y="1"/>
                  </a:moveTo>
                  <a:cubicBezTo>
                    <a:pt x="70" y="1"/>
                    <a:pt x="29" y="33"/>
                    <a:pt x="17" y="81"/>
                  </a:cubicBezTo>
                  <a:cubicBezTo>
                    <a:pt x="1" y="98"/>
                    <a:pt x="1" y="119"/>
                    <a:pt x="1" y="152"/>
                  </a:cubicBezTo>
                  <a:cubicBezTo>
                    <a:pt x="17" y="185"/>
                    <a:pt x="34" y="238"/>
                    <a:pt x="87" y="255"/>
                  </a:cubicBezTo>
                  <a:cubicBezTo>
                    <a:pt x="96" y="259"/>
                    <a:pt x="105" y="261"/>
                    <a:pt x="114" y="261"/>
                  </a:cubicBezTo>
                  <a:cubicBezTo>
                    <a:pt x="138" y="261"/>
                    <a:pt x="163" y="246"/>
                    <a:pt x="190" y="222"/>
                  </a:cubicBezTo>
                  <a:cubicBezTo>
                    <a:pt x="207" y="222"/>
                    <a:pt x="207" y="201"/>
                    <a:pt x="223" y="185"/>
                  </a:cubicBezTo>
                  <a:cubicBezTo>
                    <a:pt x="240" y="119"/>
                    <a:pt x="207" y="32"/>
                    <a:pt x="153" y="15"/>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2" name="Google Shape;20672;p55"/>
            <p:cNvSpPr/>
            <p:nvPr/>
          </p:nvSpPr>
          <p:spPr>
            <a:xfrm>
              <a:off x="5166350" y="2483825"/>
              <a:ext cx="2175" cy="1275"/>
            </a:xfrm>
            <a:custGeom>
              <a:avLst/>
              <a:gdLst/>
              <a:ahLst/>
              <a:cxnLst/>
              <a:rect l="l" t="t" r="r" b="b"/>
              <a:pathLst>
                <a:path w="87" h="51" extrusionOk="0">
                  <a:moveTo>
                    <a:pt x="0" y="1"/>
                  </a:moveTo>
                  <a:cubicBezTo>
                    <a:pt x="0" y="17"/>
                    <a:pt x="0" y="17"/>
                    <a:pt x="17" y="17"/>
                  </a:cubicBezTo>
                  <a:cubicBezTo>
                    <a:pt x="33" y="34"/>
                    <a:pt x="50" y="50"/>
                    <a:pt x="87" y="50"/>
                  </a:cubicBezTo>
                  <a:cubicBezTo>
                    <a:pt x="50" y="3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3" name="Google Shape;20673;p55"/>
            <p:cNvSpPr/>
            <p:nvPr/>
          </p:nvSpPr>
          <p:spPr>
            <a:xfrm>
              <a:off x="5118625" y="2627900"/>
              <a:ext cx="6100" cy="6650"/>
            </a:xfrm>
            <a:custGeom>
              <a:avLst/>
              <a:gdLst/>
              <a:ahLst/>
              <a:cxnLst/>
              <a:rect l="l" t="t" r="r" b="b"/>
              <a:pathLst>
                <a:path w="244" h="266" extrusionOk="0">
                  <a:moveTo>
                    <a:pt x="123" y="1"/>
                  </a:moveTo>
                  <a:cubicBezTo>
                    <a:pt x="117" y="1"/>
                    <a:pt x="110" y="3"/>
                    <a:pt x="103" y="10"/>
                  </a:cubicBezTo>
                  <a:cubicBezTo>
                    <a:pt x="37" y="10"/>
                    <a:pt x="0" y="76"/>
                    <a:pt x="0" y="146"/>
                  </a:cubicBezTo>
                  <a:cubicBezTo>
                    <a:pt x="21" y="179"/>
                    <a:pt x="37" y="216"/>
                    <a:pt x="54" y="232"/>
                  </a:cubicBezTo>
                  <a:cubicBezTo>
                    <a:pt x="70" y="249"/>
                    <a:pt x="103" y="265"/>
                    <a:pt x="140" y="265"/>
                  </a:cubicBezTo>
                  <a:cubicBezTo>
                    <a:pt x="190" y="249"/>
                    <a:pt x="243" y="179"/>
                    <a:pt x="227" y="113"/>
                  </a:cubicBezTo>
                  <a:cubicBezTo>
                    <a:pt x="227" y="76"/>
                    <a:pt x="206" y="43"/>
                    <a:pt x="190" y="26"/>
                  </a:cubicBezTo>
                  <a:cubicBezTo>
                    <a:pt x="173" y="26"/>
                    <a:pt x="173"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4" name="Google Shape;20674;p55"/>
            <p:cNvSpPr/>
            <p:nvPr/>
          </p:nvSpPr>
          <p:spPr>
            <a:xfrm>
              <a:off x="5223025" y="2532275"/>
              <a:ext cx="6000" cy="6700"/>
            </a:xfrm>
            <a:custGeom>
              <a:avLst/>
              <a:gdLst/>
              <a:ahLst/>
              <a:cxnLst/>
              <a:rect l="l" t="t" r="r" b="b"/>
              <a:pathLst>
                <a:path w="240" h="268" extrusionOk="0">
                  <a:moveTo>
                    <a:pt x="104" y="0"/>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4" y="260"/>
                    <a:pt x="190" y="244"/>
                    <a:pt x="207" y="207"/>
                  </a:cubicBezTo>
                  <a:cubicBezTo>
                    <a:pt x="223" y="190"/>
                    <a:pt x="240" y="157"/>
                    <a:pt x="223" y="124"/>
                  </a:cubicBezTo>
                  <a:cubicBezTo>
                    <a:pt x="223" y="87"/>
                    <a:pt x="207" y="54"/>
                    <a:pt x="190" y="38"/>
                  </a:cubicBezTo>
                  <a:cubicBezTo>
                    <a:pt x="174" y="21"/>
                    <a:pt x="174"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5" name="Google Shape;20675;p55"/>
            <p:cNvSpPr/>
            <p:nvPr/>
          </p:nvSpPr>
          <p:spPr>
            <a:xfrm>
              <a:off x="5122950" y="2703675"/>
              <a:ext cx="6000" cy="6650"/>
            </a:xfrm>
            <a:custGeom>
              <a:avLst/>
              <a:gdLst/>
              <a:ahLst/>
              <a:cxnLst/>
              <a:rect l="l" t="t" r="r" b="b"/>
              <a:pathLst>
                <a:path w="240" h="266" extrusionOk="0">
                  <a:moveTo>
                    <a:pt x="103" y="1"/>
                  </a:moveTo>
                  <a:cubicBezTo>
                    <a:pt x="70" y="17"/>
                    <a:pt x="33" y="34"/>
                    <a:pt x="17" y="50"/>
                  </a:cubicBezTo>
                  <a:cubicBezTo>
                    <a:pt x="0" y="87"/>
                    <a:pt x="0" y="120"/>
                    <a:pt x="0" y="153"/>
                  </a:cubicBezTo>
                  <a:cubicBezTo>
                    <a:pt x="17" y="190"/>
                    <a:pt x="17" y="223"/>
                    <a:pt x="54" y="240"/>
                  </a:cubicBezTo>
                  <a:cubicBezTo>
                    <a:pt x="66" y="252"/>
                    <a:pt x="85" y="265"/>
                    <a:pt x="107" y="265"/>
                  </a:cubicBezTo>
                  <a:cubicBezTo>
                    <a:pt x="117" y="265"/>
                    <a:pt x="127" y="263"/>
                    <a:pt x="136" y="256"/>
                  </a:cubicBezTo>
                  <a:cubicBezTo>
                    <a:pt x="190" y="256"/>
                    <a:pt x="239" y="190"/>
                    <a:pt x="223" y="120"/>
                  </a:cubicBezTo>
                  <a:cubicBezTo>
                    <a:pt x="223" y="87"/>
                    <a:pt x="206" y="50"/>
                    <a:pt x="174" y="34"/>
                  </a:cubicBezTo>
                  <a:cubicBezTo>
                    <a:pt x="174" y="17"/>
                    <a:pt x="157"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6" name="Google Shape;20676;p55"/>
            <p:cNvSpPr/>
            <p:nvPr/>
          </p:nvSpPr>
          <p:spPr>
            <a:xfrm>
              <a:off x="5231575" y="2544750"/>
              <a:ext cx="5600" cy="6525"/>
            </a:xfrm>
            <a:custGeom>
              <a:avLst/>
              <a:gdLst/>
              <a:ahLst/>
              <a:cxnLst/>
              <a:rect l="l" t="t" r="r" b="b"/>
              <a:pathLst>
                <a:path w="224" h="261" extrusionOk="0">
                  <a:moveTo>
                    <a:pt x="104" y="0"/>
                  </a:moveTo>
                  <a:cubicBezTo>
                    <a:pt x="38" y="17"/>
                    <a:pt x="1" y="87"/>
                    <a:pt x="1" y="157"/>
                  </a:cubicBezTo>
                  <a:cubicBezTo>
                    <a:pt x="17" y="190"/>
                    <a:pt x="38" y="206"/>
                    <a:pt x="54" y="244"/>
                  </a:cubicBezTo>
                  <a:cubicBezTo>
                    <a:pt x="71" y="260"/>
                    <a:pt x="104" y="260"/>
                    <a:pt x="141" y="260"/>
                  </a:cubicBezTo>
                  <a:cubicBezTo>
                    <a:pt x="174" y="260"/>
                    <a:pt x="191" y="244"/>
                    <a:pt x="207" y="206"/>
                  </a:cubicBezTo>
                  <a:cubicBezTo>
                    <a:pt x="224" y="174"/>
                    <a:pt x="224" y="141"/>
                    <a:pt x="224" y="103"/>
                  </a:cubicBezTo>
                  <a:cubicBezTo>
                    <a:pt x="224" y="70"/>
                    <a:pt x="207" y="54"/>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7" name="Google Shape;20677;p55"/>
            <p:cNvSpPr/>
            <p:nvPr/>
          </p:nvSpPr>
          <p:spPr>
            <a:xfrm>
              <a:off x="5224275" y="2561950"/>
              <a:ext cx="6100" cy="6425"/>
            </a:xfrm>
            <a:custGeom>
              <a:avLst/>
              <a:gdLst/>
              <a:ahLst/>
              <a:cxnLst/>
              <a:rect l="l" t="t" r="r" b="b"/>
              <a:pathLst>
                <a:path w="244" h="257" extrusionOk="0">
                  <a:moveTo>
                    <a:pt x="103" y="1"/>
                  </a:moveTo>
                  <a:cubicBezTo>
                    <a:pt x="54" y="17"/>
                    <a:pt x="0" y="87"/>
                    <a:pt x="21" y="153"/>
                  </a:cubicBezTo>
                  <a:cubicBezTo>
                    <a:pt x="21" y="191"/>
                    <a:pt x="37" y="223"/>
                    <a:pt x="54" y="240"/>
                  </a:cubicBezTo>
                  <a:cubicBezTo>
                    <a:pt x="87" y="256"/>
                    <a:pt x="124" y="256"/>
                    <a:pt x="140" y="256"/>
                  </a:cubicBezTo>
                  <a:cubicBezTo>
                    <a:pt x="206" y="256"/>
                    <a:pt x="243" y="191"/>
                    <a:pt x="243" y="104"/>
                  </a:cubicBezTo>
                  <a:cubicBezTo>
                    <a:pt x="227" y="87"/>
                    <a:pt x="206" y="50"/>
                    <a:pt x="190" y="34"/>
                  </a:cubicBezTo>
                  <a:cubicBezTo>
                    <a:pt x="190" y="17"/>
                    <a:pt x="173" y="17"/>
                    <a:pt x="173"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8" name="Google Shape;20678;p55"/>
            <p:cNvSpPr/>
            <p:nvPr/>
          </p:nvSpPr>
          <p:spPr>
            <a:xfrm>
              <a:off x="5110475" y="2613500"/>
              <a:ext cx="6100" cy="6400"/>
            </a:xfrm>
            <a:custGeom>
              <a:avLst/>
              <a:gdLst/>
              <a:ahLst/>
              <a:cxnLst/>
              <a:rect l="l" t="t" r="r" b="b"/>
              <a:pathLst>
                <a:path w="244" h="256" extrusionOk="0">
                  <a:moveTo>
                    <a:pt x="141" y="0"/>
                  </a:moveTo>
                  <a:cubicBezTo>
                    <a:pt x="104" y="0"/>
                    <a:pt x="87" y="0"/>
                    <a:pt x="54" y="33"/>
                  </a:cubicBezTo>
                  <a:cubicBezTo>
                    <a:pt x="0" y="70"/>
                    <a:pt x="0" y="153"/>
                    <a:pt x="38" y="206"/>
                  </a:cubicBezTo>
                  <a:cubicBezTo>
                    <a:pt x="54" y="239"/>
                    <a:pt x="87" y="256"/>
                    <a:pt x="120" y="256"/>
                  </a:cubicBezTo>
                  <a:cubicBezTo>
                    <a:pt x="141" y="256"/>
                    <a:pt x="174" y="256"/>
                    <a:pt x="190" y="223"/>
                  </a:cubicBezTo>
                  <a:cubicBezTo>
                    <a:pt x="223" y="206"/>
                    <a:pt x="223" y="173"/>
                    <a:pt x="244" y="136"/>
                  </a:cubicBezTo>
                  <a:cubicBezTo>
                    <a:pt x="244" y="103"/>
                    <a:pt x="223" y="70"/>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9" name="Google Shape;20679;p55"/>
            <p:cNvSpPr/>
            <p:nvPr/>
          </p:nvSpPr>
          <p:spPr>
            <a:xfrm>
              <a:off x="5112225" y="2568350"/>
              <a:ext cx="6000" cy="6525"/>
            </a:xfrm>
            <a:custGeom>
              <a:avLst/>
              <a:gdLst/>
              <a:ahLst/>
              <a:cxnLst/>
              <a:rect l="l" t="t" r="r" b="b"/>
              <a:pathLst>
                <a:path w="240" h="261" extrusionOk="0">
                  <a:moveTo>
                    <a:pt x="104" y="0"/>
                  </a:moveTo>
                  <a:cubicBezTo>
                    <a:pt x="50" y="21"/>
                    <a:pt x="1" y="71"/>
                    <a:pt x="17" y="157"/>
                  </a:cubicBezTo>
                  <a:cubicBezTo>
                    <a:pt x="17" y="190"/>
                    <a:pt x="34" y="207"/>
                    <a:pt x="50" y="244"/>
                  </a:cubicBezTo>
                  <a:cubicBezTo>
                    <a:pt x="87" y="260"/>
                    <a:pt x="104" y="260"/>
                    <a:pt x="137" y="260"/>
                  </a:cubicBezTo>
                  <a:cubicBezTo>
                    <a:pt x="207" y="244"/>
                    <a:pt x="240" y="174"/>
                    <a:pt x="223" y="104"/>
                  </a:cubicBezTo>
                  <a:cubicBezTo>
                    <a:pt x="223" y="71"/>
                    <a:pt x="207" y="54"/>
                    <a:pt x="190" y="21"/>
                  </a:cubicBezTo>
                  <a:cubicBezTo>
                    <a:pt x="174" y="21"/>
                    <a:pt x="174"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0" name="Google Shape;20680;p55"/>
            <p:cNvSpPr/>
            <p:nvPr/>
          </p:nvSpPr>
          <p:spPr>
            <a:xfrm>
              <a:off x="5113475" y="2643600"/>
              <a:ext cx="6100" cy="6575"/>
            </a:xfrm>
            <a:custGeom>
              <a:avLst/>
              <a:gdLst/>
              <a:ahLst/>
              <a:cxnLst/>
              <a:rect l="l" t="t" r="r" b="b"/>
              <a:pathLst>
                <a:path w="244" h="263" extrusionOk="0">
                  <a:moveTo>
                    <a:pt x="140" y="0"/>
                  </a:moveTo>
                  <a:cubicBezTo>
                    <a:pt x="103" y="0"/>
                    <a:pt x="70" y="17"/>
                    <a:pt x="54" y="33"/>
                  </a:cubicBezTo>
                  <a:cubicBezTo>
                    <a:pt x="0" y="83"/>
                    <a:pt x="0" y="153"/>
                    <a:pt x="37" y="223"/>
                  </a:cubicBezTo>
                  <a:cubicBezTo>
                    <a:pt x="54" y="239"/>
                    <a:pt x="87" y="256"/>
                    <a:pt x="103" y="256"/>
                  </a:cubicBezTo>
                  <a:cubicBezTo>
                    <a:pt x="114" y="261"/>
                    <a:pt x="124" y="263"/>
                    <a:pt x="134" y="263"/>
                  </a:cubicBezTo>
                  <a:cubicBezTo>
                    <a:pt x="158" y="263"/>
                    <a:pt x="178" y="251"/>
                    <a:pt x="190" y="239"/>
                  </a:cubicBezTo>
                  <a:cubicBezTo>
                    <a:pt x="243" y="186"/>
                    <a:pt x="243" y="103"/>
                    <a:pt x="206" y="50"/>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1" name="Google Shape;20681;p55"/>
            <p:cNvSpPr/>
            <p:nvPr/>
          </p:nvSpPr>
          <p:spPr>
            <a:xfrm>
              <a:off x="5122525" y="2661025"/>
              <a:ext cx="6000" cy="6700"/>
            </a:xfrm>
            <a:custGeom>
              <a:avLst/>
              <a:gdLst/>
              <a:ahLst/>
              <a:cxnLst/>
              <a:rect l="l" t="t" r="r" b="b"/>
              <a:pathLst>
                <a:path w="240" h="268" extrusionOk="0">
                  <a:moveTo>
                    <a:pt x="128" y="0"/>
                  </a:moveTo>
                  <a:cubicBezTo>
                    <a:pt x="83" y="0"/>
                    <a:pt x="31" y="35"/>
                    <a:pt x="17" y="91"/>
                  </a:cubicBezTo>
                  <a:cubicBezTo>
                    <a:pt x="1" y="161"/>
                    <a:pt x="17" y="231"/>
                    <a:pt x="71" y="264"/>
                  </a:cubicBezTo>
                  <a:cubicBezTo>
                    <a:pt x="82" y="267"/>
                    <a:pt x="94" y="268"/>
                    <a:pt x="105" y="268"/>
                  </a:cubicBezTo>
                  <a:cubicBezTo>
                    <a:pt x="159" y="268"/>
                    <a:pt x="210" y="235"/>
                    <a:pt x="223" y="177"/>
                  </a:cubicBezTo>
                  <a:cubicBezTo>
                    <a:pt x="240" y="107"/>
                    <a:pt x="207" y="41"/>
                    <a:pt x="153"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2" name="Google Shape;20682;p55"/>
            <p:cNvSpPr/>
            <p:nvPr/>
          </p:nvSpPr>
          <p:spPr>
            <a:xfrm>
              <a:off x="5114400" y="2518250"/>
              <a:ext cx="5575" cy="6525"/>
            </a:xfrm>
            <a:custGeom>
              <a:avLst/>
              <a:gdLst/>
              <a:ahLst/>
              <a:cxnLst/>
              <a:rect l="l" t="t" r="r" b="b"/>
              <a:pathLst>
                <a:path w="223" h="261" extrusionOk="0">
                  <a:moveTo>
                    <a:pt x="94" y="0"/>
                  </a:moveTo>
                  <a:cubicBezTo>
                    <a:pt x="53" y="0"/>
                    <a:pt x="12" y="32"/>
                    <a:pt x="0" y="83"/>
                  </a:cubicBezTo>
                  <a:lnTo>
                    <a:pt x="0" y="133"/>
                  </a:lnTo>
                  <a:cubicBezTo>
                    <a:pt x="0" y="186"/>
                    <a:pt x="17" y="236"/>
                    <a:pt x="66" y="252"/>
                  </a:cubicBezTo>
                  <a:cubicBezTo>
                    <a:pt x="76" y="258"/>
                    <a:pt x="88" y="261"/>
                    <a:pt x="99" y="261"/>
                  </a:cubicBezTo>
                  <a:cubicBezTo>
                    <a:pt x="128" y="261"/>
                    <a:pt x="157" y="243"/>
                    <a:pt x="169" y="219"/>
                  </a:cubicBezTo>
                  <a:cubicBezTo>
                    <a:pt x="190" y="219"/>
                    <a:pt x="206" y="203"/>
                    <a:pt x="206" y="170"/>
                  </a:cubicBezTo>
                  <a:cubicBezTo>
                    <a:pt x="223" y="116"/>
                    <a:pt x="206" y="30"/>
                    <a:pt x="136" y="13"/>
                  </a:cubicBezTo>
                  <a:cubicBezTo>
                    <a:pt x="123" y="4"/>
                    <a:pt x="108"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3" name="Google Shape;20683;p55"/>
            <p:cNvSpPr/>
            <p:nvPr/>
          </p:nvSpPr>
          <p:spPr>
            <a:xfrm>
              <a:off x="5116975" y="2548100"/>
              <a:ext cx="6400" cy="6675"/>
            </a:xfrm>
            <a:custGeom>
              <a:avLst/>
              <a:gdLst/>
              <a:ahLst/>
              <a:cxnLst/>
              <a:rect l="l" t="t" r="r" b="b"/>
              <a:pathLst>
                <a:path w="256" h="267" extrusionOk="0">
                  <a:moveTo>
                    <a:pt x="134" y="1"/>
                  </a:moveTo>
                  <a:cubicBezTo>
                    <a:pt x="84" y="1"/>
                    <a:pt x="44" y="35"/>
                    <a:pt x="17" y="89"/>
                  </a:cubicBezTo>
                  <a:cubicBezTo>
                    <a:pt x="0" y="159"/>
                    <a:pt x="33" y="229"/>
                    <a:pt x="87" y="262"/>
                  </a:cubicBezTo>
                  <a:cubicBezTo>
                    <a:pt x="95" y="265"/>
                    <a:pt x="104" y="266"/>
                    <a:pt x="114" y="266"/>
                  </a:cubicBezTo>
                  <a:cubicBezTo>
                    <a:pt x="159" y="266"/>
                    <a:pt x="209" y="234"/>
                    <a:pt x="223" y="176"/>
                  </a:cubicBezTo>
                  <a:cubicBezTo>
                    <a:pt x="256" y="110"/>
                    <a:pt x="223" y="40"/>
                    <a:pt x="169" y="7"/>
                  </a:cubicBezTo>
                  <a:cubicBezTo>
                    <a:pt x="157" y="3"/>
                    <a:pt x="145"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4" name="Google Shape;20684;p55"/>
            <p:cNvSpPr/>
            <p:nvPr/>
          </p:nvSpPr>
          <p:spPr>
            <a:xfrm>
              <a:off x="5118625" y="2582975"/>
              <a:ext cx="6100" cy="6525"/>
            </a:xfrm>
            <a:custGeom>
              <a:avLst/>
              <a:gdLst/>
              <a:ahLst/>
              <a:cxnLst/>
              <a:rect l="l" t="t" r="r" b="b"/>
              <a:pathLst>
                <a:path w="244" h="261" extrusionOk="0">
                  <a:moveTo>
                    <a:pt x="103" y="1"/>
                  </a:moveTo>
                  <a:cubicBezTo>
                    <a:pt x="54" y="1"/>
                    <a:pt x="0" y="71"/>
                    <a:pt x="21" y="137"/>
                  </a:cubicBezTo>
                  <a:cubicBezTo>
                    <a:pt x="21" y="224"/>
                    <a:pt x="87" y="261"/>
                    <a:pt x="140" y="261"/>
                  </a:cubicBezTo>
                  <a:cubicBezTo>
                    <a:pt x="173" y="240"/>
                    <a:pt x="190" y="224"/>
                    <a:pt x="206" y="207"/>
                  </a:cubicBezTo>
                  <a:cubicBezTo>
                    <a:pt x="227" y="174"/>
                    <a:pt x="243" y="137"/>
                    <a:pt x="243" y="104"/>
                  </a:cubicBezTo>
                  <a:cubicBezTo>
                    <a:pt x="227" y="71"/>
                    <a:pt x="206" y="34"/>
                    <a:pt x="190" y="17"/>
                  </a:cubicBezTo>
                  <a:cubicBezTo>
                    <a:pt x="190"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5" name="Google Shape;20685;p55"/>
            <p:cNvSpPr/>
            <p:nvPr/>
          </p:nvSpPr>
          <p:spPr>
            <a:xfrm>
              <a:off x="5117375" y="2598450"/>
              <a:ext cx="5600" cy="6525"/>
            </a:xfrm>
            <a:custGeom>
              <a:avLst/>
              <a:gdLst/>
              <a:ahLst/>
              <a:cxnLst/>
              <a:rect l="l" t="t" r="r" b="b"/>
              <a:pathLst>
                <a:path w="224" h="261" extrusionOk="0">
                  <a:moveTo>
                    <a:pt x="104" y="0"/>
                  </a:moveTo>
                  <a:cubicBezTo>
                    <a:pt x="34" y="0"/>
                    <a:pt x="1" y="70"/>
                    <a:pt x="1" y="136"/>
                  </a:cubicBezTo>
                  <a:cubicBezTo>
                    <a:pt x="17" y="174"/>
                    <a:pt x="17" y="207"/>
                    <a:pt x="50" y="223"/>
                  </a:cubicBezTo>
                  <a:cubicBezTo>
                    <a:pt x="71" y="260"/>
                    <a:pt x="104" y="260"/>
                    <a:pt x="137" y="260"/>
                  </a:cubicBezTo>
                  <a:cubicBezTo>
                    <a:pt x="153" y="239"/>
                    <a:pt x="190" y="223"/>
                    <a:pt x="207" y="207"/>
                  </a:cubicBezTo>
                  <a:cubicBezTo>
                    <a:pt x="223" y="174"/>
                    <a:pt x="223" y="136"/>
                    <a:pt x="223" y="103"/>
                  </a:cubicBezTo>
                  <a:cubicBezTo>
                    <a:pt x="223" y="70"/>
                    <a:pt x="207"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6" name="Google Shape;20686;p55"/>
            <p:cNvSpPr/>
            <p:nvPr/>
          </p:nvSpPr>
          <p:spPr>
            <a:xfrm>
              <a:off x="5093375" y="2493200"/>
              <a:ext cx="6000" cy="6700"/>
            </a:xfrm>
            <a:custGeom>
              <a:avLst/>
              <a:gdLst/>
              <a:ahLst/>
              <a:cxnLst/>
              <a:rect l="l" t="t" r="r" b="b"/>
              <a:pathLst>
                <a:path w="240" h="268" extrusionOk="0">
                  <a:moveTo>
                    <a:pt x="103" y="1"/>
                  </a:moveTo>
                  <a:cubicBezTo>
                    <a:pt x="66" y="17"/>
                    <a:pt x="50" y="38"/>
                    <a:pt x="33" y="54"/>
                  </a:cubicBezTo>
                  <a:cubicBezTo>
                    <a:pt x="17" y="87"/>
                    <a:pt x="0" y="120"/>
                    <a:pt x="0" y="158"/>
                  </a:cubicBezTo>
                  <a:cubicBezTo>
                    <a:pt x="17" y="191"/>
                    <a:pt x="33" y="224"/>
                    <a:pt x="50" y="244"/>
                  </a:cubicBezTo>
                  <a:cubicBezTo>
                    <a:pt x="61" y="256"/>
                    <a:pt x="83" y="267"/>
                    <a:pt x="107" y="267"/>
                  </a:cubicBezTo>
                  <a:cubicBezTo>
                    <a:pt x="116" y="267"/>
                    <a:pt x="126" y="265"/>
                    <a:pt x="136" y="261"/>
                  </a:cubicBezTo>
                  <a:cubicBezTo>
                    <a:pt x="186" y="261"/>
                    <a:pt x="239" y="191"/>
                    <a:pt x="223" y="120"/>
                  </a:cubicBezTo>
                  <a:cubicBezTo>
                    <a:pt x="223" y="87"/>
                    <a:pt x="206" y="54"/>
                    <a:pt x="186"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7" name="Google Shape;20687;p55"/>
            <p:cNvSpPr/>
            <p:nvPr/>
          </p:nvSpPr>
          <p:spPr>
            <a:xfrm>
              <a:off x="5078325" y="2495375"/>
              <a:ext cx="6000" cy="6525"/>
            </a:xfrm>
            <a:custGeom>
              <a:avLst/>
              <a:gdLst/>
              <a:ahLst/>
              <a:cxnLst/>
              <a:rect l="l" t="t" r="r" b="b"/>
              <a:pathLst>
                <a:path w="240" h="261" extrusionOk="0">
                  <a:moveTo>
                    <a:pt x="103" y="0"/>
                  </a:moveTo>
                  <a:cubicBezTo>
                    <a:pt x="33" y="17"/>
                    <a:pt x="0" y="71"/>
                    <a:pt x="17" y="157"/>
                  </a:cubicBezTo>
                  <a:cubicBezTo>
                    <a:pt x="17" y="190"/>
                    <a:pt x="33" y="207"/>
                    <a:pt x="50" y="240"/>
                  </a:cubicBezTo>
                  <a:cubicBezTo>
                    <a:pt x="66" y="260"/>
                    <a:pt x="103" y="260"/>
                    <a:pt x="136" y="260"/>
                  </a:cubicBezTo>
                  <a:cubicBezTo>
                    <a:pt x="190" y="240"/>
                    <a:pt x="239" y="174"/>
                    <a:pt x="223" y="104"/>
                  </a:cubicBezTo>
                  <a:cubicBezTo>
                    <a:pt x="223" y="71"/>
                    <a:pt x="206" y="33"/>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8" name="Google Shape;20688;p55"/>
            <p:cNvSpPr/>
            <p:nvPr/>
          </p:nvSpPr>
          <p:spPr>
            <a:xfrm>
              <a:off x="5085625" y="2478150"/>
              <a:ext cx="5600" cy="6525"/>
            </a:xfrm>
            <a:custGeom>
              <a:avLst/>
              <a:gdLst/>
              <a:ahLst/>
              <a:cxnLst/>
              <a:rect l="l" t="t" r="r" b="b"/>
              <a:pathLst>
                <a:path w="224" h="261" extrusionOk="0">
                  <a:moveTo>
                    <a:pt x="104" y="1"/>
                  </a:moveTo>
                  <a:cubicBezTo>
                    <a:pt x="34" y="1"/>
                    <a:pt x="1" y="71"/>
                    <a:pt x="1" y="141"/>
                  </a:cubicBezTo>
                  <a:cubicBezTo>
                    <a:pt x="1" y="174"/>
                    <a:pt x="17" y="207"/>
                    <a:pt x="50" y="228"/>
                  </a:cubicBezTo>
                  <a:cubicBezTo>
                    <a:pt x="67" y="261"/>
                    <a:pt x="104" y="261"/>
                    <a:pt x="120" y="261"/>
                  </a:cubicBezTo>
                  <a:cubicBezTo>
                    <a:pt x="153" y="244"/>
                    <a:pt x="186" y="228"/>
                    <a:pt x="207" y="207"/>
                  </a:cubicBezTo>
                  <a:cubicBezTo>
                    <a:pt x="223" y="174"/>
                    <a:pt x="223" y="141"/>
                    <a:pt x="223" y="104"/>
                  </a:cubicBezTo>
                  <a:cubicBezTo>
                    <a:pt x="223" y="71"/>
                    <a:pt x="207" y="38"/>
                    <a:pt x="170" y="22"/>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9" name="Google Shape;20689;p55"/>
            <p:cNvSpPr/>
            <p:nvPr/>
          </p:nvSpPr>
          <p:spPr>
            <a:xfrm>
              <a:off x="5088625" y="2510650"/>
              <a:ext cx="6000" cy="6700"/>
            </a:xfrm>
            <a:custGeom>
              <a:avLst/>
              <a:gdLst/>
              <a:ahLst/>
              <a:cxnLst/>
              <a:rect l="l" t="t" r="r" b="b"/>
              <a:pathLst>
                <a:path w="240" h="268" extrusionOk="0">
                  <a:moveTo>
                    <a:pt x="120" y="1"/>
                  </a:moveTo>
                  <a:cubicBezTo>
                    <a:pt x="114" y="1"/>
                    <a:pt x="109" y="2"/>
                    <a:pt x="103" y="8"/>
                  </a:cubicBezTo>
                  <a:lnTo>
                    <a:pt x="66" y="8"/>
                  </a:lnTo>
                  <a:cubicBezTo>
                    <a:pt x="33" y="41"/>
                    <a:pt x="0" y="94"/>
                    <a:pt x="17" y="144"/>
                  </a:cubicBezTo>
                  <a:cubicBezTo>
                    <a:pt x="17" y="181"/>
                    <a:pt x="33" y="214"/>
                    <a:pt x="50" y="231"/>
                  </a:cubicBezTo>
                  <a:cubicBezTo>
                    <a:pt x="66" y="268"/>
                    <a:pt x="103" y="268"/>
                    <a:pt x="136" y="268"/>
                  </a:cubicBezTo>
                  <a:cubicBezTo>
                    <a:pt x="190" y="247"/>
                    <a:pt x="240" y="181"/>
                    <a:pt x="223" y="111"/>
                  </a:cubicBezTo>
                  <a:lnTo>
                    <a:pt x="223" y="78"/>
                  </a:lnTo>
                  <a:cubicBezTo>
                    <a:pt x="207" y="41"/>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0" name="Google Shape;20690;p55"/>
            <p:cNvSpPr/>
            <p:nvPr/>
          </p:nvSpPr>
          <p:spPr>
            <a:xfrm>
              <a:off x="5064100" y="2452900"/>
              <a:ext cx="6100" cy="6600"/>
            </a:xfrm>
            <a:custGeom>
              <a:avLst/>
              <a:gdLst/>
              <a:ahLst/>
              <a:cxnLst/>
              <a:rect l="l" t="t" r="r" b="b"/>
              <a:pathLst>
                <a:path w="244" h="264" extrusionOk="0">
                  <a:moveTo>
                    <a:pt x="120" y="1"/>
                  </a:moveTo>
                  <a:cubicBezTo>
                    <a:pt x="103" y="1"/>
                    <a:pt x="70" y="17"/>
                    <a:pt x="54" y="34"/>
                  </a:cubicBezTo>
                  <a:cubicBezTo>
                    <a:pt x="17" y="50"/>
                    <a:pt x="0" y="83"/>
                    <a:pt x="0" y="120"/>
                  </a:cubicBezTo>
                  <a:cubicBezTo>
                    <a:pt x="0" y="153"/>
                    <a:pt x="17" y="186"/>
                    <a:pt x="37" y="223"/>
                  </a:cubicBezTo>
                  <a:cubicBezTo>
                    <a:pt x="54" y="240"/>
                    <a:pt x="70" y="256"/>
                    <a:pt x="103" y="256"/>
                  </a:cubicBezTo>
                  <a:cubicBezTo>
                    <a:pt x="114" y="261"/>
                    <a:pt x="123" y="263"/>
                    <a:pt x="131" y="263"/>
                  </a:cubicBezTo>
                  <a:cubicBezTo>
                    <a:pt x="151" y="263"/>
                    <a:pt x="167" y="252"/>
                    <a:pt x="190" y="240"/>
                  </a:cubicBezTo>
                  <a:cubicBezTo>
                    <a:pt x="223" y="186"/>
                    <a:pt x="243" y="104"/>
                    <a:pt x="206" y="50"/>
                  </a:cubicBezTo>
                  <a:cubicBezTo>
                    <a:pt x="190" y="34"/>
                    <a:pt x="173" y="17"/>
                    <a:pt x="157" y="17"/>
                  </a:cubicBezTo>
                  <a:cubicBezTo>
                    <a:pt x="157"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1" name="Google Shape;20691;p55"/>
            <p:cNvSpPr/>
            <p:nvPr/>
          </p:nvSpPr>
          <p:spPr>
            <a:xfrm>
              <a:off x="5082125" y="2528550"/>
              <a:ext cx="6100" cy="6475"/>
            </a:xfrm>
            <a:custGeom>
              <a:avLst/>
              <a:gdLst/>
              <a:ahLst/>
              <a:cxnLst/>
              <a:rect l="l" t="t" r="r" b="b"/>
              <a:pathLst>
                <a:path w="244" h="259" extrusionOk="0">
                  <a:moveTo>
                    <a:pt x="113" y="1"/>
                  </a:moveTo>
                  <a:cubicBezTo>
                    <a:pt x="72" y="1"/>
                    <a:pt x="32" y="32"/>
                    <a:pt x="17" y="84"/>
                  </a:cubicBezTo>
                  <a:cubicBezTo>
                    <a:pt x="1" y="149"/>
                    <a:pt x="17" y="220"/>
                    <a:pt x="87" y="253"/>
                  </a:cubicBezTo>
                  <a:cubicBezTo>
                    <a:pt x="97" y="256"/>
                    <a:pt x="108" y="258"/>
                    <a:pt x="118" y="258"/>
                  </a:cubicBezTo>
                  <a:cubicBezTo>
                    <a:pt x="164" y="258"/>
                    <a:pt x="210" y="224"/>
                    <a:pt x="223" y="170"/>
                  </a:cubicBezTo>
                  <a:cubicBezTo>
                    <a:pt x="244" y="116"/>
                    <a:pt x="207" y="30"/>
                    <a:pt x="157"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2" name="Google Shape;20692;p55"/>
            <p:cNvSpPr/>
            <p:nvPr/>
          </p:nvSpPr>
          <p:spPr>
            <a:xfrm>
              <a:off x="5097600" y="2569700"/>
              <a:ext cx="5575" cy="6400"/>
            </a:xfrm>
            <a:custGeom>
              <a:avLst/>
              <a:gdLst/>
              <a:ahLst/>
              <a:cxnLst/>
              <a:rect l="l" t="t" r="r" b="b"/>
              <a:pathLst>
                <a:path w="223" h="256" extrusionOk="0">
                  <a:moveTo>
                    <a:pt x="103" y="0"/>
                  </a:moveTo>
                  <a:cubicBezTo>
                    <a:pt x="37" y="0"/>
                    <a:pt x="0" y="70"/>
                    <a:pt x="0" y="136"/>
                  </a:cubicBezTo>
                  <a:cubicBezTo>
                    <a:pt x="17" y="190"/>
                    <a:pt x="37" y="223"/>
                    <a:pt x="70" y="239"/>
                  </a:cubicBezTo>
                  <a:cubicBezTo>
                    <a:pt x="87" y="239"/>
                    <a:pt x="103" y="256"/>
                    <a:pt x="140" y="256"/>
                  </a:cubicBezTo>
                  <a:cubicBezTo>
                    <a:pt x="157" y="239"/>
                    <a:pt x="190" y="223"/>
                    <a:pt x="206" y="206"/>
                  </a:cubicBezTo>
                  <a:cubicBezTo>
                    <a:pt x="223" y="173"/>
                    <a:pt x="223" y="136"/>
                    <a:pt x="223" y="103"/>
                  </a:cubicBezTo>
                  <a:cubicBezTo>
                    <a:pt x="223" y="70"/>
                    <a:pt x="206" y="33"/>
                    <a:pt x="190" y="17"/>
                  </a:cubicBezTo>
                  <a:cubicBezTo>
                    <a:pt x="173"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3" name="Google Shape;20693;p55"/>
            <p:cNvSpPr/>
            <p:nvPr/>
          </p:nvSpPr>
          <p:spPr>
            <a:xfrm>
              <a:off x="5219125" y="2577825"/>
              <a:ext cx="6500" cy="6525"/>
            </a:xfrm>
            <a:custGeom>
              <a:avLst/>
              <a:gdLst/>
              <a:ahLst/>
              <a:cxnLst/>
              <a:rect l="l" t="t" r="r" b="b"/>
              <a:pathLst>
                <a:path w="260" h="261" extrusionOk="0">
                  <a:moveTo>
                    <a:pt x="140" y="1"/>
                  </a:moveTo>
                  <a:cubicBezTo>
                    <a:pt x="103" y="1"/>
                    <a:pt x="87" y="1"/>
                    <a:pt x="54" y="17"/>
                  </a:cubicBezTo>
                  <a:cubicBezTo>
                    <a:pt x="21" y="71"/>
                    <a:pt x="0" y="157"/>
                    <a:pt x="37" y="207"/>
                  </a:cubicBezTo>
                  <a:cubicBezTo>
                    <a:pt x="54" y="240"/>
                    <a:pt x="87" y="261"/>
                    <a:pt x="124" y="261"/>
                  </a:cubicBezTo>
                  <a:cubicBezTo>
                    <a:pt x="140" y="261"/>
                    <a:pt x="173" y="261"/>
                    <a:pt x="190" y="223"/>
                  </a:cubicBezTo>
                  <a:cubicBezTo>
                    <a:pt x="243" y="190"/>
                    <a:pt x="260" y="104"/>
                    <a:pt x="206" y="54"/>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4" name="Google Shape;20694;p55"/>
            <p:cNvSpPr/>
            <p:nvPr/>
          </p:nvSpPr>
          <p:spPr>
            <a:xfrm>
              <a:off x="5091600" y="2461475"/>
              <a:ext cx="6425" cy="6400"/>
            </a:xfrm>
            <a:custGeom>
              <a:avLst/>
              <a:gdLst/>
              <a:ahLst/>
              <a:cxnLst/>
              <a:rect l="l" t="t" r="r" b="b"/>
              <a:pathLst>
                <a:path w="257" h="256" extrusionOk="0">
                  <a:moveTo>
                    <a:pt x="137" y="0"/>
                  </a:moveTo>
                  <a:cubicBezTo>
                    <a:pt x="121" y="0"/>
                    <a:pt x="88" y="0"/>
                    <a:pt x="71" y="17"/>
                  </a:cubicBezTo>
                  <a:cubicBezTo>
                    <a:pt x="17" y="70"/>
                    <a:pt x="1" y="153"/>
                    <a:pt x="50" y="206"/>
                  </a:cubicBezTo>
                  <a:cubicBezTo>
                    <a:pt x="71" y="239"/>
                    <a:pt x="88" y="256"/>
                    <a:pt x="121" y="256"/>
                  </a:cubicBezTo>
                  <a:cubicBezTo>
                    <a:pt x="154" y="256"/>
                    <a:pt x="174" y="239"/>
                    <a:pt x="207" y="223"/>
                  </a:cubicBezTo>
                  <a:cubicBezTo>
                    <a:pt x="240" y="190"/>
                    <a:pt x="257" y="103"/>
                    <a:pt x="224" y="50"/>
                  </a:cubicBezTo>
                  <a:cubicBezTo>
                    <a:pt x="207" y="33"/>
                    <a:pt x="191"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5" name="Google Shape;20695;p55"/>
            <p:cNvSpPr/>
            <p:nvPr/>
          </p:nvSpPr>
          <p:spPr>
            <a:xfrm>
              <a:off x="5094200" y="2540000"/>
              <a:ext cx="6000" cy="6700"/>
            </a:xfrm>
            <a:custGeom>
              <a:avLst/>
              <a:gdLst/>
              <a:ahLst/>
              <a:cxnLst/>
              <a:rect l="l" t="t" r="r" b="b"/>
              <a:pathLst>
                <a:path w="240" h="268" extrusionOk="0">
                  <a:moveTo>
                    <a:pt x="103" y="1"/>
                  </a:moveTo>
                  <a:cubicBezTo>
                    <a:pt x="33" y="21"/>
                    <a:pt x="0" y="87"/>
                    <a:pt x="0" y="157"/>
                  </a:cubicBezTo>
                  <a:cubicBezTo>
                    <a:pt x="17" y="190"/>
                    <a:pt x="33" y="227"/>
                    <a:pt x="50" y="244"/>
                  </a:cubicBezTo>
                  <a:cubicBezTo>
                    <a:pt x="64" y="256"/>
                    <a:pt x="85" y="267"/>
                    <a:pt x="107" y="267"/>
                  </a:cubicBezTo>
                  <a:cubicBezTo>
                    <a:pt x="117" y="267"/>
                    <a:pt x="126" y="265"/>
                    <a:pt x="136" y="260"/>
                  </a:cubicBezTo>
                  <a:cubicBezTo>
                    <a:pt x="190" y="260"/>
                    <a:pt x="239" y="190"/>
                    <a:pt x="223" y="124"/>
                  </a:cubicBezTo>
                  <a:cubicBezTo>
                    <a:pt x="223" y="87"/>
                    <a:pt x="206" y="54"/>
                    <a:pt x="190" y="38"/>
                  </a:cubicBezTo>
                  <a:cubicBezTo>
                    <a:pt x="173" y="21"/>
                    <a:pt x="173"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6" name="Google Shape;20696;p55"/>
            <p:cNvSpPr/>
            <p:nvPr/>
          </p:nvSpPr>
          <p:spPr>
            <a:xfrm>
              <a:off x="5082550" y="2570925"/>
              <a:ext cx="6100" cy="6700"/>
            </a:xfrm>
            <a:custGeom>
              <a:avLst/>
              <a:gdLst/>
              <a:ahLst/>
              <a:cxnLst/>
              <a:rect l="l" t="t" r="r" b="b"/>
              <a:pathLst>
                <a:path w="244" h="268" extrusionOk="0">
                  <a:moveTo>
                    <a:pt x="103" y="1"/>
                  </a:moveTo>
                  <a:cubicBezTo>
                    <a:pt x="70" y="21"/>
                    <a:pt x="37" y="38"/>
                    <a:pt x="21" y="54"/>
                  </a:cubicBezTo>
                  <a:cubicBezTo>
                    <a:pt x="0" y="87"/>
                    <a:pt x="0" y="124"/>
                    <a:pt x="0" y="157"/>
                  </a:cubicBezTo>
                  <a:cubicBezTo>
                    <a:pt x="21" y="190"/>
                    <a:pt x="21" y="227"/>
                    <a:pt x="54" y="244"/>
                  </a:cubicBezTo>
                  <a:cubicBezTo>
                    <a:pt x="65" y="255"/>
                    <a:pt x="85" y="267"/>
                    <a:pt x="109" y="267"/>
                  </a:cubicBezTo>
                  <a:cubicBezTo>
                    <a:pt x="119" y="267"/>
                    <a:pt x="129" y="265"/>
                    <a:pt x="140" y="260"/>
                  </a:cubicBezTo>
                  <a:cubicBezTo>
                    <a:pt x="190" y="260"/>
                    <a:pt x="243" y="190"/>
                    <a:pt x="227" y="124"/>
                  </a:cubicBezTo>
                  <a:cubicBezTo>
                    <a:pt x="227" y="87"/>
                    <a:pt x="206" y="54"/>
                    <a:pt x="173" y="38"/>
                  </a:cubicBezTo>
                  <a:cubicBezTo>
                    <a:pt x="173" y="21"/>
                    <a:pt x="173" y="21"/>
                    <a:pt x="157" y="21"/>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7" name="Google Shape;20697;p55"/>
            <p:cNvSpPr/>
            <p:nvPr/>
          </p:nvSpPr>
          <p:spPr>
            <a:xfrm>
              <a:off x="5072225" y="2557625"/>
              <a:ext cx="6125" cy="6525"/>
            </a:xfrm>
            <a:custGeom>
              <a:avLst/>
              <a:gdLst/>
              <a:ahLst/>
              <a:cxnLst/>
              <a:rect l="l" t="t" r="r" b="b"/>
              <a:pathLst>
                <a:path w="245" h="261" extrusionOk="0">
                  <a:moveTo>
                    <a:pt x="104" y="1"/>
                  </a:moveTo>
                  <a:cubicBezTo>
                    <a:pt x="38" y="17"/>
                    <a:pt x="1" y="87"/>
                    <a:pt x="1" y="157"/>
                  </a:cubicBezTo>
                  <a:cubicBezTo>
                    <a:pt x="21" y="190"/>
                    <a:pt x="38" y="223"/>
                    <a:pt x="54" y="244"/>
                  </a:cubicBezTo>
                  <a:cubicBezTo>
                    <a:pt x="71" y="260"/>
                    <a:pt x="104" y="260"/>
                    <a:pt x="141" y="260"/>
                  </a:cubicBezTo>
                  <a:cubicBezTo>
                    <a:pt x="191" y="244"/>
                    <a:pt x="244" y="190"/>
                    <a:pt x="228" y="104"/>
                  </a:cubicBezTo>
                  <a:cubicBezTo>
                    <a:pt x="228" y="71"/>
                    <a:pt x="207" y="54"/>
                    <a:pt x="191" y="17"/>
                  </a:cubicBezTo>
                  <a:lnTo>
                    <a:pt x="158" y="17"/>
                  </a:ln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8" name="Google Shape;20698;p55"/>
            <p:cNvSpPr/>
            <p:nvPr/>
          </p:nvSpPr>
          <p:spPr>
            <a:xfrm>
              <a:off x="5073575" y="2541650"/>
              <a:ext cx="6425" cy="6475"/>
            </a:xfrm>
            <a:custGeom>
              <a:avLst/>
              <a:gdLst/>
              <a:ahLst/>
              <a:cxnLst/>
              <a:rect l="l" t="t" r="r" b="b"/>
              <a:pathLst>
                <a:path w="257" h="259" extrusionOk="0">
                  <a:moveTo>
                    <a:pt x="145" y="1"/>
                  </a:moveTo>
                  <a:cubicBezTo>
                    <a:pt x="98" y="1"/>
                    <a:pt x="47" y="33"/>
                    <a:pt x="33" y="91"/>
                  </a:cubicBezTo>
                  <a:cubicBezTo>
                    <a:pt x="0" y="161"/>
                    <a:pt x="33" y="227"/>
                    <a:pt x="87" y="244"/>
                  </a:cubicBezTo>
                  <a:cubicBezTo>
                    <a:pt x="105" y="254"/>
                    <a:pt x="122" y="259"/>
                    <a:pt x="138" y="259"/>
                  </a:cubicBezTo>
                  <a:cubicBezTo>
                    <a:pt x="181" y="259"/>
                    <a:pt x="216" y="226"/>
                    <a:pt x="240" y="178"/>
                  </a:cubicBezTo>
                  <a:cubicBezTo>
                    <a:pt x="256" y="108"/>
                    <a:pt x="223" y="38"/>
                    <a:pt x="174" y="5"/>
                  </a:cubicBezTo>
                  <a:cubicBezTo>
                    <a:pt x="165"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9" name="Google Shape;20699;p55"/>
            <p:cNvSpPr/>
            <p:nvPr/>
          </p:nvSpPr>
          <p:spPr>
            <a:xfrm>
              <a:off x="5071400" y="2604950"/>
              <a:ext cx="5600" cy="6575"/>
            </a:xfrm>
            <a:custGeom>
              <a:avLst/>
              <a:gdLst/>
              <a:ahLst/>
              <a:cxnLst/>
              <a:rect l="l" t="t" r="r" b="b"/>
              <a:pathLst>
                <a:path w="224" h="263" extrusionOk="0">
                  <a:moveTo>
                    <a:pt x="120" y="0"/>
                  </a:moveTo>
                  <a:cubicBezTo>
                    <a:pt x="104" y="0"/>
                    <a:pt x="71" y="17"/>
                    <a:pt x="54" y="33"/>
                  </a:cubicBezTo>
                  <a:cubicBezTo>
                    <a:pt x="1" y="83"/>
                    <a:pt x="1" y="153"/>
                    <a:pt x="34" y="223"/>
                  </a:cubicBezTo>
                  <a:cubicBezTo>
                    <a:pt x="54" y="239"/>
                    <a:pt x="71" y="256"/>
                    <a:pt x="104" y="256"/>
                  </a:cubicBezTo>
                  <a:cubicBezTo>
                    <a:pt x="114" y="261"/>
                    <a:pt x="122" y="263"/>
                    <a:pt x="130" y="263"/>
                  </a:cubicBezTo>
                  <a:cubicBezTo>
                    <a:pt x="150" y="263"/>
                    <a:pt x="167" y="251"/>
                    <a:pt x="191" y="239"/>
                  </a:cubicBezTo>
                  <a:cubicBezTo>
                    <a:pt x="207" y="206"/>
                    <a:pt x="224" y="186"/>
                    <a:pt x="224" y="153"/>
                  </a:cubicBezTo>
                  <a:cubicBezTo>
                    <a:pt x="224" y="120"/>
                    <a:pt x="224" y="83"/>
                    <a:pt x="207" y="50"/>
                  </a:cubicBezTo>
                  <a:cubicBezTo>
                    <a:pt x="191" y="33"/>
                    <a:pt x="174" y="17"/>
                    <a:pt x="158" y="17"/>
                  </a:cubicBezTo>
                  <a:cubicBezTo>
                    <a:pt x="158"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0" name="Google Shape;20700;p55"/>
            <p:cNvSpPr/>
            <p:nvPr/>
          </p:nvSpPr>
          <p:spPr>
            <a:xfrm>
              <a:off x="5078325" y="2589900"/>
              <a:ext cx="5575" cy="6575"/>
            </a:xfrm>
            <a:custGeom>
              <a:avLst/>
              <a:gdLst/>
              <a:ahLst/>
              <a:cxnLst/>
              <a:rect l="l" t="t" r="r" b="b"/>
              <a:pathLst>
                <a:path w="223" h="263" extrusionOk="0">
                  <a:moveTo>
                    <a:pt x="103" y="0"/>
                  </a:moveTo>
                  <a:cubicBezTo>
                    <a:pt x="33" y="17"/>
                    <a:pt x="0" y="87"/>
                    <a:pt x="0" y="153"/>
                  </a:cubicBezTo>
                  <a:cubicBezTo>
                    <a:pt x="17" y="190"/>
                    <a:pt x="17" y="223"/>
                    <a:pt x="50" y="239"/>
                  </a:cubicBezTo>
                  <a:cubicBezTo>
                    <a:pt x="61" y="251"/>
                    <a:pt x="83" y="263"/>
                    <a:pt x="107" y="263"/>
                  </a:cubicBezTo>
                  <a:cubicBezTo>
                    <a:pt x="117" y="263"/>
                    <a:pt x="127" y="261"/>
                    <a:pt x="136" y="256"/>
                  </a:cubicBezTo>
                  <a:cubicBezTo>
                    <a:pt x="153" y="256"/>
                    <a:pt x="190" y="239"/>
                    <a:pt x="206" y="206"/>
                  </a:cubicBezTo>
                  <a:cubicBezTo>
                    <a:pt x="223" y="190"/>
                    <a:pt x="223" y="153"/>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1" name="Google Shape;20701;p55"/>
            <p:cNvSpPr/>
            <p:nvPr/>
          </p:nvSpPr>
          <p:spPr>
            <a:xfrm>
              <a:off x="5070175" y="2577425"/>
              <a:ext cx="5600" cy="6650"/>
            </a:xfrm>
            <a:custGeom>
              <a:avLst/>
              <a:gdLst/>
              <a:ahLst/>
              <a:cxnLst/>
              <a:rect l="l" t="t" r="r" b="b"/>
              <a:pathLst>
                <a:path w="224" h="266" extrusionOk="0">
                  <a:moveTo>
                    <a:pt x="120" y="0"/>
                  </a:moveTo>
                  <a:cubicBezTo>
                    <a:pt x="83" y="0"/>
                    <a:pt x="50" y="17"/>
                    <a:pt x="33" y="33"/>
                  </a:cubicBezTo>
                  <a:cubicBezTo>
                    <a:pt x="17" y="50"/>
                    <a:pt x="0" y="87"/>
                    <a:pt x="0" y="120"/>
                  </a:cubicBezTo>
                  <a:cubicBezTo>
                    <a:pt x="0" y="153"/>
                    <a:pt x="0" y="190"/>
                    <a:pt x="17" y="223"/>
                  </a:cubicBezTo>
                  <a:cubicBezTo>
                    <a:pt x="35" y="252"/>
                    <a:pt x="64" y="265"/>
                    <a:pt x="95" y="265"/>
                  </a:cubicBezTo>
                  <a:cubicBezTo>
                    <a:pt x="120" y="265"/>
                    <a:pt x="147" y="256"/>
                    <a:pt x="169" y="239"/>
                  </a:cubicBezTo>
                  <a:cubicBezTo>
                    <a:pt x="223" y="190"/>
                    <a:pt x="223" y="103"/>
                    <a:pt x="186" y="50"/>
                  </a:cubicBezTo>
                  <a:cubicBezTo>
                    <a:pt x="169" y="33"/>
                    <a:pt x="153" y="17"/>
                    <a:pt x="136" y="17"/>
                  </a:cubicBezTo>
                  <a:cubicBezTo>
                    <a:pt x="136"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2" name="Google Shape;20702;p55"/>
            <p:cNvSpPr/>
            <p:nvPr/>
          </p:nvSpPr>
          <p:spPr>
            <a:xfrm>
              <a:off x="5073150" y="2511075"/>
              <a:ext cx="6025" cy="6700"/>
            </a:xfrm>
            <a:custGeom>
              <a:avLst/>
              <a:gdLst/>
              <a:ahLst/>
              <a:cxnLst/>
              <a:rect l="l" t="t" r="r" b="b"/>
              <a:pathLst>
                <a:path w="241" h="268" extrusionOk="0">
                  <a:moveTo>
                    <a:pt x="108" y="1"/>
                  </a:moveTo>
                  <a:cubicBezTo>
                    <a:pt x="84" y="1"/>
                    <a:pt x="62" y="12"/>
                    <a:pt x="50" y="24"/>
                  </a:cubicBezTo>
                  <a:cubicBezTo>
                    <a:pt x="1" y="77"/>
                    <a:pt x="1" y="164"/>
                    <a:pt x="34" y="214"/>
                  </a:cubicBezTo>
                  <a:cubicBezTo>
                    <a:pt x="50" y="230"/>
                    <a:pt x="88" y="251"/>
                    <a:pt x="104" y="267"/>
                  </a:cubicBezTo>
                  <a:cubicBezTo>
                    <a:pt x="137" y="267"/>
                    <a:pt x="170" y="251"/>
                    <a:pt x="191" y="230"/>
                  </a:cubicBezTo>
                  <a:cubicBezTo>
                    <a:pt x="240" y="181"/>
                    <a:pt x="240" y="110"/>
                    <a:pt x="207" y="45"/>
                  </a:cubicBezTo>
                  <a:cubicBezTo>
                    <a:pt x="191" y="24"/>
                    <a:pt x="170" y="7"/>
                    <a:pt x="154" y="7"/>
                  </a:cubicBezTo>
                  <a:lnTo>
                    <a:pt x="137" y="7"/>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3" name="Google Shape;20703;p55"/>
            <p:cNvSpPr/>
            <p:nvPr/>
          </p:nvSpPr>
          <p:spPr>
            <a:xfrm>
              <a:off x="5076975" y="2465800"/>
              <a:ext cx="5600" cy="6400"/>
            </a:xfrm>
            <a:custGeom>
              <a:avLst/>
              <a:gdLst/>
              <a:ahLst/>
              <a:cxnLst/>
              <a:rect l="l" t="t" r="r" b="b"/>
              <a:pathLst>
                <a:path w="224" h="256" extrusionOk="0">
                  <a:moveTo>
                    <a:pt x="104" y="0"/>
                  </a:moveTo>
                  <a:cubicBezTo>
                    <a:pt x="38" y="17"/>
                    <a:pt x="1" y="66"/>
                    <a:pt x="1" y="153"/>
                  </a:cubicBezTo>
                  <a:cubicBezTo>
                    <a:pt x="17" y="186"/>
                    <a:pt x="17" y="206"/>
                    <a:pt x="54" y="239"/>
                  </a:cubicBezTo>
                  <a:cubicBezTo>
                    <a:pt x="71" y="256"/>
                    <a:pt x="104" y="256"/>
                    <a:pt x="141" y="256"/>
                  </a:cubicBezTo>
                  <a:cubicBezTo>
                    <a:pt x="157" y="256"/>
                    <a:pt x="190" y="239"/>
                    <a:pt x="207" y="206"/>
                  </a:cubicBezTo>
                  <a:cubicBezTo>
                    <a:pt x="223" y="169"/>
                    <a:pt x="223" y="136"/>
                    <a:pt x="223" y="103"/>
                  </a:cubicBezTo>
                  <a:cubicBezTo>
                    <a:pt x="223" y="66"/>
                    <a:pt x="207" y="50"/>
                    <a:pt x="174"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4" name="Google Shape;20704;p55"/>
            <p:cNvSpPr/>
            <p:nvPr/>
          </p:nvSpPr>
          <p:spPr>
            <a:xfrm>
              <a:off x="5070175" y="2480750"/>
              <a:ext cx="6000" cy="6500"/>
            </a:xfrm>
            <a:custGeom>
              <a:avLst/>
              <a:gdLst/>
              <a:ahLst/>
              <a:cxnLst/>
              <a:rect l="l" t="t" r="r" b="b"/>
              <a:pathLst>
                <a:path w="240" h="260" extrusionOk="0">
                  <a:moveTo>
                    <a:pt x="136" y="0"/>
                  </a:moveTo>
                  <a:cubicBezTo>
                    <a:pt x="103" y="0"/>
                    <a:pt x="83" y="0"/>
                    <a:pt x="50" y="37"/>
                  </a:cubicBezTo>
                  <a:cubicBezTo>
                    <a:pt x="0" y="70"/>
                    <a:pt x="0" y="157"/>
                    <a:pt x="33" y="206"/>
                  </a:cubicBezTo>
                  <a:cubicBezTo>
                    <a:pt x="50" y="243"/>
                    <a:pt x="83" y="260"/>
                    <a:pt x="120" y="260"/>
                  </a:cubicBezTo>
                  <a:cubicBezTo>
                    <a:pt x="136" y="260"/>
                    <a:pt x="169" y="260"/>
                    <a:pt x="186" y="243"/>
                  </a:cubicBezTo>
                  <a:cubicBezTo>
                    <a:pt x="223" y="206"/>
                    <a:pt x="223" y="173"/>
                    <a:pt x="240" y="140"/>
                  </a:cubicBezTo>
                  <a:cubicBezTo>
                    <a:pt x="240" y="103"/>
                    <a:pt x="223" y="70"/>
                    <a:pt x="207" y="54"/>
                  </a:cubicBezTo>
                  <a:cubicBezTo>
                    <a:pt x="207" y="37"/>
                    <a:pt x="186" y="21"/>
                    <a:pt x="169" y="21"/>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5" name="Google Shape;20705;p55"/>
            <p:cNvSpPr/>
            <p:nvPr/>
          </p:nvSpPr>
          <p:spPr>
            <a:xfrm>
              <a:off x="5060700" y="2592700"/>
              <a:ext cx="5575" cy="6600"/>
            </a:xfrm>
            <a:custGeom>
              <a:avLst/>
              <a:gdLst/>
              <a:ahLst/>
              <a:cxnLst/>
              <a:rect l="l" t="t" r="r" b="b"/>
              <a:pathLst>
                <a:path w="223" h="264" extrusionOk="0">
                  <a:moveTo>
                    <a:pt x="120" y="0"/>
                  </a:moveTo>
                  <a:cubicBezTo>
                    <a:pt x="114" y="0"/>
                    <a:pt x="109" y="2"/>
                    <a:pt x="103" y="8"/>
                  </a:cubicBezTo>
                  <a:cubicBezTo>
                    <a:pt x="70" y="8"/>
                    <a:pt x="33" y="24"/>
                    <a:pt x="17" y="57"/>
                  </a:cubicBezTo>
                  <a:cubicBezTo>
                    <a:pt x="0" y="78"/>
                    <a:pt x="0" y="111"/>
                    <a:pt x="0" y="144"/>
                  </a:cubicBezTo>
                  <a:cubicBezTo>
                    <a:pt x="0" y="181"/>
                    <a:pt x="17" y="214"/>
                    <a:pt x="50" y="230"/>
                  </a:cubicBezTo>
                  <a:cubicBezTo>
                    <a:pt x="70" y="247"/>
                    <a:pt x="103" y="263"/>
                    <a:pt x="136" y="263"/>
                  </a:cubicBezTo>
                  <a:cubicBezTo>
                    <a:pt x="190" y="247"/>
                    <a:pt x="223" y="181"/>
                    <a:pt x="223" y="111"/>
                  </a:cubicBezTo>
                  <a:cubicBezTo>
                    <a:pt x="223" y="78"/>
                    <a:pt x="206" y="41"/>
                    <a:pt x="173"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6" name="Google Shape;20706;p55"/>
            <p:cNvSpPr/>
            <p:nvPr/>
          </p:nvSpPr>
          <p:spPr>
            <a:xfrm>
              <a:off x="5058950" y="2560625"/>
              <a:ext cx="6500" cy="6500"/>
            </a:xfrm>
            <a:custGeom>
              <a:avLst/>
              <a:gdLst/>
              <a:ahLst/>
              <a:cxnLst/>
              <a:rect l="l" t="t" r="r" b="b"/>
              <a:pathLst>
                <a:path w="260" h="260" extrusionOk="0">
                  <a:moveTo>
                    <a:pt x="140" y="0"/>
                  </a:moveTo>
                  <a:cubicBezTo>
                    <a:pt x="103" y="0"/>
                    <a:pt x="87" y="0"/>
                    <a:pt x="54" y="37"/>
                  </a:cubicBezTo>
                  <a:cubicBezTo>
                    <a:pt x="17" y="70"/>
                    <a:pt x="0" y="157"/>
                    <a:pt x="37" y="206"/>
                  </a:cubicBezTo>
                  <a:cubicBezTo>
                    <a:pt x="54" y="244"/>
                    <a:pt x="87" y="260"/>
                    <a:pt x="120" y="260"/>
                  </a:cubicBezTo>
                  <a:cubicBezTo>
                    <a:pt x="140" y="260"/>
                    <a:pt x="173" y="260"/>
                    <a:pt x="190" y="227"/>
                  </a:cubicBezTo>
                  <a:cubicBezTo>
                    <a:pt x="243" y="190"/>
                    <a:pt x="260" y="103"/>
                    <a:pt x="206" y="54"/>
                  </a:cubicBezTo>
                  <a:cubicBezTo>
                    <a:pt x="206" y="37"/>
                    <a:pt x="190" y="21"/>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7" name="Google Shape;20707;p55"/>
            <p:cNvSpPr/>
            <p:nvPr/>
          </p:nvSpPr>
          <p:spPr>
            <a:xfrm>
              <a:off x="5060700" y="2467850"/>
              <a:ext cx="6000" cy="6700"/>
            </a:xfrm>
            <a:custGeom>
              <a:avLst/>
              <a:gdLst/>
              <a:ahLst/>
              <a:cxnLst/>
              <a:rect l="l" t="t" r="r" b="b"/>
              <a:pathLst>
                <a:path w="240" h="268" extrusionOk="0">
                  <a:moveTo>
                    <a:pt x="103" y="1"/>
                  </a:moveTo>
                  <a:cubicBezTo>
                    <a:pt x="50" y="21"/>
                    <a:pt x="0" y="87"/>
                    <a:pt x="17" y="157"/>
                  </a:cubicBezTo>
                  <a:cubicBezTo>
                    <a:pt x="17" y="190"/>
                    <a:pt x="33" y="227"/>
                    <a:pt x="50" y="244"/>
                  </a:cubicBezTo>
                  <a:cubicBezTo>
                    <a:pt x="76" y="256"/>
                    <a:pt x="92" y="267"/>
                    <a:pt x="111" y="267"/>
                  </a:cubicBezTo>
                  <a:cubicBezTo>
                    <a:pt x="118" y="267"/>
                    <a:pt x="127" y="265"/>
                    <a:pt x="136" y="260"/>
                  </a:cubicBezTo>
                  <a:cubicBezTo>
                    <a:pt x="206" y="260"/>
                    <a:pt x="239" y="190"/>
                    <a:pt x="223" y="124"/>
                  </a:cubicBezTo>
                  <a:cubicBezTo>
                    <a:pt x="223" y="71"/>
                    <a:pt x="190" y="38"/>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8" name="Google Shape;20708;p55"/>
            <p:cNvSpPr/>
            <p:nvPr/>
          </p:nvSpPr>
          <p:spPr>
            <a:xfrm>
              <a:off x="5055525" y="2483325"/>
              <a:ext cx="5600" cy="6675"/>
            </a:xfrm>
            <a:custGeom>
              <a:avLst/>
              <a:gdLst/>
              <a:ahLst/>
              <a:cxnLst/>
              <a:rect l="l" t="t" r="r" b="b"/>
              <a:pathLst>
                <a:path w="224" h="267" extrusionOk="0">
                  <a:moveTo>
                    <a:pt x="104" y="0"/>
                  </a:moveTo>
                  <a:cubicBezTo>
                    <a:pt x="71" y="21"/>
                    <a:pt x="34" y="37"/>
                    <a:pt x="17" y="54"/>
                  </a:cubicBezTo>
                  <a:cubicBezTo>
                    <a:pt x="1" y="87"/>
                    <a:pt x="1" y="124"/>
                    <a:pt x="1" y="157"/>
                  </a:cubicBezTo>
                  <a:cubicBezTo>
                    <a:pt x="1" y="190"/>
                    <a:pt x="17" y="227"/>
                    <a:pt x="50" y="243"/>
                  </a:cubicBezTo>
                  <a:cubicBezTo>
                    <a:pt x="65" y="255"/>
                    <a:pt x="86" y="267"/>
                    <a:pt x="108" y="267"/>
                  </a:cubicBezTo>
                  <a:cubicBezTo>
                    <a:pt x="118" y="267"/>
                    <a:pt x="127" y="265"/>
                    <a:pt x="137" y="260"/>
                  </a:cubicBezTo>
                  <a:cubicBezTo>
                    <a:pt x="191" y="260"/>
                    <a:pt x="224" y="190"/>
                    <a:pt x="224" y="124"/>
                  </a:cubicBezTo>
                  <a:cubicBezTo>
                    <a:pt x="224" y="87"/>
                    <a:pt x="207" y="54"/>
                    <a:pt x="174" y="37"/>
                  </a:cubicBezTo>
                  <a:cubicBezTo>
                    <a:pt x="174" y="21"/>
                    <a:pt x="154" y="21"/>
                    <a:pt x="154" y="21"/>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9" name="Google Shape;20709;p55"/>
            <p:cNvSpPr/>
            <p:nvPr/>
          </p:nvSpPr>
          <p:spPr>
            <a:xfrm>
              <a:off x="5059350" y="2544325"/>
              <a:ext cx="6100" cy="6700"/>
            </a:xfrm>
            <a:custGeom>
              <a:avLst/>
              <a:gdLst/>
              <a:ahLst/>
              <a:cxnLst/>
              <a:rect l="l" t="t" r="r" b="b"/>
              <a:pathLst>
                <a:path w="244" h="268" extrusionOk="0">
                  <a:moveTo>
                    <a:pt x="104" y="1"/>
                  </a:moveTo>
                  <a:cubicBezTo>
                    <a:pt x="54" y="17"/>
                    <a:pt x="1" y="87"/>
                    <a:pt x="21" y="158"/>
                  </a:cubicBezTo>
                  <a:cubicBezTo>
                    <a:pt x="21" y="191"/>
                    <a:pt x="38" y="223"/>
                    <a:pt x="54" y="240"/>
                  </a:cubicBezTo>
                  <a:cubicBezTo>
                    <a:pt x="78" y="255"/>
                    <a:pt x="93" y="267"/>
                    <a:pt x="113" y="267"/>
                  </a:cubicBezTo>
                  <a:cubicBezTo>
                    <a:pt x="121" y="267"/>
                    <a:pt x="130" y="265"/>
                    <a:pt x="141" y="261"/>
                  </a:cubicBezTo>
                  <a:cubicBezTo>
                    <a:pt x="207" y="261"/>
                    <a:pt x="244" y="191"/>
                    <a:pt x="227" y="120"/>
                  </a:cubicBezTo>
                  <a:cubicBezTo>
                    <a:pt x="227" y="87"/>
                    <a:pt x="207" y="54"/>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0" name="Google Shape;20710;p55"/>
            <p:cNvSpPr/>
            <p:nvPr/>
          </p:nvSpPr>
          <p:spPr>
            <a:xfrm>
              <a:off x="5052950" y="2670600"/>
              <a:ext cx="2600" cy="6525"/>
            </a:xfrm>
            <a:custGeom>
              <a:avLst/>
              <a:gdLst/>
              <a:ahLst/>
              <a:cxnLst/>
              <a:rect l="l" t="t" r="r" b="b"/>
              <a:pathLst>
                <a:path w="104" h="261" extrusionOk="0">
                  <a:moveTo>
                    <a:pt x="1" y="0"/>
                  </a:moveTo>
                  <a:lnTo>
                    <a:pt x="1" y="260"/>
                  </a:lnTo>
                  <a:cubicBezTo>
                    <a:pt x="71" y="240"/>
                    <a:pt x="104" y="174"/>
                    <a:pt x="104" y="103"/>
                  </a:cubicBezTo>
                  <a:cubicBezTo>
                    <a:pt x="104" y="70"/>
                    <a:pt x="87" y="33"/>
                    <a:pt x="50" y="17"/>
                  </a:cubicBez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1" name="Google Shape;20711;p55"/>
            <p:cNvSpPr/>
            <p:nvPr/>
          </p:nvSpPr>
          <p:spPr>
            <a:xfrm>
              <a:off x="5095950" y="2616075"/>
              <a:ext cx="5575" cy="6625"/>
            </a:xfrm>
            <a:custGeom>
              <a:avLst/>
              <a:gdLst/>
              <a:ahLst/>
              <a:cxnLst/>
              <a:rect l="l" t="t" r="r" b="b"/>
              <a:pathLst>
                <a:path w="223" h="265" extrusionOk="0">
                  <a:moveTo>
                    <a:pt x="103" y="0"/>
                  </a:moveTo>
                  <a:cubicBezTo>
                    <a:pt x="66" y="17"/>
                    <a:pt x="33" y="33"/>
                    <a:pt x="17" y="50"/>
                  </a:cubicBezTo>
                  <a:cubicBezTo>
                    <a:pt x="0" y="87"/>
                    <a:pt x="0" y="120"/>
                    <a:pt x="0" y="153"/>
                  </a:cubicBezTo>
                  <a:cubicBezTo>
                    <a:pt x="0" y="190"/>
                    <a:pt x="17" y="223"/>
                    <a:pt x="50" y="240"/>
                  </a:cubicBezTo>
                  <a:cubicBezTo>
                    <a:pt x="61" y="251"/>
                    <a:pt x="83" y="265"/>
                    <a:pt x="100" y="265"/>
                  </a:cubicBezTo>
                  <a:cubicBezTo>
                    <a:pt x="108" y="265"/>
                    <a:pt x="115" y="262"/>
                    <a:pt x="120" y="256"/>
                  </a:cubicBezTo>
                  <a:cubicBezTo>
                    <a:pt x="186" y="256"/>
                    <a:pt x="223"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2" name="Google Shape;20712;p55"/>
            <p:cNvSpPr/>
            <p:nvPr/>
          </p:nvSpPr>
          <p:spPr>
            <a:xfrm>
              <a:off x="5079550" y="2667600"/>
              <a:ext cx="6100" cy="6425"/>
            </a:xfrm>
            <a:custGeom>
              <a:avLst/>
              <a:gdLst/>
              <a:ahLst/>
              <a:cxnLst/>
              <a:rect l="l" t="t" r="r" b="b"/>
              <a:pathLst>
                <a:path w="244" h="257" extrusionOk="0">
                  <a:moveTo>
                    <a:pt x="104" y="1"/>
                  </a:moveTo>
                  <a:cubicBezTo>
                    <a:pt x="38" y="17"/>
                    <a:pt x="1" y="87"/>
                    <a:pt x="17" y="153"/>
                  </a:cubicBezTo>
                  <a:cubicBezTo>
                    <a:pt x="17" y="190"/>
                    <a:pt x="38" y="223"/>
                    <a:pt x="54" y="240"/>
                  </a:cubicBezTo>
                  <a:cubicBezTo>
                    <a:pt x="71" y="256"/>
                    <a:pt x="104" y="256"/>
                    <a:pt x="141" y="256"/>
                  </a:cubicBezTo>
                  <a:cubicBezTo>
                    <a:pt x="190" y="240"/>
                    <a:pt x="244" y="190"/>
                    <a:pt x="223" y="104"/>
                  </a:cubicBezTo>
                  <a:cubicBezTo>
                    <a:pt x="223" y="71"/>
                    <a:pt x="207" y="50"/>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3" name="Google Shape;20713;p55"/>
            <p:cNvSpPr/>
            <p:nvPr/>
          </p:nvSpPr>
          <p:spPr>
            <a:xfrm>
              <a:off x="5066675" y="2527625"/>
              <a:ext cx="6100" cy="6600"/>
            </a:xfrm>
            <a:custGeom>
              <a:avLst/>
              <a:gdLst/>
              <a:ahLst/>
              <a:cxnLst/>
              <a:rect l="l" t="t" r="r" b="b"/>
              <a:pathLst>
                <a:path w="244" h="264" extrusionOk="0">
                  <a:moveTo>
                    <a:pt x="103" y="1"/>
                  </a:moveTo>
                  <a:cubicBezTo>
                    <a:pt x="54" y="17"/>
                    <a:pt x="0" y="83"/>
                    <a:pt x="17" y="153"/>
                  </a:cubicBezTo>
                  <a:cubicBezTo>
                    <a:pt x="17" y="186"/>
                    <a:pt x="37" y="224"/>
                    <a:pt x="54" y="240"/>
                  </a:cubicBezTo>
                  <a:cubicBezTo>
                    <a:pt x="77" y="252"/>
                    <a:pt x="92" y="263"/>
                    <a:pt x="112" y="263"/>
                  </a:cubicBezTo>
                  <a:cubicBezTo>
                    <a:pt x="120" y="263"/>
                    <a:pt x="130" y="261"/>
                    <a:pt x="140" y="257"/>
                  </a:cubicBezTo>
                  <a:cubicBezTo>
                    <a:pt x="206" y="257"/>
                    <a:pt x="243" y="186"/>
                    <a:pt x="243" y="121"/>
                  </a:cubicBezTo>
                  <a:cubicBezTo>
                    <a:pt x="223" y="83"/>
                    <a:pt x="206" y="50"/>
                    <a:pt x="190" y="34"/>
                  </a:cubicBezTo>
                  <a:cubicBezTo>
                    <a:pt x="173" y="17"/>
                    <a:pt x="173" y="17"/>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4" name="Google Shape;20714;p55"/>
            <p:cNvSpPr/>
            <p:nvPr/>
          </p:nvSpPr>
          <p:spPr>
            <a:xfrm>
              <a:off x="5059350" y="2513925"/>
              <a:ext cx="6100" cy="6525"/>
            </a:xfrm>
            <a:custGeom>
              <a:avLst/>
              <a:gdLst/>
              <a:ahLst/>
              <a:cxnLst/>
              <a:rect l="l" t="t" r="r" b="b"/>
              <a:pathLst>
                <a:path w="244" h="261" extrusionOk="0">
                  <a:moveTo>
                    <a:pt x="113" y="0"/>
                  </a:moveTo>
                  <a:cubicBezTo>
                    <a:pt x="72" y="0"/>
                    <a:pt x="33" y="32"/>
                    <a:pt x="21" y="83"/>
                  </a:cubicBezTo>
                  <a:cubicBezTo>
                    <a:pt x="1" y="153"/>
                    <a:pt x="21" y="219"/>
                    <a:pt x="87" y="256"/>
                  </a:cubicBezTo>
                  <a:cubicBezTo>
                    <a:pt x="96" y="259"/>
                    <a:pt x="106" y="260"/>
                    <a:pt x="115" y="260"/>
                  </a:cubicBezTo>
                  <a:cubicBezTo>
                    <a:pt x="162" y="260"/>
                    <a:pt x="210" y="228"/>
                    <a:pt x="227" y="170"/>
                  </a:cubicBezTo>
                  <a:cubicBezTo>
                    <a:pt x="244" y="116"/>
                    <a:pt x="207" y="34"/>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5" name="Google Shape;20715;p55"/>
            <p:cNvSpPr/>
            <p:nvPr/>
          </p:nvSpPr>
          <p:spPr>
            <a:xfrm>
              <a:off x="5052950" y="2628125"/>
              <a:ext cx="2600" cy="6000"/>
            </a:xfrm>
            <a:custGeom>
              <a:avLst/>
              <a:gdLst/>
              <a:ahLst/>
              <a:cxnLst/>
              <a:rect l="l" t="t" r="r" b="b"/>
              <a:pathLst>
                <a:path w="104" h="240" extrusionOk="0">
                  <a:moveTo>
                    <a:pt x="1" y="1"/>
                  </a:moveTo>
                  <a:lnTo>
                    <a:pt x="1" y="240"/>
                  </a:lnTo>
                  <a:cubicBezTo>
                    <a:pt x="34" y="240"/>
                    <a:pt x="71" y="207"/>
                    <a:pt x="87" y="170"/>
                  </a:cubicBezTo>
                  <a:cubicBezTo>
                    <a:pt x="104" y="104"/>
                    <a:pt x="71" y="17"/>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6" name="Google Shape;20716;p55"/>
            <p:cNvSpPr/>
            <p:nvPr/>
          </p:nvSpPr>
          <p:spPr>
            <a:xfrm>
              <a:off x="5055950" y="2610100"/>
              <a:ext cx="6000" cy="6400"/>
            </a:xfrm>
            <a:custGeom>
              <a:avLst/>
              <a:gdLst/>
              <a:ahLst/>
              <a:cxnLst/>
              <a:rect l="l" t="t" r="r" b="b"/>
              <a:pathLst>
                <a:path w="240" h="256" extrusionOk="0">
                  <a:moveTo>
                    <a:pt x="71" y="0"/>
                  </a:moveTo>
                  <a:cubicBezTo>
                    <a:pt x="33" y="33"/>
                    <a:pt x="0" y="83"/>
                    <a:pt x="0" y="136"/>
                  </a:cubicBezTo>
                  <a:cubicBezTo>
                    <a:pt x="17" y="169"/>
                    <a:pt x="17" y="206"/>
                    <a:pt x="54" y="223"/>
                  </a:cubicBezTo>
                  <a:cubicBezTo>
                    <a:pt x="71" y="256"/>
                    <a:pt x="104" y="256"/>
                    <a:pt x="137" y="256"/>
                  </a:cubicBezTo>
                  <a:cubicBezTo>
                    <a:pt x="190" y="239"/>
                    <a:pt x="240" y="169"/>
                    <a:pt x="223" y="103"/>
                  </a:cubicBezTo>
                  <a:lnTo>
                    <a:pt x="223" y="66"/>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7" name="Google Shape;20717;p55"/>
            <p:cNvSpPr/>
            <p:nvPr/>
          </p:nvSpPr>
          <p:spPr>
            <a:xfrm>
              <a:off x="5052950" y="2577425"/>
              <a:ext cx="5600" cy="6400"/>
            </a:xfrm>
            <a:custGeom>
              <a:avLst/>
              <a:gdLst/>
              <a:ahLst/>
              <a:cxnLst/>
              <a:rect l="l" t="t" r="r" b="b"/>
              <a:pathLst>
                <a:path w="224" h="256" extrusionOk="0">
                  <a:moveTo>
                    <a:pt x="87" y="0"/>
                  </a:moveTo>
                  <a:cubicBezTo>
                    <a:pt x="50" y="0"/>
                    <a:pt x="17" y="33"/>
                    <a:pt x="1" y="87"/>
                  </a:cubicBezTo>
                  <a:lnTo>
                    <a:pt x="1" y="173"/>
                  </a:lnTo>
                  <a:cubicBezTo>
                    <a:pt x="17" y="190"/>
                    <a:pt x="17" y="223"/>
                    <a:pt x="34" y="223"/>
                  </a:cubicBezTo>
                  <a:cubicBezTo>
                    <a:pt x="71" y="256"/>
                    <a:pt x="104" y="256"/>
                    <a:pt x="120" y="256"/>
                  </a:cubicBezTo>
                  <a:cubicBezTo>
                    <a:pt x="153" y="256"/>
                    <a:pt x="174" y="223"/>
                    <a:pt x="191" y="206"/>
                  </a:cubicBezTo>
                  <a:cubicBezTo>
                    <a:pt x="224" y="173"/>
                    <a:pt x="224" y="136"/>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8" name="Google Shape;20718;p55"/>
            <p:cNvSpPr/>
            <p:nvPr/>
          </p:nvSpPr>
          <p:spPr>
            <a:xfrm>
              <a:off x="5099750" y="2646475"/>
              <a:ext cx="6000" cy="6625"/>
            </a:xfrm>
            <a:custGeom>
              <a:avLst/>
              <a:gdLst/>
              <a:ahLst/>
              <a:cxnLst/>
              <a:rect l="l" t="t" r="r" b="b"/>
              <a:pathLst>
                <a:path w="240" h="265" extrusionOk="0">
                  <a:moveTo>
                    <a:pt x="129" y="1"/>
                  </a:moveTo>
                  <a:cubicBezTo>
                    <a:pt x="81" y="1"/>
                    <a:pt x="31" y="33"/>
                    <a:pt x="17" y="91"/>
                  </a:cubicBezTo>
                  <a:cubicBezTo>
                    <a:pt x="1" y="157"/>
                    <a:pt x="17" y="227"/>
                    <a:pt x="71" y="260"/>
                  </a:cubicBezTo>
                  <a:cubicBezTo>
                    <a:pt x="82" y="263"/>
                    <a:pt x="93" y="265"/>
                    <a:pt x="105" y="265"/>
                  </a:cubicBezTo>
                  <a:cubicBezTo>
                    <a:pt x="159" y="265"/>
                    <a:pt x="210" y="232"/>
                    <a:pt x="223" y="174"/>
                  </a:cubicBezTo>
                  <a:cubicBezTo>
                    <a:pt x="240" y="108"/>
                    <a:pt x="207" y="38"/>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9" name="Google Shape;20719;p55"/>
            <p:cNvSpPr/>
            <p:nvPr/>
          </p:nvSpPr>
          <p:spPr>
            <a:xfrm>
              <a:off x="5052950" y="2500525"/>
              <a:ext cx="1275" cy="5600"/>
            </a:xfrm>
            <a:custGeom>
              <a:avLst/>
              <a:gdLst/>
              <a:ahLst/>
              <a:cxnLst/>
              <a:rect l="l" t="t" r="r" b="b"/>
              <a:pathLst>
                <a:path w="51" h="224" extrusionOk="0">
                  <a:moveTo>
                    <a:pt x="1" y="1"/>
                  </a:moveTo>
                  <a:lnTo>
                    <a:pt x="1" y="223"/>
                  </a:lnTo>
                  <a:lnTo>
                    <a:pt x="17" y="207"/>
                  </a:lnTo>
                  <a:cubicBezTo>
                    <a:pt x="34" y="190"/>
                    <a:pt x="50" y="157"/>
                    <a:pt x="50" y="120"/>
                  </a:cubicBezTo>
                  <a:cubicBezTo>
                    <a:pt x="50" y="87"/>
                    <a:pt x="50" y="54"/>
                    <a:pt x="34" y="34"/>
                  </a:cubicBezTo>
                  <a:cubicBezTo>
                    <a:pt x="17" y="17"/>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0" name="Google Shape;20720;p55"/>
            <p:cNvSpPr/>
            <p:nvPr/>
          </p:nvSpPr>
          <p:spPr>
            <a:xfrm>
              <a:off x="5052950" y="2717400"/>
              <a:ext cx="1775" cy="5175"/>
            </a:xfrm>
            <a:custGeom>
              <a:avLst/>
              <a:gdLst/>
              <a:ahLst/>
              <a:cxnLst/>
              <a:rect l="l" t="t" r="r" b="b"/>
              <a:pathLst>
                <a:path w="71" h="207" extrusionOk="0">
                  <a:moveTo>
                    <a:pt x="1" y="0"/>
                  </a:moveTo>
                  <a:lnTo>
                    <a:pt x="1" y="206"/>
                  </a:lnTo>
                  <a:lnTo>
                    <a:pt x="17" y="206"/>
                  </a:lnTo>
                  <a:cubicBezTo>
                    <a:pt x="34" y="190"/>
                    <a:pt x="34" y="173"/>
                    <a:pt x="50" y="157"/>
                  </a:cubicBezTo>
                  <a:cubicBezTo>
                    <a:pt x="71" y="87"/>
                    <a:pt x="50" y="3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1" name="Google Shape;20721;p55"/>
            <p:cNvSpPr/>
            <p:nvPr/>
          </p:nvSpPr>
          <p:spPr>
            <a:xfrm>
              <a:off x="5052950" y="2529550"/>
              <a:ext cx="5200" cy="6575"/>
            </a:xfrm>
            <a:custGeom>
              <a:avLst/>
              <a:gdLst/>
              <a:ahLst/>
              <a:cxnLst/>
              <a:rect l="l" t="t" r="r" b="b"/>
              <a:pathLst>
                <a:path w="208" h="263" extrusionOk="0">
                  <a:moveTo>
                    <a:pt x="91" y="0"/>
                  </a:moveTo>
                  <a:cubicBezTo>
                    <a:pt x="61" y="0"/>
                    <a:pt x="25" y="16"/>
                    <a:pt x="1" y="44"/>
                  </a:cubicBezTo>
                  <a:lnTo>
                    <a:pt x="1" y="233"/>
                  </a:lnTo>
                  <a:cubicBezTo>
                    <a:pt x="17" y="233"/>
                    <a:pt x="17" y="250"/>
                    <a:pt x="34" y="250"/>
                  </a:cubicBezTo>
                  <a:cubicBezTo>
                    <a:pt x="52" y="258"/>
                    <a:pt x="70" y="263"/>
                    <a:pt x="85" y="263"/>
                  </a:cubicBezTo>
                  <a:cubicBezTo>
                    <a:pt x="129" y="263"/>
                    <a:pt x="163" y="231"/>
                    <a:pt x="191" y="180"/>
                  </a:cubicBezTo>
                  <a:cubicBezTo>
                    <a:pt x="207" y="109"/>
                    <a:pt x="174" y="44"/>
                    <a:pt x="120" y="6"/>
                  </a:cubicBezTo>
                  <a:cubicBezTo>
                    <a:pt x="112"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2" name="Google Shape;20722;p55"/>
            <p:cNvSpPr/>
            <p:nvPr/>
          </p:nvSpPr>
          <p:spPr>
            <a:xfrm>
              <a:off x="5061100" y="2497125"/>
              <a:ext cx="6000" cy="6425"/>
            </a:xfrm>
            <a:custGeom>
              <a:avLst/>
              <a:gdLst/>
              <a:ahLst/>
              <a:cxnLst/>
              <a:rect l="l" t="t" r="r" b="b"/>
              <a:pathLst>
                <a:path w="240" h="257" extrusionOk="0">
                  <a:moveTo>
                    <a:pt x="104" y="1"/>
                  </a:moveTo>
                  <a:cubicBezTo>
                    <a:pt x="87" y="1"/>
                    <a:pt x="54" y="17"/>
                    <a:pt x="54" y="34"/>
                  </a:cubicBezTo>
                  <a:cubicBezTo>
                    <a:pt x="17" y="67"/>
                    <a:pt x="1" y="104"/>
                    <a:pt x="17" y="153"/>
                  </a:cubicBezTo>
                  <a:cubicBezTo>
                    <a:pt x="17" y="190"/>
                    <a:pt x="34" y="223"/>
                    <a:pt x="54" y="240"/>
                  </a:cubicBezTo>
                  <a:cubicBezTo>
                    <a:pt x="87" y="256"/>
                    <a:pt x="104" y="256"/>
                    <a:pt x="137" y="256"/>
                  </a:cubicBezTo>
                  <a:cubicBezTo>
                    <a:pt x="190" y="240"/>
                    <a:pt x="240" y="190"/>
                    <a:pt x="223" y="120"/>
                  </a:cubicBezTo>
                  <a:lnTo>
                    <a:pt x="223" y="104"/>
                  </a:lnTo>
                  <a:cubicBezTo>
                    <a:pt x="223" y="67"/>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3" name="Google Shape;20723;p55"/>
            <p:cNvSpPr/>
            <p:nvPr/>
          </p:nvSpPr>
          <p:spPr>
            <a:xfrm>
              <a:off x="5137175" y="2486400"/>
              <a:ext cx="6000" cy="6425"/>
            </a:xfrm>
            <a:custGeom>
              <a:avLst/>
              <a:gdLst/>
              <a:ahLst/>
              <a:cxnLst/>
              <a:rect l="l" t="t" r="r" b="b"/>
              <a:pathLst>
                <a:path w="240" h="257" extrusionOk="0">
                  <a:moveTo>
                    <a:pt x="136" y="1"/>
                  </a:moveTo>
                  <a:cubicBezTo>
                    <a:pt x="103" y="1"/>
                    <a:pt x="66" y="1"/>
                    <a:pt x="50" y="34"/>
                  </a:cubicBezTo>
                  <a:cubicBezTo>
                    <a:pt x="17" y="50"/>
                    <a:pt x="17" y="83"/>
                    <a:pt x="0" y="120"/>
                  </a:cubicBezTo>
                  <a:cubicBezTo>
                    <a:pt x="0" y="153"/>
                    <a:pt x="17" y="186"/>
                    <a:pt x="33" y="207"/>
                  </a:cubicBezTo>
                  <a:cubicBezTo>
                    <a:pt x="50" y="240"/>
                    <a:pt x="66" y="256"/>
                    <a:pt x="103" y="256"/>
                  </a:cubicBezTo>
                  <a:cubicBezTo>
                    <a:pt x="136" y="256"/>
                    <a:pt x="169" y="256"/>
                    <a:pt x="186" y="223"/>
                  </a:cubicBezTo>
                  <a:cubicBezTo>
                    <a:pt x="239" y="186"/>
                    <a:pt x="239" y="104"/>
                    <a:pt x="206" y="50"/>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4" name="Google Shape;20724;p55"/>
            <p:cNvSpPr/>
            <p:nvPr/>
          </p:nvSpPr>
          <p:spPr>
            <a:xfrm>
              <a:off x="5185200" y="2601675"/>
              <a:ext cx="6100" cy="6700"/>
            </a:xfrm>
            <a:custGeom>
              <a:avLst/>
              <a:gdLst/>
              <a:ahLst/>
              <a:cxnLst/>
              <a:rect l="l" t="t" r="r" b="b"/>
              <a:pathLst>
                <a:path w="244" h="268" extrusionOk="0">
                  <a:moveTo>
                    <a:pt x="125" y="0"/>
                  </a:moveTo>
                  <a:cubicBezTo>
                    <a:pt x="117" y="0"/>
                    <a:pt x="109" y="2"/>
                    <a:pt x="104" y="7"/>
                  </a:cubicBezTo>
                  <a:cubicBezTo>
                    <a:pt x="54" y="7"/>
                    <a:pt x="1" y="78"/>
                    <a:pt x="17" y="148"/>
                  </a:cubicBezTo>
                  <a:cubicBezTo>
                    <a:pt x="17" y="181"/>
                    <a:pt x="38" y="214"/>
                    <a:pt x="54" y="234"/>
                  </a:cubicBezTo>
                  <a:cubicBezTo>
                    <a:pt x="87" y="251"/>
                    <a:pt x="120" y="267"/>
                    <a:pt x="141" y="267"/>
                  </a:cubicBezTo>
                  <a:cubicBezTo>
                    <a:pt x="207" y="251"/>
                    <a:pt x="244" y="181"/>
                    <a:pt x="244" y="110"/>
                  </a:cubicBezTo>
                  <a:cubicBezTo>
                    <a:pt x="223" y="78"/>
                    <a:pt x="207" y="45"/>
                    <a:pt x="190" y="28"/>
                  </a:cubicBezTo>
                  <a:lnTo>
                    <a:pt x="174" y="7"/>
                  </a:lnTo>
                  <a:cubicBezTo>
                    <a:pt x="163" y="7"/>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5" name="Google Shape;20725;p55"/>
            <p:cNvSpPr/>
            <p:nvPr/>
          </p:nvSpPr>
          <p:spPr>
            <a:xfrm>
              <a:off x="5228175" y="2595125"/>
              <a:ext cx="6000" cy="6700"/>
            </a:xfrm>
            <a:custGeom>
              <a:avLst/>
              <a:gdLst/>
              <a:ahLst/>
              <a:cxnLst/>
              <a:rect l="l" t="t" r="r" b="b"/>
              <a:pathLst>
                <a:path w="240" h="268" extrusionOk="0">
                  <a:moveTo>
                    <a:pt x="111" y="1"/>
                  </a:moveTo>
                  <a:cubicBezTo>
                    <a:pt x="70" y="1"/>
                    <a:pt x="29" y="32"/>
                    <a:pt x="17" y="84"/>
                  </a:cubicBezTo>
                  <a:cubicBezTo>
                    <a:pt x="1" y="150"/>
                    <a:pt x="34" y="236"/>
                    <a:pt x="87" y="253"/>
                  </a:cubicBezTo>
                  <a:cubicBezTo>
                    <a:pt x="101" y="263"/>
                    <a:pt x="116" y="268"/>
                    <a:pt x="131" y="268"/>
                  </a:cubicBezTo>
                  <a:cubicBezTo>
                    <a:pt x="171" y="268"/>
                    <a:pt x="211" y="235"/>
                    <a:pt x="223" y="187"/>
                  </a:cubicBezTo>
                  <a:cubicBezTo>
                    <a:pt x="240" y="117"/>
                    <a:pt x="223"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6" name="Google Shape;20726;p55"/>
            <p:cNvSpPr/>
            <p:nvPr/>
          </p:nvSpPr>
          <p:spPr>
            <a:xfrm>
              <a:off x="5177875" y="2491975"/>
              <a:ext cx="6125" cy="6425"/>
            </a:xfrm>
            <a:custGeom>
              <a:avLst/>
              <a:gdLst/>
              <a:ahLst/>
              <a:cxnLst/>
              <a:rect l="l" t="t" r="r" b="b"/>
              <a:pathLst>
                <a:path w="245" h="257" extrusionOk="0">
                  <a:moveTo>
                    <a:pt x="104" y="0"/>
                  </a:moveTo>
                  <a:cubicBezTo>
                    <a:pt x="38" y="17"/>
                    <a:pt x="1" y="66"/>
                    <a:pt x="21" y="136"/>
                  </a:cubicBezTo>
                  <a:cubicBezTo>
                    <a:pt x="21" y="169"/>
                    <a:pt x="38" y="207"/>
                    <a:pt x="54" y="223"/>
                  </a:cubicBezTo>
                  <a:cubicBezTo>
                    <a:pt x="87" y="240"/>
                    <a:pt x="104" y="256"/>
                    <a:pt x="141" y="256"/>
                  </a:cubicBezTo>
                  <a:cubicBezTo>
                    <a:pt x="207" y="240"/>
                    <a:pt x="244" y="169"/>
                    <a:pt x="228" y="103"/>
                  </a:cubicBezTo>
                  <a:lnTo>
                    <a:pt x="228" y="66"/>
                  </a:lnTo>
                  <a:cubicBezTo>
                    <a:pt x="191" y="50"/>
                    <a:pt x="141" y="17"/>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7" name="Google Shape;20727;p55"/>
            <p:cNvSpPr/>
            <p:nvPr/>
          </p:nvSpPr>
          <p:spPr>
            <a:xfrm>
              <a:off x="5228600" y="2637925"/>
              <a:ext cx="6000" cy="6525"/>
            </a:xfrm>
            <a:custGeom>
              <a:avLst/>
              <a:gdLst/>
              <a:ahLst/>
              <a:cxnLst/>
              <a:rect l="l" t="t" r="r" b="b"/>
              <a:pathLst>
                <a:path w="240" h="261" extrusionOk="0">
                  <a:moveTo>
                    <a:pt x="103" y="0"/>
                  </a:moveTo>
                  <a:cubicBezTo>
                    <a:pt x="70" y="0"/>
                    <a:pt x="54" y="21"/>
                    <a:pt x="33" y="54"/>
                  </a:cubicBezTo>
                  <a:cubicBezTo>
                    <a:pt x="17" y="71"/>
                    <a:pt x="0" y="104"/>
                    <a:pt x="17" y="141"/>
                  </a:cubicBezTo>
                  <a:cubicBezTo>
                    <a:pt x="17" y="174"/>
                    <a:pt x="33" y="207"/>
                    <a:pt x="54" y="227"/>
                  </a:cubicBezTo>
                  <a:cubicBezTo>
                    <a:pt x="87" y="260"/>
                    <a:pt x="103" y="260"/>
                    <a:pt x="136" y="260"/>
                  </a:cubicBezTo>
                  <a:cubicBezTo>
                    <a:pt x="190" y="244"/>
                    <a:pt x="239" y="174"/>
                    <a:pt x="223" y="104"/>
                  </a:cubicBezTo>
                  <a:cubicBezTo>
                    <a:pt x="223" y="71"/>
                    <a:pt x="206" y="38"/>
                    <a:pt x="190" y="21"/>
                  </a:cubicBezTo>
                  <a:cubicBezTo>
                    <a:pt x="173" y="21"/>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8" name="Google Shape;20728;p55"/>
            <p:cNvSpPr/>
            <p:nvPr/>
          </p:nvSpPr>
          <p:spPr>
            <a:xfrm>
              <a:off x="5152625" y="2701100"/>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3" y="256"/>
                    <a:pt x="104" y="256"/>
                    <a:pt x="137" y="256"/>
                  </a:cubicBezTo>
                  <a:cubicBezTo>
                    <a:pt x="207" y="240"/>
                    <a:pt x="240" y="174"/>
                    <a:pt x="223" y="104"/>
                  </a:cubicBezTo>
                  <a:cubicBezTo>
                    <a:pt x="223" y="71"/>
                    <a:pt x="207" y="34"/>
                    <a:pt x="186"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9" name="Google Shape;20729;p55"/>
            <p:cNvSpPr/>
            <p:nvPr/>
          </p:nvSpPr>
          <p:spPr>
            <a:xfrm>
              <a:off x="5138000" y="2701925"/>
              <a:ext cx="5575" cy="6700"/>
            </a:xfrm>
            <a:custGeom>
              <a:avLst/>
              <a:gdLst/>
              <a:ahLst/>
              <a:cxnLst/>
              <a:rect l="l" t="t" r="r" b="b"/>
              <a:pathLst>
                <a:path w="223" h="268" extrusionOk="0">
                  <a:moveTo>
                    <a:pt x="103" y="1"/>
                  </a:moveTo>
                  <a:cubicBezTo>
                    <a:pt x="33" y="17"/>
                    <a:pt x="0" y="87"/>
                    <a:pt x="0" y="157"/>
                  </a:cubicBezTo>
                  <a:cubicBezTo>
                    <a:pt x="17" y="190"/>
                    <a:pt x="33" y="223"/>
                    <a:pt x="50" y="244"/>
                  </a:cubicBezTo>
                  <a:cubicBezTo>
                    <a:pt x="76" y="256"/>
                    <a:pt x="92" y="267"/>
                    <a:pt x="111" y="267"/>
                  </a:cubicBezTo>
                  <a:cubicBezTo>
                    <a:pt x="118" y="267"/>
                    <a:pt x="127" y="265"/>
                    <a:pt x="136" y="260"/>
                  </a:cubicBezTo>
                  <a:cubicBezTo>
                    <a:pt x="153" y="260"/>
                    <a:pt x="190" y="244"/>
                    <a:pt x="206" y="207"/>
                  </a:cubicBezTo>
                  <a:cubicBezTo>
                    <a:pt x="223" y="190"/>
                    <a:pt x="223" y="157"/>
                    <a:pt x="223" y="120"/>
                  </a:cubicBezTo>
                  <a:cubicBezTo>
                    <a:pt x="223" y="87"/>
                    <a:pt x="206" y="54"/>
                    <a:pt x="190" y="38"/>
                  </a:cubicBezTo>
                  <a:cubicBezTo>
                    <a:pt x="173" y="17"/>
                    <a:pt x="173" y="17"/>
                    <a:pt x="153" y="17"/>
                  </a:cubicBezTo>
                  <a:lnTo>
                    <a:pt x="136" y="17"/>
                  </a:lnTo>
                  <a:cubicBezTo>
                    <a:pt x="12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0" name="Google Shape;20730;p55"/>
            <p:cNvSpPr/>
            <p:nvPr/>
          </p:nvSpPr>
          <p:spPr>
            <a:xfrm>
              <a:off x="5107075" y="2660300"/>
              <a:ext cx="6000" cy="6500"/>
            </a:xfrm>
            <a:custGeom>
              <a:avLst/>
              <a:gdLst/>
              <a:ahLst/>
              <a:cxnLst/>
              <a:rect l="l" t="t" r="r" b="b"/>
              <a:pathLst>
                <a:path w="240" h="260" extrusionOk="0">
                  <a:moveTo>
                    <a:pt x="103" y="0"/>
                  </a:moveTo>
                  <a:cubicBezTo>
                    <a:pt x="50" y="17"/>
                    <a:pt x="0" y="87"/>
                    <a:pt x="17" y="157"/>
                  </a:cubicBezTo>
                  <a:cubicBezTo>
                    <a:pt x="17" y="190"/>
                    <a:pt x="33" y="223"/>
                    <a:pt x="50" y="239"/>
                  </a:cubicBezTo>
                  <a:cubicBezTo>
                    <a:pt x="87" y="260"/>
                    <a:pt x="103" y="260"/>
                    <a:pt x="136" y="260"/>
                  </a:cubicBezTo>
                  <a:cubicBezTo>
                    <a:pt x="207" y="239"/>
                    <a:pt x="240" y="190"/>
                    <a:pt x="223" y="103"/>
                  </a:cubicBezTo>
                  <a:cubicBezTo>
                    <a:pt x="223" y="70"/>
                    <a:pt x="207" y="54"/>
                    <a:pt x="190" y="17"/>
                  </a:cubicBezTo>
                  <a:lnTo>
                    <a:pt x="153" y="17"/>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1" name="Google Shape;20731;p55"/>
            <p:cNvSpPr/>
            <p:nvPr/>
          </p:nvSpPr>
          <p:spPr>
            <a:xfrm>
              <a:off x="5170675" y="2602775"/>
              <a:ext cx="6000" cy="6575"/>
            </a:xfrm>
            <a:custGeom>
              <a:avLst/>
              <a:gdLst/>
              <a:ahLst/>
              <a:cxnLst/>
              <a:rect l="l" t="t" r="r" b="b"/>
              <a:pathLst>
                <a:path w="240" h="263" extrusionOk="0">
                  <a:moveTo>
                    <a:pt x="103" y="1"/>
                  </a:moveTo>
                  <a:cubicBezTo>
                    <a:pt x="33" y="17"/>
                    <a:pt x="0" y="87"/>
                    <a:pt x="17" y="153"/>
                  </a:cubicBezTo>
                  <a:cubicBezTo>
                    <a:pt x="17" y="190"/>
                    <a:pt x="33" y="223"/>
                    <a:pt x="66" y="240"/>
                  </a:cubicBezTo>
                  <a:cubicBezTo>
                    <a:pt x="78" y="251"/>
                    <a:pt x="92" y="263"/>
                    <a:pt x="110" y="263"/>
                  </a:cubicBezTo>
                  <a:cubicBezTo>
                    <a:pt x="118" y="263"/>
                    <a:pt x="127" y="261"/>
                    <a:pt x="136" y="256"/>
                  </a:cubicBezTo>
                  <a:cubicBezTo>
                    <a:pt x="169" y="256"/>
                    <a:pt x="186" y="240"/>
                    <a:pt x="206" y="207"/>
                  </a:cubicBezTo>
                  <a:cubicBezTo>
                    <a:pt x="223" y="190"/>
                    <a:pt x="239" y="153"/>
                    <a:pt x="223" y="120"/>
                  </a:cubicBezTo>
                  <a:cubicBezTo>
                    <a:pt x="223" y="87"/>
                    <a:pt x="206" y="50"/>
                    <a:pt x="186" y="34"/>
                  </a:cubicBezTo>
                  <a:cubicBezTo>
                    <a:pt x="169" y="17"/>
                    <a:pt x="169" y="17"/>
                    <a:pt x="153" y="17"/>
                  </a:cubicBez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2" name="Google Shape;20732;p55"/>
            <p:cNvSpPr/>
            <p:nvPr/>
          </p:nvSpPr>
          <p:spPr>
            <a:xfrm>
              <a:off x="5115225" y="2471775"/>
              <a:ext cx="6000" cy="6625"/>
            </a:xfrm>
            <a:custGeom>
              <a:avLst/>
              <a:gdLst/>
              <a:ahLst/>
              <a:cxnLst/>
              <a:rect l="l" t="t" r="r" b="b"/>
              <a:pathLst>
                <a:path w="240" h="265" extrusionOk="0">
                  <a:moveTo>
                    <a:pt x="103" y="0"/>
                  </a:moveTo>
                  <a:cubicBezTo>
                    <a:pt x="70" y="17"/>
                    <a:pt x="54" y="33"/>
                    <a:pt x="33" y="50"/>
                  </a:cubicBezTo>
                  <a:cubicBezTo>
                    <a:pt x="17" y="87"/>
                    <a:pt x="0" y="120"/>
                    <a:pt x="17" y="153"/>
                  </a:cubicBezTo>
                  <a:cubicBezTo>
                    <a:pt x="17" y="190"/>
                    <a:pt x="33" y="223"/>
                    <a:pt x="54" y="239"/>
                  </a:cubicBezTo>
                  <a:cubicBezTo>
                    <a:pt x="65" y="251"/>
                    <a:pt x="85" y="265"/>
                    <a:pt x="107" y="265"/>
                  </a:cubicBezTo>
                  <a:cubicBezTo>
                    <a:pt x="116" y="265"/>
                    <a:pt x="126" y="262"/>
                    <a:pt x="136" y="256"/>
                  </a:cubicBezTo>
                  <a:cubicBezTo>
                    <a:pt x="190" y="256"/>
                    <a:pt x="239" y="190"/>
                    <a:pt x="223" y="120"/>
                  </a:cubicBezTo>
                  <a:cubicBezTo>
                    <a:pt x="223" y="87"/>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3" name="Google Shape;20733;p55"/>
            <p:cNvSpPr/>
            <p:nvPr/>
          </p:nvSpPr>
          <p:spPr>
            <a:xfrm>
              <a:off x="5065025" y="2668850"/>
              <a:ext cx="5575" cy="6525"/>
            </a:xfrm>
            <a:custGeom>
              <a:avLst/>
              <a:gdLst/>
              <a:ahLst/>
              <a:cxnLst/>
              <a:rect l="l" t="t" r="r" b="b"/>
              <a:pathLst>
                <a:path w="223" h="261" extrusionOk="0">
                  <a:moveTo>
                    <a:pt x="103" y="0"/>
                  </a:moveTo>
                  <a:cubicBezTo>
                    <a:pt x="33" y="0"/>
                    <a:pt x="0" y="70"/>
                    <a:pt x="0" y="140"/>
                  </a:cubicBezTo>
                  <a:cubicBezTo>
                    <a:pt x="17" y="190"/>
                    <a:pt x="33" y="227"/>
                    <a:pt x="50" y="244"/>
                  </a:cubicBezTo>
                  <a:cubicBezTo>
                    <a:pt x="83" y="260"/>
                    <a:pt x="103" y="260"/>
                    <a:pt x="136" y="260"/>
                  </a:cubicBezTo>
                  <a:cubicBezTo>
                    <a:pt x="153" y="244"/>
                    <a:pt x="186" y="227"/>
                    <a:pt x="206" y="206"/>
                  </a:cubicBezTo>
                  <a:cubicBezTo>
                    <a:pt x="223" y="173"/>
                    <a:pt x="223" y="140"/>
                    <a:pt x="223" y="103"/>
                  </a:cubicBezTo>
                  <a:cubicBezTo>
                    <a:pt x="223" y="70"/>
                    <a:pt x="206" y="37"/>
                    <a:pt x="169" y="21"/>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4" name="Google Shape;20734;p55"/>
            <p:cNvSpPr/>
            <p:nvPr/>
          </p:nvSpPr>
          <p:spPr>
            <a:xfrm>
              <a:off x="5165000" y="2494550"/>
              <a:ext cx="6100" cy="6575"/>
            </a:xfrm>
            <a:custGeom>
              <a:avLst/>
              <a:gdLst/>
              <a:ahLst/>
              <a:cxnLst/>
              <a:rect l="l" t="t" r="r" b="b"/>
              <a:pathLst>
                <a:path w="244" h="263" extrusionOk="0">
                  <a:moveTo>
                    <a:pt x="124" y="0"/>
                  </a:moveTo>
                  <a:cubicBezTo>
                    <a:pt x="104" y="0"/>
                    <a:pt x="71" y="17"/>
                    <a:pt x="54" y="33"/>
                  </a:cubicBezTo>
                  <a:cubicBezTo>
                    <a:pt x="0" y="87"/>
                    <a:pt x="0" y="153"/>
                    <a:pt x="38" y="223"/>
                  </a:cubicBezTo>
                  <a:cubicBezTo>
                    <a:pt x="54" y="240"/>
                    <a:pt x="71" y="256"/>
                    <a:pt x="104" y="256"/>
                  </a:cubicBezTo>
                  <a:cubicBezTo>
                    <a:pt x="114" y="261"/>
                    <a:pt x="124" y="263"/>
                    <a:pt x="132" y="263"/>
                  </a:cubicBezTo>
                  <a:cubicBezTo>
                    <a:pt x="152" y="263"/>
                    <a:pt x="167" y="251"/>
                    <a:pt x="190" y="240"/>
                  </a:cubicBezTo>
                  <a:cubicBezTo>
                    <a:pt x="244" y="190"/>
                    <a:pt x="244" y="104"/>
                    <a:pt x="207" y="50"/>
                  </a:cubicBezTo>
                  <a:cubicBezTo>
                    <a:pt x="190" y="33"/>
                    <a:pt x="174" y="17"/>
                    <a:pt x="157" y="17"/>
                  </a:cubicBezTo>
                  <a:cubicBezTo>
                    <a:pt x="157"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5" name="Google Shape;20735;p55"/>
            <p:cNvSpPr/>
            <p:nvPr/>
          </p:nvSpPr>
          <p:spPr>
            <a:xfrm>
              <a:off x="5166350" y="2526700"/>
              <a:ext cx="6000" cy="6525"/>
            </a:xfrm>
            <a:custGeom>
              <a:avLst/>
              <a:gdLst/>
              <a:ahLst/>
              <a:cxnLst/>
              <a:rect l="l" t="t" r="r" b="b"/>
              <a:pathLst>
                <a:path w="240" h="261" extrusionOk="0">
                  <a:moveTo>
                    <a:pt x="103" y="1"/>
                  </a:moveTo>
                  <a:cubicBezTo>
                    <a:pt x="70" y="1"/>
                    <a:pt x="50" y="38"/>
                    <a:pt x="33" y="54"/>
                  </a:cubicBezTo>
                  <a:cubicBezTo>
                    <a:pt x="17" y="87"/>
                    <a:pt x="0" y="120"/>
                    <a:pt x="17" y="158"/>
                  </a:cubicBezTo>
                  <a:cubicBezTo>
                    <a:pt x="17" y="190"/>
                    <a:pt x="33" y="223"/>
                    <a:pt x="50" y="244"/>
                  </a:cubicBezTo>
                  <a:cubicBezTo>
                    <a:pt x="70" y="261"/>
                    <a:pt x="103" y="261"/>
                    <a:pt x="136" y="261"/>
                  </a:cubicBezTo>
                  <a:cubicBezTo>
                    <a:pt x="190" y="244"/>
                    <a:pt x="239" y="190"/>
                    <a:pt x="223" y="104"/>
                  </a:cubicBezTo>
                  <a:cubicBezTo>
                    <a:pt x="223" y="71"/>
                    <a:pt x="206" y="54"/>
                    <a:pt x="190"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6" name="Google Shape;20736;p55"/>
            <p:cNvSpPr/>
            <p:nvPr/>
          </p:nvSpPr>
          <p:spPr>
            <a:xfrm>
              <a:off x="5161600" y="2543925"/>
              <a:ext cx="6000" cy="6625"/>
            </a:xfrm>
            <a:custGeom>
              <a:avLst/>
              <a:gdLst/>
              <a:ahLst/>
              <a:cxnLst/>
              <a:rect l="l" t="t" r="r" b="b"/>
              <a:pathLst>
                <a:path w="240" h="265" extrusionOk="0">
                  <a:moveTo>
                    <a:pt x="104" y="0"/>
                  </a:moveTo>
                  <a:lnTo>
                    <a:pt x="87" y="17"/>
                  </a:lnTo>
                  <a:cubicBezTo>
                    <a:pt x="33" y="33"/>
                    <a:pt x="0" y="103"/>
                    <a:pt x="17" y="153"/>
                  </a:cubicBezTo>
                  <a:cubicBezTo>
                    <a:pt x="17" y="190"/>
                    <a:pt x="33" y="223"/>
                    <a:pt x="54" y="239"/>
                  </a:cubicBezTo>
                  <a:cubicBezTo>
                    <a:pt x="77" y="251"/>
                    <a:pt x="92" y="265"/>
                    <a:pt x="110" y="265"/>
                  </a:cubicBezTo>
                  <a:cubicBezTo>
                    <a:pt x="118" y="265"/>
                    <a:pt x="127" y="262"/>
                    <a:pt x="136" y="256"/>
                  </a:cubicBezTo>
                  <a:cubicBezTo>
                    <a:pt x="207" y="256"/>
                    <a:pt x="240" y="190"/>
                    <a:pt x="223" y="120"/>
                  </a:cubicBezTo>
                  <a:lnTo>
                    <a:pt x="223" y="87"/>
                  </a:lnTo>
                  <a:cubicBezTo>
                    <a:pt x="207" y="50"/>
                    <a:pt x="190" y="17"/>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7" name="Google Shape;20737;p55"/>
            <p:cNvSpPr/>
            <p:nvPr/>
          </p:nvSpPr>
          <p:spPr>
            <a:xfrm>
              <a:off x="5158600" y="2511250"/>
              <a:ext cx="5600" cy="6675"/>
            </a:xfrm>
            <a:custGeom>
              <a:avLst/>
              <a:gdLst/>
              <a:ahLst/>
              <a:cxnLst/>
              <a:rect l="l" t="t" r="r" b="b"/>
              <a:pathLst>
                <a:path w="224" h="267" extrusionOk="0">
                  <a:moveTo>
                    <a:pt x="104" y="0"/>
                  </a:moveTo>
                  <a:cubicBezTo>
                    <a:pt x="34" y="17"/>
                    <a:pt x="1" y="87"/>
                    <a:pt x="1" y="157"/>
                  </a:cubicBezTo>
                  <a:cubicBezTo>
                    <a:pt x="17" y="190"/>
                    <a:pt x="17" y="223"/>
                    <a:pt x="50" y="244"/>
                  </a:cubicBezTo>
                  <a:cubicBezTo>
                    <a:pt x="65" y="255"/>
                    <a:pt x="86" y="267"/>
                    <a:pt x="108" y="267"/>
                  </a:cubicBezTo>
                  <a:cubicBezTo>
                    <a:pt x="118" y="267"/>
                    <a:pt x="127" y="265"/>
                    <a:pt x="137" y="260"/>
                  </a:cubicBezTo>
                  <a:cubicBezTo>
                    <a:pt x="153" y="260"/>
                    <a:pt x="191" y="244"/>
                    <a:pt x="207" y="207"/>
                  </a:cubicBezTo>
                  <a:cubicBezTo>
                    <a:pt x="224" y="190"/>
                    <a:pt x="224" y="157"/>
                    <a:pt x="224" y="120"/>
                  </a:cubicBezTo>
                  <a:cubicBezTo>
                    <a:pt x="224" y="87"/>
                    <a:pt x="207" y="54"/>
                    <a:pt x="174" y="38"/>
                  </a:cubicBezTo>
                  <a:cubicBezTo>
                    <a:pt x="174" y="17"/>
                    <a:pt x="174"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8" name="Google Shape;20738;p55"/>
            <p:cNvSpPr/>
            <p:nvPr/>
          </p:nvSpPr>
          <p:spPr>
            <a:xfrm>
              <a:off x="5145325" y="2591125"/>
              <a:ext cx="6000" cy="6525"/>
            </a:xfrm>
            <a:custGeom>
              <a:avLst/>
              <a:gdLst/>
              <a:ahLst/>
              <a:cxnLst/>
              <a:rect l="l" t="t" r="r" b="b"/>
              <a:pathLst>
                <a:path w="240" h="261" extrusionOk="0">
                  <a:moveTo>
                    <a:pt x="103" y="1"/>
                  </a:moveTo>
                  <a:cubicBezTo>
                    <a:pt x="33" y="1"/>
                    <a:pt x="0" y="71"/>
                    <a:pt x="17" y="141"/>
                  </a:cubicBezTo>
                  <a:cubicBezTo>
                    <a:pt x="17" y="174"/>
                    <a:pt x="33" y="207"/>
                    <a:pt x="49" y="223"/>
                  </a:cubicBezTo>
                  <a:cubicBezTo>
                    <a:pt x="66" y="260"/>
                    <a:pt x="103" y="260"/>
                    <a:pt x="136" y="260"/>
                  </a:cubicBezTo>
                  <a:cubicBezTo>
                    <a:pt x="190" y="244"/>
                    <a:pt x="239" y="174"/>
                    <a:pt x="223" y="104"/>
                  </a:cubicBezTo>
                  <a:cubicBezTo>
                    <a:pt x="223" y="71"/>
                    <a:pt x="206" y="38"/>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9" name="Google Shape;20739;p55"/>
            <p:cNvSpPr/>
            <p:nvPr/>
          </p:nvSpPr>
          <p:spPr>
            <a:xfrm>
              <a:off x="5144375" y="2638450"/>
              <a:ext cx="6125" cy="6400"/>
            </a:xfrm>
            <a:custGeom>
              <a:avLst/>
              <a:gdLst/>
              <a:ahLst/>
              <a:cxnLst/>
              <a:rect l="l" t="t" r="r" b="b"/>
              <a:pathLst>
                <a:path w="245" h="256" extrusionOk="0">
                  <a:moveTo>
                    <a:pt x="141" y="0"/>
                  </a:moveTo>
                  <a:cubicBezTo>
                    <a:pt x="104" y="0"/>
                    <a:pt x="71" y="0"/>
                    <a:pt x="55" y="33"/>
                  </a:cubicBezTo>
                  <a:cubicBezTo>
                    <a:pt x="1" y="66"/>
                    <a:pt x="1" y="153"/>
                    <a:pt x="38" y="206"/>
                  </a:cubicBezTo>
                  <a:cubicBezTo>
                    <a:pt x="55" y="239"/>
                    <a:pt x="87" y="256"/>
                    <a:pt x="104" y="256"/>
                  </a:cubicBezTo>
                  <a:cubicBezTo>
                    <a:pt x="141" y="256"/>
                    <a:pt x="174" y="256"/>
                    <a:pt x="191" y="223"/>
                  </a:cubicBezTo>
                  <a:cubicBezTo>
                    <a:pt x="207" y="206"/>
                    <a:pt x="228" y="169"/>
                    <a:pt x="228" y="136"/>
                  </a:cubicBezTo>
                  <a:cubicBezTo>
                    <a:pt x="244" y="103"/>
                    <a:pt x="228" y="66"/>
                    <a:pt x="207" y="50"/>
                  </a:cubicBezTo>
                  <a:cubicBezTo>
                    <a:pt x="191" y="33"/>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0" name="Google Shape;20740;p55"/>
            <p:cNvSpPr/>
            <p:nvPr/>
          </p:nvSpPr>
          <p:spPr>
            <a:xfrm>
              <a:off x="5143150" y="2610925"/>
              <a:ext cx="6000" cy="6375"/>
            </a:xfrm>
            <a:custGeom>
              <a:avLst/>
              <a:gdLst/>
              <a:ahLst/>
              <a:cxnLst/>
              <a:rect l="l" t="t" r="r" b="b"/>
              <a:pathLst>
                <a:path w="240" h="255" extrusionOk="0">
                  <a:moveTo>
                    <a:pt x="120" y="0"/>
                  </a:moveTo>
                  <a:cubicBezTo>
                    <a:pt x="87" y="0"/>
                    <a:pt x="71" y="0"/>
                    <a:pt x="33" y="33"/>
                  </a:cubicBezTo>
                  <a:cubicBezTo>
                    <a:pt x="17" y="50"/>
                    <a:pt x="0" y="87"/>
                    <a:pt x="0" y="120"/>
                  </a:cubicBezTo>
                  <a:cubicBezTo>
                    <a:pt x="0" y="153"/>
                    <a:pt x="0" y="190"/>
                    <a:pt x="17" y="206"/>
                  </a:cubicBezTo>
                  <a:cubicBezTo>
                    <a:pt x="36" y="235"/>
                    <a:pt x="74" y="255"/>
                    <a:pt x="110" y="255"/>
                  </a:cubicBezTo>
                  <a:cubicBezTo>
                    <a:pt x="134" y="255"/>
                    <a:pt x="158" y="245"/>
                    <a:pt x="174" y="223"/>
                  </a:cubicBezTo>
                  <a:cubicBezTo>
                    <a:pt x="223" y="190"/>
                    <a:pt x="240" y="103"/>
                    <a:pt x="190" y="50"/>
                  </a:cubicBezTo>
                  <a:cubicBezTo>
                    <a:pt x="190"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1" name="Google Shape;20741;p55"/>
            <p:cNvSpPr/>
            <p:nvPr/>
          </p:nvSpPr>
          <p:spPr>
            <a:xfrm>
              <a:off x="5167175" y="2573500"/>
              <a:ext cx="6100" cy="6525"/>
            </a:xfrm>
            <a:custGeom>
              <a:avLst/>
              <a:gdLst/>
              <a:ahLst/>
              <a:cxnLst/>
              <a:rect l="l" t="t" r="r" b="b"/>
              <a:pathLst>
                <a:path w="244" h="261" extrusionOk="0">
                  <a:moveTo>
                    <a:pt x="103" y="1"/>
                  </a:moveTo>
                  <a:cubicBezTo>
                    <a:pt x="37" y="21"/>
                    <a:pt x="0" y="87"/>
                    <a:pt x="17" y="157"/>
                  </a:cubicBezTo>
                  <a:cubicBezTo>
                    <a:pt x="17" y="190"/>
                    <a:pt x="37" y="207"/>
                    <a:pt x="54" y="244"/>
                  </a:cubicBezTo>
                  <a:cubicBezTo>
                    <a:pt x="87" y="260"/>
                    <a:pt x="103" y="260"/>
                    <a:pt x="140" y="260"/>
                  </a:cubicBezTo>
                  <a:cubicBezTo>
                    <a:pt x="190" y="244"/>
                    <a:pt x="243" y="174"/>
                    <a:pt x="223" y="104"/>
                  </a:cubicBezTo>
                  <a:cubicBezTo>
                    <a:pt x="223" y="71"/>
                    <a:pt x="206" y="54"/>
                    <a:pt x="190" y="21"/>
                  </a:cubicBezTo>
                  <a:cubicBezTo>
                    <a:pt x="173" y="21"/>
                    <a:pt x="173"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2" name="Google Shape;20742;p55"/>
            <p:cNvSpPr/>
            <p:nvPr/>
          </p:nvSpPr>
          <p:spPr>
            <a:xfrm>
              <a:off x="5247975" y="2696375"/>
              <a:ext cx="5600" cy="6500"/>
            </a:xfrm>
            <a:custGeom>
              <a:avLst/>
              <a:gdLst/>
              <a:ahLst/>
              <a:cxnLst/>
              <a:rect l="l" t="t" r="r" b="b"/>
              <a:pathLst>
                <a:path w="224" h="260" extrusionOk="0">
                  <a:moveTo>
                    <a:pt x="83" y="0"/>
                  </a:moveTo>
                  <a:cubicBezTo>
                    <a:pt x="66" y="0"/>
                    <a:pt x="50" y="17"/>
                    <a:pt x="33" y="33"/>
                  </a:cubicBezTo>
                  <a:cubicBezTo>
                    <a:pt x="0" y="70"/>
                    <a:pt x="0" y="103"/>
                    <a:pt x="0" y="157"/>
                  </a:cubicBezTo>
                  <a:cubicBezTo>
                    <a:pt x="0" y="190"/>
                    <a:pt x="17" y="223"/>
                    <a:pt x="33" y="239"/>
                  </a:cubicBezTo>
                  <a:cubicBezTo>
                    <a:pt x="66" y="260"/>
                    <a:pt x="104" y="260"/>
                    <a:pt x="120" y="260"/>
                  </a:cubicBezTo>
                  <a:cubicBezTo>
                    <a:pt x="186" y="260"/>
                    <a:pt x="223" y="190"/>
                    <a:pt x="223" y="120"/>
                  </a:cubicBezTo>
                  <a:lnTo>
                    <a:pt x="223" y="103"/>
                  </a:lnTo>
                  <a:cubicBezTo>
                    <a:pt x="207" y="70"/>
                    <a:pt x="186" y="33"/>
                    <a:pt x="153" y="17"/>
                  </a:cubicBezTo>
                  <a:cubicBezTo>
                    <a:pt x="136" y="0"/>
                    <a:pt x="104"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3" name="Google Shape;20743;p55"/>
            <p:cNvSpPr/>
            <p:nvPr/>
          </p:nvSpPr>
          <p:spPr>
            <a:xfrm>
              <a:off x="5180050" y="2693800"/>
              <a:ext cx="6100" cy="6500"/>
            </a:xfrm>
            <a:custGeom>
              <a:avLst/>
              <a:gdLst/>
              <a:ahLst/>
              <a:cxnLst/>
              <a:rect l="l" t="t" r="r" b="b"/>
              <a:pathLst>
                <a:path w="244" h="260" extrusionOk="0">
                  <a:moveTo>
                    <a:pt x="104" y="0"/>
                  </a:moveTo>
                  <a:cubicBezTo>
                    <a:pt x="54" y="0"/>
                    <a:pt x="0" y="70"/>
                    <a:pt x="17" y="136"/>
                  </a:cubicBezTo>
                  <a:cubicBezTo>
                    <a:pt x="17" y="173"/>
                    <a:pt x="38" y="206"/>
                    <a:pt x="54" y="223"/>
                  </a:cubicBezTo>
                  <a:cubicBezTo>
                    <a:pt x="87" y="260"/>
                    <a:pt x="120" y="260"/>
                    <a:pt x="141" y="260"/>
                  </a:cubicBezTo>
                  <a:cubicBezTo>
                    <a:pt x="207" y="239"/>
                    <a:pt x="244" y="173"/>
                    <a:pt x="244"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4" name="Google Shape;20744;p55"/>
            <p:cNvSpPr/>
            <p:nvPr/>
          </p:nvSpPr>
          <p:spPr>
            <a:xfrm>
              <a:off x="5225600" y="2734200"/>
              <a:ext cx="6000" cy="6575"/>
            </a:xfrm>
            <a:custGeom>
              <a:avLst/>
              <a:gdLst/>
              <a:ahLst/>
              <a:cxnLst/>
              <a:rect l="l" t="t" r="r" b="b"/>
              <a:pathLst>
                <a:path w="240" h="263" extrusionOk="0">
                  <a:moveTo>
                    <a:pt x="104" y="0"/>
                  </a:moveTo>
                  <a:cubicBezTo>
                    <a:pt x="50" y="17"/>
                    <a:pt x="1" y="87"/>
                    <a:pt x="17" y="153"/>
                  </a:cubicBezTo>
                  <a:cubicBezTo>
                    <a:pt x="17" y="190"/>
                    <a:pt x="34" y="223"/>
                    <a:pt x="50" y="239"/>
                  </a:cubicBezTo>
                  <a:cubicBezTo>
                    <a:pt x="76" y="251"/>
                    <a:pt x="101" y="263"/>
                    <a:pt x="118" y="263"/>
                  </a:cubicBezTo>
                  <a:cubicBezTo>
                    <a:pt x="126" y="263"/>
                    <a:pt x="132" y="261"/>
                    <a:pt x="137" y="256"/>
                  </a:cubicBezTo>
                  <a:cubicBezTo>
                    <a:pt x="207" y="256"/>
                    <a:pt x="240" y="190"/>
                    <a:pt x="240" y="120"/>
                  </a:cubicBezTo>
                  <a:cubicBezTo>
                    <a:pt x="223" y="87"/>
                    <a:pt x="207" y="50"/>
                    <a:pt x="190" y="33"/>
                  </a:cubicBezTo>
                  <a:cubicBezTo>
                    <a:pt x="190" y="17"/>
                    <a:pt x="174" y="17"/>
                    <a:pt x="174"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5" name="Google Shape;20745;p55"/>
            <p:cNvSpPr/>
            <p:nvPr/>
          </p:nvSpPr>
          <p:spPr>
            <a:xfrm>
              <a:off x="5147475" y="2793050"/>
              <a:ext cx="6000" cy="6400"/>
            </a:xfrm>
            <a:custGeom>
              <a:avLst/>
              <a:gdLst/>
              <a:ahLst/>
              <a:cxnLst/>
              <a:rect l="l" t="t" r="r" b="b"/>
              <a:pathLst>
                <a:path w="240" h="256" extrusionOk="0">
                  <a:moveTo>
                    <a:pt x="104" y="0"/>
                  </a:moveTo>
                  <a:cubicBezTo>
                    <a:pt x="50" y="17"/>
                    <a:pt x="1" y="66"/>
                    <a:pt x="17" y="153"/>
                  </a:cubicBezTo>
                  <a:cubicBezTo>
                    <a:pt x="17" y="186"/>
                    <a:pt x="34" y="207"/>
                    <a:pt x="50" y="223"/>
                  </a:cubicBezTo>
                  <a:cubicBezTo>
                    <a:pt x="83" y="256"/>
                    <a:pt x="104" y="256"/>
                    <a:pt x="137" y="256"/>
                  </a:cubicBezTo>
                  <a:cubicBezTo>
                    <a:pt x="207" y="240"/>
                    <a:pt x="240" y="169"/>
                    <a:pt x="223" y="103"/>
                  </a:cubicBezTo>
                  <a:cubicBezTo>
                    <a:pt x="223" y="66"/>
                    <a:pt x="207" y="33"/>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6" name="Google Shape;20746;p55"/>
            <p:cNvSpPr/>
            <p:nvPr/>
          </p:nvSpPr>
          <p:spPr>
            <a:xfrm>
              <a:off x="5119950" y="2800250"/>
              <a:ext cx="6000" cy="6525"/>
            </a:xfrm>
            <a:custGeom>
              <a:avLst/>
              <a:gdLst/>
              <a:ahLst/>
              <a:cxnLst/>
              <a:rect l="l" t="t" r="r" b="b"/>
              <a:pathLst>
                <a:path w="240" h="261" extrusionOk="0">
                  <a:moveTo>
                    <a:pt x="104" y="1"/>
                  </a:moveTo>
                  <a:cubicBezTo>
                    <a:pt x="34" y="22"/>
                    <a:pt x="1" y="71"/>
                    <a:pt x="1" y="158"/>
                  </a:cubicBezTo>
                  <a:cubicBezTo>
                    <a:pt x="17" y="191"/>
                    <a:pt x="34" y="207"/>
                    <a:pt x="50" y="228"/>
                  </a:cubicBezTo>
                  <a:cubicBezTo>
                    <a:pt x="71" y="261"/>
                    <a:pt x="104" y="261"/>
                    <a:pt x="137" y="261"/>
                  </a:cubicBezTo>
                  <a:cubicBezTo>
                    <a:pt x="190" y="244"/>
                    <a:pt x="240" y="174"/>
                    <a:pt x="223" y="104"/>
                  </a:cubicBezTo>
                  <a:cubicBezTo>
                    <a:pt x="223" y="71"/>
                    <a:pt x="207" y="38"/>
                    <a:pt x="190" y="22"/>
                  </a:cubicBezTo>
                  <a:cubicBezTo>
                    <a:pt x="174" y="22"/>
                    <a:pt x="174"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7" name="Google Shape;20747;p55"/>
            <p:cNvSpPr/>
            <p:nvPr/>
          </p:nvSpPr>
          <p:spPr>
            <a:xfrm>
              <a:off x="5105325" y="2801425"/>
              <a:ext cx="5575" cy="6600"/>
            </a:xfrm>
            <a:custGeom>
              <a:avLst/>
              <a:gdLst/>
              <a:ahLst/>
              <a:cxnLst/>
              <a:rect l="l" t="t" r="r" b="b"/>
              <a:pathLst>
                <a:path w="223" h="264" extrusionOk="0">
                  <a:moveTo>
                    <a:pt x="108" y="0"/>
                  </a:moveTo>
                  <a:cubicBezTo>
                    <a:pt x="105" y="0"/>
                    <a:pt x="103" y="2"/>
                    <a:pt x="103" y="8"/>
                  </a:cubicBezTo>
                  <a:cubicBezTo>
                    <a:pt x="37" y="8"/>
                    <a:pt x="0" y="78"/>
                    <a:pt x="0" y="144"/>
                  </a:cubicBezTo>
                  <a:cubicBezTo>
                    <a:pt x="0" y="197"/>
                    <a:pt x="37" y="214"/>
                    <a:pt x="54" y="247"/>
                  </a:cubicBezTo>
                  <a:cubicBezTo>
                    <a:pt x="87" y="247"/>
                    <a:pt x="103" y="263"/>
                    <a:pt x="141" y="263"/>
                  </a:cubicBezTo>
                  <a:cubicBezTo>
                    <a:pt x="157" y="247"/>
                    <a:pt x="190" y="230"/>
                    <a:pt x="206" y="214"/>
                  </a:cubicBezTo>
                  <a:cubicBezTo>
                    <a:pt x="223" y="181"/>
                    <a:pt x="223" y="144"/>
                    <a:pt x="223" y="111"/>
                  </a:cubicBezTo>
                  <a:cubicBezTo>
                    <a:pt x="223" y="78"/>
                    <a:pt x="206" y="41"/>
                    <a:pt x="173" y="24"/>
                  </a:cubicBezTo>
                  <a:lnTo>
                    <a:pt x="157" y="8"/>
                  </a:lnTo>
                  <a:lnTo>
                    <a:pt x="141" y="8"/>
                  </a:lnTo>
                  <a:cubicBezTo>
                    <a:pt x="127" y="8"/>
                    <a:pt x="115"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8" name="Google Shape;20748;p55"/>
            <p:cNvSpPr/>
            <p:nvPr/>
          </p:nvSpPr>
          <p:spPr>
            <a:xfrm>
              <a:off x="5258700" y="2634925"/>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1" y="256"/>
                    <a:pt x="83" y="267"/>
                    <a:pt x="101" y="267"/>
                  </a:cubicBezTo>
                  <a:cubicBezTo>
                    <a:pt x="108" y="267"/>
                    <a:pt x="115" y="265"/>
                    <a:pt x="120" y="261"/>
                  </a:cubicBezTo>
                  <a:cubicBezTo>
                    <a:pt x="190" y="261"/>
                    <a:pt x="223" y="191"/>
                    <a:pt x="223" y="120"/>
                  </a:cubicBezTo>
                  <a:cubicBezTo>
                    <a:pt x="223" y="87"/>
                    <a:pt x="206" y="54"/>
                    <a:pt x="169" y="38"/>
                  </a:cubicBezTo>
                  <a:cubicBezTo>
                    <a:pt x="169"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9" name="Google Shape;20749;p55"/>
            <p:cNvSpPr/>
            <p:nvPr/>
          </p:nvSpPr>
          <p:spPr>
            <a:xfrm>
              <a:off x="5155200" y="2561850"/>
              <a:ext cx="6000" cy="6475"/>
            </a:xfrm>
            <a:custGeom>
              <a:avLst/>
              <a:gdLst/>
              <a:ahLst/>
              <a:cxnLst/>
              <a:rect l="l" t="t" r="r" b="b"/>
              <a:pathLst>
                <a:path w="240" h="259" extrusionOk="0">
                  <a:moveTo>
                    <a:pt x="127" y="1"/>
                  </a:moveTo>
                  <a:cubicBezTo>
                    <a:pt x="82" y="1"/>
                    <a:pt x="31" y="33"/>
                    <a:pt x="17" y="91"/>
                  </a:cubicBezTo>
                  <a:cubicBezTo>
                    <a:pt x="1" y="157"/>
                    <a:pt x="17" y="227"/>
                    <a:pt x="83" y="244"/>
                  </a:cubicBezTo>
                  <a:cubicBezTo>
                    <a:pt x="98" y="254"/>
                    <a:pt x="114" y="259"/>
                    <a:pt x="129" y="259"/>
                  </a:cubicBezTo>
                  <a:cubicBezTo>
                    <a:pt x="171" y="259"/>
                    <a:pt x="211" y="226"/>
                    <a:pt x="223" y="178"/>
                  </a:cubicBezTo>
                  <a:cubicBezTo>
                    <a:pt x="240" y="108"/>
                    <a:pt x="223"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0" name="Google Shape;20750;p55"/>
            <p:cNvSpPr/>
            <p:nvPr/>
          </p:nvSpPr>
          <p:spPr>
            <a:xfrm>
              <a:off x="5241900" y="2682750"/>
              <a:ext cx="6100" cy="6500"/>
            </a:xfrm>
            <a:custGeom>
              <a:avLst/>
              <a:gdLst/>
              <a:ahLst/>
              <a:cxnLst/>
              <a:rect l="l" t="t" r="r" b="b"/>
              <a:pathLst>
                <a:path w="244" h="260" extrusionOk="0">
                  <a:moveTo>
                    <a:pt x="130" y="1"/>
                  </a:moveTo>
                  <a:cubicBezTo>
                    <a:pt x="121" y="1"/>
                    <a:pt x="111" y="5"/>
                    <a:pt x="103" y="13"/>
                  </a:cubicBezTo>
                  <a:cubicBezTo>
                    <a:pt x="70" y="13"/>
                    <a:pt x="54" y="30"/>
                    <a:pt x="37" y="63"/>
                  </a:cubicBezTo>
                  <a:cubicBezTo>
                    <a:pt x="17" y="83"/>
                    <a:pt x="0" y="116"/>
                    <a:pt x="0" y="149"/>
                  </a:cubicBezTo>
                  <a:cubicBezTo>
                    <a:pt x="17" y="186"/>
                    <a:pt x="37" y="219"/>
                    <a:pt x="54" y="236"/>
                  </a:cubicBezTo>
                  <a:cubicBezTo>
                    <a:pt x="65" y="248"/>
                    <a:pt x="85" y="259"/>
                    <a:pt x="109" y="259"/>
                  </a:cubicBezTo>
                  <a:cubicBezTo>
                    <a:pt x="119" y="259"/>
                    <a:pt x="129" y="257"/>
                    <a:pt x="140" y="252"/>
                  </a:cubicBezTo>
                  <a:cubicBezTo>
                    <a:pt x="190" y="252"/>
                    <a:pt x="243" y="186"/>
                    <a:pt x="223" y="116"/>
                  </a:cubicBezTo>
                  <a:cubicBezTo>
                    <a:pt x="223" y="83"/>
                    <a:pt x="206" y="46"/>
                    <a:pt x="190" y="30"/>
                  </a:cubicBezTo>
                  <a:cubicBezTo>
                    <a:pt x="173" y="13"/>
                    <a:pt x="173" y="13"/>
                    <a:pt x="157" y="13"/>
                  </a:cubicBezTo>
                  <a:cubicBezTo>
                    <a:pt x="149" y="5"/>
                    <a:pt x="139"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1" name="Google Shape;20751;p55"/>
            <p:cNvSpPr/>
            <p:nvPr/>
          </p:nvSpPr>
          <p:spPr>
            <a:xfrm>
              <a:off x="5074400" y="2759550"/>
              <a:ext cx="6100" cy="6575"/>
            </a:xfrm>
            <a:custGeom>
              <a:avLst/>
              <a:gdLst/>
              <a:ahLst/>
              <a:cxnLst/>
              <a:rect l="l" t="t" r="r" b="b"/>
              <a:pathLst>
                <a:path w="244" h="263" extrusionOk="0">
                  <a:moveTo>
                    <a:pt x="104" y="0"/>
                  </a:moveTo>
                  <a:cubicBezTo>
                    <a:pt x="38" y="17"/>
                    <a:pt x="0" y="83"/>
                    <a:pt x="17" y="153"/>
                  </a:cubicBezTo>
                  <a:cubicBezTo>
                    <a:pt x="17" y="186"/>
                    <a:pt x="38" y="223"/>
                    <a:pt x="54" y="240"/>
                  </a:cubicBezTo>
                  <a:cubicBezTo>
                    <a:pt x="66" y="251"/>
                    <a:pt x="86" y="263"/>
                    <a:pt x="109" y="263"/>
                  </a:cubicBezTo>
                  <a:cubicBezTo>
                    <a:pt x="119" y="263"/>
                    <a:pt x="130" y="261"/>
                    <a:pt x="141" y="256"/>
                  </a:cubicBezTo>
                  <a:cubicBezTo>
                    <a:pt x="190"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2" name="Google Shape;20752;p55"/>
            <p:cNvSpPr/>
            <p:nvPr/>
          </p:nvSpPr>
          <p:spPr>
            <a:xfrm>
              <a:off x="5172325" y="2726475"/>
              <a:ext cx="6500" cy="6575"/>
            </a:xfrm>
            <a:custGeom>
              <a:avLst/>
              <a:gdLst/>
              <a:ahLst/>
              <a:cxnLst/>
              <a:rect l="l" t="t" r="r" b="b"/>
              <a:pathLst>
                <a:path w="260" h="263" extrusionOk="0">
                  <a:moveTo>
                    <a:pt x="140" y="0"/>
                  </a:moveTo>
                  <a:cubicBezTo>
                    <a:pt x="120" y="0"/>
                    <a:pt x="87" y="16"/>
                    <a:pt x="54" y="33"/>
                  </a:cubicBezTo>
                  <a:cubicBezTo>
                    <a:pt x="17" y="87"/>
                    <a:pt x="0" y="153"/>
                    <a:pt x="54" y="223"/>
                  </a:cubicBezTo>
                  <a:cubicBezTo>
                    <a:pt x="70" y="239"/>
                    <a:pt x="87" y="256"/>
                    <a:pt x="120" y="256"/>
                  </a:cubicBezTo>
                  <a:cubicBezTo>
                    <a:pt x="131" y="260"/>
                    <a:pt x="140" y="262"/>
                    <a:pt x="148" y="262"/>
                  </a:cubicBezTo>
                  <a:cubicBezTo>
                    <a:pt x="168" y="262"/>
                    <a:pt x="183" y="251"/>
                    <a:pt x="206" y="239"/>
                  </a:cubicBezTo>
                  <a:cubicBezTo>
                    <a:pt x="243" y="190"/>
                    <a:pt x="260" y="103"/>
                    <a:pt x="223" y="49"/>
                  </a:cubicBezTo>
                  <a:cubicBezTo>
                    <a:pt x="206" y="33"/>
                    <a:pt x="190" y="16"/>
                    <a:pt x="173" y="16"/>
                  </a:cubicBezTo>
                  <a:cubicBezTo>
                    <a:pt x="157" y="16"/>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3" name="Google Shape;20753;p55"/>
            <p:cNvSpPr/>
            <p:nvPr/>
          </p:nvSpPr>
          <p:spPr>
            <a:xfrm>
              <a:off x="5090275" y="2802850"/>
              <a:ext cx="5700" cy="6675"/>
            </a:xfrm>
            <a:custGeom>
              <a:avLst/>
              <a:gdLst/>
              <a:ahLst/>
              <a:cxnLst/>
              <a:rect l="l" t="t" r="r" b="b"/>
              <a:pathLst>
                <a:path w="228" h="267" extrusionOk="0">
                  <a:moveTo>
                    <a:pt x="87" y="0"/>
                  </a:moveTo>
                  <a:cubicBezTo>
                    <a:pt x="70" y="21"/>
                    <a:pt x="37" y="37"/>
                    <a:pt x="21" y="54"/>
                  </a:cubicBezTo>
                  <a:cubicBezTo>
                    <a:pt x="0" y="87"/>
                    <a:pt x="0" y="124"/>
                    <a:pt x="0" y="157"/>
                  </a:cubicBezTo>
                  <a:cubicBezTo>
                    <a:pt x="0" y="190"/>
                    <a:pt x="21" y="227"/>
                    <a:pt x="54" y="243"/>
                  </a:cubicBezTo>
                  <a:cubicBezTo>
                    <a:pt x="66" y="255"/>
                    <a:pt x="86" y="267"/>
                    <a:pt x="104" y="267"/>
                  </a:cubicBezTo>
                  <a:cubicBezTo>
                    <a:pt x="111" y="267"/>
                    <a:pt x="118" y="265"/>
                    <a:pt x="124" y="260"/>
                  </a:cubicBezTo>
                  <a:cubicBezTo>
                    <a:pt x="190" y="260"/>
                    <a:pt x="227" y="190"/>
                    <a:pt x="227" y="124"/>
                  </a:cubicBezTo>
                  <a:cubicBezTo>
                    <a:pt x="227" y="87"/>
                    <a:pt x="207" y="54"/>
                    <a:pt x="174" y="37"/>
                  </a:cubicBezTo>
                  <a:cubicBezTo>
                    <a:pt x="174" y="21"/>
                    <a:pt x="157" y="21"/>
                    <a:pt x="157" y="21"/>
                  </a:cubicBezTo>
                  <a:cubicBezTo>
                    <a:pt x="141" y="0"/>
                    <a:pt x="12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4" name="Google Shape;20754;p55"/>
            <p:cNvSpPr/>
            <p:nvPr/>
          </p:nvSpPr>
          <p:spPr>
            <a:xfrm>
              <a:off x="5172725" y="2679925"/>
              <a:ext cx="6100" cy="6475"/>
            </a:xfrm>
            <a:custGeom>
              <a:avLst/>
              <a:gdLst/>
              <a:ahLst/>
              <a:cxnLst/>
              <a:rect l="l" t="t" r="r" b="b"/>
              <a:pathLst>
                <a:path w="244" h="259" extrusionOk="0">
                  <a:moveTo>
                    <a:pt x="118" y="1"/>
                  </a:moveTo>
                  <a:cubicBezTo>
                    <a:pt x="75" y="1"/>
                    <a:pt x="34" y="22"/>
                    <a:pt x="21" y="73"/>
                  </a:cubicBezTo>
                  <a:cubicBezTo>
                    <a:pt x="1" y="143"/>
                    <a:pt x="21" y="229"/>
                    <a:pt x="87" y="246"/>
                  </a:cubicBezTo>
                  <a:cubicBezTo>
                    <a:pt x="102" y="255"/>
                    <a:pt x="117" y="259"/>
                    <a:pt x="132" y="259"/>
                  </a:cubicBezTo>
                  <a:cubicBezTo>
                    <a:pt x="173" y="259"/>
                    <a:pt x="212" y="227"/>
                    <a:pt x="227" y="176"/>
                  </a:cubicBezTo>
                  <a:cubicBezTo>
                    <a:pt x="244" y="110"/>
                    <a:pt x="227" y="40"/>
                    <a:pt x="157" y="7"/>
                  </a:cubicBezTo>
                  <a:cubicBezTo>
                    <a:pt x="145" y="3"/>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5" name="Google Shape;20755;p55"/>
            <p:cNvSpPr/>
            <p:nvPr/>
          </p:nvSpPr>
          <p:spPr>
            <a:xfrm>
              <a:off x="5240250" y="2606825"/>
              <a:ext cx="6000" cy="6700"/>
            </a:xfrm>
            <a:custGeom>
              <a:avLst/>
              <a:gdLst/>
              <a:ahLst/>
              <a:cxnLst/>
              <a:rect l="l" t="t" r="r" b="b"/>
              <a:pathLst>
                <a:path w="240" h="268" extrusionOk="0">
                  <a:moveTo>
                    <a:pt x="120" y="0"/>
                  </a:moveTo>
                  <a:cubicBezTo>
                    <a:pt x="114" y="0"/>
                    <a:pt x="109" y="2"/>
                    <a:pt x="103" y="8"/>
                  </a:cubicBezTo>
                  <a:cubicBezTo>
                    <a:pt x="50" y="8"/>
                    <a:pt x="0" y="78"/>
                    <a:pt x="17" y="148"/>
                  </a:cubicBezTo>
                  <a:cubicBezTo>
                    <a:pt x="17" y="181"/>
                    <a:pt x="33" y="214"/>
                    <a:pt x="50" y="234"/>
                  </a:cubicBezTo>
                  <a:cubicBezTo>
                    <a:pt x="83" y="251"/>
                    <a:pt x="103" y="267"/>
                    <a:pt x="136" y="267"/>
                  </a:cubicBezTo>
                  <a:cubicBezTo>
                    <a:pt x="206" y="251"/>
                    <a:pt x="239" y="181"/>
                    <a:pt x="239" y="111"/>
                  </a:cubicBezTo>
                  <a:cubicBezTo>
                    <a:pt x="223" y="78"/>
                    <a:pt x="206" y="45"/>
                    <a:pt x="186"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6" name="Google Shape;20756;p55"/>
            <p:cNvSpPr/>
            <p:nvPr/>
          </p:nvSpPr>
          <p:spPr>
            <a:xfrm>
              <a:off x="5172725" y="2710600"/>
              <a:ext cx="6100" cy="6400"/>
            </a:xfrm>
            <a:custGeom>
              <a:avLst/>
              <a:gdLst/>
              <a:ahLst/>
              <a:cxnLst/>
              <a:rect l="l" t="t" r="r" b="b"/>
              <a:pathLst>
                <a:path w="244" h="256" extrusionOk="0">
                  <a:moveTo>
                    <a:pt x="104" y="0"/>
                  </a:moveTo>
                  <a:cubicBezTo>
                    <a:pt x="54" y="0"/>
                    <a:pt x="1" y="66"/>
                    <a:pt x="21" y="136"/>
                  </a:cubicBezTo>
                  <a:cubicBezTo>
                    <a:pt x="21" y="169"/>
                    <a:pt x="38" y="206"/>
                    <a:pt x="54" y="223"/>
                  </a:cubicBezTo>
                  <a:cubicBezTo>
                    <a:pt x="87" y="256"/>
                    <a:pt x="124" y="256"/>
                    <a:pt x="141" y="256"/>
                  </a:cubicBezTo>
                  <a:cubicBezTo>
                    <a:pt x="207" y="239"/>
                    <a:pt x="244" y="169"/>
                    <a:pt x="244" y="103"/>
                  </a:cubicBezTo>
                  <a:cubicBezTo>
                    <a:pt x="227" y="66"/>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7" name="Google Shape;20757;p55"/>
            <p:cNvSpPr/>
            <p:nvPr/>
          </p:nvSpPr>
          <p:spPr>
            <a:xfrm>
              <a:off x="5243650" y="2636275"/>
              <a:ext cx="6000" cy="6425"/>
            </a:xfrm>
            <a:custGeom>
              <a:avLst/>
              <a:gdLst/>
              <a:ahLst/>
              <a:cxnLst/>
              <a:rect l="l" t="t" r="r" b="b"/>
              <a:pathLst>
                <a:path w="240" h="257" extrusionOk="0">
                  <a:moveTo>
                    <a:pt x="103" y="0"/>
                  </a:moveTo>
                  <a:cubicBezTo>
                    <a:pt x="50" y="17"/>
                    <a:pt x="0" y="66"/>
                    <a:pt x="17" y="153"/>
                  </a:cubicBezTo>
                  <a:cubicBezTo>
                    <a:pt x="17" y="190"/>
                    <a:pt x="33" y="223"/>
                    <a:pt x="70" y="240"/>
                  </a:cubicBezTo>
                  <a:cubicBezTo>
                    <a:pt x="87" y="256"/>
                    <a:pt x="120" y="256"/>
                    <a:pt x="136" y="256"/>
                  </a:cubicBezTo>
                  <a:cubicBezTo>
                    <a:pt x="173" y="256"/>
                    <a:pt x="190" y="240"/>
                    <a:pt x="206" y="207"/>
                  </a:cubicBezTo>
                  <a:cubicBezTo>
                    <a:pt x="223" y="170"/>
                    <a:pt x="239" y="137"/>
                    <a:pt x="223" y="104"/>
                  </a:cubicBezTo>
                  <a:cubicBezTo>
                    <a:pt x="223" y="66"/>
                    <a:pt x="206" y="50"/>
                    <a:pt x="190" y="17"/>
                  </a:cubicBezTo>
                  <a:cubicBezTo>
                    <a:pt x="173" y="17"/>
                    <a:pt x="17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8" name="Google Shape;20758;p55"/>
            <p:cNvSpPr/>
            <p:nvPr/>
          </p:nvSpPr>
          <p:spPr>
            <a:xfrm>
              <a:off x="5168925" y="2649575"/>
              <a:ext cx="6000" cy="6400"/>
            </a:xfrm>
            <a:custGeom>
              <a:avLst/>
              <a:gdLst/>
              <a:ahLst/>
              <a:cxnLst/>
              <a:rect l="l" t="t" r="r" b="b"/>
              <a:pathLst>
                <a:path w="240" h="256" extrusionOk="0">
                  <a:moveTo>
                    <a:pt x="103" y="0"/>
                  </a:moveTo>
                  <a:cubicBezTo>
                    <a:pt x="70" y="0"/>
                    <a:pt x="33" y="17"/>
                    <a:pt x="17" y="50"/>
                  </a:cubicBezTo>
                  <a:cubicBezTo>
                    <a:pt x="0" y="87"/>
                    <a:pt x="0" y="120"/>
                    <a:pt x="0" y="153"/>
                  </a:cubicBezTo>
                  <a:cubicBezTo>
                    <a:pt x="17" y="190"/>
                    <a:pt x="17" y="206"/>
                    <a:pt x="50" y="223"/>
                  </a:cubicBezTo>
                  <a:cubicBezTo>
                    <a:pt x="70" y="256"/>
                    <a:pt x="103" y="256"/>
                    <a:pt x="136" y="256"/>
                  </a:cubicBezTo>
                  <a:cubicBezTo>
                    <a:pt x="190" y="239"/>
                    <a:pt x="239" y="173"/>
                    <a:pt x="223" y="103"/>
                  </a:cubicBezTo>
                  <a:cubicBezTo>
                    <a:pt x="223" y="70"/>
                    <a:pt x="206" y="33"/>
                    <a:pt x="173"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9" name="Google Shape;20759;p55"/>
            <p:cNvSpPr/>
            <p:nvPr/>
          </p:nvSpPr>
          <p:spPr>
            <a:xfrm>
              <a:off x="5265075" y="2649575"/>
              <a:ext cx="1775" cy="6000"/>
            </a:xfrm>
            <a:custGeom>
              <a:avLst/>
              <a:gdLst/>
              <a:ahLst/>
              <a:cxnLst/>
              <a:rect l="l" t="t" r="r" b="b"/>
              <a:pathLst>
                <a:path w="71" h="240" extrusionOk="0">
                  <a:moveTo>
                    <a:pt x="71" y="0"/>
                  </a:moveTo>
                  <a:cubicBezTo>
                    <a:pt x="17" y="33"/>
                    <a:pt x="1" y="87"/>
                    <a:pt x="1" y="153"/>
                  </a:cubicBezTo>
                  <a:cubicBezTo>
                    <a:pt x="1" y="190"/>
                    <a:pt x="38" y="223"/>
                    <a:pt x="54" y="239"/>
                  </a:cubicBezTo>
                  <a:cubicBezTo>
                    <a:pt x="71" y="173"/>
                    <a:pt x="71" y="87"/>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0" name="Google Shape;20760;p55"/>
            <p:cNvSpPr/>
            <p:nvPr/>
          </p:nvSpPr>
          <p:spPr>
            <a:xfrm>
              <a:off x="5201600" y="2550300"/>
              <a:ext cx="6000" cy="6525"/>
            </a:xfrm>
            <a:custGeom>
              <a:avLst/>
              <a:gdLst/>
              <a:ahLst/>
              <a:cxnLst/>
              <a:rect l="l" t="t" r="r" b="b"/>
              <a:pathLst>
                <a:path w="240" h="261" extrusionOk="0">
                  <a:moveTo>
                    <a:pt x="103" y="1"/>
                  </a:moveTo>
                  <a:cubicBezTo>
                    <a:pt x="66" y="1"/>
                    <a:pt x="50" y="22"/>
                    <a:pt x="33" y="55"/>
                  </a:cubicBezTo>
                  <a:cubicBezTo>
                    <a:pt x="17" y="71"/>
                    <a:pt x="0" y="104"/>
                    <a:pt x="17" y="141"/>
                  </a:cubicBezTo>
                  <a:cubicBezTo>
                    <a:pt x="17" y="174"/>
                    <a:pt x="33" y="207"/>
                    <a:pt x="50" y="228"/>
                  </a:cubicBezTo>
                  <a:cubicBezTo>
                    <a:pt x="66" y="261"/>
                    <a:pt x="103" y="261"/>
                    <a:pt x="136" y="261"/>
                  </a:cubicBezTo>
                  <a:cubicBezTo>
                    <a:pt x="186" y="244"/>
                    <a:pt x="239" y="174"/>
                    <a:pt x="223" y="104"/>
                  </a:cubicBezTo>
                  <a:cubicBezTo>
                    <a:pt x="223" y="71"/>
                    <a:pt x="206" y="38"/>
                    <a:pt x="186" y="22"/>
                  </a:cubicBezTo>
                  <a:cubicBezTo>
                    <a:pt x="169" y="22"/>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1" name="Google Shape;20761;p55"/>
            <p:cNvSpPr/>
            <p:nvPr/>
          </p:nvSpPr>
          <p:spPr>
            <a:xfrm>
              <a:off x="5187375" y="2551550"/>
              <a:ext cx="6000" cy="6375"/>
            </a:xfrm>
            <a:custGeom>
              <a:avLst/>
              <a:gdLst/>
              <a:ahLst/>
              <a:cxnLst/>
              <a:rect l="l" t="t" r="r" b="b"/>
              <a:pathLst>
                <a:path w="240" h="255" extrusionOk="0">
                  <a:moveTo>
                    <a:pt x="121" y="0"/>
                  </a:moveTo>
                  <a:cubicBezTo>
                    <a:pt x="64" y="0"/>
                    <a:pt x="14" y="33"/>
                    <a:pt x="0" y="91"/>
                  </a:cubicBezTo>
                  <a:lnTo>
                    <a:pt x="0" y="141"/>
                  </a:lnTo>
                  <a:cubicBezTo>
                    <a:pt x="0" y="194"/>
                    <a:pt x="33" y="227"/>
                    <a:pt x="70" y="244"/>
                  </a:cubicBezTo>
                  <a:cubicBezTo>
                    <a:pt x="84" y="251"/>
                    <a:pt x="101" y="255"/>
                    <a:pt x="118" y="255"/>
                  </a:cubicBezTo>
                  <a:cubicBezTo>
                    <a:pt x="141" y="255"/>
                    <a:pt x="164" y="247"/>
                    <a:pt x="173" y="227"/>
                  </a:cubicBezTo>
                  <a:cubicBezTo>
                    <a:pt x="190" y="211"/>
                    <a:pt x="206" y="194"/>
                    <a:pt x="206" y="178"/>
                  </a:cubicBezTo>
                  <a:cubicBezTo>
                    <a:pt x="239" y="108"/>
                    <a:pt x="206" y="38"/>
                    <a:pt x="157" y="5"/>
                  </a:cubicBezTo>
                  <a:cubicBezTo>
                    <a:pt x="145" y="2"/>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2" name="Google Shape;20762;p55"/>
            <p:cNvSpPr/>
            <p:nvPr/>
          </p:nvSpPr>
          <p:spPr>
            <a:xfrm>
              <a:off x="5190350" y="2537750"/>
              <a:ext cx="6100" cy="6600"/>
            </a:xfrm>
            <a:custGeom>
              <a:avLst/>
              <a:gdLst/>
              <a:ahLst/>
              <a:cxnLst/>
              <a:rect l="l" t="t" r="r" b="b"/>
              <a:pathLst>
                <a:path w="244" h="264" extrusionOk="0">
                  <a:moveTo>
                    <a:pt x="116" y="1"/>
                  </a:moveTo>
                  <a:cubicBezTo>
                    <a:pt x="74" y="1"/>
                    <a:pt x="33" y="25"/>
                    <a:pt x="17" y="74"/>
                  </a:cubicBezTo>
                  <a:cubicBezTo>
                    <a:pt x="1" y="144"/>
                    <a:pt x="17" y="231"/>
                    <a:pt x="87" y="247"/>
                  </a:cubicBezTo>
                  <a:cubicBezTo>
                    <a:pt x="87" y="264"/>
                    <a:pt x="104" y="264"/>
                    <a:pt x="120" y="264"/>
                  </a:cubicBezTo>
                  <a:cubicBezTo>
                    <a:pt x="174" y="247"/>
                    <a:pt x="207" y="231"/>
                    <a:pt x="223" y="177"/>
                  </a:cubicBezTo>
                  <a:cubicBezTo>
                    <a:pt x="244" y="128"/>
                    <a:pt x="223" y="74"/>
                    <a:pt x="207" y="41"/>
                  </a:cubicBezTo>
                  <a:cubicBezTo>
                    <a:pt x="190" y="25"/>
                    <a:pt x="174" y="8"/>
                    <a:pt x="157" y="8"/>
                  </a:cubicBezTo>
                  <a:cubicBezTo>
                    <a:pt x="144" y="3"/>
                    <a:pt x="130"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3" name="Google Shape;20763;p55"/>
            <p:cNvSpPr/>
            <p:nvPr/>
          </p:nvSpPr>
          <p:spPr>
            <a:xfrm>
              <a:off x="5155625" y="2604425"/>
              <a:ext cx="6000" cy="6525"/>
            </a:xfrm>
            <a:custGeom>
              <a:avLst/>
              <a:gdLst/>
              <a:ahLst/>
              <a:cxnLst/>
              <a:rect l="l" t="t" r="r" b="b"/>
              <a:pathLst>
                <a:path w="240" h="261" extrusionOk="0">
                  <a:moveTo>
                    <a:pt x="103" y="0"/>
                  </a:moveTo>
                  <a:cubicBezTo>
                    <a:pt x="66" y="0"/>
                    <a:pt x="50" y="21"/>
                    <a:pt x="33" y="54"/>
                  </a:cubicBezTo>
                  <a:cubicBezTo>
                    <a:pt x="17" y="87"/>
                    <a:pt x="0" y="124"/>
                    <a:pt x="0" y="157"/>
                  </a:cubicBezTo>
                  <a:cubicBezTo>
                    <a:pt x="17" y="190"/>
                    <a:pt x="33" y="227"/>
                    <a:pt x="50" y="244"/>
                  </a:cubicBezTo>
                  <a:cubicBezTo>
                    <a:pt x="66" y="260"/>
                    <a:pt x="103" y="260"/>
                    <a:pt x="136" y="260"/>
                  </a:cubicBezTo>
                  <a:cubicBezTo>
                    <a:pt x="190" y="244"/>
                    <a:pt x="239" y="190"/>
                    <a:pt x="223" y="104"/>
                  </a:cubicBezTo>
                  <a:cubicBezTo>
                    <a:pt x="223" y="71"/>
                    <a:pt x="206" y="54"/>
                    <a:pt x="190" y="21"/>
                  </a:cubicBezTo>
                  <a:lnTo>
                    <a:pt x="153" y="21"/>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4" name="Google Shape;20764;p55"/>
            <p:cNvSpPr/>
            <p:nvPr/>
          </p:nvSpPr>
          <p:spPr>
            <a:xfrm>
              <a:off x="5190350" y="2631525"/>
              <a:ext cx="5600" cy="6650"/>
            </a:xfrm>
            <a:custGeom>
              <a:avLst/>
              <a:gdLst/>
              <a:ahLst/>
              <a:cxnLst/>
              <a:rect l="l" t="t" r="r" b="b"/>
              <a:pathLst>
                <a:path w="224" h="266" extrusionOk="0">
                  <a:moveTo>
                    <a:pt x="104" y="1"/>
                  </a:moveTo>
                  <a:cubicBezTo>
                    <a:pt x="38" y="17"/>
                    <a:pt x="1" y="87"/>
                    <a:pt x="1" y="153"/>
                  </a:cubicBezTo>
                  <a:cubicBezTo>
                    <a:pt x="17" y="190"/>
                    <a:pt x="38" y="223"/>
                    <a:pt x="54" y="240"/>
                  </a:cubicBezTo>
                  <a:cubicBezTo>
                    <a:pt x="66" y="252"/>
                    <a:pt x="86" y="265"/>
                    <a:pt x="109" y="265"/>
                  </a:cubicBezTo>
                  <a:cubicBezTo>
                    <a:pt x="119" y="265"/>
                    <a:pt x="130" y="263"/>
                    <a:pt x="141" y="256"/>
                  </a:cubicBezTo>
                  <a:cubicBezTo>
                    <a:pt x="157" y="256"/>
                    <a:pt x="190" y="240"/>
                    <a:pt x="207" y="207"/>
                  </a:cubicBezTo>
                  <a:cubicBezTo>
                    <a:pt x="223" y="190"/>
                    <a:pt x="223" y="153"/>
                    <a:pt x="223" y="120"/>
                  </a:cubicBezTo>
                  <a:cubicBezTo>
                    <a:pt x="223" y="87"/>
                    <a:pt x="207" y="50"/>
                    <a:pt x="190" y="34"/>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5" name="Google Shape;20765;p55"/>
            <p:cNvSpPr/>
            <p:nvPr/>
          </p:nvSpPr>
          <p:spPr>
            <a:xfrm>
              <a:off x="5188200" y="2505275"/>
              <a:ext cx="6100" cy="6400"/>
            </a:xfrm>
            <a:custGeom>
              <a:avLst/>
              <a:gdLst/>
              <a:ahLst/>
              <a:cxnLst/>
              <a:rect l="l" t="t" r="r" b="b"/>
              <a:pathLst>
                <a:path w="244" h="256" extrusionOk="0">
                  <a:moveTo>
                    <a:pt x="103" y="0"/>
                  </a:moveTo>
                  <a:cubicBezTo>
                    <a:pt x="70" y="0"/>
                    <a:pt x="54" y="17"/>
                    <a:pt x="37" y="50"/>
                  </a:cubicBezTo>
                  <a:cubicBezTo>
                    <a:pt x="21" y="87"/>
                    <a:pt x="0" y="120"/>
                    <a:pt x="21" y="153"/>
                  </a:cubicBezTo>
                  <a:cubicBezTo>
                    <a:pt x="21" y="190"/>
                    <a:pt x="37" y="206"/>
                    <a:pt x="54" y="239"/>
                  </a:cubicBezTo>
                  <a:cubicBezTo>
                    <a:pt x="87" y="256"/>
                    <a:pt x="103" y="256"/>
                    <a:pt x="140" y="256"/>
                  </a:cubicBezTo>
                  <a:cubicBezTo>
                    <a:pt x="206" y="239"/>
                    <a:pt x="243" y="173"/>
                    <a:pt x="227" y="103"/>
                  </a:cubicBezTo>
                  <a:cubicBezTo>
                    <a:pt x="227" y="70"/>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6" name="Google Shape;20766;p55"/>
            <p:cNvSpPr/>
            <p:nvPr/>
          </p:nvSpPr>
          <p:spPr>
            <a:xfrm>
              <a:off x="5195925" y="2520225"/>
              <a:ext cx="6100" cy="6500"/>
            </a:xfrm>
            <a:custGeom>
              <a:avLst/>
              <a:gdLst/>
              <a:ahLst/>
              <a:cxnLst/>
              <a:rect l="l" t="t" r="r" b="b"/>
              <a:pathLst>
                <a:path w="244" h="260" extrusionOk="0">
                  <a:moveTo>
                    <a:pt x="129" y="0"/>
                  </a:moveTo>
                  <a:cubicBezTo>
                    <a:pt x="82" y="0"/>
                    <a:pt x="35" y="33"/>
                    <a:pt x="21" y="91"/>
                  </a:cubicBezTo>
                  <a:cubicBezTo>
                    <a:pt x="0" y="157"/>
                    <a:pt x="21" y="227"/>
                    <a:pt x="87" y="243"/>
                  </a:cubicBezTo>
                  <a:cubicBezTo>
                    <a:pt x="103" y="260"/>
                    <a:pt x="124" y="260"/>
                    <a:pt x="141" y="260"/>
                  </a:cubicBezTo>
                  <a:cubicBezTo>
                    <a:pt x="174" y="260"/>
                    <a:pt x="207" y="227"/>
                    <a:pt x="227" y="173"/>
                  </a:cubicBezTo>
                  <a:cubicBezTo>
                    <a:pt x="244" y="124"/>
                    <a:pt x="227" y="70"/>
                    <a:pt x="207" y="37"/>
                  </a:cubicBezTo>
                  <a:cubicBezTo>
                    <a:pt x="190" y="37"/>
                    <a:pt x="174" y="2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7" name="Google Shape;20767;p55"/>
            <p:cNvSpPr/>
            <p:nvPr/>
          </p:nvSpPr>
          <p:spPr>
            <a:xfrm>
              <a:off x="5205400" y="2580500"/>
              <a:ext cx="6000" cy="6750"/>
            </a:xfrm>
            <a:custGeom>
              <a:avLst/>
              <a:gdLst/>
              <a:ahLst/>
              <a:cxnLst/>
              <a:rect l="l" t="t" r="r" b="b"/>
              <a:pathLst>
                <a:path w="240" h="270" extrusionOk="0">
                  <a:moveTo>
                    <a:pt x="119" y="0"/>
                  </a:moveTo>
                  <a:cubicBezTo>
                    <a:pt x="70" y="0"/>
                    <a:pt x="29" y="32"/>
                    <a:pt x="17" y="83"/>
                  </a:cubicBezTo>
                  <a:cubicBezTo>
                    <a:pt x="1" y="154"/>
                    <a:pt x="34" y="236"/>
                    <a:pt x="87" y="257"/>
                  </a:cubicBezTo>
                  <a:cubicBezTo>
                    <a:pt x="100" y="265"/>
                    <a:pt x="115" y="269"/>
                    <a:pt x="130" y="269"/>
                  </a:cubicBezTo>
                  <a:cubicBezTo>
                    <a:pt x="170" y="269"/>
                    <a:pt x="211" y="238"/>
                    <a:pt x="223" y="187"/>
                  </a:cubicBezTo>
                  <a:cubicBezTo>
                    <a:pt x="240" y="116"/>
                    <a:pt x="223" y="30"/>
                    <a:pt x="174" y="13"/>
                  </a:cubicBezTo>
                  <a:cubicBezTo>
                    <a:pt x="155" y="5"/>
                    <a:pt x="137"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8" name="Google Shape;20768;p55"/>
            <p:cNvSpPr/>
            <p:nvPr/>
          </p:nvSpPr>
          <p:spPr>
            <a:xfrm>
              <a:off x="5191700" y="2616075"/>
              <a:ext cx="6000" cy="6525"/>
            </a:xfrm>
            <a:custGeom>
              <a:avLst/>
              <a:gdLst/>
              <a:ahLst/>
              <a:cxnLst/>
              <a:rect l="l" t="t" r="r" b="b"/>
              <a:pathLst>
                <a:path w="240" h="261" extrusionOk="0">
                  <a:moveTo>
                    <a:pt x="103" y="0"/>
                  </a:moveTo>
                  <a:cubicBezTo>
                    <a:pt x="50" y="17"/>
                    <a:pt x="0" y="87"/>
                    <a:pt x="17" y="153"/>
                  </a:cubicBezTo>
                  <a:cubicBezTo>
                    <a:pt x="31" y="213"/>
                    <a:pt x="72" y="260"/>
                    <a:pt x="114" y="260"/>
                  </a:cubicBezTo>
                  <a:cubicBezTo>
                    <a:pt x="122" y="260"/>
                    <a:pt x="129" y="259"/>
                    <a:pt x="136" y="256"/>
                  </a:cubicBezTo>
                  <a:cubicBezTo>
                    <a:pt x="169" y="256"/>
                    <a:pt x="206" y="240"/>
                    <a:pt x="223" y="207"/>
                  </a:cubicBezTo>
                  <a:cubicBezTo>
                    <a:pt x="239" y="190"/>
                    <a:pt x="239" y="153"/>
                    <a:pt x="239" y="120"/>
                  </a:cubicBezTo>
                  <a:cubicBezTo>
                    <a:pt x="223" y="87"/>
                    <a:pt x="223"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9" name="Google Shape;20769;p55"/>
            <p:cNvSpPr/>
            <p:nvPr/>
          </p:nvSpPr>
          <p:spPr>
            <a:xfrm>
              <a:off x="5189950" y="2581600"/>
              <a:ext cx="6500" cy="6475"/>
            </a:xfrm>
            <a:custGeom>
              <a:avLst/>
              <a:gdLst/>
              <a:ahLst/>
              <a:cxnLst/>
              <a:rect l="l" t="t" r="r" b="b"/>
              <a:pathLst>
                <a:path w="260" h="259" extrusionOk="0">
                  <a:moveTo>
                    <a:pt x="141" y="1"/>
                  </a:moveTo>
                  <a:cubicBezTo>
                    <a:pt x="96" y="1"/>
                    <a:pt x="50" y="33"/>
                    <a:pt x="33" y="72"/>
                  </a:cubicBezTo>
                  <a:cubicBezTo>
                    <a:pt x="0" y="143"/>
                    <a:pt x="33" y="229"/>
                    <a:pt x="87" y="246"/>
                  </a:cubicBezTo>
                  <a:cubicBezTo>
                    <a:pt x="105" y="254"/>
                    <a:pt x="123" y="258"/>
                    <a:pt x="138" y="258"/>
                  </a:cubicBezTo>
                  <a:cubicBezTo>
                    <a:pt x="182" y="258"/>
                    <a:pt x="215" y="227"/>
                    <a:pt x="239" y="175"/>
                  </a:cubicBezTo>
                  <a:cubicBezTo>
                    <a:pt x="260" y="110"/>
                    <a:pt x="223" y="39"/>
                    <a:pt x="173" y="6"/>
                  </a:cubicBezTo>
                  <a:cubicBezTo>
                    <a:pt x="163" y="2"/>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0" name="Google Shape;20770;p55"/>
            <p:cNvSpPr/>
            <p:nvPr/>
          </p:nvSpPr>
          <p:spPr>
            <a:xfrm>
              <a:off x="5206750" y="2659475"/>
              <a:ext cx="6000" cy="6400"/>
            </a:xfrm>
            <a:custGeom>
              <a:avLst/>
              <a:gdLst/>
              <a:ahLst/>
              <a:cxnLst/>
              <a:rect l="l" t="t" r="r" b="b"/>
              <a:pathLst>
                <a:path w="240" h="256" extrusionOk="0">
                  <a:moveTo>
                    <a:pt x="103" y="0"/>
                  </a:moveTo>
                  <a:cubicBezTo>
                    <a:pt x="66" y="0"/>
                    <a:pt x="50" y="17"/>
                    <a:pt x="33" y="50"/>
                  </a:cubicBezTo>
                  <a:cubicBezTo>
                    <a:pt x="17" y="87"/>
                    <a:pt x="0" y="120"/>
                    <a:pt x="0" y="153"/>
                  </a:cubicBezTo>
                  <a:cubicBezTo>
                    <a:pt x="17" y="190"/>
                    <a:pt x="33" y="206"/>
                    <a:pt x="50" y="239"/>
                  </a:cubicBezTo>
                  <a:cubicBezTo>
                    <a:pt x="66" y="256"/>
                    <a:pt x="103" y="256"/>
                    <a:pt x="136" y="256"/>
                  </a:cubicBezTo>
                  <a:cubicBezTo>
                    <a:pt x="186" y="239"/>
                    <a:pt x="239" y="169"/>
                    <a:pt x="223" y="103"/>
                  </a:cubicBezTo>
                  <a:cubicBezTo>
                    <a:pt x="223" y="66"/>
                    <a:pt x="206" y="33"/>
                    <a:pt x="186"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1" name="Google Shape;20771;p55"/>
            <p:cNvSpPr/>
            <p:nvPr/>
          </p:nvSpPr>
          <p:spPr>
            <a:xfrm>
              <a:off x="5210150" y="2519700"/>
              <a:ext cx="6000" cy="6625"/>
            </a:xfrm>
            <a:custGeom>
              <a:avLst/>
              <a:gdLst/>
              <a:ahLst/>
              <a:cxnLst/>
              <a:rect l="l" t="t" r="r" b="b"/>
              <a:pathLst>
                <a:path w="240" h="265" extrusionOk="0">
                  <a:moveTo>
                    <a:pt x="107" y="0"/>
                  </a:moveTo>
                  <a:cubicBezTo>
                    <a:pt x="85" y="0"/>
                    <a:pt x="64" y="14"/>
                    <a:pt x="50" y="25"/>
                  </a:cubicBezTo>
                  <a:cubicBezTo>
                    <a:pt x="33" y="42"/>
                    <a:pt x="17" y="75"/>
                    <a:pt x="17" y="112"/>
                  </a:cubicBezTo>
                  <a:cubicBezTo>
                    <a:pt x="0" y="145"/>
                    <a:pt x="17" y="178"/>
                    <a:pt x="33" y="215"/>
                  </a:cubicBezTo>
                  <a:cubicBezTo>
                    <a:pt x="50" y="231"/>
                    <a:pt x="87" y="248"/>
                    <a:pt x="103" y="264"/>
                  </a:cubicBezTo>
                  <a:cubicBezTo>
                    <a:pt x="136" y="264"/>
                    <a:pt x="173" y="248"/>
                    <a:pt x="190" y="231"/>
                  </a:cubicBezTo>
                  <a:cubicBezTo>
                    <a:pt x="239" y="178"/>
                    <a:pt x="239" y="112"/>
                    <a:pt x="206" y="42"/>
                  </a:cubicBezTo>
                  <a:cubicBezTo>
                    <a:pt x="190" y="25"/>
                    <a:pt x="173" y="9"/>
                    <a:pt x="153" y="9"/>
                  </a:cubicBezTo>
                  <a:lnTo>
                    <a:pt x="136" y="9"/>
                  </a:lnTo>
                  <a:cubicBezTo>
                    <a:pt x="127" y="3"/>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2" name="Google Shape;20772;p55"/>
            <p:cNvSpPr/>
            <p:nvPr/>
          </p:nvSpPr>
          <p:spPr>
            <a:xfrm>
              <a:off x="5207575" y="2563700"/>
              <a:ext cx="5575" cy="6600"/>
            </a:xfrm>
            <a:custGeom>
              <a:avLst/>
              <a:gdLst/>
              <a:ahLst/>
              <a:cxnLst/>
              <a:rect l="l" t="t" r="r" b="b"/>
              <a:pathLst>
                <a:path w="223" h="264" extrusionOk="0">
                  <a:moveTo>
                    <a:pt x="87" y="1"/>
                  </a:moveTo>
                  <a:cubicBezTo>
                    <a:pt x="70" y="17"/>
                    <a:pt x="50" y="17"/>
                    <a:pt x="33" y="34"/>
                  </a:cubicBezTo>
                  <a:cubicBezTo>
                    <a:pt x="0" y="67"/>
                    <a:pt x="0" y="121"/>
                    <a:pt x="0" y="153"/>
                  </a:cubicBezTo>
                  <a:cubicBezTo>
                    <a:pt x="0" y="186"/>
                    <a:pt x="17" y="224"/>
                    <a:pt x="50" y="240"/>
                  </a:cubicBezTo>
                  <a:cubicBezTo>
                    <a:pt x="64" y="252"/>
                    <a:pt x="85" y="263"/>
                    <a:pt x="102" y="263"/>
                  </a:cubicBezTo>
                  <a:cubicBezTo>
                    <a:pt x="109" y="263"/>
                    <a:pt x="115" y="261"/>
                    <a:pt x="120" y="257"/>
                  </a:cubicBezTo>
                  <a:cubicBezTo>
                    <a:pt x="190" y="257"/>
                    <a:pt x="223" y="186"/>
                    <a:pt x="223" y="121"/>
                  </a:cubicBezTo>
                  <a:cubicBezTo>
                    <a:pt x="206" y="67"/>
                    <a:pt x="190" y="34"/>
                    <a:pt x="153"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3" name="Google Shape;20773;p55"/>
            <p:cNvSpPr/>
            <p:nvPr/>
          </p:nvSpPr>
          <p:spPr>
            <a:xfrm>
              <a:off x="5203650" y="2507850"/>
              <a:ext cx="2600" cy="2175"/>
            </a:xfrm>
            <a:custGeom>
              <a:avLst/>
              <a:gdLst/>
              <a:ahLst/>
              <a:cxnLst/>
              <a:rect l="l" t="t" r="r" b="b"/>
              <a:pathLst>
                <a:path w="104" h="87" extrusionOk="0">
                  <a:moveTo>
                    <a:pt x="1" y="0"/>
                  </a:moveTo>
                  <a:lnTo>
                    <a:pt x="1" y="0"/>
                  </a:lnTo>
                  <a:cubicBezTo>
                    <a:pt x="21" y="33"/>
                    <a:pt x="38" y="50"/>
                    <a:pt x="54" y="70"/>
                  </a:cubicBezTo>
                  <a:cubicBezTo>
                    <a:pt x="71" y="87"/>
                    <a:pt x="87" y="87"/>
                    <a:pt x="104" y="87"/>
                  </a:cubicBezTo>
                  <a:cubicBezTo>
                    <a:pt x="71" y="70"/>
                    <a:pt x="3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4" name="Google Shape;20774;p55"/>
            <p:cNvSpPr/>
            <p:nvPr/>
          </p:nvSpPr>
          <p:spPr>
            <a:xfrm>
              <a:off x="5198075" y="2596175"/>
              <a:ext cx="6125" cy="6525"/>
            </a:xfrm>
            <a:custGeom>
              <a:avLst/>
              <a:gdLst/>
              <a:ahLst/>
              <a:cxnLst/>
              <a:rect l="l" t="t" r="r" b="b"/>
              <a:pathLst>
                <a:path w="245" h="261" extrusionOk="0">
                  <a:moveTo>
                    <a:pt x="129" y="1"/>
                  </a:moveTo>
                  <a:cubicBezTo>
                    <a:pt x="83" y="1"/>
                    <a:pt x="35" y="33"/>
                    <a:pt x="17" y="91"/>
                  </a:cubicBezTo>
                  <a:cubicBezTo>
                    <a:pt x="1" y="161"/>
                    <a:pt x="17" y="227"/>
                    <a:pt x="88" y="248"/>
                  </a:cubicBezTo>
                  <a:cubicBezTo>
                    <a:pt x="102" y="257"/>
                    <a:pt x="117" y="261"/>
                    <a:pt x="132" y="261"/>
                  </a:cubicBezTo>
                  <a:cubicBezTo>
                    <a:pt x="173" y="261"/>
                    <a:pt x="211" y="229"/>
                    <a:pt x="224" y="178"/>
                  </a:cubicBezTo>
                  <a:cubicBezTo>
                    <a:pt x="244" y="108"/>
                    <a:pt x="224" y="42"/>
                    <a:pt x="158"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5" name="Google Shape;20775;p55"/>
            <p:cNvSpPr/>
            <p:nvPr/>
          </p:nvSpPr>
          <p:spPr>
            <a:xfrm>
              <a:off x="5194675" y="2566700"/>
              <a:ext cx="6025" cy="6425"/>
            </a:xfrm>
            <a:custGeom>
              <a:avLst/>
              <a:gdLst/>
              <a:ahLst/>
              <a:cxnLst/>
              <a:rect l="l" t="t" r="r" b="b"/>
              <a:pathLst>
                <a:path w="241" h="257" extrusionOk="0">
                  <a:moveTo>
                    <a:pt x="137" y="1"/>
                  </a:moveTo>
                  <a:cubicBezTo>
                    <a:pt x="104" y="1"/>
                    <a:pt x="71" y="1"/>
                    <a:pt x="50" y="33"/>
                  </a:cubicBezTo>
                  <a:cubicBezTo>
                    <a:pt x="1" y="66"/>
                    <a:pt x="1" y="153"/>
                    <a:pt x="34" y="207"/>
                  </a:cubicBezTo>
                  <a:cubicBezTo>
                    <a:pt x="50" y="240"/>
                    <a:pt x="87" y="256"/>
                    <a:pt x="104" y="256"/>
                  </a:cubicBezTo>
                  <a:cubicBezTo>
                    <a:pt x="137" y="256"/>
                    <a:pt x="174" y="256"/>
                    <a:pt x="191" y="223"/>
                  </a:cubicBezTo>
                  <a:cubicBezTo>
                    <a:pt x="207" y="207"/>
                    <a:pt x="224" y="170"/>
                    <a:pt x="224" y="137"/>
                  </a:cubicBezTo>
                  <a:cubicBezTo>
                    <a:pt x="240" y="104"/>
                    <a:pt x="224" y="66"/>
                    <a:pt x="207" y="50"/>
                  </a:cubicBezTo>
                  <a:cubicBezTo>
                    <a:pt x="191" y="33"/>
                    <a:pt x="174"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6" name="Google Shape;20776;p55"/>
            <p:cNvSpPr/>
            <p:nvPr/>
          </p:nvSpPr>
          <p:spPr>
            <a:xfrm>
              <a:off x="5199025" y="2644000"/>
              <a:ext cx="5575" cy="6425"/>
            </a:xfrm>
            <a:custGeom>
              <a:avLst/>
              <a:gdLst/>
              <a:ahLst/>
              <a:cxnLst/>
              <a:rect l="l" t="t" r="r" b="b"/>
              <a:pathLst>
                <a:path w="223" h="257" extrusionOk="0">
                  <a:moveTo>
                    <a:pt x="103" y="1"/>
                  </a:moveTo>
                  <a:cubicBezTo>
                    <a:pt x="33" y="17"/>
                    <a:pt x="0" y="87"/>
                    <a:pt x="0" y="153"/>
                  </a:cubicBezTo>
                  <a:cubicBezTo>
                    <a:pt x="17" y="190"/>
                    <a:pt x="17" y="223"/>
                    <a:pt x="50" y="240"/>
                  </a:cubicBezTo>
                  <a:cubicBezTo>
                    <a:pt x="66" y="256"/>
                    <a:pt x="103" y="256"/>
                    <a:pt x="136" y="256"/>
                  </a:cubicBezTo>
                  <a:cubicBezTo>
                    <a:pt x="153" y="256"/>
                    <a:pt x="186" y="240"/>
                    <a:pt x="206" y="207"/>
                  </a:cubicBezTo>
                  <a:cubicBezTo>
                    <a:pt x="223" y="170"/>
                    <a:pt x="223" y="137"/>
                    <a:pt x="223" y="104"/>
                  </a:cubicBezTo>
                  <a:cubicBezTo>
                    <a:pt x="223" y="67"/>
                    <a:pt x="206" y="50"/>
                    <a:pt x="169"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7" name="Google Shape;20777;p55"/>
            <p:cNvSpPr/>
            <p:nvPr/>
          </p:nvSpPr>
          <p:spPr>
            <a:xfrm>
              <a:off x="5202000" y="2676575"/>
              <a:ext cx="6000" cy="6525"/>
            </a:xfrm>
            <a:custGeom>
              <a:avLst/>
              <a:gdLst/>
              <a:ahLst/>
              <a:cxnLst/>
              <a:rect l="l" t="t" r="r" b="b"/>
              <a:pathLst>
                <a:path w="240" h="261" extrusionOk="0">
                  <a:moveTo>
                    <a:pt x="104" y="1"/>
                  </a:moveTo>
                  <a:cubicBezTo>
                    <a:pt x="87" y="1"/>
                    <a:pt x="87" y="1"/>
                    <a:pt x="67" y="21"/>
                  </a:cubicBezTo>
                  <a:cubicBezTo>
                    <a:pt x="34" y="38"/>
                    <a:pt x="1" y="87"/>
                    <a:pt x="17" y="157"/>
                  </a:cubicBezTo>
                  <a:cubicBezTo>
                    <a:pt x="17" y="190"/>
                    <a:pt x="34" y="227"/>
                    <a:pt x="50" y="244"/>
                  </a:cubicBezTo>
                  <a:cubicBezTo>
                    <a:pt x="87" y="260"/>
                    <a:pt x="104" y="260"/>
                    <a:pt x="137" y="260"/>
                  </a:cubicBezTo>
                  <a:cubicBezTo>
                    <a:pt x="190" y="244"/>
                    <a:pt x="240" y="190"/>
                    <a:pt x="223" y="104"/>
                  </a:cubicBezTo>
                  <a:lnTo>
                    <a:pt x="223" y="71"/>
                  </a:lnTo>
                  <a:cubicBezTo>
                    <a:pt x="207" y="54"/>
                    <a:pt x="19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8" name="Google Shape;20778;p55"/>
            <p:cNvSpPr/>
            <p:nvPr/>
          </p:nvSpPr>
          <p:spPr>
            <a:xfrm>
              <a:off x="5183975" y="2524125"/>
              <a:ext cx="6000" cy="6525"/>
            </a:xfrm>
            <a:custGeom>
              <a:avLst/>
              <a:gdLst/>
              <a:ahLst/>
              <a:cxnLst/>
              <a:rect l="l" t="t" r="r" b="b"/>
              <a:pathLst>
                <a:path w="240" h="261" extrusionOk="0">
                  <a:moveTo>
                    <a:pt x="103" y="1"/>
                  </a:moveTo>
                  <a:cubicBezTo>
                    <a:pt x="50" y="17"/>
                    <a:pt x="0" y="71"/>
                    <a:pt x="17" y="157"/>
                  </a:cubicBezTo>
                  <a:cubicBezTo>
                    <a:pt x="17" y="190"/>
                    <a:pt x="33" y="207"/>
                    <a:pt x="50" y="223"/>
                  </a:cubicBezTo>
                  <a:cubicBezTo>
                    <a:pt x="87" y="261"/>
                    <a:pt x="103" y="261"/>
                    <a:pt x="136" y="261"/>
                  </a:cubicBezTo>
                  <a:cubicBezTo>
                    <a:pt x="169" y="261"/>
                    <a:pt x="190" y="223"/>
                    <a:pt x="206" y="207"/>
                  </a:cubicBezTo>
                  <a:cubicBezTo>
                    <a:pt x="223" y="174"/>
                    <a:pt x="239" y="141"/>
                    <a:pt x="223" y="104"/>
                  </a:cubicBezTo>
                  <a:cubicBezTo>
                    <a:pt x="223" y="71"/>
                    <a:pt x="206" y="38"/>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9" name="Google Shape;20779;p55"/>
            <p:cNvSpPr/>
            <p:nvPr/>
          </p:nvSpPr>
          <p:spPr>
            <a:xfrm>
              <a:off x="5157275" y="2680800"/>
              <a:ext cx="6525" cy="6475"/>
            </a:xfrm>
            <a:custGeom>
              <a:avLst/>
              <a:gdLst/>
              <a:ahLst/>
              <a:cxnLst/>
              <a:rect l="l" t="t" r="r" b="b"/>
              <a:pathLst>
                <a:path w="261" h="259" extrusionOk="0">
                  <a:moveTo>
                    <a:pt x="139" y="1"/>
                  </a:moveTo>
                  <a:cubicBezTo>
                    <a:pt x="87" y="1"/>
                    <a:pt x="48" y="33"/>
                    <a:pt x="21" y="91"/>
                  </a:cubicBezTo>
                  <a:cubicBezTo>
                    <a:pt x="0" y="141"/>
                    <a:pt x="37" y="227"/>
                    <a:pt x="87" y="244"/>
                  </a:cubicBezTo>
                  <a:cubicBezTo>
                    <a:pt x="101" y="254"/>
                    <a:pt x="117" y="259"/>
                    <a:pt x="132" y="259"/>
                  </a:cubicBezTo>
                  <a:cubicBezTo>
                    <a:pt x="173" y="259"/>
                    <a:pt x="212" y="226"/>
                    <a:pt x="227" y="178"/>
                  </a:cubicBezTo>
                  <a:cubicBezTo>
                    <a:pt x="260" y="108"/>
                    <a:pt x="227" y="38"/>
                    <a:pt x="173"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0" name="Google Shape;20780;p55"/>
            <p:cNvSpPr/>
            <p:nvPr/>
          </p:nvSpPr>
          <p:spPr>
            <a:xfrm>
              <a:off x="5146950" y="2574925"/>
              <a:ext cx="6125" cy="6700"/>
            </a:xfrm>
            <a:custGeom>
              <a:avLst/>
              <a:gdLst/>
              <a:ahLst/>
              <a:cxnLst/>
              <a:rect l="l" t="t" r="r" b="b"/>
              <a:pathLst>
                <a:path w="245" h="268" extrusionOk="0">
                  <a:moveTo>
                    <a:pt x="114" y="1"/>
                  </a:moveTo>
                  <a:cubicBezTo>
                    <a:pt x="73" y="1"/>
                    <a:pt x="34" y="32"/>
                    <a:pt x="22" y="84"/>
                  </a:cubicBezTo>
                  <a:cubicBezTo>
                    <a:pt x="1" y="150"/>
                    <a:pt x="22" y="236"/>
                    <a:pt x="88" y="253"/>
                  </a:cubicBezTo>
                  <a:cubicBezTo>
                    <a:pt x="102" y="263"/>
                    <a:pt x="118" y="268"/>
                    <a:pt x="133" y="268"/>
                  </a:cubicBezTo>
                  <a:cubicBezTo>
                    <a:pt x="174" y="268"/>
                    <a:pt x="213" y="235"/>
                    <a:pt x="228" y="187"/>
                  </a:cubicBezTo>
                  <a:cubicBezTo>
                    <a:pt x="244" y="117"/>
                    <a:pt x="207" y="30"/>
                    <a:pt x="158" y="14"/>
                  </a:cubicBezTo>
                  <a:cubicBezTo>
                    <a:pt x="143" y="5"/>
                    <a:pt x="1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1" name="Google Shape;20781;p55"/>
            <p:cNvSpPr/>
            <p:nvPr/>
          </p:nvSpPr>
          <p:spPr>
            <a:xfrm>
              <a:off x="5151300" y="2623400"/>
              <a:ext cx="5575" cy="6400"/>
            </a:xfrm>
            <a:custGeom>
              <a:avLst/>
              <a:gdLst/>
              <a:ahLst/>
              <a:cxnLst/>
              <a:rect l="l" t="t" r="r" b="b"/>
              <a:pathLst>
                <a:path w="223" h="256" extrusionOk="0">
                  <a:moveTo>
                    <a:pt x="103" y="0"/>
                  </a:moveTo>
                  <a:cubicBezTo>
                    <a:pt x="33" y="17"/>
                    <a:pt x="0" y="87"/>
                    <a:pt x="0" y="153"/>
                  </a:cubicBezTo>
                  <a:cubicBezTo>
                    <a:pt x="17" y="190"/>
                    <a:pt x="33" y="206"/>
                    <a:pt x="54" y="239"/>
                  </a:cubicBezTo>
                  <a:cubicBezTo>
                    <a:pt x="70" y="256"/>
                    <a:pt x="103" y="256"/>
                    <a:pt x="136" y="256"/>
                  </a:cubicBezTo>
                  <a:cubicBezTo>
                    <a:pt x="157" y="256"/>
                    <a:pt x="190" y="239"/>
                    <a:pt x="206" y="206"/>
                  </a:cubicBezTo>
                  <a:cubicBezTo>
                    <a:pt x="223" y="169"/>
                    <a:pt x="223" y="136"/>
                    <a:pt x="223" y="103"/>
                  </a:cubicBezTo>
                  <a:cubicBezTo>
                    <a:pt x="223" y="66"/>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2" name="Google Shape;20782;p55"/>
            <p:cNvSpPr/>
            <p:nvPr/>
          </p:nvSpPr>
          <p:spPr>
            <a:xfrm>
              <a:off x="5154700" y="2650700"/>
              <a:ext cx="5675" cy="6775"/>
            </a:xfrm>
            <a:custGeom>
              <a:avLst/>
              <a:gdLst/>
              <a:ahLst/>
              <a:cxnLst/>
              <a:rect l="l" t="t" r="r" b="b"/>
              <a:pathLst>
                <a:path w="227" h="271" extrusionOk="0">
                  <a:moveTo>
                    <a:pt x="114" y="1"/>
                  </a:moveTo>
                  <a:cubicBezTo>
                    <a:pt x="67" y="1"/>
                    <a:pt x="18" y="36"/>
                    <a:pt x="0" y="91"/>
                  </a:cubicBezTo>
                  <a:lnTo>
                    <a:pt x="0" y="145"/>
                  </a:lnTo>
                  <a:cubicBezTo>
                    <a:pt x="0" y="194"/>
                    <a:pt x="21" y="232"/>
                    <a:pt x="70" y="265"/>
                  </a:cubicBezTo>
                  <a:cubicBezTo>
                    <a:pt x="79" y="269"/>
                    <a:pt x="89" y="271"/>
                    <a:pt x="100" y="271"/>
                  </a:cubicBezTo>
                  <a:cubicBezTo>
                    <a:pt x="129" y="271"/>
                    <a:pt x="161" y="256"/>
                    <a:pt x="173" y="232"/>
                  </a:cubicBezTo>
                  <a:cubicBezTo>
                    <a:pt x="190" y="211"/>
                    <a:pt x="206" y="194"/>
                    <a:pt x="206" y="178"/>
                  </a:cubicBezTo>
                  <a:cubicBezTo>
                    <a:pt x="227" y="108"/>
                    <a:pt x="206" y="42"/>
                    <a:pt x="140" y="5"/>
                  </a:cubicBezTo>
                  <a:cubicBezTo>
                    <a:pt x="132" y="2"/>
                    <a:pt x="123"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3" name="Google Shape;20783;p55"/>
            <p:cNvSpPr/>
            <p:nvPr/>
          </p:nvSpPr>
          <p:spPr>
            <a:xfrm>
              <a:off x="5146150" y="2544325"/>
              <a:ext cx="6000" cy="6525"/>
            </a:xfrm>
            <a:custGeom>
              <a:avLst/>
              <a:gdLst/>
              <a:ahLst/>
              <a:cxnLst/>
              <a:rect l="l" t="t" r="r" b="b"/>
              <a:pathLst>
                <a:path w="240" h="261" extrusionOk="0">
                  <a:moveTo>
                    <a:pt x="136" y="1"/>
                  </a:moveTo>
                  <a:cubicBezTo>
                    <a:pt x="103" y="1"/>
                    <a:pt x="70" y="17"/>
                    <a:pt x="54" y="34"/>
                  </a:cubicBezTo>
                  <a:cubicBezTo>
                    <a:pt x="0" y="71"/>
                    <a:pt x="0" y="158"/>
                    <a:pt x="33" y="207"/>
                  </a:cubicBezTo>
                  <a:cubicBezTo>
                    <a:pt x="54" y="240"/>
                    <a:pt x="87" y="261"/>
                    <a:pt x="103" y="261"/>
                  </a:cubicBezTo>
                  <a:cubicBezTo>
                    <a:pt x="136" y="261"/>
                    <a:pt x="173" y="261"/>
                    <a:pt x="190" y="240"/>
                  </a:cubicBezTo>
                  <a:cubicBezTo>
                    <a:pt x="239" y="191"/>
                    <a:pt x="239" y="104"/>
                    <a:pt x="206" y="54"/>
                  </a:cubicBezTo>
                  <a:cubicBezTo>
                    <a:pt x="190" y="34"/>
                    <a:pt x="190" y="17"/>
                    <a:pt x="173" y="17"/>
                  </a:cubicBezTo>
                  <a:cubicBezTo>
                    <a:pt x="157"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4" name="Google Shape;20784;p55"/>
            <p:cNvSpPr/>
            <p:nvPr/>
          </p:nvSpPr>
          <p:spPr>
            <a:xfrm>
              <a:off x="5151300" y="2528575"/>
              <a:ext cx="6000" cy="6825"/>
            </a:xfrm>
            <a:custGeom>
              <a:avLst/>
              <a:gdLst/>
              <a:ahLst/>
              <a:cxnLst/>
              <a:rect l="l" t="t" r="r" b="b"/>
              <a:pathLst>
                <a:path w="240" h="273" extrusionOk="0">
                  <a:moveTo>
                    <a:pt x="128" y="0"/>
                  </a:moveTo>
                  <a:cubicBezTo>
                    <a:pt x="120" y="0"/>
                    <a:pt x="111" y="4"/>
                    <a:pt x="103" y="12"/>
                  </a:cubicBezTo>
                  <a:cubicBezTo>
                    <a:pt x="54" y="12"/>
                    <a:pt x="0" y="83"/>
                    <a:pt x="17" y="148"/>
                  </a:cubicBezTo>
                  <a:cubicBezTo>
                    <a:pt x="17" y="186"/>
                    <a:pt x="33" y="219"/>
                    <a:pt x="54" y="235"/>
                  </a:cubicBezTo>
                  <a:cubicBezTo>
                    <a:pt x="87" y="252"/>
                    <a:pt x="103" y="272"/>
                    <a:pt x="136" y="272"/>
                  </a:cubicBezTo>
                  <a:cubicBezTo>
                    <a:pt x="206" y="252"/>
                    <a:pt x="239" y="186"/>
                    <a:pt x="223" y="115"/>
                  </a:cubicBezTo>
                  <a:cubicBezTo>
                    <a:pt x="223" y="83"/>
                    <a:pt x="206" y="45"/>
                    <a:pt x="190" y="29"/>
                  </a:cubicBezTo>
                  <a:cubicBezTo>
                    <a:pt x="173" y="29"/>
                    <a:pt x="173" y="12"/>
                    <a:pt x="157" y="12"/>
                  </a:cubicBezTo>
                  <a:cubicBezTo>
                    <a:pt x="147" y="4"/>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5" name="Google Shape;20785;p55"/>
            <p:cNvSpPr/>
            <p:nvPr/>
          </p:nvSpPr>
          <p:spPr>
            <a:xfrm>
              <a:off x="5151300" y="2483600"/>
              <a:ext cx="6000" cy="6650"/>
            </a:xfrm>
            <a:custGeom>
              <a:avLst/>
              <a:gdLst/>
              <a:ahLst/>
              <a:cxnLst/>
              <a:rect l="l" t="t" r="r" b="b"/>
              <a:pathLst>
                <a:path w="240" h="266" extrusionOk="0">
                  <a:moveTo>
                    <a:pt x="132" y="1"/>
                  </a:moveTo>
                  <a:cubicBezTo>
                    <a:pt x="124" y="1"/>
                    <a:pt x="114" y="3"/>
                    <a:pt x="103" y="10"/>
                  </a:cubicBezTo>
                  <a:cubicBezTo>
                    <a:pt x="54" y="10"/>
                    <a:pt x="0" y="76"/>
                    <a:pt x="17" y="146"/>
                  </a:cubicBezTo>
                  <a:cubicBezTo>
                    <a:pt x="33" y="216"/>
                    <a:pt x="87" y="265"/>
                    <a:pt x="136" y="265"/>
                  </a:cubicBezTo>
                  <a:cubicBezTo>
                    <a:pt x="173" y="249"/>
                    <a:pt x="206" y="232"/>
                    <a:pt x="223" y="216"/>
                  </a:cubicBezTo>
                  <a:cubicBezTo>
                    <a:pt x="239" y="179"/>
                    <a:pt x="239" y="146"/>
                    <a:pt x="239" y="113"/>
                  </a:cubicBezTo>
                  <a:cubicBezTo>
                    <a:pt x="223" y="76"/>
                    <a:pt x="223" y="43"/>
                    <a:pt x="190" y="26"/>
                  </a:cubicBezTo>
                  <a:lnTo>
                    <a:pt x="173" y="10"/>
                  </a:lnTo>
                  <a:cubicBezTo>
                    <a:pt x="162" y="10"/>
                    <a:pt x="149"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6" name="Google Shape;20786;p55"/>
            <p:cNvSpPr/>
            <p:nvPr/>
          </p:nvSpPr>
          <p:spPr>
            <a:xfrm>
              <a:off x="5150050" y="2499050"/>
              <a:ext cx="5600" cy="6650"/>
            </a:xfrm>
            <a:custGeom>
              <a:avLst/>
              <a:gdLst/>
              <a:ahLst/>
              <a:cxnLst/>
              <a:rect l="l" t="t" r="r" b="b"/>
              <a:pathLst>
                <a:path w="224" h="266" extrusionOk="0">
                  <a:moveTo>
                    <a:pt x="120" y="1"/>
                  </a:moveTo>
                  <a:cubicBezTo>
                    <a:pt x="115" y="1"/>
                    <a:pt x="109" y="3"/>
                    <a:pt x="104" y="10"/>
                  </a:cubicBezTo>
                  <a:cubicBezTo>
                    <a:pt x="34" y="10"/>
                    <a:pt x="1" y="76"/>
                    <a:pt x="1" y="146"/>
                  </a:cubicBezTo>
                  <a:cubicBezTo>
                    <a:pt x="17" y="179"/>
                    <a:pt x="34" y="216"/>
                    <a:pt x="50" y="233"/>
                  </a:cubicBezTo>
                  <a:cubicBezTo>
                    <a:pt x="67" y="249"/>
                    <a:pt x="104" y="266"/>
                    <a:pt x="137" y="266"/>
                  </a:cubicBezTo>
                  <a:cubicBezTo>
                    <a:pt x="170" y="249"/>
                    <a:pt x="186" y="233"/>
                    <a:pt x="207" y="216"/>
                  </a:cubicBezTo>
                  <a:cubicBezTo>
                    <a:pt x="223" y="179"/>
                    <a:pt x="223" y="146"/>
                    <a:pt x="223" y="113"/>
                  </a:cubicBezTo>
                  <a:cubicBezTo>
                    <a:pt x="223" y="76"/>
                    <a:pt x="207" y="43"/>
                    <a:pt x="186" y="27"/>
                  </a:cubicBezTo>
                  <a:cubicBezTo>
                    <a:pt x="170" y="27"/>
                    <a:pt x="170"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7" name="Google Shape;20787;p55"/>
            <p:cNvSpPr/>
            <p:nvPr/>
          </p:nvSpPr>
          <p:spPr>
            <a:xfrm>
              <a:off x="5206750" y="2534675"/>
              <a:ext cx="6000" cy="6700"/>
            </a:xfrm>
            <a:custGeom>
              <a:avLst/>
              <a:gdLst/>
              <a:ahLst/>
              <a:cxnLst/>
              <a:rect l="l" t="t" r="r" b="b"/>
              <a:pathLst>
                <a:path w="240" h="268" extrusionOk="0">
                  <a:moveTo>
                    <a:pt x="131" y="0"/>
                  </a:moveTo>
                  <a:cubicBezTo>
                    <a:pt x="123" y="0"/>
                    <a:pt x="114" y="2"/>
                    <a:pt x="103" y="8"/>
                  </a:cubicBezTo>
                  <a:cubicBezTo>
                    <a:pt x="50" y="8"/>
                    <a:pt x="0" y="78"/>
                    <a:pt x="17" y="148"/>
                  </a:cubicBezTo>
                  <a:cubicBezTo>
                    <a:pt x="17" y="181"/>
                    <a:pt x="33" y="214"/>
                    <a:pt x="66" y="234"/>
                  </a:cubicBezTo>
                  <a:cubicBezTo>
                    <a:pt x="83" y="251"/>
                    <a:pt x="120" y="267"/>
                    <a:pt x="136" y="267"/>
                  </a:cubicBezTo>
                  <a:cubicBezTo>
                    <a:pt x="206" y="251"/>
                    <a:pt x="239" y="181"/>
                    <a:pt x="239" y="111"/>
                  </a:cubicBezTo>
                  <a:cubicBezTo>
                    <a:pt x="223" y="61"/>
                    <a:pt x="206" y="28"/>
                    <a:pt x="169" y="8"/>
                  </a:cubicBezTo>
                  <a:cubicBezTo>
                    <a:pt x="158" y="8"/>
                    <a:pt x="147"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8" name="Google Shape;20788;p55"/>
            <p:cNvSpPr/>
            <p:nvPr/>
          </p:nvSpPr>
          <p:spPr>
            <a:xfrm>
              <a:off x="5177050" y="2539175"/>
              <a:ext cx="6000" cy="6525"/>
            </a:xfrm>
            <a:custGeom>
              <a:avLst/>
              <a:gdLst/>
              <a:ahLst/>
              <a:cxnLst/>
              <a:rect l="l" t="t" r="r" b="b"/>
              <a:pathLst>
                <a:path w="240" h="261" extrusionOk="0">
                  <a:moveTo>
                    <a:pt x="137" y="1"/>
                  </a:moveTo>
                  <a:cubicBezTo>
                    <a:pt x="104" y="1"/>
                    <a:pt x="71" y="1"/>
                    <a:pt x="54" y="17"/>
                  </a:cubicBezTo>
                  <a:cubicBezTo>
                    <a:pt x="1" y="71"/>
                    <a:pt x="1" y="157"/>
                    <a:pt x="34" y="207"/>
                  </a:cubicBezTo>
                  <a:cubicBezTo>
                    <a:pt x="54" y="240"/>
                    <a:pt x="87" y="260"/>
                    <a:pt x="104" y="260"/>
                  </a:cubicBezTo>
                  <a:cubicBezTo>
                    <a:pt x="137" y="260"/>
                    <a:pt x="174" y="260"/>
                    <a:pt x="191" y="223"/>
                  </a:cubicBezTo>
                  <a:cubicBezTo>
                    <a:pt x="224" y="207"/>
                    <a:pt x="224" y="174"/>
                    <a:pt x="240" y="137"/>
                  </a:cubicBezTo>
                  <a:cubicBezTo>
                    <a:pt x="240" y="104"/>
                    <a:pt x="224" y="71"/>
                    <a:pt x="207" y="54"/>
                  </a:cubicBezTo>
                  <a:cubicBezTo>
                    <a:pt x="191" y="34"/>
                    <a:pt x="191"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9" name="Google Shape;20789;p55"/>
            <p:cNvSpPr/>
            <p:nvPr/>
          </p:nvSpPr>
          <p:spPr>
            <a:xfrm>
              <a:off x="5216125" y="2547325"/>
              <a:ext cx="6100" cy="6675"/>
            </a:xfrm>
            <a:custGeom>
              <a:avLst/>
              <a:gdLst/>
              <a:ahLst/>
              <a:cxnLst/>
              <a:rect l="l" t="t" r="r" b="b"/>
              <a:pathLst>
                <a:path w="244" h="267" extrusionOk="0">
                  <a:moveTo>
                    <a:pt x="141" y="0"/>
                  </a:moveTo>
                  <a:cubicBezTo>
                    <a:pt x="120" y="0"/>
                    <a:pt x="87" y="17"/>
                    <a:pt x="71" y="38"/>
                  </a:cubicBezTo>
                  <a:cubicBezTo>
                    <a:pt x="17" y="87"/>
                    <a:pt x="0" y="157"/>
                    <a:pt x="54" y="223"/>
                  </a:cubicBezTo>
                  <a:cubicBezTo>
                    <a:pt x="71" y="244"/>
                    <a:pt x="87" y="260"/>
                    <a:pt x="120" y="260"/>
                  </a:cubicBezTo>
                  <a:cubicBezTo>
                    <a:pt x="131" y="265"/>
                    <a:pt x="140" y="267"/>
                    <a:pt x="148" y="267"/>
                  </a:cubicBezTo>
                  <a:cubicBezTo>
                    <a:pt x="168" y="267"/>
                    <a:pt x="183" y="255"/>
                    <a:pt x="207" y="244"/>
                  </a:cubicBezTo>
                  <a:cubicBezTo>
                    <a:pt x="223" y="223"/>
                    <a:pt x="244" y="190"/>
                    <a:pt x="244" y="157"/>
                  </a:cubicBezTo>
                  <a:cubicBezTo>
                    <a:pt x="244" y="120"/>
                    <a:pt x="244" y="87"/>
                    <a:pt x="223" y="54"/>
                  </a:cubicBezTo>
                  <a:cubicBezTo>
                    <a:pt x="207" y="38"/>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0" name="Google Shape;20790;p55"/>
            <p:cNvSpPr/>
            <p:nvPr/>
          </p:nvSpPr>
          <p:spPr>
            <a:xfrm>
              <a:off x="5205000" y="2627200"/>
              <a:ext cx="6400" cy="6525"/>
            </a:xfrm>
            <a:custGeom>
              <a:avLst/>
              <a:gdLst/>
              <a:ahLst/>
              <a:cxnLst/>
              <a:rect l="l" t="t" r="r" b="b"/>
              <a:pathLst>
                <a:path w="256" h="261" extrusionOk="0">
                  <a:moveTo>
                    <a:pt x="136" y="1"/>
                  </a:moveTo>
                  <a:cubicBezTo>
                    <a:pt x="120" y="1"/>
                    <a:pt x="87" y="17"/>
                    <a:pt x="70" y="38"/>
                  </a:cubicBezTo>
                  <a:cubicBezTo>
                    <a:pt x="17" y="71"/>
                    <a:pt x="0" y="157"/>
                    <a:pt x="50" y="207"/>
                  </a:cubicBezTo>
                  <a:cubicBezTo>
                    <a:pt x="70" y="244"/>
                    <a:pt x="87" y="260"/>
                    <a:pt x="120" y="260"/>
                  </a:cubicBezTo>
                  <a:cubicBezTo>
                    <a:pt x="153" y="260"/>
                    <a:pt x="173" y="260"/>
                    <a:pt x="206" y="244"/>
                  </a:cubicBezTo>
                  <a:cubicBezTo>
                    <a:pt x="256" y="190"/>
                    <a:pt x="256" y="104"/>
                    <a:pt x="223" y="54"/>
                  </a:cubicBezTo>
                  <a:cubicBezTo>
                    <a:pt x="206" y="38"/>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1" name="Google Shape;20791;p55"/>
            <p:cNvSpPr/>
            <p:nvPr/>
          </p:nvSpPr>
          <p:spPr>
            <a:xfrm>
              <a:off x="5205825" y="2611150"/>
              <a:ext cx="5575" cy="6700"/>
            </a:xfrm>
            <a:custGeom>
              <a:avLst/>
              <a:gdLst/>
              <a:ahLst/>
              <a:cxnLst/>
              <a:rect l="l" t="t" r="r" b="b"/>
              <a:pathLst>
                <a:path w="223" h="268" extrusionOk="0">
                  <a:moveTo>
                    <a:pt x="116" y="0"/>
                  </a:moveTo>
                  <a:cubicBezTo>
                    <a:pt x="107" y="0"/>
                    <a:pt x="98" y="2"/>
                    <a:pt x="87" y="8"/>
                  </a:cubicBezTo>
                  <a:cubicBezTo>
                    <a:pt x="37" y="8"/>
                    <a:pt x="0" y="78"/>
                    <a:pt x="0" y="144"/>
                  </a:cubicBezTo>
                  <a:cubicBezTo>
                    <a:pt x="0" y="181"/>
                    <a:pt x="17" y="214"/>
                    <a:pt x="54" y="230"/>
                  </a:cubicBezTo>
                  <a:cubicBezTo>
                    <a:pt x="70" y="247"/>
                    <a:pt x="103" y="267"/>
                    <a:pt x="120" y="267"/>
                  </a:cubicBezTo>
                  <a:cubicBezTo>
                    <a:pt x="190" y="247"/>
                    <a:pt x="223" y="181"/>
                    <a:pt x="223" y="111"/>
                  </a:cubicBezTo>
                  <a:cubicBezTo>
                    <a:pt x="223" y="78"/>
                    <a:pt x="206" y="41"/>
                    <a:pt x="173" y="24"/>
                  </a:cubicBezTo>
                  <a:lnTo>
                    <a:pt x="157" y="8"/>
                  </a:lnTo>
                  <a:cubicBezTo>
                    <a:pt x="146" y="8"/>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2" name="Google Shape;20792;p55"/>
            <p:cNvSpPr/>
            <p:nvPr/>
          </p:nvSpPr>
          <p:spPr>
            <a:xfrm>
              <a:off x="5159850" y="2587325"/>
              <a:ext cx="6525" cy="6525"/>
            </a:xfrm>
            <a:custGeom>
              <a:avLst/>
              <a:gdLst/>
              <a:ahLst/>
              <a:cxnLst/>
              <a:rect l="l" t="t" r="r" b="b"/>
              <a:pathLst>
                <a:path w="261" h="261" extrusionOk="0">
                  <a:moveTo>
                    <a:pt x="141" y="0"/>
                  </a:moveTo>
                  <a:cubicBezTo>
                    <a:pt x="103" y="0"/>
                    <a:pt x="87" y="17"/>
                    <a:pt x="54" y="33"/>
                  </a:cubicBezTo>
                  <a:cubicBezTo>
                    <a:pt x="21" y="66"/>
                    <a:pt x="0" y="153"/>
                    <a:pt x="37" y="206"/>
                  </a:cubicBezTo>
                  <a:cubicBezTo>
                    <a:pt x="66" y="245"/>
                    <a:pt x="102" y="261"/>
                    <a:pt x="134" y="261"/>
                  </a:cubicBezTo>
                  <a:cubicBezTo>
                    <a:pt x="156" y="261"/>
                    <a:pt x="176" y="253"/>
                    <a:pt x="190" y="239"/>
                  </a:cubicBezTo>
                  <a:cubicBezTo>
                    <a:pt x="244" y="190"/>
                    <a:pt x="260" y="103"/>
                    <a:pt x="206" y="50"/>
                  </a:cubicBezTo>
                  <a:cubicBezTo>
                    <a:pt x="206" y="33"/>
                    <a:pt x="190" y="17"/>
                    <a:pt x="174" y="17"/>
                  </a:cubicBezTo>
                  <a:cubicBezTo>
                    <a:pt x="157" y="0"/>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3" name="Google Shape;20793;p55"/>
            <p:cNvSpPr/>
            <p:nvPr/>
          </p:nvSpPr>
          <p:spPr>
            <a:xfrm>
              <a:off x="5157275" y="2637000"/>
              <a:ext cx="6525" cy="6625"/>
            </a:xfrm>
            <a:custGeom>
              <a:avLst/>
              <a:gdLst/>
              <a:ahLst/>
              <a:cxnLst/>
              <a:rect l="l" t="t" r="r" b="b"/>
              <a:pathLst>
                <a:path w="261" h="265" extrusionOk="0">
                  <a:moveTo>
                    <a:pt x="147" y="0"/>
                  </a:moveTo>
                  <a:cubicBezTo>
                    <a:pt x="102" y="0"/>
                    <a:pt x="51" y="33"/>
                    <a:pt x="37" y="91"/>
                  </a:cubicBezTo>
                  <a:cubicBezTo>
                    <a:pt x="0" y="141"/>
                    <a:pt x="37" y="227"/>
                    <a:pt x="87" y="244"/>
                  </a:cubicBezTo>
                  <a:cubicBezTo>
                    <a:pt x="103" y="264"/>
                    <a:pt x="124" y="264"/>
                    <a:pt x="140" y="264"/>
                  </a:cubicBezTo>
                  <a:cubicBezTo>
                    <a:pt x="190" y="264"/>
                    <a:pt x="227" y="227"/>
                    <a:pt x="244" y="178"/>
                  </a:cubicBezTo>
                  <a:cubicBezTo>
                    <a:pt x="260" y="124"/>
                    <a:pt x="244" y="75"/>
                    <a:pt x="206" y="37"/>
                  </a:cubicBezTo>
                  <a:cubicBezTo>
                    <a:pt x="206" y="21"/>
                    <a:pt x="190" y="21"/>
                    <a:pt x="173"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4" name="Google Shape;20794;p55"/>
            <p:cNvSpPr/>
            <p:nvPr/>
          </p:nvSpPr>
          <p:spPr>
            <a:xfrm>
              <a:off x="5163350" y="2619375"/>
              <a:ext cx="6000" cy="6625"/>
            </a:xfrm>
            <a:custGeom>
              <a:avLst/>
              <a:gdLst/>
              <a:ahLst/>
              <a:cxnLst/>
              <a:rect l="l" t="t" r="r" b="b"/>
              <a:pathLst>
                <a:path w="240" h="265" extrusionOk="0">
                  <a:moveTo>
                    <a:pt x="126" y="0"/>
                  </a:moveTo>
                  <a:cubicBezTo>
                    <a:pt x="81" y="0"/>
                    <a:pt x="31" y="33"/>
                    <a:pt x="17" y="91"/>
                  </a:cubicBezTo>
                  <a:cubicBezTo>
                    <a:pt x="1" y="161"/>
                    <a:pt x="17" y="227"/>
                    <a:pt x="87" y="264"/>
                  </a:cubicBezTo>
                  <a:lnTo>
                    <a:pt x="137" y="264"/>
                  </a:lnTo>
                  <a:cubicBezTo>
                    <a:pt x="170" y="264"/>
                    <a:pt x="207" y="227"/>
                    <a:pt x="223" y="178"/>
                  </a:cubicBezTo>
                  <a:cubicBezTo>
                    <a:pt x="240" y="145"/>
                    <a:pt x="223" y="91"/>
                    <a:pt x="207" y="58"/>
                  </a:cubicBezTo>
                  <a:lnTo>
                    <a:pt x="153" y="4"/>
                  </a:ln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5" name="Google Shape;20795;p55"/>
            <p:cNvSpPr/>
            <p:nvPr/>
          </p:nvSpPr>
          <p:spPr>
            <a:xfrm>
              <a:off x="5175825" y="2511650"/>
              <a:ext cx="6000" cy="6450"/>
            </a:xfrm>
            <a:custGeom>
              <a:avLst/>
              <a:gdLst/>
              <a:ahLst/>
              <a:cxnLst/>
              <a:rect l="l" t="t" r="r" b="b"/>
              <a:pathLst>
                <a:path w="240" h="258" extrusionOk="0">
                  <a:moveTo>
                    <a:pt x="120" y="1"/>
                  </a:moveTo>
                  <a:cubicBezTo>
                    <a:pt x="83" y="1"/>
                    <a:pt x="66" y="1"/>
                    <a:pt x="33" y="22"/>
                  </a:cubicBezTo>
                  <a:cubicBezTo>
                    <a:pt x="17" y="54"/>
                    <a:pt x="0" y="71"/>
                    <a:pt x="0" y="104"/>
                  </a:cubicBezTo>
                  <a:cubicBezTo>
                    <a:pt x="0" y="141"/>
                    <a:pt x="0" y="174"/>
                    <a:pt x="17" y="207"/>
                  </a:cubicBezTo>
                  <a:cubicBezTo>
                    <a:pt x="46" y="239"/>
                    <a:pt x="82" y="257"/>
                    <a:pt x="117" y="257"/>
                  </a:cubicBezTo>
                  <a:cubicBezTo>
                    <a:pt x="142" y="257"/>
                    <a:pt x="166" y="248"/>
                    <a:pt x="186" y="228"/>
                  </a:cubicBezTo>
                  <a:cubicBezTo>
                    <a:pt x="223" y="191"/>
                    <a:pt x="240" y="104"/>
                    <a:pt x="207" y="54"/>
                  </a:cubicBezTo>
                  <a:cubicBezTo>
                    <a:pt x="186"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6" name="Google Shape;20796;p55"/>
            <p:cNvSpPr/>
            <p:nvPr/>
          </p:nvSpPr>
          <p:spPr>
            <a:xfrm>
              <a:off x="5128925" y="2765125"/>
              <a:ext cx="6100" cy="6575"/>
            </a:xfrm>
            <a:custGeom>
              <a:avLst/>
              <a:gdLst/>
              <a:ahLst/>
              <a:cxnLst/>
              <a:rect l="l" t="t" r="r" b="b"/>
              <a:pathLst>
                <a:path w="244" h="263" extrusionOk="0">
                  <a:moveTo>
                    <a:pt x="141" y="0"/>
                  </a:moveTo>
                  <a:cubicBezTo>
                    <a:pt x="124" y="0"/>
                    <a:pt x="87" y="17"/>
                    <a:pt x="71" y="33"/>
                  </a:cubicBezTo>
                  <a:cubicBezTo>
                    <a:pt x="21" y="87"/>
                    <a:pt x="0" y="153"/>
                    <a:pt x="54" y="223"/>
                  </a:cubicBezTo>
                  <a:cubicBezTo>
                    <a:pt x="71" y="239"/>
                    <a:pt x="87" y="256"/>
                    <a:pt x="124" y="256"/>
                  </a:cubicBezTo>
                  <a:cubicBezTo>
                    <a:pt x="134" y="261"/>
                    <a:pt x="142" y="263"/>
                    <a:pt x="150" y="263"/>
                  </a:cubicBezTo>
                  <a:cubicBezTo>
                    <a:pt x="168" y="263"/>
                    <a:pt x="183" y="251"/>
                    <a:pt x="207" y="239"/>
                  </a:cubicBezTo>
                  <a:cubicBezTo>
                    <a:pt x="227" y="206"/>
                    <a:pt x="244" y="190"/>
                    <a:pt x="244" y="153"/>
                  </a:cubicBezTo>
                  <a:cubicBezTo>
                    <a:pt x="244" y="120"/>
                    <a:pt x="244" y="87"/>
                    <a:pt x="22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7" name="Google Shape;20797;p55"/>
            <p:cNvSpPr/>
            <p:nvPr/>
          </p:nvSpPr>
          <p:spPr>
            <a:xfrm>
              <a:off x="5262925" y="2614725"/>
              <a:ext cx="3525" cy="6525"/>
            </a:xfrm>
            <a:custGeom>
              <a:avLst/>
              <a:gdLst/>
              <a:ahLst/>
              <a:cxnLst/>
              <a:rect l="l" t="t" r="r" b="b"/>
              <a:pathLst>
                <a:path w="141" h="261" extrusionOk="0">
                  <a:moveTo>
                    <a:pt x="103" y="1"/>
                  </a:moveTo>
                  <a:cubicBezTo>
                    <a:pt x="70" y="21"/>
                    <a:pt x="54" y="54"/>
                    <a:pt x="37" y="87"/>
                  </a:cubicBezTo>
                  <a:cubicBezTo>
                    <a:pt x="0" y="157"/>
                    <a:pt x="37" y="228"/>
                    <a:pt x="87" y="261"/>
                  </a:cubicBezTo>
                  <a:lnTo>
                    <a:pt x="140" y="261"/>
                  </a:lnTo>
                  <a:cubicBezTo>
                    <a:pt x="140" y="174"/>
                    <a:pt x="124" y="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8" name="Google Shape;20798;p55"/>
            <p:cNvSpPr/>
            <p:nvPr/>
          </p:nvSpPr>
          <p:spPr>
            <a:xfrm>
              <a:off x="5114400" y="2767550"/>
              <a:ext cx="6000" cy="6550"/>
            </a:xfrm>
            <a:custGeom>
              <a:avLst/>
              <a:gdLst/>
              <a:ahLst/>
              <a:cxnLst/>
              <a:rect l="l" t="t" r="r" b="b"/>
              <a:pathLst>
                <a:path w="240" h="262" extrusionOk="0">
                  <a:moveTo>
                    <a:pt x="125" y="0"/>
                  </a:moveTo>
                  <a:cubicBezTo>
                    <a:pt x="79" y="0"/>
                    <a:pt x="42" y="2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190" y="23"/>
                    <a:pt x="190" y="23"/>
                    <a:pt x="169" y="6"/>
                  </a:cubicBezTo>
                  <a:cubicBezTo>
                    <a:pt x="154" y="2"/>
                    <a:pt x="139"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9" name="Google Shape;20799;p55"/>
            <p:cNvSpPr/>
            <p:nvPr/>
          </p:nvSpPr>
          <p:spPr>
            <a:xfrm>
              <a:off x="5169325" y="2775825"/>
              <a:ext cx="6000" cy="6650"/>
            </a:xfrm>
            <a:custGeom>
              <a:avLst/>
              <a:gdLst/>
              <a:ahLst/>
              <a:cxnLst/>
              <a:rect l="l" t="t" r="r" b="b"/>
              <a:pathLst>
                <a:path w="240" h="266" extrusionOk="0">
                  <a:moveTo>
                    <a:pt x="104" y="1"/>
                  </a:moveTo>
                  <a:cubicBezTo>
                    <a:pt x="87" y="1"/>
                    <a:pt x="87" y="17"/>
                    <a:pt x="71" y="17"/>
                  </a:cubicBezTo>
                  <a:cubicBezTo>
                    <a:pt x="34" y="34"/>
                    <a:pt x="1" y="87"/>
                    <a:pt x="1" y="153"/>
                  </a:cubicBezTo>
                  <a:cubicBezTo>
                    <a:pt x="17" y="191"/>
                    <a:pt x="34" y="224"/>
                    <a:pt x="54" y="240"/>
                  </a:cubicBezTo>
                  <a:cubicBezTo>
                    <a:pt x="66" y="252"/>
                    <a:pt x="85" y="265"/>
                    <a:pt x="108" y="265"/>
                  </a:cubicBezTo>
                  <a:cubicBezTo>
                    <a:pt x="117" y="265"/>
                    <a:pt x="127" y="263"/>
                    <a:pt x="137" y="256"/>
                  </a:cubicBezTo>
                  <a:cubicBezTo>
                    <a:pt x="190" y="256"/>
                    <a:pt x="240" y="191"/>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0" name="Google Shape;20800;p55"/>
            <p:cNvSpPr/>
            <p:nvPr/>
          </p:nvSpPr>
          <p:spPr>
            <a:xfrm>
              <a:off x="5132425" y="2794775"/>
              <a:ext cx="6425" cy="6550"/>
            </a:xfrm>
            <a:custGeom>
              <a:avLst/>
              <a:gdLst/>
              <a:ahLst/>
              <a:cxnLst/>
              <a:rect l="l" t="t" r="r" b="b"/>
              <a:pathLst>
                <a:path w="257" h="262" extrusionOk="0">
                  <a:moveTo>
                    <a:pt x="127" y="1"/>
                  </a:moveTo>
                  <a:cubicBezTo>
                    <a:pt x="87" y="1"/>
                    <a:pt x="46" y="32"/>
                    <a:pt x="34" y="84"/>
                  </a:cubicBezTo>
                  <a:cubicBezTo>
                    <a:pt x="1" y="154"/>
                    <a:pt x="34" y="220"/>
                    <a:pt x="87" y="257"/>
                  </a:cubicBezTo>
                  <a:cubicBezTo>
                    <a:pt x="96" y="260"/>
                    <a:pt x="105" y="261"/>
                    <a:pt x="114" y="261"/>
                  </a:cubicBezTo>
                  <a:cubicBezTo>
                    <a:pt x="160" y="261"/>
                    <a:pt x="212" y="229"/>
                    <a:pt x="240" y="171"/>
                  </a:cubicBezTo>
                  <a:cubicBezTo>
                    <a:pt x="256" y="117"/>
                    <a:pt x="223" y="34"/>
                    <a:pt x="170" y="14"/>
                  </a:cubicBezTo>
                  <a:cubicBezTo>
                    <a:pt x="157"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1" name="Google Shape;20801;p55"/>
            <p:cNvSpPr/>
            <p:nvPr/>
          </p:nvSpPr>
          <p:spPr>
            <a:xfrm>
              <a:off x="5094600" y="2785725"/>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1"/>
                    <a:pt x="83" y="263"/>
                    <a:pt x="114" y="263"/>
                  </a:cubicBezTo>
                  <a:cubicBezTo>
                    <a:pt x="140" y="263"/>
                    <a:pt x="166" y="255"/>
                    <a:pt x="190" y="240"/>
                  </a:cubicBezTo>
                  <a:cubicBezTo>
                    <a:pt x="240" y="190"/>
                    <a:pt x="240" y="104"/>
                    <a:pt x="207" y="50"/>
                  </a:cubicBezTo>
                  <a:cubicBezTo>
                    <a:pt x="190" y="34"/>
                    <a:pt x="174" y="17"/>
                    <a:pt x="157"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2" name="Google Shape;20802;p55"/>
            <p:cNvSpPr/>
            <p:nvPr/>
          </p:nvSpPr>
          <p:spPr>
            <a:xfrm>
              <a:off x="5089450" y="2760475"/>
              <a:ext cx="6525" cy="6450"/>
            </a:xfrm>
            <a:custGeom>
              <a:avLst/>
              <a:gdLst/>
              <a:ahLst/>
              <a:cxnLst/>
              <a:rect l="l" t="t" r="r" b="b"/>
              <a:pathLst>
                <a:path w="261" h="258" extrusionOk="0">
                  <a:moveTo>
                    <a:pt x="129" y="0"/>
                  </a:moveTo>
                  <a:cubicBezTo>
                    <a:pt x="88" y="0"/>
                    <a:pt x="49" y="32"/>
                    <a:pt x="33" y="83"/>
                  </a:cubicBezTo>
                  <a:cubicBezTo>
                    <a:pt x="0" y="149"/>
                    <a:pt x="33" y="219"/>
                    <a:pt x="87" y="252"/>
                  </a:cubicBezTo>
                  <a:cubicBezTo>
                    <a:pt x="100" y="256"/>
                    <a:pt x="113" y="258"/>
                    <a:pt x="124" y="258"/>
                  </a:cubicBezTo>
                  <a:cubicBezTo>
                    <a:pt x="175" y="258"/>
                    <a:pt x="213" y="223"/>
                    <a:pt x="240" y="170"/>
                  </a:cubicBezTo>
                  <a:cubicBezTo>
                    <a:pt x="260" y="100"/>
                    <a:pt x="223" y="29"/>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3" name="Google Shape;20803;p55"/>
            <p:cNvSpPr/>
            <p:nvPr/>
          </p:nvSpPr>
          <p:spPr>
            <a:xfrm>
              <a:off x="5107475" y="2754400"/>
              <a:ext cx="6025" cy="6575"/>
            </a:xfrm>
            <a:custGeom>
              <a:avLst/>
              <a:gdLst/>
              <a:ahLst/>
              <a:cxnLst/>
              <a:rect l="l" t="t" r="r" b="b"/>
              <a:pathLst>
                <a:path w="241" h="263" extrusionOk="0">
                  <a:moveTo>
                    <a:pt x="104" y="0"/>
                  </a:moveTo>
                  <a:cubicBezTo>
                    <a:pt x="71" y="17"/>
                    <a:pt x="55" y="33"/>
                    <a:pt x="34" y="50"/>
                  </a:cubicBezTo>
                  <a:cubicBezTo>
                    <a:pt x="17" y="83"/>
                    <a:pt x="1" y="120"/>
                    <a:pt x="1" y="153"/>
                  </a:cubicBezTo>
                  <a:cubicBezTo>
                    <a:pt x="17" y="186"/>
                    <a:pt x="34" y="223"/>
                    <a:pt x="55" y="239"/>
                  </a:cubicBezTo>
                  <a:cubicBezTo>
                    <a:pt x="66" y="251"/>
                    <a:pt x="86" y="263"/>
                    <a:pt x="108" y="263"/>
                  </a:cubicBezTo>
                  <a:cubicBezTo>
                    <a:pt x="118" y="263"/>
                    <a:pt x="127" y="261"/>
                    <a:pt x="137" y="256"/>
                  </a:cubicBezTo>
                  <a:cubicBezTo>
                    <a:pt x="191" y="256"/>
                    <a:pt x="240" y="186"/>
                    <a:pt x="224" y="120"/>
                  </a:cubicBezTo>
                  <a:cubicBezTo>
                    <a:pt x="224" y="83"/>
                    <a:pt x="207" y="50"/>
                    <a:pt x="191" y="33"/>
                  </a:cubicBezTo>
                  <a:cubicBezTo>
                    <a:pt x="174" y="17"/>
                    <a:pt x="174" y="17"/>
                    <a:pt x="158"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4" name="Google Shape;20804;p55"/>
            <p:cNvSpPr/>
            <p:nvPr/>
          </p:nvSpPr>
          <p:spPr>
            <a:xfrm>
              <a:off x="5136250" y="2748725"/>
              <a:ext cx="5575" cy="6525"/>
            </a:xfrm>
            <a:custGeom>
              <a:avLst/>
              <a:gdLst/>
              <a:ahLst/>
              <a:cxnLst/>
              <a:rect l="l" t="t" r="r" b="b"/>
              <a:pathLst>
                <a:path w="223" h="261" extrusionOk="0">
                  <a:moveTo>
                    <a:pt x="87" y="1"/>
                  </a:moveTo>
                  <a:cubicBezTo>
                    <a:pt x="70" y="1"/>
                    <a:pt x="37" y="21"/>
                    <a:pt x="17" y="54"/>
                  </a:cubicBezTo>
                  <a:cubicBezTo>
                    <a:pt x="0" y="87"/>
                    <a:pt x="0" y="124"/>
                    <a:pt x="0" y="157"/>
                  </a:cubicBezTo>
                  <a:cubicBezTo>
                    <a:pt x="0" y="190"/>
                    <a:pt x="17" y="207"/>
                    <a:pt x="54" y="244"/>
                  </a:cubicBezTo>
                  <a:cubicBezTo>
                    <a:pt x="70" y="260"/>
                    <a:pt x="103" y="260"/>
                    <a:pt x="120" y="260"/>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5" name="Google Shape;20805;p55"/>
            <p:cNvSpPr/>
            <p:nvPr/>
          </p:nvSpPr>
          <p:spPr>
            <a:xfrm>
              <a:off x="5101925" y="2771925"/>
              <a:ext cx="5575" cy="6675"/>
            </a:xfrm>
            <a:custGeom>
              <a:avLst/>
              <a:gdLst/>
              <a:ahLst/>
              <a:cxnLst/>
              <a:rect l="l" t="t" r="r" b="b"/>
              <a:pathLst>
                <a:path w="223" h="267" extrusionOk="0">
                  <a:moveTo>
                    <a:pt x="103" y="0"/>
                  </a:moveTo>
                  <a:cubicBezTo>
                    <a:pt x="33" y="21"/>
                    <a:pt x="0" y="87"/>
                    <a:pt x="0" y="157"/>
                  </a:cubicBezTo>
                  <a:cubicBezTo>
                    <a:pt x="0" y="190"/>
                    <a:pt x="17" y="227"/>
                    <a:pt x="50" y="243"/>
                  </a:cubicBezTo>
                  <a:cubicBezTo>
                    <a:pt x="64" y="255"/>
                    <a:pt x="85" y="267"/>
                    <a:pt x="108" y="267"/>
                  </a:cubicBezTo>
                  <a:cubicBezTo>
                    <a:pt x="117" y="267"/>
                    <a:pt x="127" y="265"/>
                    <a:pt x="136" y="260"/>
                  </a:cubicBezTo>
                  <a:cubicBezTo>
                    <a:pt x="190" y="260"/>
                    <a:pt x="223" y="190"/>
                    <a:pt x="223" y="124"/>
                  </a:cubicBezTo>
                  <a:cubicBezTo>
                    <a:pt x="223" y="87"/>
                    <a:pt x="206" y="54"/>
                    <a:pt x="173" y="37"/>
                  </a:cubicBezTo>
                  <a:cubicBezTo>
                    <a:pt x="173"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6" name="Google Shape;20806;p55"/>
            <p:cNvSpPr/>
            <p:nvPr/>
          </p:nvSpPr>
          <p:spPr>
            <a:xfrm>
              <a:off x="5097600" y="2817975"/>
              <a:ext cx="6100" cy="6425"/>
            </a:xfrm>
            <a:custGeom>
              <a:avLst/>
              <a:gdLst/>
              <a:ahLst/>
              <a:cxnLst/>
              <a:rect l="l" t="t" r="r" b="b"/>
              <a:pathLst>
                <a:path w="244" h="257" extrusionOk="0">
                  <a:moveTo>
                    <a:pt x="129" y="1"/>
                  </a:moveTo>
                  <a:cubicBezTo>
                    <a:pt x="87" y="1"/>
                    <a:pt x="44" y="32"/>
                    <a:pt x="17" y="84"/>
                  </a:cubicBezTo>
                  <a:cubicBezTo>
                    <a:pt x="0" y="154"/>
                    <a:pt x="37" y="220"/>
                    <a:pt x="87" y="257"/>
                  </a:cubicBezTo>
                  <a:lnTo>
                    <a:pt x="140" y="257"/>
                  </a:lnTo>
                  <a:cubicBezTo>
                    <a:pt x="173" y="257"/>
                    <a:pt x="223" y="220"/>
                    <a:pt x="243" y="187"/>
                  </a:cubicBezTo>
                  <a:cubicBezTo>
                    <a:pt x="243" y="137"/>
                    <a:pt x="243" y="84"/>
                    <a:pt x="206" y="51"/>
                  </a:cubicBezTo>
                  <a:cubicBezTo>
                    <a:pt x="206" y="34"/>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7" name="Google Shape;20807;p55"/>
            <p:cNvSpPr/>
            <p:nvPr/>
          </p:nvSpPr>
          <p:spPr>
            <a:xfrm>
              <a:off x="5139750" y="2779125"/>
              <a:ext cx="6400" cy="6550"/>
            </a:xfrm>
            <a:custGeom>
              <a:avLst/>
              <a:gdLst/>
              <a:ahLst/>
              <a:cxnLst/>
              <a:rect l="l" t="t" r="r" b="b"/>
              <a:pathLst>
                <a:path w="256" h="262" extrusionOk="0">
                  <a:moveTo>
                    <a:pt x="142" y="1"/>
                  </a:moveTo>
                  <a:cubicBezTo>
                    <a:pt x="97" y="1"/>
                    <a:pt x="47" y="31"/>
                    <a:pt x="33" y="75"/>
                  </a:cubicBezTo>
                  <a:cubicBezTo>
                    <a:pt x="0" y="145"/>
                    <a:pt x="33" y="228"/>
                    <a:pt x="83" y="248"/>
                  </a:cubicBezTo>
                  <a:cubicBezTo>
                    <a:pt x="101" y="257"/>
                    <a:pt x="119" y="261"/>
                    <a:pt x="135" y="261"/>
                  </a:cubicBezTo>
                  <a:cubicBezTo>
                    <a:pt x="180" y="261"/>
                    <a:pt x="215" y="230"/>
                    <a:pt x="240" y="178"/>
                  </a:cubicBezTo>
                  <a:cubicBezTo>
                    <a:pt x="256" y="108"/>
                    <a:pt x="223" y="4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8" name="Google Shape;20808;p55"/>
            <p:cNvSpPr/>
            <p:nvPr/>
          </p:nvSpPr>
          <p:spPr>
            <a:xfrm>
              <a:off x="5162425" y="2793775"/>
              <a:ext cx="6525" cy="6475"/>
            </a:xfrm>
            <a:custGeom>
              <a:avLst/>
              <a:gdLst/>
              <a:ahLst/>
              <a:cxnLst/>
              <a:rect l="l" t="t" r="r" b="b"/>
              <a:pathLst>
                <a:path w="261" h="259" extrusionOk="0">
                  <a:moveTo>
                    <a:pt x="147" y="0"/>
                  </a:moveTo>
                  <a:cubicBezTo>
                    <a:pt x="102" y="0"/>
                    <a:pt x="51" y="33"/>
                    <a:pt x="38" y="91"/>
                  </a:cubicBezTo>
                  <a:cubicBezTo>
                    <a:pt x="0" y="140"/>
                    <a:pt x="38" y="227"/>
                    <a:pt x="87" y="244"/>
                  </a:cubicBezTo>
                  <a:cubicBezTo>
                    <a:pt x="106" y="254"/>
                    <a:pt x="124" y="258"/>
                    <a:pt x="140" y="258"/>
                  </a:cubicBezTo>
                  <a:cubicBezTo>
                    <a:pt x="183" y="258"/>
                    <a:pt x="217" y="226"/>
                    <a:pt x="244" y="178"/>
                  </a:cubicBezTo>
                  <a:cubicBezTo>
                    <a:pt x="260" y="107"/>
                    <a:pt x="227" y="37"/>
                    <a:pt x="174"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9" name="Google Shape;20809;p55"/>
            <p:cNvSpPr/>
            <p:nvPr/>
          </p:nvSpPr>
          <p:spPr>
            <a:xfrm>
              <a:off x="5166350" y="2743150"/>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4" y="256"/>
                    <a:pt x="85" y="267"/>
                    <a:pt x="102" y="267"/>
                  </a:cubicBezTo>
                  <a:cubicBezTo>
                    <a:pt x="109" y="267"/>
                    <a:pt x="115" y="265"/>
                    <a:pt x="120" y="261"/>
                  </a:cubicBezTo>
                  <a:cubicBezTo>
                    <a:pt x="153" y="261"/>
                    <a:pt x="190" y="244"/>
                    <a:pt x="206" y="207"/>
                  </a:cubicBezTo>
                  <a:cubicBezTo>
                    <a:pt x="223" y="191"/>
                    <a:pt x="223" y="158"/>
                    <a:pt x="223" y="120"/>
                  </a:cubicBezTo>
                  <a:cubicBezTo>
                    <a:pt x="223" y="87"/>
                    <a:pt x="206" y="55"/>
                    <a:pt x="173" y="38"/>
                  </a:cubicBezTo>
                  <a:cubicBezTo>
                    <a:pt x="173"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0" name="Google Shape;20810;p55"/>
            <p:cNvSpPr/>
            <p:nvPr/>
          </p:nvSpPr>
          <p:spPr>
            <a:xfrm>
              <a:off x="5153875" y="2776250"/>
              <a:ext cx="6000" cy="6525"/>
            </a:xfrm>
            <a:custGeom>
              <a:avLst/>
              <a:gdLst/>
              <a:ahLst/>
              <a:cxnLst/>
              <a:rect l="l" t="t" r="r" b="b"/>
              <a:pathLst>
                <a:path w="240" h="261" extrusionOk="0">
                  <a:moveTo>
                    <a:pt x="136" y="0"/>
                  </a:moveTo>
                  <a:cubicBezTo>
                    <a:pt x="103" y="0"/>
                    <a:pt x="70" y="0"/>
                    <a:pt x="54" y="33"/>
                  </a:cubicBezTo>
                  <a:cubicBezTo>
                    <a:pt x="0" y="70"/>
                    <a:pt x="0" y="157"/>
                    <a:pt x="33" y="207"/>
                  </a:cubicBezTo>
                  <a:cubicBezTo>
                    <a:pt x="54" y="239"/>
                    <a:pt x="87" y="260"/>
                    <a:pt x="103" y="260"/>
                  </a:cubicBezTo>
                  <a:cubicBezTo>
                    <a:pt x="136" y="260"/>
                    <a:pt x="173" y="260"/>
                    <a:pt x="190" y="239"/>
                  </a:cubicBezTo>
                  <a:cubicBezTo>
                    <a:pt x="239" y="190"/>
                    <a:pt x="239" y="103"/>
                    <a:pt x="206" y="54"/>
                  </a:cubicBezTo>
                  <a:cubicBezTo>
                    <a:pt x="190" y="33"/>
                    <a:pt x="173" y="17"/>
                    <a:pt x="157"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1" name="Google Shape;20811;p55"/>
            <p:cNvSpPr/>
            <p:nvPr/>
          </p:nvSpPr>
          <p:spPr>
            <a:xfrm>
              <a:off x="5159025" y="2760375"/>
              <a:ext cx="6000" cy="6625"/>
            </a:xfrm>
            <a:custGeom>
              <a:avLst/>
              <a:gdLst/>
              <a:ahLst/>
              <a:cxnLst/>
              <a:rect l="l" t="t" r="r" b="b"/>
              <a:pathLst>
                <a:path w="240" h="265" extrusionOk="0">
                  <a:moveTo>
                    <a:pt x="103" y="0"/>
                  </a:moveTo>
                  <a:cubicBezTo>
                    <a:pt x="33" y="17"/>
                    <a:pt x="0" y="87"/>
                    <a:pt x="0" y="153"/>
                  </a:cubicBezTo>
                  <a:cubicBezTo>
                    <a:pt x="17" y="190"/>
                    <a:pt x="33" y="223"/>
                    <a:pt x="54" y="240"/>
                  </a:cubicBezTo>
                  <a:cubicBezTo>
                    <a:pt x="66" y="251"/>
                    <a:pt x="85" y="265"/>
                    <a:pt x="107" y="265"/>
                  </a:cubicBezTo>
                  <a:cubicBezTo>
                    <a:pt x="117" y="265"/>
                    <a:pt x="127" y="262"/>
                    <a:pt x="136" y="256"/>
                  </a:cubicBezTo>
                  <a:cubicBezTo>
                    <a:pt x="190" y="256"/>
                    <a:pt x="239" y="190"/>
                    <a:pt x="223" y="120"/>
                  </a:cubicBezTo>
                  <a:cubicBezTo>
                    <a:pt x="223" y="87"/>
                    <a:pt x="207" y="50"/>
                    <a:pt x="190" y="33"/>
                  </a:cubicBezTo>
                  <a:cubicBezTo>
                    <a:pt x="174" y="17"/>
                    <a:pt x="174"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2" name="Google Shape;20812;p55"/>
            <p:cNvSpPr/>
            <p:nvPr/>
          </p:nvSpPr>
          <p:spPr>
            <a:xfrm>
              <a:off x="5150875" y="2745975"/>
              <a:ext cx="6000" cy="6700"/>
            </a:xfrm>
            <a:custGeom>
              <a:avLst/>
              <a:gdLst/>
              <a:ahLst/>
              <a:cxnLst/>
              <a:rect l="l" t="t" r="r" b="b"/>
              <a:pathLst>
                <a:path w="240" h="268" extrusionOk="0">
                  <a:moveTo>
                    <a:pt x="109" y="1"/>
                  </a:moveTo>
                  <a:cubicBezTo>
                    <a:pt x="86" y="1"/>
                    <a:pt x="65" y="13"/>
                    <a:pt x="50" y="28"/>
                  </a:cubicBezTo>
                  <a:cubicBezTo>
                    <a:pt x="1" y="78"/>
                    <a:pt x="1" y="164"/>
                    <a:pt x="34" y="214"/>
                  </a:cubicBezTo>
                  <a:cubicBezTo>
                    <a:pt x="50" y="251"/>
                    <a:pt x="87" y="267"/>
                    <a:pt x="104" y="267"/>
                  </a:cubicBezTo>
                  <a:cubicBezTo>
                    <a:pt x="137" y="267"/>
                    <a:pt x="174" y="251"/>
                    <a:pt x="190" y="234"/>
                  </a:cubicBezTo>
                  <a:cubicBezTo>
                    <a:pt x="223" y="214"/>
                    <a:pt x="223" y="181"/>
                    <a:pt x="240" y="148"/>
                  </a:cubicBezTo>
                  <a:cubicBezTo>
                    <a:pt x="240" y="111"/>
                    <a:pt x="223" y="78"/>
                    <a:pt x="207" y="45"/>
                  </a:cubicBezTo>
                  <a:cubicBezTo>
                    <a:pt x="190" y="28"/>
                    <a:pt x="190" y="28"/>
                    <a:pt x="153" y="7"/>
                  </a:cubicBezTo>
                  <a:lnTo>
                    <a:pt x="137" y="7"/>
                  </a:lnTo>
                  <a:cubicBezTo>
                    <a:pt x="127" y="3"/>
                    <a:pt x="118"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3" name="Google Shape;20813;p55"/>
            <p:cNvSpPr/>
            <p:nvPr/>
          </p:nvSpPr>
          <p:spPr>
            <a:xfrm>
              <a:off x="5141800" y="2762350"/>
              <a:ext cx="5700" cy="6600"/>
            </a:xfrm>
            <a:custGeom>
              <a:avLst/>
              <a:gdLst/>
              <a:ahLst/>
              <a:cxnLst/>
              <a:rect l="l" t="t" r="r" b="b"/>
              <a:pathLst>
                <a:path w="228" h="264" extrusionOk="0">
                  <a:moveTo>
                    <a:pt x="123" y="1"/>
                  </a:moveTo>
                  <a:cubicBezTo>
                    <a:pt x="117" y="1"/>
                    <a:pt x="111" y="3"/>
                    <a:pt x="104" y="8"/>
                  </a:cubicBezTo>
                  <a:cubicBezTo>
                    <a:pt x="87" y="8"/>
                    <a:pt x="54" y="25"/>
                    <a:pt x="38" y="41"/>
                  </a:cubicBezTo>
                  <a:cubicBezTo>
                    <a:pt x="21" y="57"/>
                    <a:pt x="1" y="111"/>
                    <a:pt x="21" y="144"/>
                  </a:cubicBezTo>
                  <a:cubicBezTo>
                    <a:pt x="21" y="177"/>
                    <a:pt x="38" y="214"/>
                    <a:pt x="54" y="231"/>
                  </a:cubicBezTo>
                  <a:cubicBezTo>
                    <a:pt x="87" y="247"/>
                    <a:pt x="104" y="264"/>
                    <a:pt x="141" y="264"/>
                  </a:cubicBezTo>
                  <a:cubicBezTo>
                    <a:pt x="190" y="247"/>
                    <a:pt x="228" y="198"/>
                    <a:pt x="228" y="128"/>
                  </a:cubicBezTo>
                  <a:lnTo>
                    <a:pt x="228" y="111"/>
                  </a:lnTo>
                  <a:cubicBezTo>
                    <a:pt x="228" y="57"/>
                    <a:pt x="190" y="25"/>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4" name="Google Shape;20814;p55"/>
            <p:cNvSpPr/>
            <p:nvPr/>
          </p:nvSpPr>
          <p:spPr>
            <a:xfrm>
              <a:off x="5144900" y="2718325"/>
              <a:ext cx="6000" cy="6400"/>
            </a:xfrm>
            <a:custGeom>
              <a:avLst/>
              <a:gdLst/>
              <a:ahLst/>
              <a:cxnLst/>
              <a:rect l="l" t="t" r="r" b="b"/>
              <a:pathLst>
                <a:path w="240" h="256" extrusionOk="0">
                  <a:moveTo>
                    <a:pt x="120" y="0"/>
                  </a:moveTo>
                  <a:cubicBezTo>
                    <a:pt x="104" y="0"/>
                    <a:pt x="66" y="0"/>
                    <a:pt x="50" y="17"/>
                  </a:cubicBezTo>
                  <a:cubicBezTo>
                    <a:pt x="17" y="50"/>
                    <a:pt x="1" y="66"/>
                    <a:pt x="1" y="103"/>
                  </a:cubicBezTo>
                  <a:cubicBezTo>
                    <a:pt x="1" y="153"/>
                    <a:pt x="17" y="169"/>
                    <a:pt x="34" y="206"/>
                  </a:cubicBezTo>
                  <a:cubicBezTo>
                    <a:pt x="50" y="239"/>
                    <a:pt x="66" y="256"/>
                    <a:pt x="104" y="256"/>
                  </a:cubicBezTo>
                  <a:cubicBezTo>
                    <a:pt x="137" y="256"/>
                    <a:pt x="153" y="239"/>
                    <a:pt x="186" y="223"/>
                  </a:cubicBezTo>
                  <a:cubicBezTo>
                    <a:pt x="223" y="186"/>
                    <a:pt x="240" y="103"/>
                    <a:pt x="207" y="50"/>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5" name="Google Shape;20815;p55"/>
            <p:cNvSpPr/>
            <p:nvPr/>
          </p:nvSpPr>
          <p:spPr>
            <a:xfrm>
              <a:off x="5112650" y="2784925"/>
              <a:ext cx="6000" cy="6725"/>
            </a:xfrm>
            <a:custGeom>
              <a:avLst/>
              <a:gdLst/>
              <a:ahLst/>
              <a:cxnLst/>
              <a:rect l="l" t="t" r="r" b="b"/>
              <a:pathLst>
                <a:path w="240" h="269" extrusionOk="0">
                  <a:moveTo>
                    <a:pt x="104" y="1"/>
                  </a:moveTo>
                  <a:cubicBezTo>
                    <a:pt x="87" y="1"/>
                    <a:pt x="70" y="6"/>
                    <a:pt x="54" y="16"/>
                  </a:cubicBezTo>
                  <a:cubicBezTo>
                    <a:pt x="33" y="33"/>
                    <a:pt x="17" y="66"/>
                    <a:pt x="0" y="82"/>
                  </a:cubicBezTo>
                  <a:lnTo>
                    <a:pt x="0" y="169"/>
                  </a:lnTo>
                  <a:cubicBezTo>
                    <a:pt x="17" y="202"/>
                    <a:pt x="33" y="239"/>
                    <a:pt x="70" y="255"/>
                  </a:cubicBezTo>
                  <a:cubicBezTo>
                    <a:pt x="83" y="264"/>
                    <a:pt x="98" y="268"/>
                    <a:pt x="113" y="268"/>
                  </a:cubicBezTo>
                  <a:cubicBezTo>
                    <a:pt x="153" y="268"/>
                    <a:pt x="194" y="237"/>
                    <a:pt x="206"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6" name="Google Shape;20816;p55"/>
            <p:cNvSpPr/>
            <p:nvPr/>
          </p:nvSpPr>
          <p:spPr>
            <a:xfrm>
              <a:off x="5059350" y="2761300"/>
              <a:ext cx="6525" cy="6750"/>
            </a:xfrm>
            <a:custGeom>
              <a:avLst/>
              <a:gdLst/>
              <a:ahLst/>
              <a:cxnLst/>
              <a:rect l="l" t="t" r="r" b="b"/>
              <a:pathLst>
                <a:path w="261" h="270" extrusionOk="0">
                  <a:moveTo>
                    <a:pt x="122" y="0"/>
                  </a:moveTo>
                  <a:cubicBezTo>
                    <a:pt x="78" y="0"/>
                    <a:pt x="45" y="32"/>
                    <a:pt x="21" y="83"/>
                  </a:cubicBezTo>
                  <a:cubicBezTo>
                    <a:pt x="1" y="153"/>
                    <a:pt x="38" y="240"/>
                    <a:pt x="87" y="256"/>
                  </a:cubicBezTo>
                  <a:cubicBezTo>
                    <a:pt x="101" y="265"/>
                    <a:pt x="116" y="269"/>
                    <a:pt x="131" y="269"/>
                  </a:cubicBezTo>
                  <a:cubicBezTo>
                    <a:pt x="173" y="269"/>
                    <a:pt x="212" y="238"/>
                    <a:pt x="227" y="186"/>
                  </a:cubicBezTo>
                  <a:cubicBezTo>
                    <a:pt x="260" y="116"/>
                    <a:pt x="227" y="34"/>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7" name="Google Shape;20817;p55"/>
            <p:cNvSpPr/>
            <p:nvPr/>
          </p:nvSpPr>
          <p:spPr>
            <a:xfrm>
              <a:off x="5055950" y="2731850"/>
              <a:ext cx="6000" cy="6600"/>
            </a:xfrm>
            <a:custGeom>
              <a:avLst/>
              <a:gdLst/>
              <a:ahLst/>
              <a:cxnLst/>
              <a:rect l="l" t="t" r="r" b="b"/>
              <a:pathLst>
                <a:path w="240" h="264" extrusionOk="0">
                  <a:moveTo>
                    <a:pt x="111" y="1"/>
                  </a:moveTo>
                  <a:cubicBezTo>
                    <a:pt x="92" y="1"/>
                    <a:pt x="77" y="12"/>
                    <a:pt x="54" y="24"/>
                  </a:cubicBezTo>
                  <a:cubicBezTo>
                    <a:pt x="17" y="78"/>
                    <a:pt x="0" y="160"/>
                    <a:pt x="33" y="214"/>
                  </a:cubicBezTo>
                  <a:cubicBezTo>
                    <a:pt x="71" y="247"/>
                    <a:pt x="87" y="263"/>
                    <a:pt x="120" y="263"/>
                  </a:cubicBezTo>
                  <a:cubicBezTo>
                    <a:pt x="157" y="263"/>
                    <a:pt x="174" y="247"/>
                    <a:pt x="207" y="230"/>
                  </a:cubicBezTo>
                  <a:cubicBezTo>
                    <a:pt x="223" y="214"/>
                    <a:pt x="240" y="181"/>
                    <a:pt x="240" y="144"/>
                  </a:cubicBezTo>
                  <a:cubicBezTo>
                    <a:pt x="240" y="111"/>
                    <a:pt x="240" y="78"/>
                    <a:pt x="223" y="41"/>
                  </a:cubicBezTo>
                  <a:cubicBezTo>
                    <a:pt x="207" y="24"/>
                    <a:pt x="190" y="24"/>
                    <a:pt x="174" y="8"/>
                  </a:cubicBezTo>
                  <a:lnTo>
                    <a:pt x="137" y="8"/>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8" name="Google Shape;20818;p55"/>
            <p:cNvSpPr/>
            <p:nvPr/>
          </p:nvSpPr>
          <p:spPr>
            <a:xfrm>
              <a:off x="5060275" y="2809325"/>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7" y="256"/>
                    <a:pt x="104" y="256"/>
                    <a:pt x="137" y="256"/>
                  </a:cubicBezTo>
                  <a:cubicBezTo>
                    <a:pt x="170" y="240"/>
                    <a:pt x="190" y="223"/>
                    <a:pt x="207" y="207"/>
                  </a:cubicBezTo>
                  <a:cubicBezTo>
                    <a:pt x="223" y="174"/>
                    <a:pt x="240" y="137"/>
                    <a:pt x="223" y="104"/>
                  </a:cubicBezTo>
                  <a:cubicBezTo>
                    <a:pt x="223" y="71"/>
                    <a:pt x="207" y="34"/>
                    <a:pt x="190"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9" name="Google Shape;20819;p55"/>
            <p:cNvSpPr/>
            <p:nvPr/>
          </p:nvSpPr>
          <p:spPr>
            <a:xfrm>
              <a:off x="5063275" y="2715225"/>
              <a:ext cx="5575" cy="6700"/>
            </a:xfrm>
            <a:custGeom>
              <a:avLst/>
              <a:gdLst/>
              <a:ahLst/>
              <a:cxnLst/>
              <a:rect l="l" t="t" r="r" b="b"/>
              <a:pathLst>
                <a:path w="223" h="268" extrusionOk="0">
                  <a:moveTo>
                    <a:pt x="87" y="1"/>
                  </a:moveTo>
                  <a:cubicBezTo>
                    <a:pt x="70" y="21"/>
                    <a:pt x="33" y="38"/>
                    <a:pt x="17" y="54"/>
                  </a:cubicBezTo>
                  <a:cubicBezTo>
                    <a:pt x="0" y="87"/>
                    <a:pt x="0" y="124"/>
                    <a:pt x="0" y="157"/>
                  </a:cubicBezTo>
                  <a:cubicBezTo>
                    <a:pt x="0" y="190"/>
                    <a:pt x="17" y="227"/>
                    <a:pt x="33" y="244"/>
                  </a:cubicBezTo>
                  <a:cubicBezTo>
                    <a:pt x="59" y="256"/>
                    <a:pt x="84" y="267"/>
                    <a:pt x="101" y="267"/>
                  </a:cubicBezTo>
                  <a:cubicBezTo>
                    <a:pt x="109" y="267"/>
                    <a:pt x="115" y="265"/>
                    <a:pt x="120" y="260"/>
                  </a:cubicBezTo>
                  <a:cubicBezTo>
                    <a:pt x="190" y="260"/>
                    <a:pt x="223" y="190"/>
                    <a:pt x="223" y="124"/>
                  </a:cubicBezTo>
                  <a:cubicBezTo>
                    <a:pt x="206" y="87"/>
                    <a:pt x="190" y="54"/>
                    <a:pt x="173" y="38"/>
                  </a:cubicBezTo>
                  <a:cubicBezTo>
                    <a:pt x="173" y="21"/>
                    <a:pt x="153" y="21"/>
                    <a:pt x="153" y="21"/>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0" name="Google Shape;20820;p55"/>
            <p:cNvSpPr/>
            <p:nvPr/>
          </p:nvSpPr>
          <p:spPr>
            <a:xfrm>
              <a:off x="5053375" y="2781400"/>
              <a:ext cx="5600" cy="6600"/>
            </a:xfrm>
            <a:custGeom>
              <a:avLst/>
              <a:gdLst/>
              <a:ahLst/>
              <a:cxnLst/>
              <a:rect l="l" t="t" r="r" b="b"/>
              <a:pathLst>
                <a:path w="224" h="264" extrusionOk="0">
                  <a:moveTo>
                    <a:pt x="103" y="1"/>
                  </a:moveTo>
                  <a:cubicBezTo>
                    <a:pt x="33" y="17"/>
                    <a:pt x="0" y="87"/>
                    <a:pt x="0" y="157"/>
                  </a:cubicBezTo>
                  <a:cubicBezTo>
                    <a:pt x="15" y="215"/>
                    <a:pt x="58" y="263"/>
                    <a:pt x="113" y="263"/>
                  </a:cubicBezTo>
                  <a:cubicBezTo>
                    <a:pt x="120" y="263"/>
                    <a:pt x="128" y="262"/>
                    <a:pt x="136" y="260"/>
                  </a:cubicBezTo>
                  <a:cubicBezTo>
                    <a:pt x="157" y="260"/>
                    <a:pt x="190" y="240"/>
                    <a:pt x="207" y="207"/>
                  </a:cubicBezTo>
                  <a:cubicBezTo>
                    <a:pt x="223" y="174"/>
                    <a:pt x="223" y="137"/>
                    <a:pt x="223"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1" name="Google Shape;20821;p55"/>
            <p:cNvSpPr/>
            <p:nvPr/>
          </p:nvSpPr>
          <p:spPr>
            <a:xfrm>
              <a:off x="5086050" y="2727275"/>
              <a:ext cx="6000" cy="6525"/>
            </a:xfrm>
            <a:custGeom>
              <a:avLst/>
              <a:gdLst/>
              <a:ahLst/>
              <a:cxnLst/>
              <a:rect l="l" t="t" r="r" b="b"/>
              <a:pathLst>
                <a:path w="240" h="261" extrusionOk="0">
                  <a:moveTo>
                    <a:pt x="103" y="1"/>
                  </a:moveTo>
                  <a:cubicBezTo>
                    <a:pt x="33" y="1"/>
                    <a:pt x="0" y="71"/>
                    <a:pt x="0" y="137"/>
                  </a:cubicBezTo>
                  <a:cubicBezTo>
                    <a:pt x="17" y="174"/>
                    <a:pt x="17" y="207"/>
                    <a:pt x="50" y="224"/>
                  </a:cubicBezTo>
                  <a:cubicBezTo>
                    <a:pt x="66" y="261"/>
                    <a:pt x="103" y="261"/>
                    <a:pt x="136" y="261"/>
                  </a:cubicBezTo>
                  <a:cubicBezTo>
                    <a:pt x="190" y="240"/>
                    <a:pt x="239" y="174"/>
                    <a:pt x="223" y="104"/>
                  </a:cubicBezTo>
                  <a:cubicBezTo>
                    <a:pt x="223" y="71"/>
                    <a:pt x="206" y="34"/>
                    <a:pt x="169"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2" name="Google Shape;20822;p55"/>
            <p:cNvSpPr/>
            <p:nvPr/>
          </p:nvSpPr>
          <p:spPr>
            <a:xfrm>
              <a:off x="5146150" y="2474750"/>
              <a:ext cx="2175" cy="850"/>
            </a:xfrm>
            <a:custGeom>
              <a:avLst/>
              <a:gdLst/>
              <a:ahLst/>
              <a:cxnLst/>
              <a:rect l="l" t="t" r="r" b="b"/>
              <a:pathLst>
                <a:path w="87" h="34" extrusionOk="0">
                  <a:moveTo>
                    <a:pt x="0" y="1"/>
                  </a:moveTo>
                  <a:cubicBezTo>
                    <a:pt x="5" y="1"/>
                    <a:pt x="11" y="2"/>
                    <a:pt x="18" y="4"/>
                  </a:cubicBezTo>
                  <a:lnTo>
                    <a:pt x="18" y="4"/>
                  </a:lnTo>
                  <a:cubicBezTo>
                    <a:pt x="18" y="3"/>
                    <a:pt x="17" y="2"/>
                    <a:pt x="16" y="1"/>
                  </a:cubicBezTo>
                  <a:close/>
                  <a:moveTo>
                    <a:pt x="18" y="4"/>
                  </a:moveTo>
                  <a:cubicBezTo>
                    <a:pt x="35" y="34"/>
                    <a:pt x="55" y="34"/>
                    <a:pt x="87" y="34"/>
                  </a:cubicBezTo>
                  <a:cubicBezTo>
                    <a:pt x="63" y="22"/>
                    <a:pt x="37" y="10"/>
                    <a:pt x="18"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3" name="Google Shape;20823;p55"/>
            <p:cNvSpPr/>
            <p:nvPr/>
          </p:nvSpPr>
          <p:spPr>
            <a:xfrm>
              <a:off x="5104900" y="2460650"/>
              <a:ext cx="5600" cy="4250"/>
            </a:xfrm>
            <a:custGeom>
              <a:avLst/>
              <a:gdLst/>
              <a:ahLst/>
              <a:cxnLst/>
              <a:rect l="l" t="t" r="r" b="b"/>
              <a:pathLst>
                <a:path w="224" h="170" extrusionOk="0">
                  <a:moveTo>
                    <a:pt x="17" y="0"/>
                  </a:moveTo>
                  <a:cubicBezTo>
                    <a:pt x="17" y="17"/>
                    <a:pt x="1" y="33"/>
                    <a:pt x="17" y="66"/>
                  </a:cubicBezTo>
                  <a:cubicBezTo>
                    <a:pt x="17" y="103"/>
                    <a:pt x="34" y="120"/>
                    <a:pt x="54" y="153"/>
                  </a:cubicBezTo>
                  <a:cubicBezTo>
                    <a:pt x="87" y="169"/>
                    <a:pt x="104" y="169"/>
                    <a:pt x="137" y="169"/>
                  </a:cubicBezTo>
                  <a:cubicBezTo>
                    <a:pt x="190" y="153"/>
                    <a:pt x="223" y="120"/>
                    <a:pt x="223" y="50"/>
                  </a:cubicBezTo>
                  <a:cubicBezTo>
                    <a:pt x="158" y="33"/>
                    <a:pt x="87" y="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4" name="Google Shape;20824;p55"/>
            <p:cNvSpPr/>
            <p:nvPr/>
          </p:nvSpPr>
          <p:spPr>
            <a:xfrm>
              <a:off x="5052950" y="2796850"/>
              <a:ext cx="4775" cy="6525"/>
            </a:xfrm>
            <a:custGeom>
              <a:avLst/>
              <a:gdLst/>
              <a:ahLst/>
              <a:cxnLst/>
              <a:rect l="l" t="t" r="r" b="b"/>
              <a:pathLst>
                <a:path w="191" h="261" extrusionOk="0">
                  <a:moveTo>
                    <a:pt x="50" y="1"/>
                  </a:moveTo>
                  <a:cubicBezTo>
                    <a:pt x="34" y="1"/>
                    <a:pt x="17" y="17"/>
                    <a:pt x="1" y="34"/>
                  </a:cubicBezTo>
                  <a:lnTo>
                    <a:pt x="1" y="224"/>
                  </a:lnTo>
                  <a:lnTo>
                    <a:pt x="1" y="240"/>
                  </a:lnTo>
                  <a:cubicBezTo>
                    <a:pt x="34" y="261"/>
                    <a:pt x="50" y="261"/>
                    <a:pt x="87" y="261"/>
                  </a:cubicBezTo>
                  <a:cubicBezTo>
                    <a:pt x="120" y="261"/>
                    <a:pt x="137" y="240"/>
                    <a:pt x="153" y="207"/>
                  </a:cubicBezTo>
                  <a:cubicBezTo>
                    <a:pt x="174" y="174"/>
                    <a:pt x="191" y="137"/>
                    <a:pt x="191" y="104"/>
                  </a:cubicBezTo>
                  <a:cubicBezTo>
                    <a:pt x="174" y="71"/>
                    <a:pt x="153" y="55"/>
                    <a:pt x="137" y="17"/>
                  </a:cubicBezTo>
                  <a:cubicBezTo>
                    <a:pt x="137" y="17"/>
                    <a:pt x="120"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5" name="Google Shape;20825;p55"/>
            <p:cNvSpPr/>
            <p:nvPr/>
          </p:nvSpPr>
          <p:spPr>
            <a:xfrm>
              <a:off x="5079975" y="2789550"/>
              <a:ext cx="5675" cy="6500"/>
            </a:xfrm>
            <a:custGeom>
              <a:avLst/>
              <a:gdLst/>
              <a:ahLst/>
              <a:cxnLst/>
              <a:rect l="l" t="t" r="r" b="b"/>
              <a:pathLst>
                <a:path w="227" h="260" extrusionOk="0">
                  <a:moveTo>
                    <a:pt x="87" y="0"/>
                  </a:moveTo>
                  <a:cubicBezTo>
                    <a:pt x="37" y="17"/>
                    <a:pt x="0" y="87"/>
                    <a:pt x="0" y="157"/>
                  </a:cubicBezTo>
                  <a:cubicBezTo>
                    <a:pt x="0" y="190"/>
                    <a:pt x="21" y="206"/>
                    <a:pt x="54" y="243"/>
                  </a:cubicBezTo>
                  <a:cubicBezTo>
                    <a:pt x="70" y="260"/>
                    <a:pt x="103" y="260"/>
                    <a:pt x="124" y="260"/>
                  </a:cubicBezTo>
                  <a:cubicBezTo>
                    <a:pt x="190" y="243"/>
                    <a:pt x="227" y="173"/>
                    <a:pt x="227" y="103"/>
                  </a:cubicBezTo>
                  <a:cubicBezTo>
                    <a:pt x="227" y="70"/>
                    <a:pt x="206" y="54"/>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6" name="Google Shape;20826;p55"/>
            <p:cNvSpPr/>
            <p:nvPr/>
          </p:nvSpPr>
          <p:spPr>
            <a:xfrm>
              <a:off x="5071825" y="2684825"/>
              <a:ext cx="6100" cy="6400"/>
            </a:xfrm>
            <a:custGeom>
              <a:avLst/>
              <a:gdLst/>
              <a:ahLst/>
              <a:cxnLst/>
              <a:rect l="l" t="t" r="r" b="b"/>
              <a:pathLst>
                <a:path w="244" h="256" extrusionOk="0">
                  <a:moveTo>
                    <a:pt x="120" y="0"/>
                  </a:moveTo>
                  <a:cubicBezTo>
                    <a:pt x="87" y="0"/>
                    <a:pt x="70" y="17"/>
                    <a:pt x="37" y="33"/>
                  </a:cubicBezTo>
                  <a:cubicBezTo>
                    <a:pt x="17" y="50"/>
                    <a:pt x="0" y="83"/>
                    <a:pt x="0" y="120"/>
                  </a:cubicBezTo>
                  <a:cubicBezTo>
                    <a:pt x="0" y="153"/>
                    <a:pt x="0" y="186"/>
                    <a:pt x="17" y="206"/>
                  </a:cubicBezTo>
                  <a:cubicBezTo>
                    <a:pt x="37" y="239"/>
                    <a:pt x="70" y="256"/>
                    <a:pt x="103" y="256"/>
                  </a:cubicBezTo>
                  <a:cubicBezTo>
                    <a:pt x="120" y="256"/>
                    <a:pt x="157" y="256"/>
                    <a:pt x="174" y="239"/>
                  </a:cubicBezTo>
                  <a:cubicBezTo>
                    <a:pt x="223" y="186"/>
                    <a:pt x="244" y="103"/>
                    <a:pt x="190" y="50"/>
                  </a:cubicBezTo>
                  <a:cubicBezTo>
                    <a:pt x="190" y="33"/>
                    <a:pt x="174" y="17"/>
                    <a:pt x="157" y="17"/>
                  </a:cubicBezTo>
                  <a:cubicBezTo>
                    <a:pt x="141" y="0"/>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7" name="Google Shape;20827;p55"/>
            <p:cNvSpPr/>
            <p:nvPr/>
          </p:nvSpPr>
          <p:spPr>
            <a:xfrm>
              <a:off x="5077400" y="2809325"/>
              <a:ext cx="6100" cy="6625"/>
            </a:xfrm>
            <a:custGeom>
              <a:avLst/>
              <a:gdLst/>
              <a:ahLst/>
              <a:cxnLst/>
              <a:rect l="l" t="t" r="r" b="b"/>
              <a:pathLst>
                <a:path w="244" h="265" extrusionOk="0">
                  <a:moveTo>
                    <a:pt x="140" y="1"/>
                  </a:moveTo>
                  <a:cubicBezTo>
                    <a:pt x="103" y="1"/>
                    <a:pt x="70" y="17"/>
                    <a:pt x="54" y="34"/>
                  </a:cubicBezTo>
                  <a:cubicBezTo>
                    <a:pt x="21" y="50"/>
                    <a:pt x="21" y="87"/>
                    <a:pt x="0" y="120"/>
                  </a:cubicBezTo>
                  <a:cubicBezTo>
                    <a:pt x="0" y="153"/>
                    <a:pt x="21" y="190"/>
                    <a:pt x="37" y="207"/>
                  </a:cubicBezTo>
                  <a:cubicBezTo>
                    <a:pt x="56" y="248"/>
                    <a:pt x="88" y="265"/>
                    <a:pt x="121" y="265"/>
                  </a:cubicBezTo>
                  <a:cubicBezTo>
                    <a:pt x="144" y="265"/>
                    <a:pt x="169" y="256"/>
                    <a:pt x="190" y="240"/>
                  </a:cubicBezTo>
                  <a:cubicBezTo>
                    <a:pt x="243" y="190"/>
                    <a:pt x="243" y="104"/>
                    <a:pt x="206" y="50"/>
                  </a:cubicBezTo>
                  <a:cubicBezTo>
                    <a:pt x="190" y="34"/>
                    <a:pt x="173" y="17"/>
                    <a:pt x="157" y="17"/>
                  </a:cubicBezTo>
                  <a:cubicBezTo>
                    <a:pt x="157" y="1"/>
                    <a:pt x="14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8" name="Google Shape;20828;p55"/>
            <p:cNvSpPr/>
            <p:nvPr/>
          </p:nvSpPr>
          <p:spPr>
            <a:xfrm>
              <a:off x="5081300" y="2773575"/>
              <a:ext cx="6425" cy="6475"/>
            </a:xfrm>
            <a:custGeom>
              <a:avLst/>
              <a:gdLst/>
              <a:ahLst/>
              <a:cxnLst/>
              <a:rect l="l" t="t" r="r" b="b"/>
              <a:pathLst>
                <a:path w="257" h="259" extrusionOk="0">
                  <a:moveTo>
                    <a:pt x="140" y="0"/>
                  </a:moveTo>
                  <a:cubicBezTo>
                    <a:pt x="86" y="0"/>
                    <a:pt x="45" y="33"/>
                    <a:pt x="17" y="91"/>
                  </a:cubicBezTo>
                  <a:cubicBezTo>
                    <a:pt x="1" y="140"/>
                    <a:pt x="34" y="227"/>
                    <a:pt x="87" y="243"/>
                  </a:cubicBezTo>
                  <a:cubicBezTo>
                    <a:pt x="101" y="254"/>
                    <a:pt x="116" y="258"/>
                    <a:pt x="131" y="258"/>
                  </a:cubicBezTo>
                  <a:cubicBezTo>
                    <a:pt x="171" y="258"/>
                    <a:pt x="211" y="225"/>
                    <a:pt x="223" y="177"/>
                  </a:cubicBezTo>
                  <a:cubicBezTo>
                    <a:pt x="256" y="107"/>
                    <a:pt x="223" y="37"/>
                    <a:pt x="174" y="4"/>
                  </a:cubicBezTo>
                  <a:cubicBezTo>
                    <a:pt x="162" y="1"/>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9" name="Google Shape;20829;p55"/>
            <p:cNvSpPr/>
            <p:nvPr/>
          </p:nvSpPr>
          <p:spPr>
            <a:xfrm>
              <a:off x="5067075" y="2776250"/>
              <a:ext cx="6100" cy="6675"/>
            </a:xfrm>
            <a:custGeom>
              <a:avLst/>
              <a:gdLst/>
              <a:ahLst/>
              <a:cxnLst/>
              <a:rect l="l" t="t" r="r" b="b"/>
              <a:pathLst>
                <a:path w="244" h="267" extrusionOk="0">
                  <a:moveTo>
                    <a:pt x="104" y="0"/>
                  </a:moveTo>
                  <a:cubicBezTo>
                    <a:pt x="38" y="17"/>
                    <a:pt x="1" y="87"/>
                    <a:pt x="1" y="157"/>
                  </a:cubicBezTo>
                  <a:cubicBezTo>
                    <a:pt x="21" y="190"/>
                    <a:pt x="38" y="223"/>
                    <a:pt x="54" y="239"/>
                  </a:cubicBezTo>
                  <a:cubicBezTo>
                    <a:pt x="66" y="254"/>
                    <a:pt x="86" y="267"/>
                    <a:pt x="110" y="267"/>
                  </a:cubicBezTo>
                  <a:cubicBezTo>
                    <a:pt x="120" y="267"/>
                    <a:pt x="130" y="265"/>
                    <a:pt x="141" y="260"/>
                  </a:cubicBezTo>
                  <a:cubicBezTo>
                    <a:pt x="190" y="260"/>
                    <a:pt x="244" y="190"/>
                    <a:pt x="227" y="120"/>
                  </a:cubicBezTo>
                  <a:cubicBezTo>
                    <a:pt x="227" y="87"/>
                    <a:pt x="207" y="54"/>
                    <a:pt x="190" y="33"/>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0" name="Google Shape;20830;p55"/>
            <p:cNvSpPr/>
            <p:nvPr/>
          </p:nvSpPr>
          <p:spPr>
            <a:xfrm>
              <a:off x="5068825" y="2729050"/>
              <a:ext cx="5600" cy="6400"/>
            </a:xfrm>
            <a:custGeom>
              <a:avLst/>
              <a:gdLst/>
              <a:ahLst/>
              <a:cxnLst/>
              <a:rect l="l" t="t" r="r" b="b"/>
              <a:pathLst>
                <a:path w="224" h="256" extrusionOk="0">
                  <a:moveTo>
                    <a:pt x="104" y="0"/>
                  </a:moveTo>
                  <a:cubicBezTo>
                    <a:pt x="71" y="0"/>
                    <a:pt x="54" y="17"/>
                    <a:pt x="34" y="33"/>
                  </a:cubicBezTo>
                  <a:cubicBezTo>
                    <a:pt x="17" y="66"/>
                    <a:pt x="1" y="103"/>
                    <a:pt x="1" y="153"/>
                  </a:cubicBezTo>
                  <a:cubicBezTo>
                    <a:pt x="17" y="190"/>
                    <a:pt x="34" y="206"/>
                    <a:pt x="54" y="239"/>
                  </a:cubicBezTo>
                  <a:cubicBezTo>
                    <a:pt x="71" y="256"/>
                    <a:pt x="104" y="256"/>
                    <a:pt x="137" y="256"/>
                  </a:cubicBezTo>
                  <a:cubicBezTo>
                    <a:pt x="190" y="239"/>
                    <a:pt x="223" y="190"/>
                    <a:pt x="223" y="120"/>
                  </a:cubicBezTo>
                  <a:lnTo>
                    <a:pt x="223" y="103"/>
                  </a:lnTo>
                  <a:cubicBezTo>
                    <a:pt x="223" y="66"/>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1" name="Google Shape;20831;p55"/>
            <p:cNvSpPr/>
            <p:nvPr/>
          </p:nvSpPr>
          <p:spPr>
            <a:xfrm>
              <a:off x="5066675" y="2792525"/>
              <a:ext cx="6100" cy="6525"/>
            </a:xfrm>
            <a:custGeom>
              <a:avLst/>
              <a:gdLst/>
              <a:ahLst/>
              <a:cxnLst/>
              <a:rect l="l" t="t" r="r" b="b"/>
              <a:pathLst>
                <a:path w="244" h="261" extrusionOk="0">
                  <a:moveTo>
                    <a:pt x="140" y="1"/>
                  </a:moveTo>
                  <a:cubicBezTo>
                    <a:pt x="103" y="1"/>
                    <a:pt x="70" y="1"/>
                    <a:pt x="54" y="21"/>
                  </a:cubicBezTo>
                  <a:cubicBezTo>
                    <a:pt x="0" y="71"/>
                    <a:pt x="0" y="157"/>
                    <a:pt x="37" y="207"/>
                  </a:cubicBezTo>
                  <a:cubicBezTo>
                    <a:pt x="54" y="244"/>
                    <a:pt x="87" y="261"/>
                    <a:pt x="103" y="261"/>
                  </a:cubicBezTo>
                  <a:cubicBezTo>
                    <a:pt x="140" y="261"/>
                    <a:pt x="173" y="261"/>
                    <a:pt x="190" y="228"/>
                  </a:cubicBezTo>
                  <a:cubicBezTo>
                    <a:pt x="243" y="190"/>
                    <a:pt x="243" y="104"/>
                    <a:pt x="206" y="54"/>
                  </a:cubicBezTo>
                  <a:cubicBezTo>
                    <a:pt x="190" y="38"/>
                    <a:pt x="190"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2" name="Google Shape;20832;p55"/>
            <p:cNvSpPr/>
            <p:nvPr/>
          </p:nvSpPr>
          <p:spPr>
            <a:xfrm>
              <a:off x="5066675" y="2745825"/>
              <a:ext cx="6500" cy="6525"/>
            </a:xfrm>
            <a:custGeom>
              <a:avLst/>
              <a:gdLst/>
              <a:ahLst/>
              <a:cxnLst/>
              <a:rect l="l" t="t" r="r" b="b"/>
              <a:pathLst>
                <a:path w="260" h="261" extrusionOk="0">
                  <a:moveTo>
                    <a:pt x="129" y="1"/>
                  </a:moveTo>
                  <a:cubicBezTo>
                    <a:pt x="88" y="1"/>
                    <a:pt x="49" y="32"/>
                    <a:pt x="37" y="84"/>
                  </a:cubicBezTo>
                  <a:cubicBezTo>
                    <a:pt x="0" y="154"/>
                    <a:pt x="37" y="220"/>
                    <a:pt x="87" y="257"/>
                  </a:cubicBezTo>
                  <a:cubicBezTo>
                    <a:pt x="99" y="260"/>
                    <a:pt x="110" y="261"/>
                    <a:pt x="121" y="261"/>
                  </a:cubicBezTo>
                  <a:cubicBezTo>
                    <a:pt x="173" y="261"/>
                    <a:pt x="213" y="228"/>
                    <a:pt x="243" y="170"/>
                  </a:cubicBezTo>
                  <a:cubicBezTo>
                    <a:pt x="260" y="100"/>
                    <a:pt x="223" y="34"/>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3" name="Google Shape;20833;p55"/>
            <p:cNvSpPr/>
            <p:nvPr/>
          </p:nvSpPr>
          <p:spPr>
            <a:xfrm>
              <a:off x="5124700" y="2780025"/>
              <a:ext cx="6000" cy="6650"/>
            </a:xfrm>
            <a:custGeom>
              <a:avLst/>
              <a:gdLst/>
              <a:ahLst/>
              <a:cxnLst/>
              <a:rect l="l" t="t" r="r" b="b"/>
              <a:pathLst>
                <a:path w="240" h="266" extrusionOk="0">
                  <a:moveTo>
                    <a:pt x="132" y="0"/>
                  </a:moveTo>
                  <a:cubicBezTo>
                    <a:pt x="79" y="0"/>
                    <a:pt x="30" y="35"/>
                    <a:pt x="17" y="88"/>
                  </a:cubicBezTo>
                  <a:cubicBezTo>
                    <a:pt x="0" y="159"/>
                    <a:pt x="33" y="229"/>
                    <a:pt x="87" y="262"/>
                  </a:cubicBezTo>
                  <a:cubicBezTo>
                    <a:pt x="95" y="264"/>
                    <a:pt x="104" y="266"/>
                    <a:pt x="114" y="266"/>
                  </a:cubicBezTo>
                  <a:cubicBezTo>
                    <a:pt x="159" y="266"/>
                    <a:pt x="209" y="233"/>
                    <a:pt x="223" y="175"/>
                  </a:cubicBezTo>
                  <a:cubicBezTo>
                    <a:pt x="240" y="109"/>
                    <a:pt x="223" y="39"/>
                    <a:pt x="169" y="6"/>
                  </a:cubicBezTo>
                  <a:cubicBezTo>
                    <a:pt x="157" y="2"/>
                    <a:pt x="14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4" name="Google Shape;20834;p55"/>
            <p:cNvSpPr/>
            <p:nvPr/>
          </p:nvSpPr>
          <p:spPr>
            <a:xfrm>
              <a:off x="5068425" y="2824475"/>
              <a:ext cx="5175" cy="2100"/>
            </a:xfrm>
            <a:custGeom>
              <a:avLst/>
              <a:gdLst/>
              <a:ahLst/>
              <a:cxnLst/>
              <a:rect l="l" t="t" r="r" b="b"/>
              <a:pathLst>
                <a:path w="207" h="84" extrusionOk="0">
                  <a:moveTo>
                    <a:pt x="120" y="1"/>
                  </a:moveTo>
                  <a:cubicBezTo>
                    <a:pt x="108" y="1"/>
                    <a:pt x="95" y="5"/>
                    <a:pt x="87" y="13"/>
                  </a:cubicBezTo>
                  <a:cubicBezTo>
                    <a:pt x="70" y="13"/>
                    <a:pt x="33" y="30"/>
                    <a:pt x="17" y="63"/>
                  </a:cubicBezTo>
                  <a:lnTo>
                    <a:pt x="0" y="83"/>
                  </a:lnTo>
                  <a:lnTo>
                    <a:pt x="206" y="83"/>
                  </a:lnTo>
                  <a:cubicBezTo>
                    <a:pt x="206" y="63"/>
                    <a:pt x="190" y="46"/>
                    <a:pt x="173" y="30"/>
                  </a:cubicBezTo>
                  <a:lnTo>
                    <a:pt x="153" y="13"/>
                  </a:lnTo>
                  <a:cubicBezTo>
                    <a:pt x="145" y="5"/>
                    <a:pt x="13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5" name="Google Shape;20835;p55"/>
            <p:cNvSpPr/>
            <p:nvPr/>
          </p:nvSpPr>
          <p:spPr>
            <a:xfrm>
              <a:off x="5263425" y="2665025"/>
              <a:ext cx="2100" cy="5600"/>
            </a:xfrm>
            <a:custGeom>
              <a:avLst/>
              <a:gdLst/>
              <a:ahLst/>
              <a:cxnLst/>
              <a:rect l="l" t="t" r="r" b="b"/>
              <a:pathLst>
                <a:path w="84" h="224" extrusionOk="0">
                  <a:moveTo>
                    <a:pt x="83" y="1"/>
                  </a:moveTo>
                  <a:lnTo>
                    <a:pt x="83" y="1"/>
                  </a:lnTo>
                  <a:cubicBezTo>
                    <a:pt x="34" y="34"/>
                    <a:pt x="1" y="87"/>
                    <a:pt x="17" y="153"/>
                  </a:cubicBezTo>
                  <a:cubicBezTo>
                    <a:pt x="17" y="174"/>
                    <a:pt x="34" y="207"/>
                    <a:pt x="50" y="223"/>
                  </a:cubicBezTo>
                  <a:cubicBezTo>
                    <a:pt x="50" y="153"/>
                    <a:pt x="67" y="87"/>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6" name="Google Shape;20836;p55"/>
            <p:cNvSpPr/>
            <p:nvPr/>
          </p:nvSpPr>
          <p:spPr>
            <a:xfrm>
              <a:off x="5085625" y="2821800"/>
              <a:ext cx="6000" cy="4250"/>
            </a:xfrm>
            <a:custGeom>
              <a:avLst/>
              <a:gdLst/>
              <a:ahLst/>
              <a:cxnLst/>
              <a:rect l="l" t="t" r="r" b="b"/>
              <a:pathLst>
                <a:path w="240" h="170" extrusionOk="0">
                  <a:moveTo>
                    <a:pt x="104" y="1"/>
                  </a:moveTo>
                  <a:cubicBezTo>
                    <a:pt x="50" y="17"/>
                    <a:pt x="1" y="87"/>
                    <a:pt x="17" y="153"/>
                  </a:cubicBezTo>
                  <a:lnTo>
                    <a:pt x="17" y="170"/>
                  </a:lnTo>
                  <a:cubicBezTo>
                    <a:pt x="83" y="170"/>
                    <a:pt x="170" y="153"/>
                    <a:pt x="240" y="153"/>
                  </a:cubicBezTo>
                  <a:lnTo>
                    <a:pt x="240" y="120"/>
                  </a:lnTo>
                  <a:cubicBezTo>
                    <a:pt x="223" y="87"/>
                    <a:pt x="223" y="50"/>
                    <a:pt x="186" y="34"/>
                  </a:cubicBezTo>
                  <a:cubicBezTo>
                    <a:pt x="186" y="17"/>
                    <a:pt x="170" y="17"/>
                    <a:pt x="170" y="17"/>
                  </a:cubicBezTo>
                  <a:cubicBezTo>
                    <a:pt x="153" y="1"/>
                    <a:pt x="137"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7" name="Google Shape;20837;p55"/>
            <p:cNvSpPr/>
            <p:nvPr/>
          </p:nvSpPr>
          <p:spPr>
            <a:xfrm>
              <a:off x="5253125" y="2602225"/>
              <a:ext cx="6000" cy="6550"/>
            </a:xfrm>
            <a:custGeom>
              <a:avLst/>
              <a:gdLst/>
              <a:ahLst/>
              <a:cxnLst/>
              <a:rect l="l" t="t" r="r" b="b"/>
              <a:pathLst>
                <a:path w="240" h="262" extrusionOk="0">
                  <a:moveTo>
                    <a:pt x="124" y="0"/>
                  </a:moveTo>
                  <a:cubicBezTo>
                    <a:pt x="79" y="0"/>
                    <a:pt x="30" y="35"/>
                    <a:pt x="17" y="88"/>
                  </a:cubicBezTo>
                  <a:cubicBezTo>
                    <a:pt x="1" y="159"/>
                    <a:pt x="17" y="229"/>
                    <a:pt x="83" y="262"/>
                  </a:cubicBezTo>
                  <a:lnTo>
                    <a:pt x="137" y="262"/>
                  </a:lnTo>
                  <a:cubicBezTo>
                    <a:pt x="170" y="262"/>
                    <a:pt x="207" y="229"/>
                    <a:pt x="223" y="175"/>
                  </a:cubicBezTo>
                  <a:cubicBezTo>
                    <a:pt x="240" y="126"/>
                    <a:pt x="223" y="72"/>
                    <a:pt x="207" y="39"/>
                  </a:cubicBezTo>
                  <a:cubicBezTo>
                    <a:pt x="186" y="39"/>
                    <a:pt x="170" y="23"/>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8" name="Google Shape;20838;p55"/>
            <p:cNvSpPr/>
            <p:nvPr/>
          </p:nvSpPr>
          <p:spPr>
            <a:xfrm>
              <a:off x="5250950" y="2619725"/>
              <a:ext cx="6025" cy="6600"/>
            </a:xfrm>
            <a:custGeom>
              <a:avLst/>
              <a:gdLst/>
              <a:ahLst/>
              <a:cxnLst/>
              <a:rect l="l" t="t" r="r" b="b"/>
              <a:pathLst>
                <a:path w="241" h="264" extrusionOk="0">
                  <a:moveTo>
                    <a:pt x="126" y="0"/>
                  </a:moveTo>
                  <a:cubicBezTo>
                    <a:pt x="103" y="0"/>
                    <a:pt x="82" y="13"/>
                    <a:pt x="67" y="28"/>
                  </a:cubicBezTo>
                  <a:cubicBezTo>
                    <a:pt x="34" y="44"/>
                    <a:pt x="17" y="61"/>
                    <a:pt x="17" y="94"/>
                  </a:cubicBezTo>
                  <a:cubicBezTo>
                    <a:pt x="1" y="110"/>
                    <a:pt x="1" y="147"/>
                    <a:pt x="17" y="180"/>
                  </a:cubicBezTo>
                  <a:cubicBezTo>
                    <a:pt x="17" y="213"/>
                    <a:pt x="50" y="234"/>
                    <a:pt x="88" y="250"/>
                  </a:cubicBezTo>
                  <a:cubicBezTo>
                    <a:pt x="101" y="259"/>
                    <a:pt x="115" y="263"/>
                    <a:pt x="130" y="263"/>
                  </a:cubicBezTo>
                  <a:cubicBezTo>
                    <a:pt x="170" y="263"/>
                    <a:pt x="212" y="232"/>
                    <a:pt x="224" y="180"/>
                  </a:cubicBezTo>
                  <a:cubicBezTo>
                    <a:pt x="240" y="110"/>
                    <a:pt x="224" y="44"/>
                    <a:pt x="154" y="7"/>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9" name="Google Shape;20839;p55"/>
            <p:cNvSpPr/>
            <p:nvPr/>
          </p:nvSpPr>
          <p:spPr>
            <a:xfrm>
              <a:off x="5112225" y="2817475"/>
              <a:ext cx="5600" cy="5175"/>
            </a:xfrm>
            <a:custGeom>
              <a:avLst/>
              <a:gdLst/>
              <a:ahLst/>
              <a:cxnLst/>
              <a:rect l="l" t="t" r="r" b="b"/>
              <a:pathLst>
                <a:path w="224" h="207" extrusionOk="0">
                  <a:moveTo>
                    <a:pt x="120" y="1"/>
                  </a:moveTo>
                  <a:cubicBezTo>
                    <a:pt x="87" y="1"/>
                    <a:pt x="71" y="1"/>
                    <a:pt x="34" y="34"/>
                  </a:cubicBezTo>
                  <a:cubicBezTo>
                    <a:pt x="17" y="54"/>
                    <a:pt x="1" y="87"/>
                    <a:pt x="1" y="120"/>
                  </a:cubicBezTo>
                  <a:cubicBezTo>
                    <a:pt x="1" y="157"/>
                    <a:pt x="1" y="190"/>
                    <a:pt x="17" y="207"/>
                  </a:cubicBezTo>
                  <a:cubicBezTo>
                    <a:pt x="87" y="190"/>
                    <a:pt x="153" y="190"/>
                    <a:pt x="207" y="174"/>
                  </a:cubicBezTo>
                  <a:cubicBezTo>
                    <a:pt x="223" y="137"/>
                    <a:pt x="223" y="87"/>
                    <a:pt x="190" y="54"/>
                  </a:cubicBezTo>
                  <a:cubicBezTo>
                    <a:pt x="190" y="34"/>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0" name="Google Shape;20840;p55"/>
            <p:cNvSpPr/>
            <p:nvPr/>
          </p:nvSpPr>
          <p:spPr>
            <a:xfrm>
              <a:off x="5247050" y="2667200"/>
              <a:ext cx="6100" cy="6575"/>
            </a:xfrm>
            <a:custGeom>
              <a:avLst/>
              <a:gdLst/>
              <a:ahLst/>
              <a:cxnLst/>
              <a:rect l="l" t="t" r="r" b="b"/>
              <a:pathLst>
                <a:path w="244" h="263" extrusionOk="0">
                  <a:moveTo>
                    <a:pt x="103" y="0"/>
                  </a:moveTo>
                  <a:cubicBezTo>
                    <a:pt x="54" y="17"/>
                    <a:pt x="0" y="87"/>
                    <a:pt x="17" y="153"/>
                  </a:cubicBezTo>
                  <a:cubicBezTo>
                    <a:pt x="17" y="190"/>
                    <a:pt x="37" y="223"/>
                    <a:pt x="70" y="239"/>
                  </a:cubicBezTo>
                  <a:cubicBezTo>
                    <a:pt x="82" y="251"/>
                    <a:pt x="102" y="263"/>
                    <a:pt x="120" y="263"/>
                  </a:cubicBezTo>
                  <a:cubicBezTo>
                    <a:pt x="127" y="263"/>
                    <a:pt x="134" y="261"/>
                    <a:pt x="141" y="256"/>
                  </a:cubicBezTo>
                  <a:cubicBezTo>
                    <a:pt x="206" y="256"/>
                    <a:pt x="244" y="190"/>
                    <a:pt x="244" y="120"/>
                  </a:cubicBezTo>
                  <a:cubicBezTo>
                    <a:pt x="223" y="66"/>
                    <a:pt x="206" y="33"/>
                    <a:pt x="173"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1" name="Google Shape;20841;p55"/>
            <p:cNvSpPr/>
            <p:nvPr/>
          </p:nvSpPr>
          <p:spPr>
            <a:xfrm>
              <a:off x="5250550" y="2652150"/>
              <a:ext cx="6000" cy="6625"/>
            </a:xfrm>
            <a:custGeom>
              <a:avLst/>
              <a:gdLst/>
              <a:ahLst/>
              <a:cxnLst/>
              <a:rect l="l" t="t" r="r" b="b"/>
              <a:pathLst>
                <a:path w="240" h="265" extrusionOk="0">
                  <a:moveTo>
                    <a:pt x="137" y="0"/>
                  </a:moveTo>
                  <a:cubicBezTo>
                    <a:pt x="104" y="0"/>
                    <a:pt x="66" y="17"/>
                    <a:pt x="50" y="33"/>
                  </a:cubicBezTo>
                  <a:cubicBezTo>
                    <a:pt x="33" y="50"/>
                    <a:pt x="17" y="87"/>
                    <a:pt x="17" y="120"/>
                  </a:cubicBezTo>
                  <a:cubicBezTo>
                    <a:pt x="1" y="153"/>
                    <a:pt x="17" y="190"/>
                    <a:pt x="33" y="223"/>
                  </a:cubicBezTo>
                  <a:cubicBezTo>
                    <a:pt x="50" y="240"/>
                    <a:pt x="83" y="256"/>
                    <a:pt x="104" y="256"/>
                  </a:cubicBezTo>
                  <a:cubicBezTo>
                    <a:pt x="113" y="262"/>
                    <a:pt x="123" y="265"/>
                    <a:pt x="133" y="265"/>
                  </a:cubicBezTo>
                  <a:cubicBezTo>
                    <a:pt x="155" y="265"/>
                    <a:pt x="174" y="251"/>
                    <a:pt x="186" y="240"/>
                  </a:cubicBezTo>
                  <a:cubicBezTo>
                    <a:pt x="240" y="190"/>
                    <a:pt x="240" y="103"/>
                    <a:pt x="207" y="50"/>
                  </a:cubicBezTo>
                  <a:cubicBezTo>
                    <a:pt x="186" y="33"/>
                    <a:pt x="17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2" name="Google Shape;20842;p55"/>
            <p:cNvSpPr/>
            <p:nvPr/>
          </p:nvSpPr>
          <p:spPr>
            <a:xfrm>
              <a:off x="5236325" y="2652875"/>
              <a:ext cx="6000" cy="6625"/>
            </a:xfrm>
            <a:custGeom>
              <a:avLst/>
              <a:gdLst/>
              <a:ahLst/>
              <a:cxnLst/>
              <a:rect l="l" t="t" r="r" b="b"/>
              <a:pathLst>
                <a:path w="240" h="265" extrusionOk="0">
                  <a:moveTo>
                    <a:pt x="128" y="0"/>
                  </a:moveTo>
                  <a:cubicBezTo>
                    <a:pt x="81" y="0"/>
                    <a:pt x="31" y="30"/>
                    <a:pt x="17" y="74"/>
                  </a:cubicBezTo>
                  <a:cubicBezTo>
                    <a:pt x="1" y="145"/>
                    <a:pt x="17" y="227"/>
                    <a:pt x="87" y="248"/>
                  </a:cubicBezTo>
                  <a:cubicBezTo>
                    <a:pt x="104" y="264"/>
                    <a:pt x="120" y="264"/>
                    <a:pt x="137" y="264"/>
                  </a:cubicBezTo>
                  <a:cubicBezTo>
                    <a:pt x="174" y="248"/>
                    <a:pt x="207" y="227"/>
                    <a:pt x="223" y="178"/>
                  </a:cubicBezTo>
                  <a:cubicBezTo>
                    <a:pt x="240" y="124"/>
                    <a:pt x="223" y="74"/>
                    <a:pt x="207" y="41"/>
                  </a:cubicBezTo>
                  <a:cubicBezTo>
                    <a:pt x="190" y="21"/>
                    <a:pt x="174" y="21"/>
                    <a:pt x="157" y="4"/>
                  </a:cubicBezTo>
                  <a:cubicBezTo>
                    <a:pt x="148" y="1"/>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3" name="Google Shape;20843;p55"/>
            <p:cNvSpPr/>
            <p:nvPr/>
          </p:nvSpPr>
          <p:spPr>
            <a:xfrm>
              <a:off x="5214875" y="2766350"/>
              <a:ext cx="3025" cy="3525"/>
            </a:xfrm>
            <a:custGeom>
              <a:avLst/>
              <a:gdLst/>
              <a:ahLst/>
              <a:cxnLst/>
              <a:rect l="l" t="t" r="r" b="b"/>
              <a:pathLst>
                <a:path w="121" h="141" extrusionOk="0">
                  <a:moveTo>
                    <a:pt x="121" y="1"/>
                  </a:moveTo>
                  <a:cubicBezTo>
                    <a:pt x="104" y="1"/>
                    <a:pt x="104" y="1"/>
                    <a:pt x="88" y="17"/>
                  </a:cubicBezTo>
                  <a:cubicBezTo>
                    <a:pt x="34" y="17"/>
                    <a:pt x="1" y="71"/>
                    <a:pt x="1" y="141"/>
                  </a:cubicBezTo>
                  <a:cubicBezTo>
                    <a:pt x="34" y="87"/>
                    <a:pt x="67" y="54"/>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4" name="Google Shape;20844;p55"/>
            <p:cNvSpPr/>
            <p:nvPr/>
          </p:nvSpPr>
          <p:spPr>
            <a:xfrm>
              <a:off x="5238500" y="2728925"/>
              <a:ext cx="5175" cy="6525"/>
            </a:xfrm>
            <a:custGeom>
              <a:avLst/>
              <a:gdLst/>
              <a:ahLst/>
              <a:cxnLst/>
              <a:rect l="l" t="t" r="r" b="b"/>
              <a:pathLst>
                <a:path w="207" h="261" extrusionOk="0">
                  <a:moveTo>
                    <a:pt x="125" y="1"/>
                  </a:moveTo>
                  <a:cubicBezTo>
                    <a:pt x="80" y="1"/>
                    <a:pt x="30" y="30"/>
                    <a:pt x="17" y="71"/>
                  </a:cubicBezTo>
                  <a:cubicBezTo>
                    <a:pt x="0" y="141"/>
                    <a:pt x="17" y="228"/>
                    <a:pt x="87" y="244"/>
                  </a:cubicBezTo>
                  <a:lnTo>
                    <a:pt x="103" y="261"/>
                  </a:lnTo>
                  <a:lnTo>
                    <a:pt x="103" y="228"/>
                  </a:lnTo>
                  <a:cubicBezTo>
                    <a:pt x="136" y="174"/>
                    <a:pt x="173" y="108"/>
                    <a:pt x="206" y="55"/>
                  </a:cubicBezTo>
                  <a:cubicBezTo>
                    <a:pt x="190" y="38"/>
                    <a:pt x="173" y="22"/>
                    <a:pt x="153" y="5"/>
                  </a:cubicBezTo>
                  <a:cubicBezTo>
                    <a:pt x="144"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5" name="Google Shape;20845;p55"/>
            <p:cNvSpPr/>
            <p:nvPr/>
          </p:nvSpPr>
          <p:spPr>
            <a:xfrm>
              <a:off x="5245800" y="2713200"/>
              <a:ext cx="5600" cy="6375"/>
            </a:xfrm>
            <a:custGeom>
              <a:avLst/>
              <a:gdLst/>
              <a:ahLst/>
              <a:cxnLst/>
              <a:rect l="l" t="t" r="r" b="b"/>
              <a:pathLst>
                <a:path w="224" h="255" extrusionOk="0">
                  <a:moveTo>
                    <a:pt x="110" y="1"/>
                  </a:moveTo>
                  <a:cubicBezTo>
                    <a:pt x="70" y="1"/>
                    <a:pt x="29" y="34"/>
                    <a:pt x="17" y="82"/>
                  </a:cubicBezTo>
                  <a:cubicBezTo>
                    <a:pt x="1" y="152"/>
                    <a:pt x="17" y="222"/>
                    <a:pt x="87" y="255"/>
                  </a:cubicBezTo>
                  <a:lnTo>
                    <a:pt x="137" y="255"/>
                  </a:lnTo>
                  <a:cubicBezTo>
                    <a:pt x="153" y="205"/>
                    <a:pt x="191" y="135"/>
                    <a:pt x="223" y="65"/>
                  </a:cubicBezTo>
                  <a:cubicBezTo>
                    <a:pt x="207" y="49"/>
                    <a:pt x="191" y="16"/>
                    <a:pt x="153" y="16"/>
                  </a:cubicBezTo>
                  <a:cubicBezTo>
                    <a:pt x="140" y="6"/>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6" name="Google Shape;20846;p55"/>
            <p:cNvSpPr/>
            <p:nvPr/>
          </p:nvSpPr>
          <p:spPr>
            <a:xfrm>
              <a:off x="5256525" y="2680075"/>
              <a:ext cx="5600" cy="6425"/>
            </a:xfrm>
            <a:custGeom>
              <a:avLst/>
              <a:gdLst/>
              <a:ahLst/>
              <a:cxnLst/>
              <a:rect l="l" t="t" r="r" b="b"/>
              <a:pathLst>
                <a:path w="224" h="257" extrusionOk="0">
                  <a:moveTo>
                    <a:pt x="137" y="1"/>
                  </a:moveTo>
                  <a:cubicBezTo>
                    <a:pt x="120" y="1"/>
                    <a:pt x="87" y="17"/>
                    <a:pt x="50" y="34"/>
                  </a:cubicBezTo>
                  <a:cubicBezTo>
                    <a:pt x="17" y="67"/>
                    <a:pt x="1" y="153"/>
                    <a:pt x="50" y="207"/>
                  </a:cubicBezTo>
                  <a:cubicBezTo>
                    <a:pt x="71" y="240"/>
                    <a:pt x="87" y="256"/>
                    <a:pt x="120" y="256"/>
                  </a:cubicBezTo>
                  <a:cubicBezTo>
                    <a:pt x="137" y="256"/>
                    <a:pt x="174" y="256"/>
                    <a:pt x="190" y="240"/>
                  </a:cubicBezTo>
                  <a:cubicBezTo>
                    <a:pt x="207" y="190"/>
                    <a:pt x="207" y="137"/>
                    <a:pt x="223" y="67"/>
                  </a:cubicBezTo>
                  <a:lnTo>
                    <a:pt x="223" y="50"/>
                  </a:lnTo>
                  <a:cubicBezTo>
                    <a:pt x="207" y="34"/>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7" name="Google Shape;20847;p55"/>
            <p:cNvSpPr/>
            <p:nvPr/>
          </p:nvSpPr>
          <p:spPr>
            <a:xfrm>
              <a:off x="5140150" y="2809750"/>
              <a:ext cx="5600" cy="5575"/>
            </a:xfrm>
            <a:custGeom>
              <a:avLst/>
              <a:gdLst/>
              <a:ahLst/>
              <a:cxnLst/>
              <a:rect l="l" t="t" r="r" b="b"/>
              <a:pathLst>
                <a:path w="224" h="223" extrusionOk="0">
                  <a:moveTo>
                    <a:pt x="104" y="0"/>
                  </a:moveTo>
                  <a:cubicBezTo>
                    <a:pt x="50" y="17"/>
                    <a:pt x="1" y="70"/>
                    <a:pt x="17" y="157"/>
                  </a:cubicBezTo>
                  <a:cubicBezTo>
                    <a:pt x="17" y="173"/>
                    <a:pt x="34" y="206"/>
                    <a:pt x="50" y="223"/>
                  </a:cubicBezTo>
                  <a:cubicBezTo>
                    <a:pt x="104" y="206"/>
                    <a:pt x="170" y="173"/>
                    <a:pt x="224" y="157"/>
                  </a:cubicBezTo>
                  <a:lnTo>
                    <a:pt x="224" y="103"/>
                  </a:lnTo>
                  <a:cubicBezTo>
                    <a:pt x="224" y="70"/>
                    <a:pt x="207" y="33"/>
                    <a:pt x="191"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8" name="Google Shape;20848;p55"/>
            <p:cNvSpPr/>
            <p:nvPr/>
          </p:nvSpPr>
          <p:spPr>
            <a:xfrm>
              <a:off x="5194675" y="2783450"/>
              <a:ext cx="4375" cy="3550"/>
            </a:xfrm>
            <a:custGeom>
              <a:avLst/>
              <a:gdLst/>
              <a:ahLst/>
              <a:cxnLst/>
              <a:rect l="l" t="t" r="r" b="b"/>
              <a:pathLst>
                <a:path w="175" h="142" extrusionOk="0">
                  <a:moveTo>
                    <a:pt x="127" y="1"/>
                  </a:moveTo>
                  <a:cubicBezTo>
                    <a:pt x="82" y="1"/>
                    <a:pt x="31" y="34"/>
                    <a:pt x="17" y="92"/>
                  </a:cubicBezTo>
                  <a:cubicBezTo>
                    <a:pt x="17" y="108"/>
                    <a:pt x="1" y="125"/>
                    <a:pt x="17" y="141"/>
                  </a:cubicBezTo>
                  <a:cubicBezTo>
                    <a:pt x="71" y="108"/>
                    <a:pt x="120" y="55"/>
                    <a:pt x="174" y="22"/>
                  </a:cubicBezTo>
                  <a:cubicBezTo>
                    <a:pt x="174" y="22"/>
                    <a:pt x="174" y="5"/>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9" name="Google Shape;20849;p55"/>
            <p:cNvSpPr/>
            <p:nvPr/>
          </p:nvSpPr>
          <p:spPr>
            <a:xfrm>
              <a:off x="5126350" y="2814900"/>
              <a:ext cx="5700" cy="4775"/>
            </a:xfrm>
            <a:custGeom>
              <a:avLst/>
              <a:gdLst/>
              <a:ahLst/>
              <a:cxnLst/>
              <a:rect l="l" t="t" r="r" b="b"/>
              <a:pathLst>
                <a:path w="228" h="191" extrusionOk="0">
                  <a:moveTo>
                    <a:pt x="103" y="0"/>
                  </a:moveTo>
                  <a:cubicBezTo>
                    <a:pt x="38" y="0"/>
                    <a:pt x="0" y="71"/>
                    <a:pt x="21" y="137"/>
                  </a:cubicBezTo>
                  <a:lnTo>
                    <a:pt x="21" y="190"/>
                  </a:lnTo>
                  <a:cubicBezTo>
                    <a:pt x="87" y="174"/>
                    <a:pt x="157" y="157"/>
                    <a:pt x="227" y="120"/>
                  </a:cubicBezTo>
                  <a:lnTo>
                    <a:pt x="227" y="104"/>
                  </a:lnTo>
                  <a:cubicBezTo>
                    <a:pt x="227" y="71"/>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0" name="Google Shape;20850;p55"/>
            <p:cNvSpPr/>
            <p:nvPr/>
          </p:nvSpPr>
          <p:spPr>
            <a:xfrm>
              <a:off x="5154700" y="2806850"/>
              <a:ext cx="4750" cy="3325"/>
            </a:xfrm>
            <a:custGeom>
              <a:avLst/>
              <a:gdLst/>
              <a:ahLst/>
              <a:cxnLst/>
              <a:rect l="l" t="t" r="r" b="b"/>
              <a:pathLst>
                <a:path w="190" h="133" extrusionOk="0">
                  <a:moveTo>
                    <a:pt x="113" y="0"/>
                  </a:moveTo>
                  <a:cubicBezTo>
                    <a:pt x="72" y="0"/>
                    <a:pt x="33" y="32"/>
                    <a:pt x="21" y="83"/>
                  </a:cubicBezTo>
                  <a:cubicBezTo>
                    <a:pt x="0" y="100"/>
                    <a:pt x="0" y="116"/>
                    <a:pt x="0" y="133"/>
                  </a:cubicBezTo>
                  <a:cubicBezTo>
                    <a:pt x="70" y="100"/>
                    <a:pt x="140" y="83"/>
                    <a:pt x="190" y="46"/>
                  </a:cubicBezTo>
                  <a:cubicBezTo>
                    <a:pt x="190" y="30"/>
                    <a:pt x="173"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1" name="Google Shape;20851;p55"/>
            <p:cNvSpPr/>
            <p:nvPr/>
          </p:nvSpPr>
          <p:spPr>
            <a:xfrm>
              <a:off x="5174075" y="2758625"/>
              <a:ext cx="6000" cy="6525"/>
            </a:xfrm>
            <a:custGeom>
              <a:avLst/>
              <a:gdLst/>
              <a:ahLst/>
              <a:cxnLst/>
              <a:rect l="l" t="t" r="r" b="b"/>
              <a:pathLst>
                <a:path w="240" h="261" extrusionOk="0">
                  <a:moveTo>
                    <a:pt x="103" y="0"/>
                  </a:moveTo>
                  <a:cubicBezTo>
                    <a:pt x="70" y="0"/>
                    <a:pt x="33" y="17"/>
                    <a:pt x="17" y="54"/>
                  </a:cubicBezTo>
                  <a:cubicBezTo>
                    <a:pt x="0" y="87"/>
                    <a:pt x="0" y="120"/>
                    <a:pt x="0" y="157"/>
                  </a:cubicBezTo>
                  <a:cubicBezTo>
                    <a:pt x="17" y="190"/>
                    <a:pt x="17" y="206"/>
                    <a:pt x="50" y="244"/>
                  </a:cubicBezTo>
                  <a:cubicBezTo>
                    <a:pt x="70" y="260"/>
                    <a:pt x="103" y="260"/>
                    <a:pt x="136" y="260"/>
                  </a:cubicBezTo>
                  <a:cubicBezTo>
                    <a:pt x="190" y="244"/>
                    <a:pt x="239" y="174"/>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2" name="Google Shape;20852;p55"/>
            <p:cNvSpPr/>
            <p:nvPr/>
          </p:nvSpPr>
          <p:spPr>
            <a:xfrm>
              <a:off x="5180450" y="2787900"/>
              <a:ext cx="6125" cy="6400"/>
            </a:xfrm>
            <a:custGeom>
              <a:avLst/>
              <a:gdLst/>
              <a:ahLst/>
              <a:cxnLst/>
              <a:rect l="l" t="t" r="r" b="b"/>
              <a:pathLst>
                <a:path w="245" h="256" extrusionOk="0">
                  <a:moveTo>
                    <a:pt x="104" y="0"/>
                  </a:moveTo>
                  <a:cubicBezTo>
                    <a:pt x="71" y="0"/>
                    <a:pt x="55" y="17"/>
                    <a:pt x="38" y="50"/>
                  </a:cubicBezTo>
                  <a:cubicBezTo>
                    <a:pt x="22" y="83"/>
                    <a:pt x="1" y="120"/>
                    <a:pt x="22" y="153"/>
                  </a:cubicBezTo>
                  <a:cubicBezTo>
                    <a:pt x="22" y="186"/>
                    <a:pt x="38" y="206"/>
                    <a:pt x="55" y="239"/>
                  </a:cubicBezTo>
                  <a:cubicBezTo>
                    <a:pt x="88" y="256"/>
                    <a:pt x="104" y="256"/>
                    <a:pt x="141" y="256"/>
                  </a:cubicBezTo>
                  <a:cubicBezTo>
                    <a:pt x="207" y="239"/>
                    <a:pt x="244" y="169"/>
                    <a:pt x="228" y="103"/>
                  </a:cubicBezTo>
                  <a:cubicBezTo>
                    <a:pt x="228" y="66"/>
                    <a:pt x="207" y="50"/>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3" name="Google Shape;20853;p55"/>
            <p:cNvSpPr/>
            <p:nvPr/>
          </p:nvSpPr>
          <p:spPr>
            <a:xfrm>
              <a:off x="5185625" y="2723575"/>
              <a:ext cx="6100" cy="6475"/>
            </a:xfrm>
            <a:custGeom>
              <a:avLst/>
              <a:gdLst/>
              <a:ahLst/>
              <a:cxnLst/>
              <a:rect l="l" t="t" r="r" b="b"/>
              <a:pathLst>
                <a:path w="244" h="259" extrusionOk="0">
                  <a:moveTo>
                    <a:pt x="131" y="1"/>
                  </a:moveTo>
                  <a:cubicBezTo>
                    <a:pt x="123" y="1"/>
                    <a:pt x="113" y="5"/>
                    <a:pt x="103" y="13"/>
                  </a:cubicBezTo>
                  <a:cubicBezTo>
                    <a:pt x="37" y="13"/>
                    <a:pt x="0" y="79"/>
                    <a:pt x="0" y="149"/>
                  </a:cubicBezTo>
                  <a:cubicBezTo>
                    <a:pt x="21" y="182"/>
                    <a:pt x="37" y="219"/>
                    <a:pt x="54" y="236"/>
                  </a:cubicBezTo>
                  <a:cubicBezTo>
                    <a:pt x="65" y="247"/>
                    <a:pt x="85" y="259"/>
                    <a:pt x="109" y="259"/>
                  </a:cubicBezTo>
                  <a:cubicBezTo>
                    <a:pt x="119" y="259"/>
                    <a:pt x="129" y="257"/>
                    <a:pt x="140" y="252"/>
                  </a:cubicBezTo>
                  <a:cubicBezTo>
                    <a:pt x="190" y="252"/>
                    <a:pt x="243" y="182"/>
                    <a:pt x="227" y="116"/>
                  </a:cubicBezTo>
                  <a:cubicBezTo>
                    <a:pt x="227" y="79"/>
                    <a:pt x="206" y="46"/>
                    <a:pt x="190" y="29"/>
                  </a:cubicBezTo>
                  <a:cubicBezTo>
                    <a:pt x="173" y="13"/>
                    <a:pt x="173" y="13"/>
                    <a:pt x="157" y="13"/>
                  </a:cubicBezTo>
                  <a:cubicBezTo>
                    <a:pt x="148" y="5"/>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4" name="Google Shape;20854;p55"/>
            <p:cNvSpPr/>
            <p:nvPr/>
          </p:nvSpPr>
          <p:spPr>
            <a:xfrm>
              <a:off x="5184800" y="2771100"/>
              <a:ext cx="5575" cy="6500"/>
            </a:xfrm>
            <a:custGeom>
              <a:avLst/>
              <a:gdLst/>
              <a:ahLst/>
              <a:cxnLst/>
              <a:rect l="l" t="t" r="r" b="b"/>
              <a:pathLst>
                <a:path w="223" h="260" extrusionOk="0">
                  <a:moveTo>
                    <a:pt x="136" y="0"/>
                  </a:moveTo>
                  <a:cubicBezTo>
                    <a:pt x="103" y="0"/>
                    <a:pt x="70" y="0"/>
                    <a:pt x="54" y="17"/>
                  </a:cubicBezTo>
                  <a:cubicBezTo>
                    <a:pt x="0" y="70"/>
                    <a:pt x="0" y="157"/>
                    <a:pt x="33" y="206"/>
                  </a:cubicBezTo>
                  <a:cubicBezTo>
                    <a:pt x="54" y="239"/>
                    <a:pt x="70" y="260"/>
                    <a:pt x="103" y="260"/>
                  </a:cubicBezTo>
                  <a:cubicBezTo>
                    <a:pt x="136" y="260"/>
                    <a:pt x="173" y="239"/>
                    <a:pt x="190" y="223"/>
                  </a:cubicBezTo>
                  <a:cubicBezTo>
                    <a:pt x="206" y="206"/>
                    <a:pt x="223" y="173"/>
                    <a:pt x="223" y="136"/>
                  </a:cubicBezTo>
                  <a:cubicBezTo>
                    <a:pt x="223" y="103"/>
                    <a:pt x="223" y="70"/>
                    <a:pt x="206" y="54"/>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5" name="Google Shape;20855;p55"/>
            <p:cNvSpPr/>
            <p:nvPr/>
          </p:nvSpPr>
          <p:spPr>
            <a:xfrm>
              <a:off x="5187375" y="2707650"/>
              <a:ext cx="6000" cy="6475"/>
            </a:xfrm>
            <a:custGeom>
              <a:avLst/>
              <a:gdLst/>
              <a:ahLst/>
              <a:cxnLst/>
              <a:rect l="l" t="t" r="r" b="b"/>
              <a:pathLst>
                <a:path w="240" h="259" extrusionOk="0">
                  <a:moveTo>
                    <a:pt x="111" y="0"/>
                  </a:moveTo>
                  <a:cubicBezTo>
                    <a:pt x="69" y="0"/>
                    <a:pt x="29" y="33"/>
                    <a:pt x="17" y="81"/>
                  </a:cubicBezTo>
                  <a:cubicBezTo>
                    <a:pt x="0" y="151"/>
                    <a:pt x="17" y="221"/>
                    <a:pt x="70" y="254"/>
                  </a:cubicBezTo>
                  <a:cubicBezTo>
                    <a:pt x="82" y="257"/>
                    <a:pt x="94" y="258"/>
                    <a:pt x="105" y="258"/>
                  </a:cubicBezTo>
                  <a:cubicBezTo>
                    <a:pt x="159" y="258"/>
                    <a:pt x="209" y="228"/>
                    <a:pt x="223" y="184"/>
                  </a:cubicBezTo>
                  <a:cubicBezTo>
                    <a:pt x="239" y="118"/>
                    <a:pt x="206"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6" name="Google Shape;20856;p55"/>
            <p:cNvSpPr/>
            <p:nvPr/>
          </p:nvSpPr>
          <p:spPr>
            <a:xfrm>
              <a:off x="5084300" y="2647500"/>
              <a:ext cx="6500" cy="6525"/>
            </a:xfrm>
            <a:custGeom>
              <a:avLst/>
              <a:gdLst/>
              <a:ahLst/>
              <a:cxnLst/>
              <a:rect l="l" t="t" r="r" b="b"/>
              <a:pathLst>
                <a:path w="260" h="261" extrusionOk="0">
                  <a:moveTo>
                    <a:pt x="122" y="0"/>
                  </a:moveTo>
                  <a:cubicBezTo>
                    <a:pt x="78" y="0"/>
                    <a:pt x="44" y="32"/>
                    <a:pt x="17" y="83"/>
                  </a:cubicBezTo>
                  <a:cubicBezTo>
                    <a:pt x="0" y="153"/>
                    <a:pt x="33" y="219"/>
                    <a:pt x="87" y="256"/>
                  </a:cubicBezTo>
                  <a:cubicBezTo>
                    <a:pt x="95" y="259"/>
                    <a:pt x="103" y="260"/>
                    <a:pt x="112" y="260"/>
                  </a:cubicBezTo>
                  <a:cubicBezTo>
                    <a:pt x="157" y="260"/>
                    <a:pt x="209" y="225"/>
                    <a:pt x="223" y="170"/>
                  </a:cubicBezTo>
                  <a:cubicBezTo>
                    <a:pt x="260" y="116"/>
                    <a:pt x="223" y="30"/>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7" name="Google Shape;20857;p55"/>
            <p:cNvSpPr/>
            <p:nvPr/>
          </p:nvSpPr>
          <p:spPr>
            <a:xfrm>
              <a:off x="5183550" y="2743400"/>
              <a:ext cx="5600" cy="6600"/>
            </a:xfrm>
            <a:custGeom>
              <a:avLst/>
              <a:gdLst/>
              <a:ahLst/>
              <a:cxnLst/>
              <a:rect l="l" t="t" r="r" b="b"/>
              <a:pathLst>
                <a:path w="224" h="264" extrusionOk="0">
                  <a:moveTo>
                    <a:pt x="93" y="1"/>
                  </a:moveTo>
                  <a:cubicBezTo>
                    <a:pt x="72" y="1"/>
                    <a:pt x="57" y="13"/>
                    <a:pt x="34" y="28"/>
                  </a:cubicBezTo>
                  <a:cubicBezTo>
                    <a:pt x="17" y="61"/>
                    <a:pt x="1" y="77"/>
                    <a:pt x="1" y="110"/>
                  </a:cubicBezTo>
                  <a:cubicBezTo>
                    <a:pt x="1" y="148"/>
                    <a:pt x="1" y="181"/>
                    <a:pt x="17" y="214"/>
                  </a:cubicBezTo>
                  <a:cubicBezTo>
                    <a:pt x="36" y="245"/>
                    <a:pt x="69" y="264"/>
                    <a:pt x="102" y="264"/>
                  </a:cubicBezTo>
                  <a:cubicBezTo>
                    <a:pt x="125" y="264"/>
                    <a:pt x="149" y="255"/>
                    <a:pt x="170" y="234"/>
                  </a:cubicBezTo>
                  <a:cubicBezTo>
                    <a:pt x="223" y="181"/>
                    <a:pt x="223" y="110"/>
                    <a:pt x="186" y="45"/>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8" name="Google Shape;20858;p55"/>
            <p:cNvSpPr/>
            <p:nvPr/>
          </p:nvSpPr>
          <p:spPr>
            <a:xfrm>
              <a:off x="5174475" y="2662975"/>
              <a:ext cx="6000" cy="6575"/>
            </a:xfrm>
            <a:custGeom>
              <a:avLst/>
              <a:gdLst/>
              <a:ahLst/>
              <a:cxnLst/>
              <a:rect l="l" t="t" r="r" b="b"/>
              <a:pathLst>
                <a:path w="240" h="263" extrusionOk="0">
                  <a:moveTo>
                    <a:pt x="129" y="0"/>
                  </a:moveTo>
                  <a:cubicBezTo>
                    <a:pt x="120" y="0"/>
                    <a:pt x="112" y="4"/>
                    <a:pt x="104" y="13"/>
                  </a:cubicBezTo>
                  <a:cubicBezTo>
                    <a:pt x="87" y="13"/>
                    <a:pt x="71" y="29"/>
                    <a:pt x="54" y="50"/>
                  </a:cubicBezTo>
                  <a:cubicBezTo>
                    <a:pt x="17" y="66"/>
                    <a:pt x="1" y="116"/>
                    <a:pt x="17" y="153"/>
                  </a:cubicBezTo>
                  <a:cubicBezTo>
                    <a:pt x="17" y="186"/>
                    <a:pt x="34" y="219"/>
                    <a:pt x="54" y="235"/>
                  </a:cubicBezTo>
                  <a:cubicBezTo>
                    <a:pt x="78" y="250"/>
                    <a:pt x="93" y="263"/>
                    <a:pt x="112" y="263"/>
                  </a:cubicBezTo>
                  <a:cubicBezTo>
                    <a:pt x="119" y="263"/>
                    <a:pt x="127" y="261"/>
                    <a:pt x="137" y="256"/>
                  </a:cubicBezTo>
                  <a:cubicBezTo>
                    <a:pt x="190" y="256"/>
                    <a:pt x="240" y="186"/>
                    <a:pt x="240" y="132"/>
                  </a:cubicBezTo>
                  <a:cubicBezTo>
                    <a:pt x="240" y="116"/>
                    <a:pt x="240" y="116"/>
                    <a:pt x="223" y="116"/>
                  </a:cubicBezTo>
                  <a:cubicBezTo>
                    <a:pt x="223" y="66"/>
                    <a:pt x="207" y="29"/>
                    <a:pt x="157" y="13"/>
                  </a:cubicBezTo>
                  <a:cubicBezTo>
                    <a:pt x="147" y="4"/>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9" name="Google Shape;20859;p55"/>
            <p:cNvSpPr/>
            <p:nvPr/>
          </p:nvSpPr>
          <p:spPr>
            <a:xfrm>
              <a:off x="5177475" y="2618900"/>
              <a:ext cx="6100" cy="6675"/>
            </a:xfrm>
            <a:custGeom>
              <a:avLst/>
              <a:gdLst/>
              <a:ahLst/>
              <a:cxnLst/>
              <a:rect l="l" t="t" r="r" b="b"/>
              <a:pathLst>
                <a:path w="244" h="267" extrusionOk="0">
                  <a:moveTo>
                    <a:pt x="109" y="0"/>
                  </a:moveTo>
                  <a:cubicBezTo>
                    <a:pt x="86" y="0"/>
                    <a:pt x="66" y="12"/>
                    <a:pt x="54" y="23"/>
                  </a:cubicBezTo>
                  <a:cubicBezTo>
                    <a:pt x="17" y="61"/>
                    <a:pt x="17" y="77"/>
                    <a:pt x="0" y="110"/>
                  </a:cubicBezTo>
                  <a:cubicBezTo>
                    <a:pt x="0" y="143"/>
                    <a:pt x="17" y="180"/>
                    <a:pt x="37" y="213"/>
                  </a:cubicBezTo>
                  <a:cubicBezTo>
                    <a:pt x="54" y="230"/>
                    <a:pt x="70" y="246"/>
                    <a:pt x="103" y="267"/>
                  </a:cubicBezTo>
                  <a:cubicBezTo>
                    <a:pt x="141" y="267"/>
                    <a:pt x="174" y="246"/>
                    <a:pt x="190" y="230"/>
                  </a:cubicBezTo>
                  <a:cubicBezTo>
                    <a:pt x="244" y="180"/>
                    <a:pt x="244" y="110"/>
                    <a:pt x="207" y="40"/>
                  </a:cubicBezTo>
                  <a:cubicBezTo>
                    <a:pt x="190" y="23"/>
                    <a:pt x="174" y="23"/>
                    <a:pt x="157" y="7"/>
                  </a:cubicBezTo>
                  <a:lnTo>
                    <a:pt x="141" y="7"/>
                  </a:lnTo>
                  <a:cubicBezTo>
                    <a:pt x="130" y="2"/>
                    <a:pt x="119"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0" name="Google Shape;20860;p55"/>
            <p:cNvSpPr/>
            <p:nvPr/>
          </p:nvSpPr>
          <p:spPr>
            <a:xfrm>
              <a:off x="5213550" y="2688625"/>
              <a:ext cx="5600" cy="6525"/>
            </a:xfrm>
            <a:custGeom>
              <a:avLst/>
              <a:gdLst/>
              <a:ahLst/>
              <a:cxnLst/>
              <a:rect l="l" t="t" r="r" b="b"/>
              <a:pathLst>
                <a:path w="224" h="261" extrusionOk="0">
                  <a:moveTo>
                    <a:pt x="87" y="1"/>
                  </a:moveTo>
                  <a:cubicBezTo>
                    <a:pt x="70" y="1"/>
                    <a:pt x="37" y="17"/>
                    <a:pt x="17" y="54"/>
                  </a:cubicBezTo>
                  <a:cubicBezTo>
                    <a:pt x="0" y="71"/>
                    <a:pt x="0" y="104"/>
                    <a:pt x="0" y="137"/>
                  </a:cubicBezTo>
                  <a:cubicBezTo>
                    <a:pt x="0" y="174"/>
                    <a:pt x="17" y="207"/>
                    <a:pt x="37" y="224"/>
                  </a:cubicBezTo>
                  <a:cubicBezTo>
                    <a:pt x="70" y="261"/>
                    <a:pt x="103" y="261"/>
                    <a:pt x="120" y="261"/>
                  </a:cubicBezTo>
                  <a:cubicBezTo>
                    <a:pt x="190" y="240"/>
                    <a:pt x="223" y="174"/>
                    <a:pt x="223" y="104"/>
                  </a:cubicBezTo>
                  <a:cubicBezTo>
                    <a:pt x="207" y="71"/>
                    <a:pt x="190"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1" name="Google Shape;20861;p55"/>
            <p:cNvSpPr/>
            <p:nvPr/>
          </p:nvSpPr>
          <p:spPr>
            <a:xfrm>
              <a:off x="5217875" y="2751300"/>
              <a:ext cx="6000" cy="6700"/>
            </a:xfrm>
            <a:custGeom>
              <a:avLst/>
              <a:gdLst/>
              <a:ahLst/>
              <a:cxnLst/>
              <a:rect l="l" t="t" r="r" b="b"/>
              <a:pathLst>
                <a:path w="240" h="268" extrusionOk="0">
                  <a:moveTo>
                    <a:pt x="120" y="1"/>
                  </a:moveTo>
                  <a:cubicBezTo>
                    <a:pt x="104" y="1"/>
                    <a:pt x="71" y="21"/>
                    <a:pt x="50" y="38"/>
                  </a:cubicBezTo>
                  <a:cubicBezTo>
                    <a:pt x="17" y="54"/>
                    <a:pt x="17" y="87"/>
                    <a:pt x="1" y="124"/>
                  </a:cubicBezTo>
                  <a:cubicBezTo>
                    <a:pt x="1" y="157"/>
                    <a:pt x="17" y="190"/>
                    <a:pt x="34" y="227"/>
                  </a:cubicBezTo>
                  <a:cubicBezTo>
                    <a:pt x="50" y="244"/>
                    <a:pt x="71" y="260"/>
                    <a:pt x="104" y="260"/>
                  </a:cubicBezTo>
                  <a:cubicBezTo>
                    <a:pt x="113" y="265"/>
                    <a:pt x="122" y="267"/>
                    <a:pt x="129" y="267"/>
                  </a:cubicBezTo>
                  <a:cubicBezTo>
                    <a:pt x="148" y="267"/>
                    <a:pt x="164" y="256"/>
                    <a:pt x="190" y="244"/>
                  </a:cubicBezTo>
                  <a:cubicBezTo>
                    <a:pt x="240" y="190"/>
                    <a:pt x="240" y="104"/>
                    <a:pt x="207" y="54"/>
                  </a:cubicBezTo>
                  <a:cubicBezTo>
                    <a:pt x="190" y="38"/>
                    <a:pt x="174" y="21"/>
                    <a:pt x="153" y="21"/>
                  </a:cubicBezTo>
                  <a:cubicBezTo>
                    <a:pt x="153" y="2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2" name="Google Shape;20862;p55"/>
            <p:cNvSpPr/>
            <p:nvPr/>
          </p:nvSpPr>
          <p:spPr>
            <a:xfrm>
              <a:off x="5195925" y="2737175"/>
              <a:ext cx="6100" cy="6425"/>
            </a:xfrm>
            <a:custGeom>
              <a:avLst/>
              <a:gdLst/>
              <a:ahLst/>
              <a:cxnLst/>
              <a:rect l="l" t="t" r="r" b="b"/>
              <a:pathLst>
                <a:path w="244" h="257" extrusionOk="0">
                  <a:moveTo>
                    <a:pt x="103" y="1"/>
                  </a:moveTo>
                  <a:cubicBezTo>
                    <a:pt x="70" y="1"/>
                    <a:pt x="54" y="17"/>
                    <a:pt x="37" y="50"/>
                  </a:cubicBezTo>
                  <a:cubicBezTo>
                    <a:pt x="21" y="87"/>
                    <a:pt x="0" y="120"/>
                    <a:pt x="0" y="153"/>
                  </a:cubicBezTo>
                  <a:cubicBezTo>
                    <a:pt x="21" y="190"/>
                    <a:pt x="37" y="207"/>
                    <a:pt x="54" y="223"/>
                  </a:cubicBezTo>
                  <a:cubicBezTo>
                    <a:pt x="70" y="256"/>
                    <a:pt x="103" y="256"/>
                    <a:pt x="141" y="256"/>
                  </a:cubicBezTo>
                  <a:cubicBezTo>
                    <a:pt x="190"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3" name="Google Shape;20863;p55"/>
            <p:cNvSpPr/>
            <p:nvPr/>
          </p:nvSpPr>
          <p:spPr>
            <a:xfrm>
              <a:off x="5220050" y="2701600"/>
              <a:ext cx="6400" cy="6425"/>
            </a:xfrm>
            <a:custGeom>
              <a:avLst/>
              <a:gdLst/>
              <a:ahLst/>
              <a:cxnLst/>
              <a:rect l="l" t="t" r="r" b="b"/>
              <a:pathLst>
                <a:path w="256" h="257" extrusionOk="0">
                  <a:moveTo>
                    <a:pt x="127" y="1"/>
                  </a:moveTo>
                  <a:cubicBezTo>
                    <a:pt x="86" y="1"/>
                    <a:pt x="45" y="32"/>
                    <a:pt x="33" y="84"/>
                  </a:cubicBezTo>
                  <a:cubicBezTo>
                    <a:pt x="0" y="154"/>
                    <a:pt x="33" y="220"/>
                    <a:pt x="87" y="257"/>
                  </a:cubicBezTo>
                  <a:lnTo>
                    <a:pt x="136" y="257"/>
                  </a:lnTo>
                  <a:cubicBezTo>
                    <a:pt x="190" y="257"/>
                    <a:pt x="223" y="220"/>
                    <a:pt x="239" y="170"/>
                  </a:cubicBezTo>
                  <a:cubicBezTo>
                    <a:pt x="256" y="133"/>
                    <a:pt x="239" y="84"/>
                    <a:pt x="206" y="51"/>
                  </a:cubicBezTo>
                  <a:cubicBezTo>
                    <a:pt x="206" y="30"/>
                    <a:pt x="190" y="14"/>
                    <a:pt x="169" y="14"/>
                  </a:cubicBezTo>
                  <a:cubicBezTo>
                    <a:pt x="156" y="5"/>
                    <a:pt x="14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4" name="Google Shape;20864;p55"/>
            <p:cNvSpPr/>
            <p:nvPr/>
          </p:nvSpPr>
          <p:spPr>
            <a:xfrm>
              <a:off x="5230350" y="2714075"/>
              <a:ext cx="6425" cy="6700"/>
            </a:xfrm>
            <a:custGeom>
              <a:avLst/>
              <a:gdLst/>
              <a:ahLst/>
              <a:cxnLst/>
              <a:rect l="l" t="t" r="r" b="b"/>
              <a:pathLst>
                <a:path w="257" h="268" extrusionOk="0">
                  <a:moveTo>
                    <a:pt x="127" y="1"/>
                  </a:moveTo>
                  <a:cubicBezTo>
                    <a:pt x="87" y="1"/>
                    <a:pt x="46" y="32"/>
                    <a:pt x="33" y="84"/>
                  </a:cubicBezTo>
                  <a:cubicBezTo>
                    <a:pt x="0" y="150"/>
                    <a:pt x="33" y="236"/>
                    <a:pt x="87" y="253"/>
                  </a:cubicBezTo>
                  <a:cubicBezTo>
                    <a:pt x="105" y="263"/>
                    <a:pt x="122" y="267"/>
                    <a:pt x="138" y="267"/>
                  </a:cubicBezTo>
                  <a:cubicBezTo>
                    <a:pt x="181" y="267"/>
                    <a:pt x="216" y="235"/>
                    <a:pt x="240" y="187"/>
                  </a:cubicBezTo>
                  <a:cubicBezTo>
                    <a:pt x="256" y="117"/>
                    <a:pt x="223" y="30"/>
                    <a:pt x="169" y="14"/>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5" name="Google Shape;20865;p55"/>
            <p:cNvSpPr/>
            <p:nvPr/>
          </p:nvSpPr>
          <p:spPr>
            <a:xfrm>
              <a:off x="5218300" y="2719150"/>
              <a:ext cx="6000" cy="6375"/>
            </a:xfrm>
            <a:custGeom>
              <a:avLst/>
              <a:gdLst/>
              <a:ahLst/>
              <a:cxnLst/>
              <a:rect l="l" t="t" r="r" b="b"/>
              <a:pathLst>
                <a:path w="240" h="255" extrusionOk="0">
                  <a:moveTo>
                    <a:pt x="157" y="0"/>
                  </a:moveTo>
                  <a:cubicBezTo>
                    <a:pt x="120" y="0"/>
                    <a:pt x="87" y="0"/>
                    <a:pt x="70" y="17"/>
                  </a:cubicBezTo>
                  <a:cubicBezTo>
                    <a:pt x="33" y="33"/>
                    <a:pt x="17" y="50"/>
                    <a:pt x="17" y="87"/>
                  </a:cubicBezTo>
                  <a:cubicBezTo>
                    <a:pt x="0" y="103"/>
                    <a:pt x="0" y="136"/>
                    <a:pt x="17" y="173"/>
                  </a:cubicBezTo>
                  <a:cubicBezTo>
                    <a:pt x="17" y="206"/>
                    <a:pt x="54" y="239"/>
                    <a:pt x="70" y="239"/>
                  </a:cubicBezTo>
                  <a:cubicBezTo>
                    <a:pt x="88" y="250"/>
                    <a:pt x="105" y="254"/>
                    <a:pt x="121" y="254"/>
                  </a:cubicBezTo>
                  <a:cubicBezTo>
                    <a:pt x="164" y="254"/>
                    <a:pt x="199" y="221"/>
                    <a:pt x="223" y="173"/>
                  </a:cubicBezTo>
                  <a:cubicBezTo>
                    <a:pt x="239" y="103"/>
                    <a:pt x="206"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6" name="Google Shape;20866;p55"/>
            <p:cNvSpPr/>
            <p:nvPr/>
          </p:nvSpPr>
          <p:spPr>
            <a:xfrm>
              <a:off x="5235100" y="2699350"/>
              <a:ext cx="6000" cy="6525"/>
            </a:xfrm>
            <a:custGeom>
              <a:avLst/>
              <a:gdLst/>
              <a:ahLst/>
              <a:cxnLst/>
              <a:rect l="l" t="t" r="r" b="b"/>
              <a:pathLst>
                <a:path w="240" h="261" extrusionOk="0">
                  <a:moveTo>
                    <a:pt x="136" y="1"/>
                  </a:moveTo>
                  <a:cubicBezTo>
                    <a:pt x="103" y="1"/>
                    <a:pt x="66" y="1"/>
                    <a:pt x="50" y="17"/>
                  </a:cubicBezTo>
                  <a:cubicBezTo>
                    <a:pt x="0" y="71"/>
                    <a:pt x="0" y="157"/>
                    <a:pt x="33" y="207"/>
                  </a:cubicBezTo>
                  <a:cubicBezTo>
                    <a:pt x="50" y="244"/>
                    <a:pt x="83" y="260"/>
                    <a:pt x="103" y="260"/>
                  </a:cubicBezTo>
                  <a:cubicBezTo>
                    <a:pt x="136" y="260"/>
                    <a:pt x="169" y="260"/>
                    <a:pt x="186" y="223"/>
                  </a:cubicBezTo>
                  <a:cubicBezTo>
                    <a:pt x="206" y="207"/>
                    <a:pt x="223" y="174"/>
                    <a:pt x="223" y="141"/>
                  </a:cubicBezTo>
                  <a:cubicBezTo>
                    <a:pt x="239" y="104"/>
                    <a:pt x="223" y="71"/>
                    <a:pt x="206" y="54"/>
                  </a:cubicBezTo>
                  <a:cubicBezTo>
                    <a:pt x="186" y="38"/>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7" name="Google Shape;20867;p55"/>
            <p:cNvSpPr/>
            <p:nvPr/>
          </p:nvSpPr>
          <p:spPr>
            <a:xfrm>
              <a:off x="5197675" y="2769500"/>
              <a:ext cx="6000" cy="6775"/>
            </a:xfrm>
            <a:custGeom>
              <a:avLst/>
              <a:gdLst/>
              <a:ahLst/>
              <a:cxnLst/>
              <a:rect l="l" t="t" r="r" b="b"/>
              <a:pathLst>
                <a:path w="240" h="271" extrusionOk="0">
                  <a:moveTo>
                    <a:pt x="128" y="0"/>
                  </a:moveTo>
                  <a:cubicBezTo>
                    <a:pt x="87" y="0"/>
                    <a:pt x="48" y="33"/>
                    <a:pt x="33" y="81"/>
                  </a:cubicBezTo>
                  <a:cubicBezTo>
                    <a:pt x="0" y="151"/>
                    <a:pt x="33" y="237"/>
                    <a:pt x="87" y="254"/>
                  </a:cubicBezTo>
                  <a:cubicBezTo>
                    <a:pt x="104" y="270"/>
                    <a:pt x="120" y="270"/>
                    <a:pt x="137" y="270"/>
                  </a:cubicBezTo>
                  <a:cubicBezTo>
                    <a:pt x="174" y="254"/>
                    <a:pt x="223" y="237"/>
                    <a:pt x="240" y="184"/>
                  </a:cubicBezTo>
                  <a:cubicBezTo>
                    <a:pt x="240" y="134"/>
                    <a:pt x="240" y="81"/>
                    <a:pt x="207" y="48"/>
                  </a:cubicBezTo>
                  <a:cubicBezTo>
                    <a:pt x="207" y="31"/>
                    <a:pt x="190" y="15"/>
                    <a:pt x="174"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8" name="Google Shape;20868;p55"/>
            <p:cNvSpPr/>
            <p:nvPr/>
          </p:nvSpPr>
          <p:spPr>
            <a:xfrm>
              <a:off x="5210975" y="2735425"/>
              <a:ext cx="6100" cy="6525"/>
            </a:xfrm>
            <a:custGeom>
              <a:avLst/>
              <a:gdLst/>
              <a:ahLst/>
              <a:cxnLst/>
              <a:rect l="l" t="t" r="r" b="b"/>
              <a:pathLst>
                <a:path w="244" h="261" extrusionOk="0">
                  <a:moveTo>
                    <a:pt x="103" y="1"/>
                  </a:moveTo>
                  <a:cubicBezTo>
                    <a:pt x="37" y="17"/>
                    <a:pt x="0" y="87"/>
                    <a:pt x="17" y="157"/>
                  </a:cubicBezTo>
                  <a:cubicBezTo>
                    <a:pt x="17" y="190"/>
                    <a:pt x="37" y="223"/>
                    <a:pt x="70" y="244"/>
                  </a:cubicBezTo>
                  <a:cubicBezTo>
                    <a:pt x="87" y="260"/>
                    <a:pt x="103" y="260"/>
                    <a:pt x="140" y="260"/>
                  </a:cubicBezTo>
                  <a:cubicBezTo>
                    <a:pt x="173" y="260"/>
                    <a:pt x="190" y="244"/>
                    <a:pt x="206" y="207"/>
                  </a:cubicBezTo>
                  <a:cubicBezTo>
                    <a:pt x="223" y="174"/>
                    <a:pt x="244" y="141"/>
                    <a:pt x="223" y="104"/>
                  </a:cubicBezTo>
                  <a:cubicBezTo>
                    <a:pt x="223" y="71"/>
                    <a:pt x="206" y="5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9" name="Google Shape;20869;p55"/>
            <p:cNvSpPr/>
            <p:nvPr/>
          </p:nvSpPr>
          <p:spPr>
            <a:xfrm>
              <a:off x="5191700" y="2756050"/>
              <a:ext cx="5575" cy="6525"/>
            </a:xfrm>
            <a:custGeom>
              <a:avLst/>
              <a:gdLst/>
              <a:ahLst/>
              <a:cxnLst/>
              <a:rect l="l" t="t" r="r" b="b"/>
              <a:pathLst>
                <a:path w="223" h="261" extrusionOk="0">
                  <a:moveTo>
                    <a:pt x="103" y="0"/>
                  </a:moveTo>
                  <a:cubicBezTo>
                    <a:pt x="33" y="0"/>
                    <a:pt x="0" y="70"/>
                    <a:pt x="0" y="140"/>
                  </a:cubicBezTo>
                  <a:cubicBezTo>
                    <a:pt x="17" y="173"/>
                    <a:pt x="33" y="206"/>
                    <a:pt x="50" y="223"/>
                  </a:cubicBezTo>
                  <a:cubicBezTo>
                    <a:pt x="66" y="260"/>
                    <a:pt x="103" y="260"/>
                    <a:pt x="136" y="260"/>
                  </a:cubicBezTo>
                  <a:cubicBezTo>
                    <a:pt x="153" y="244"/>
                    <a:pt x="190" y="223"/>
                    <a:pt x="206" y="206"/>
                  </a:cubicBezTo>
                  <a:cubicBezTo>
                    <a:pt x="223" y="173"/>
                    <a:pt x="223" y="140"/>
                    <a:pt x="223" y="103"/>
                  </a:cubicBezTo>
                  <a:cubicBezTo>
                    <a:pt x="223" y="70"/>
                    <a:pt x="206" y="37"/>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0" name="Google Shape;20870;p55"/>
            <p:cNvSpPr/>
            <p:nvPr/>
          </p:nvSpPr>
          <p:spPr>
            <a:xfrm>
              <a:off x="5088625" y="2632600"/>
              <a:ext cx="6000" cy="6700"/>
            </a:xfrm>
            <a:custGeom>
              <a:avLst/>
              <a:gdLst/>
              <a:ahLst/>
              <a:cxnLst/>
              <a:rect l="l" t="t" r="r" b="b"/>
              <a:pathLst>
                <a:path w="240" h="268" extrusionOk="0">
                  <a:moveTo>
                    <a:pt x="119" y="1"/>
                  </a:moveTo>
                  <a:cubicBezTo>
                    <a:pt x="102" y="1"/>
                    <a:pt x="81" y="13"/>
                    <a:pt x="66" y="28"/>
                  </a:cubicBezTo>
                  <a:cubicBezTo>
                    <a:pt x="17" y="77"/>
                    <a:pt x="0" y="164"/>
                    <a:pt x="50" y="213"/>
                  </a:cubicBezTo>
                  <a:cubicBezTo>
                    <a:pt x="66" y="234"/>
                    <a:pt x="87" y="251"/>
                    <a:pt x="120" y="267"/>
                  </a:cubicBezTo>
                  <a:cubicBezTo>
                    <a:pt x="153" y="267"/>
                    <a:pt x="169" y="251"/>
                    <a:pt x="207" y="234"/>
                  </a:cubicBezTo>
                  <a:cubicBezTo>
                    <a:pt x="223" y="213"/>
                    <a:pt x="240" y="180"/>
                    <a:pt x="240" y="147"/>
                  </a:cubicBezTo>
                  <a:cubicBezTo>
                    <a:pt x="240" y="110"/>
                    <a:pt x="240" y="77"/>
                    <a:pt x="223" y="44"/>
                  </a:cubicBezTo>
                  <a:cubicBezTo>
                    <a:pt x="207" y="28"/>
                    <a:pt x="190" y="28"/>
                    <a:pt x="169" y="7"/>
                  </a:cubicBezTo>
                  <a:lnTo>
                    <a:pt x="136"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1" name="Google Shape;20871;p55"/>
            <p:cNvSpPr/>
            <p:nvPr/>
          </p:nvSpPr>
          <p:spPr>
            <a:xfrm>
              <a:off x="5092025" y="2662125"/>
              <a:ext cx="6525" cy="6475"/>
            </a:xfrm>
            <a:custGeom>
              <a:avLst/>
              <a:gdLst/>
              <a:ahLst/>
              <a:cxnLst/>
              <a:rect l="l" t="t" r="r" b="b"/>
              <a:pathLst>
                <a:path w="261" h="259" extrusionOk="0">
                  <a:moveTo>
                    <a:pt x="129" y="1"/>
                  </a:moveTo>
                  <a:cubicBezTo>
                    <a:pt x="88" y="1"/>
                    <a:pt x="49" y="32"/>
                    <a:pt x="33" y="84"/>
                  </a:cubicBezTo>
                  <a:cubicBezTo>
                    <a:pt x="0" y="150"/>
                    <a:pt x="33" y="220"/>
                    <a:pt x="87" y="253"/>
                  </a:cubicBezTo>
                  <a:cubicBezTo>
                    <a:pt x="104" y="257"/>
                    <a:pt x="119" y="259"/>
                    <a:pt x="133" y="259"/>
                  </a:cubicBezTo>
                  <a:cubicBezTo>
                    <a:pt x="180" y="259"/>
                    <a:pt x="214" y="237"/>
                    <a:pt x="240" y="187"/>
                  </a:cubicBezTo>
                  <a:cubicBezTo>
                    <a:pt x="260" y="117"/>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2" name="Google Shape;20872;p55"/>
            <p:cNvSpPr/>
            <p:nvPr/>
          </p:nvSpPr>
          <p:spPr>
            <a:xfrm>
              <a:off x="5096350" y="2742575"/>
              <a:ext cx="6000" cy="6700"/>
            </a:xfrm>
            <a:custGeom>
              <a:avLst/>
              <a:gdLst/>
              <a:ahLst/>
              <a:cxnLst/>
              <a:rect l="l" t="t" r="r" b="b"/>
              <a:pathLst>
                <a:path w="240" h="268" extrusionOk="0">
                  <a:moveTo>
                    <a:pt x="120" y="0"/>
                  </a:moveTo>
                  <a:cubicBezTo>
                    <a:pt x="115" y="0"/>
                    <a:pt x="109" y="2"/>
                    <a:pt x="104" y="7"/>
                  </a:cubicBezTo>
                  <a:lnTo>
                    <a:pt x="67" y="7"/>
                  </a:lnTo>
                  <a:cubicBezTo>
                    <a:pt x="17" y="24"/>
                    <a:pt x="1" y="94"/>
                    <a:pt x="1" y="143"/>
                  </a:cubicBezTo>
                  <a:cubicBezTo>
                    <a:pt x="17" y="181"/>
                    <a:pt x="17" y="214"/>
                    <a:pt x="50" y="230"/>
                  </a:cubicBezTo>
                  <a:cubicBezTo>
                    <a:pt x="67" y="247"/>
                    <a:pt x="104" y="267"/>
                    <a:pt x="137" y="267"/>
                  </a:cubicBezTo>
                  <a:cubicBezTo>
                    <a:pt x="190" y="247"/>
                    <a:pt x="240" y="181"/>
                    <a:pt x="223" y="110"/>
                  </a:cubicBezTo>
                  <a:cubicBezTo>
                    <a:pt x="223" y="94"/>
                    <a:pt x="223" y="94"/>
                    <a:pt x="207" y="78"/>
                  </a:cubicBez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3" name="Google Shape;20873;p55"/>
            <p:cNvSpPr/>
            <p:nvPr/>
          </p:nvSpPr>
          <p:spPr>
            <a:xfrm>
              <a:off x="5092850" y="2709900"/>
              <a:ext cx="6100" cy="6700"/>
            </a:xfrm>
            <a:custGeom>
              <a:avLst/>
              <a:gdLst/>
              <a:ahLst/>
              <a:cxnLst/>
              <a:rect l="l" t="t" r="r" b="b"/>
              <a:pathLst>
                <a:path w="244" h="268" extrusionOk="0">
                  <a:moveTo>
                    <a:pt x="127" y="0"/>
                  </a:moveTo>
                  <a:cubicBezTo>
                    <a:pt x="119" y="0"/>
                    <a:pt x="110" y="2"/>
                    <a:pt x="104" y="7"/>
                  </a:cubicBezTo>
                  <a:cubicBezTo>
                    <a:pt x="54" y="7"/>
                    <a:pt x="0" y="78"/>
                    <a:pt x="21" y="148"/>
                  </a:cubicBezTo>
                  <a:cubicBezTo>
                    <a:pt x="21" y="181"/>
                    <a:pt x="38" y="214"/>
                    <a:pt x="54" y="234"/>
                  </a:cubicBezTo>
                  <a:cubicBezTo>
                    <a:pt x="87" y="251"/>
                    <a:pt x="124" y="267"/>
                    <a:pt x="141" y="267"/>
                  </a:cubicBezTo>
                  <a:cubicBezTo>
                    <a:pt x="174" y="251"/>
                    <a:pt x="190" y="234"/>
                    <a:pt x="207" y="214"/>
                  </a:cubicBezTo>
                  <a:cubicBezTo>
                    <a:pt x="227" y="181"/>
                    <a:pt x="244" y="148"/>
                    <a:pt x="244" y="111"/>
                  </a:cubicBezTo>
                  <a:cubicBezTo>
                    <a:pt x="227" y="78"/>
                    <a:pt x="207" y="45"/>
                    <a:pt x="190" y="28"/>
                  </a:cubicBezTo>
                  <a:lnTo>
                    <a:pt x="174" y="7"/>
                  </a:lnTo>
                  <a:cubicBezTo>
                    <a:pt x="163" y="7"/>
                    <a:pt x="144"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4" name="Google Shape;20874;p55"/>
            <p:cNvSpPr/>
            <p:nvPr/>
          </p:nvSpPr>
          <p:spPr>
            <a:xfrm>
              <a:off x="5086050" y="2682250"/>
              <a:ext cx="6000" cy="6500"/>
            </a:xfrm>
            <a:custGeom>
              <a:avLst/>
              <a:gdLst/>
              <a:ahLst/>
              <a:cxnLst/>
              <a:rect l="l" t="t" r="r" b="b"/>
              <a:pathLst>
                <a:path w="240" h="260" extrusionOk="0">
                  <a:moveTo>
                    <a:pt x="103" y="0"/>
                  </a:moveTo>
                  <a:cubicBezTo>
                    <a:pt x="33" y="17"/>
                    <a:pt x="0" y="66"/>
                    <a:pt x="17" y="153"/>
                  </a:cubicBezTo>
                  <a:cubicBezTo>
                    <a:pt x="17" y="214"/>
                    <a:pt x="54" y="259"/>
                    <a:pt x="110" y="259"/>
                  </a:cubicBezTo>
                  <a:cubicBezTo>
                    <a:pt x="118" y="259"/>
                    <a:pt x="127" y="258"/>
                    <a:pt x="136" y="256"/>
                  </a:cubicBezTo>
                  <a:cubicBezTo>
                    <a:pt x="169" y="256"/>
                    <a:pt x="190" y="239"/>
                    <a:pt x="206" y="206"/>
                  </a:cubicBezTo>
                  <a:cubicBezTo>
                    <a:pt x="223" y="169"/>
                    <a:pt x="239" y="136"/>
                    <a:pt x="223" y="103"/>
                  </a:cubicBezTo>
                  <a:cubicBezTo>
                    <a:pt x="223" y="66"/>
                    <a:pt x="206" y="50"/>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5" name="Google Shape;20875;p55"/>
            <p:cNvSpPr/>
            <p:nvPr/>
          </p:nvSpPr>
          <p:spPr>
            <a:xfrm>
              <a:off x="5084700" y="2697700"/>
              <a:ext cx="5600" cy="6425"/>
            </a:xfrm>
            <a:custGeom>
              <a:avLst/>
              <a:gdLst/>
              <a:ahLst/>
              <a:cxnLst/>
              <a:rect l="l" t="t" r="r" b="b"/>
              <a:pathLst>
                <a:path w="224" h="257" extrusionOk="0">
                  <a:moveTo>
                    <a:pt x="87" y="1"/>
                  </a:moveTo>
                  <a:cubicBezTo>
                    <a:pt x="38" y="17"/>
                    <a:pt x="1" y="67"/>
                    <a:pt x="1" y="153"/>
                  </a:cubicBezTo>
                  <a:cubicBezTo>
                    <a:pt x="1" y="186"/>
                    <a:pt x="17" y="207"/>
                    <a:pt x="54" y="223"/>
                  </a:cubicBezTo>
                  <a:cubicBezTo>
                    <a:pt x="71" y="256"/>
                    <a:pt x="104" y="256"/>
                    <a:pt x="120" y="256"/>
                  </a:cubicBezTo>
                  <a:cubicBezTo>
                    <a:pt x="157" y="256"/>
                    <a:pt x="190" y="223"/>
                    <a:pt x="207" y="207"/>
                  </a:cubicBezTo>
                  <a:cubicBezTo>
                    <a:pt x="223" y="170"/>
                    <a:pt x="223" y="137"/>
                    <a:pt x="223" y="104"/>
                  </a:cubicBezTo>
                  <a:cubicBezTo>
                    <a:pt x="223" y="67"/>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6" name="Google Shape;20876;p55"/>
            <p:cNvSpPr/>
            <p:nvPr/>
          </p:nvSpPr>
          <p:spPr>
            <a:xfrm>
              <a:off x="5072225" y="2652400"/>
              <a:ext cx="6125" cy="6525"/>
            </a:xfrm>
            <a:custGeom>
              <a:avLst/>
              <a:gdLst/>
              <a:ahLst/>
              <a:cxnLst/>
              <a:rect l="l" t="t" r="r" b="b"/>
              <a:pathLst>
                <a:path w="245" h="261" extrusionOk="0">
                  <a:moveTo>
                    <a:pt x="128" y="0"/>
                  </a:moveTo>
                  <a:cubicBezTo>
                    <a:pt x="103" y="0"/>
                    <a:pt x="78" y="12"/>
                    <a:pt x="54" y="23"/>
                  </a:cubicBezTo>
                  <a:cubicBezTo>
                    <a:pt x="38" y="23"/>
                    <a:pt x="21" y="60"/>
                    <a:pt x="1" y="77"/>
                  </a:cubicBezTo>
                  <a:lnTo>
                    <a:pt x="1" y="164"/>
                  </a:lnTo>
                  <a:cubicBezTo>
                    <a:pt x="21" y="213"/>
                    <a:pt x="38" y="230"/>
                    <a:pt x="71" y="246"/>
                  </a:cubicBezTo>
                  <a:cubicBezTo>
                    <a:pt x="86" y="256"/>
                    <a:pt x="101" y="261"/>
                    <a:pt x="116" y="261"/>
                  </a:cubicBezTo>
                  <a:cubicBezTo>
                    <a:pt x="157" y="261"/>
                    <a:pt x="195" y="228"/>
                    <a:pt x="207" y="180"/>
                  </a:cubicBezTo>
                  <a:cubicBezTo>
                    <a:pt x="244" y="110"/>
                    <a:pt x="207" y="40"/>
                    <a:pt x="158" y="7"/>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7" name="Google Shape;20877;p55"/>
            <p:cNvSpPr/>
            <p:nvPr/>
          </p:nvSpPr>
          <p:spPr>
            <a:xfrm>
              <a:off x="5077900" y="2712650"/>
              <a:ext cx="6000" cy="6525"/>
            </a:xfrm>
            <a:custGeom>
              <a:avLst/>
              <a:gdLst/>
              <a:ahLst/>
              <a:cxnLst/>
              <a:rect l="l" t="t" r="r" b="b"/>
              <a:pathLst>
                <a:path w="240" h="261" extrusionOk="0">
                  <a:moveTo>
                    <a:pt x="137" y="1"/>
                  </a:moveTo>
                  <a:cubicBezTo>
                    <a:pt x="104" y="1"/>
                    <a:pt x="67" y="1"/>
                    <a:pt x="50" y="38"/>
                  </a:cubicBezTo>
                  <a:cubicBezTo>
                    <a:pt x="1" y="71"/>
                    <a:pt x="1" y="157"/>
                    <a:pt x="34" y="207"/>
                  </a:cubicBezTo>
                  <a:cubicBezTo>
                    <a:pt x="50" y="244"/>
                    <a:pt x="83" y="260"/>
                    <a:pt x="104" y="260"/>
                  </a:cubicBezTo>
                  <a:cubicBezTo>
                    <a:pt x="137" y="260"/>
                    <a:pt x="170" y="260"/>
                    <a:pt x="186" y="227"/>
                  </a:cubicBezTo>
                  <a:cubicBezTo>
                    <a:pt x="207" y="207"/>
                    <a:pt x="223" y="174"/>
                    <a:pt x="223" y="141"/>
                  </a:cubicBezTo>
                  <a:cubicBezTo>
                    <a:pt x="240" y="104"/>
                    <a:pt x="223" y="71"/>
                    <a:pt x="207" y="54"/>
                  </a:cubicBezTo>
                  <a:cubicBezTo>
                    <a:pt x="186" y="38"/>
                    <a:pt x="170" y="2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8" name="Google Shape;20878;p55"/>
            <p:cNvSpPr/>
            <p:nvPr/>
          </p:nvSpPr>
          <p:spPr>
            <a:xfrm>
              <a:off x="5080900" y="2742750"/>
              <a:ext cx="6000" cy="6925"/>
            </a:xfrm>
            <a:custGeom>
              <a:avLst/>
              <a:gdLst/>
              <a:ahLst/>
              <a:cxnLst/>
              <a:rect l="l" t="t" r="r" b="b"/>
              <a:pathLst>
                <a:path w="240" h="277" extrusionOk="0">
                  <a:moveTo>
                    <a:pt x="120" y="0"/>
                  </a:moveTo>
                  <a:cubicBezTo>
                    <a:pt x="103" y="0"/>
                    <a:pt x="66" y="17"/>
                    <a:pt x="50" y="33"/>
                  </a:cubicBezTo>
                  <a:cubicBezTo>
                    <a:pt x="0" y="87"/>
                    <a:pt x="0" y="157"/>
                    <a:pt x="33" y="223"/>
                  </a:cubicBezTo>
                  <a:cubicBezTo>
                    <a:pt x="50" y="240"/>
                    <a:pt x="66" y="260"/>
                    <a:pt x="103" y="277"/>
                  </a:cubicBezTo>
                  <a:cubicBezTo>
                    <a:pt x="136" y="277"/>
                    <a:pt x="153" y="260"/>
                    <a:pt x="190" y="240"/>
                  </a:cubicBezTo>
                  <a:cubicBezTo>
                    <a:pt x="239" y="190"/>
                    <a:pt x="239" y="103"/>
                    <a:pt x="206" y="54"/>
                  </a:cubicBezTo>
                  <a:cubicBezTo>
                    <a:pt x="190" y="33"/>
                    <a:pt x="169" y="17"/>
                    <a:pt x="153" y="17"/>
                  </a:cubicBezTo>
                  <a:cubicBezTo>
                    <a:pt x="153"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9" name="Google Shape;20879;p55"/>
            <p:cNvSpPr/>
            <p:nvPr/>
          </p:nvSpPr>
          <p:spPr>
            <a:xfrm>
              <a:off x="5073975" y="2634825"/>
              <a:ext cx="6025" cy="6625"/>
            </a:xfrm>
            <a:custGeom>
              <a:avLst/>
              <a:gdLst/>
              <a:ahLst/>
              <a:cxnLst/>
              <a:rect l="l" t="t" r="r" b="b"/>
              <a:pathLst>
                <a:path w="241" h="265" extrusionOk="0">
                  <a:moveTo>
                    <a:pt x="140" y="1"/>
                  </a:moveTo>
                  <a:cubicBezTo>
                    <a:pt x="88" y="1"/>
                    <a:pt x="48" y="33"/>
                    <a:pt x="17" y="91"/>
                  </a:cubicBezTo>
                  <a:cubicBezTo>
                    <a:pt x="1" y="162"/>
                    <a:pt x="34" y="228"/>
                    <a:pt x="88" y="248"/>
                  </a:cubicBezTo>
                  <a:cubicBezTo>
                    <a:pt x="104" y="265"/>
                    <a:pt x="121" y="265"/>
                    <a:pt x="137" y="265"/>
                  </a:cubicBezTo>
                  <a:cubicBezTo>
                    <a:pt x="174" y="265"/>
                    <a:pt x="224" y="228"/>
                    <a:pt x="224" y="178"/>
                  </a:cubicBezTo>
                  <a:cubicBezTo>
                    <a:pt x="240" y="124"/>
                    <a:pt x="240" y="75"/>
                    <a:pt x="207" y="42"/>
                  </a:cubicBezTo>
                  <a:cubicBezTo>
                    <a:pt x="207" y="21"/>
                    <a:pt x="191" y="21"/>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0" name="Google Shape;20880;p55"/>
            <p:cNvSpPr/>
            <p:nvPr/>
          </p:nvSpPr>
          <p:spPr>
            <a:xfrm>
              <a:off x="5112650" y="2690375"/>
              <a:ext cx="6000" cy="6425"/>
            </a:xfrm>
            <a:custGeom>
              <a:avLst/>
              <a:gdLst/>
              <a:ahLst/>
              <a:cxnLst/>
              <a:rect l="l" t="t" r="r" b="b"/>
              <a:pathLst>
                <a:path w="240" h="257" extrusionOk="0">
                  <a:moveTo>
                    <a:pt x="103" y="1"/>
                  </a:moveTo>
                  <a:cubicBezTo>
                    <a:pt x="33" y="17"/>
                    <a:pt x="0" y="67"/>
                    <a:pt x="0" y="154"/>
                  </a:cubicBezTo>
                  <a:cubicBezTo>
                    <a:pt x="17" y="191"/>
                    <a:pt x="17" y="207"/>
                    <a:pt x="54" y="224"/>
                  </a:cubicBezTo>
                  <a:cubicBezTo>
                    <a:pt x="70" y="257"/>
                    <a:pt x="103" y="257"/>
                    <a:pt x="136" y="257"/>
                  </a:cubicBezTo>
                  <a:cubicBezTo>
                    <a:pt x="190" y="240"/>
                    <a:pt x="239" y="170"/>
                    <a:pt x="223" y="104"/>
                  </a:cubicBezTo>
                  <a:cubicBezTo>
                    <a:pt x="223"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1" name="Google Shape;20881;p55"/>
            <p:cNvSpPr/>
            <p:nvPr/>
          </p:nvSpPr>
          <p:spPr>
            <a:xfrm>
              <a:off x="5111400" y="2737600"/>
              <a:ext cx="6000" cy="6525"/>
            </a:xfrm>
            <a:custGeom>
              <a:avLst/>
              <a:gdLst/>
              <a:ahLst/>
              <a:cxnLst/>
              <a:rect l="l" t="t" r="r" b="b"/>
              <a:pathLst>
                <a:path w="240" h="261" extrusionOk="0">
                  <a:moveTo>
                    <a:pt x="137" y="0"/>
                  </a:moveTo>
                  <a:cubicBezTo>
                    <a:pt x="120" y="0"/>
                    <a:pt x="83" y="0"/>
                    <a:pt x="67" y="33"/>
                  </a:cubicBezTo>
                  <a:cubicBezTo>
                    <a:pt x="17" y="70"/>
                    <a:pt x="1" y="157"/>
                    <a:pt x="50" y="206"/>
                  </a:cubicBezTo>
                  <a:cubicBezTo>
                    <a:pt x="67" y="239"/>
                    <a:pt x="83" y="260"/>
                    <a:pt x="120" y="260"/>
                  </a:cubicBezTo>
                  <a:cubicBezTo>
                    <a:pt x="153" y="260"/>
                    <a:pt x="170" y="260"/>
                    <a:pt x="207" y="239"/>
                  </a:cubicBezTo>
                  <a:cubicBezTo>
                    <a:pt x="223" y="206"/>
                    <a:pt x="240" y="173"/>
                    <a:pt x="240" y="136"/>
                  </a:cubicBezTo>
                  <a:cubicBezTo>
                    <a:pt x="240" y="103"/>
                    <a:pt x="240" y="70"/>
                    <a:pt x="223" y="54"/>
                  </a:cubicBezTo>
                  <a:cubicBezTo>
                    <a:pt x="207" y="33"/>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2" name="Google Shape;20882;p55"/>
            <p:cNvSpPr/>
            <p:nvPr/>
          </p:nvSpPr>
          <p:spPr>
            <a:xfrm>
              <a:off x="5113975" y="2674375"/>
              <a:ext cx="6425" cy="6475"/>
            </a:xfrm>
            <a:custGeom>
              <a:avLst/>
              <a:gdLst/>
              <a:ahLst/>
              <a:cxnLst/>
              <a:rect l="l" t="t" r="r" b="b"/>
              <a:pathLst>
                <a:path w="257" h="259" extrusionOk="0">
                  <a:moveTo>
                    <a:pt x="139" y="0"/>
                  </a:moveTo>
                  <a:cubicBezTo>
                    <a:pt x="95" y="0"/>
                    <a:pt x="47" y="32"/>
                    <a:pt x="34" y="72"/>
                  </a:cubicBezTo>
                  <a:cubicBezTo>
                    <a:pt x="1" y="142"/>
                    <a:pt x="34" y="229"/>
                    <a:pt x="83" y="245"/>
                  </a:cubicBezTo>
                  <a:cubicBezTo>
                    <a:pt x="102" y="254"/>
                    <a:pt x="119" y="258"/>
                    <a:pt x="135" y="258"/>
                  </a:cubicBezTo>
                  <a:cubicBezTo>
                    <a:pt x="180" y="258"/>
                    <a:pt x="216" y="227"/>
                    <a:pt x="240" y="175"/>
                  </a:cubicBezTo>
                  <a:cubicBezTo>
                    <a:pt x="256" y="109"/>
                    <a:pt x="223" y="39"/>
                    <a:pt x="170" y="6"/>
                  </a:cubicBezTo>
                  <a:cubicBezTo>
                    <a:pt x="160"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3" name="Google Shape;20883;p55"/>
            <p:cNvSpPr/>
            <p:nvPr/>
          </p:nvSpPr>
          <p:spPr>
            <a:xfrm>
              <a:off x="5121700" y="2750150"/>
              <a:ext cx="6000" cy="6550"/>
            </a:xfrm>
            <a:custGeom>
              <a:avLst/>
              <a:gdLst/>
              <a:ahLst/>
              <a:cxnLst/>
              <a:rect l="l" t="t" r="r" b="b"/>
              <a:pathLst>
                <a:path w="240" h="262" extrusionOk="0">
                  <a:moveTo>
                    <a:pt x="111" y="1"/>
                  </a:moveTo>
                  <a:cubicBezTo>
                    <a:pt x="71" y="1"/>
                    <a:pt x="29" y="32"/>
                    <a:pt x="17" y="84"/>
                  </a:cubicBezTo>
                  <a:cubicBezTo>
                    <a:pt x="1" y="100"/>
                    <a:pt x="1" y="117"/>
                    <a:pt x="1" y="133"/>
                  </a:cubicBezTo>
                  <a:cubicBezTo>
                    <a:pt x="17" y="187"/>
                    <a:pt x="34" y="236"/>
                    <a:pt x="67" y="253"/>
                  </a:cubicBezTo>
                  <a:cubicBezTo>
                    <a:pt x="82" y="258"/>
                    <a:pt x="95" y="261"/>
                    <a:pt x="107" y="261"/>
                  </a:cubicBezTo>
                  <a:cubicBezTo>
                    <a:pt x="139" y="261"/>
                    <a:pt x="163" y="244"/>
                    <a:pt x="186" y="220"/>
                  </a:cubicBezTo>
                  <a:cubicBezTo>
                    <a:pt x="207" y="203"/>
                    <a:pt x="207" y="203"/>
                    <a:pt x="224" y="170"/>
                  </a:cubicBezTo>
                  <a:cubicBezTo>
                    <a:pt x="240" y="100"/>
                    <a:pt x="207"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4" name="Google Shape;20884;p55"/>
            <p:cNvSpPr/>
            <p:nvPr/>
          </p:nvSpPr>
          <p:spPr>
            <a:xfrm>
              <a:off x="5101100" y="2725125"/>
              <a:ext cx="5575" cy="6675"/>
            </a:xfrm>
            <a:custGeom>
              <a:avLst/>
              <a:gdLst/>
              <a:ahLst/>
              <a:cxnLst/>
              <a:rect l="l" t="t" r="r" b="b"/>
              <a:pathLst>
                <a:path w="223" h="267" extrusionOk="0">
                  <a:moveTo>
                    <a:pt x="103" y="0"/>
                  </a:moveTo>
                  <a:cubicBezTo>
                    <a:pt x="66" y="17"/>
                    <a:pt x="33" y="38"/>
                    <a:pt x="17" y="54"/>
                  </a:cubicBezTo>
                  <a:cubicBezTo>
                    <a:pt x="0" y="87"/>
                    <a:pt x="0" y="120"/>
                    <a:pt x="0" y="157"/>
                  </a:cubicBezTo>
                  <a:cubicBezTo>
                    <a:pt x="0" y="190"/>
                    <a:pt x="17" y="223"/>
                    <a:pt x="50" y="244"/>
                  </a:cubicBezTo>
                  <a:cubicBezTo>
                    <a:pt x="61" y="255"/>
                    <a:pt x="83" y="267"/>
                    <a:pt x="101" y="267"/>
                  </a:cubicBezTo>
                  <a:cubicBezTo>
                    <a:pt x="108" y="267"/>
                    <a:pt x="115" y="265"/>
                    <a:pt x="120" y="260"/>
                  </a:cubicBezTo>
                  <a:cubicBezTo>
                    <a:pt x="186" y="260"/>
                    <a:pt x="223" y="190"/>
                    <a:pt x="223" y="120"/>
                  </a:cubicBezTo>
                  <a:cubicBezTo>
                    <a:pt x="223" y="87"/>
                    <a:pt x="206" y="54"/>
                    <a:pt x="169" y="38"/>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5" name="Google Shape;20885;p55"/>
            <p:cNvSpPr/>
            <p:nvPr/>
          </p:nvSpPr>
          <p:spPr>
            <a:xfrm>
              <a:off x="5110050" y="2710075"/>
              <a:ext cx="6025" cy="6575"/>
            </a:xfrm>
            <a:custGeom>
              <a:avLst/>
              <a:gdLst/>
              <a:ahLst/>
              <a:cxnLst/>
              <a:rect l="l" t="t" r="r" b="b"/>
              <a:pathLst>
                <a:path w="241" h="263" extrusionOk="0">
                  <a:moveTo>
                    <a:pt x="137" y="0"/>
                  </a:moveTo>
                  <a:cubicBezTo>
                    <a:pt x="104" y="0"/>
                    <a:pt x="71" y="0"/>
                    <a:pt x="55" y="38"/>
                  </a:cubicBezTo>
                  <a:cubicBezTo>
                    <a:pt x="34" y="54"/>
                    <a:pt x="17" y="87"/>
                    <a:pt x="17" y="124"/>
                  </a:cubicBezTo>
                  <a:cubicBezTo>
                    <a:pt x="1" y="157"/>
                    <a:pt x="17" y="190"/>
                    <a:pt x="34" y="207"/>
                  </a:cubicBezTo>
                  <a:cubicBezTo>
                    <a:pt x="54" y="245"/>
                    <a:pt x="83" y="262"/>
                    <a:pt x="113" y="262"/>
                  </a:cubicBezTo>
                  <a:cubicBezTo>
                    <a:pt x="139" y="262"/>
                    <a:pt x="166" y="250"/>
                    <a:pt x="191" y="227"/>
                  </a:cubicBezTo>
                  <a:cubicBezTo>
                    <a:pt x="240" y="190"/>
                    <a:pt x="240" y="104"/>
                    <a:pt x="207" y="54"/>
                  </a:cubicBezTo>
                  <a:cubicBezTo>
                    <a:pt x="191" y="38"/>
                    <a:pt x="174" y="21"/>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6" name="Google Shape;20886;p55"/>
            <p:cNvSpPr/>
            <p:nvPr/>
          </p:nvSpPr>
          <p:spPr>
            <a:xfrm>
              <a:off x="5101500" y="2629775"/>
              <a:ext cx="6000" cy="6525"/>
            </a:xfrm>
            <a:custGeom>
              <a:avLst/>
              <a:gdLst/>
              <a:ahLst/>
              <a:cxnLst/>
              <a:rect l="l" t="t" r="r" b="b"/>
              <a:pathLst>
                <a:path w="240" h="261" extrusionOk="0">
                  <a:moveTo>
                    <a:pt x="104" y="1"/>
                  </a:moveTo>
                  <a:cubicBezTo>
                    <a:pt x="87" y="1"/>
                    <a:pt x="50" y="17"/>
                    <a:pt x="34" y="38"/>
                  </a:cubicBezTo>
                  <a:cubicBezTo>
                    <a:pt x="17" y="71"/>
                    <a:pt x="1" y="104"/>
                    <a:pt x="17" y="157"/>
                  </a:cubicBezTo>
                  <a:cubicBezTo>
                    <a:pt x="17" y="190"/>
                    <a:pt x="34" y="207"/>
                    <a:pt x="50" y="223"/>
                  </a:cubicBezTo>
                  <a:cubicBezTo>
                    <a:pt x="87" y="260"/>
                    <a:pt x="104" y="260"/>
                    <a:pt x="137" y="260"/>
                  </a:cubicBezTo>
                  <a:cubicBezTo>
                    <a:pt x="190" y="244"/>
                    <a:pt x="240" y="190"/>
                    <a:pt x="223" y="120"/>
                  </a:cubicBezTo>
                  <a:lnTo>
                    <a:pt x="223" y="104"/>
                  </a:ln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7" name="Google Shape;20887;p55"/>
            <p:cNvSpPr/>
            <p:nvPr/>
          </p:nvSpPr>
          <p:spPr>
            <a:xfrm>
              <a:off x="5104500" y="2585575"/>
              <a:ext cx="6000" cy="6500"/>
            </a:xfrm>
            <a:custGeom>
              <a:avLst/>
              <a:gdLst/>
              <a:ahLst/>
              <a:cxnLst/>
              <a:rect l="l" t="t" r="r" b="b"/>
              <a:pathLst>
                <a:path w="240" h="260" extrusionOk="0">
                  <a:moveTo>
                    <a:pt x="120" y="0"/>
                  </a:moveTo>
                  <a:cubicBezTo>
                    <a:pt x="103" y="0"/>
                    <a:pt x="70" y="0"/>
                    <a:pt x="50" y="33"/>
                  </a:cubicBezTo>
                  <a:cubicBezTo>
                    <a:pt x="17" y="54"/>
                    <a:pt x="0" y="87"/>
                    <a:pt x="0" y="120"/>
                  </a:cubicBezTo>
                  <a:cubicBezTo>
                    <a:pt x="0" y="157"/>
                    <a:pt x="17" y="190"/>
                    <a:pt x="33" y="206"/>
                  </a:cubicBezTo>
                  <a:cubicBezTo>
                    <a:pt x="50" y="239"/>
                    <a:pt x="70" y="260"/>
                    <a:pt x="103" y="260"/>
                  </a:cubicBezTo>
                  <a:cubicBezTo>
                    <a:pt x="136" y="260"/>
                    <a:pt x="153" y="260"/>
                    <a:pt x="190" y="223"/>
                  </a:cubicBezTo>
                  <a:cubicBezTo>
                    <a:pt x="223" y="190"/>
                    <a:pt x="239" y="103"/>
                    <a:pt x="206" y="54"/>
                  </a:cubicBezTo>
                  <a:cubicBezTo>
                    <a:pt x="190" y="33"/>
                    <a:pt x="174" y="16"/>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8" name="Google Shape;20888;p55"/>
            <p:cNvSpPr/>
            <p:nvPr/>
          </p:nvSpPr>
          <p:spPr>
            <a:xfrm>
              <a:off x="5118625" y="2722550"/>
              <a:ext cx="5675" cy="6525"/>
            </a:xfrm>
            <a:custGeom>
              <a:avLst/>
              <a:gdLst/>
              <a:ahLst/>
              <a:cxnLst/>
              <a:rect l="l" t="t" r="r" b="b"/>
              <a:pathLst>
                <a:path w="227" h="261" extrusionOk="0">
                  <a:moveTo>
                    <a:pt x="103" y="0"/>
                  </a:moveTo>
                  <a:cubicBezTo>
                    <a:pt x="37" y="17"/>
                    <a:pt x="0" y="87"/>
                    <a:pt x="0" y="157"/>
                  </a:cubicBezTo>
                  <a:cubicBezTo>
                    <a:pt x="0" y="190"/>
                    <a:pt x="21" y="223"/>
                    <a:pt x="54" y="244"/>
                  </a:cubicBezTo>
                  <a:cubicBezTo>
                    <a:pt x="70" y="260"/>
                    <a:pt x="103" y="260"/>
                    <a:pt x="140" y="260"/>
                  </a:cubicBezTo>
                  <a:cubicBezTo>
                    <a:pt x="157" y="260"/>
                    <a:pt x="190" y="244"/>
                    <a:pt x="206" y="206"/>
                  </a:cubicBezTo>
                  <a:cubicBezTo>
                    <a:pt x="227" y="173"/>
                    <a:pt x="227" y="141"/>
                    <a:pt x="227" y="103"/>
                  </a:cubicBezTo>
                  <a:cubicBezTo>
                    <a:pt x="227" y="70"/>
                    <a:pt x="206" y="54"/>
                    <a:pt x="173" y="37"/>
                  </a:cubicBezTo>
                  <a:cubicBezTo>
                    <a:pt x="173" y="17"/>
                    <a:pt x="157"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9" name="Google Shape;20889;p55"/>
            <p:cNvSpPr/>
            <p:nvPr/>
          </p:nvSpPr>
          <p:spPr>
            <a:xfrm>
              <a:off x="5099750" y="2522475"/>
              <a:ext cx="6000" cy="6600"/>
            </a:xfrm>
            <a:custGeom>
              <a:avLst/>
              <a:gdLst/>
              <a:ahLst/>
              <a:cxnLst/>
              <a:rect l="l" t="t" r="r" b="b"/>
              <a:pathLst>
                <a:path w="240" h="264" extrusionOk="0">
                  <a:moveTo>
                    <a:pt x="104" y="1"/>
                  </a:moveTo>
                  <a:cubicBezTo>
                    <a:pt x="71" y="17"/>
                    <a:pt x="54" y="34"/>
                    <a:pt x="34" y="50"/>
                  </a:cubicBezTo>
                  <a:cubicBezTo>
                    <a:pt x="17" y="83"/>
                    <a:pt x="1" y="120"/>
                    <a:pt x="17" y="153"/>
                  </a:cubicBezTo>
                  <a:cubicBezTo>
                    <a:pt x="17" y="186"/>
                    <a:pt x="34" y="223"/>
                    <a:pt x="54" y="240"/>
                  </a:cubicBezTo>
                  <a:cubicBezTo>
                    <a:pt x="78" y="252"/>
                    <a:pt x="93" y="263"/>
                    <a:pt x="111" y="263"/>
                  </a:cubicBezTo>
                  <a:cubicBezTo>
                    <a:pt x="119" y="263"/>
                    <a:pt x="127" y="261"/>
                    <a:pt x="137" y="256"/>
                  </a:cubicBezTo>
                  <a:cubicBezTo>
                    <a:pt x="207" y="256"/>
                    <a:pt x="240" y="186"/>
                    <a:pt x="223" y="120"/>
                  </a:cubicBezTo>
                  <a:cubicBezTo>
                    <a:pt x="223" y="83"/>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0" name="Google Shape;20890;p55"/>
            <p:cNvSpPr/>
            <p:nvPr/>
          </p:nvSpPr>
          <p:spPr>
            <a:xfrm>
              <a:off x="5101100" y="2600600"/>
              <a:ext cx="6000" cy="6425"/>
            </a:xfrm>
            <a:custGeom>
              <a:avLst/>
              <a:gdLst/>
              <a:ahLst/>
              <a:cxnLst/>
              <a:rect l="l" t="t" r="r" b="b"/>
              <a:pathLst>
                <a:path w="240" h="257" extrusionOk="0">
                  <a:moveTo>
                    <a:pt x="103" y="1"/>
                  </a:moveTo>
                  <a:cubicBezTo>
                    <a:pt x="50" y="17"/>
                    <a:pt x="0" y="88"/>
                    <a:pt x="17" y="153"/>
                  </a:cubicBezTo>
                  <a:cubicBezTo>
                    <a:pt x="17" y="191"/>
                    <a:pt x="33" y="224"/>
                    <a:pt x="50" y="240"/>
                  </a:cubicBezTo>
                  <a:cubicBezTo>
                    <a:pt x="83" y="257"/>
                    <a:pt x="103" y="257"/>
                    <a:pt x="136" y="257"/>
                  </a:cubicBezTo>
                  <a:cubicBezTo>
                    <a:pt x="206" y="240"/>
                    <a:pt x="239" y="191"/>
                    <a:pt x="223" y="104"/>
                  </a:cubicBezTo>
                  <a:cubicBezTo>
                    <a:pt x="223" y="71"/>
                    <a:pt x="186"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1" name="Google Shape;20891;p55"/>
            <p:cNvSpPr/>
            <p:nvPr/>
          </p:nvSpPr>
          <p:spPr>
            <a:xfrm>
              <a:off x="5104900" y="2553050"/>
              <a:ext cx="6000" cy="6675"/>
            </a:xfrm>
            <a:custGeom>
              <a:avLst/>
              <a:gdLst/>
              <a:ahLst/>
              <a:cxnLst/>
              <a:rect l="l" t="t" r="r" b="b"/>
              <a:pathLst>
                <a:path w="240" h="267" extrusionOk="0">
                  <a:moveTo>
                    <a:pt x="112" y="1"/>
                  </a:moveTo>
                  <a:cubicBezTo>
                    <a:pt x="92" y="1"/>
                    <a:pt x="73" y="10"/>
                    <a:pt x="54" y="31"/>
                  </a:cubicBezTo>
                  <a:cubicBezTo>
                    <a:pt x="34" y="31"/>
                    <a:pt x="17" y="64"/>
                    <a:pt x="17" y="81"/>
                  </a:cubicBezTo>
                  <a:cubicBezTo>
                    <a:pt x="1" y="118"/>
                    <a:pt x="1" y="151"/>
                    <a:pt x="1" y="167"/>
                  </a:cubicBezTo>
                  <a:cubicBezTo>
                    <a:pt x="17" y="200"/>
                    <a:pt x="34" y="237"/>
                    <a:pt x="71" y="254"/>
                  </a:cubicBezTo>
                  <a:cubicBezTo>
                    <a:pt x="88" y="263"/>
                    <a:pt x="105" y="267"/>
                    <a:pt x="121" y="267"/>
                  </a:cubicBezTo>
                  <a:cubicBezTo>
                    <a:pt x="164" y="267"/>
                    <a:pt x="199" y="235"/>
                    <a:pt x="223" y="184"/>
                  </a:cubicBezTo>
                  <a:cubicBezTo>
                    <a:pt x="240" y="118"/>
                    <a:pt x="207" y="31"/>
                    <a:pt x="158" y="15"/>
                  </a:cubicBezTo>
                  <a:cubicBezTo>
                    <a:pt x="142" y="6"/>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2" name="Google Shape;20892;p55"/>
            <p:cNvSpPr/>
            <p:nvPr/>
          </p:nvSpPr>
          <p:spPr>
            <a:xfrm>
              <a:off x="5104075" y="2505675"/>
              <a:ext cx="6000" cy="6525"/>
            </a:xfrm>
            <a:custGeom>
              <a:avLst/>
              <a:gdLst/>
              <a:ahLst/>
              <a:cxnLst/>
              <a:rect l="l" t="t" r="r" b="b"/>
              <a:pathLst>
                <a:path w="240" h="261" extrusionOk="0">
                  <a:moveTo>
                    <a:pt x="137" y="1"/>
                  </a:moveTo>
                  <a:cubicBezTo>
                    <a:pt x="104" y="1"/>
                    <a:pt x="67" y="17"/>
                    <a:pt x="50" y="34"/>
                  </a:cubicBezTo>
                  <a:cubicBezTo>
                    <a:pt x="1" y="71"/>
                    <a:pt x="1" y="157"/>
                    <a:pt x="34" y="207"/>
                  </a:cubicBezTo>
                  <a:cubicBezTo>
                    <a:pt x="50" y="240"/>
                    <a:pt x="87" y="261"/>
                    <a:pt x="104" y="261"/>
                  </a:cubicBezTo>
                  <a:cubicBezTo>
                    <a:pt x="137" y="261"/>
                    <a:pt x="170" y="261"/>
                    <a:pt x="191" y="240"/>
                  </a:cubicBezTo>
                  <a:cubicBezTo>
                    <a:pt x="207" y="207"/>
                    <a:pt x="223" y="190"/>
                    <a:pt x="223" y="157"/>
                  </a:cubicBezTo>
                  <a:cubicBezTo>
                    <a:pt x="240" y="120"/>
                    <a:pt x="223" y="87"/>
                    <a:pt x="207" y="54"/>
                  </a:cubicBezTo>
                  <a:cubicBezTo>
                    <a:pt x="191" y="34"/>
                    <a:pt x="170"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3" name="Google Shape;20893;p55"/>
            <p:cNvSpPr/>
            <p:nvPr/>
          </p:nvSpPr>
          <p:spPr>
            <a:xfrm>
              <a:off x="5102750" y="2478150"/>
              <a:ext cx="6100" cy="6650"/>
            </a:xfrm>
            <a:custGeom>
              <a:avLst/>
              <a:gdLst/>
              <a:ahLst/>
              <a:cxnLst/>
              <a:rect l="l" t="t" r="r" b="b"/>
              <a:pathLst>
                <a:path w="244" h="266" extrusionOk="0">
                  <a:moveTo>
                    <a:pt x="120" y="1"/>
                  </a:moveTo>
                  <a:cubicBezTo>
                    <a:pt x="87" y="1"/>
                    <a:pt x="70" y="1"/>
                    <a:pt x="37" y="38"/>
                  </a:cubicBezTo>
                  <a:cubicBezTo>
                    <a:pt x="17" y="55"/>
                    <a:pt x="0" y="88"/>
                    <a:pt x="0" y="125"/>
                  </a:cubicBezTo>
                  <a:cubicBezTo>
                    <a:pt x="0" y="158"/>
                    <a:pt x="0" y="191"/>
                    <a:pt x="17" y="207"/>
                  </a:cubicBezTo>
                  <a:cubicBezTo>
                    <a:pt x="49" y="249"/>
                    <a:pt x="86" y="266"/>
                    <a:pt x="118" y="266"/>
                  </a:cubicBezTo>
                  <a:cubicBezTo>
                    <a:pt x="140" y="266"/>
                    <a:pt x="160" y="258"/>
                    <a:pt x="173" y="244"/>
                  </a:cubicBezTo>
                  <a:cubicBezTo>
                    <a:pt x="223" y="191"/>
                    <a:pt x="244" y="104"/>
                    <a:pt x="190" y="55"/>
                  </a:cubicBezTo>
                  <a:cubicBezTo>
                    <a:pt x="190" y="38"/>
                    <a:pt x="173" y="22"/>
                    <a:pt x="157" y="22"/>
                  </a:cubicBezTo>
                  <a:cubicBezTo>
                    <a:pt x="140"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4" name="Google Shape;20894;p55"/>
            <p:cNvSpPr/>
            <p:nvPr/>
          </p:nvSpPr>
          <p:spPr>
            <a:xfrm>
              <a:off x="5084300" y="2603700"/>
              <a:ext cx="6000" cy="6425"/>
            </a:xfrm>
            <a:custGeom>
              <a:avLst/>
              <a:gdLst/>
              <a:ahLst/>
              <a:cxnLst/>
              <a:rect l="l" t="t" r="r" b="b"/>
              <a:pathLst>
                <a:path w="240" h="257" extrusionOk="0">
                  <a:moveTo>
                    <a:pt x="122" y="0"/>
                  </a:moveTo>
                  <a:cubicBezTo>
                    <a:pt x="78" y="0"/>
                    <a:pt x="44" y="32"/>
                    <a:pt x="17" y="83"/>
                  </a:cubicBezTo>
                  <a:cubicBezTo>
                    <a:pt x="0" y="153"/>
                    <a:pt x="33" y="219"/>
                    <a:pt x="87" y="256"/>
                  </a:cubicBezTo>
                  <a:lnTo>
                    <a:pt x="136" y="256"/>
                  </a:lnTo>
                  <a:cubicBezTo>
                    <a:pt x="173" y="256"/>
                    <a:pt x="223" y="219"/>
                    <a:pt x="223" y="170"/>
                  </a:cubicBezTo>
                  <a:cubicBezTo>
                    <a:pt x="239" y="133"/>
                    <a:pt x="239" y="83"/>
                    <a:pt x="206" y="29"/>
                  </a:cubicBezTo>
                  <a:cubicBezTo>
                    <a:pt x="206" y="29"/>
                    <a:pt x="190" y="13"/>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5" name="Google Shape;20895;p55"/>
            <p:cNvSpPr/>
            <p:nvPr/>
          </p:nvSpPr>
          <p:spPr>
            <a:xfrm>
              <a:off x="5086875" y="2554050"/>
              <a:ext cx="6000" cy="6550"/>
            </a:xfrm>
            <a:custGeom>
              <a:avLst/>
              <a:gdLst/>
              <a:ahLst/>
              <a:cxnLst/>
              <a:rect l="l" t="t" r="r" b="b"/>
              <a:pathLst>
                <a:path w="240" h="262" extrusionOk="0">
                  <a:moveTo>
                    <a:pt x="111" y="1"/>
                  </a:moveTo>
                  <a:cubicBezTo>
                    <a:pt x="92" y="1"/>
                    <a:pt x="77" y="12"/>
                    <a:pt x="54" y="24"/>
                  </a:cubicBezTo>
                  <a:cubicBezTo>
                    <a:pt x="0" y="78"/>
                    <a:pt x="0" y="160"/>
                    <a:pt x="33" y="214"/>
                  </a:cubicBezTo>
                  <a:cubicBezTo>
                    <a:pt x="55" y="243"/>
                    <a:pt x="87" y="262"/>
                    <a:pt x="120" y="262"/>
                  </a:cubicBezTo>
                  <a:cubicBezTo>
                    <a:pt x="144" y="262"/>
                    <a:pt x="168" y="252"/>
                    <a:pt x="190" y="230"/>
                  </a:cubicBezTo>
                  <a:cubicBezTo>
                    <a:pt x="239" y="181"/>
                    <a:pt x="239" y="111"/>
                    <a:pt x="206" y="41"/>
                  </a:cubicBezTo>
                  <a:cubicBezTo>
                    <a:pt x="190" y="24"/>
                    <a:pt x="190" y="8"/>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6" name="Google Shape;20896;p55"/>
            <p:cNvSpPr/>
            <p:nvPr/>
          </p:nvSpPr>
          <p:spPr>
            <a:xfrm>
              <a:off x="5089850" y="2586075"/>
              <a:ext cx="6525" cy="6600"/>
            </a:xfrm>
            <a:custGeom>
              <a:avLst/>
              <a:gdLst/>
              <a:ahLst/>
              <a:cxnLst/>
              <a:rect l="l" t="t" r="r" b="b"/>
              <a:pathLst>
                <a:path w="261" h="264" extrusionOk="0">
                  <a:moveTo>
                    <a:pt x="130" y="0"/>
                  </a:moveTo>
                  <a:cubicBezTo>
                    <a:pt x="89" y="0"/>
                    <a:pt x="50" y="32"/>
                    <a:pt x="38" y="83"/>
                  </a:cubicBezTo>
                  <a:cubicBezTo>
                    <a:pt x="1" y="153"/>
                    <a:pt x="38" y="219"/>
                    <a:pt x="87" y="256"/>
                  </a:cubicBezTo>
                  <a:cubicBezTo>
                    <a:pt x="98" y="256"/>
                    <a:pt x="109" y="264"/>
                    <a:pt x="122" y="264"/>
                  </a:cubicBezTo>
                  <a:cubicBezTo>
                    <a:pt x="128" y="264"/>
                    <a:pt x="134" y="262"/>
                    <a:pt x="141" y="256"/>
                  </a:cubicBezTo>
                  <a:cubicBezTo>
                    <a:pt x="191" y="256"/>
                    <a:pt x="224" y="219"/>
                    <a:pt x="244" y="186"/>
                  </a:cubicBezTo>
                  <a:cubicBezTo>
                    <a:pt x="261" y="137"/>
                    <a:pt x="244" y="83"/>
                    <a:pt x="224" y="50"/>
                  </a:cubicBezTo>
                  <a:cubicBezTo>
                    <a:pt x="207" y="34"/>
                    <a:pt x="191" y="13"/>
                    <a:pt x="174" y="13"/>
                  </a:cubicBezTo>
                  <a:cubicBezTo>
                    <a:pt x="160" y="4"/>
                    <a:pt x="14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7" name="Google Shape;20897;p55"/>
            <p:cNvSpPr/>
            <p:nvPr/>
          </p:nvSpPr>
          <p:spPr>
            <a:xfrm>
              <a:off x="5052950" y="2453725"/>
              <a:ext cx="3025" cy="6425"/>
            </a:xfrm>
            <a:custGeom>
              <a:avLst/>
              <a:gdLst/>
              <a:ahLst/>
              <a:cxnLst/>
              <a:rect l="l" t="t" r="r" b="b"/>
              <a:pathLst>
                <a:path w="121" h="257" extrusionOk="0">
                  <a:moveTo>
                    <a:pt x="1" y="1"/>
                  </a:moveTo>
                  <a:lnTo>
                    <a:pt x="1" y="256"/>
                  </a:lnTo>
                  <a:cubicBezTo>
                    <a:pt x="50" y="240"/>
                    <a:pt x="87" y="223"/>
                    <a:pt x="104" y="174"/>
                  </a:cubicBezTo>
                  <a:cubicBezTo>
                    <a:pt x="120" y="120"/>
                    <a:pt x="104" y="71"/>
                    <a:pt x="87" y="34"/>
                  </a:cubicBezTo>
                  <a:cubicBezTo>
                    <a:pt x="71" y="17"/>
                    <a:pt x="50" y="17"/>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8" name="Google Shape;20898;p55"/>
            <p:cNvSpPr/>
            <p:nvPr/>
          </p:nvSpPr>
          <p:spPr>
            <a:xfrm>
              <a:off x="5057300" y="2685325"/>
              <a:ext cx="6000" cy="6725"/>
            </a:xfrm>
            <a:custGeom>
              <a:avLst/>
              <a:gdLst/>
              <a:ahLst/>
              <a:cxnLst/>
              <a:rect l="l" t="t" r="r" b="b"/>
              <a:pathLst>
                <a:path w="240" h="269" extrusionOk="0">
                  <a:moveTo>
                    <a:pt x="127" y="0"/>
                  </a:moveTo>
                  <a:cubicBezTo>
                    <a:pt x="86" y="0"/>
                    <a:pt x="45" y="32"/>
                    <a:pt x="33" y="83"/>
                  </a:cubicBezTo>
                  <a:cubicBezTo>
                    <a:pt x="0" y="149"/>
                    <a:pt x="33" y="236"/>
                    <a:pt x="83" y="252"/>
                  </a:cubicBezTo>
                  <a:cubicBezTo>
                    <a:pt x="103" y="269"/>
                    <a:pt x="120" y="269"/>
                    <a:pt x="136" y="269"/>
                  </a:cubicBezTo>
                  <a:cubicBezTo>
                    <a:pt x="186" y="252"/>
                    <a:pt x="223" y="236"/>
                    <a:pt x="239" y="186"/>
                  </a:cubicBezTo>
                  <a:cubicBezTo>
                    <a:pt x="239" y="133"/>
                    <a:pt x="239" y="83"/>
                    <a:pt x="206" y="46"/>
                  </a:cubicBezTo>
                  <a:cubicBezTo>
                    <a:pt x="206" y="30"/>
                    <a:pt x="186" y="13"/>
                    <a:pt x="169" y="13"/>
                  </a:cubicBezTo>
                  <a:cubicBezTo>
                    <a:pt x="156" y="5"/>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9" name="Google Shape;20899;p55"/>
            <p:cNvSpPr/>
            <p:nvPr/>
          </p:nvSpPr>
          <p:spPr>
            <a:xfrm>
              <a:off x="5061525" y="2639375"/>
              <a:ext cx="6100" cy="6825"/>
            </a:xfrm>
            <a:custGeom>
              <a:avLst/>
              <a:gdLst/>
              <a:ahLst/>
              <a:cxnLst/>
              <a:rect l="l" t="t" r="r" b="b"/>
              <a:pathLst>
                <a:path w="244" h="273" extrusionOk="0">
                  <a:moveTo>
                    <a:pt x="130" y="0"/>
                  </a:moveTo>
                  <a:cubicBezTo>
                    <a:pt x="121" y="0"/>
                    <a:pt x="111" y="4"/>
                    <a:pt x="103" y="13"/>
                  </a:cubicBezTo>
                  <a:cubicBezTo>
                    <a:pt x="37" y="13"/>
                    <a:pt x="0" y="83"/>
                    <a:pt x="0" y="149"/>
                  </a:cubicBezTo>
                  <a:cubicBezTo>
                    <a:pt x="17" y="186"/>
                    <a:pt x="17" y="219"/>
                    <a:pt x="54" y="235"/>
                  </a:cubicBezTo>
                  <a:cubicBezTo>
                    <a:pt x="70" y="252"/>
                    <a:pt x="103" y="272"/>
                    <a:pt x="140" y="272"/>
                  </a:cubicBezTo>
                  <a:cubicBezTo>
                    <a:pt x="190" y="252"/>
                    <a:pt x="243" y="186"/>
                    <a:pt x="223" y="116"/>
                  </a:cubicBezTo>
                  <a:cubicBezTo>
                    <a:pt x="223" y="83"/>
                    <a:pt x="206" y="46"/>
                    <a:pt x="173" y="29"/>
                  </a:cubicBezTo>
                  <a:lnTo>
                    <a:pt x="157" y="13"/>
                  </a:ln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0" name="Google Shape;20900;p55"/>
            <p:cNvSpPr/>
            <p:nvPr/>
          </p:nvSpPr>
          <p:spPr>
            <a:xfrm>
              <a:off x="5068425" y="2699775"/>
              <a:ext cx="6000" cy="6675"/>
            </a:xfrm>
            <a:custGeom>
              <a:avLst/>
              <a:gdLst/>
              <a:ahLst/>
              <a:cxnLst/>
              <a:rect l="l" t="t" r="r" b="b"/>
              <a:pathLst>
                <a:path w="240" h="267" extrusionOk="0">
                  <a:moveTo>
                    <a:pt x="103"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39" y="190"/>
                    <a:pt x="223" y="124"/>
                  </a:cubicBezTo>
                  <a:cubicBezTo>
                    <a:pt x="223" y="70"/>
                    <a:pt x="190" y="37"/>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1" name="Google Shape;20901;p55"/>
            <p:cNvSpPr/>
            <p:nvPr/>
          </p:nvSpPr>
          <p:spPr>
            <a:xfrm>
              <a:off x="5054200" y="2653225"/>
              <a:ext cx="6100" cy="6600"/>
            </a:xfrm>
            <a:custGeom>
              <a:avLst/>
              <a:gdLst/>
              <a:ahLst/>
              <a:cxnLst/>
              <a:rect l="l" t="t" r="r" b="b"/>
              <a:pathLst>
                <a:path w="244" h="264" extrusionOk="0">
                  <a:moveTo>
                    <a:pt x="110" y="0"/>
                  </a:moveTo>
                  <a:cubicBezTo>
                    <a:pt x="86" y="0"/>
                    <a:pt x="66" y="13"/>
                    <a:pt x="54" y="27"/>
                  </a:cubicBezTo>
                  <a:cubicBezTo>
                    <a:pt x="0" y="77"/>
                    <a:pt x="0" y="164"/>
                    <a:pt x="37" y="213"/>
                  </a:cubicBezTo>
                  <a:cubicBezTo>
                    <a:pt x="57" y="245"/>
                    <a:pt x="89" y="263"/>
                    <a:pt x="122" y="263"/>
                  </a:cubicBezTo>
                  <a:cubicBezTo>
                    <a:pt x="146" y="263"/>
                    <a:pt x="170" y="254"/>
                    <a:pt x="190" y="234"/>
                  </a:cubicBezTo>
                  <a:cubicBezTo>
                    <a:pt x="244" y="180"/>
                    <a:pt x="244" y="110"/>
                    <a:pt x="207" y="44"/>
                  </a:cubicBezTo>
                  <a:cubicBezTo>
                    <a:pt x="190" y="27"/>
                    <a:pt x="174" y="27"/>
                    <a:pt x="157" y="7"/>
                  </a:cubicBezTo>
                  <a:lnTo>
                    <a:pt x="141" y="7"/>
                  </a:lnTo>
                  <a:cubicBezTo>
                    <a:pt x="130" y="2"/>
                    <a:pt x="120"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2" name="Google Shape;20902;p55"/>
            <p:cNvSpPr/>
            <p:nvPr/>
          </p:nvSpPr>
          <p:spPr>
            <a:xfrm>
              <a:off x="5052950" y="2746800"/>
              <a:ext cx="4775" cy="6375"/>
            </a:xfrm>
            <a:custGeom>
              <a:avLst/>
              <a:gdLst/>
              <a:ahLst/>
              <a:cxnLst/>
              <a:rect l="l" t="t" r="r" b="b"/>
              <a:pathLst>
                <a:path w="191" h="255" extrusionOk="0">
                  <a:moveTo>
                    <a:pt x="61" y="1"/>
                  </a:moveTo>
                  <a:cubicBezTo>
                    <a:pt x="41" y="1"/>
                    <a:pt x="20" y="9"/>
                    <a:pt x="1" y="28"/>
                  </a:cubicBezTo>
                  <a:lnTo>
                    <a:pt x="1" y="234"/>
                  </a:lnTo>
                  <a:cubicBezTo>
                    <a:pt x="17" y="234"/>
                    <a:pt x="17" y="251"/>
                    <a:pt x="34" y="251"/>
                  </a:cubicBezTo>
                  <a:cubicBezTo>
                    <a:pt x="43" y="254"/>
                    <a:pt x="53" y="255"/>
                    <a:pt x="63" y="255"/>
                  </a:cubicBezTo>
                  <a:cubicBezTo>
                    <a:pt x="109" y="255"/>
                    <a:pt x="157" y="225"/>
                    <a:pt x="174" y="181"/>
                  </a:cubicBezTo>
                  <a:cubicBezTo>
                    <a:pt x="191" y="115"/>
                    <a:pt x="174" y="28"/>
                    <a:pt x="104" y="12"/>
                  </a:cubicBezTo>
                  <a:cubicBezTo>
                    <a:pt x="90" y="5"/>
                    <a:pt x="76"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3" name="Google Shape;20903;p55"/>
            <p:cNvSpPr/>
            <p:nvPr/>
          </p:nvSpPr>
          <p:spPr>
            <a:xfrm>
              <a:off x="5067075" y="2621875"/>
              <a:ext cx="6100" cy="6700"/>
            </a:xfrm>
            <a:custGeom>
              <a:avLst/>
              <a:gdLst/>
              <a:ahLst/>
              <a:cxnLst/>
              <a:rect l="l" t="t" r="r" b="b"/>
              <a:pathLst>
                <a:path w="244" h="268" extrusionOk="0">
                  <a:moveTo>
                    <a:pt x="123" y="0"/>
                  </a:moveTo>
                  <a:cubicBezTo>
                    <a:pt x="117" y="0"/>
                    <a:pt x="111" y="2"/>
                    <a:pt x="104" y="8"/>
                  </a:cubicBezTo>
                  <a:cubicBezTo>
                    <a:pt x="71" y="8"/>
                    <a:pt x="54" y="24"/>
                    <a:pt x="38" y="61"/>
                  </a:cubicBezTo>
                  <a:cubicBezTo>
                    <a:pt x="21" y="78"/>
                    <a:pt x="1" y="111"/>
                    <a:pt x="21" y="148"/>
                  </a:cubicBezTo>
                  <a:cubicBezTo>
                    <a:pt x="21" y="181"/>
                    <a:pt x="38" y="214"/>
                    <a:pt x="54" y="230"/>
                  </a:cubicBezTo>
                  <a:cubicBezTo>
                    <a:pt x="71" y="251"/>
                    <a:pt x="104" y="267"/>
                    <a:pt x="141" y="267"/>
                  </a:cubicBezTo>
                  <a:cubicBezTo>
                    <a:pt x="190" y="251"/>
                    <a:pt x="244" y="181"/>
                    <a:pt x="227" y="111"/>
                  </a:cubicBezTo>
                  <a:cubicBezTo>
                    <a:pt x="227" y="78"/>
                    <a:pt x="207" y="45"/>
                    <a:pt x="190" y="24"/>
                  </a:cubicBezTo>
                  <a:cubicBezTo>
                    <a:pt x="174" y="24"/>
                    <a:pt x="174" y="8"/>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4" name="Google Shape;20904;p55"/>
            <p:cNvSpPr/>
            <p:nvPr/>
          </p:nvSpPr>
          <p:spPr>
            <a:xfrm>
              <a:off x="5052950" y="2703000"/>
              <a:ext cx="4775" cy="6275"/>
            </a:xfrm>
            <a:custGeom>
              <a:avLst/>
              <a:gdLst/>
              <a:ahLst/>
              <a:cxnLst/>
              <a:rect l="l" t="t" r="r" b="b"/>
              <a:pathLst>
                <a:path w="191" h="251" extrusionOk="0">
                  <a:moveTo>
                    <a:pt x="65" y="1"/>
                  </a:moveTo>
                  <a:cubicBezTo>
                    <a:pt x="41" y="1"/>
                    <a:pt x="20" y="9"/>
                    <a:pt x="1" y="28"/>
                  </a:cubicBezTo>
                  <a:lnTo>
                    <a:pt x="1" y="234"/>
                  </a:lnTo>
                  <a:cubicBezTo>
                    <a:pt x="17" y="234"/>
                    <a:pt x="17" y="250"/>
                    <a:pt x="34" y="250"/>
                  </a:cubicBezTo>
                  <a:lnTo>
                    <a:pt x="87" y="250"/>
                  </a:lnTo>
                  <a:cubicBezTo>
                    <a:pt x="120" y="250"/>
                    <a:pt x="153" y="217"/>
                    <a:pt x="174" y="164"/>
                  </a:cubicBezTo>
                  <a:cubicBezTo>
                    <a:pt x="191" y="131"/>
                    <a:pt x="191" y="77"/>
                    <a:pt x="153" y="44"/>
                  </a:cubicBezTo>
                  <a:cubicBezTo>
                    <a:pt x="137" y="28"/>
                    <a:pt x="137" y="11"/>
                    <a:pt x="120" y="11"/>
                  </a:cubicBezTo>
                  <a:cubicBezTo>
                    <a:pt x="100" y="5"/>
                    <a:pt x="8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5" name="Google Shape;20905;p55"/>
            <p:cNvSpPr/>
            <p:nvPr/>
          </p:nvSpPr>
          <p:spPr>
            <a:xfrm>
              <a:off x="5078725" y="2453725"/>
              <a:ext cx="5175" cy="3100"/>
            </a:xfrm>
            <a:custGeom>
              <a:avLst/>
              <a:gdLst/>
              <a:ahLst/>
              <a:cxnLst/>
              <a:rect l="l" t="t" r="r" b="b"/>
              <a:pathLst>
                <a:path w="207" h="124" extrusionOk="0">
                  <a:moveTo>
                    <a:pt x="1" y="1"/>
                  </a:moveTo>
                  <a:lnTo>
                    <a:pt x="1" y="17"/>
                  </a:lnTo>
                  <a:cubicBezTo>
                    <a:pt x="1" y="78"/>
                    <a:pt x="54" y="124"/>
                    <a:pt x="100" y="124"/>
                  </a:cubicBezTo>
                  <a:cubicBezTo>
                    <a:pt x="107" y="124"/>
                    <a:pt x="114" y="123"/>
                    <a:pt x="120" y="120"/>
                  </a:cubicBezTo>
                  <a:cubicBezTo>
                    <a:pt x="153" y="120"/>
                    <a:pt x="174" y="104"/>
                    <a:pt x="190" y="71"/>
                  </a:cubicBezTo>
                  <a:cubicBezTo>
                    <a:pt x="207" y="71"/>
                    <a:pt x="207" y="50"/>
                    <a:pt x="207" y="50"/>
                  </a:cubicBezTo>
                  <a:cubicBezTo>
                    <a:pt x="137" y="34"/>
                    <a:pt x="71" y="1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6" name="Google Shape;20906;p55"/>
            <p:cNvSpPr/>
            <p:nvPr/>
          </p:nvSpPr>
          <p:spPr>
            <a:xfrm>
              <a:off x="5124700" y="2736225"/>
              <a:ext cx="6000" cy="6550"/>
            </a:xfrm>
            <a:custGeom>
              <a:avLst/>
              <a:gdLst/>
              <a:ahLst/>
              <a:cxnLst/>
              <a:rect l="l" t="t" r="r" b="b"/>
              <a:pathLst>
                <a:path w="240" h="262" extrusionOk="0">
                  <a:moveTo>
                    <a:pt x="134" y="0"/>
                  </a:moveTo>
                  <a:cubicBezTo>
                    <a:pt x="84" y="0"/>
                    <a:pt x="44" y="35"/>
                    <a:pt x="17" y="88"/>
                  </a:cubicBezTo>
                  <a:cubicBezTo>
                    <a:pt x="0" y="158"/>
                    <a:pt x="33" y="228"/>
                    <a:pt x="87" y="245"/>
                  </a:cubicBezTo>
                  <a:cubicBezTo>
                    <a:pt x="104" y="261"/>
                    <a:pt x="120" y="261"/>
                    <a:pt x="136" y="261"/>
                  </a:cubicBezTo>
                  <a:cubicBezTo>
                    <a:pt x="169" y="261"/>
                    <a:pt x="207" y="228"/>
                    <a:pt x="223" y="175"/>
                  </a:cubicBezTo>
                  <a:cubicBezTo>
                    <a:pt x="240" y="125"/>
                    <a:pt x="240" y="72"/>
                    <a:pt x="207" y="39"/>
                  </a:cubicBezTo>
                  <a:cubicBezTo>
                    <a:pt x="190" y="22"/>
                    <a:pt x="190" y="22"/>
                    <a:pt x="169"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7" name="Google Shape;20907;p55"/>
            <p:cNvSpPr/>
            <p:nvPr/>
          </p:nvSpPr>
          <p:spPr>
            <a:xfrm>
              <a:off x="5191700" y="2661125"/>
              <a:ext cx="6000" cy="6675"/>
            </a:xfrm>
            <a:custGeom>
              <a:avLst/>
              <a:gdLst/>
              <a:ahLst/>
              <a:cxnLst/>
              <a:rect l="l" t="t" r="r" b="b"/>
              <a:pathLst>
                <a:path w="240" h="267" extrusionOk="0">
                  <a:moveTo>
                    <a:pt x="103" y="0"/>
                  </a:moveTo>
                  <a:cubicBezTo>
                    <a:pt x="50" y="21"/>
                    <a:pt x="0" y="87"/>
                    <a:pt x="17" y="157"/>
                  </a:cubicBezTo>
                  <a:cubicBezTo>
                    <a:pt x="17" y="190"/>
                    <a:pt x="33" y="227"/>
                    <a:pt x="50" y="243"/>
                  </a:cubicBezTo>
                  <a:cubicBezTo>
                    <a:pt x="76" y="255"/>
                    <a:pt x="92" y="267"/>
                    <a:pt x="111" y="267"/>
                  </a:cubicBezTo>
                  <a:cubicBezTo>
                    <a:pt x="118" y="267"/>
                    <a:pt x="127" y="265"/>
                    <a:pt x="136" y="260"/>
                  </a:cubicBezTo>
                  <a:cubicBezTo>
                    <a:pt x="206" y="260"/>
                    <a:pt x="239" y="190"/>
                    <a:pt x="223" y="124"/>
                  </a:cubicBezTo>
                  <a:cubicBezTo>
                    <a:pt x="223" y="87"/>
                    <a:pt x="206" y="54"/>
                    <a:pt x="190" y="37"/>
                  </a:cubicBezTo>
                  <a:cubicBezTo>
                    <a:pt x="169" y="21"/>
                    <a:pt x="169"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8" name="Google Shape;20908;p55"/>
            <p:cNvSpPr/>
            <p:nvPr/>
          </p:nvSpPr>
          <p:spPr>
            <a:xfrm>
              <a:off x="5216125" y="2644250"/>
              <a:ext cx="6100" cy="6550"/>
            </a:xfrm>
            <a:custGeom>
              <a:avLst/>
              <a:gdLst/>
              <a:ahLst/>
              <a:cxnLst/>
              <a:rect l="l" t="t" r="r" b="b"/>
              <a:pathLst>
                <a:path w="244" h="262" extrusionOk="0">
                  <a:moveTo>
                    <a:pt x="94" y="0"/>
                  </a:moveTo>
                  <a:cubicBezTo>
                    <a:pt x="76" y="0"/>
                    <a:pt x="61" y="12"/>
                    <a:pt x="38" y="24"/>
                  </a:cubicBezTo>
                  <a:cubicBezTo>
                    <a:pt x="17" y="40"/>
                    <a:pt x="0" y="77"/>
                    <a:pt x="0" y="110"/>
                  </a:cubicBezTo>
                  <a:cubicBezTo>
                    <a:pt x="0" y="143"/>
                    <a:pt x="0" y="180"/>
                    <a:pt x="17" y="213"/>
                  </a:cubicBezTo>
                  <a:cubicBezTo>
                    <a:pt x="48" y="242"/>
                    <a:pt x="86" y="261"/>
                    <a:pt x="117" y="261"/>
                  </a:cubicBezTo>
                  <a:cubicBezTo>
                    <a:pt x="140" y="261"/>
                    <a:pt x="160" y="252"/>
                    <a:pt x="174" y="230"/>
                  </a:cubicBezTo>
                  <a:cubicBezTo>
                    <a:pt x="223" y="180"/>
                    <a:pt x="244" y="110"/>
                    <a:pt x="190" y="40"/>
                  </a:cubicBezTo>
                  <a:cubicBezTo>
                    <a:pt x="190" y="24"/>
                    <a:pt x="174" y="7"/>
                    <a:pt x="157" y="7"/>
                  </a:cubicBezTo>
                  <a:lnTo>
                    <a:pt x="120" y="7"/>
                  </a:lnTo>
                  <a:cubicBezTo>
                    <a:pt x="110" y="2"/>
                    <a:pt x="102"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9" name="Google Shape;20909;p55"/>
            <p:cNvSpPr/>
            <p:nvPr/>
          </p:nvSpPr>
          <p:spPr>
            <a:xfrm>
              <a:off x="5207575" y="2706250"/>
              <a:ext cx="6000" cy="6425"/>
            </a:xfrm>
            <a:custGeom>
              <a:avLst/>
              <a:gdLst/>
              <a:ahLst/>
              <a:cxnLst/>
              <a:rect l="l" t="t" r="r" b="b"/>
              <a:pathLst>
                <a:path w="240" h="257" extrusionOk="0">
                  <a:moveTo>
                    <a:pt x="103" y="1"/>
                  </a:moveTo>
                  <a:cubicBezTo>
                    <a:pt x="33" y="1"/>
                    <a:pt x="0" y="71"/>
                    <a:pt x="17" y="137"/>
                  </a:cubicBezTo>
                  <a:cubicBezTo>
                    <a:pt x="17" y="174"/>
                    <a:pt x="33" y="207"/>
                    <a:pt x="50" y="224"/>
                  </a:cubicBezTo>
                  <a:cubicBezTo>
                    <a:pt x="87" y="257"/>
                    <a:pt x="103" y="257"/>
                    <a:pt x="136" y="257"/>
                  </a:cubicBezTo>
                  <a:cubicBezTo>
                    <a:pt x="190" y="240"/>
                    <a:pt x="239" y="174"/>
                    <a:pt x="223" y="104"/>
                  </a:cubicBezTo>
                  <a:cubicBezTo>
                    <a:pt x="223" y="71"/>
                    <a:pt x="206" y="34"/>
                    <a:pt x="190" y="17"/>
                  </a:cubicBezTo>
                  <a:cubicBezTo>
                    <a:pt x="173"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0" name="Google Shape;20910;p55"/>
            <p:cNvSpPr/>
            <p:nvPr/>
          </p:nvSpPr>
          <p:spPr>
            <a:xfrm>
              <a:off x="5218300" y="2624225"/>
              <a:ext cx="6000" cy="6675"/>
            </a:xfrm>
            <a:custGeom>
              <a:avLst/>
              <a:gdLst/>
              <a:ahLst/>
              <a:cxnLst/>
              <a:rect l="l" t="t" r="r" b="b"/>
              <a:pathLst>
                <a:path w="240" h="267" extrusionOk="0">
                  <a:moveTo>
                    <a:pt x="103" y="0"/>
                  </a:moveTo>
                  <a:cubicBezTo>
                    <a:pt x="54" y="17"/>
                    <a:pt x="0" y="87"/>
                    <a:pt x="17" y="157"/>
                  </a:cubicBezTo>
                  <a:cubicBezTo>
                    <a:pt x="17" y="190"/>
                    <a:pt x="33" y="223"/>
                    <a:pt x="54" y="239"/>
                  </a:cubicBezTo>
                  <a:cubicBezTo>
                    <a:pt x="77" y="254"/>
                    <a:pt x="92" y="267"/>
                    <a:pt x="111" y="267"/>
                  </a:cubicBezTo>
                  <a:cubicBezTo>
                    <a:pt x="119" y="267"/>
                    <a:pt x="127" y="265"/>
                    <a:pt x="136" y="260"/>
                  </a:cubicBezTo>
                  <a:cubicBezTo>
                    <a:pt x="206" y="260"/>
                    <a:pt x="239" y="190"/>
                    <a:pt x="223" y="120"/>
                  </a:cubicBezTo>
                  <a:cubicBezTo>
                    <a:pt x="223" y="87"/>
                    <a:pt x="206" y="54"/>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1" name="Google Shape;20911;p55"/>
            <p:cNvSpPr/>
            <p:nvPr/>
          </p:nvSpPr>
          <p:spPr>
            <a:xfrm>
              <a:off x="5217475" y="2671725"/>
              <a:ext cx="6000" cy="6625"/>
            </a:xfrm>
            <a:custGeom>
              <a:avLst/>
              <a:gdLst/>
              <a:ahLst/>
              <a:cxnLst/>
              <a:rect l="l" t="t" r="r" b="b"/>
              <a:pathLst>
                <a:path w="240" h="265" extrusionOk="0">
                  <a:moveTo>
                    <a:pt x="106" y="0"/>
                  </a:moveTo>
                  <a:cubicBezTo>
                    <a:pt x="83" y="0"/>
                    <a:pt x="61" y="14"/>
                    <a:pt x="50" y="25"/>
                  </a:cubicBezTo>
                  <a:cubicBezTo>
                    <a:pt x="0" y="75"/>
                    <a:pt x="0" y="162"/>
                    <a:pt x="33" y="215"/>
                  </a:cubicBezTo>
                  <a:cubicBezTo>
                    <a:pt x="50" y="232"/>
                    <a:pt x="87" y="248"/>
                    <a:pt x="103" y="265"/>
                  </a:cubicBezTo>
                  <a:cubicBezTo>
                    <a:pt x="136" y="265"/>
                    <a:pt x="169" y="248"/>
                    <a:pt x="190" y="232"/>
                  </a:cubicBezTo>
                  <a:cubicBezTo>
                    <a:pt x="206" y="215"/>
                    <a:pt x="223" y="178"/>
                    <a:pt x="239" y="145"/>
                  </a:cubicBezTo>
                  <a:cubicBezTo>
                    <a:pt x="239" y="112"/>
                    <a:pt x="223" y="75"/>
                    <a:pt x="206" y="42"/>
                  </a:cubicBezTo>
                  <a:cubicBezTo>
                    <a:pt x="190" y="25"/>
                    <a:pt x="169" y="25"/>
                    <a:pt x="153" y="9"/>
                  </a:cubicBezTo>
                  <a:lnTo>
                    <a:pt x="136" y="9"/>
                  </a:lnTo>
                  <a:cubicBezTo>
                    <a:pt x="126" y="3"/>
                    <a:pt x="11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2" name="Google Shape;20912;p55"/>
            <p:cNvSpPr/>
            <p:nvPr/>
          </p:nvSpPr>
          <p:spPr>
            <a:xfrm>
              <a:off x="5195500" y="2694475"/>
              <a:ext cx="6125" cy="6575"/>
            </a:xfrm>
            <a:custGeom>
              <a:avLst/>
              <a:gdLst/>
              <a:ahLst/>
              <a:cxnLst/>
              <a:rect l="l" t="t" r="r" b="b"/>
              <a:pathLst>
                <a:path w="245" h="263" extrusionOk="0">
                  <a:moveTo>
                    <a:pt x="119" y="0"/>
                  </a:moveTo>
                  <a:cubicBezTo>
                    <a:pt x="76" y="0"/>
                    <a:pt x="33" y="22"/>
                    <a:pt x="17" y="76"/>
                  </a:cubicBezTo>
                  <a:cubicBezTo>
                    <a:pt x="1" y="146"/>
                    <a:pt x="17" y="233"/>
                    <a:pt x="87" y="249"/>
                  </a:cubicBezTo>
                  <a:cubicBezTo>
                    <a:pt x="102" y="258"/>
                    <a:pt x="117" y="262"/>
                    <a:pt x="132" y="262"/>
                  </a:cubicBezTo>
                  <a:cubicBezTo>
                    <a:pt x="173" y="262"/>
                    <a:pt x="211" y="231"/>
                    <a:pt x="224" y="179"/>
                  </a:cubicBezTo>
                  <a:cubicBezTo>
                    <a:pt x="244" y="109"/>
                    <a:pt x="224" y="43"/>
                    <a:pt x="158"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3" name="Google Shape;20913;p55"/>
            <p:cNvSpPr/>
            <p:nvPr/>
          </p:nvSpPr>
          <p:spPr>
            <a:xfrm>
              <a:off x="5200250" y="2719975"/>
              <a:ext cx="6525" cy="6400"/>
            </a:xfrm>
            <a:custGeom>
              <a:avLst/>
              <a:gdLst/>
              <a:ahLst/>
              <a:cxnLst/>
              <a:rect l="l" t="t" r="r" b="b"/>
              <a:pathLst>
                <a:path w="261" h="256" extrusionOk="0">
                  <a:moveTo>
                    <a:pt x="137" y="0"/>
                  </a:moveTo>
                  <a:cubicBezTo>
                    <a:pt x="104" y="0"/>
                    <a:pt x="87" y="0"/>
                    <a:pt x="54" y="37"/>
                  </a:cubicBezTo>
                  <a:cubicBezTo>
                    <a:pt x="17" y="70"/>
                    <a:pt x="1" y="157"/>
                    <a:pt x="34" y="206"/>
                  </a:cubicBezTo>
                  <a:cubicBezTo>
                    <a:pt x="64" y="237"/>
                    <a:pt x="101" y="256"/>
                    <a:pt x="132" y="256"/>
                  </a:cubicBezTo>
                  <a:cubicBezTo>
                    <a:pt x="155" y="256"/>
                    <a:pt x="176" y="246"/>
                    <a:pt x="190" y="223"/>
                  </a:cubicBezTo>
                  <a:cubicBezTo>
                    <a:pt x="240" y="190"/>
                    <a:pt x="260" y="103"/>
                    <a:pt x="207"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4" name="Google Shape;20914;p55"/>
            <p:cNvSpPr/>
            <p:nvPr/>
          </p:nvSpPr>
          <p:spPr>
            <a:xfrm>
              <a:off x="5203650" y="2752125"/>
              <a:ext cx="6100" cy="6525"/>
            </a:xfrm>
            <a:custGeom>
              <a:avLst/>
              <a:gdLst/>
              <a:ahLst/>
              <a:cxnLst/>
              <a:rect l="l" t="t" r="r" b="b"/>
              <a:pathLst>
                <a:path w="244" h="261" extrusionOk="0">
                  <a:moveTo>
                    <a:pt x="129" y="1"/>
                  </a:moveTo>
                  <a:cubicBezTo>
                    <a:pt x="83" y="1"/>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5" name="Google Shape;20915;p55"/>
            <p:cNvSpPr/>
            <p:nvPr/>
          </p:nvSpPr>
          <p:spPr>
            <a:xfrm>
              <a:off x="5213125" y="2594400"/>
              <a:ext cx="5600" cy="6650"/>
            </a:xfrm>
            <a:custGeom>
              <a:avLst/>
              <a:gdLst/>
              <a:ahLst/>
              <a:cxnLst/>
              <a:rect l="l" t="t" r="r" b="b"/>
              <a:pathLst>
                <a:path w="224" h="266" extrusionOk="0">
                  <a:moveTo>
                    <a:pt x="116" y="1"/>
                  </a:moveTo>
                  <a:cubicBezTo>
                    <a:pt x="108" y="1"/>
                    <a:pt x="98" y="3"/>
                    <a:pt x="87" y="10"/>
                  </a:cubicBezTo>
                  <a:cubicBezTo>
                    <a:pt x="34" y="10"/>
                    <a:pt x="1" y="76"/>
                    <a:pt x="1" y="146"/>
                  </a:cubicBezTo>
                  <a:cubicBezTo>
                    <a:pt x="1" y="179"/>
                    <a:pt x="17" y="216"/>
                    <a:pt x="54" y="232"/>
                  </a:cubicBezTo>
                  <a:cubicBezTo>
                    <a:pt x="71" y="249"/>
                    <a:pt x="104" y="265"/>
                    <a:pt x="120" y="265"/>
                  </a:cubicBezTo>
                  <a:cubicBezTo>
                    <a:pt x="191" y="249"/>
                    <a:pt x="224" y="179"/>
                    <a:pt x="224" y="113"/>
                  </a:cubicBezTo>
                  <a:cubicBezTo>
                    <a:pt x="224" y="76"/>
                    <a:pt x="207" y="43"/>
                    <a:pt x="174" y="26"/>
                  </a:cubicBezTo>
                  <a:lnTo>
                    <a:pt x="158" y="10"/>
                  </a:lnTo>
                  <a:cubicBezTo>
                    <a:pt x="144" y="10"/>
                    <a:pt x="13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6" name="Google Shape;20916;p55"/>
            <p:cNvSpPr/>
            <p:nvPr/>
          </p:nvSpPr>
          <p:spPr>
            <a:xfrm>
              <a:off x="5239325" y="2560200"/>
              <a:ext cx="6100" cy="6525"/>
            </a:xfrm>
            <a:custGeom>
              <a:avLst/>
              <a:gdLst/>
              <a:ahLst/>
              <a:cxnLst/>
              <a:rect l="l" t="t" r="r" b="b"/>
              <a:pathLst>
                <a:path w="244" h="261" extrusionOk="0">
                  <a:moveTo>
                    <a:pt x="103" y="1"/>
                  </a:moveTo>
                  <a:cubicBezTo>
                    <a:pt x="70" y="1"/>
                    <a:pt x="54" y="17"/>
                    <a:pt x="37" y="54"/>
                  </a:cubicBezTo>
                  <a:cubicBezTo>
                    <a:pt x="17" y="71"/>
                    <a:pt x="0" y="104"/>
                    <a:pt x="17" y="141"/>
                  </a:cubicBezTo>
                  <a:cubicBezTo>
                    <a:pt x="17" y="174"/>
                    <a:pt x="37" y="207"/>
                    <a:pt x="54" y="223"/>
                  </a:cubicBezTo>
                  <a:cubicBezTo>
                    <a:pt x="87" y="261"/>
                    <a:pt x="103" y="261"/>
                    <a:pt x="140" y="261"/>
                  </a:cubicBezTo>
                  <a:cubicBezTo>
                    <a:pt x="206" y="244"/>
                    <a:pt x="243" y="174"/>
                    <a:pt x="223" y="104"/>
                  </a:cubicBezTo>
                  <a:cubicBezTo>
                    <a:pt x="223" y="71"/>
                    <a:pt x="206" y="38"/>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7" name="Google Shape;20917;p55"/>
            <p:cNvSpPr/>
            <p:nvPr/>
          </p:nvSpPr>
          <p:spPr>
            <a:xfrm>
              <a:off x="5220050" y="2608425"/>
              <a:ext cx="6000" cy="6475"/>
            </a:xfrm>
            <a:custGeom>
              <a:avLst/>
              <a:gdLst/>
              <a:ahLst/>
              <a:cxnLst/>
              <a:rect l="l" t="t" r="r" b="b"/>
              <a:pathLst>
                <a:path w="240" h="259" extrusionOk="0">
                  <a:moveTo>
                    <a:pt x="110" y="1"/>
                  </a:moveTo>
                  <a:cubicBezTo>
                    <a:pt x="70" y="1"/>
                    <a:pt x="29" y="32"/>
                    <a:pt x="17" y="84"/>
                  </a:cubicBezTo>
                  <a:cubicBezTo>
                    <a:pt x="0" y="150"/>
                    <a:pt x="17" y="220"/>
                    <a:pt x="87" y="253"/>
                  </a:cubicBezTo>
                  <a:cubicBezTo>
                    <a:pt x="96" y="257"/>
                    <a:pt x="106" y="258"/>
                    <a:pt x="116" y="258"/>
                  </a:cubicBezTo>
                  <a:cubicBezTo>
                    <a:pt x="161" y="258"/>
                    <a:pt x="209" y="224"/>
                    <a:pt x="223" y="170"/>
                  </a:cubicBezTo>
                  <a:cubicBezTo>
                    <a:pt x="239" y="100"/>
                    <a:pt x="223" y="30"/>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8" name="Google Shape;20918;p55"/>
            <p:cNvSpPr/>
            <p:nvPr/>
          </p:nvSpPr>
          <p:spPr>
            <a:xfrm>
              <a:off x="5246225" y="25894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0" y="223"/>
                  </a:cubicBezTo>
                  <a:cubicBezTo>
                    <a:pt x="70" y="256"/>
                    <a:pt x="103" y="256"/>
                    <a:pt x="120" y="256"/>
                  </a:cubicBezTo>
                  <a:cubicBezTo>
                    <a:pt x="190" y="240"/>
                    <a:pt x="223" y="170"/>
                    <a:pt x="223" y="104"/>
                  </a:cubicBezTo>
                  <a:cubicBezTo>
                    <a:pt x="223" y="67"/>
                    <a:pt x="206" y="34"/>
                    <a:pt x="174"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9" name="Google Shape;20919;p55"/>
            <p:cNvSpPr/>
            <p:nvPr/>
          </p:nvSpPr>
          <p:spPr>
            <a:xfrm>
              <a:off x="5232925" y="2620825"/>
              <a:ext cx="6425" cy="6325"/>
            </a:xfrm>
            <a:custGeom>
              <a:avLst/>
              <a:gdLst/>
              <a:ahLst/>
              <a:cxnLst/>
              <a:rect l="l" t="t" r="r" b="b"/>
              <a:pathLst>
                <a:path w="257" h="253" extrusionOk="0">
                  <a:moveTo>
                    <a:pt x="137" y="0"/>
                  </a:moveTo>
                  <a:cubicBezTo>
                    <a:pt x="120" y="0"/>
                    <a:pt x="87" y="0"/>
                    <a:pt x="50" y="17"/>
                  </a:cubicBezTo>
                  <a:cubicBezTo>
                    <a:pt x="17" y="66"/>
                    <a:pt x="0" y="153"/>
                    <a:pt x="33" y="206"/>
                  </a:cubicBezTo>
                  <a:cubicBezTo>
                    <a:pt x="65" y="235"/>
                    <a:pt x="100" y="253"/>
                    <a:pt x="135" y="253"/>
                  </a:cubicBezTo>
                  <a:cubicBezTo>
                    <a:pt x="160" y="253"/>
                    <a:pt x="184" y="243"/>
                    <a:pt x="207" y="223"/>
                  </a:cubicBezTo>
                  <a:cubicBezTo>
                    <a:pt x="240" y="190"/>
                    <a:pt x="256" y="103"/>
                    <a:pt x="223" y="50"/>
                  </a:cubicBezTo>
                  <a:cubicBezTo>
                    <a:pt x="207" y="33"/>
                    <a:pt x="19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0" name="Google Shape;20920;p55"/>
            <p:cNvSpPr/>
            <p:nvPr/>
          </p:nvSpPr>
          <p:spPr>
            <a:xfrm>
              <a:off x="5234575" y="2577425"/>
              <a:ext cx="6100" cy="6400"/>
            </a:xfrm>
            <a:custGeom>
              <a:avLst/>
              <a:gdLst/>
              <a:ahLst/>
              <a:cxnLst/>
              <a:rect l="l" t="t" r="r" b="b"/>
              <a:pathLst>
                <a:path w="244" h="256" extrusionOk="0">
                  <a:moveTo>
                    <a:pt x="104" y="0"/>
                  </a:moveTo>
                  <a:cubicBezTo>
                    <a:pt x="104" y="0"/>
                    <a:pt x="87" y="0"/>
                    <a:pt x="87" y="17"/>
                  </a:cubicBezTo>
                  <a:cubicBezTo>
                    <a:pt x="38" y="33"/>
                    <a:pt x="0" y="87"/>
                    <a:pt x="21" y="153"/>
                  </a:cubicBezTo>
                  <a:cubicBezTo>
                    <a:pt x="21" y="190"/>
                    <a:pt x="38" y="206"/>
                    <a:pt x="54" y="239"/>
                  </a:cubicBezTo>
                  <a:cubicBezTo>
                    <a:pt x="87" y="256"/>
                    <a:pt x="104" y="256"/>
                    <a:pt x="141" y="256"/>
                  </a:cubicBezTo>
                  <a:cubicBezTo>
                    <a:pt x="207" y="239"/>
                    <a:pt x="244" y="173"/>
                    <a:pt x="244" y="103"/>
                  </a:cubicBezTo>
                  <a:cubicBezTo>
                    <a:pt x="227" y="103"/>
                    <a:pt x="227" y="87"/>
                    <a:pt x="227" y="70"/>
                  </a:cubicBezTo>
                  <a:cubicBezTo>
                    <a:pt x="207" y="50"/>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1" name="Google Shape;20921;p55"/>
            <p:cNvSpPr/>
            <p:nvPr/>
          </p:nvSpPr>
          <p:spPr>
            <a:xfrm>
              <a:off x="5224275" y="2656700"/>
              <a:ext cx="6100" cy="6600"/>
            </a:xfrm>
            <a:custGeom>
              <a:avLst/>
              <a:gdLst/>
              <a:ahLst/>
              <a:cxnLst/>
              <a:rect l="l" t="t" r="r" b="b"/>
              <a:pathLst>
                <a:path w="244" h="264" extrusionOk="0">
                  <a:moveTo>
                    <a:pt x="123" y="1"/>
                  </a:moveTo>
                  <a:cubicBezTo>
                    <a:pt x="117" y="1"/>
                    <a:pt x="110" y="3"/>
                    <a:pt x="103" y="8"/>
                  </a:cubicBezTo>
                  <a:cubicBezTo>
                    <a:pt x="37" y="8"/>
                    <a:pt x="0" y="74"/>
                    <a:pt x="21" y="144"/>
                  </a:cubicBezTo>
                  <a:cubicBezTo>
                    <a:pt x="21" y="177"/>
                    <a:pt x="37" y="214"/>
                    <a:pt x="54" y="231"/>
                  </a:cubicBezTo>
                  <a:cubicBezTo>
                    <a:pt x="87" y="247"/>
                    <a:pt x="103" y="264"/>
                    <a:pt x="140" y="264"/>
                  </a:cubicBezTo>
                  <a:cubicBezTo>
                    <a:pt x="173" y="247"/>
                    <a:pt x="190" y="231"/>
                    <a:pt x="206" y="214"/>
                  </a:cubicBezTo>
                  <a:cubicBezTo>
                    <a:pt x="227" y="177"/>
                    <a:pt x="243" y="144"/>
                    <a:pt x="227" y="111"/>
                  </a:cubicBezTo>
                  <a:cubicBezTo>
                    <a:pt x="227" y="74"/>
                    <a:pt x="206" y="41"/>
                    <a:pt x="190" y="25"/>
                  </a:cubicBezTo>
                  <a:cubicBezTo>
                    <a:pt x="173" y="25"/>
                    <a:pt x="173" y="8"/>
                    <a:pt x="157" y="8"/>
                  </a:cubicBezTo>
                  <a:cubicBezTo>
                    <a:pt x="146" y="8"/>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2" name="Google Shape;20922;p55"/>
            <p:cNvSpPr/>
            <p:nvPr/>
          </p:nvSpPr>
          <p:spPr>
            <a:xfrm>
              <a:off x="5230350" y="2670275"/>
              <a:ext cx="6425" cy="6550"/>
            </a:xfrm>
            <a:custGeom>
              <a:avLst/>
              <a:gdLst/>
              <a:ahLst/>
              <a:cxnLst/>
              <a:rect l="l" t="t" r="r" b="b"/>
              <a:pathLst>
                <a:path w="257" h="262" extrusionOk="0">
                  <a:moveTo>
                    <a:pt x="127" y="1"/>
                  </a:moveTo>
                  <a:cubicBezTo>
                    <a:pt x="87" y="1"/>
                    <a:pt x="46" y="32"/>
                    <a:pt x="33" y="83"/>
                  </a:cubicBezTo>
                  <a:cubicBezTo>
                    <a:pt x="0" y="149"/>
                    <a:pt x="33" y="220"/>
                    <a:pt x="87" y="253"/>
                  </a:cubicBezTo>
                  <a:cubicBezTo>
                    <a:pt x="98" y="253"/>
                    <a:pt x="109" y="262"/>
                    <a:pt x="120" y="262"/>
                  </a:cubicBezTo>
                  <a:cubicBezTo>
                    <a:pt x="125" y="262"/>
                    <a:pt x="131" y="259"/>
                    <a:pt x="136" y="253"/>
                  </a:cubicBezTo>
                  <a:cubicBezTo>
                    <a:pt x="190" y="253"/>
                    <a:pt x="223" y="220"/>
                    <a:pt x="240" y="187"/>
                  </a:cubicBezTo>
                  <a:cubicBezTo>
                    <a:pt x="256" y="133"/>
                    <a:pt x="240" y="83"/>
                    <a:pt x="207" y="46"/>
                  </a:cubicBezTo>
                  <a:cubicBezTo>
                    <a:pt x="207" y="30"/>
                    <a:pt x="190"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3" name="Google Shape;20923;p55"/>
            <p:cNvSpPr/>
            <p:nvPr/>
          </p:nvSpPr>
          <p:spPr>
            <a:xfrm>
              <a:off x="5227775" y="2684150"/>
              <a:ext cx="5575" cy="6525"/>
            </a:xfrm>
            <a:custGeom>
              <a:avLst/>
              <a:gdLst/>
              <a:ahLst/>
              <a:cxnLst/>
              <a:rect l="l" t="t" r="r" b="b"/>
              <a:pathLst>
                <a:path w="223" h="261" extrusionOk="0">
                  <a:moveTo>
                    <a:pt x="99" y="1"/>
                  </a:moveTo>
                  <a:cubicBezTo>
                    <a:pt x="57" y="1"/>
                    <a:pt x="13" y="23"/>
                    <a:pt x="0" y="77"/>
                  </a:cubicBezTo>
                  <a:lnTo>
                    <a:pt x="0" y="147"/>
                  </a:lnTo>
                  <a:cubicBezTo>
                    <a:pt x="0" y="196"/>
                    <a:pt x="33" y="233"/>
                    <a:pt x="66" y="250"/>
                  </a:cubicBezTo>
                  <a:cubicBezTo>
                    <a:pt x="82" y="257"/>
                    <a:pt x="99" y="261"/>
                    <a:pt x="116" y="261"/>
                  </a:cubicBezTo>
                  <a:cubicBezTo>
                    <a:pt x="139" y="261"/>
                    <a:pt x="160" y="253"/>
                    <a:pt x="169" y="233"/>
                  </a:cubicBezTo>
                  <a:cubicBezTo>
                    <a:pt x="190" y="213"/>
                    <a:pt x="206" y="196"/>
                    <a:pt x="206" y="180"/>
                  </a:cubicBezTo>
                  <a:cubicBezTo>
                    <a:pt x="223" y="110"/>
                    <a:pt x="206" y="44"/>
                    <a:pt x="136" y="7"/>
                  </a:cubicBezTo>
                  <a:cubicBezTo>
                    <a:pt x="125" y="3"/>
                    <a:pt x="112"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4" name="Google Shape;20924;p55"/>
            <p:cNvSpPr/>
            <p:nvPr/>
          </p:nvSpPr>
          <p:spPr>
            <a:xfrm>
              <a:off x="5183550" y="2646825"/>
              <a:ext cx="6000" cy="6575"/>
            </a:xfrm>
            <a:custGeom>
              <a:avLst/>
              <a:gdLst/>
              <a:ahLst/>
              <a:cxnLst/>
              <a:rect l="l" t="t" r="r" b="b"/>
              <a:pathLst>
                <a:path w="240" h="263" extrusionOk="0">
                  <a:moveTo>
                    <a:pt x="110" y="0"/>
                  </a:moveTo>
                  <a:cubicBezTo>
                    <a:pt x="91" y="0"/>
                    <a:pt x="73" y="12"/>
                    <a:pt x="50" y="24"/>
                  </a:cubicBezTo>
                  <a:cubicBezTo>
                    <a:pt x="17" y="77"/>
                    <a:pt x="1" y="160"/>
                    <a:pt x="34" y="213"/>
                  </a:cubicBezTo>
                  <a:cubicBezTo>
                    <a:pt x="50" y="230"/>
                    <a:pt x="83" y="246"/>
                    <a:pt x="120" y="263"/>
                  </a:cubicBezTo>
                  <a:cubicBezTo>
                    <a:pt x="137" y="263"/>
                    <a:pt x="170" y="246"/>
                    <a:pt x="186" y="230"/>
                  </a:cubicBezTo>
                  <a:cubicBezTo>
                    <a:pt x="223" y="213"/>
                    <a:pt x="240" y="180"/>
                    <a:pt x="240" y="143"/>
                  </a:cubicBezTo>
                  <a:cubicBezTo>
                    <a:pt x="240" y="110"/>
                    <a:pt x="223" y="77"/>
                    <a:pt x="207" y="40"/>
                  </a:cubicBezTo>
                  <a:cubicBezTo>
                    <a:pt x="207" y="24"/>
                    <a:pt x="186" y="7"/>
                    <a:pt x="170" y="7"/>
                  </a:cubicBezTo>
                  <a:lnTo>
                    <a:pt x="137" y="7"/>
                  </a:lnTo>
                  <a:cubicBezTo>
                    <a:pt x="127" y="2"/>
                    <a:pt x="118"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5" name="Google Shape;20925;p55"/>
            <p:cNvSpPr/>
            <p:nvPr/>
          </p:nvSpPr>
          <p:spPr>
            <a:xfrm>
              <a:off x="5145325" y="2685750"/>
              <a:ext cx="6000" cy="6450"/>
            </a:xfrm>
            <a:custGeom>
              <a:avLst/>
              <a:gdLst/>
              <a:ahLst/>
              <a:cxnLst/>
              <a:rect l="l" t="t" r="r" b="b"/>
              <a:pathLst>
                <a:path w="240" h="258" extrusionOk="0">
                  <a:moveTo>
                    <a:pt x="103" y="0"/>
                  </a:moveTo>
                  <a:cubicBezTo>
                    <a:pt x="86" y="0"/>
                    <a:pt x="68" y="5"/>
                    <a:pt x="49" y="13"/>
                  </a:cubicBezTo>
                  <a:cubicBezTo>
                    <a:pt x="33" y="29"/>
                    <a:pt x="17" y="46"/>
                    <a:pt x="17" y="83"/>
                  </a:cubicBezTo>
                  <a:cubicBezTo>
                    <a:pt x="0" y="116"/>
                    <a:pt x="0" y="132"/>
                    <a:pt x="0" y="169"/>
                  </a:cubicBezTo>
                  <a:cubicBezTo>
                    <a:pt x="17" y="202"/>
                    <a:pt x="33" y="235"/>
                    <a:pt x="66" y="252"/>
                  </a:cubicBezTo>
                  <a:cubicBezTo>
                    <a:pt x="80" y="256"/>
                    <a:pt x="92" y="258"/>
                    <a:pt x="105" y="258"/>
                  </a:cubicBezTo>
                  <a:cubicBezTo>
                    <a:pt x="156" y="258"/>
                    <a:pt x="196" y="226"/>
                    <a:pt x="223" y="186"/>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6" name="Google Shape;20926;p55"/>
            <p:cNvSpPr/>
            <p:nvPr/>
          </p:nvSpPr>
          <p:spPr>
            <a:xfrm>
              <a:off x="5141400" y="2733275"/>
              <a:ext cx="6100" cy="6500"/>
            </a:xfrm>
            <a:custGeom>
              <a:avLst/>
              <a:gdLst/>
              <a:ahLst/>
              <a:cxnLst/>
              <a:rect l="l" t="t" r="r" b="b"/>
              <a:pathLst>
                <a:path w="244" h="260" extrusionOk="0">
                  <a:moveTo>
                    <a:pt x="103" y="0"/>
                  </a:moveTo>
                  <a:cubicBezTo>
                    <a:pt x="37" y="21"/>
                    <a:pt x="0" y="70"/>
                    <a:pt x="17" y="157"/>
                  </a:cubicBezTo>
                  <a:cubicBezTo>
                    <a:pt x="17" y="190"/>
                    <a:pt x="37" y="206"/>
                    <a:pt x="54" y="227"/>
                  </a:cubicBezTo>
                  <a:cubicBezTo>
                    <a:pt x="87" y="260"/>
                    <a:pt x="103" y="260"/>
                    <a:pt x="141" y="260"/>
                  </a:cubicBezTo>
                  <a:cubicBezTo>
                    <a:pt x="190" y="243"/>
                    <a:pt x="244"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7" name="Google Shape;20927;p55"/>
            <p:cNvSpPr/>
            <p:nvPr/>
          </p:nvSpPr>
          <p:spPr>
            <a:xfrm>
              <a:off x="5140150" y="2655125"/>
              <a:ext cx="6000" cy="6525"/>
            </a:xfrm>
            <a:custGeom>
              <a:avLst/>
              <a:gdLst/>
              <a:ahLst/>
              <a:cxnLst/>
              <a:rect l="l" t="t" r="r" b="b"/>
              <a:pathLst>
                <a:path w="240" h="261" extrusionOk="0">
                  <a:moveTo>
                    <a:pt x="104" y="1"/>
                  </a:moveTo>
                  <a:cubicBezTo>
                    <a:pt x="67" y="17"/>
                    <a:pt x="50" y="34"/>
                    <a:pt x="34" y="55"/>
                  </a:cubicBezTo>
                  <a:cubicBezTo>
                    <a:pt x="17" y="88"/>
                    <a:pt x="1" y="121"/>
                    <a:pt x="17" y="158"/>
                  </a:cubicBezTo>
                  <a:cubicBezTo>
                    <a:pt x="17" y="191"/>
                    <a:pt x="34" y="224"/>
                    <a:pt x="50" y="240"/>
                  </a:cubicBezTo>
                  <a:cubicBezTo>
                    <a:pt x="87" y="261"/>
                    <a:pt x="104" y="261"/>
                    <a:pt x="137" y="261"/>
                  </a:cubicBezTo>
                  <a:cubicBezTo>
                    <a:pt x="207" y="261"/>
                    <a:pt x="240" y="191"/>
                    <a:pt x="224" y="121"/>
                  </a:cubicBezTo>
                  <a:cubicBezTo>
                    <a:pt x="224" y="88"/>
                    <a:pt x="207" y="55"/>
                    <a:pt x="191"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8" name="Google Shape;20928;p55"/>
            <p:cNvSpPr/>
            <p:nvPr/>
          </p:nvSpPr>
          <p:spPr>
            <a:xfrm>
              <a:off x="5157775" y="2730825"/>
              <a:ext cx="5600" cy="6550"/>
            </a:xfrm>
            <a:custGeom>
              <a:avLst/>
              <a:gdLst/>
              <a:ahLst/>
              <a:cxnLst/>
              <a:rect l="l" t="t" r="r" b="b"/>
              <a:pathLst>
                <a:path w="224" h="262" extrusionOk="0">
                  <a:moveTo>
                    <a:pt x="129" y="0"/>
                  </a:moveTo>
                  <a:cubicBezTo>
                    <a:pt x="120" y="0"/>
                    <a:pt x="112" y="5"/>
                    <a:pt x="104" y="16"/>
                  </a:cubicBezTo>
                  <a:cubicBezTo>
                    <a:pt x="34" y="16"/>
                    <a:pt x="1" y="82"/>
                    <a:pt x="1" y="152"/>
                  </a:cubicBezTo>
                  <a:cubicBezTo>
                    <a:pt x="1" y="185"/>
                    <a:pt x="17" y="222"/>
                    <a:pt x="50" y="238"/>
                  </a:cubicBezTo>
                  <a:cubicBezTo>
                    <a:pt x="62" y="250"/>
                    <a:pt x="84" y="262"/>
                    <a:pt x="108" y="262"/>
                  </a:cubicBezTo>
                  <a:cubicBezTo>
                    <a:pt x="117" y="262"/>
                    <a:pt x="127" y="260"/>
                    <a:pt x="137" y="255"/>
                  </a:cubicBezTo>
                  <a:cubicBezTo>
                    <a:pt x="153" y="255"/>
                    <a:pt x="186" y="238"/>
                    <a:pt x="207" y="201"/>
                  </a:cubicBezTo>
                  <a:cubicBezTo>
                    <a:pt x="224" y="185"/>
                    <a:pt x="224" y="152"/>
                    <a:pt x="224" y="119"/>
                  </a:cubicBezTo>
                  <a:cubicBezTo>
                    <a:pt x="224" y="82"/>
                    <a:pt x="207" y="49"/>
                    <a:pt x="170" y="32"/>
                  </a:cubicBezTo>
                  <a:cubicBezTo>
                    <a:pt x="170" y="16"/>
                    <a:pt x="153" y="16"/>
                    <a:pt x="153" y="16"/>
                  </a:cubicBezTo>
                  <a:cubicBezTo>
                    <a:pt x="145" y="5"/>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9" name="Google Shape;20929;p55"/>
            <p:cNvSpPr/>
            <p:nvPr/>
          </p:nvSpPr>
          <p:spPr>
            <a:xfrm>
              <a:off x="5146950" y="2668100"/>
              <a:ext cx="6125" cy="6850"/>
            </a:xfrm>
            <a:custGeom>
              <a:avLst/>
              <a:gdLst/>
              <a:ahLst/>
              <a:cxnLst/>
              <a:rect l="l" t="t" r="r" b="b"/>
              <a:pathLst>
                <a:path w="245" h="274" extrusionOk="0">
                  <a:moveTo>
                    <a:pt x="132" y="1"/>
                  </a:moveTo>
                  <a:cubicBezTo>
                    <a:pt x="91" y="1"/>
                    <a:pt x="50" y="32"/>
                    <a:pt x="38" y="84"/>
                  </a:cubicBezTo>
                  <a:cubicBezTo>
                    <a:pt x="1" y="154"/>
                    <a:pt x="38" y="236"/>
                    <a:pt x="88" y="257"/>
                  </a:cubicBezTo>
                  <a:cubicBezTo>
                    <a:pt x="104" y="257"/>
                    <a:pt x="125" y="274"/>
                    <a:pt x="141" y="274"/>
                  </a:cubicBezTo>
                  <a:cubicBezTo>
                    <a:pt x="191" y="257"/>
                    <a:pt x="228" y="220"/>
                    <a:pt x="244" y="187"/>
                  </a:cubicBezTo>
                  <a:cubicBezTo>
                    <a:pt x="244" y="133"/>
                    <a:pt x="244" y="84"/>
                    <a:pt x="207" y="51"/>
                  </a:cubicBezTo>
                  <a:cubicBezTo>
                    <a:pt x="207" y="30"/>
                    <a:pt x="191" y="14"/>
                    <a:pt x="174" y="14"/>
                  </a:cubicBezTo>
                  <a:cubicBezTo>
                    <a:pt x="161" y="5"/>
                    <a:pt x="146"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0" name="Google Shape;20930;p55"/>
            <p:cNvSpPr/>
            <p:nvPr/>
          </p:nvSpPr>
          <p:spPr>
            <a:xfrm>
              <a:off x="5127275" y="2686475"/>
              <a:ext cx="6000" cy="6675"/>
            </a:xfrm>
            <a:custGeom>
              <a:avLst/>
              <a:gdLst/>
              <a:ahLst/>
              <a:cxnLst/>
              <a:rect l="l" t="t" r="r" b="b"/>
              <a:pathLst>
                <a:path w="240" h="267" extrusionOk="0">
                  <a:moveTo>
                    <a:pt x="137" y="0"/>
                  </a:moveTo>
                  <a:cubicBezTo>
                    <a:pt x="104" y="0"/>
                    <a:pt x="66" y="17"/>
                    <a:pt x="50" y="37"/>
                  </a:cubicBezTo>
                  <a:cubicBezTo>
                    <a:pt x="1" y="87"/>
                    <a:pt x="1" y="157"/>
                    <a:pt x="33" y="223"/>
                  </a:cubicBezTo>
                  <a:cubicBezTo>
                    <a:pt x="52" y="253"/>
                    <a:pt x="82" y="266"/>
                    <a:pt x="114" y="266"/>
                  </a:cubicBezTo>
                  <a:cubicBezTo>
                    <a:pt x="140" y="266"/>
                    <a:pt x="167" y="258"/>
                    <a:pt x="190" y="244"/>
                  </a:cubicBezTo>
                  <a:cubicBezTo>
                    <a:pt x="240" y="190"/>
                    <a:pt x="240" y="103"/>
                    <a:pt x="207" y="54"/>
                  </a:cubicBezTo>
                  <a:cubicBezTo>
                    <a:pt x="190" y="37"/>
                    <a:pt x="19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1" name="Google Shape;20931;p55"/>
            <p:cNvSpPr/>
            <p:nvPr/>
          </p:nvSpPr>
          <p:spPr>
            <a:xfrm>
              <a:off x="5134600" y="2672750"/>
              <a:ext cx="6000" cy="6425"/>
            </a:xfrm>
            <a:custGeom>
              <a:avLst/>
              <a:gdLst/>
              <a:ahLst/>
              <a:cxnLst/>
              <a:rect l="l" t="t" r="r" b="b"/>
              <a:pathLst>
                <a:path w="240" h="257" extrusionOk="0">
                  <a:moveTo>
                    <a:pt x="103" y="1"/>
                  </a:moveTo>
                  <a:cubicBezTo>
                    <a:pt x="33" y="17"/>
                    <a:pt x="0" y="88"/>
                    <a:pt x="0" y="154"/>
                  </a:cubicBezTo>
                  <a:cubicBezTo>
                    <a:pt x="17" y="191"/>
                    <a:pt x="33" y="224"/>
                    <a:pt x="50" y="240"/>
                  </a:cubicBezTo>
                  <a:cubicBezTo>
                    <a:pt x="66" y="257"/>
                    <a:pt x="103" y="257"/>
                    <a:pt x="136" y="257"/>
                  </a:cubicBezTo>
                  <a:cubicBezTo>
                    <a:pt x="186" y="240"/>
                    <a:pt x="239" y="191"/>
                    <a:pt x="223" y="104"/>
                  </a:cubicBezTo>
                  <a:cubicBezTo>
                    <a:pt x="223" y="71"/>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2" name="Google Shape;20932;p55"/>
            <p:cNvSpPr/>
            <p:nvPr/>
          </p:nvSpPr>
          <p:spPr>
            <a:xfrm>
              <a:off x="5130275" y="2718825"/>
              <a:ext cx="6400" cy="6325"/>
            </a:xfrm>
            <a:custGeom>
              <a:avLst/>
              <a:gdLst/>
              <a:ahLst/>
              <a:cxnLst/>
              <a:rect l="l" t="t" r="r" b="b"/>
              <a:pathLst>
                <a:path w="256" h="253" extrusionOk="0">
                  <a:moveTo>
                    <a:pt x="128" y="0"/>
                  </a:moveTo>
                  <a:cubicBezTo>
                    <a:pt x="86" y="0"/>
                    <a:pt x="45" y="32"/>
                    <a:pt x="33" y="83"/>
                  </a:cubicBezTo>
                  <a:cubicBezTo>
                    <a:pt x="0" y="149"/>
                    <a:pt x="33" y="219"/>
                    <a:pt x="87" y="252"/>
                  </a:cubicBezTo>
                  <a:lnTo>
                    <a:pt x="136" y="252"/>
                  </a:lnTo>
                  <a:cubicBezTo>
                    <a:pt x="190" y="252"/>
                    <a:pt x="223" y="219"/>
                    <a:pt x="239" y="166"/>
                  </a:cubicBezTo>
                  <a:cubicBezTo>
                    <a:pt x="256" y="133"/>
                    <a:pt x="239" y="83"/>
                    <a:pt x="206" y="46"/>
                  </a:cubicBezTo>
                  <a:cubicBezTo>
                    <a:pt x="206" y="30"/>
                    <a:pt x="190" y="13"/>
                    <a:pt x="173" y="13"/>
                  </a:cubicBezTo>
                  <a:cubicBezTo>
                    <a:pt x="159" y="5"/>
                    <a:pt x="14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3" name="Google Shape;20933;p55"/>
            <p:cNvSpPr/>
            <p:nvPr/>
          </p:nvSpPr>
          <p:spPr>
            <a:xfrm>
              <a:off x="5173250" y="2555975"/>
              <a:ext cx="5575" cy="6425"/>
            </a:xfrm>
            <a:custGeom>
              <a:avLst/>
              <a:gdLst/>
              <a:ahLst/>
              <a:cxnLst/>
              <a:rect l="l" t="t" r="r" b="b"/>
              <a:pathLst>
                <a:path w="223" h="257" extrusionOk="0">
                  <a:moveTo>
                    <a:pt x="83" y="1"/>
                  </a:moveTo>
                  <a:cubicBezTo>
                    <a:pt x="66" y="1"/>
                    <a:pt x="33" y="17"/>
                    <a:pt x="17" y="50"/>
                  </a:cubicBezTo>
                  <a:cubicBezTo>
                    <a:pt x="0" y="83"/>
                    <a:pt x="0" y="120"/>
                    <a:pt x="0" y="153"/>
                  </a:cubicBezTo>
                  <a:cubicBezTo>
                    <a:pt x="0" y="186"/>
                    <a:pt x="17" y="207"/>
                    <a:pt x="33" y="240"/>
                  </a:cubicBezTo>
                  <a:cubicBezTo>
                    <a:pt x="66" y="256"/>
                    <a:pt x="103" y="256"/>
                    <a:pt x="120" y="256"/>
                  </a:cubicBezTo>
                  <a:cubicBezTo>
                    <a:pt x="186" y="240"/>
                    <a:pt x="223" y="186"/>
                    <a:pt x="223" y="104"/>
                  </a:cubicBezTo>
                  <a:cubicBezTo>
                    <a:pt x="206" y="67"/>
                    <a:pt x="18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4" name="Google Shape;20934;p55"/>
            <p:cNvSpPr/>
            <p:nvPr/>
          </p:nvSpPr>
          <p:spPr>
            <a:xfrm>
              <a:off x="5177875" y="2586525"/>
              <a:ext cx="6125" cy="6475"/>
            </a:xfrm>
            <a:custGeom>
              <a:avLst/>
              <a:gdLst/>
              <a:ahLst/>
              <a:cxnLst/>
              <a:rect l="l" t="t" r="r" b="b"/>
              <a:pathLst>
                <a:path w="245" h="259" extrusionOk="0">
                  <a:moveTo>
                    <a:pt x="108" y="0"/>
                  </a:moveTo>
                  <a:cubicBezTo>
                    <a:pt x="93" y="0"/>
                    <a:pt x="79" y="5"/>
                    <a:pt x="71" y="16"/>
                  </a:cubicBezTo>
                  <a:cubicBezTo>
                    <a:pt x="38" y="32"/>
                    <a:pt x="21" y="49"/>
                    <a:pt x="21" y="82"/>
                  </a:cubicBezTo>
                  <a:cubicBezTo>
                    <a:pt x="1" y="119"/>
                    <a:pt x="1" y="135"/>
                    <a:pt x="21" y="168"/>
                  </a:cubicBezTo>
                  <a:cubicBezTo>
                    <a:pt x="21" y="201"/>
                    <a:pt x="54" y="238"/>
                    <a:pt x="71" y="255"/>
                  </a:cubicBezTo>
                  <a:cubicBezTo>
                    <a:pt x="83" y="258"/>
                    <a:pt x="94" y="259"/>
                    <a:pt x="105" y="259"/>
                  </a:cubicBezTo>
                  <a:cubicBezTo>
                    <a:pt x="158" y="259"/>
                    <a:pt x="197" y="226"/>
                    <a:pt x="228" y="168"/>
                  </a:cubicBezTo>
                  <a:cubicBezTo>
                    <a:pt x="244" y="119"/>
                    <a:pt x="207" y="32"/>
                    <a:pt x="158" y="16"/>
                  </a:cubicBezTo>
                  <a:cubicBezTo>
                    <a:pt x="141" y="5"/>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5" name="Google Shape;20935;p55"/>
            <p:cNvSpPr/>
            <p:nvPr/>
          </p:nvSpPr>
          <p:spPr>
            <a:xfrm>
              <a:off x="5179625" y="2568900"/>
              <a:ext cx="6525" cy="6375"/>
            </a:xfrm>
            <a:custGeom>
              <a:avLst/>
              <a:gdLst/>
              <a:ahLst/>
              <a:cxnLst/>
              <a:rect l="l" t="t" r="r" b="b"/>
              <a:pathLst>
                <a:path w="261" h="255" extrusionOk="0">
                  <a:moveTo>
                    <a:pt x="129" y="1"/>
                  </a:moveTo>
                  <a:cubicBezTo>
                    <a:pt x="88" y="1"/>
                    <a:pt x="49" y="34"/>
                    <a:pt x="34" y="82"/>
                  </a:cubicBezTo>
                  <a:cubicBezTo>
                    <a:pt x="1" y="152"/>
                    <a:pt x="34" y="222"/>
                    <a:pt x="88" y="255"/>
                  </a:cubicBezTo>
                  <a:lnTo>
                    <a:pt x="137" y="255"/>
                  </a:lnTo>
                  <a:cubicBezTo>
                    <a:pt x="191" y="255"/>
                    <a:pt x="224" y="222"/>
                    <a:pt x="240" y="185"/>
                  </a:cubicBezTo>
                  <a:cubicBezTo>
                    <a:pt x="261" y="135"/>
                    <a:pt x="240" y="82"/>
                    <a:pt x="224" y="49"/>
                  </a:cubicBezTo>
                  <a:cubicBezTo>
                    <a:pt x="207" y="32"/>
                    <a:pt x="191" y="16"/>
                    <a:pt x="174" y="16"/>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6" name="Google Shape;20936;p55"/>
            <p:cNvSpPr/>
            <p:nvPr/>
          </p:nvSpPr>
          <p:spPr>
            <a:xfrm>
              <a:off x="5186550" y="2677100"/>
              <a:ext cx="6000" cy="6400"/>
            </a:xfrm>
            <a:custGeom>
              <a:avLst/>
              <a:gdLst/>
              <a:ahLst/>
              <a:cxnLst/>
              <a:rect l="l" t="t" r="r" b="b"/>
              <a:pathLst>
                <a:path w="240" h="256" extrusionOk="0">
                  <a:moveTo>
                    <a:pt x="136" y="0"/>
                  </a:moveTo>
                  <a:cubicBezTo>
                    <a:pt x="103" y="0"/>
                    <a:pt x="66" y="0"/>
                    <a:pt x="50" y="33"/>
                  </a:cubicBezTo>
                  <a:cubicBezTo>
                    <a:pt x="0" y="66"/>
                    <a:pt x="0" y="153"/>
                    <a:pt x="33" y="206"/>
                  </a:cubicBezTo>
                  <a:cubicBezTo>
                    <a:pt x="50" y="239"/>
                    <a:pt x="87" y="256"/>
                    <a:pt x="103" y="256"/>
                  </a:cubicBezTo>
                  <a:cubicBezTo>
                    <a:pt x="136" y="256"/>
                    <a:pt x="169" y="256"/>
                    <a:pt x="190" y="223"/>
                  </a:cubicBezTo>
                  <a:cubicBezTo>
                    <a:pt x="239" y="186"/>
                    <a:pt x="239" y="103"/>
                    <a:pt x="206" y="50"/>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7" name="Google Shape;20937;p55"/>
            <p:cNvSpPr/>
            <p:nvPr/>
          </p:nvSpPr>
          <p:spPr>
            <a:xfrm>
              <a:off x="5250025" y="2572275"/>
              <a:ext cx="5700" cy="6925"/>
            </a:xfrm>
            <a:custGeom>
              <a:avLst/>
              <a:gdLst/>
              <a:ahLst/>
              <a:cxnLst/>
              <a:rect l="l" t="t" r="r" b="b"/>
              <a:pathLst>
                <a:path w="228" h="277" extrusionOk="0">
                  <a:moveTo>
                    <a:pt x="141" y="0"/>
                  </a:moveTo>
                  <a:cubicBezTo>
                    <a:pt x="104" y="0"/>
                    <a:pt x="87" y="17"/>
                    <a:pt x="54" y="33"/>
                  </a:cubicBezTo>
                  <a:cubicBezTo>
                    <a:pt x="22" y="87"/>
                    <a:pt x="1" y="153"/>
                    <a:pt x="38" y="223"/>
                  </a:cubicBezTo>
                  <a:cubicBezTo>
                    <a:pt x="54" y="239"/>
                    <a:pt x="87" y="256"/>
                    <a:pt x="125" y="276"/>
                  </a:cubicBezTo>
                  <a:cubicBezTo>
                    <a:pt x="141" y="276"/>
                    <a:pt x="174" y="256"/>
                    <a:pt x="191" y="239"/>
                  </a:cubicBezTo>
                  <a:cubicBezTo>
                    <a:pt x="207" y="223"/>
                    <a:pt x="228" y="206"/>
                    <a:pt x="228" y="190"/>
                  </a:cubicBezTo>
                  <a:cubicBezTo>
                    <a:pt x="207" y="136"/>
                    <a:pt x="174" y="70"/>
                    <a:pt x="158" y="17"/>
                  </a:cubicBezTo>
                  <a:cubicBezTo>
                    <a:pt x="158" y="17"/>
                    <a:pt x="141"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8" name="Google Shape;20938;p55"/>
            <p:cNvSpPr/>
            <p:nvPr/>
          </p:nvSpPr>
          <p:spPr>
            <a:xfrm>
              <a:off x="5174075" y="2634100"/>
              <a:ext cx="6000" cy="6425"/>
            </a:xfrm>
            <a:custGeom>
              <a:avLst/>
              <a:gdLst/>
              <a:ahLst/>
              <a:cxnLst/>
              <a:rect l="l" t="t" r="r" b="b"/>
              <a:pathLst>
                <a:path w="240" h="257" extrusionOk="0">
                  <a:moveTo>
                    <a:pt x="103" y="1"/>
                  </a:moveTo>
                  <a:cubicBezTo>
                    <a:pt x="50" y="1"/>
                    <a:pt x="0" y="71"/>
                    <a:pt x="17" y="137"/>
                  </a:cubicBezTo>
                  <a:cubicBezTo>
                    <a:pt x="17" y="174"/>
                    <a:pt x="33" y="207"/>
                    <a:pt x="50" y="224"/>
                  </a:cubicBezTo>
                  <a:cubicBezTo>
                    <a:pt x="87" y="257"/>
                    <a:pt x="103" y="257"/>
                    <a:pt x="136" y="257"/>
                  </a:cubicBezTo>
                  <a:cubicBezTo>
                    <a:pt x="206" y="240"/>
                    <a:pt x="239" y="174"/>
                    <a:pt x="239" y="104"/>
                  </a:cubicBezTo>
                  <a:cubicBezTo>
                    <a:pt x="223" y="50"/>
                    <a:pt x="20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9" name="Google Shape;20939;p55"/>
            <p:cNvSpPr/>
            <p:nvPr/>
          </p:nvSpPr>
          <p:spPr>
            <a:xfrm>
              <a:off x="5162000" y="2665850"/>
              <a:ext cx="5600" cy="6525"/>
            </a:xfrm>
            <a:custGeom>
              <a:avLst/>
              <a:gdLst/>
              <a:ahLst/>
              <a:cxnLst/>
              <a:rect l="l" t="t" r="r" b="b"/>
              <a:pathLst>
                <a:path w="224" h="261" extrusionOk="0">
                  <a:moveTo>
                    <a:pt x="141" y="1"/>
                  </a:moveTo>
                  <a:cubicBezTo>
                    <a:pt x="104" y="1"/>
                    <a:pt x="71" y="17"/>
                    <a:pt x="55" y="38"/>
                  </a:cubicBezTo>
                  <a:cubicBezTo>
                    <a:pt x="1" y="71"/>
                    <a:pt x="1" y="157"/>
                    <a:pt x="38" y="207"/>
                  </a:cubicBezTo>
                  <a:cubicBezTo>
                    <a:pt x="55" y="244"/>
                    <a:pt x="71" y="260"/>
                    <a:pt x="104" y="260"/>
                  </a:cubicBezTo>
                  <a:cubicBezTo>
                    <a:pt x="141" y="260"/>
                    <a:pt x="174" y="260"/>
                    <a:pt x="191" y="244"/>
                  </a:cubicBezTo>
                  <a:cubicBezTo>
                    <a:pt x="207" y="207"/>
                    <a:pt x="224" y="190"/>
                    <a:pt x="224" y="157"/>
                  </a:cubicBezTo>
                  <a:cubicBezTo>
                    <a:pt x="224" y="120"/>
                    <a:pt x="224" y="87"/>
                    <a:pt x="207" y="54"/>
                  </a:cubicBezTo>
                  <a:cubicBezTo>
                    <a:pt x="191" y="38"/>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0" name="Google Shape;20940;p55"/>
            <p:cNvSpPr/>
            <p:nvPr/>
          </p:nvSpPr>
          <p:spPr>
            <a:xfrm>
              <a:off x="5159025" y="2715525"/>
              <a:ext cx="6000" cy="6625"/>
            </a:xfrm>
            <a:custGeom>
              <a:avLst/>
              <a:gdLst/>
              <a:ahLst/>
              <a:cxnLst/>
              <a:rect l="l" t="t" r="r" b="b"/>
              <a:pathLst>
                <a:path w="240" h="265" extrusionOk="0">
                  <a:moveTo>
                    <a:pt x="120" y="0"/>
                  </a:moveTo>
                  <a:cubicBezTo>
                    <a:pt x="114" y="0"/>
                    <a:pt x="109" y="2"/>
                    <a:pt x="103" y="9"/>
                  </a:cubicBezTo>
                  <a:cubicBezTo>
                    <a:pt x="54" y="9"/>
                    <a:pt x="0" y="75"/>
                    <a:pt x="17" y="145"/>
                  </a:cubicBezTo>
                  <a:cubicBezTo>
                    <a:pt x="17" y="215"/>
                    <a:pt x="87" y="265"/>
                    <a:pt x="136" y="265"/>
                  </a:cubicBezTo>
                  <a:cubicBezTo>
                    <a:pt x="174" y="248"/>
                    <a:pt x="190" y="232"/>
                    <a:pt x="207" y="215"/>
                  </a:cubicBezTo>
                  <a:cubicBezTo>
                    <a:pt x="223" y="178"/>
                    <a:pt x="239" y="145"/>
                    <a:pt x="223" y="112"/>
                  </a:cubicBezTo>
                  <a:cubicBezTo>
                    <a:pt x="223" y="75"/>
                    <a:pt x="207" y="42"/>
                    <a:pt x="190" y="26"/>
                  </a:cubicBezTo>
                  <a:cubicBezTo>
                    <a:pt x="174" y="26"/>
                    <a:pt x="174" y="9"/>
                    <a:pt x="157" y="9"/>
                  </a:cubicBezTo>
                  <a:cubicBezTo>
                    <a:pt x="143" y="9"/>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1" name="Google Shape;20941;p55"/>
            <p:cNvSpPr/>
            <p:nvPr/>
          </p:nvSpPr>
          <p:spPr>
            <a:xfrm>
              <a:off x="5165000" y="2695425"/>
              <a:ext cx="6525" cy="6625"/>
            </a:xfrm>
            <a:custGeom>
              <a:avLst/>
              <a:gdLst/>
              <a:ahLst/>
              <a:cxnLst/>
              <a:rect l="l" t="t" r="r" b="b"/>
              <a:pathLst>
                <a:path w="261" h="265" extrusionOk="0">
                  <a:moveTo>
                    <a:pt x="147" y="1"/>
                  </a:moveTo>
                  <a:cubicBezTo>
                    <a:pt x="102" y="1"/>
                    <a:pt x="51" y="34"/>
                    <a:pt x="38" y="92"/>
                  </a:cubicBezTo>
                  <a:cubicBezTo>
                    <a:pt x="0" y="158"/>
                    <a:pt x="38" y="228"/>
                    <a:pt x="87" y="261"/>
                  </a:cubicBezTo>
                  <a:cubicBezTo>
                    <a:pt x="99" y="264"/>
                    <a:pt x="110" y="265"/>
                    <a:pt x="121" y="265"/>
                  </a:cubicBezTo>
                  <a:cubicBezTo>
                    <a:pt x="174" y="265"/>
                    <a:pt x="213" y="232"/>
                    <a:pt x="244" y="174"/>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2" name="Google Shape;20942;p55"/>
          <p:cNvSpPr/>
          <p:nvPr/>
        </p:nvSpPr>
        <p:spPr>
          <a:xfrm flipH="1">
            <a:off x="6431825" y="4615050"/>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3" name="Google Shape;20943;p55"/>
          <p:cNvSpPr/>
          <p:nvPr/>
        </p:nvSpPr>
        <p:spPr>
          <a:xfrm flipH="1">
            <a:off x="8253969" y="353387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4" name="Google Shape;20944;p55"/>
          <p:cNvSpPr/>
          <p:nvPr/>
        </p:nvSpPr>
        <p:spPr>
          <a:xfrm rot="10800000">
            <a:off x="6690125" y="3203971"/>
            <a:ext cx="2453875" cy="1939529"/>
          </a:xfrm>
          <a:custGeom>
            <a:avLst/>
            <a:gdLst/>
            <a:ahLst/>
            <a:cxnLst/>
            <a:rect l="l" t="t" r="r" b="b"/>
            <a:pathLst>
              <a:path w="8279" h="7456" extrusionOk="0">
                <a:moveTo>
                  <a:pt x="0" y="1"/>
                </a:moveTo>
                <a:lnTo>
                  <a:pt x="0" y="7455"/>
                </a:lnTo>
                <a:cubicBezTo>
                  <a:pt x="186" y="6235"/>
                  <a:pt x="652" y="5117"/>
                  <a:pt x="1443" y="4379"/>
                </a:cubicBezTo>
                <a:cubicBezTo>
                  <a:pt x="1850" y="3996"/>
                  <a:pt x="2252" y="3845"/>
                  <a:pt x="2651" y="3845"/>
                </a:cubicBezTo>
                <a:cubicBezTo>
                  <a:pt x="3415" y="3845"/>
                  <a:pt x="4166" y="4394"/>
                  <a:pt x="4910" y="4911"/>
                </a:cubicBezTo>
                <a:cubicBezTo>
                  <a:pt x="5426" y="5274"/>
                  <a:pt x="6011" y="5600"/>
                  <a:pt x="6597" y="5703"/>
                </a:cubicBezTo>
                <a:cubicBezTo>
                  <a:pt x="6686" y="5720"/>
                  <a:pt x="6778" y="5729"/>
                  <a:pt x="6871" y="5729"/>
                </a:cubicBezTo>
                <a:cubicBezTo>
                  <a:pt x="7335" y="5729"/>
                  <a:pt x="7820" y="5505"/>
                  <a:pt x="8019" y="4948"/>
                </a:cubicBezTo>
                <a:cubicBezTo>
                  <a:pt x="8279" y="4190"/>
                  <a:pt x="7937" y="3365"/>
                  <a:pt x="7660" y="2730"/>
                </a:cubicBezTo>
                <a:cubicBezTo>
                  <a:pt x="7590" y="2578"/>
                  <a:pt x="6560" y="87"/>
                  <a:pt x="6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5" name="Google Shape;20945;p55"/>
          <p:cNvSpPr/>
          <p:nvPr/>
        </p:nvSpPr>
        <p:spPr>
          <a:xfrm rot="8405528" flipH="1">
            <a:off x="157178" y="1820773"/>
            <a:ext cx="513994" cy="420552"/>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6" name="Google Shape;20946;p55"/>
          <p:cNvSpPr/>
          <p:nvPr/>
        </p:nvSpPr>
        <p:spPr>
          <a:xfrm flipH="1">
            <a:off x="-691437" y="4063624"/>
            <a:ext cx="1543786" cy="169387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9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Berkshire Swash"/>
              <a:buNone/>
              <a:defRPr sz="2800">
                <a:solidFill>
                  <a:schemeClr val="accent2"/>
                </a:solidFill>
                <a:latin typeface="Berkshire Swash"/>
                <a:ea typeface="Berkshire Swash"/>
                <a:cs typeface="Berkshire Swash"/>
                <a:sym typeface="Berkshire Swash"/>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720000" y="1415900"/>
            <a:ext cx="7704000" cy="31326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Open Sans"/>
              <a:buChar char="●"/>
              <a:defRPr sz="1800">
                <a:solidFill>
                  <a:schemeClr val="accent2"/>
                </a:solidFill>
                <a:latin typeface="Open Sans"/>
                <a:ea typeface="Open Sans"/>
                <a:cs typeface="Open Sans"/>
                <a:sym typeface="Open Sans"/>
              </a:defRPr>
            </a:lvl1pPr>
            <a:lvl2pPr marL="914400" lvl="1"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marL="1371600" lvl="2"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marL="1828800" lvl="3"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marL="2286000" lvl="4"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marL="2743200" lvl="5"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marL="3200400" lvl="6"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marL="3657600" lvl="7"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8pPr>
            <a:lvl9pPr marL="4114800" lvl="8" indent="-317500">
              <a:lnSpc>
                <a:spcPct val="100000"/>
              </a:lnSpc>
              <a:spcBef>
                <a:spcPts val="1600"/>
              </a:spcBef>
              <a:spcAft>
                <a:spcPts val="1600"/>
              </a:spcAft>
              <a:buClr>
                <a:schemeClr val="accent2"/>
              </a:buClr>
              <a:buSzPts val="1400"/>
              <a:buFont typeface="Open Sans"/>
              <a:buChar char="■"/>
              <a:defRPr>
                <a:solidFill>
                  <a:schemeClr val="accen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9" r:id="rId4"/>
    <p:sldLayoutId id="2147483700" r:id="rId5"/>
    <p:sldLayoutId id="2147483701" r:id="rId6"/>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58"/>
        <p:cNvGrpSpPr/>
        <p:nvPr/>
      </p:nvGrpSpPr>
      <p:grpSpPr>
        <a:xfrm>
          <a:off x="0" y="0"/>
          <a:ext cx="0" cy="0"/>
          <a:chOff x="0" y="0"/>
          <a:chExt cx="0" cy="0"/>
        </a:xfrm>
      </p:grpSpPr>
      <p:pic>
        <p:nvPicPr>
          <p:cNvPr id="20959" name="Google Shape;20959;p60"/>
          <p:cNvPicPr preferRelativeResize="0"/>
          <p:nvPr/>
        </p:nvPicPr>
        <p:blipFill>
          <a:blip r:embed="rId3">
            <a:alphaModFix/>
          </a:blip>
          <a:stretch>
            <a:fillRect/>
          </a:stretch>
        </p:blipFill>
        <p:spPr>
          <a:xfrm>
            <a:off x="-123275" y="441725"/>
            <a:ext cx="4564851" cy="4564851"/>
          </a:xfrm>
          <a:prstGeom prst="rect">
            <a:avLst/>
          </a:prstGeom>
          <a:noFill/>
          <a:ln>
            <a:noFill/>
          </a:ln>
        </p:spPr>
      </p:pic>
      <p:sp>
        <p:nvSpPr>
          <p:cNvPr id="20960" name="Google Shape;20960;p60"/>
          <p:cNvSpPr/>
          <p:nvPr/>
        </p:nvSpPr>
        <p:spPr>
          <a:xfrm>
            <a:off x="-199475" y="0"/>
            <a:ext cx="8276616" cy="5172932"/>
          </a:xfrm>
          <a:custGeom>
            <a:avLst/>
            <a:gdLst/>
            <a:ahLst/>
            <a:cxnLst/>
            <a:rect l="l" t="t" r="r" b="b"/>
            <a:pathLst>
              <a:path w="57087" h="32295" extrusionOk="0">
                <a:moveTo>
                  <a:pt x="16605" y="3152"/>
                </a:moveTo>
                <a:cubicBezTo>
                  <a:pt x="20314" y="3152"/>
                  <a:pt x="23884" y="4742"/>
                  <a:pt x="26952" y="7438"/>
                </a:cubicBezTo>
                <a:cubicBezTo>
                  <a:pt x="29100" y="9326"/>
                  <a:pt x="31644" y="11647"/>
                  <a:pt x="31574" y="14739"/>
                </a:cubicBezTo>
                <a:cubicBezTo>
                  <a:pt x="31504" y="17675"/>
                  <a:pt x="29583" y="20458"/>
                  <a:pt x="27624" y="22503"/>
                </a:cubicBezTo>
                <a:cubicBezTo>
                  <a:pt x="24108" y="26144"/>
                  <a:pt x="18387" y="29602"/>
                  <a:pt x="13323" y="29602"/>
                </a:cubicBezTo>
                <a:cubicBezTo>
                  <a:pt x="9974" y="29602"/>
                  <a:pt x="6913" y="28090"/>
                  <a:pt x="4965" y="24119"/>
                </a:cubicBezTo>
                <a:cubicBezTo>
                  <a:pt x="1531" y="17127"/>
                  <a:pt x="2953" y="8502"/>
                  <a:pt x="10292" y="4741"/>
                </a:cubicBezTo>
                <a:cubicBezTo>
                  <a:pt x="12397" y="3653"/>
                  <a:pt x="14523" y="3152"/>
                  <a:pt x="16605" y="3152"/>
                </a:cubicBezTo>
                <a:close/>
                <a:moveTo>
                  <a:pt x="1" y="0"/>
                </a:moveTo>
                <a:lnTo>
                  <a:pt x="1" y="32295"/>
                </a:lnTo>
                <a:lnTo>
                  <a:pt x="57087" y="32295"/>
                </a:lnTo>
                <a:lnTo>
                  <a:pt x="57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1" name="Google Shape;20961;p60"/>
          <p:cNvSpPr/>
          <p:nvPr/>
        </p:nvSpPr>
        <p:spPr>
          <a:xfrm>
            <a:off x="7340777" y="3783865"/>
            <a:ext cx="1803223" cy="1389052"/>
          </a:xfrm>
          <a:custGeom>
            <a:avLst/>
            <a:gdLst/>
            <a:ahLst/>
            <a:cxnLst/>
            <a:rect l="l" t="t" r="r" b="b"/>
            <a:pathLst>
              <a:path w="8573" h="6604" extrusionOk="0">
                <a:moveTo>
                  <a:pt x="5789" y="1"/>
                </a:moveTo>
                <a:cubicBezTo>
                  <a:pt x="3331" y="1"/>
                  <a:pt x="117" y="1067"/>
                  <a:pt x="1" y="6604"/>
                </a:cubicBezTo>
                <a:lnTo>
                  <a:pt x="8572" y="6604"/>
                </a:lnTo>
                <a:lnTo>
                  <a:pt x="8572" y="419"/>
                </a:lnTo>
                <a:cubicBezTo>
                  <a:pt x="8572" y="419"/>
                  <a:pt x="7329" y="1"/>
                  <a:pt x="5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2" name="Google Shape;20962;p60"/>
          <p:cNvSpPr txBox="1">
            <a:spLocks noGrp="1"/>
          </p:cNvSpPr>
          <p:nvPr>
            <p:ph type="ctrTitle"/>
          </p:nvPr>
        </p:nvSpPr>
        <p:spPr>
          <a:xfrm>
            <a:off x="5373260" y="1005125"/>
            <a:ext cx="2796900" cy="231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dirty="0"/>
              <a:t>Cafe Website</a:t>
            </a:r>
            <a:endParaRPr sz="5800" dirty="0"/>
          </a:p>
        </p:txBody>
      </p:sp>
      <p:sp>
        <p:nvSpPr>
          <p:cNvPr id="20963" name="Google Shape;20963;p60"/>
          <p:cNvSpPr txBox="1">
            <a:spLocks noGrp="1"/>
          </p:cNvSpPr>
          <p:nvPr>
            <p:ph type="subTitle" idx="1"/>
          </p:nvPr>
        </p:nvSpPr>
        <p:spPr>
          <a:xfrm>
            <a:off x="5430214" y="3260913"/>
            <a:ext cx="3078449" cy="14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Gajjar Harikrishna Rajeshbhai</a:t>
            </a:r>
          </a:p>
          <a:p>
            <a:pPr marL="0" lvl="0" indent="0" algn="l" rtl="0">
              <a:spcBef>
                <a:spcPts val="0"/>
              </a:spcBef>
              <a:spcAft>
                <a:spcPts val="0"/>
              </a:spcAft>
              <a:buNone/>
            </a:pPr>
            <a:r>
              <a:rPr lang="en" dirty="0"/>
              <a:t>Enrollment no: 21002171210037</a:t>
            </a:r>
          </a:p>
          <a:p>
            <a:pPr marL="0" lvl="0" indent="0" algn="l" rtl="0">
              <a:spcBef>
                <a:spcPts val="0"/>
              </a:spcBef>
              <a:spcAft>
                <a:spcPts val="0"/>
              </a:spcAft>
              <a:buNone/>
            </a:pPr>
            <a:r>
              <a:rPr lang="en" dirty="0"/>
              <a:t>Branch: CSE</a:t>
            </a:r>
            <a:endParaRPr dirty="0"/>
          </a:p>
        </p:txBody>
      </p:sp>
      <p:sp>
        <p:nvSpPr>
          <p:cNvPr id="20964" name="Google Shape;20964;p60"/>
          <p:cNvSpPr/>
          <p:nvPr/>
        </p:nvSpPr>
        <p:spPr>
          <a:xfrm>
            <a:off x="-199475" y="-188050"/>
            <a:ext cx="3673877" cy="1332473"/>
          </a:xfrm>
          <a:custGeom>
            <a:avLst/>
            <a:gdLst/>
            <a:ahLst/>
            <a:cxnLst/>
            <a:rect l="l" t="t" r="r" b="b"/>
            <a:pathLst>
              <a:path w="12333" h="4473" extrusionOk="0">
                <a:moveTo>
                  <a:pt x="17" y="0"/>
                </a:moveTo>
                <a:lnTo>
                  <a:pt x="33" y="4041"/>
                </a:lnTo>
                <a:cubicBezTo>
                  <a:pt x="0" y="4090"/>
                  <a:pt x="602" y="4280"/>
                  <a:pt x="652" y="4297"/>
                </a:cubicBezTo>
                <a:cubicBezTo>
                  <a:pt x="775" y="4335"/>
                  <a:pt x="897" y="4355"/>
                  <a:pt x="1019" y="4355"/>
                </a:cubicBezTo>
                <a:cubicBezTo>
                  <a:pt x="1221" y="4355"/>
                  <a:pt x="1420" y="4301"/>
                  <a:pt x="1612" y="4193"/>
                </a:cubicBezTo>
                <a:cubicBezTo>
                  <a:pt x="2198" y="3868"/>
                  <a:pt x="2577" y="3282"/>
                  <a:pt x="3159" y="2940"/>
                </a:cubicBezTo>
                <a:cubicBezTo>
                  <a:pt x="3576" y="2709"/>
                  <a:pt x="4037" y="2592"/>
                  <a:pt x="4498" y="2592"/>
                </a:cubicBezTo>
                <a:cubicBezTo>
                  <a:pt x="4893" y="2592"/>
                  <a:pt x="5287" y="2678"/>
                  <a:pt x="5653" y="2854"/>
                </a:cubicBezTo>
                <a:cubicBezTo>
                  <a:pt x="6131" y="3093"/>
                  <a:pt x="6494" y="3455"/>
                  <a:pt x="6906" y="3781"/>
                </a:cubicBezTo>
                <a:cubicBezTo>
                  <a:pt x="7302" y="4107"/>
                  <a:pt x="7817" y="4433"/>
                  <a:pt x="8333" y="4470"/>
                </a:cubicBezTo>
                <a:cubicBezTo>
                  <a:pt x="8363" y="4472"/>
                  <a:pt x="8393" y="4472"/>
                  <a:pt x="8423" y="4472"/>
                </a:cubicBezTo>
                <a:cubicBezTo>
                  <a:pt x="9185" y="4472"/>
                  <a:pt x="9795" y="3880"/>
                  <a:pt x="10291" y="3352"/>
                </a:cubicBezTo>
                <a:cubicBezTo>
                  <a:pt x="10786" y="2783"/>
                  <a:pt x="11252" y="2186"/>
                  <a:pt x="11648" y="1547"/>
                </a:cubicBezTo>
                <a:cubicBezTo>
                  <a:pt x="11837" y="1221"/>
                  <a:pt x="12006" y="879"/>
                  <a:pt x="12147" y="536"/>
                </a:cubicBezTo>
                <a:cubicBezTo>
                  <a:pt x="12212" y="380"/>
                  <a:pt x="12332" y="0"/>
                  <a:pt x="1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5" name="Google Shape;20965;p60"/>
          <p:cNvGrpSpPr/>
          <p:nvPr/>
        </p:nvGrpSpPr>
        <p:grpSpPr>
          <a:xfrm rot="-5400000">
            <a:off x="-416999" y="3502895"/>
            <a:ext cx="1803243" cy="1536829"/>
            <a:chOff x="3796300" y="2184925"/>
            <a:chExt cx="427775" cy="364575"/>
          </a:xfrm>
        </p:grpSpPr>
        <p:sp>
          <p:nvSpPr>
            <p:cNvPr id="20966" name="Google Shape;20966;p60"/>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7" name="Google Shape;20967;p60"/>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8" name="Google Shape;20968;p60"/>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9" name="Google Shape;20969;p60"/>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0" name="Google Shape;20970;p60"/>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1" name="Google Shape;20971;p60"/>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2" name="Google Shape;20972;p60"/>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3" name="Google Shape;20973;p60"/>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4" name="Google Shape;20974;p60"/>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5" name="Google Shape;20975;p60"/>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6" name="Google Shape;20976;p60"/>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7" name="Google Shape;20977;p60"/>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8" name="Google Shape;20978;p60"/>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9" name="Google Shape;20979;p60"/>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0" name="Google Shape;20980;p60"/>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1" name="Google Shape;20981;p60"/>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2" name="Google Shape;20982;p60"/>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3" name="Google Shape;20983;p60"/>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4" name="Google Shape;20984;p60"/>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5" name="Google Shape;20985;p60"/>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6" name="Google Shape;20986;p60"/>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7" name="Google Shape;20987;p60"/>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8" name="Google Shape;20988;p60"/>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9" name="Google Shape;20989;p60"/>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0" name="Google Shape;20990;p60"/>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1" name="Google Shape;20991;p60"/>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2" name="Google Shape;20992;p60"/>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3" name="Google Shape;20993;p60"/>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4" name="Google Shape;20994;p60"/>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5" name="Google Shape;20995;p60"/>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6" name="Google Shape;20996;p60"/>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7" name="Google Shape;20997;p60"/>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8" name="Google Shape;20998;p60"/>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9" name="Google Shape;20999;p60"/>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0" name="Google Shape;21000;p60"/>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1" name="Google Shape;21001;p60"/>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2" name="Google Shape;21002;p60"/>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3" name="Google Shape;21003;p60"/>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4" name="Google Shape;21004;p60"/>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5" name="Google Shape;21005;p60"/>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6" name="Google Shape;21006;p60"/>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7" name="Google Shape;21007;p60"/>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8" name="Google Shape;21008;p60"/>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9" name="Google Shape;21009;p60"/>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0" name="Google Shape;21010;p60"/>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1" name="Google Shape;21011;p60"/>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2" name="Google Shape;21012;p60"/>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3" name="Google Shape;21013;p60"/>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4" name="Google Shape;21014;p60"/>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5" name="Google Shape;21015;p60"/>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6" name="Google Shape;21016;p60"/>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7" name="Google Shape;21017;p60"/>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8" name="Google Shape;21018;p60"/>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9" name="Google Shape;21019;p60"/>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0" name="Google Shape;21020;p60"/>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1" name="Google Shape;21021;p60"/>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2" name="Google Shape;21022;p60"/>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3" name="Google Shape;21023;p60"/>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4" name="Google Shape;21024;p60"/>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5" name="Google Shape;21025;p60"/>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6" name="Google Shape;21026;p60"/>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7" name="Google Shape;21027;p60"/>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8" name="Google Shape;21028;p60"/>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9" name="Google Shape;21029;p60"/>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0" name="Google Shape;21030;p60"/>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1" name="Google Shape;21031;p60"/>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2" name="Google Shape;21032;p60"/>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3" name="Google Shape;21033;p60"/>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4" name="Google Shape;21034;p60"/>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5" name="Google Shape;21035;p60"/>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6" name="Google Shape;21036;p60"/>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7" name="Google Shape;21037;p60"/>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8" name="Google Shape;21038;p60"/>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9" name="Google Shape;21039;p60"/>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0" name="Google Shape;21040;p60"/>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1" name="Google Shape;21041;p60"/>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2" name="Google Shape;21042;p60"/>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3" name="Google Shape;21043;p60"/>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4" name="Google Shape;21044;p60"/>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5" name="Google Shape;21045;p60"/>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6" name="Google Shape;21046;p60"/>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7" name="Google Shape;21047;p60"/>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8" name="Google Shape;21048;p60"/>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9" name="Google Shape;21049;p60"/>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0" name="Google Shape;21050;p60"/>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1" name="Google Shape;21051;p60"/>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2" name="Google Shape;21052;p60"/>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3" name="Google Shape;21053;p60"/>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4" name="Google Shape;21054;p60"/>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5" name="Google Shape;21055;p60"/>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6" name="Google Shape;21056;p60"/>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7" name="Google Shape;21057;p60"/>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8" name="Google Shape;21058;p60"/>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9" name="Google Shape;21059;p60"/>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0" name="Google Shape;21060;p60"/>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1" name="Google Shape;21061;p60"/>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2" name="Google Shape;21062;p60"/>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3" name="Google Shape;21063;p60"/>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4" name="Google Shape;21064;p60"/>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5" name="Google Shape;21065;p60"/>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6" name="Google Shape;21066;p60"/>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7" name="Google Shape;21067;p60"/>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8" name="Google Shape;21068;p60"/>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9" name="Google Shape;21069;p60"/>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0" name="Google Shape;21070;p60"/>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1" name="Google Shape;21071;p60"/>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2" name="Google Shape;21072;p60"/>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3" name="Google Shape;21073;p60"/>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4" name="Google Shape;21074;p60"/>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5" name="Google Shape;21075;p60"/>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6" name="Google Shape;21076;p60"/>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7" name="Google Shape;21077;p60"/>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8" name="Google Shape;21078;p60"/>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9" name="Google Shape;21079;p60"/>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0" name="Google Shape;21080;p60"/>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1" name="Google Shape;21081;p60"/>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2" name="Google Shape;21082;p60"/>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3" name="Google Shape;21083;p60"/>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4" name="Google Shape;21084;p60"/>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5" name="Google Shape;21085;p60"/>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6" name="Google Shape;21086;p60"/>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7" name="Google Shape;21087;p60"/>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8" name="Google Shape;21088;p60"/>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9" name="Google Shape;21089;p60"/>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0" name="Google Shape;21090;p60"/>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1" name="Google Shape;21091;p60"/>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2" name="Google Shape;21092;p60"/>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3" name="Google Shape;21093;p60"/>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4" name="Google Shape;21094;p60"/>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5" name="Google Shape;21095;p60"/>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6" name="Google Shape;21096;p60"/>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7" name="Google Shape;21097;p60"/>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8" name="Google Shape;21098;p60"/>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9" name="Google Shape;21099;p60"/>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0" name="Google Shape;21100;p60"/>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1" name="Google Shape;21101;p60"/>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2" name="Google Shape;21102;p60"/>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3" name="Google Shape;21103;p60"/>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4" name="Google Shape;21104;p60"/>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5" name="Google Shape;21105;p60"/>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6" name="Google Shape;21106;p60"/>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7" name="Google Shape;21107;p60"/>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8" name="Google Shape;21108;p60"/>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9" name="Google Shape;21109;p60"/>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0" name="Google Shape;21110;p60"/>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1" name="Google Shape;21111;p60"/>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2" name="Google Shape;21112;p60"/>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3" name="Google Shape;21113;p60"/>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4" name="Google Shape;21114;p60"/>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5" name="Google Shape;21115;p60"/>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6" name="Google Shape;21116;p60"/>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7" name="Google Shape;21117;p60"/>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8" name="Google Shape;21118;p60"/>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9" name="Google Shape;21119;p60"/>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0" name="Google Shape;21120;p60"/>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1" name="Google Shape;21121;p60"/>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2" name="Google Shape;21122;p60"/>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3" name="Google Shape;21123;p60"/>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4" name="Google Shape;21124;p60"/>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5" name="Google Shape;21125;p60"/>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6" name="Google Shape;21126;p60"/>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7" name="Google Shape;21127;p60"/>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8" name="Google Shape;21128;p60"/>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9" name="Google Shape;21129;p60"/>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0" name="Google Shape;21130;p60"/>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1" name="Google Shape;21131;p60"/>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2" name="Google Shape;21132;p60"/>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3" name="Google Shape;21133;p60"/>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4" name="Google Shape;21134;p60"/>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5" name="Google Shape;21135;p60"/>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6" name="Google Shape;21136;p60"/>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7" name="Google Shape;21137;p60"/>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8" name="Google Shape;21138;p60"/>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9" name="Google Shape;21139;p60"/>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0" name="Google Shape;21140;p60"/>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1" name="Google Shape;21141;p60"/>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2" name="Google Shape;21142;p60"/>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3" name="Google Shape;21143;p60"/>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4" name="Google Shape;21144;p60"/>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5" name="Google Shape;21145;p60"/>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6" name="Google Shape;21146;p60"/>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7" name="Google Shape;21147;p60"/>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8" name="Google Shape;21148;p60"/>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9" name="Google Shape;21149;p60"/>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0" name="Google Shape;21150;p60"/>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1" name="Google Shape;21151;p60"/>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2" name="Google Shape;21152;p60"/>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3" name="Google Shape;21153;p60"/>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4" name="Google Shape;21154;p60"/>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5" name="Google Shape;21155;p60"/>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6" name="Google Shape;21156;p60"/>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7" name="Google Shape;21157;p60"/>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8" name="Google Shape;21158;p60"/>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9" name="Google Shape;21159;p60"/>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0" name="Google Shape;21160;p60"/>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1" name="Google Shape;21161;p60"/>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2" name="Google Shape;21162;p60"/>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3" name="Google Shape;21163;p60"/>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4" name="Google Shape;21164;p60"/>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5" name="Google Shape;21165;p60"/>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6" name="Google Shape;21166;p60"/>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7" name="Google Shape;21167;p60"/>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8" name="Google Shape;21168;p60"/>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9" name="Google Shape;21169;p60"/>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0" name="Google Shape;21170;p60"/>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1" name="Google Shape;21171;p60"/>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2" name="Google Shape;21172;p60"/>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3" name="Google Shape;21173;p60"/>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4" name="Google Shape;21174;p60"/>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5" name="Google Shape;21175;p60"/>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6" name="Google Shape;21176;p60"/>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7" name="Google Shape;21177;p60"/>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8" name="Google Shape;21178;p60"/>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9" name="Google Shape;21179;p60"/>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0" name="Google Shape;21180;p60"/>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1" name="Google Shape;21181;p60"/>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2" name="Google Shape;21182;p60"/>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3" name="Google Shape;21183;p60"/>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4" name="Google Shape;21184;p60"/>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5" name="Google Shape;21185;p60"/>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6" name="Google Shape;21186;p60"/>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7" name="Google Shape;21187;p60"/>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8" name="Google Shape;21188;p60"/>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9" name="Google Shape;21189;p60"/>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0" name="Google Shape;21190;p60"/>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1" name="Google Shape;21191;p60"/>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2" name="Google Shape;21192;p60"/>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3" name="Google Shape;21193;p60"/>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4" name="Google Shape;21194;p60"/>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5" name="Google Shape;21195;p60"/>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6" name="Google Shape;21196;p60"/>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7" name="Google Shape;21197;p60"/>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8" name="Google Shape;21198;p60"/>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9" name="Google Shape;21199;p60"/>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0" name="Google Shape;21200;p60"/>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1" name="Google Shape;21201;p60"/>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2" name="Google Shape;21202;p60"/>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3" name="Google Shape;21203;p60"/>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4" name="Google Shape;21204;p60"/>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5" name="Google Shape;21205;p60"/>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6" name="Google Shape;21206;p60"/>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7" name="Google Shape;21207;p60"/>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8" name="Google Shape;21208;p60"/>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9" name="Google Shape;21209;p60"/>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0" name="Google Shape;21210;p60"/>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1" name="Google Shape;21211;p60"/>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2" name="Google Shape;21212;p60"/>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3" name="Google Shape;21213;p60"/>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4" name="Google Shape;21214;p60"/>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5" name="Google Shape;21215;p60"/>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6" name="Google Shape;21216;p60"/>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7" name="Google Shape;21217;p60"/>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8" name="Google Shape;21218;p60"/>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9" name="Google Shape;21219;p60"/>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0" name="Google Shape;21220;p60"/>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1" name="Google Shape;21221;p60"/>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2" name="Google Shape;21222;p60"/>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3" name="Google Shape;21223;p60"/>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4" name="Google Shape;21224;p60"/>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5" name="Google Shape;21225;p60"/>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6" name="Google Shape;21226;p60"/>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7" name="Google Shape;21227;p60"/>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8" name="Google Shape;21228;p60"/>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9" name="Google Shape;21229;p60"/>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0" name="Google Shape;21230;p60"/>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1" name="Google Shape;21231;p60"/>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2" name="Google Shape;21232;p60"/>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3" name="Google Shape;21233;p60"/>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4" name="Google Shape;21234;p60"/>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5" name="Google Shape;21235;p60"/>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6" name="Google Shape;21236;p60"/>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7" name="Google Shape;21237;p60"/>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8" name="Google Shape;21238;p60"/>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9" name="Google Shape;21239;p60"/>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0" name="Google Shape;21240;p60"/>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1" name="Google Shape;21241;p60"/>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2" name="Google Shape;21242;p60"/>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3" name="Google Shape;21243;p60"/>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4" name="Google Shape;21244;p60"/>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5" name="Google Shape;21245;p60"/>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6" name="Google Shape;21246;p60"/>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7" name="Google Shape;21247;p60"/>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8" name="Google Shape;21248;p60"/>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9" name="Google Shape;21249;p60"/>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0" name="Google Shape;21250;p60"/>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1" name="Google Shape;21251;p60"/>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2" name="Google Shape;21252;p60"/>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3" name="Google Shape;21253;p60"/>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4" name="Google Shape;21254;p60"/>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5" name="Google Shape;21255;p60"/>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6" name="Google Shape;21256;p60"/>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7" name="Google Shape;21257;p60"/>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8" name="Google Shape;21258;p60"/>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9" name="Google Shape;21259;p60"/>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0" name="Google Shape;21260;p60"/>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1" name="Google Shape;21261;p60"/>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2" name="Google Shape;21262;p60"/>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3" name="Google Shape;21263;p60"/>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4" name="Google Shape;21264;p60"/>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5" name="Google Shape;21265;p60"/>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6" name="Google Shape;21266;p60"/>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7" name="Google Shape;21267;p60"/>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8" name="Google Shape;21268;p60"/>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9" name="Google Shape;21269;p60"/>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0" name="Google Shape;21270;p60"/>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1" name="Google Shape;21271;p60"/>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2" name="Google Shape;21272;p60"/>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3" name="Google Shape;21273;p60"/>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4" name="Google Shape;21274;p60"/>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5" name="Google Shape;21275;p60"/>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6" name="Google Shape;21276;p60"/>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7" name="Google Shape;21277;p60"/>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8" name="Google Shape;21278;p60"/>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9" name="Google Shape;21279;p60"/>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0" name="Google Shape;21280;p60"/>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1" name="Google Shape;21281;p60"/>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2" name="Google Shape;21282;p60"/>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3" name="Google Shape;21283;p60"/>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4" name="Google Shape;21284;p60"/>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5" name="Google Shape;21285;p60"/>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6" name="Google Shape;21286;p60"/>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7" name="Google Shape;21287;p60"/>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8" name="Google Shape;21288;p60"/>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9" name="Google Shape;21289;p60"/>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0" name="Google Shape;21290;p60"/>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1" name="Google Shape;21291;p60"/>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2" name="Google Shape;21292;p60"/>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3" name="Google Shape;21293;p60"/>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4" name="Google Shape;21294;p60"/>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5" name="Google Shape;21295;p60"/>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6" name="Google Shape;21296;p60"/>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7" name="Google Shape;21297;p60"/>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8" name="Google Shape;21298;p60"/>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9" name="Google Shape;21299;p60"/>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0" name="Google Shape;21300;p60"/>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1" name="Google Shape;21301;p60"/>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2" name="Google Shape;21302;p60"/>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3" name="Google Shape;21303;p60"/>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4" name="Google Shape;21304;p60"/>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5" name="Google Shape;21305;p60"/>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6" name="Google Shape;21306;p60"/>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7" name="Google Shape;21307;p60"/>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8" name="Google Shape;21308;p60"/>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9" name="Google Shape;21309;p60"/>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0" name="Google Shape;21310;p60"/>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1" name="Google Shape;21311;p60"/>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2" name="Google Shape;21312;p60"/>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3" name="Google Shape;21313;p60"/>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4" name="Google Shape;21314;p60"/>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5" name="Google Shape;21315;p60"/>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6" name="Google Shape;21316;p60"/>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7" name="Google Shape;21317;p60"/>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8" name="Google Shape;21318;p60"/>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9" name="Google Shape;21319;p60"/>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0" name="Google Shape;21320;p60"/>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1" name="Google Shape;21321;p60"/>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2" name="Google Shape;21322;p60"/>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3" name="Google Shape;21323;p60"/>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4" name="Google Shape;21324;p60"/>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5" name="Google Shape;21325;p60"/>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6" name="Google Shape;21326;p60"/>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7" name="Google Shape;21327;p60"/>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8" name="Google Shape;21328;p60"/>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9" name="Google Shape;21329;p60"/>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0" name="Google Shape;21330;p60"/>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1" name="Google Shape;21331;p60"/>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2" name="Google Shape;21332;p60"/>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3" name="Google Shape;21333;p60"/>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4" name="Google Shape;21334;p60"/>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5" name="Google Shape;21335;p60"/>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6" name="Google Shape;21336;p60"/>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7" name="Google Shape;21337;p60"/>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8" name="Google Shape;21338;p60"/>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9" name="Google Shape;21339;p60"/>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0" name="Google Shape;21340;p60"/>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1" name="Google Shape;21341;p60"/>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2" name="Google Shape;21342;p60"/>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3" name="Google Shape;21343;p60"/>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4" name="Google Shape;21344;p60"/>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5" name="Google Shape;21345;p60"/>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6" name="Google Shape;21346;p60"/>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7" name="Google Shape;21347;p60"/>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8" name="Google Shape;21348;p60"/>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9" name="Google Shape;21349;p60"/>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0" name="Google Shape;21350;p60"/>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1" name="Google Shape;21351;p60"/>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2" name="Google Shape;21352;p60"/>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3" name="Google Shape;21353;p60"/>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4" name="Google Shape;21354;p60"/>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5" name="Google Shape;21355;p60"/>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6" name="Google Shape;21356;p60"/>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7" name="Google Shape;21357;p60"/>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8" name="Google Shape;21358;p60"/>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9" name="Google Shape;21359;p60"/>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0" name="Google Shape;21360;p60"/>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1" name="Google Shape;21361;p60"/>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2" name="Google Shape;21362;p60"/>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3" name="Google Shape;21363;p60"/>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4" name="Google Shape;21364;p60"/>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5" name="Google Shape;21365;p60"/>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6" name="Google Shape;21366;p60"/>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7" name="Google Shape;21367;p60"/>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8" name="Google Shape;21368;p60"/>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9" name="Google Shape;21369;p60"/>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0" name="Google Shape;21370;p60"/>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1" name="Google Shape;21371;p60"/>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2" name="Google Shape;21372;p60"/>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3" name="Google Shape;21373;p60"/>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4" name="Google Shape;21374;p60"/>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5" name="Google Shape;21375;p60"/>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6" name="Google Shape;21376;p60"/>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7" name="Google Shape;21377;p60"/>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8" name="Google Shape;21378;p60"/>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9" name="Google Shape;21379;p60"/>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0" name="Google Shape;21380;p60"/>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1" name="Google Shape;21381;p60"/>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2" name="Google Shape;21382;p60"/>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3" name="Google Shape;21383;p60"/>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4" name="Google Shape;21384;p60"/>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5" name="Google Shape;21385;p60"/>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6" name="Google Shape;21386;p60"/>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7" name="Google Shape;21387;p60"/>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8" name="Google Shape;21388;p60"/>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9" name="Google Shape;21389;p60"/>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0" name="Google Shape;21390;p60"/>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1" name="Google Shape;21391;p60"/>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2" name="Google Shape;21392;p60"/>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3" name="Google Shape;21393;p60"/>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4" name="Google Shape;21394;p60"/>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5" name="Google Shape;21395;p60"/>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6" name="Google Shape;21396;p60"/>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7" name="Google Shape;21397;p60"/>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8" name="Google Shape;21398;p60"/>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9" name="Google Shape;21399;p60"/>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0" name="Google Shape;21400;p60"/>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1" name="Google Shape;21401;p60"/>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2" name="Google Shape;21402;p60"/>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3" name="Google Shape;21403;p60"/>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4" name="Google Shape;21404;p60"/>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5" name="Google Shape;21405;p60"/>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6" name="Google Shape;21406;p60"/>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7" name="Google Shape;21407;p60"/>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8" name="Google Shape;21408;p60"/>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9" name="Google Shape;21409;p60"/>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0" name="Google Shape;21410;p60"/>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1" name="Google Shape;21411;p60"/>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2" name="Google Shape;21412;p60"/>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3" name="Google Shape;21413;p60"/>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4" name="Google Shape;21414;p60"/>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5" name="Google Shape;21415;p60"/>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6" name="Google Shape;21416;p60"/>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7" name="Google Shape;21417;p60"/>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8" name="Google Shape;21418;p60"/>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9" name="Google Shape;21419;p60"/>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0" name="Google Shape;21420;p60"/>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1" name="Google Shape;21421;p60"/>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2" name="Google Shape;21422;p60"/>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3" name="Google Shape;21423;p60"/>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4" name="Google Shape;21424;p60"/>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5" name="Google Shape;21425;p60"/>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6" name="Google Shape;21426;p60"/>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7" name="Google Shape;21427;p60"/>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8" name="Google Shape;21428;p60"/>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29" name="Google Shape;21429;p60"/>
          <p:cNvSpPr/>
          <p:nvPr/>
        </p:nvSpPr>
        <p:spPr>
          <a:xfrm rot="5400000" flipH="1">
            <a:off x="6662939" y="4629379"/>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0" name="Google Shape;21430;p60"/>
          <p:cNvSpPr/>
          <p:nvPr/>
        </p:nvSpPr>
        <p:spPr>
          <a:xfrm rot="-3532039" flipH="1">
            <a:off x="465609" y="1200297"/>
            <a:ext cx="342801" cy="37614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0877821-5ABC-694D-128D-0FA25417E973}"/>
              </a:ext>
            </a:extLst>
          </p:cNvPr>
          <p:cNvSpPr txBox="1"/>
          <p:nvPr/>
        </p:nvSpPr>
        <p:spPr>
          <a:xfrm>
            <a:off x="4738201" y="1005110"/>
            <a:ext cx="3872369" cy="523220"/>
          </a:xfrm>
          <a:prstGeom prst="rect">
            <a:avLst/>
          </a:prstGeom>
          <a:noFill/>
        </p:spPr>
        <p:txBody>
          <a:bodyPr wrap="square" rtlCol="0">
            <a:spAutoFit/>
          </a:bodyPr>
          <a:lstStyle/>
          <a:p>
            <a:r>
              <a:rPr lang="en-US" sz="2800" b="1" dirty="0">
                <a:solidFill>
                  <a:schemeClr val="tx1">
                    <a:lumMod val="10000"/>
                  </a:schemeClr>
                </a:solidFill>
                <a:latin typeface="Calisto MT" panose="02040603050505030304" pitchFamily="18" charset="0"/>
              </a:rPr>
              <a:t>FSD Individual Project</a:t>
            </a:r>
            <a:endParaRPr lang="en-IN" sz="2800" b="1" dirty="0">
              <a:solidFill>
                <a:schemeClr val="tx1">
                  <a:lumMod val="10000"/>
                </a:schemeClr>
              </a:solidFill>
              <a:latin typeface="Calisto MT" panose="02040603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959"/>
                                        </p:tgtEl>
                                        <p:attrNameLst>
                                          <p:attrName>style.visibility</p:attrName>
                                        </p:attrNameLst>
                                      </p:cBhvr>
                                      <p:to>
                                        <p:strVal val="visible"/>
                                      </p:to>
                                    </p:set>
                                    <p:animEffect transition="in" filter="fade">
                                      <p:cBhvr>
                                        <p:cTn id="7" dur="1000"/>
                                        <p:tgtEl>
                                          <p:spTgt spid="2095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64"/>
                                        </p:tgtEl>
                                        <p:attrNameLst>
                                          <p:attrName>style.visibility</p:attrName>
                                        </p:attrNameLst>
                                      </p:cBhvr>
                                      <p:to>
                                        <p:strVal val="visible"/>
                                      </p:to>
                                    </p:set>
                                    <p:animEffect transition="in" filter="fade">
                                      <p:cBhvr>
                                        <p:cTn id="11" dur="1000"/>
                                        <p:tgtEl>
                                          <p:spTgt spid="2096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961"/>
                                        </p:tgtEl>
                                        <p:attrNameLst>
                                          <p:attrName>style.visibility</p:attrName>
                                        </p:attrNameLst>
                                      </p:cBhvr>
                                      <p:to>
                                        <p:strVal val="visible"/>
                                      </p:to>
                                    </p:set>
                                    <p:animEffect transition="in" filter="fade">
                                      <p:cBhvr>
                                        <p:cTn id="15" dur="1000"/>
                                        <p:tgtEl>
                                          <p:spTgt spid="20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34"/>
        <p:cNvGrpSpPr/>
        <p:nvPr/>
      </p:nvGrpSpPr>
      <p:grpSpPr>
        <a:xfrm>
          <a:off x="0" y="0"/>
          <a:ext cx="0" cy="0"/>
          <a:chOff x="0" y="0"/>
          <a:chExt cx="0" cy="0"/>
        </a:xfrm>
      </p:grpSpPr>
      <p:sp>
        <p:nvSpPr>
          <p:cNvPr id="21435" name="Google Shape;21435;p61"/>
          <p:cNvSpPr txBox="1">
            <a:spLocks noGrp="1"/>
          </p:cNvSpPr>
          <p:nvPr>
            <p:ph type="body" idx="1"/>
          </p:nvPr>
        </p:nvSpPr>
        <p:spPr>
          <a:xfrm>
            <a:off x="720000" y="1156619"/>
            <a:ext cx="7704000" cy="32253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chemeClr val="tx1">
                    <a:lumMod val="10000"/>
                  </a:schemeClr>
                </a:solidFill>
                <a:effectLst/>
                <a:latin typeface="Söhne"/>
              </a:rPr>
              <a:t>As we know nowadays, coffee and café business are doing great because of the teenagers and youth, so I have made this website to get free from the manual work and shift along with the technology</a:t>
            </a:r>
          </a:p>
          <a:p>
            <a:pPr algn="l">
              <a:buFont typeface="Arial" panose="020B0604020202020204" pitchFamily="34" charset="0"/>
              <a:buChar char="•"/>
            </a:pPr>
            <a:endParaRPr lang="en-US" sz="1400" dirty="0">
              <a:solidFill>
                <a:schemeClr val="tx1">
                  <a:lumMod val="10000"/>
                </a:schemeClr>
              </a:solidFill>
              <a:latin typeface="Söhne"/>
            </a:endParaRPr>
          </a:p>
          <a:p>
            <a:pPr algn="l">
              <a:buFont typeface="Arial" panose="020B0604020202020204" pitchFamily="34" charset="0"/>
              <a:buChar char="•"/>
            </a:pPr>
            <a:r>
              <a:rPr lang="en-US" sz="1400" b="0" i="0" dirty="0">
                <a:solidFill>
                  <a:schemeClr val="tx1">
                    <a:lumMod val="10000"/>
                  </a:schemeClr>
                </a:solidFill>
                <a:effectLst/>
                <a:latin typeface="Söhne"/>
              </a:rPr>
              <a:t>This cafe website, built using modern web development technologies to provide you with a seamless user experience. Our website has been designed with user-friendliness and accessibility in mind, ensuring that you can easily find the information you need.</a:t>
            </a:r>
          </a:p>
          <a:p>
            <a:pPr marL="152400" indent="0" algn="l">
              <a:buNone/>
            </a:pPr>
            <a:endParaRPr lang="en-US" sz="1400" b="0" i="0" dirty="0">
              <a:solidFill>
                <a:schemeClr val="tx1">
                  <a:lumMod val="10000"/>
                </a:schemeClr>
              </a:solidFill>
              <a:effectLst/>
              <a:latin typeface="Söhne"/>
            </a:endParaRPr>
          </a:p>
          <a:p>
            <a:pPr algn="l">
              <a:buFont typeface="Arial" panose="020B0604020202020204" pitchFamily="34" charset="0"/>
              <a:buChar char="•"/>
            </a:pPr>
            <a:r>
              <a:rPr lang="en-US" sz="1400" b="0" i="0" dirty="0">
                <a:solidFill>
                  <a:schemeClr val="tx1">
                    <a:lumMod val="10000"/>
                  </a:schemeClr>
                </a:solidFill>
                <a:effectLst/>
                <a:latin typeface="Söhne"/>
              </a:rPr>
              <a:t>Our website has been built using HTML, CSS, and JavaScript. We have also incorporated responsive design techniques to ensure that our website looks great and functions well across a variety of devices, including desktops, tablets, and smartphones.</a:t>
            </a:r>
          </a:p>
          <a:p>
            <a:pPr algn="l">
              <a:buFont typeface="Arial" panose="020B0604020202020204" pitchFamily="34" charset="0"/>
              <a:buChar char="•"/>
            </a:pPr>
            <a:endParaRPr lang="en-US" sz="1400" dirty="0">
              <a:solidFill>
                <a:schemeClr val="tx1">
                  <a:lumMod val="10000"/>
                </a:schemeClr>
              </a:solidFill>
              <a:latin typeface="Söhne"/>
            </a:endParaRPr>
          </a:p>
          <a:p>
            <a:pPr algn="l">
              <a:buFont typeface="Arial" panose="020B0604020202020204" pitchFamily="34" charset="0"/>
              <a:buChar char="•"/>
            </a:pPr>
            <a:r>
              <a:rPr lang="en-US" sz="1400" b="0" i="0" dirty="0">
                <a:solidFill>
                  <a:schemeClr val="tx1">
                    <a:lumMod val="10000"/>
                  </a:schemeClr>
                </a:solidFill>
                <a:effectLst/>
                <a:latin typeface="Söhne"/>
              </a:rPr>
              <a:t>This websites has all functionalities like menu, reviews, order and much more</a:t>
            </a:r>
          </a:p>
          <a:p>
            <a:pPr marL="152400" indent="0" algn="l">
              <a:buNone/>
            </a:pPr>
            <a:endParaRPr lang="en-US" sz="1400" b="0" i="0" dirty="0">
              <a:solidFill>
                <a:schemeClr val="tx1">
                  <a:lumMod val="10000"/>
                </a:schemeClr>
              </a:solidFill>
              <a:effectLst/>
              <a:latin typeface="Söhne"/>
            </a:endParaRPr>
          </a:p>
          <a:p>
            <a:pPr marL="171450" lvl="0" indent="-171450" algn="l" rtl="0">
              <a:spcBef>
                <a:spcPts val="0"/>
              </a:spcBef>
              <a:spcAft>
                <a:spcPts val="0"/>
              </a:spcAft>
              <a:buClr>
                <a:schemeClr val="dk1"/>
              </a:buClr>
              <a:buSzPts val="1100"/>
              <a:buFont typeface="Arial" panose="020B0604020202020204" pitchFamily="34" charset="0"/>
              <a:buChar char="•"/>
            </a:pPr>
            <a:endParaRPr sz="1400" dirty="0">
              <a:solidFill>
                <a:schemeClr val="tx1">
                  <a:lumMod val="10000"/>
                </a:schemeClr>
              </a:solidFill>
            </a:endParaRPr>
          </a:p>
        </p:txBody>
      </p:sp>
      <p:sp>
        <p:nvSpPr>
          <p:cNvPr id="21436" name="Google Shape;21436;p61"/>
          <p:cNvSpPr txBox="1">
            <a:spLocks noGrp="1"/>
          </p:cNvSpPr>
          <p:nvPr>
            <p:ph type="title"/>
          </p:nvPr>
        </p:nvSpPr>
        <p:spPr>
          <a:xfrm>
            <a:off x="648563" y="107156"/>
            <a:ext cx="7704000" cy="69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Ø"/>
            </a:pPr>
            <a:r>
              <a:rPr lang="en-US" b="1" dirty="0">
                <a:solidFill>
                  <a:schemeClr val="bg1"/>
                </a:solidFill>
                <a:latin typeface="+mj-lt"/>
              </a:rPr>
              <a:t>INTRODUCTION</a:t>
            </a:r>
            <a:endParaRPr b="1" dirty="0">
              <a:solidFill>
                <a:schemeClr val="bg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34"/>
        <p:cNvGrpSpPr/>
        <p:nvPr/>
      </p:nvGrpSpPr>
      <p:grpSpPr>
        <a:xfrm>
          <a:off x="0" y="0"/>
          <a:ext cx="0" cy="0"/>
          <a:chOff x="0" y="0"/>
          <a:chExt cx="0" cy="0"/>
        </a:xfrm>
      </p:grpSpPr>
      <p:sp>
        <p:nvSpPr>
          <p:cNvPr id="21435" name="Google Shape;21435;p61"/>
          <p:cNvSpPr txBox="1">
            <a:spLocks noGrp="1"/>
          </p:cNvSpPr>
          <p:nvPr>
            <p:ph type="body" idx="1"/>
          </p:nvPr>
        </p:nvSpPr>
        <p:spPr>
          <a:xfrm>
            <a:off x="777150" y="959099"/>
            <a:ext cx="7704000" cy="3584325"/>
          </a:xfrm>
          <a:prstGeom prst="rect">
            <a:avLst/>
          </a:prstGeom>
        </p:spPr>
        <p:txBody>
          <a:bodyPr spcFirstLastPara="1" wrap="square" lIns="91425" tIns="91425" rIns="91425" bIns="91425" anchor="t" anchorCtr="0">
            <a:noAutofit/>
          </a:bodyPr>
          <a:lstStyle/>
          <a:p>
            <a:pPr algn="l">
              <a:buFont typeface="Courier New" panose="02070309020205020404" pitchFamily="49" charset="0"/>
              <a:buChar char="o"/>
            </a:pPr>
            <a:r>
              <a:rPr lang="en-US" sz="1400" b="1" i="0" dirty="0">
                <a:solidFill>
                  <a:schemeClr val="tx1">
                    <a:lumMod val="10000"/>
                  </a:schemeClr>
                </a:solidFill>
                <a:effectLst/>
                <a:latin typeface="Söhne"/>
              </a:rPr>
              <a:t>Responsive Design</a:t>
            </a:r>
            <a:r>
              <a:rPr lang="en-US" sz="1400" b="0" i="0" dirty="0">
                <a:solidFill>
                  <a:schemeClr val="tx1">
                    <a:lumMod val="10000"/>
                  </a:schemeClr>
                </a:solidFill>
                <a:effectLst/>
                <a:latin typeface="Söhne"/>
              </a:rPr>
              <a:t>: The website should be optimized for different devices and screen sizes. It should be designed to provide a seamless user experience across desktops, tablets, and smartphones.</a:t>
            </a:r>
          </a:p>
          <a:p>
            <a:pPr algn="l">
              <a:buFont typeface="Courier New" panose="02070309020205020404" pitchFamily="49" charset="0"/>
              <a:buChar char="o"/>
            </a:pPr>
            <a:endParaRPr lang="en-US" sz="1400" dirty="0">
              <a:solidFill>
                <a:schemeClr val="tx1">
                  <a:lumMod val="10000"/>
                </a:schemeClr>
              </a:solidFill>
              <a:latin typeface="Söhne"/>
            </a:endParaRPr>
          </a:p>
          <a:p>
            <a:pPr algn="l">
              <a:buFont typeface="Courier New" panose="02070309020205020404" pitchFamily="49" charset="0"/>
              <a:buChar char="o"/>
            </a:pPr>
            <a:r>
              <a:rPr lang="en-US" sz="1400" b="1" i="0" dirty="0">
                <a:solidFill>
                  <a:schemeClr val="tx1">
                    <a:lumMod val="10000"/>
                  </a:schemeClr>
                </a:solidFill>
                <a:effectLst/>
                <a:latin typeface="Söhne"/>
              </a:rPr>
              <a:t>Online Ordering</a:t>
            </a:r>
            <a:r>
              <a:rPr lang="en-US" sz="1400" b="0" i="0" dirty="0">
                <a:solidFill>
                  <a:schemeClr val="tx1">
                    <a:lumMod val="10000"/>
                  </a:schemeClr>
                </a:solidFill>
                <a:effectLst/>
                <a:latin typeface="Söhne"/>
              </a:rPr>
              <a:t>: Customers should be able to order food and drinks directly from the website. This feature typically includes an online menu, shopping cart, and secure payment gateway.</a:t>
            </a:r>
          </a:p>
          <a:p>
            <a:pPr algn="l">
              <a:buFont typeface="Courier New" panose="02070309020205020404" pitchFamily="49" charset="0"/>
              <a:buChar char="o"/>
            </a:pPr>
            <a:endParaRPr lang="en-US" sz="1400" b="0" i="0" dirty="0">
              <a:solidFill>
                <a:schemeClr val="tx1">
                  <a:lumMod val="10000"/>
                </a:schemeClr>
              </a:solidFill>
              <a:effectLst/>
              <a:latin typeface="Söhne"/>
            </a:endParaRPr>
          </a:p>
          <a:p>
            <a:pPr algn="l">
              <a:buFont typeface="Courier New" panose="02070309020205020404" pitchFamily="49" charset="0"/>
              <a:buChar char="o"/>
            </a:pPr>
            <a:r>
              <a:rPr lang="en-US" sz="1400" b="1" i="0" dirty="0">
                <a:solidFill>
                  <a:schemeClr val="tx1">
                    <a:lumMod val="10000"/>
                  </a:schemeClr>
                </a:solidFill>
                <a:effectLst/>
                <a:latin typeface="Söhne"/>
              </a:rPr>
              <a:t>Table Reservations</a:t>
            </a:r>
            <a:r>
              <a:rPr lang="en-US" sz="1400" b="0" i="0" dirty="0">
                <a:solidFill>
                  <a:schemeClr val="tx1">
                    <a:lumMod val="10000"/>
                  </a:schemeClr>
                </a:solidFill>
                <a:effectLst/>
                <a:latin typeface="Söhne"/>
              </a:rPr>
              <a:t>: Customers should be able to reserve a table online. This feature can be integrated with a calendar system to help manage bookings.</a:t>
            </a:r>
          </a:p>
          <a:p>
            <a:pPr algn="l">
              <a:buFont typeface="Courier New" panose="02070309020205020404" pitchFamily="49" charset="0"/>
              <a:buChar char="o"/>
            </a:pPr>
            <a:endParaRPr lang="en-US" sz="1400" b="0" i="0" dirty="0">
              <a:solidFill>
                <a:schemeClr val="tx1">
                  <a:lumMod val="10000"/>
                </a:schemeClr>
              </a:solidFill>
              <a:effectLst/>
              <a:latin typeface="Söhne"/>
            </a:endParaRPr>
          </a:p>
          <a:p>
            <a:pPr algn="l">
              <a:buFont typeface="Courier New" panose="02070309020205020404" pitchFamily="49" charset="0"/>
              <a:buChar char="o"/>
            </a:pPr>
            <a:r>
              <a:rPr lang="en-US" sz="1400" b="1" i="0" dirty="0">
                <a:solidFill>
                  <a:schemeClr val="tx1">
                    <a:lumMod val="10000"/>
                  </a:schemeClr>
                </a:solidFill>
                <a:effectLst/>
                <a:latin typeface="Söhne"/>
              </a:rPr>
              <a:t>Social Media Integration</a:t>
            </a:r>
            <a:r>
              <a:rPr lang="en-US" sz="1400" b="0" i="0" dirty="0">
                <a:solidFill>
                  <a:schemeClr val="tx1">
                    <a:lumMod val="10000"/>
                  </a:schemeClr>
                </a:solidFill>
                <a:effectLst/>
                <a:latin typeface="Söhne"/>
              </a:rPr>
              <a:t>: The website should have links to the cafe's social media accounts. Additionally, social media widgets can be integrated into the website to allow users to share content and engage with the cafe on social media.</a:t>
            </a:r>
          </a:p>
          <a:p>
            <a:pPr algn="l">
              <a:buFont typeface="Courier New" panose="02070309020205020404" pitchFamily="49" charset="0"/>
              <a:buChar char="o"/>
            </a:pPr>
            <a:endParaRPr lang="en-US" sz="1400" b="0" i="0" dirty="0">
              <a:solidFill>
                <a:schemeClr val="tx1">
                  <a:lumMod val="10000"/>
                </a:schemeClr>
              </a:solidFill>
              <a:effectLst/>
              <a:latin typeface="Söhne"/>
            </a:endParaRPr>
          </a:p>
          <a:p>
            <a:pPr algn="l">
              <a:buFont typeface="Courier New" panose="02070309020205020404" pitchFamily="49" charset="0"/>
              <a:buChar char="o"/>
            </a:pPr>
            <a:r>
              <a:rPr lang="en-US" sz="1400" b="1" i="0" dirty="0">
                <a:solidFill>
                  <a:schemeClr val="tx1">
                    <a:lumMod val="10000"/>
                  </a:schemeClr>
                </a:solidFill>
                <a:effectLst/>
                <a:latin typeface="Söhne"/>
              </a:rPr>
              <a:t>Contact Form</a:t>
            </a:r>
            <a:r>
              <a:rPr lang="en-US" sz="1400" b="0" i="0" dirty="0">
                <a:solidFill>
                  <a:schemeClr val="tx1">
                    <a:lumMod val="10000"/>
                  </a:schemeClr>
                </a:solidFill>
                <a:effectLst/>
                <a:latin typeface="Söhne"/>
              </a:rPr>
              <a:t>: The website should have a contact form that allows users to send messages directly to the cafe's staff.</a:t>
            </a:r>
          </a:p>
        </p:txBody>
      </p:sp>
      <p:sp>
        <p:nvSpPr>
          <p:cNvPr id="21436" name="Google Shape;21436;p61"/>
          <p:cNvSpPr txBox="1">
            <a:spLocks noGrp="1"/>
          </p:cNvSpPr>
          <p:nvPr>
            <p:ph type="title"/>
          </p:nvPr>
        </p:nvSpPr>
        <p:spPr>
          <a:xfrm>
            <a:off x="591413" y="78581"/>
            <a:ext cx="7704000" cy="69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Ø"/>
            </a:pPr>
            <a:r>
              <a:rPr lang="en-US" b="1" dirty="0">
                <a:solidFill>
                  <a:schemeClr val="bg1"/>
                </a:solidFill>
                <a:latin typeface="+mj-lt"/>
              </a:rPr>
              <a:t>FEATURES</a:t>
            </a:r>
            <a:endParaRPr b="1" dirty="0">
              <a:solidFill>
                <a:schemeClr val="bg1"/>
              </a:solidFill>
              <a:latin typeface="+mj-lt"/>
            </a:endParaRPr>
          </a:p>
        </p:txBody>
      </p:sp>
    </p:spTree>
    <p:extLst>
      <p:ext uri="{BB962C8B-B14F-4D97-AF65-F5344CB8AC3E}">
        <p14:creationId xmlns:p14="http://schemas.microsoft.com/office/powerpoint/2010/main" val="95613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34"/>
        <p:cNvGrpSpPr/>
        <p:nvPr/>
      </p:nvGrpSpPr>
      <p:grpSpPr>
        <a:xfrm>
          <a:off x="0" y="0"/>
          <a:ext cx="0" cy="0"/>
          <a:chOff x="0" y="0"/>
          <a:chExt cx="0" cy="0"/>
        </a:xfrm>
      </p:grpSpPr>
      <p:sp>
        <p:nvSpPr>
          <p:cNvPr id="21436" name="Google Shape;21436;p61"/>
          <p:cNvSpPr txBox="1">
            <a:spLocks noGrp="1"/>
          </p:cNvSpPr>
          <p:nvPr>
            <p:ph type="title"/>
          </p:nvPr>
        </p:nvSpPr>
        <p:spPr>
          <a:xfrm>
            <a:off x="548550" y="121443"/>
            <a:ext cx="7704000" cy="69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Ø"/>
            </a:pPr>
            <a:r>
              <a:rPr lang="en-US" b="1" dirty="0">
                <a:solidFill>
                  <a:schemeClr val="bg1"/>
                </a:solidFill>
                <a:latin typeface="+mj-lt"/>
              </a:rPr>
              <a:t>BENEFITS</a:t>
            </a:r>
            <a:endParaRPr b="1" dirty="0">
              <a:solidFill>
                <a:schemeClr val="bg1"/>
              </a:solidFill>
              <a:latin typeface="+mj-lt"/>
            </a:endParaRPr>
          </a:p>
        </p:txBody>
      </p:sp>
      <p:sp>
        <p:nvSpPr>
          <p:cNvPr id="3" name="Text Placeholder 2">
            <a:extLst>
              <a:ext uri="{FF2B5EF4-FFF2-40B4-BE49-F238E27FC236}">
                <a16:creationId xmlns:a16="http://schemas.microsoft.com/office/drawing/2014/main" id="{93969AAB-ADBB-71FE-F965-6603B648ACB5}"/>
              </a:ext>
            </a:extLst>
          </p:cNvPr>
          <p:cNvSpPr>
            <a:spLocks noGrp="1"/>
          </p:cNvSpPr>
          <p:nvPr>
            <p:ph type="body" idx="1"/>
          </p:nvPr>
        </p:nvSpPr>
        <p:spPr>
          <a:xfrm>
            <a:off x="807068" y="768594"/>
            <a:ext cx="7704000" cy="3858114"/>
          </a:xfrm>
        </p:spPr>
        <p:txBody>
          <a:bodyPr/>
          <a:lstStyle/>
          <a:p>
            <a:pPr algn="l">
              <a:buFont typeface="Courier New" panose="02070309020205020404" pitchFamily="49" charset="0"/>
              <a:buChar char="o"/>
            </a:pPr>
            <a:r>
              <a:rPr lang="en-US" sz="1250" b="1" i="0" dirty="0">
                <a:solidFill>
                  <a:schemeClr val="bg2">
                    <a:lumMod val="10000"/>
                  </a:schemeClr>
                </a:solidFill>
                <a:effectLst/>
                <a:latin typeface="Söhne"/>
              </a:rPr>
              <a:t>Increased Visibility</a:t>
            </a:r>
            <a:r>
              <a:rPr lang="en-US" sz="1250" b="0" i="0" dirty="0">
                <a:solidFill>
                  <a:schemeClr val="bg2">
                    <a:lumMod val="10000"/>
                  </a:schemeClr>
                </a:solidFill>
                <a:effectLst/>
                <a:latin typeface="Söhne"/>
              </a:rPr>
              <a:t>: A website can help a cafe gain more exposure and reach new customers who may not have otherwise known about the cafe's existence. This is especially true if the website is optimized for search engines and has a strong online presence.</a:t>
            </a:r>
          </a:p>
          <a:p>
            <a:pPr marL="323850" indent="-171450" algn="l">
              <a:buFont typeface="Courier New" panose="02070309020205020404" pitchFamily="49" charset="0"/>
              <a:buChar char="o"/>
            </a:pPr>
            <a:endParaRPr lang="en-US" sz="1250" b="0" i="0" dirty="0">
              <a:solidFill>
                <a:schemeClr val="bg2">
                  <a:lumMod val="10000"/>
                </a:schemeClr>
              </a:solidFill>
              <a:effectLst/>
              <a:latin typeface="Söhne"/>
            </a:endParaRPr>
          </a:p>
          <a:p>
            <a:pPr algn="l">
              <a:buFont typeface="Courier New" panose="02070309020205020404" pitchFamily="49" charset="0"/>
              <a:buChar char="o"/>
            </a:pPr>
            <a:r>
              <a:rPr lang="en-US" sz="1250" b="1" i="0" dirty="0">
                <a:solidFill>
                  <a:schemeClr val="bg2">
                    <a:lumMod val="10000"/>
                  </a:schemeClr>
                </a:solidFill>
                <a:effectLst/>
                <a:latin typeface="Söhne"/>
              </a:rPr>
              <a:t>Improved Customer </a:t>
            </a:r>
            <a:r>
              <a:rPr lang="en-US" sz="1250" b="0" i="0" dirty="0">
                <a:solidFill>
                  <a:schemeClr val="bg2">
                    <a:lumMod val="10000"/>
                  </a:schemeClr>
                </a:solidFill>
                <a:effectLst/>
                <a:latin typeface="Söhne"/>
              </a:rPr>
              <a:t>Experience: A website can provide customers with information about the cafe's menu, hours of operation, and location, making it easier for them to plan their visit. Additionally, features such as online ordering and table reservations can enhance the customer experience by providing convenience and flexibility.</a:t>
            </a:r>
          </a:p>
          <a:p>
            <a:pPr algn="l">
              <a:buFont typeface="Courier New" panose="02070309020205020404" pitchFamily="49" charset="0"/>
              <a:buChar char="o"/>
            </a:pPr>
            <a:endParaRPr lang="en-US" sz="1250" b="0" i="0" dirty="0">
              <a:solidFill>
                <a:schemeClr val="bg2">
                  <a:lumMod val="10000"/>
                </a:schemeClr>
              </a:solidFill>
              <a:effectLst/>
              <a:latin typeface="Söhne"/>
            </a:endParaRPr>
          </a:p>
          <a:p>
            <a:pPr algn="l">
              <a:buFont typeface="Courier New" panose="02070309020205020404" pitchFamily="49" charset="0"/>
              <a:buChar char="o"/>
            </a:pPr>
            <a:r>
              <a:rPr lang="en-US" sz="1250" b="1" i="0" dirty="0">
                <a:solidFill>
                  <a:schemeClr val="bg2">
                    <a:lumMod val="10000"/>
                  </a:schemeClr>
                </a:solidFill>
                <a:effectLst/>
                <a:latin typeface="Söhne"/>
              </a:rPr>
              <a:t>Increased Credibility</a:t>
            </a:r>
            <a:r>
              <a:rPr lang="en-US" sz="1250" b="0" i="0" dirty="0">
                <a:solidFill>
                  <a:schemeClr val="bg2">
                    <a:lumMod val="10000"/>
                  </a:schemeClr>
                </a:solidFill>
                <a:effectLst/>
                <a:latin typeface="Söhne"/>
              </a:rPr>
              <a:t>: A professional-looking website can help a cafe establish credibility and legitimacy in the eyes of potential customers. It can also help to build trust and loyalty among existing customers.</a:t>
            </a:r>
          </a:p>
          <a:p>
            <a:pPr algn="l">
              <a:buFont typeface="Courier New" panose="02070309020205020404" pitchFamily="49" charset="0"/>
              <a:buChar char="o"/>
            </a:pPr>
            <a:endParaRPr lang="en-US" sz="1250" b="0" i="0" dirty="0">
              <a:solidFill>
                <a:schemeClr val="bg2">
                  <a:lumMod val="10000"/>
                </a:schemeClr>
              </a:solidFill>
              <a:effectLst/>
              <a:latin typeface="Söhne"/>
            </a:endParaRPr>
          </a:p>
          <a:p>
            <a:pPr algn="l">
              <a:buFont typeface="Courier New" panose="02070309020205020404" pitchFamily="49" charset="0"/>
              <a:buChar char="o"/>
            </a:pPr>
            <a:r>
              <a:rPr lang="en-US" sz="1250" b="1" i="0" dirty="0">
                <a:solidFill>
                  <a:schemeClr val="bg2">
                    <a:lumMod val="10000"/>
                  </a:schemeClr>
                </a:solidFill>
                <a:effectLst/>
                <a:latin typeface="Söhne"/>
              </a:rPr>
              <a:t>Better Marketing Opportunities</a:t>
            </a:r>
            <a:r>
              <a:rPr lang="en-US" sz="1250" b="0" i="0" dirty="0">
                <a:solidFill>
                  <a:schemeClr val="bg2">
                    <a:lumMod val="10000"/>
                  </a:schemeClr>
                </a:solidFill>
                <a:effectLst/>
                <a:latin typeface="Söhne"/>
              </a:rPr>
              <a:t>: A website can be a powerful marketing tool, allowing a cafe to promote its menu items, specials, and events to a wider audience. Social media integration and email marketing can further amplify the cafe's marketing efforts.</a:t>
            </a:r>
          </a:p>
          <a:p>
            <a:pPr algn="l">
              <a:buFont typeface="Courier New" panose="02070309020205020404" pitchFamily="49" charset="0"/>
              <a:buChar char="o"/>
            </a:pPr>
            <a:endParaRPr lang="en-US" sz="1250" b="0" i="0" dirty="0">
              <a:solidFill>
                <a:schemeClr val="bg2">
                  <a:lumMod val="10000"/>
                </a:schemeClr>
              </a:solidFill>
              <a:effectLst/>
              <a:latin typeface="Söhne"/>
            </a:endParaRPr>
          </a:p>
          <a:p>
            <a:pPr algn="l">
              <a:buFont typeface="Courier New" panose="02070309020205020404" pitchFamily="49" charset="0"/>
              <a:buChar char="o"/>
            </a:pPr>
            <a:r>
              <a:rPr lang="en-US" sz="1250" b="1" i="0" dirty="0">
                <a:solidFill>
                  <a:schemeClr val="bg2">
                    <a:lumMod val="10000"/>
                  </a:schemeClr>
                </a:solidFill>
                <a:effectLst/>
                <a:latin typeface="Söhne"/>
              </a:rPr>
              <a:t>Improved Efficiency</a:t>
            </a:r>
            <a:r>
              <a:rPr lang="en-US" sz="1250" b="0" i="0" dirty="0">
                <a:solidFill>
                  <a:schemeClr val="bg2">
                    <a:lumMod val="10000"/>
                  </a:schemeClr>
                </a:solidFill>
                <a:effectLst/>
                <a:latin typeface="Söhne"/>
              </a:rPr>
              <a:t>: A website can help a cafe streamline its operations by allowing customers to place orders and make reservations online, reducing the need for staff to handle these tasks manually. A content management system can also make it easier for staff to update website content such as menus and specials</a:t>
            </a:r>
          </a:p>
        </p:txBody>
      </p:sp>
    </p:spTree>
    <p:extLst>
      <p:ext uri="{BB962C8B-B14F-4D97-AF65-F5344CB8AC3E}">
        <p14:creationId xmlns:p14="http://schemas.microsoft.com/office/powerpoint/2010/main" val="248173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34"/>
        <p:cNvGrpSpPr/>
        <p:nvPr/>
      </p:nvGrpSpPr>
      <p:grpSpPr>
        <a:xfrm>
          <a:off x="0" y="0"/>
          <a:ext cx="0" cy="0"/>
          <a:chOff x="0" y="0"/>
          <a:chExt cx="0" cy="0"/>
        </a:xfrm>
      </p:grpSpPr>
      <p:sp>
        <p:nvSpPr>
          <p:cNvPr id="21436" name="Google Shape;21436;p61"/>
          <p:cNvSpPr txBox="1">
            <a:spLocks noGrp="1"/>
          </p:cNvSpPr>
          <p:nvPr>
            <p:ph type="title"/>
          </p:nvPr>
        </p:nvSpPr>
        <p:spPr>
          <a:xfrm>
            <a:off x="548550" y="121443"/>
            <a:ext cx="7704000" cy="69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Ø"/>
            </a:pPr>
            <a:r>
              <a:rPr lang="en-US" b="1" dirty="0">
                <a:solidFill>
                  <a:schemeClr val="bg1"/>
                </a:solidFill>
                <a:latin typeface="+mj-lt"/>
              </a:rPr>
              <a:t>ADVANTAGES</a:t>
            </a:r>
            <a:endParaRPr b="1" dirty="0">
              <a:solidFill>
                <a:schemeClr val="bg1"/>
              </a:solidFill>
              <a:latin typeface="+mj-lt"/>
            </a:endParaRPr>
          </a:p>
        </p:txBody>
      </p:sp>
      <p:sp>
        <p:nvSpPr>
          <p:cNvPr id="3" name="Text Placeholder 2">
            <a:extLst>
              <a:ext uri="{FF2B5EF4-FFF2-40B4-BE49-F238E27FC236}">
                <a16:creationId xmlns:a16="http://schemas.microsoft.com/office/drawing/2014/main" id="{93969AAB-ADBB-71FE-F965-6603B648ACB5}"/>
              </a:ext>
            </a:extLst>
          </p:cNvPr>
          <p:cNvSpPr>
            <a:spLocks noGrp="1"/>
          </p:cNvSpPr>
          <p:nvPr>
            <p:ph type="body" idx="1"/>
          </p:nvPr>
        </p:nvSpPr>
        <p:spPr>
          <a:xfrm>
            <a:off x="791437" y="959100"/>
            <a:ext cx="7704000" cy="3225300"/>
          </a:xfrm>
        </p:spPr>
        <p:txBody>
          <a:bodyPr/>
          <a:lstStyle/>
          <a:p>
            <a:pPr>
              <a:buFont typeface="Courier New" panose="02070309020205020404" pitchFamily="49" charset="0"/>
              <a:buChar char="o"/>
            </a:pPr>
            <a:r>
              <a:rPr lang="en-IN" sz="1800" dirty="0">
                <a:solidFill>
                  <a:schemeClr val="tx1">
                    <a:lumMod val="10000"/>
                  </a:schemeClr>
                </a:solidFill>
              </a:rPr>
              <a:t>Online Presence</a:t>
            </a:r>
          </a:p>
          <a:p>
            <a:pPr>
              <a:buFont typeface="Courier New" panose="02070309020205020404" pitchFamily="49" charset="0"/>
              <a:buChar char="o"/>
            </a:pPr>
            <a:endParaRPr lang="en-IN" sz="1800" dirty="0">
              <a:solidFill>
                <a:schemeClr val="tx1">
                  <a:lumMod val="10000"/>
                </a:schemeClr>
              </a:solidFill>
            </a:endParaRPr>
          </a:p>
          <a:p>
            <a:pPr>
              <a:buFont typeface="Courier New" panose="02070309020205020404" pitchFamily="49" charset="0"/>
              <a:buChar char="o"/>
            </a:pPr>
            <a:r>
              <a:rPr lang="en-IN" sz="1800" dirty="0">
                <a:solidFill>
                  <a:schemeClr val="tx1">
                    <a:lumMod val="10000"/>
                  </a:schemeClr>
                </a:solidFill>
              </a:rPr>
              <a:t>Menu and Product Display</a:t>
            </a:r>
          </a:p>
          <a:p>
            <a:pPr>
              <a:buFont typeface="Courier New" panose="02070309020205020404" pitchFamily="49" charset="0"/>
              <a:buChar char="o"/>
            </a:pPr>
            <a:endParaRPr lang="en-IN" sz="1800" dirty="0">
              <a:solidFill>
                <a:schemeClr val="tx1">
                  <a:lumMod val="10000"/>
                </a:schemeClr>
              </a:solidFill>
            </a:endParaRPr>
          </a:p>
          <a:p>
            <a:pPr>
              <a:buFont typeface="Courier New" panose="02070309020205020404" pitchFamily="49" charset="0"/>
              <a:buChar char="o"/>
            </a:pPr>
            <a:r>
              <a:rPr lang="en-IN" sz="1800" dirty="0">
                <a:solidFill>
                  <a:schemeClr val="tx1">
                    <a:lumMod val="10000"/>
                  </a:schemeClr>
                </a:solidFill>
              </a:rPr>
              <a:t>Online Ordering and Reservations</a:t>
            </a:r>
          </a:p>
          <a:p>
            <a:pPr>
              <a:buFont typeface="Courier New" panose="02070309020205020404" pitchFamily="49" charset="0"/>
              <a:buChar char="o"/>
            </a:pPr>
            <a:endParaRPr lang="en-IN" sz="1800" b="0" i="0" dirty="0">
              <a:solidFill>
                <a:schemeClr val="tx1">
                  <a:lumMod val="10000"/>
                </a:schemeClr>
              </a:solidFill>
              <a:effectLst/>
              <a:latin typeface="Söhne"/>
            </a:endParaRPr>
          </a:p>
          <a:p>
            <a:pPr>
              <a:buFont typeface="Courier New" panose="02070309020205020404" pitchFamily="49" charset="0"/>
              <a:buChar char="o"/>
            </a:pPr>
            <a:r>
              <a:rPr lang="en-IN" sz="1800" dirty="0">
                <a:solidFill>
                  <a:schemeClr val="tx1">
                    <a:lumMod val="10000"/>
                  </a:schemeClr>
                </a:solidFill>
              </a:rPr>
              <a:t>Customer Feedback</a:t>
            </a:r>
          </a:p>
          <a:p>
            <a:pPr>
              <a:buFont typeface="Courier New" panose="02070309020205020404" pitchFamily="49" charset="0"/>
              <a:buChar char="o"/>
            </a:pPr>
            <a:endParaRPr lang="en-IN" sz="1800" dirty="0">
              <a:solidFill>
                <a:schemeClr val="tx1">
                  <a:lumMod val="10000"/>
                </a:schemeClr>
              </a:solidFill>
            </a:endParaRPr>
          </a:p>
          <a:p>
            <a:pPr>
              <a:buFont typeface="Courier New" panose="02070309020205020404" pitchFamily="49" charset="0"/>
              <a:buChar char="o"/>
            </a:pPr>
            <a:r>
              <a:rPr lang="en-IN" sz="1800" dirty="0">
                <a:solidFill>
                  <a:schemeClr val="tx1">
                    <a:lumMod val="10000"/>
                  </a:schemeClr>
                </a:solidFill>
              </a:rPr>
              <a:t>Marketing and Promotion</a:t>
            </a:r>
          </a:p>
          <a:p>
            <a:pPr marL="152400" indent="0">
              <a:buNone/>
            </a:pPr>
            <a:endParaRPr lang="en-IN" sz="1800" dirty="0">
              <a:solidFill>
                <a:schemeClr val="tx1">
                  <a:lumMod val="10000"/>
                </a:schemeClr>
              </a:solidFill>
            </a:endParaRPr>
          </a:p>
          <a:p>
            <a:pPr>
              <a:buFont typeface="Courier New" panose="02070309020205020404" pitchFamily="49" charset="0"/>
              <a:buChar char="o"/>
            </a:pPr>
            <a:r>
              <a:rPr lang="en-IN" sz="1800" dirty="0">
                <a:solidFill>
                  <a:schemeClr val="tx1">
                    <a:lumMod val="10000"/>
                  </a:schemeClr>
                </a:solidFill>
              </a:rPr>
              <a:t>Analytics and Insights</a:t>
            </a:r>
            <a:endParaRPr lang="en-US" sz="1800" b="0" i="0" dirty="0">
              <a:solidFill>
                <a:schemeClr val="tx1">
                  <a:lumMod val="10000"/>
                </a:schemeClr>
              </a:solidFill>
              <a:effectLst/>
              <a:latin typeface="Söhne"/>
            </a:endParaRPr>
          </a:p>
        </p:txBody>
      </p:sp>
    </p:spTree>
    <p:extLst>
      <p:ext uri="{BB962C8B-B14F-4D97-AF65-F5344CB8AC3E}">
        <p14:creationId xmlns:p14="http://schemas.microsoft.com/office/powerpoint/2010/main" val="344845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34"/>
        <p:cNvGrpSpPr/>
        <p:nvPr/>
      </p:nvGrpSpPr>
      <p:grpSpPr>
        <a:xfrm>
          <a:off x="0" y="0"/>
          <a:ext cx="0" cy="0"/>
          <a:chOff x="0" y="0"/>
          <a:chExt cx="0" cy="0"/>
        </a:xfrm>
      </p:grpSpPr>
      <p:sp>
        <p:nvSpPr>
          <p:cNvPr id="2" name="TextBox 1">
            <a:extLst>
              <a:ext uri="{FF2B5EF4-FFF2-40B4-BE49-F238E27FC236}">
                <a16:creationId xmlns:a16="http://schemas.microsoft.com/office/drawing/2014/main" id="{20729173-80F7-2087-407E-45B3CF50F43E}"/>
              </a:ext>
            </a:extLst>
          </p:cNvPr>
          <p:cNvSpPr txBox="1"/>
          <p:nvPr/>
        </p:nvSpPr>
        <p:spPr>
          <a:xfrm>
            <a:off x="1721644" y="1885950"/>
            <a:ext cx="6429375" cy="1015663"/>
          </a:xfrm>
          <a:prstGeom prst="rect">
            <a:avLst/>
          </a:prstGeom>
          <a:noFill/>
        </p:spPr>
        <p:txBody>
          <a:bodyPr wrap="square" rtlCol="0">
            <a:spAutoFit/>
          </a:bodyPr>
          <a:lstStyle/>
          <a:p>
            <a:r>
              <a:rPr lang="en-US" sz="6000" b="1" dirty="0">
                <a:solidFill>
                  <a:schemeClr val="bg1"/>
                </a:solidFill>
                <a:latin typeface="Lucida Handwriting" panose="03010101010101010101" pitchFamily="66" charset="0"/>
              </a:rPr>
              <a:t>Thank You!</a:t>
            </a:r>
            <a:endParaRPr lang="en-IN" sz="6000" b="1" dirty="0">
              <a:solidFill>
                <a:schemeClr val="bg1"/>
              </a:solidFill>
              <a:latin typeface="Lucida Handwriting" panose="03010101010101010101" pitchFamily="66" charset="0"/>
            </a:endParaRPr>
          </a:p>
        </p:txBody>
      </p:sp>
    </p:spTree>
    <p:extLst>
      <p:ext uri="{BB962C8B-B14F-4D97-AF65-F5344CB8AC3E}">
        <p14:creationId xmlns:p14="http://schemas.microsoft.com/office/powerpoint/2010/main" val="327598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5.55556E-7 -2.09877E-6 L -5.55556E-7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ffee Vibes XL by Slidesgo">
  <a:themeElements>
    <a:clrScheme name="Simple Light">
      <a:dk1>
        <a:srgbClr val="F0F5E9"/>
      </a:dk1>
      <a:lt1>
        <a:srgbClr val="697558"/>
      </a:lt1>
      <a:dk2>
        <a:srgbClr val="D8E6C3"/>
      </a:dk2>
      <a:lt2>
        <a:srgbClr val="7C729E"/>
      </a:lt2>
      <a:accent1>
        <a:srgbClr val="F0F5E9"/>
      </a:accent1>
      <a:accent2>
        <a:srgbClr val="697558"/>
      </a:accent2>
      <a:accent3>
        <a:srgbClr val="D8E6C3"/>
      </a:accent3>
      <a:accent4>
        <a:srgbClr val="7C729E"/>
      </a:accent4>
      <a:accent5>
        <a:srgbClr val="7C729E"/>
      </a:accent5>
      <a:accent6>
        <a:srgbClr val="7C729E"/>
      </a:accent6>
      <a:hlink>
        <a:srgbClr val="6975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570</Words>
  <Application>Microsoft Office PowerPoint</Application>
  <PresentationFormat>On-screen Show (16:9)</PresentationFormat>
  <Paragraphs>46</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Wingdings</vt:lpstr>
      <vt:lpstr>Roboto Condensed Light</vt:lpstr>
      <vt:lpstr>Arial</vt:lpstr>
      <vt:lpstr>Lucida Handwriting</vt:lpstr>
      <vt:lpstr>Courier New</vt:lpstr>
      <vt:lpstr>Berkshire Swash</vt:lpstr>
      <vt:lpstr>Söhne</vt:lpstr>
      <vt:lpstr>Calisto MT</vt:lpstr>
      <vt:lpstr>Open Sans</vt:lpstr>
      <vt:lpstr>Coffee Vibes XL by Slidesgo</vt:lpstr>
      <vt:lpstr>Cafe Website</vt:lpstr>
      <vt:lpstr>INTRODUCTION</vt:lpstr>
      <vt:lpstr>FEATURES</vt:lpstr>
      <vt:lpstr>BENEFITS</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Website</dc:title>
  <dc:creator>Hari Gajjar</dc:creator>
  <cp:lastModifiedBy>Hari Gajjar</cp:lastModifiedBy>
  <cp:revision>1</cp:revision>
  <dcterms:modified xsi:type="dcterms:W3CDTF">2023-03-25T04:25:37Z</dcterms:modified>
</cp:coreProperties>
</file>