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6" r:id="rId4"/>
    <p:sldId id="317" r:id="rId5"/>
    <p:sldId id="318" r:id="rId6"/>
    <p:sldId id="319" r:id="rId7"/>
    <p:sldId id="310" r:id="rId8"/>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ED635-7FED-496D-A3BD-306889E1FEE5}" v="71" dt="2023-09-06T23:58:03.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Grullon" userId="4abad8d6d416e912" providerId="LiveId" clId="{93B72571-D3D1-4ABE-83CE-E06294D85DE6}"/>
    <pc:docChg chg="undo custSel addSld delSld modSld sldOrd">
      <pc:chgData name="HARI Grullon" userId="4abad8d6d416e912" providerId="LiveId" clId="{93B72571-D3D1-4ABE-83CE-E06294D85DE6}" dt="2023-08-30T23:50:23.055" v="1142" actId="1076"/>
      <pc:docMkLst>
        <pc:docMk/>
      </pc:docMkLst>
      <pc:sldChg chg="modSp add mod ord">
        <pc:chgData name="HARI Grullon" userId="4abad8d6d416e912" providerId="LiveId" clId="{93B72571-D3D1-4ABE-83CE-E06294D85DE6}" dt="2023-08-30T23:50:14.129" v="1140" actId="1076"/>
        <pc:sldMkLst>
          <pc:docMk/>
          <pc:sldMk cId="2210316349" sldId="256"/>
        </pc:sldMkLst>
        <pc:spChg chg="mod">
          <ac:chgData name="HARI Grullon" userId="4abad8d6d416e912" providerId="LiveId" clId="{93B72571-D3D1-4ABE-83CE-E06294D85DE6}" dt="2023-08-14T19:14:46.617" v="594" actId="1076"/>
          <ac:spMkLst>
            <pc:docMk/>
            <pc:sldMk cId="2210316349" sldId="256"/>
            <ac:spMk id="6" creationId="{CA478D8F-839A-459F-BC71-13630EA3C60F}"/>
          </ac:spMkLst>
        </pc:spChg>
        <pc:spChg chg="mod">
          <ac:chgData name="HARI Grullon" userId="4abad8d6d416e912" providerId="LiveId" clId="{93B72571-D3D1-4ABE-83CE-E06294D85DE6}" dt="2023-08-23T19:59:22.632" v="1069" actId="207"/>
          <ac:spMkLst>
            <pc:docMk/>
            <pc:sldMk cId="2210316349" sldId="256"/>
            <ac:spMk id="9" creationId="{ABC568EF-4FB8-47AB-A370-79D38331FD09}"/>
          </ac:spMkLst>
        </pc:spChg>
        <pc:spChg chg="mod">
          <ac:chgData name="HARI Grullon" userId="4abad8d6d416e912" providerId="LiveId" clId="{93B72571-D3D1-4ABE-83CE-E06294D85DE6}" dt="2023-08-14T18:17:40.380" v="38" actId="207"/>
          <ac:spMkLst>
            <pc:docMk/>
            <pc:sldMk cId="2210316349" sldId="256"/>
            <ac:spMk id="12" creationId="{131DE797-BB30-4243-895B-6C7A411C62AF}"/>
          </ac:spMkLst>
        </pc:spChg>
        <pc:picChg chg="mod">
          <ac:chgData name="HARI Grullon" userId="4abad8d6d416e912" providerId="LiveId" clId="{93B72571-D3D1-4ABE-83CE-E06294D85DE6}" dt="2023-08-30T23:50:14.129" v="1140" actId="1076"/>
          <ac:picMkLst>
            <pc:docMk/>
            <pc:sldMk cId="2210316349" sldId="256"/>
            <ac:picMk id="10" creationId="{31304A08-4914-4C79-8ECE-16A05000C347}"/>
          </ac:picMkLst>
        </pc:picChg>
      </pc:sldChg>
      <pc:sldChg chg="delSp del mod">
        <pc:chgData name="HARI Grullon" userId="4abad8d6d416e912" providerId="LiveId" clId="{93B72571-D3D1-4ABE-83CE-E06294D85DE6}" dt="2023-08-14T18:08:53.382" v="5" actId="47"/>
        <pc:sldMkLst>
          <pc:docMk/>
          <pc:sldMk cId="2632877375" sldId="256"/>
        </pc:sldMkLst>
        <pc:spChg chg="del">
          <ac:chgData name="HARI Grullon" userId="4abad8d6d416e912" providerId="LiveId" clId="{93B72571-D3D1-4ABE-83CE-E06294D85DE6}" dt="2023-08-14T18:05:44.828" v="0" actId="21"/>
          <ac:spMkLst>
            <pc:docMk/>
            <pc:sldMk cId="2632877375" sldId="256"/>
            <ac:spMk id="2" creationId="{98F3DE3A-F614-639F-4A06-83E2D68E0DD6}"/>
          </ac:spMkLst>
        </pc:spChg>
        <pc:spChg chg="del">
          <ac:chgData name="HARI Grullon" userId="4abad8d6d416e912" providerId="LiveId" clId="{93B72571-D3D1-4ABE-83CE-E06294D85DE6}" dt="2023-08-14T18:05:47.546" v="1" actId="21"/>
          <ac:spMkLst>
            <pc:docMk/>
            <pc:sldMk cId="2632877375" sldId="256"/>
            <ac:spMk id="3" creationId="{E6B28833-D500-09B5-7984-A516E890BF43}"/>
          </ac:spMkLst>
        </pc:spChg>
      </pc:sldChg>
      <pc:sldChg chg="addSp delSp modSp add del mod setBg delDesignElem">
        <pc:chgData name="HARI Grullon" userId="4abad8d6d416e912" providerId="LiveId" clId="{93B72571-D3D1-4ABE-83CE-E06294D85DE6}" dt="2023-08-16T01:17:23.337" v="1026" actId="20577"/>
        <pc:sldMkLst>
          <pc:docMk/>
          <pc:sldMk cId="963811137" sldId="288"/>
        </pc:sldMkLst>
        <pc:spChg chg="mod">
          <ac:chgData name="HARI Grullon" userId="4abad8d6d416e912" providerId="LiveId" clId="{93B72571-D3D1-4ABE-83CE-E06294D85DE6}" dt="2023-08-14T18:50:04.987" v="438" actId="113"/>
          <ac:spMkLst>
            <pc:docMk/>
            <pc:sldMk cId="963811137" sldId="288"/>
            <ac:spMk id="2" creationId="{2703202F-C5A6-4E4E-9517-ABA86D3F5420}"/>
          </ac:spMkLst>
        </pc:spChg>
        <pc:spChg chg="add mod">
          <ac:chgData name="HARI Grullon" userId="4abad8d6d416e912" providerId="LiveId" clId="{93B72571-D3D1-4ABE-83CE-E06294D85DE6}" dt="2023-08-15T19:16:19.484" v="643" actId="207"/>
          <ac:spMkLst>
            <pc:docMk/>
            <pc:sldMk cId="963811137" sldId="288"/>
            <ac:spMk id="4" creationId="{C98DD8C4-5D15-92B0-C7FF-CB96288BAF53}"/>
          </ac:spMkLst>
        </pc:spChg>
        <pc:spChg chg="mod">
          <ac:chgData name="HARI Grullon" userId="4abad8d6d416e912" providerId="LiveId" clId="{93B72571-D3D1-4ABE-83CE-E06294D85DE6}" dt="2023-08-14T18:33:06.670" v="163" actId="207"/>
          <ac:spMkLst>
            <pc:docMk/>
            <pc:sldMk cId="963811137" sldId="288"/>
            <ac:spMk id="8" creationId="{C3033EB8-742A-4891-86BC-A7C093A7CA79}"/>
          </ac:spMkLst>
        </pc:spChg>
        <pc:spChg chg="mod">
          <ac:chgData name="HARI Grullon" userId="4abad8d6d416e912" providerId="LiveId" clId="{93B72571-D3D1-4ABE-83CE-E06294D85DE6}" dt="2023-08-16T01:17:23.337" v="1026" actId="20577"/>
          <ac:spMkLst>
            <pc:docMk/>
            <pc:sldMk cId="963811137" sldId="288"/>
            <ac:spMk id="10" creationId="{00A5F125-EE6D-4C25-8F9C-673B9A67AC07}"/>
          </ac:spMkLst>
        </pc:spChg>
        <pc:spChg chg="del">
          <ac:chgData name="HARI Grullon" userId="4abad8d6d416e912" providerId="LiveId" clId="{93B72571-D3D1-4ABE-83CE-E06294D85DE6}" dt="2023-08-14T18:15:18.846" v="17"/>
          <ac:spMkLst>
            <pc:docMk/>
            <pc:sldMk cId="963811137" sldId="288"/>
            <ac:spMk id="23" creationId="{AD96FDFD-4E42-4A06-B8B5-768A1DB9C2A9}"/>
          </ac:spMkLst>
        </pc:spChg>
        <pc:picChg chg="add del mod">
          <ac:chgData name="HARI Grullon" userId="4abad8d6d416e912" providerId="LiveId" clId="{93B72571-D3D1-4ABE-83CE-E06294D85DE6}" dt="2023-08-14T18:34:28.608" v="212" actId="478"/>
          <ac:picMkLst>
            <pc:docMk/>
            <pc:sldMk cId="963811137" sldId="288"/>
            <ac:picMk id="3" creationId="{6909898B-8D62-5C13-C492-B9F3C3990485}"/>
          </ac:picMkLst>
        </pc:picChg>
        <pc:picChg chg="add del mod">
          <ac:chgData name="HARI Grullon" userId="4abad8d6d416e912" providerId="LiveId" clId="{93B72571-D3D1-4ABE-83CE-E06294D85DE6}" dt="2023-08-15T19:40:19.390" v="787" actId="478"/>
          <ac:picMkLst>
            <pc:docMk/>
            <pc:sldMk cId="963811137" sldId="288"/>
            <ac:picMk id="3" creationId="{AFEF8EB1-0933-EAF7-540E-ED747D7FBB43}"/>
          </ac:picMkLst>
        </pc:picChg>
        <pc:picChg chg="del">
          <ac:chgData name="HARI Grullon" userId="4abad8d6d416e912" providerId="LiveId" clId="{93B72571-D3D1-4ABE-83CE-E06294D85DE6}" dt="2023-08-14T18:33:15.669" v="166" actId="478"/>
          <ac:picMkLst>
            <pc:docMk/>
            <pc:sldMk cId="963811137" sldId="288"/>
            <ac:picMk id="5" creationId="{0B6FDAF6-E9C3-B5B6-B1ED-1C9258410C63}"/>
          </ac:picMkLst>
        </pc:picChg>
        <pc:picChg chg="del">
          <ac:chgData name="HARI Grullon" userId="4abad8d6d416e912" providerId="LiveId" clId="{93B72571-D3D1-4ABE-83CE-E06294D85DE6}" dt="2023-08-14T18:33:14.740" v="165" actId="478"/>
          <ac:picMkLst>
            <pc:docMk/>
            <pc:sldMk cId="963811137" sldId="288"/>
            <ac:picMk id="6" creationId="{7A70B35A-8DA7-8C3B-F9A9-FC70ED1FDB01}"/>
          </ac:picMkLst>
        </pc:picChg>
        <pc:picChg chg="del">
          <ac:chgData name="HARI Grullon" userId="4abad8d6d416e912" providerId="LiveId" clId="{93B72571-D3D1-4ABE-83CE-E06294D85DE6}" dt="2023-08-14T18:33:14.048" v="164" actId="478"/>
          <ac:picMkLst>
            <pc:docMk/>
            <pc:sldMk cId="963811137" sldId="288"/>
            <ac:picMk id="7" creationId="{B15D0775-B552-13C2-D9CF-8A0415F2BB7D}"/>
          </ac:picMkLst>
        </pc:picChg>
        <pc:picChg chg="add mod">
          <ac:chgData name="HARI Grullon" userId="4abad8d6d416e912" providerId="LiveId" clId="{93B72571-D3D1-4ABE-83CE-E06294D85DE6}" dt="2023-08-14T18:41:08.400" v="256"/>
          <ac:picMkLst>
            <pc:docMk/>
            <pc:sldMk cId="963811137" sldId="288"/>
            <ac:picMk id="2050" creationId="{2B71C9E7-88EB-ABDF-B705-F010F862725A}"/>
          </ac:picMkLst>
        </pc:picChg>
        <pc:picChg chg="add del mod">
          <ac:chgData name="HARI Grullon" userId="4abad8d6d416e912" providerId="LiveId" clId="{93B72571-D3D1-4ABE-83CE-E06294D85DE6}" dt="2023-08-14T18:42:54.506" v="262" actId="478"/>
          <ac:picMkLst>
            <pc:docMk/>
            <pc:sldMk cId="963811137" sldId="288"/>
            <ac:picMk id="2052" creationId="{79279DAB-EFC5-5015-7930-450AE566AD68}"/>
          </ac:picMkLst>
        </pc:picChg>
        <pc:picChg chg="add mod">
          <ac:chgData name="HARI Grullon" userId="4abad8d6d416e912" providerId="LiveId" clId="{93B72571-D3D1-4ABE-83CE-E06294D85DE6}" dt="2023-08-14T18:48:38.752" v="383" actId="1076"/>
          <ac:picMkLst>
            <pc:docMk/>
            <pc:sldMk cId="963811137" sldId="288"/>
            <ac:picMk id="2054" creationId="{D34CD9DE-8C8F-C504-D1D0-7F69787126C6}"/>
          </ac:picMkLst>
        </pc:picChg>
        <pc:picChg chg="add mod">
          <ac:chgData name="HARI Grullon" userId="4abad8d6d416e912" providerId="LiveId" clId="{93B72571-D3D1-4ABE-83CE-E06294D85DE6}" dt="2023-08-14T18:48:10.467" v="379" actId="1076"/>
          <ac:picMkLst>
            <pc:docMk/>
            <pc:sldMk cId="963811137" sldId="288"/>
            <ac:picMk id="2056" creationId="{DC57A5DE-85A0-DC4A-BDB6-1629C981765A}"/>
          </ac:picMkLst>
        </pc:picChg>
      </pc:sldChg>
      <pc:sldChg chg="addSp delSp modSp add del mod">
        <pc:chgData name="HARI Grullon" userId="4abad8d6d416e912" providerId="LiveId" clId="{93B72571-D3D1-4ABE-83CE-E06294D85DE6}" dt="2023-08-14T19:15:03.504" v="597" actId="1076"/>
        <pc:sldMkLst>
          <pc:docMk/>
          <pc:sldMk cId="738059358" sldId="309"/>
        </pc:sldMkLst>
        <pc:spChg chg="mod">
          <ac:chgData name="HARI Grullon" userId="4abad8d6d416e912" providerId="LiveId" clId="{93B72571-D3D1-4ABE-83CE-E06294D85DE6}" dt="2023-08-14T18:35:53.034" v="224" actId="1076"/>
          <ac:spMkLst>
            <pc:docMk/>
            <pc:sldMk cId="738059358" sldId="309"/>
            <ac:spMk id="2" creationId="{AEB2F664-B2D3-4952-A531-96111B1C4A5B}"/>
          </ac:spMkLst>
        </pc:spChg>
        <pc:spChg chg="add mod">
          <ac:chgData name="HARI Grullon" userId="4abad8d6d416e912" providerId="LiveId" clId="{93B72571-D3D1-4ABE-83CE-E06294D85DE6}" dt="2023-08-14T18:30:37.564" v="157" actId="14100"/>
          <ac:spMkLst>
            <pc:docMk/>
            <pc:sldMk cId="738059358" sldId="309"/>
            <ac:spMk id="6" creationId="{AB1CE173-182F-704C-06BE-68017EC7AE46}"/>
          </ac:spMkLst>
        </pc:spChg>
        <pc:spChg chg="add mod">
          <ac:chgData name="HARI Grullon" userId="4abad8d6d416e912" providerId="LiveId" clId="{93B72571-D3D1-4ABE-83CE-E06294D85DE6}" dt="2023-08-14T18:35:04.485" v="218" actId="2711"/>
          <ac:spMkLst>
            <pc:docMk/>
            <pc:sldMk cId="738059358" sldId="309"/>
            <ac:spMk id="9" creationId="{AD531551-D799-8F1D-5817-2AB54D32E97B}"/>
          </ac:spMkLst>
        </pc:spChg>
        <pc:spChg chg="mod">
          <ac:chgData name="HARI Grullon" userId="4abad8d6d416e912" providerId="LiveId" clId="{93B72571-D3D1-4ABE-83CE-E06294D85DE6}" dt="2023-08-14T19:15:00.341" v="596" actId="14100"/>
          <ac:spMkLst>
            <pc:docMk/>
            <pc:sldMk cId="738059358" sldId="309"/>
            <ac:spMk id="12" creationId="{131DE797-BB30-4243-895B-6C7A411C62AF}"/>
          </ac:spMkLst>
        </pc:spChg>
        <pc:picChg chg="del">
          <ac:chgData name="HARI Grullon" userId="4abad8d6d416e912" providerId="LiveId" clId="{93B72571-D3D1-4ABE-83CE-E06294D85DE6}" dt="2023-08-14T18:19:35.104" v="43" actId="478"/>
          <ac:picMkLst>
            <pc:docMk/>
            <pc:sldMk cId="738059358" sldId="309"/>
            <ac:picMk id="8" creationId="{4225B31F-8CA7-4492-BF6B-E161E39382DA}"/>
          </ac:picMkLst>
        </pc:picChg>
        <pc:picChg chg="del">
          <ac:chgData name="HARI Grullon" userId="4abad8d6d416e912" providerId="LiveId" clId="{93B72571-D3D1-4ABE-83CE-E06294D85DE6}" dt="2023-08-14T18:20:48.476" v="67" actId="478"/>
          <ac:picMkLst>
            <pc:docMk/>
            <pc:sldMk cId="738059358" sldId="309"/>
            <ac:picMk id="11" creationId="{A7FDF5D2-C47A-4356-99DD-185289364CEC}"/>
          </ac:picMkLst>
        </pc:picChg>
        <pc:picChg chg="add del mod">
          <ac:chgData name="HARI Grullon" userId="4abad8d6d416e912" providerId="LiveId" clId="{93B72571-D3D1-4ABE-83CE-E06294D85DE6}" dt="2023-08-14T18:30:10.678" v="150" actId="21"/>
          <ac:picMkLst>
            <pc:docMk/>
            <pc:sldMk cId="738059358" sldId="309"/>
            <ac:picMk id="1026" creationId="{1A5BCA77-86E9-45B6-646E-9938D629CAF2}"/>
          </ac:picMkLst>
        </pc:picChg>
        <pc:picChg chg="add mod">
          <ac:chgData name="HARI Grullon" userId="4abad8d6d416e912" providerId="LiveId" clId="{93B72571-D3D1-4ABE-83CE-E06294D85DE6}" dt="2023-08-14T19:15:03.504" v="597" actId="1076"/>
          <ac:picMkLst>
            <pc:docMk/>
            <pc:sldMk cId="738059358" sldId="309"/>
            <ac:picMk id="1028" creationId="{64849749-44DF-E695-2897-31735649027D}"/>
          </ac:picMkLst>
        </pc:picChg>
      </pc:sldChg>
      <pc:sldChg chg="addSp delSp modSp add mod">
        <pc:chgData name="HARI Grullon" userId="4abad8d6d416e912" providerId="LiveId" clId="{93B72571-D3D1-4ABE-83CE-E06294D85DE6}" dt="2023-08-30T23:49:34.110" v="1138" actId="1037"/>
        <pc:sldMkLst>
          <pc:docMk/>
          <pc:sldMk cId="137319073" sldId="310"/>
        </pc:sldMkLst>
        <pc:spChg chg="mod">
          <ac:chgData name="HARI Grullon" userId="4abad8d6d416e912" providerId="LiveId" clId="{93B72571-D3D1-4ABE-83CE-E06294D85DE6}" dt="2023-08-30T23:48:22.843" v="1126" actId="1076"/>
          <ac:spMkLst>
            <pc:docMk/>
            <pc:sldMk cId="137319073" sldId="310"/>
            <ac:spMk id="2" creationId="{2703202F-C5A6-4E4E-9517-ABA86D3F5420}"/>
          </ac:spMkLst>
        </pc:spChg>
        <pc:spChg chg="add mod">
          <ac:chgData name="HARI Grullon" userId="4abad8d6d416e912" providerId="LiveId" clId="{93B72571-D3D1-4ABE-83CE-E06294D85DE6}" dt="2023-08-30T23:49:34.110" v="1138" actId="1037"/>
          <ac:spMkLst>
            <pc:docMk/>
            <pc:sldMk cId="137319073" sldId="310"/>
            <ac:spMk id="4" creationId="{C7265DB9-6994-3C10-2FEF-C25BF48B3C24}"/>
          </ac:spMkLst>
        </pc:spChg>
        <pc:spChg chg="del">
          <ac:chgData name="HARI Grullon" userId="4abad8d6d416e912" providerId="LiveId" clId="{93B72571-D3D1-4ABE-83CE-E06294D85DE6}" dt="2023-08-14T18:49:32.768" v="386" actId="478"/>
          <ac:spMkLst>
            <pc:docMk/>
            <pc:sldMk cId="137319073" sldId="310"/>
            <ac:spMk id="4" creationId="{C98DD8C4-5D15-92B0-C7FF-CB96288BAF53}"/>
          </ac:spMkLst>
        </pc:spChg>
        <pc:spChg chg="add del mod">
          <ac:chgData name="HARI Grullon" userId="4abad8d6d416e912" providerId="LiveId" clId="{93B72571-D3D1-4ABE-83CE-E06294D85DE6}" dt="2023-08-14T18:54:34.196" v="473" actId="26606"/>
          <ac:spMkLst>
            <pc:docMk/>
            <pc:sldMk cId="137319073" sldId="310"/>
            <ac:spMk id="5" creationId="{46040651-00E7-9A7D-45C9-3F303C911A50}"/>
          </ac:spMkLst>
        </pc:spChg>
        <pc:spChg chg="add mod">
          <ac:chgData name="HARI Grullon" userId="4abad8d6d416e912" providerId="LiveId" clId="{93B72571-D3D1-4ABE-83CE-E06294D85DE6}" dt="2023-08-30T23:49:25.242" v="1128" actId="14100"/>
          <ac:spMkLst>
            <pc:docMk/>
            <pc:sldMk cId="137319073" sldId="310"/>
            <ac:spMk id="6" creationId="{1D6BE07F-EFBF-CDA0-6110-F1486962DF8F}"/>
          </ac:spMkLst>
        </pc:spChg>
        <pc:spChg chg="add mod">
          <ac:chgData name="HARI Grullon" userId="4abad8d6d416e912" providerId="LiveId" clId="{93B72571-D3D1-4ABE-83CE-E06294D85DE6}" dt="2023-08-30T23:48:19.615" v="1125" actId="1076"/>
          <ac:spMkLst>
            <pc:docMk/>
            <pc:sldMk cId="137319073" sldId="310"/>
            <ac:spMk id="7" creationId="{96AA7C96-9574-23D6-424C-92C8213BC1CE}"/>
          </ac:spMkLst>
        </pc:spChg>
        <pc:spChg chg="del">
          <ac:chgData name="HARI Grullon" userId="4abad8d6d416e912" providerId="LiveId" clId="{93B72571-D3D1-4ABE-83CE-E06294D85DE6}" dt="2023-08-14T18:49:30.601" v="385" actId="478"/>
          <ac:spMkLst>
            <pc:docMk/>
            <pc:sldMk cId="137319073" sldId="310"/>
            <ac:spMk id="10" creationId="{00A5F125-EE6D-4C25-8F9C-673B9A67AC07}"/>
          </ac:spMkLst>
        </pc:spChg>
        <pc:spChg chg="add del">
          <ac:chgData name="HARI Grullon" userId="4abad8d6d416e912" providerId="LiveId" clId="{93B72571-D3D1-4ABE-83CE-E06294D85DE6}" dt="2023-08-14T19:00:31.544" v="513" actId="22"/>
          <ac:spMkLst>
            <pc:docMk/>
            <pc:sldMk cId="137319073" sldId="310"/>
            <ac:spMk id="12" creationId="{6EBFADFA-23A0-FB26-2BD8-C8D3D4F20A38}"/>
          </ac:spMkLst>
        </pc:spChg>
        <pc:graphicFrameChg chg="add del">
          <ac:chgData name="HARI Grullon" userId="4abad8d6d416e912" providerId="LiveId" clId="{93B72571-D3D1-4ABE-83CE-E06294D85DE6}" dt="2023-08-14T18:54:28.296" v="468" actId="26606"/>
          <ac:graphicFrameMkLst>
            <pc:docMk/>
            <pc:sldMk cId="137319073" sldId="310"/>
            <ac:graphicFrameMk id="11" creationId="{A640DDA6-A71B-CA09-C3F8-3CF253AABBC6}"/>
          </ac:graphicFrameMkLst>
        </pc:graphicFrameChg>
        <pc:graphicFrameChg chg="add del">
          <ac:chgData name="HARI Grullon" userId="4abad8d6d416e912" providerId="LiveId" clId="{93B72571-D3D1-4ABE-83CE-E06294D85DE6}" dt="2023-08-14T18:54:30.137" v="470" actId="26606"/>
          <ac:graphicFrameMkLst>
            <pc:docMk/>
            <pc:sldMk cId="137319073" sldId="310"/>
            <ac:graphicFrameMk id="13" creationId="{8ED08FE6-B291-540E-4232-D15CEAF691E0}"/>
          </ac:graphicFrameMkLst>
        </pc:graphicFrameChg>
        <pc:graphicFrameChg chg="add del">
          <ac:chgData name="HARI Grullon" userId="4abad8d6d416e912" providerId="LiveId" clId="{93B72571-D3D1-4ABE-83CE-E06294D85DE6}" dt="2023-08-14T18:54:34.181" v="472" actId="26606"/>
          <ac:graphicFrameMkLst>
            <pc:docMk/>
            <pc:sldMk cId="137319073" sldId="310"/>
            <ac:graphicFrameMk id="15" creationId="{86D9EADC-4EA5-8E98-F2B1-353DC18E9B6C}"/>
          </ac:graphicFrameMkLst>
        </pc:graphicFrameChg>
        <pc:graphicFrameChg chg="add mod">
          <ac:chgData name="HARI Grullon" userId="4abad8d6d416e912" providerId="LiveId" clId="{93B72571-D3D1-4ABE-83CE-E06294D85DE6}" dt="2023-08-30T23:48:27.797" v="1127" actId="1076"/>
          <ac:graphicFrameMkLst>
            <pc:docMk/>
            <pc:sldMk cId="137319073" sldId="310"/>
            <ac:graphicFrameMk id="17" creationId="{8142C341-2F39-3786-7A4C-F6D493D407C0}"/>
          </ac:graphicFrameMkLst>
        </pc:graphicFrameChg>
        <pc:picChg chg="add del mod">
          <ac:chgData name="HARI Grullon" userId="4abad8d6d416e912" providerId="LiveId" clId="{93B72571-D3D1-4ABE-83CE-E06294D85DE6}" dt="2023-08-30T23:36:57.519" v="1079" actId="478"/>
          <ac:picMkLst>
            <pc:docMk/>
            <pc:sldMk cId="137319073" sldId="310"/>
            <ac:picMk id="1026" creationId="{79B9C741-B17B-C423-497D-63CB7F4EE907}"/>
          </ac:picMkLst>
        </pc:picChg>
        <pc:picChg chg="add mod">
          <ac:chgData name="HARI Grullon" userId="4abad8d6d416e912" providerId="LiveId" clId="{93B72571-D3D1-4ABE-83CE-E06294D85DE6}" dt="2023-08-30T23:48:13.144" v="1124" actId="1076"/>
          <ac:picMkLst>
            <pc:docMk/>
            <pc:sldMk cId="137319073" sldId="310"/>
            <ac:picMk id="1028" creationId="{BE83B215-7193-F095-82E0-38DFF9671D92}"/>
          </ac:picMkLst>
        </pc:picChg>
        <pc:picChg chg="add del mod">
          <ac:chgData name="HARI Grullon" userId="4abad8d6d416e912" providerId="LiveId" clId="{93B72571-D3D1-4ABE-83CE-E06294D85DE6}" dt="2023-08-30T23:47:04.517" v="1113" actId="478"/>
          <ac:picMkLst>
            <pc:docMk/>
            <pc:sldMk cId="137319073" sldId="310"/>
            <ac:picMk id="1030" creationId="{40892B09-6F35-43FE-D6EB-124CD859BEFE}"/>
          </ac:picMkLst>
        </pc:picChg>
        <pc:picChg chg="add mod">
          <ac:chgData name="HARI Grullon" userId="4abad8d6d416e912" providerId="LiveId" clId="{93B72571-D3D1-4ABE-83CE-E06294D85DE6}" dt="2023-08-30T23:48:08.263" v="1123" actId="1076"/>
          <ac:picMkLst>
            <pc:docMk/>
            <pc:sldMk cId="137319073" sldId="310"/>
            <ac:picMk id="1032" creationId="{40163CDE-3074-780C-79C1-D6CEB5E52D45}"/>
          </ac:picMkLst>
        </pc:picChg>
        <pc:picChg chg="del">
          <ac:chgData name="HARI Grullon" userId="4abad8d6d416e912" providerId="LiveId" clId="{93B72571-D3D1-4ABE-83CE-E06294D85DE6}" dt="2023-08-14T18:49:36.724" v="389" actId="478"/>
          <ac:picMkLst>
            <pc:docMk/>
            <pc:sldMk cId="137319073" sldId="310"/>
            <ac:picMk id="2050" creationId="{2B71C9E7-88EB-ABDF-B705-F010F862725A}"/>
          </ac:picMkLst>
        </pc:picChg>
        <pc:picChg chg="del">
          <ac:chgData name="HARI Grullon" userId="4abad8d6d416e912" providerId="LiveId" clId="{93B72571-D3D1-4ABE-83CE-E06294D85DE6}" dt="2023-08-14T18:49:35.686" v="388" actId="478"/>
          <ac:picMkLst>
            <pc:docMk/>
            <pc:sldMk cId="137319073" sldId="310"/>
            <ac:picMk id="2054" creationId="{D34CD9DE-8C8F-C504-D1D0-7F69787126C6}"/>
          </ac:picMkLst>
        </pc:picChg>
        <pc:picChg chg="del">
          <ac:chgData name="HARI Grullon" userId="4abad8d6d416e912" providerId="LiveId" clId="{93B72571-D3D1-4ABE-83CE-E06294D85DE6}" dt="2023-08-14T18:49:34.669" v="387" actId="478"/>
          <ac:picMkLst>
            <pc:docMk/>
            <pc:sldMk cId="137319073" sldId="310"/>
            <ac:picMk id="2056" creationId="{DC57A5DE-85A0-DC4A-BDB6-1629C981765A}"/>
          </ac:picMkLst>
        </pc:picChg>
      </pc:sldChg>
      <pc:sldChg chg="add del ord">
        <pc:chgData name="HARI Grullon" userId="4abad8d6d416e912" providerId="LiveId" clId="{93B72571-D3D1-4ABE-83CE-E06294D85DE6}" dt="2023-08-14T18:15:02.545" v="12" actId="47"/>
        <pc:sldMkLst>
          <pc:docMk/>
          <pc:sldMk cId="854222579" sldId="310"/>
        </pc:sldMkLst>
      </pc:sldChg>
      <pc:sldChg chg="addSp delSp modSp add del mod">
        <pc:chgData name="HARI Grullon" userId="4abad8d6d416e912" providerId="LiveId" clId="{93B72571-D3D1-4ABE-83CE-E06294D85DE6}" dt="2023-08-30T23:50:07.933" v="1139" actId="47"/>
        <pc:sldMkLst>
          <pc:docMk/>
          <pc:sldMk cId="888746048" sldId="311"/>
        </pc:sldMkLst>
        <pc:spChg chg="mod">
          <ac:chgData name="HARI Grullon" userId="4abad8d6d416e912" providerId="LiveId" clId="{93B72571-D3D1-4ABE-83CE-E06294D85DE6}" dt="2023-08-14T19:10:02.879" v="569" actId="1076"/>
          <ac:spMkLst>
            <pc:docMk/>
            <pc:sldMk cId="888746048" sldId="311"/>
            <ac:spMk id="2" creationId="{2703202F-C5A6-4E4E-9517-ABA86D3F5420}"/>
          </ac:spMkLst>
        </pc:spChg>
        <pc:spChg chg="add del mod">
          <ac:chgData name="HARI Grullon" userId="4abad8d6d416e912" providerId="LiveId" clId="{93B72571-D3D1-4ABE-83CE-E06294D85DE6}" dt="2023-08-14T19:09:39.910" v="566" actId="26606"/>
          <ac:spMkLst>
            <pc:docMk/>
            <pc:sldMk cId="888746048" sldId="311"/>
            <ac:spMk id="4" creationId="{C498DD71-4BAA-373B-BCF4-82F10EB0243A}"/>
          </ac:spMkLst>
        </pc:spChg>
        <pc:spChg chg="mod">
          <ac:chgData name="HARI Grullon" userId="4abad8d6d416e912" providerId="LiveId" clId="{93B72571-D3D1-4ABE-83CE-E06294D85DE6}" dt="2023-08-14T19:10:12.691" v="570" actId="1076"/>
          <ac:spMkLst>
            <pc:docMk/>
            <pc:sldMk cId="888746048" sldId="311"/>
            <ac:spMk id="7" creationId="{96AA7C96-9574-23D6-424C-92C8213BC1CE}"/>
          </ac:spMkLst>
        </pc:spChg>
        <pc:graphicFrameChg chg="add del">
          <ac:chgData name="HARI Grullon" userId="4abad8d6d416e912" providerId="LiveId" clId="{93B72571-D3D1-4ABE-83CE-E06294D85DE6}" dt="2023-08-14T19:09:33.430" v="561" actId="26606"/>
          <ac:graphicFrameMkLst>
            <pc:docMk/>
            <pc:sldMk cId="888746048" sldId="311"/>
            <ac:graphicFrameMk id="10" creationId="{2296D78F-FC0F-BB7D-9349-DD757C21994E}"/>
          </ac:graphicFrameMkLst>
        </pc:graphicFrameChg>
        <pc:graphicFrameChg chg="add del">
          <ac:chgData name="HARI Grullon" userId="4abad8d6d416e912" providerId="LiveId" clId="{93B72571-D3D1-4ABE-83CE-E06294D85DE6}" dt="2023-08-14T19:09:37.648" v="563" actId="26606"/>
          <ac:graphicFrameMkLst>
            <pc:docMk/>
            <pc:sldMk cId="888746048" sldId="311"/>
            <ac:graphicFrameMk id="12" creationId="{4CF99A9B-1C9C-2264-5261-177CFC949519}"/>
          </ac:graphicFrameMkLst>
        </pc:graphicFrameChg>
        <pc:graphicFrameChg chg="add del">
          <ac:chgData name="HARI Grullon" userId="4abad8d6d416e912" providerId="LiveId" clId="{93B72571-D3D1-4ABE-83CE-E06294D85DE6}" dt="2023-08-14T19:09:39.879" v="565" actId="26606"/>
          <ac:graphicFrameMkLst>
            <pc:docMk/>
            <pc:sldMk cId="888746048" sldId="311"/>
            <ac:graphicFrameMk id="14" creationId="{095053C9-730C-A217-3535-F7B6325D4BC8}"/>
          </ac:graphicFrameMkLst>
        </pc:graphicFrameChg>
        <pc:graphicFrameChg chg="add mod modGraphic">
          <ac:chgData name="HARI Grullon" userId="4abad8d6d416e912" providerId="LiveId" clId="{93B72571-D3D1-4ABE-83CE-E06294D85DE6}" dt="2023-08-14T19:13:24.622" v="591" actId="1076"/>
          <ac:graphicFrameMkLst>
            <pc:docMk/>
            <pc:sldMk cId="888746048" sldId="311"/>
            <ac:graphicFrameMk id="16" creationId="{2296D78F-FC0F-BB7D-9349-DD757C21994E}"/>
          </ac:graphicFrameMkLst>
        </pc:graphicFrameChg>
        <pc:graphicFrameChg chg="del">
          <ac:chgData name="HARI Grullon" userId="4abad8d6d416e912" providerId="LiveId" clId="{93B72571-D3D1-4ABE-83CE-E06294D85DE6}" dt="2023-08-14T19:04:46.784" v="545" actId="21"/>
          <ac:graphicFrameMkLst>
            <pc:docMk/>
            <pc:sldMk cId="888746048" sldId="311"/>
            <ac:graphicFrameMk id="17" creationId="{8142C341-2F39-3786-7A4C-F6D493D407C0}"/>
          </ac:graphicFrameMkLst>
        </pc:graphicFrameChg>
      </pc:sldChg>
      <pc:sldChg chg="addSp delSp modSp add mod">
        <pc:chgData name="HARI Grullon" userId="4abad8d6d416e912" providerId="LiveId" clId="{93B72571-D3D1-4ABE-83CE-E06294D85DE6}" dt="2023-08-30T23:40:52.759" v="1086" actId="1076"/>
        <pc:sldMkLst>
          <pc:docMk/>
          <pc:sldMk cId="2506943733" sldId="312"/>
        </pc:sldMkLst>
        <pc:spChg chg="mod">
          <ac:chgData name="HARI Grullon" userId="4abad8d6d416e912" providerId="LiveId" clId="{93B72571-D3D1-4ABE-83CE-E06294D85DE6}" dt="2023-08-15T19:26:49.321" v="683" actId="1076"/>
          <ac:spMkLst>
            <pc:docMk/>
            <pc:sldMk cId="2506943733" sldId="312"/>
            <ac:spMk id="2" creationId="{2703202F-C5A6-4E4E-9517-ABA86D3F5420}"/>
          </ac:spMkLst>
        </pc:spChg>
        <pc:spChg chg="del">
          <ac:chgData name="HARI Grullon" userId="4abad8d6d416e912" providerId="LiveId" clId="{93B72571-D3D1-4ABE-83CE-E06294D85DE6}" dt="2023-08-14T19:16:05.942" v="599" actId="21"/>
          <ac:spMkLst>
            <pc:docMk/>
            <pc:sldMk cId="2506943733" sldId="312"/>
            <ac:spMk id="4" creationId="{C98DD8C4-5D15-92B0-C7FF-CB96288BAF53}"/>
          </ac:spMkLst>
        </pc:spChg>
        <pc:spChg chg="del">
          <ac:chgData name="HARI Grullon" userId="4abad8d6d416e912" providerId="LiveId" clId="{93B72571-D3D1-4ABE-83CE-E06294D85DE6}" dt="2023-08-14T19:16:10.145" v="601" actId="478"/>
          <ac:spMkLst>
            <pc:docMk/>
            <pc:sldMk cId="2506943733" sldId="312"/>
            <ac:spMk id="10" creationId="{00A5F125-EE6D-4C25-8F9C-673B9A67AC07}"/>
          </ac:spMkLst>
        </pc:spChg>
        <pc:picChg chg="add mod">
          <ac:chgData name="HARI Grullon" userId="4abad8d6d416e912" providerId="LiveId" clId="{93B72571-D3D1-4ABE-83CE-E06294D85DE6}" dt="2023-08-15T20:12:55.057" v="975" actId="14100"/>
          <ac:picMkLst>
            <pc:docMk/>
            <pc:sldMk cId="2506943733" sldId="312"/>
            <ac:picMk id="4" creationId="{06ECF03F-7A83-958A-14B2-4ECC83F9105E}"/>
          </ac:picMkLst>
        </pc:picChg>
        <pc:picChg chg="add mod">
          <ac:chgData name="HARI Grullon" userId="4abad8d6d416e912" providerId="LiveId" clId="{93B72571-D3D1-4ABE-83CE-E06294D85DE6}" dt="2023-08-15T19:30:45.512" v="692" actId="14100"/>
          <ac:picMkLst>
            <pc:docMk/>
            <pc:sldMk cId="2506943733" sldId="312"/>
            <ac:picMk id="6" creationId="{C8A5EC3F-9A26-E024-9717-F936D2B50EB5}"/>
          </ac:picMkLst>
        </pc:picChg>
        <pc:picChg chg="add del mod">
          <ac:chgData name="HARI Grullon" userId="4abad8d6d416e912" providerId="LiveId" clId="{93B72571-D3D1-4ABE-83CE-E06294D85DE6}" dt="2023-08-15T19:26:37.441" v="679" actId="478"/>
          <ac:picMkLst>
            <pc:docMk/>
            <pc:sldMk cId="2506943733" sldId="312"/>
            <ac:picMk id="1026" creationId="{F8034E22-2249-8ACE-8BD4-71B5FF4D99DA}"/>
          </ac:picMkLst>
        </pc:picChg>
        <pc:picChg chg="add mod">
          <ac:chgData name="HARI Grullon" userId="4abad8d6d416e912" providerId="LiveId" clId="{93B72571-D3D1-4ABE-83CE-E06294D85DE6}" dt="2023-08-30T23:40:52.759" v="1086" actId="1076"/>
          <ac:picMkLst>
            <pc:docMk/>
            <pc:sldMk cId="2506943733" sldId="312"/>
            <ac:picMk id="1028" creationId="{4A4985F9-3753-28C6-FD8E-5A0C73D6A7EC}"/>
          </ac:picMkLst>
        </pc:picChg>
        <pc:picChg chg="del">
          <ac:chgData name="HARI Grullon" userId="4abad8d6d416e912" providerId="LiveId" clId="{93B72571-D3D1-4ABE-83CE-E06294D85DE6}" dt="2023-08-14T19:16:11.106" v="602" actId="478"/>
          <ac:picMkLst>
            <pc:docMk/>
            <pc:sldMk cId="2506943733" sldId="312"/>
            <ac:picMk id="2050" creationId="{2B71C9E7-88EB-ABDF-B705-F010F862725A}"/>
          </ac:picMkLst>
        </pc:picChg>
        <pc:picChg chg="del">
          <ac:chgData name="HARI Grullon" userId="4abad8d6d416e912" providerId="LiveId" clId="{93B72571-D3D1-4ABE-83CE-E06294D85DE6}" dt="2023-08-15T19:17:04.367" v="652" actId="478"/>
          <ac:picMkLst>
            <pc:docMk/>
            <pc:sldMk cId="2506943733" sldId="312"/>
            <ac:picMk id="2054" creationId="{D34CD9DE-8C8F-C504-D1D0-7F69787126C6}"/>
          </ac:picMkLst>
        </pc:picChg>
        <pc:picChg chg="del">
          <ac:chgData name="HARI Grullon" userId="4abad8d6d416e912" providerId="LiveId" clId="{93B72571-D3D1-4ABE-83CE-E06294D85DE6}" dt="2023-08-14T19:16:07.562" v="600" actId="478"/>
          <ac:picMkLst>
            <pc:docMk/>
            <pc:sldMk cId="2506943733" sldId="312"/>
            <ac:picMk id="2056" creationId="{DC57A5DE-85A0-DC4A-BDB6-1629C981765A}"/>
          </ac:picMkLst>
        </pc:picChg>
      </pc:sldChg>
      <pc:sldChg chg="addSp delSp modSp add mod">
        <pc:chgData name="HARI Grullon" userId="4abad8d6d416e912" providerId="LiveId" clId="{93B72571-D3D1-4ABE-83CE-E06294D85DE6}" dt="2023-08-23T19:48:26.683" v="1059" actId="1036"/>
        <pc:sldMkLst>
          <pc:docMk/>
          <pc:sldMk cId="1223507483" sldId="313"/>
        </pc:sldMkLst>
        <pc:spChg chg="mod">
          <ac:chgData name="HARI Grullon" userId="4abad8d6d416e912" providerId="LiveId" clId="{93B72571-D3D1-4ABE-83CE-E06294D85DE6}" dt="2023-08-16T01:27:42.660" v="1033" actId="20577"/>
          <ac:spMkLst>
            <pc:docMk/>
            <pc:sldMk cId="1223507483" sldId="313"/>
            <ac:spMk id="2" creationId="{2703202F-C5A6-4E4E-9517-ABA86D3F5420}"/>
          </ac:spMkLst>
        </pc:spChg>
        <pc:picChg chg="add mod modCrop">
          <ac:chgData name="HARI Grullon" userId="4abad8d6d416e912" providerId="LiveId" clId="{93B72571-D3D1-4ABE-83CE-E06294D85DE6}" dt="2023-08-23T19:48:08.331" v="1036" actId="1076"/>
          <ac:picMkLst>
            <pc:docMk/>
            <pc:sldMk cId="1223507483" sldId="313"/>
            <ac:picMk id="4" creationId="{BA2F14A7-F28C-03F9-FBF7-756470F9494A}"/>
          </ac:picMkLst>
        </pc:picChg>
        <pc:picChg chg="add mod">
          <ac:chgData name="HARI Grullon" userId="4abad8d6d416e912" providerId="LiveId" clId="{93B72571-D3D1-4ABE-83CE-E06294D85DE6}" dt="2023-08-23T19:48:19.929" v="1046" actId="1036"/>
          <ac:picMkLst>
            <pc:docMk/>
            <pc:sldMk cId="1223507483" sldId="313"/>
            <ac:picMk id="6" creationId="{1D25CE0C-7D38-6876-1B30-3743D3DCFBE7}"/>
          </ac:picMkLst>
        </pc:picChg>
        <pc:picChg chg="add mod">
          <ac:chgData name="HARI Grullon" userId="4abad8d6d416e912" providerId="LiveId" clId="{93B72571-D3D1-4ABE-83CE-E06294D85DE6}" dt="2023-08-23T19:48:26.683" v="1059" actId="1036"/>
          <ac:picMkLst>
            <pc:docMk/>
            <pc:sldMk cId="1223507483" sldId="313"/>
            <ac:picMk id="9" creationId="{293E1CD5-CA0F-24AF-CD63-D45DD31BA95F}"/>
          </ac:picMkLst>
        </pc:picChg>
        <pc:picChg chg="del">
          <ac:chgData name="HARI Grullon" userId="4abad8d6d416e912" providerId="LiveId" clId="{93B72571-D3D1-4ABE-83CE-E06294D85DE6}" dt="2023-08-15T19:16:52.213" v="649" actId="478"/>
          <ac:picMkLst>
            <pc:docMk/>
            <pc:sldMk cId="1223507483" sldId="313"/>
            <ac:picMk id="2054" creationId="{D34CD9DE-8C8F-C504-D1D0-7F69787126C6}"/>
          </ac:picMkLst>
        </pc:picChg>
      </pc:sldChg>
      <pc:sldChg chg="new del">
        <pc:chgData name="HARI Grullon" userId="4abad8d6d416e912" providerId="LiveId" clId="{93B72571-D3D1-4ABE-83CE-E06294D85DE6}" dt="2023-08-15T19:16:38.356" v="646" actId="47"/>
        <pc:sldMkLst>
          <pc:docMk/>
          <pc:sldMk cId="2388144872" sldId="313"/>
        </pc:sldMkLst>
      </pc:sldChg>
      <pc:sldChg chg="new del">
        <pc:chgData name="HARI Grullon" userId="4abad8d6d416e912" providerId="LiveId" clId="{93B72571-D3D1-4ABE-83CE-E06294D85DE6}" dt="2023-08-14T19:30:04.054" v="606" actId="680"/>
        <pc:sldMkLst>
          <pc:docMk/>
          <pc:sldMk cId="2600994536" sldId="313"/>
        </pc:sldMkLst>
      </pc:sldChg>
      <pc:sldChg chg="new del">
        <pc:chgData name="HARI Grullon" userId="4abad8d6d416e912" providerId="LiveId" clId="{93B72571-D3D1-4ABE-83CE-E06294D85DE6}" dt="2023-08-14T19:30:01.207" v="605" actId="680"/>
        <pc:sldMkLst>
          <pc:docMk/>
          <pc:sldMk cId="2293253641" sldId="314"/>
        </pc:sldMkLst>
      </pc:sldChg>
      <pc:sldChg chg="new del">
        <pc:chgData name="HARI Grullon" userId="4abad8d6d416e912" providerId="LiveId" clId="{93B72571-D3D1-4ABE-83CE-E06294D85DE6}" dt="2023-08-15T19:16:37.272" v="645" actId="47"/>
        <pc:sldMkLst>
          <pc:docMk/>
          <pc:sldMk cId="3016299696" sldId="314"/>
        </pc:sldMkLst>
      </pc:sldChg>
      <pc:sldChg chg="addSp delSp modSp add mod">
        <pc:chgData name="HARI Grullon" userId="4abad8d6d416e912" providerId="LiveId" clId="{93B72571-D3D1-4ABE-83CE-E06294D85DE6}" dt="2023-08-30T23:50:23.055" v="1142" actId="1076"/>
        <pc:sldMkLst>
          <pc:docMk/>
          <pc:sldMk cId="3409591401" sldId="314"/>
        </pc:sldMkLst>
        <pc:spChg chg="mod">
          <ac:chgData name="HARI Grullon" userId="4abad8d6d416e912" providerId="LiveId" clId="{93B72571-D3D1-4ABE-83CE-E06294D85DE6}" dt="2023-08-15T19:37:31.663" v="764" actId="1076"/>
          <ac:spMkLst>
            <pc:docMk/>
            <pc:sldMk cId="3409591401" sldId="314"/>
            <ac:spMk id="2" creationId="{2703202F-C5A6-4E4E-9517-ABA86D3F5420}"/>
          </ac:spMkLst>
        </pc:spChg>
        <pc:spChg chg="add del mod">
          <ac:chgData name="HARI Grullon" userId="4abad8d6d416e912" providerId="LiveId" clId="{93B72571-D3D1-4ABE-83CE-E06294D85DE6}" dt="2023-08-15T19:31:15.004" v="697" actId="478"/>
          <ac:spMkLst>
            <pc:docMk/>
            <pc:sldMk cId="3409591401" sldId="314"/>
            <ac:spMk id="3" creationId="{414944EF-D093-2799-C3A2-729C6BFA7336}"/>
          </ac:spMkLst>
        </pc:spChg>
        <pc:spChg chg="add del">
          <ac:chgData name="HARI Grullon" userId="4abad8d6d416e912" providerId="LiveId" clId="{93B72571-D3D1-4ABE-83CE-E06294D85DE6}" dt="2023-08-15T19:31:23.479" v="699"/>
          <ac:spMkLst>
            <pc:docMk/>
            <pc:sldMk cId="3409591401" sldId="314"/>
            <ac:spMk id="4" creationId="{FA12D286-63A6-57B8-9FA2-551900031AA4}"/>
          </ac:spMkLst>
        </pc:spChg>
        <pc:spChg chg="add del">
          <ac:chgData name="HARI Grullon" userId="4abad8d6d416e912" providerId="LiveId" clId="{93B72571-D3D1-4ABE-83CE-E06294D85DE6}" dt="2023-08-15T19:37:03.130" v="760"/>
          <ac:spMkLst>
            <pc:docMk/>
            <pc:sldMk cId="3409591401" sldId="314"/>
            <ac:spMk id="9" creationId="{DC3C4057-1715-EB74-8941-DB8A4E75411D}"/>
          </ac:spMkLst>
        </pc:spChg>
        <pc:picChg chg="add mod">
          <ac:chgData name="HARI Grullon" userId="4abad8d6d416e912" providerId="LiveId" clId="{93B72571-D3D1-4ABE-83CE-E06294D85DE6}" dt="2023-08-15T19:42:29.918" v="797" actId="14100"/>
          <ac:picMkLst>
            <pc:docMk/>
            <pc:sldMk cId="3409591401" sldId="314"/>
            <ac:picMk id="6" creationId="{8ABA76FF-4421-81E0-2EC9-A7CCD2579DD6}"/>
          </ac:picMkLst>
        </pc:picChg>
        <pc:picChg chg="add mod">
          <ac:chgData name="HARI Grullon" userId="4abad8d6d416e912" providerId="LiveId" clId="{93B72571-D3D1-4ABE-83CE-E06294D85DE6}" dt="2023-08-30T23:50:23.055" v="1142" actId="1076"/>
          <ac:picMkLst>
            <pc:docMk/>
            <pc:sldMk cId="3409591401" sldId="314"/>
            <ac:picMk id="7" creationId="{228ACA88-F952-B900-0D41-EB3A33B155C3}"/>
          </ac:picMkLst>
        </pc:picChg>
        <pc:picChg chg="add mod">
          <ac:chgData name="HARI Grullon" userId="4abad8d6d416e912" providerId="LiveId" clId="{93B72571-D3D1-4ABE-83CE-E06294D85DE6}" dt="2023-08-15T19:42:24.784" v="795" actId="1076"/>
          <ac:picMkLst>
            <pc:docMk/>
            <pc:sldMk cId="3409591401" sldId="314"/>
            <ac:picMk id="11" creationId="{7A6F46AB-BF75-2B8F-097E-9022592934DA}"/>
          </ac:picMkLst>
        </pc:picChg>
        <pc:picChg chg="add del mod">
          <ac:chgData name="HARI Grullon" userId="4abad8d6d416e912" providerId="LiveId" clId="{93B72571-D3D1-4ABE-83CE-E06294D85DE6}" dt="2023-08-15T19:40:24.433" v="788" actId="478"/>
          <ac:picMkLst>
            <pc:docMk/>
            <pc:sldMk cId="3409591401" sldId="314"/>
            <ac:picMk id="13" creationId="{2B57E9FF-30EF-A429-2DB5-2EC9E064D5FD}"/>
          </ac:picMkLst>
        </pc:picChg>
        <pc:picChg chg="add mod">
          <ac:chgData name="HARI Grullon" userId="4abad8d6d416e912" providerId="LiveId" clId="{93B72571-D3D1-4ABE-83CE-E06294D85DE6}" dt="2023-08-15T19:42:27.038" v="796" actId="1076"/>
          <ac:picMkLst>
            <pc:docMk/>
            <pc:sldMk cId="3409591401" sldId="314"/>
            <ac:picMk id="15" creationId="{97C826FD-7473-CB36-B6B6-1353E5DD6F83}"/>
          </ac:picMkLst>
        </pc:picChg>
        <pc:picChg chg="del">
          <ac:chgData name="HARI Grullon" userId="4abad8d6d416e912" providerId="LiveId" clId="{93B72571-D3D1-4ABE-83CE-E06294D85DE6}" dt="2023-08-15T19:16:54.718" v="650" actId="478"/>
          <ac:picMkLst>
            <pc:docMk/>
            <pc:sldMk cId="3409591401" sldId="314"/>
            <ac:picMk id="2054" creationId="{D34CD9DE-8C8F-C504-D1D0-7F69787126C6}"/>
          </ac:picMkLst>
        </pc:picChg>
      </pc:sldChg>
      <pc:sldChg chg="new del">
        <pc:chgData name="HARI Grullon" userId="4abad8d6d416e912" providerId="LiveId" clId="{93B72571-D3D1-4ABE-83CE-E06294D85DE6}" dt="2023-08-15T19:16:36.155" v="644" actId="47"/>
        <pc:sldMkLst>
          <pc:docMk/>
          <pc:sldMk cId="170247776" sldId="315"/>
        </pc:sldMkLst>
      </pc:sldChg>
      <pc:sldChg chg="addSp modSp add mod">
        <pc:chgData name="HARI Grullon" userId="4abad8d6d416e912" providerId="LiveId" clId="{93B72571-D3D1-4ABE-83CE-E06294D85DE6}" dt="2023-08-23T19:59:09.737" v="1068" actId="1076"/>
        <pc:sldMkLst>
          <pc:docMk/>
          <pc:sldMk cId="2982710100" sldId="315"/>
        </pc:sldMkLst>
        <pc:spChg chg="mod">
          <ac:chgData name="HARI Grullon" userId="4abad8d6d416e912" providerId="LiveId" clId="{93B72571-D3D1-4ABE-83CE-E06294D85DE6}" dt="2023-08-15T19:53:14.188" v="926" actId="20577"/>
          <ac:spMkLst>
            <pc:docMk/>
            <pc:sldMk cId="2982710100" sldId="315"/>
            <ac:spMk id="2" creationId="{2703202F-C5A6-4E4E-9517-ABA86D3F5420}"/>
          </ac:spMkLst>
        </pc:spChg>
        <pc:picChg chg="add mod">
          <ac:chgData name="HARI Grullon" userId="4abad8d6d416e912" providerId="LiveId" clId="{93B72571-D3D1-4ABE-83CE-E06294D85DE6}" dt="2023-08-23T19:59:09.737" v="1068" actId="1076"/>
          <ac:picMkLst>
            <pc:docMk/>
            <pc:sldMk cId="2982710100" sldId="315"/>
            <ac:picMk id="4" creationId="{4F96FAB3-3AF3-FA53-947C-BB9D60A046DE}"/>
          </ac:picMkLst>
        </pc:picChg>
        <pc:picChg chg="add mod">
          <ac:chgData name="HARI Grullon" userId="4abad8d6d416e912" providerId="LiveId" clId="{93B72571-D3D1-4ABE-83CE-E06294D85DE6}" dt="2023-08-15T19:56:39.677" v="940" actId="14100"/>
          <ac:picMkLst>
            <pc:docMk/>
            <pc:sldMk cId="2982710100" sldId="315"/>
            <ac:picMk id="6" creationId="{EFBC3753-6ED3-AEDA-4BA5-00A5B26E73E2}"/>
          </ac:picMkLst>
        </pc:picChg>
      </pc:sldChg>
      <pc:sldChg chg="addSp modSp add mod ord">
        <pc:chgData name="HARI Grullon" userId="4abad8d6d416e912" providerId="LiveId" clId="{93B72571-D3D1-4ABE-83CE-E06294D85DE6}" dt="2023-08-23T19:49:21.712" v="1066" actId="1076"/>
        <pc:sldMkLst>
          <pc:docMk/>
          <pc:sldMk cId="1017401362" sldId="316"/>
        </pc:sldMkLst>
        <pc:spChg chg="mod">
          <ac:chgData name="HARI Grullon" userId="4abad8d6d416e912" providerId="LiveId" clId="{93B72571-D3D1-4ABE-83CE-E06294D85DE6}" dt="2023-08-23T19:49:21.712" v="1066" actId="1076"/>
          <ac:spMkLst>
            <pc:docMk/>
            <pc:sldMk cId="1017401362" sldId="316"/>
            <ac:spMk id="2" creationId="{2703202F-C5A6-4E4E-9517-ABA86D3F5420}"/>
          </ac:spMkLst>
        </pc:spChg>
        <pc:picChg chg="add mod modCrop">
          <ac:chgData name="HARI Grullon" userId="4abad8d6d416e912" providerId="LiveId" clId="{93B72571-D3D1-4ABE-83CE-E06294D85DE6}" dt="2023-08-23T19:49:18.526" v="1065" actId="1076"/>
          <ac:picMkLst>
            <pc:docMk/>
            <pc:sldMk cId="1017401362" sldId="316"/>
            <ac:picMk id="4" creationId="{DF497E66-E7AD-118D-FA22-95C9B0958F2F}"/>
          </ac:picMkLst>
        </pc:picChg>
        <pc:picChg chg="add mod">
          <ac:chgData name="HARI Grullon" userId="4abad8d6d416e912" providerId="LiveId" clId="{93B72571-D3D1-4ABE-83CE-E06294D85DE6}" dt="2023-08-15T20:01:24.434" v="973" actId="1076"/>
          <ac:picMkLst>
            <pc:docMk/>
            <pc:sldMk cId="1017401362" sldId="316"/>
            <ac:picMk id="6" creationId="{C911418A-909B-5252-8836-1E317CF73BC2}"/>
          </ac:picMkLst>
        </pc:picChg>
        <pc:picChg chg="add mod modCrop">
          <ac:chgData name="HARI Grullon" userId="4abad8d6d416e912" providerId="LiveId" clId="{93B72571-D3D1-4ABE-83CE-E06294D85DE6}" dt="2023-08-23T19:49:12.617" v="1064" actId="1076"/>
          <ac:picMkLst>
            <pc:docMk/>
            <pc:sldMk cId="1017401362" sldId="316"/>
            <ac:picMk id="9" creationId="{606240DC-2A8B-7868-561C-AED8A3435E52}"/>
          </ac:picMkLst>
        </pc:picChg>
        <pc:picChg chg="add mod">
          <ac:chgData name="HARI Grullon" userId="4abad8d6d416e912" providerId="LiveId" clId="{93B72571-D3D1-4ABE-83CE-E06294D85DE6}" dt="2023-08-23T19:49:08.484" v="1063" actId="1076"/>
          <ac:picMkLst>
            <pc:docMk/>
            <pc:sldMk cId="1017401362" sldId="316"/>
            <ac:picMk id="11" creationId="{7892B4A4-0121-94DE-F855-08584D9A620B}"/>
          </ac:picMkLst>
        </pc:picChg>
        <pc:picChg chg="add mod">
          <ac:chgData name="HARI Grullon" userId="4abad8d6d416e912" providerId="LiveId" clId="{93B72571-D3D1-4ABE-83CE-E06294D85DE6}" dt="2023-08-23T19:49:06.018" v="1062" actId="1076"/>
          <ac:picMkLst>
            <pc:docMk/>
            <pc:sldMk cId="1017401362" sldId="316"/>
            <ac:picMk id="13" creationId="{E839CCBD-01B8-384D-8D5E-427726FC9146}"/>
          </ac:picMkLst>
        </pc:picChg>
        <pc:picChg chg="add mod">
          <ac:chgData name="HARI Grullon" userId="4abad8d6d416e912" providerId="LiveId" clId="{93B72571-D3D1-4ABE-83CE-E06294D85DE6}" dt="2023-08-23T19:49:03.694" v="1061" actId="1076"/>
          <ac:picMkLst>
            <pc:docMk/>
            <pc:sldMk cId="1017401362" sldId="316"/>
            <ac:picMk id="15" creationId="{5DEEC6FC-2941-A20B-E035-428B253EC3C2}"/>
          </ac:picMkLst>
        </pc:picChg>
      </pc:sldChg>
    </pc:docChg>
  </pc:docChgLst>
  <pc:docChgLst>
    <pc:chgData name="HARI Grullon" userId="4abad8d6d416e912" providerId="LiveId" clId="{E3EED635-7FED-496D-A3BD-306889E1FEE5}"/>
    <pc:docChg chg="undo custSel addSld delSld modSld">
      <pc:chgData name="HARI Grullon" userId="4abad8d6d416e912" providerId="LiveId" clId="{E3EED635-7FED-496D-A3BD-306889E1FEE5}" dt="2023-09-07T00:11:32.157" v="298" actId="1076"/>
      <pc:docMkLst>
        <pc:docMk/>
      </pc:docMkLst>
      <pc:sldChg chg="del">
        <pc:chgData name="HARI Grullon" userId="4abad8d6d416e912" providerId="LiveId" clId="{E3EED635-7FED-496D-A3BD-306889E1FEE5}" dt="2023-09-05T02:15:30.100" v="4" actId="47"/>
        <pc:sldMkLst>
          <pc:docMk/>
          <pc:sldMk cId="963811137" sldId="288"/>
        </pc:sldMkLst>
      </pc:sldChg>
      <pc:sldChg chg="delSp modSp mod">
        <pc:chgData name="HARI Grullon" userId="4abad8d6d416e912" providerId="LiveId" clId="{E3EED635-7FED-496D-A3BD-306889E1FEE5}" dt="2023-09-06T23:58:03.059" v="292" actId="1076"/>
        <pc:sldMkLst>
          <pc:docMk/>
          <pc:sldMk cId="137319073" sldId="310"/>
        </pc:sldMkLst>
        <pc:spChg chg="mod">
          <ac:chgData name="HARI Grullon" userId="4abad8d6d416e912" providerId="LiveId" clId="{E3EED635-7FED-496D-A3BD-306889E1FEE5}" dt="2023-09-06T23:57:41.238" v="284" actId="1076"/>
          <ac:spMkLst>
            <pc:docMk/>
            <pc:sldMk cId="137319073" sldId="310"/>
            <ac:spMk id="2" creationId="{2703202F-C5A6-4E4E-9517-ABA86D3F5420}"/>
          </ac:spMkLst>
        </pc:spChg>
        <pc:spChg chg="mod">
          <ac:chgData name="HARI Grullon" userId="4abad8d6d416e912" providerId="LiveId" clId="{E3EED635-7FED-496D-A3BD-306889E1FEE5}" dt="2023-09-06T23:58:00.460" v="291" actId="1076"/>
          <ac:spMkLst>
            <pc:docMk/>
            <pc:sldMk cId="137319073" sldId="310"/>
            <ac:spMk id="4" creationId="{C7265DB9-6994-3C10-2FEF-C25BF48B3C24}"/>
          </ac:spMkLst>
        </pc:spChg>
        <pc:spChg chg="mod">
          <ac:chgData name="HARI Grullon" userId="4abad8d6d416e912" providerId="LiveId" clId="{E3EED635-7FED-496D-A3BD-306889E1FEE5}" dt="2023-09-06T23:57:53.699" v="289" actId="1076"/>
          <ac:spMkLst>
            <pc:docMk/>
            <pc:sldMk cId="137319073" sldId="310"/>
            <ac:spMk id="6" creationId="{1D6BE07F-EFBF-CDA0-6110-F1486962DF8F}"/>
          </ac:spMkLst>
        </pc:spChg>
        <pc:spChg chg="del">
          <ac:chgData name="HARI Grullon" userId="4abad8d6d416e912" providerId="LiveId" clId="{E3EED635-7FED-496D-A3BD-306889E1FEE5}" dt="2023-09-06T23:57:43.199" v="285" actId="478"/>
          <ac:spMkLst>
            <pc:docMk/>
            <pc:sldMk cId="137319073" sldId="310"/>
            <ac:spMk id="7" creationId="{96AA7C96-9574-23D6-424C-92C8213BC1CE}"/>
          </ac:spMkLst>
        </pc:spChg>
        <pc:graphicFrameChg chg="del mod">
          <ac:chgData name="HARI Grullon" userId="4abad8d6d416e912" providerId="LiveId" clId="{E3EED635-7FED-496D-A3BD-306889E1FEE5}" dt="2023-09-06T23:57:45.886" v="287" actId="478"/>
          <ac:graphicFrameMkLst>
            <pc:docMk/>
            <pc:sldMk cId="137319073" sldId="310"/>
            <ac:graphicFrameMk id="17" creationId="{8142C341-2F39-3786-7A4C-F6D493D407C0}"/>
          </ac:graphicFrameMkLst>
        </pc:graphicFrameChg>
        <pc:picChg chg="mod">
          <ac:chgData name="HARI Grullon" userId="4abad8d6d416e912" providerId="LiveId" clId="{E3EED635-7FED-496D-A3BD-306889E1FEE5}" dt="2023-09-06T23:58:03.059" v="292" actId="1076"/>
          <ac:picMkLst>
            <pc:docMk/>
            <pc:sldMk cId="137319073" sldId="310"/>
            <ac:picMk id="1028" creationId="{BE83B215-7193-F095-82E0-38DFF9671D92}"/>
          </ac:picMkLst>
        </pc:picChg>
        <pc:picChg chg="mod">
          <ac:chgData name="HARI Grullon" userId="4abad8d6d416e912" providerId="LiveId" clId="{E3EED635-7FED-496D-A3BD-306889E1FEE5}" dt="2023-09-06T23:57:50.153" v="288" actId="1076"/>
          <ac:picMkLst>
            <pc:docMk/>
            <pc:sldMk cId="137319073" sldId="310"/>
            <ac:picMk id="1032" creationId="{40163CDE-3074-780C-79C1-D6CEB5E52D45}"/>
          </ac:picMkLst>
        </pc:picChg>
      </pc:sldChg>
      <pc:sldChg chg="del">
        <pc:chgData name="HARI Grullon" userId="4abad8d6d416e912" providerId="LiveId" clId="{E3EED635-7FED-496D-A3BD-306889E1FEE5}" dt="2023-09-05T02:15:06.337" v="3" actId="47"/>
        <pc:sldMkLst>
          <pc:docMk/>
          <pc:sldMk cId="2506943733" sldId="312"/>
        </pc:sldMkLst>
      </pc:sldChg>
      <pc:sldChg chg="del">
        <pc:chgData name="HARI Grullon" userId="4abad8d6d416e912" providerId="LiveId" clId="{E3EED635-7FED-496D-A3BD-306889E1FEE5}" dt="2023-09-05T02:15:04.495" v="1" actId="47"/>
        <pc:sldMkLst>
          <pc:docMk/>
          <pc:sldMk cId="1223507483" sldId="313"/>
        </pc:sldMkLst>
      </pc:sldChg>
      <pc:sldChg chg="del">
        <pc:chgData name="HARI Grullon" userId="4abad8d6d416e912" providerId="LiveId" clId="{E3EED635-7FED-496D-A3BD-306889E1FEE5}" dt="2023-09-05T02:15:05.488" v="2" actId="47"/>
        <pc:sldMkLst>
          <pc:docMk/>
          <pc:sldMk cId="3409591401" sldId="314"/>
        </pc:sldMkLst>
      </pc:sldChg>
      <pc:sldChg chg="del">
        <pc:chgData name="HARI Grullon" userId="4abad8d6d416e912" providerId="LiveId" clId="{E3EED635-7FED-496D-A3BD-306889E1FEE5}" dt="2023-09-05T02:15:03.803" v="0" actId="47"/>
        <pc:sldMkLst>
          <pc:docMk/>
          <pc:sldMk cId="2982710100" sldId="315"/>
        </pc:sldMkLst>
      </pc:sldChg>
      <pc:sldChg chg="addSp delSp modSp mod">
        <pc:chgData name="HARI Grullon" userId="4abad8d6d416e912" providerId="LiveId" clId="{E3EED635-7FED-496D-A3BD-306889E1FEE5}" dt="2023-09-05T02:59:15.900" v="122" actId="1076"/>
        <pc:sldMkLst>
          <pc:docMk/>
          <pc:sldMk cId="1017401362" sldId="316"/>
        </pc:sldMkLst>
        <pc:spChg chg="mod">
          <ac:chgData name="HARI Grullon" userId="4abad8d6d416e912" providerId="LiveId" clId="{E3EED635-7FED-496D-A3BD-306889E1FEE5}" dt="2023-09-05T02:20:18.526" v="21" actId="313"/>
          <ac:spMkLst>
            <pc:docMk/>
            <pc:sldMk cId="1017401362" sldId="316"/>
            <ac:spMk id="2" creationId="{2703202F-C5A6-4E4E-9517-ABA86D3F5420}"/>
          </ac:spMkLst>
        </pc:spChg>
        <pc:spChg chg="add mod">
          <ac:chgData name="HARI Grullon" userId="4abad8d6d416e912" providerId="LiveId" clId="{E3EED635-7FED-496D-A3BD-306889E1FEE5}" dt="2023-09-05T02:57:01.967" v="95" actId="14100"/>
          <ac:spMkLst>
            <pc:docMk/>
            <pc:sldMk cId="1017401362" sldId="316"/>
            <ac:spMk id="5" creationId="{6FB0417D-AD73-6F93-BB60-8B227A781BEF}"/>
          </ac:spMkLst>
        </pc:spChg>
        <pc:picChg chg="del">
          <ac:chgData name="HARI Grullon" userId="4abad8d6d416e912" providerId="LiveId" clId="{E3EED635-7FED-496D-A3BD-306889E1FEE5}" dt="2023-09-05T02:15:38.411" v="6" actId="478"/>
          <ac:picMkLst>
            <pc:docMk/>
            <pc:sldMk cId="1017401362" sldId="316"/>
            <ac:picMk id="4" creationId="{DF497E66-E7AD-118D-FA22-95C9B0958F2F}"/>
          </ac:picMkLst>
        </pc:picChg>
        <pc:picChg chg="del">
          <ac:chgData name="HARI Grullon" userId="4abad8d6d416e912" providerId="LiveId" clId="{E3EED635-7FED-496D-A3BD-306889E1FEE5}" dt="2023-09-05T02:15:41.212" v="11" actId="478"/>
          <ac:picMkLst>
            <pc:docMk/>
            <pc:sldMk cId="1017401362" sldId="316"/>
            <ac:picMk id="6" creationId="{C911418A-909B-5252-8836-1E317CF73BC2}"/>
          </ac:picMkLst>
        </pc:picChg>
        <pc:picChg chg="del">
          <ac:chgData name="HARI Grullon" userId="4abad8d6d416e912" providerId="LiveId" clId="{E3EED635-7FED-496D-A3BD-306889E1FEE5}" dt="2023-09-05T02:15:38.986" v="7" actId="478"/>
          <ac:picMkLst>
            <pc:docMk/>
            <pc:sldMk cId="1017401362" sldId="316"/>
            <ac:picMk id="9" creationId="{606240DC-2A8B-7868-561C-AED8A3435E52}"/>
          </ac:picMkLst>
        </pc:picChg>
        <pc:picChg chg="add del mod">
          <ac:chgData name="HARI Grullon" userId="4abad8d6d416e912" providerId="LiveId" clId="{E3EED635-7FED-496D-A3BD-306889E1FEE5}" dt="2023-09-05T02:55:44.142" v="81" actId="478"/>
          <ac:picMkLst>
            <pc:docMk/>
            <pc:sldMk cId="1017401362" sldId="316"/>
            <ac:picMk id="10" creationId="{87D9CF6A-5B2F-09F0-011D-FF4DC0DC37F1}"/>
          </ac:picMkLst>
        </pc:picChg>
        <pc:picChg chg="del">
          <ac:chgData name="HARI Grullon" userId="4abad8d6d416e912" providerId="LiveId" clId="{E3EED635-7FED-496D-A3BD-306889E1FEE5}" dt="2023-09-05T02:15:39.562" v="8" actId="478"/>
          <ac:picMkLst>
            <pc:docMk/>
            <pc:sldMk cId="1017401362" sldId="316"/>
            <ac:picMk id="11" creationId="{7892B4A4-0121-94DE-F855-08584D9A620B}"/>
          </ac:picMkLst>
        </pc:picChg>
        <pc:picChg chg="del">
          <ac:chgData name="HARI Grullon" userId="4abad8d6d416e912" providerId="LiveId" clId="{E3EED635-7FED-496D-A3BD-306889E1FEE5}" dt="2023-09-05T02:15:40.131" v="9" actId="478"/>
          <ac:picMkLst>
            <pc:docMk/>
            <pc:sldMk cId="1017401362" sldId="316"/>
            <ac:picMk id="13" creationId="{E839CCBD-01B8-384D-8D5E-427726FC9146}"/>
          </ac:picMkLst>
        </pc:picChg>
        <pc:picChg chg="add mod modCrop">
          <ac:chgData name="HARI Grullon" userId="4abad8d6d416e912" providerId="LiveId" clId="{E3EED635-7FED-496D-A3BD-306889E1FEE5}" dt="2023-09-05T02:56:46.030" v="91" actId="1076"/>
          <ac:picMkLst>
            <pc:docMk/>
            <pc:sldMk cId="1017401362" sldId="316"/>
            <ac:picMk id="14" creationId="{0B8429B5-C1C5-726C-5B6B-B99A2A01A921}"/>
          </ac:picMkLst>
        </pc:picChg>
        <pc:picChg chg="del">
          <ac:chgData name="HARI Grullon" userId="4abad8d6d416e912" providerId="LiveId" clId="{E3EED635-7FED-496D-A3BD-306889E1FEE5}" dt="2023-09-05T02:15:40.648" v="10" actId="478"/>
          <ac:picMkLst>
            <pc:docMk/>
            <pc:sldMk cId="1017401362" sldId="316"/>
            <ac:picMk id="15" creationId="{5DEEC6FC-2941-A20B-E035-428B253EC3C2}"/>
          </ac:picMkLst>
        </pc:picChg>
        <pc:picChg chg="add mod">
          <ac:chgData name="HARI Grullon" userId="4abad8d6d416e912" providerId="LiveId" clId="{E3EED635-7FED-496D-A3BD-306889E1FEE5}" dt="2023-09-05T02:56:52.287" v="93" actId="14100"/>
          <ac:picMkLst>
            <pc:docMk/>
            <pc:sldMk cId="1017401362" sldId="316"/>
            <ac:picMk id="17" creationId="{EAFE3CDC-E482-3AD6-C0F6-DE07C5BA78F1}"/>
          </ac:picMkLst>
        </pc:picChg>
        <pc:picChg chg="add mod ord modCrop">
          <ac:chgData name="HARI Grullon" userId="4abad8d6d416e912" providerId="LiveId" clId="{E3EED635-7FED-496D-A3BD-306889E1FEE5}" dt="2023-09-05T02:59:11.646" v="121" actId="1076"/>
          <ac:picMkLst>
            <pc:docMk/>
            <pc:sldMk cId="1017401362" sldId="316"/>
            <ac:picMk id="18" creationId="{90CFB1C2-A02C-ACBA-3BBD-954A66BC1B52}"/>
          </ac:picMkLst>
        </pc:picChg>
        <pc:picChg chg="add mod modCrop">
          <ac:chgData name="HARI Grullon" userId="4abad8d6d416e912" providerId="LiveId" clId="{E3EED635-7FED-496D-A3BD-306889E1FEE5}" dt="2023-09-05T02:59:02.471" v="119" actId="732"/>
          <ac:picMkLst>
            <pc:docMk/>
            <pc:sldMk cId="1017401362" sldId="316"/>
            <ac:picMk id="20" creationId="{B5CFD189-3DA2-6B3D-B697-1E95CC42B94F}"/>
          </ac:picMkLst>
        </pc:picChg>
        <pc:picChg chg="add mod">
          <ac:chgData name="HARI Grullon" userId="4abad8d6d416e912" providerId="LiveId" clId="{E3EED635-7FED-496D-A3BD-306889E1FEE5}" dt="2023-09-05T02:59:15.900" v="122" actId="1076"/>
          <ac:picMkLst>
            <pc:docMk/>
            <pc:sldMk cId="1017401362" sldId="316"/>
            <ac:picMk id="1026" creationId="{3B75EF66-DC36-4D22-9ACE-3556C3D19FF2}"/>
          </ac:picMkLst>
        </pc:picChg>
        <pc:picChg chg="add del">
          <ac:chgData name="HARI Grullon" userId="4abad8d6d416e912" providerId="LiveId" clId="{E3EED635-7FED-496D-A3BD-306889E1FEE5}" dt="2023-09-05T02:21:49.393" v="26" actId="478"/>
          <ac:picMkLst>
            <pc:docMk/>
            <pc:sldMk cId="1017401362" sldId="316"/>
            <ac:picMk id="1028" creationId="{01C657CE-7FCA-32FB-87B7-8693A8CCEDB5}"/>
          </ac:picMkLst>
        </pc:picChg>
        <pc:picChg chg="add del mod">
          <ac:chgData name="HARI Grullon" userId="4abad8d6d416e912" providerId="LiveId" clId="{E3EED635-7FED-496D-A3BD-306889E1FEE5}" dt="2023-09-05T02:21:49.393" v="26" actId="478"/>
          <ac:picMkLst>
            <pc:docMk/>
            <pc:sldMk cId="1017401362" sldId="316"/>
            <ac:picMk id="1030" creationId="{00761839-A321-5C7E-A096-B28CEC0CE684}"/>
          </ac:picMkLst>
        </pc:picChg>
        <pc:picChg chg="add mod">
          <ac:chgData name="HARI Grullon" userId="4abad8d6d416e912" providerId="LiveId" clId="{E3EED635-7FED-496D-A3BD-306889E1FEE5}" dt="2023-09-05T02:50:19.208" v="76" actId="14100"/>
          <ac:picMkLst>
            <pc:docMk/>
            <pc:sldMk cId="1017401362" sldId="316"/>
            <ac:picMk id="1032" creationId="{C1041FFC-2B42-B36E-54B5-400F73B67B9D}"/>
          </ac:picMkLst>
        </pc:picChg>
      </pc:sldChg>
      <pc:sldChg chg="addSp delSp modSp add mod">
        <pc:chgData name="HARI Grullon" userId="4abad8d6d416e912" providerId="LiveId" clId="{E3EED635-7FED-496D-A3BD-306889E1FEE5}" dt="2023-09-05T03:42:01.831" v="200" actId="14100"/>
        <pc:sldMkLst>
          <pc:docMk/>
          <pc:sldMk cId="700306298" sldId="317"/>
        </pc:sldMkLst>
        <pc:spChg chg="del">
          <ac:chgData name="HARI Grullon" userId="4abad8d6d416e912" providerId="LiveId" clId="{E3EED635-7FED-496D-A3BD-306889E1FEE5}" dt="2023-09-05T02:36:42.540" v="57" actId="478"/>
          <ac:spMkLst>
            <pc:docMk/>
            <pc:sldMk cId="700306298" sldId="317"/>
            <ac:spMk id="2" creationId="{2703202F-C5A6-4E4E-9517-ABA86D3F5420}"/>
          </ac:spMkLst>
        </pc:spChg>
        <pc:spChg chg="add del">
          <ac:chgData name="HARI Grullon" userId="4abad8d6d416e912" providerId="LiveId" clId="{E3EED635-7FED-496D-A3BD-306889E1FEE5}" dt="2023-09-05T02:37:33.692" v="59"/>
          <ac:spMkLst>
            <pc:docMk/>
            <pc:sldMk cId="700306298" sldId="317"/>
            <ac:spMk id="3" creationId="{76F80EB7-32A1-1A90-60AB-BB6187B4A627}"/>
          </ac:spMkLst>
        </pc:spChg>
        <pc:spChg chg="add del">
          <ac:chgData name="HARI Grullon" userId="4abad8d6d416e912" providerId="LiveId" clId="{E3EED635-7FED-496D-A3BD-306889E1FEE5}" dt="2023-09-05T02:37:41.820" v="61"/>
          <ac:spMkLst>
            <pc:docMk/>
            <pc:sldMk cId="700306298" sldId="317"/>
            <ac:spMk id="4" creationId="{AEB335F8-1E86-7C4C-9253-EB256D3DBBDD}"/>
          </ac:spMkLst>
        </pc:spChg>
        <pc:spChg chg="del mod">
          <ac:chgData name="HARI Grullon" userId="4abad8d6d416e912" providerId="LiveId" clId="{E3EED635-7FED-496D-A3BD-306889E1FEE5}" dt="2023-09-05T02:36:39.314" v="55" actId="478"/>
          <ac:spMkLst>
            <pc:docMk/>
            <pc:sldMk cId="700306298" sldId="317"/>
            <ac:spMk id="5" creationId="{6FB0417D-AD73-6F93-BB60-8B227A781BEF}"/>
          </ac:spMkLst>
        </pc:spChg>
        <pc:spChg chg="add del">
          <ac:chgData name="HARI Grullon" userId="4abad8d6d416e912" providerId="LiveId" clId="{E3EED635-7FED-496D-A3BD-306889E1FEE5}" dt="2023-09-05T02:38:41.441" v="63"/>
          <ac:spMkLst>
            <pc:docMk/>
            <pc:sldMk cId="700306298" sldId="317"/>
            <ac:spMk id="6" creationId="{74135250-A1A2-4995-FEB3-217C4849C92B}"/>
          </ac:spMkLst>
        </pc:spChg>
        <pc:spChg chg="add mod">
          <ac:chgData name="HARI Grullon" userId="4abad8d6d416e912" providerId="LiveId" clId="{E3EED635-7FED-496D-A3BD-306889E1FEE5}" dt="2023-09-05T03:04:18.775" v="128" actId="14100"/>
          <ac:spMkLst>
            <pc:docMk/>
            <pc:sldMk cId="700306298" sldId="317"/>
            <ac:spMk id="11" creationId="{A042656B-C47E-B9D6-C118-D81EE5D192EF}"/>
          </ac:spMkLst>
        </pc:spChg>
        <pc:spChg chg="add mod">
          <ac:chgData name="HARI Grullon" userId="4abad8d6d416e912" providerId="LiveId" clId="{E3EED635-7FED-496D-A3BD-306889E1FEE5}" dt="2023-09-05T03:39:18.747" v="183" actId="1076"/>
          <ac:spMkLst>
            <pc:docMk/>
            <pc:sldMk cId="700306298" sldId="317"/>
            <ac:spMk id="18" creationId="{53116DA2-1549-7D00-72CF-4FC8B4B62A03}"/>
          </ac:spMkLst>
        </pc:spChg>
        <pc:picChg chg="add del mod">
          <ac:chgData name="HARI Grullon" userId="4abad8d6d416e912" providerId="LiveId" clId="{E3EED635-7FED-496D-A3BD-306889E1FEE5}" dt="2023-09-05T02:56:30.974" v="86" actId="21"/>
          <ac:picMkLst>
            <pc:docMk/>
            <pc:sldMk cId="700306298" sldId="317"/>
            <ac:picMk id="9" creationId="{4C3A001A-AEEC-F30E-E9B2-77E3C845C37A}"/>
          </ac:picMkLst>
        </pc:picChg>
        <pc:picChg chg="del">
          <ac:chgData name="HARI Grullon" userId="4abad8d6d416e912" providerId="LiveId" clId="{E3EED635-7FED-496D-A3BD-306889E1FEE5}" dt="2023-09-05T02:36:36.653" v="52" actId="478"/>
          <ac:picMkLst>
            <pc:docMk/>
            <pc:sldMk cId="700306298" sldId="317"/>
            <ac:picMk id="10" creationId="{87D9CF6A-5B2F-09F0-011D-FF4DC0DC37F1}"/>
          </ac:picMkLst>
        </pc:picChg>
        <pc:picChg chg="add del mod">
          <ac:chgData name="HARI Grullon" userId="4abad8d6d416e912" providerId="LiveId" clId="{E3EED635-7FED-496D-A3BD-306889E1FEE5}" dt="2023-09-05T03:15:48.891" v="133" actId="478"/>
          <ac:picMkLst>
            <pc:docMk/>
            <pc:sldMk cId="700306298" sldId="317"/>
            <ac:picMk id="13" creationId="{BEACB4C2-F013-B11C-6269-EAEA350C6B17}"/>
          </ac:picMkLst>
        </pc:picChg>
        <pc:picChg chg="del">
          <ac:chgData name="HARI Grullon" userId="4abad8d6d416e912" providerId="LiveId" clId="{E3EED635-7FED-496D-A3BD-306889E1FEE5}" dt="2023-09-05T02:36:37.345" v="53" actId="478"/>
          <ac:picMkLst>
            <pc:docMk/>
            <pc:sldMk cId="700306298" sldId="317"/>
            <ac:picMk id="14" creationId="{0B8429B5-C1C5-726C-5B6B-B99A2A01A921}"/>
          </ac:picMkLst>
        </pc:picChg>
        <pc:picChg chg="add del mod">
          <ac:chgData name="HARI Grullon" userId="4abad8d6d416e912" providerId="LiveId" clId="{E3EED635-7FED-496D-A3BD-306889E1FEE5}" dt="2023-09-05T03:18:35.355" v="154" actId="478"/>
          <ac:picMkLst>
            <pc:docMk/>
            <pc:sldMk cId="700306298" sldId="317"/>
            <ac:picMk id="16" creationId="{E4DAD198-E677-7363-31EE-B7A880E45B7D}"/>
          </ac:picMkLst>
        </pc:picChg>
        <pc:picChg chg="add mod modCrop">
          <ac:chgData name="HARI Grullon" userId="4abad8d6d416e912" providerId="LiveId" clId="{E3EED635-7FED-496D-A3BD-306889E1FEE5}" dt="2023-09-05T03:42:01.831" v="200" actId="14100"/>
          <ac:picMkLst>
            <pc:docMk/>
            <pc:sldMk cId="700306298" sldId="317"/>
            <ac:picMk id="20" creationId="{DA986A26-56C4-B43E-8B14-87ED97E896CD}"/>
          </ac:picMkLst>
        </pc:picChg>
        <pc:picChg chg="add del mod modCrop">
          <ac:chgData name="HARI Grullon" userId="4abad8d6d416e912" providerId="LiveId" clId="{E3EED635-7FED-496D-A3BD-306889E1FEE5}" dt="2023-09-05T03:34:06.005" v="176" actId="478"/>
          <ac:picMkLst>
            <pc:docMk/>
            <pc:sldMk cId="700306298" sldId="317"/>
            <ac:picMk id="22" creationId="{10735D63-B5DE-2B5A-4FE7-A22DA1111ECA}"/>
          </ac:picMkLst>
        </pc:picChg>
        <pc:picChg chg="add mod">
          <ac:chgData name="HARI Grullon" userId="4abad8d6d416e912" providerId="LiveId" clId="{E3EED635-7FED-496D-A3BD-306889E1FEE5}" dt="2023-09-05T03:39:22.085" v="185" actId="1076"/>
          <ac:picMkLst>
            <pc:docMk/>
            <pc:sldMk cId="700306298" sldId="317"/>
            <ac:picMk id="24" creationId="{EAD907DA-8E34-BE87-8508-36E9C298527F}"/>
          </ac:picMkLst>
        </pc:picChg>
        <pc:picChg chg="del">
          <ac:chgData name="HARI Grullon" userId="4abad8d6d416e912" providerId="LiveId" clId="{E3EED635-7FED-496D-A3BD-306889E1FEE5}" dt="2023-09-05T02:36:36.001" v="51" actId="478"/>
          <ac:picMkLst>
            <pc:docMk/>
            <pc:sldMk cId="700306298" sldId="317"/>
            <ac:picMk id="1026" creationId="{3B75EF66-DC36-4D22-9ACE-3556C3D19FF2}"/>
          </ac:picMkLst>
        </pc:picChg>
        <pc:picChg chg="del">
          <ac:chgData name="HARI Grullon" userId="4abad8d6d416e912" providerId="LiveId" clId="{E3EED635-7FED-496D-A3BD-306889E1FEE5}" dt="2023-09-05T02:36:39.951" v="56" actId="478"/>
          <ac:picMkLst>
            <pc:docMk/>
            <pc:sldMk cId="700306298" sldId="317"/>
            <ac:picMk id="1032" creationId="{C1041FFC-2B42-B36E-54B5-400F73B67B9D}"/>
          </ac:picMkLst>
        </pc:picChg>
        <pc:picChg chg="add mod">
          <ac:chgData name="HARI Grullon" userId="4abad8d6d416e912" providerId="LiveId" clId="{E3EED635-7FED-496D-A3BD-306889E1FEE5}" dt="2023-09-05T03:41:35.533" v="199" actId="14100"/>
          <ac:picMkLst>
            <pc:docMk/>
            <pc:sldMk cId="700306298" sldId="317"/>
            <ac:picMk id="2056" creationId="{20F18314-A8BF-C508-D26C-9F9BB517B509}"/>
          </ac:picMkLst>
        </pc:picChg>
        <pc:picChg chg="add del mod">
          <ac:chgData name="HARI Grullon" userId="4abad8d6d416e912" providerId="LiveId" clId="{E3EED635-7FED-496D-A3BD-306889E1FEE5}" dt="2023-09-05T03:40:56.175" v="189" actId="478"/>
          <ac:picMkLst>
            <pc:docMk/>
            <pc:sldMk cId="700306298" sldId="317"/>
            <ac:picMk id="2058" creationId="{69689B63-F6AB-DC60-7B2A-B75A8FEDA7E3}"/>
          </ac:picMkLst>
        </pc:picChg>
        <pc:picChg chg="add mod">
          <ac:chgData name="HARI Grullon" userId="4abad8d6d416e912" providerId="LiveId" clId="{E3EED635-7FED-496D-A3BD-306889E1FEE5}" dt="2023-09-05T03:41:27.964" v="197" actId="1076"/>
          <ac:picMkLst>
            <pc:docMk/>
            <pc:sldMk cId="700306298" sldId="317"/>
            <ac:picMk id="2060" creationId="{9D203658-FD1F-8CB1-E678-C272B27BF832}"/>
          </ac:picMkLst>
        </pc:picChg>
      </pc:sldChg>
      <pc:sldChg chg="add del">
        <pc:chgData name="HARI Grullon" userId="4abad8d6d416e912" providerId="LiveId" clId="{E3EED635-7FED-496D-A3BD-306889E1FEE5}" dt="2023-09-05T02:15:43.889" v="12" actId="47"/>
        <pc:sldMkLst>
          <pc:docMk/>
          <pc:sldMk cId="958122412" sldId="317"/>
        </pc:sldMkLst>
      </pc:sldChg>
      <pc:sldChg chg="addSp delSp modSp add mod">
        <pc:chgData name="HARI Grullon" userId="4abad8d6d416e912" providerId="LiveId" clId="{E3EED635-7FED-496D-A3BD-306889E1FEE5}" dt="2023-09-06T23:39:28.447" v="269" actId="14100"/>
        <pc:sldMkLst>
          <pc:docMk/>
          <pc:sldMk cId="280079176" sldId="318"/>
        </pc:sldMkLst>
        <pc:spChg chg="mod">
          <ac:chgData name="HARI Grullon" userId="4abad8d6d416e912" providerId="LiveId" clId="{E3EED635-7FED-496D-A3BD-306889E1FEE5}" dt="2023-09-06T23:29:27.044" v="262" actId="1076"/>
          <ac:spMkLst>
            <pc:docMk/>
            <pc:sldMk cId="280079176" sldId="318"/>
            <ac:spMk id="11" creationId="{A042656B-C47E-B9D6-C118-D81EE5D192EF}"/>
          </ac:spMkLst>
        </pc:spChg>
        <pc:spChg chg="del">
          <ac:chgData name="HARI Grullon" userId="4abad8d6d416e912" providerId="LiveId" clId="{E3EED635-7FED-496D-A3BD-306889E1FEE5}" dt="2023-09-06T23:12:38.330" v="211" actId="478"/>
          <ac:spMkLst>
            <pc:docMk/>
            <pc:sldMk cId="280079176" sldId="318"/>
            <ac:spMk id="18" creationId="{53116DA2-1549-7D00-72CF-4FC8B4B62A03}"/>
          </ac:spMkLst>
        </pc:spChg>
        <pc:picChg chg="add mod modCrop">
          <ac:chgData name="HARI Grullon" userId="4abad8d6d416e912" providerId="LiveId" clId="{E3EED635-7FED-496D-A3BD-306889E1FEE5}" dt="2023-09-06T23:39:28.447" v="269" actId="14100"/>
          <ac:picMkLst>
            <pc:docMk/>
            <pc:sldMk cId="280079176" sldId="318"/>
            <ac:picMk id="3" creationId="{8FD93C35-8ECB-037B-D731-F33E5DA5867B}"/>
          </ac:picMkLst>
        </pc:picChg>
        <pc:picChg chg="add mod modCrop">
          <ac:chgData name="HARI Grullon" userId="4abad8d6d416e912" providerId="LiveId" clId="{E3EED635-7FED-496D-A3BD-306889E1FEE5}" dt="2023-09-06T23:39:23.249" v="267" actId="1076"/>
          <ac:picMkLst>
            <pc:docMk/>
            <pc:sldMk cId="280079176" sldId="318"/>
            <ac:picMk id="5" creationId="{4B2EEF2B-F784-7003-7450-9C08E0285876}"/>
          </ac:picMkLst>
        </pc:picChg>
        <pc:picChg chg="add mod">
          <ac:chgData name="HARI Grullon" userId="4abad8d6d416e912" providerId="LiveId" clId="{E3EED635-7FED-496D-A3BD-306889E1FEE5}" dt="2023-09-06T23:39:26.552" v="268" actId="1076"/>
          <ac:picMkLst>
            <pc:docMk/>
            <pc:sldMk cId="280079176" sldId="318"/>
            <ac:picMk id="7" creationId="{A217B932-7EE1-5D53-0862-CDEFA1A7EB4D}"/>
          </ac:picMkLst>
        </pc:picChg>
        <pc:picChg chg="del">
          <ac:chgData name="HARI Grullon" userId="4abad8d6d416e912" providerId="LiveId" clId="{E3EED635-7FED-496D-A3BD-306889E1FEE5}" dt="2023-09-06T23:12:39.047" v="212" actId="478"/>
          <ac:picMkLst>
            <pc:docMk/>
            <pc:sldMk cId="280079176" sldId="318"/>
            <ac:picMk id="20" creationId="{DA986A26-56C4-B43E-8B14-87ED97E896CD}"/>
          </ac:picMkLst>
        </pc:picChg>
        <pc:picChg chg="del">
          <ac:chgData name="HARI Grullon" userId="4abad8d6d416e912" providerId="LiveId" clId="{E3EED635-7FED-496D-A3BD-306889E1FEE5}" dt="2023-09-06T23:12:39.781" v="213" actId="478"/>
          <ac:picMkLst>
            <pc:docMk/>
            <pc:sldMk cId="280079176" sldId="318"/>
            <ac:picMk id="24" creationId="{EAD907DA-8E34-BE87-8508-36E9C298527F}"/>
          </ac:picMkLst>
        </pc:picChg>
        <pc:picChg chg="add mod">
          <ac:chgData name="HARI Grullon" userId="4abad8d6d416e912" providerId="LiveId" clId="{E3EED635-7FED-496D-A3BD-306889E1FEE5}" dt="2023-09-06T23:28:43.916" v="251" actId="1076"/>
          <ac:picMkLst>
            <pc:docMk/>
            <pc:sldMk cId="280079176" sldId="318"/>
            <ac:picMk id="1026" creationId="{EF444B35-BDFF-DC34-CF46-45789D8450AF}"/>
          </ac:picMkLst>
        </pc:picChg>
        <pc:picChg chg="del">
          <ac:chgData name="HARI Grullon" userId="4abad8d6d416e912" providerId="LiveId" clId="{E3EED635-7FED-496D-A3BD-306889E1FEE5}" dt="2023-09-06T23:12:41.176" v="214" actId="478"/>
          <ac:picMkLst>
            <pc:docMk/>
            <pc:sldMk cId="280079176" sldId="318"/>
            <ac:picMk id="2056" creationId="{20F18314-A8BF-C508-D26C-9F9BB517B509}"/>
          </ac:picMkLst>
        </pc:picChg>
        <pc:picChg chg="del">
          <ac:chgData name="HARI Grullon" userId="4abad8d6d416e912" providerId="LiveId" clId="{E3EED635-7FED-496D-A3BD-306889E1FEE5}" dt="2023-09-06T23:12:36.889" v="210" actId="478"/>
          <ac:picMkLst>
            <pc:docMk/>
            <pc:sldMk cId="280079176" sldId="318"/>
            <ac:picMk id="2060" creationId="{9D203658-FD1F-8CB1-E678-C272B27BF832}"/>
          </ac:picMkLst>
        </pc:picChg>
      </pc:sldChg>
      <pc:sldChg chg="new del">
        <pc:chgData name="HARI Grullon" userId="4abad8d6d416e912" providerId="LiveId" clId="{E3EED635-7FED-496D-A3BD-306889E1FEE5}" dt="2023-09-06T23:12:18.355" v="202" actId="680"/>
        <pc:sldMkLst>
          <pc:docMk/>
          <pc:sldMk cId="3357698052" sldId="318"/>
        </pc:sldMkLst>
      </pc:sldChg>
      <pc:sldChg chg="addSp delSp modSp add mod">
        <pc:chgData name="HARI Grullon" userId="4abad8d6d416e912" providerId="LiveId" clId="{E3EED635-7FED-496D-A3BD-306889E1FEE5}" dt="2023-09-07T00:11:32.157" v="298" actId="1076"/>
        <pc:sldMkLst>
          <pc:docMk/>
          <pc:sldMk cId="209762570" sldId="319"/>
        </pc:sldMkLst>
        <pc:spChg chg="add mod">
          <ac:chgData name="HARI Grullon" userId="4abad8d6d416e912" providerId="LiveId" clId="{E3EED635-7FED-496D-A3BD-306889E1FEE5}" dt="2023-09-06T23:56:18.468" v="278" actId="1076"/>
          <ac:spMkLst>
            <pc:docMk/>
            <pc:sldMk cId="209762570" sldId="319"/>
            <ac:spMk id="6" creationId="{17A8CD68-6378-ECD8-B829-C31F09B7E7AA}"/>
          </ac:spMkLst>
        </pc:spChg>
        <pc:spChg chg="mod">
          <ac:chgData name="HARI Grullon" userId="4abad8d6d416e912" providerId="LiveId" clId="{E3EED635-7FED-496D-A3BD-306889E1FEE5}" dt="2023-09-06T23:24:08.121" v="220" actId="207"/>
          <ac:spMkLst>
            <pc:docMk/>
            <pc:sldMk cId="209762570" sldId="319"/>
            <ac:spMk id="11" creationId="{A042656B-C47E-B9D6-C118-D81EE5D192EF}"/>
          </ac:spMkLst>
        </pc:spChg>
        <pc:spChg chg="del mod">
          <ac:chgData name="HARI Grullon" userId="4abad8d6d416e912" providerId="LiveId" clId="{E3EED635-7FED-496D-A3BD-306889E1FEE5}" dt="2023-09-06T23:12:31.697" v="208" actId="478"/>
          <ac:spMkLst>
            <pc:docMk/>
            <pc:sldMk cId="209762570" sldId="319"/>
            <ac:spMk id="18" creationId="{53116DA2-1549-7D00-72CF-4FC8B4B62A03}"/>
          </ac:spMkLst>
        </pc:spChg>
        <pc:picChg chg="add mod">
          <ac:chgData name="HARI Grullon" userId="4abad8d6d416e912" providerId="LiveId" clId="{E3EED635-7FED-496D-A3BD-306889E1FEE5}" dt="2023-09-06T23:56:20.588" v="279" actId="1076"/>
          <ac:picMkLst>
            <pc:docMk/>
            <pc:sldMk cId="209762570" sldId="319"/>
            <ac:picMk id="3" creationId="{055BBBCC-7BF8-86B7-39B0-00229CE22575}"/>
          </ac:picMkLst>
        </pc:picChg>
        <pc:picChg chg="add mod">
          <ac:chgData name="HARI Grullon" userId="4abad8d6d416e912" providerId="LiveId" clId="{E3EED635-7FED-496D-A3BD-306889E1FEE5}" dt="2023-09-07T00:11:32.157" v="298" actId="1076"/>
          <ac:picMkLst>
            <pc:docMk/>
            <pc:sldMk cId="209762570" sldId="319"/>
            <ac:picMk id="5" creationId="{3756AAA8-D1D1-A024-EBFB-F5B44DDF449E}"/>
          </ac:picMkLst>
        </pc:picChg>
        <pc:picChg chg="add mod">
          <ac:chgData name="HARI Grullon" userId="4abad8d6d416e912" providerId="LiveId" clId="{E3EED635-7FED-496D-A3BD-306889E1FEE5}" dt="2023-09-07T00:05:26.415" v="296" actId="1076"/>
          <ac:picMkLst>
            <pc:docMk/>
            <pc:sldMk cId="209762570" sldId="319"/>
            <ac:picMk id="9" creationId="{522D4363-278B-AC49-ADA0-19A89BA0B294}"/>
          </ac:picMkLst>
        </pc:picChg>
        <pc:picChg chg="del">
          <ac:chgData name="HARI Grullon" userId="4abad8d6d416e912" providerId="LiveId" clId="{E3EED635-7FED-496D-A3BD-306889E1FEE5}" dt="2023-09-06T23:12:32.288" v="209" actId="478"/>
          <ac:picMkLst>
            <pc:docMk/>
            <pc:sldMk cId="209762570" sldId="319"/>
            <ac:picMk id="20" creationId="{DA986A26-56C4-B43E-8B14-87ED97E896CD}"/>
          </ac:picMkLst>
        </pc:picChg>
        <pc:picChg chg="del">
          <ac:chgData name="HARI Grullon" userId="4abad8d6d416e912" providerId="LiveId" clId="{E3EED635-7FED-496D-A3BD-306889E1FEE5}" dt="2023-09-06T23:24:10.035" v="221" actId="478"/>
          <ac:picMkLst>
            <pc:docMk/>
            <pc:sldMk cId="209762570" sldId="319"/>
            <ac:picMk id="24" creationId="{EAD907DA-8E34-BE87-8508-36E9C298527F}"/>
          </ac:picMkLst>
        </pc:picChg>
        <pc:picChg chg="del">
          <ac:chgData name="HARI Grullon" userId="4abad8d6d416e912" providerId="LiveId" clId="{E3EED635-7FED-496D-A3BD-306889E1FEE5}" dt="2023-09-06T23:12:29.518" v="206" actId="478"/>
          <ac:picMkLst>
            <pc:docMk/>
            <pc:sldMk cId="209762570" sldId="319"/>
            <ac:picMk id="2056" creationId="{20F18314-A8BF-C508-D26C-9F9BB517B509}"/>
          </ac:picMkLst>
        </pc:picChg>
        <pc:picChg chg="del">
          <ac:chgData name="HARI Grullon" userId="4abad8d6d416e912" providerId="LiveId" clId="{E3EED635-7FED-496D-A3BD-306889E1FEE5}" dt="2023-09-06T23:12:28.468" v="205" actId="478"/>
          <ac:picMkLst>
            <pc:docMk/>
            <pc:sldMk cId="209762570" sldId="319"/>
            <ac:picMk id="2060" creationId="{9D203658-FD1F-8CB1-E678-C272B27BF8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E37CF-FB94-833B-8A8D-325721549FE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5790CAEC-4686-B404-7FA4-416FD5542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FAB4B5F3-658F-5C51-B85F-1771E2750B4B}"/>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9D9FCB63-8F1F-43D7-E467-24A346202F4F}"/>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8CF35870-D963-91AE-501B-072512D5A4C3}"/>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310808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E7131-7CD9-72F1-7102-6291EE8BD382}"/>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ABA4C1D3-2C7F-2723-3A6A-D0656C1A98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D1CEF68D-022C-7D15-4615-88CADA7C5DA7}"/>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7FD03753-6AA7-4CCE-D2C1-5A6D24692135}"/>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0F276BAD-9037-DF88-26DB-EB9DD5F7DB1B}"/>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218022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705FDB5-CFDD-71B7-E5E4-BC10CDD422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62744BB4-6849-A9CD-E674-740ADFBCF03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1D8069E0-28AF-BF21-7B9A-E7F2137A217B}"/>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78CEAC6C-3452-5164-E2C5-33703E517D9C}"/>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A6EDF08F-A7ED-5207-CD22-662079F9913A}"/>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426258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F99BF-6096-AEDC-CF4C-0520A059DF48}"/>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599227D6-59B6-8565-5D83-684FE03817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33789476-DA6B-178E-B986-122AB6225EE3}"/>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36320D4F-AE07-923E-63ED-AD89B0F78531}"/>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1A1B877B-1F29-DD29-93E5-DDC1E1B47D86}"/>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207426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FF4B-EDCE-E695-6868-5D1393EA1E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B9ABDE15-A289-E441-A2F2-B78800810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49C9315-4AEB-377F-746F-18FD8E7E2450}"/>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2A5862F6-F84F-D9BB-09F2-0ED636865905}"/>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48587D9-602D-AA0D-1DA8-A12464215082}"/>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159201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A0DA2-39CA-42EC-15AA-67A8F94277AB}"/>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192A20C0-5D8B-ADEE-580F-E5F9E1D5FD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4E42F74F-81E5-4519-96C9-B23ACF20F22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929E0DAF-DC38-3C8A-4153-10B00BF68D4C}"/>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6" name="Marcador de pie de página 5">
            <a:extLst>
              <a:ext uri="{FF2B5EF4-FFF2-40B4-BE49-F238E27FC236}">
                <a16:creationId xmlns:a16="http://schemas.microsoft.com/office/drawing/2014/main" id="{ACC32A5C-7B0C-B3D8-965D-4B4898D0FD1B}"/>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8B806D5C-A3D1-8643-574B-1DD57E7BC719}"/>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172559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AB408-4B95-2B50-0B00-326FE607BA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F8EE6C58-E549-95E4-2695-EEF44A8A3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7D3C505-2793-93B5-C7DB-4674FAA767D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0B2102DF-FB02-4691-C1C1-E03389CA8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F4B0BAC-C1CA-1499-F7B1-FC0B3E6014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9A6C6DC2-BBD4-0417-7576-72934EDA6C42}"/>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8" name="Marcador de pie de página 7">
            <a:extLst>
              <a:ext uri="{FF2B5EF4-FFF2-40B4-BE49-F238E27FC236}">
                <a16:creationId xmlns:a16="http://schemas.microsoft.com/office/drawing/2014/main" id="{771B0CB6-6339-2708-4BF8-898564DB3C56}"/>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150A9095-519B-D2F1-C218-5350EA865ADB}"/>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159642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DADF9-9359-F551-23AE-5A2496949856}"/>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22EF0F7D-03A0-2AFF-33FB-063F9E8D3D14}"/>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4" name="Marcador de pie de página 3">
            <a:extLst>
              <a:ext uri="{FF2B5EF4-FFF2-40B4-BE49-F238E27FC236}">
                <a16:creationId xmlns:a16="http://schemas.microsoft.com/office/drawing/2014/main" id="{79A82CEE-95BF-8514-9CA9-F7525BBD6F96}"/>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05900E20-09BA-2697-15AB-F1E93498E764}"/>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7919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E858E0-E173-A647-21AE-E1A98805A230}"/>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3" name="Marcador de pie de página 2">
            <a:extLst>
              <a:ext uri="{FF2B5EF4-FFF2-40B4-BE49-F238E27FC236}">
                <a16:creationId xmlns:a16="http://schemas.microsoft.com/office/drawing/2014/main" id="{15F141E7-D9E9-85FD-C5A6-72A09BD8824D}"/>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F07563F1-4681-7269-CF27-DA8F7B592276}"/>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267425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670F9-B8B2-60E0-E2DB-3FAB7635B3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92DBC56F-0A18-5CEF-7112-03B6B3824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83303F16-EC80-F5A9-F52C-FE28C3CC0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021F0A-710F-1D5F-4169-CB5E9D15475C}"/>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6" name="Marcador de pie de página 5">
            <a:extLst>
              <a:ext uri="{FF2B5EF4-FFF2-40B4-BE49-F238E27FC236}">
                <a16:creationId xmlns:a16="http://schemas.microsoft.com/office/drawing/2014/main" id="{5563B8C9-4F1A-340C-39CC-9F337F26FBC1}"/>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83124437-BCC2-1CDE-7EFD-989AF5C96FB5}"/>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207841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CD357-D788-ACDD-A997-78EE366C23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61E63219-9116-E0F1-B48D-EE6699FB3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DA1A1056-F45B-14D4-EFE9-E610D752D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B3EA87-821B-8DD3-9DA2-D6A5E824351E}"/>
              </a:ext>
            </a:extLst>
          </p:cNvPr>
          <p:cNvSpPr>
            <a:spLocks noGrp="1"/>
          </p:cNvSpPr>
          <p:nvPr>
            <p:ph type="dt" sz="half" idx="10"/>
          </p:nvPr>
        </p:nvSpPr>
        <p:spPr/>
        <p:txBody>
          <a:bodyPr/>
          <a:lstStyle/>
          <a:p>
            <a:fld id="{4ADF847D-2EA8-4CB8-BB7B-16DB1C1C0066}" type="datetimeFigureOut">
              <a:rPr lang="es-DO" smtClean="0"/>
              <a:t>6/9/2023</a:t>
            </a:fld>
            <a:endParaRPr lang="es-DO"/>
          </a:p>
        </p:txBody>
      </p:sp>
      <p:sp>
        <p:nvSpPr>
          <p:cNvPr id="6" name="Marcador de pie de página 5">
            <a:extLst>
              <a:ext uri="{FF2B5EF4-FFF2-40B4-BE49-F238E27FC236}">
                <a16:creationId xmlns:a16="http://schemas.microsoft.com/office/drawing/2014/main" id="{4510ED94-B12E-8EC0-E019-3F6492EC40A0}"/>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71D71B19-E41B-1EE2-F304-CB86B40234BB}"/>
              </a:ext>
            </a:extLst>
          </p:cNvPr>
          <p:cNvSpPr>
            <a:spLocks noGrp="1"/>
          </p:cNvSpPr>
          <p:nvPr>
            <p:ph type="sldNum" sz="quarter" idx="12"/>
          </p:nvPr>
        </p:nvSpPr>
        <p:spPr/>
        <p:txBody>
          <a:bodyPr/>
          <a:lstStyle/>
          <a:p>
            <a:fld id="{C794539C-C3AA-4406-BD2C-386260E0DED1}" type="slidenum">
              <a:rPr lang="es-DO" smtClean="0"/>
              <a:t>‹Nº›</a:t>
            </a:fld>
            <a:endParaRPr lang="es-DO"/>
          </a:p>
        </p:txBody>
      </p:sp>
    </p:spTree>
    <p:extLst>
      <p:ext uri="{BB962C8B-B14F-4D97-AF65-F5344CB8AC3E}">
        <p14:creationId xmlns:p14="http://schemas.microsoft.com/office/powerpoint/2010/main" val="6706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EF15221-5286-BDF6-420C-FA1CB7226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25BABF7E-ECF4-D30A-98CF-1F18C1B95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452BAEDA-4F5A-68B5-2873-4C58743B8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F847D-2EA8-4CB8-BB7B-16DB1C1C0066}" type="datetimeFigureOut">
              <a:rPr lang="es-DO" smtClean="0"/>
              <a:t>6/9/2023</a:t>
            </a:fld>
            <a:endParaRPr lang="es-DO"/>
          </a:p>
        </p:txBody>
      </p:sp>
      <p:sp>
        <p:nvSpPr>
          <p:cNvPr id="5" name="Marcador de pie de página 4">
            <a:extLst>
              <a:ext uri="{FF2B5EF4-FFF2-40B4-BE49-F238E27FC236}">
                <a16:creationId xmlns:a16="http://schemas.microsoft.com/office/drawing/2014/main" id="{F34DD60D-8C03-4359-75AF-8C9C4C4FB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D94B457B-00AB-805E-9BD4-6CC0909CEA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4539C-C3AA-4406-BD2C-386260E0DED1}" type="slidenum">
              <a:rPr lang="es-DO" smtClean="0"/>
              <a:t>‹Nº›</a:t>
            </a:fld>
            <a:endParaRPr lang="es-DO"/>
          </a:p>
        </p:txBody>
      </p:sp>
    </p:spTree>
    <p:extLst>
      <p:ext uri="{BB962C8B-B14F-4D97-AF65-F5344CB8AC3E}">
        <p14:creationId xmlns:p14="http://schemas.microsoft.com/office/powerpoint/2010/main" val="83261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hyperlink" Target="https://miro.com/app/board/uXjVMrc3cd0=/?share_link_id=389500492013"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github.com/HariGrullon/Vivienda.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15">
            <a:extLst>
              <a:ext uri="{FF2B5EF4-FFF2-40B4-BE49-F238E27FC236}">
                <a16:creationId xmlns:a16="http://schemas.microsoft.com/office/drawing/2014/main" id="{9CF83D7D-2701-4A9F-A9E6-8E9AC2DF2B59}"/>
              </a:ext>
            </a:extLst>
          </p:cNvPr>
          <p:cNvCxnSpPr/>
          <p:nvPr/>
        </p:nvCxnSpPr>
        <p:spPr>
          <a:xfrm>
            <a:off x="4820285" y="8673465"/>
            <a:ext cx="5759450" cy="0"/>
          </a:xfrm>
          <a:prstGeom prst="line">
            <a:avLst/>
          </a:prstGeom>
          <a:ln w="28575">
            <a:solidFill>
              <a:srgbClr val="C00000"/>
            </a:solidFill>
          </a:ln>
        </p:spPr>
        <p:style>
          <a:lnRef idx="3">
            <a:schemeClr val="accent6"/>
          </a:lnRef>
          <a:fillRef idx="0">
            <a:schemeClr val="accent6"/>
          </a:fillRef>
          <a:effectRef idx="2">
            <a:schemeClr val="accent6"/>
          </a:effectRef>
          <a:fontRef idx="minor">
            <a:schemeClr val="tx1"/>
          </a:fontRef>
        </p:style>
      </p:cxnSp>
      <p:sp>
        <p:nvSpPr>
          <p:cNvPr id="4" name="Rectangle 3">
            <a:extLst>
              <a:ext uri="{FF2B5EF4-FFF2-40B4-BE49-F238E27FC236}">
                <a16:creationId xmlns:a16="http://schemas.microsoft.com/office/drawing/2014/main" id="{46B2735F-967A-4E74-8E1D-BC3744C7E40E}"/>
              </a:ext>
            </a:extLst>
          </p:cNvPr>
          <p:cNvSpPr>
            <a:spLocks noChangeArrowheads="1"/>
          </p:cNvSpPr>
          <p:nvPr/>
        </p:nvSpPr>
        <p:spPr bwMode="auto">
          <a:xfrm>
            <a:off x="3962400" y="-10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DO"/>
          </a:p>
        </p:txBody>
      </p:sp>
      <p:sp>
        <p:nvSpPr>
          <p:cNvPr id="6" name="Rectangle 4">
            <a:extLst>
              <a:ext uri="{FF2B5EF4-FFF2-40B4-BE49-F238E27FC236}">
                <a16:creationId xmlns:a16="http://schemas.microsoft.com/office/drawing/2014/main" id="{CA478D8F-839A-459F-BC71-13630EA3C60F}"/>
              </a:ext>
            </a:extLst>
          </p:cNvPr>
          <p:cNvSpPr>
            <a:spLocks noChangeArrowheads="1"/>
          </p:cNvSpPr>
          <p:nvPr/>
        </p:nvSpPr>
        <p:spPr bwMode="auto">
          <a:xfrm>
            <a:off x="2268855" y="727864"/>
            <a:ext cx="70993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s-DO" sz="2400" b="1" i="0" dirty="0">
                <a:solidFill>
                  <a:srgbClr val="1E1F21"/>
                </a:solidFill>
                <a:effectLst/>
                <a:latin typeface="+mj-lt"/>
              </a:rPr>
              <a:t>ANALISIS PREDICTIVO DE NEGOCIOS (CA)</a:t>
            </a:r>
          </a:p>
          <a:p>
            <a:pPr algn="ctr"/>
            <a:r>
              <a:rPr lang="es-DO" sz="2400" b="1" i="0" dirty="0">
                <a:solidFill>
                  <a:srgbClr val="1E1F21"/>
                </a:solidFill>
                <a:effectLst/>
                <a:latin typeface="+mj-lt"/>
              </a:rPr>
              <a:t>MEA519-1</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Profesora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DO" altLang="es-DO" sz="2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lang="es-DO" sz="2400" b="0" i="0" dirty="0">
                <a:solidFill>
                  <a:srgbClr val="36383C"/>
                </a:solidFill>
                <a:effectLst/>
                <a:latin typeface="+mj-lt"/>
              </a:rPr>
              <a:t>Ana Gabriela Tavárez</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Estudiantes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DO" altLang="es-DO" sz="2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 Hari Grullón                </a:t>
            </a:r>
            <a:r>
              <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ID</a:t>
            </a:r>
            <a:r>
              <a:rPr kumimoji="0" lang="es-DO" altLang="es-DO" sz="2400" b="0"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 1107693 </a:t>
            </a:r>
            <a:endParaRPr kumimoji="0" lang="es-DO" altLang="es-DO" sz="2400" b="0" i="0" u="none" strike="noStrike" cap="none" normalizeH="0" baseline="0" dirty="0">
              <a:ln>
                <a:noFill/>
              </a:ln>
              <a:solidFill>
                <a:schemeClr val="tx1"/>
              </a:solidFill>
              <a:effectLst/>
              <a:latin typeface="+mj-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Nerfi Pérez                 </a:t>
            </a:r>
            <a:r>
              <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 ID</a:t>
            </a:r>
            <a:r>
              <a:rPr kumimoji="0" lang="es-DO" altLang="es-DO" sz="2400" b="0"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 1107941 </a:t>
            </a:r>
          </a:p>
        </p:txBody>
      </p:sp>
      <p:sp>
        <p:nvSpPr>
          <p:cNvPr id="9" name="Rectangle 4">
            <a:extLst>
              <a:ext uri="{FF2B5EF4-FFF2-40B4-BE49-F238E27FC236}">
                <a16:creationId xmlns:a16="http://schemas.microsoft.com/office/drawing/2014/main" id="{ABC568EF-4FB8-47AB-A370-79D38331FD09}"/>
              </a:ext>
            </a:extLst>
          </p:cNvPr>
          <p:cNvSpPr>
            <a:spLocks noChangeArrowheads="1"/>
          </p:cNvSpPr>
          <p:nvPr/>
        </p:nvSpPr>
        <p:spPr bwMode="auto">
          <a:xfrm>
            <a:off x="2369185" y="4931497"/>
            <a:ext cx="70993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rPr>
              <a:t>Tema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DO" altLang="es-DO" sz="2400" b="1" i="0" u="none" strike="noStrike" cap="none" normalizeH="0" baseline="0" dirty="0">
              <a:ln>
                <a:noFill/>
              </a:ln>
              <a:solidFill>
                <a:srgbClr val="000000"/>
              </a:solidFill>
              <a:effectLst/>
              <a:latin typeface="+mj-lt"/>
              <a:ea typeface="Calibri" panose="020F0502020204030204" pitchFamily="34" charset="0"/>
              <a:cs typeface="Calibri Light" panose="020F0302020204030204" pitchFamily="34" charset="0"/>
            </a:endParaRPr>
          </a:p>
          <a:p>
            <a:pPr algn="ctr" eaLnBrk="0" fontAlgn="base" hangingPunct="0">
              <a:spcBef>
                <a:spcPct val="0"/>
              </a:spcBef>
              <a:spcAft>
                <a:spcPct val="0"/>
              </a:spcAft>
            </a:pPr>
            <a:r>
              <a:rPr kumimoji="0" lang="es-DO" altLang="es-DO" sz="2400" b="0" i="0" u="none" strike="noStrike" cap="none" normalizeH="0" baseline="0" dirty="0">
                <a:ln>
                  <a:noFill/>
                </a:ln>
                <a:effectLst/>
                <a:latin typeface="+mj-lt"/>
                <a:ea typeface="Calibri" panose="020F0502020204030204" pitchFamily="34" charset="0"/>
                <a:cs typeface="Calibri Light" panose="020F0302020204030204" pitchFamily="34" charset="0"/>
              </a:rPr>
              <a:t> </a:t>
            </a:r>
            <a:r>
              <a:rPr lang="es-DO" sz="2400" b="0" i="0" dirty="0">
                <a:effectLst/>
                <a:latin typeface="+mj-lt"/>
              </a:rPr>
              <a:t>Planteamiento de un problema de negocios</a:t>
            </a:r>
            <a:endParaRPr kumimoji="0" lang="es-DO" altLang="es-DO" sz="24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s-DO" sz="1800" b="0" i="0" u="none" strike="noStrike" cap="none" normalizeH="0" baseline="0" dirty="0">
              <a:ln>
                <a:noFill/>
              </a:ln>
              <a:solidFill>
                <a:schemeClr val="tx1"/>
              </a:solidFill>
              <a:effectLst/>
              <a:latin typeface="Arial" panose="020B0604020202020204" pitchFamily="34" charset="0"/>
            </a:endParaRPr>
          </a:p>
        </p:txBody>
      </p:sp>
      <p:pic>
        <p:nvPicPr>
          <p:cNvPr id="10" name="Imagen 2" descr="Logotipo&#10;&#10;Descripción generada automáticamente">
            <a:extLst>
              <a:ext uri="{FF2B5EF4-FFF2-40B4-BE49-F238E27FC236}">
                <a16:creationId xmlns:a16="http://schemas.microsoft.com/office/drawing/2014/main" id="{31304A08-4914-4C79-8ECE-16A05000C3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172575" y="126895"/>
            <a:ext cx="2814320" cy="1374140"/>
          </a:xfrm>
          <a:prstGeom prst="rect">
            <a:avLst/>
          </a:prstGeom>
        </p:spPr>
      </p:pic>
      <p:sp>
        <p:nvSpPr>
          <p:cNvPr id="12" name="Rectangle 11">
            <a:extLst>
              <a:ext uri="{FF2B5EF4-FFF2-40B4-BE49-F238E27FC236}">
                <a16:creationId xmlns:a16="http://schemas.microsoft.com/office/drawing/2014/main" id="{131DE797-BB30-4243-895B-6C7A411C62AF}"/>
              </a:ext>
            </a:extLst>
          </p:cNvPr>
          <p:cNvSpPr/>
          <p:nvPr/>
        </p:nvSpPr>
        <p:spPr>
          <a:xfrm>
            <a:off x="0" y="0"/>
            <a:ext cx="685800"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Tree>
    <p:extLst>
      <p:ext uri="{BB962C8B-B14F-4D97-AF65-F5344CB8AC3E}">
        <p14:creationId xmlns:p14="http://schemas.microsoft.com/office/powerpoint/2010/main" val="221031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15">
            <a:extLst>
              <a:ext uri="{FF2B5EF4-FFF2-40B4-BE49-F238E27FC236}">
                <a16:creationId xmlns:a16="http://schemas.microsoft.com/office/drawing/2014/main" id="{9CF83D7D-2701-4A9F-A9E6-8E9AC2DF2B59}"/>
              </a:ext>
            </a:extLst>
          </p:cNvPr>
          <p:cNvCxnSpPr/>
          <p:nvPr/>
        </p:nvCxnSpPr>
        <p:spPr>
          <a:xfrm>
            <a:off x="4820285" y="8673465"/>
            <a:ext cx="5759450" cy="0"/>
          </a:xfrm>
          <a:prstGeom prst="line">
            <a:avLst/>
          </a:prstGeom>
          <a:ln w="28575">
            <a:solidFill>
              <a:srgbClr val="C00000"/>
            </a:solidFill>
          </a:ln>
        </p:spPr>
        <p:style>
          <a:lnRef idx="3">
            <a:schemeClr val="accent6"/>
          </a:lnRef>
          <a:fillRef idx="0">
            <a:schemeClr val="accent6"/>
          </a:fillRef>
          <a:effectRef idx="2">
            <a:schemeClr val="accent6"/>
          </a:effectRef>
          <a:fontRef idx="minor">
            <a:schemeClr val="tx1"/>
          </a:fontRef>
        </p:style>
      </p:cxnSp>
      <p:sp>
        <p:nvSpPr>
          <p:cNvPr id="4" name="Rectangle 3">
            <a:extLst>
              <a:ext uri="{FF2B5EF4-FFF2-40B4-BE49-F238E27FC236}">
                <a16:creationId xmlns:a16="http://schemas.microsoft.com/office/drawing/2014/main" id="{46B2735F-967A-4E74-8E1D-BC3744C7E40E}"/>
              </a:ext>
            </a:extLst>
          </p:cNvPr>
          <p:cNvSpPr>
            <a:spLocks noChangeArrowheads="1"/>
          </p:cNvSpPr>
          <p:nvPr/>
        </p:nvSpPr>
        <p:spPr bwMode="auto">
          <a:xfrm>
            <a:off x="3962400" y="-10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DO"/>
          </a:p>
        </p:txBody>
      </p:sp>
      <p:sp>
        <p:nvSpPr>
          <p:cNvPr id="12" name="Rectangle 11">
            <a:extLst>
              <a:ext uri="{FF2B5EF4-FFF2-40B4-BE49-F238E27FC236}">
                <a16:creationId xmlns:a16="http://schemas.microsoft.com/office/drawing/2014/main" id="{131DE797-BB30-4243-895B-6C7A411C62AF}"/>
              </a:ext>
            </a:extLst>
          </p:cNvPr>
          <p:cNvSpPr/>
          <p:nvPr/>
        </p:nvSpPr>
        <p:spPr>
          <a:xfrm>
            <a:off x="0" y="1654465"/>
            <a:ext cx="12192000" cy="164882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spcAft>
                <a:spcPts val="800"/>
              </a:spcAft>
            </a:pPr>
            <a:endParaRPr lang="en-US" sz="2800" b="1" dirty="0">
              <a:solidFill>
                <a:schemeClr val="bg1"/>
              </a:solidFill>
            </a:endParaRPr>
          </a:p>
        </p:txBody>
      </p:sp>
      <p:sp>
        <p:nvSpPr>
          <p:cNvPr id="2" name="Rectangle 1">
            <a:extLst>
              <a:ext uri="{FF2B5EF4-FFF2-40B4-BE49-F238E27FC236}">
                <a16:creationId xmlns:a16="http://schemas.microsoft.com/office/drawing/2014/main" id="{AEB2F664-B2D3-4952-A531-96111B1C4A5B}"/>
              </a:ext>
            </a:extLst>
          </p:cNvPr>
          <p:cNvSpPr/>
          <p:nvPr/>
        </p:nvSpPr>
        <p:spPr>
          <a:xfrm>
            <a:off x="740570" y="4536779"/>
            <a:ext cx="10032205" cy="923330"/>
          </a:xfrm>
          <a:prstGeom prst="rect">
            <a:avLst/>
          </a:prstGeom>
        </p:spPr>
        <p:txBody>
          <a:bodyPr wrap="square">
            <a:spAutoFit/>
          </a:bodyPr>
          <a:lstStyle/>
          <a:p>
            <a:pPr algn="just">
              <a:lnSpc>
                <a:spcPct val="90000"/>
              </a:lnSpc>
              <a:spcAft>
                <a:spcPts val="600"/>
              </a:spcAft>
            </a:pPr>
            <a:r>
              <a:rPr lang="es-DO" sz="2000" i="0" dirty="0">
                <a:effectLst/>
              </a:rPr>
              <a:t>Una agencia inmobiliaria podría emplear la regresión lineal para predecir el precio de una vivienda en función de características como el tamaño, el número de habitaciones, la ubicación y las comodidades.</a:t>
            </a:r>
            <a:endParaRPr lang="es-DO" sz="2000" dirty="0"/>
          </a:p>
        </p:txBody>
      </p:sp>
      <p:sp>
        <p:nvSpPr>
          <p:cNvPr id="6" name="CuadroTexto 5">
            <a:extLst>
              <a:ext uri="{FF2B5EF4-FFF2-40B4-BE49-F238E27FC236}">
                <a16:creationId xmlns:a16="http://schemas.microsoft.com/office/drawing/2014/main" id="{AB1CE173-182F-704C-06BE-68017EC7AE46}"/>
              </a:ext>
            </a:extLst>
          </p:cNvPr>
          <p:cNvSpPr txBox="1"/>
          <p:nvPr/>
        </p:nvSpPr>
        <p:spPr>
          <a:xfrm>
            <a:off x="2239626" y="2823163"/>
            <a:ext cx="4675524" cy="480131"/>
          </a:xfrm>
          <a:prstGeom prst="rect">
            <a:avLst/>
          </a:prstGeom>
          <a:noFill/>
        </p:spPr>
        <p:txBody>
          <a:bodyPr wrap="square">
            <a:spAutoFit/>
          </a:bodyPr>
          <a:lstStyle/>
          <a:p>
            <a:pPr algn="just">
              <a:lnSpc>
                <a:spcPct val="90000"/>
              </a:lnSpc>
              <a:spcAft>
                <a:spcPts val="600"/>
              </a:spcAft>
            </a:pPr>
            <a:r>
              <a:rPr lang="es-DO" sz="2800" b="1" i="0" dirty="0">
                <a:solidFill>
                  <a:schemeClr val="bg1"/>
                </a:solidFill>
                <a:effectLst/>
                <a:latin typeface="+mj-lt"/>
              </a:rPr>
              <a:t>Análisis de Precio de Viviendas</a:t>
            </a:r>
            <a:endParaRPr lang="es-DO" sz="2800" dirty="0">
              <a:solidFill>
                <a:schemeClr val="bg1"/>
              </a:solidFill>
              <a:latin typeface="+mj-lt"/>
            </a:endParaRPr>
          </a:p>
        </p:txBody>
      </p:sp>
      <p:sp>
        <p:nvSpPr>
          <p:cNvPr id="9" name="CuadroTexto 8">
            <a:extLst>
              <a:ext uri="{FF2B5EF4-FFF2-40B4-BE49-F238E27FC236}">
                <a16:creationId xmlns:a16="http://schemas.microsoft.com/office/drawing/2014/main" id="{AD531551-D799-8F1D-5817-2AB54D32E97B}"/>
              </a:ext>
            </a:extLst>
          </p:cNvPr>
          <p:cNvSpPr txBox="1"/>
          <p:nvPr/>
        </p:nvSpPr>
        <p:spPr>
          <a:xfrm>
            <a:off x="1028270" y="1890779"/>
            <a:ext cx="8139112" cy="480131"/>
          </a:xfrm>
          <a:prstGeom prst="rect">
            <a:avLst/>
          </a:prstGeom>
          <a:noFill/>
        </p:spPr>
        <p:txBody>
          <a:bodyPr wrap="square">
            <a:spAutoFit/>
          </a:bodyPr>
          <a:lstStyle/>
          <a:p>
            <a:pPr>
              <a:lnSpc>
                <a:spcPct val="90000"/>
              </a:lnSpc>
              <a:spcBef>
                <a:spcPct val="0"/>
              </a:spcBef>
              <a:spcAft>
                <a:spcPts val="800"/>
              </a:spcAft>
            </a:pPr>
            <a:r>
              <a:rPr lang="en-US" sz="2800" b="1" dirty="0">
                <a:solidFill>
                  <a:schemeClr val="bg1"/>
                </a:solidFill>
                <a:latin typeface="+mj-lt"/>
              </a:rPr>
              <a:t>PLANTEAMIENTO DEL PROBLEMA DE NEGOCIOS</a:t>
            </a:r>
          </a:p>
        </p:txBody>
      </p:sp>
      <p:pic>
        <p:nvPicPr>
          <p:cNvPr id="1028" name="Picture 4" descr="Realiza el análisis comparativo de precios de tus inmuebles por zona">
            <a:extLst>
              <a:ext uri="{FF2B5EF4-FFF2-40B4-BE49-F238E27FC236}">
                <a16:creationId xmlns:a16="http://schemas.microsoft.com/office/drawing/2014/main" id="{64849749-44DF-E695-2897-317356490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989" y="1071774"/>
            <a:ext cx="2461491" cy="163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0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033EB8-742A-4891-86BC-A7C093A7CA79}"/>
              </a:ext>
            </a:extLst>
          </p:cNvPr>
          <p:cNvSpPr/>
          <p:nvPr/>
        </p:nvSpPr>
        <p:spPr>
          <a:xfrm>
            <a:off x="0" y="0"/>
            <a:ext cx="654127"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
        <p:nvSpPr>
          <p:cNvPr id="2" name="Rectangle 1">
            <a:extLst>
              <a:ext uri="{FF2B5EF4-FFF2-40B4-BE49-F238E27FC236}">
                <a16:creationId xmlns:a16="http://schemas.microsoft.com/office/drawing/2014/main" id="{2703202F-C5A6-4E4E-9517-ABA86D3F5420}"/>
              </a:ext>
            </a:extLst>
          </p:cNvPr>
          <p:cNvSpPr/>
          <p:nvPr/>
        </p:nvSpPr>
        <p:spPr>
          <a:xfrm>
            <a:off x="654127" y="587359"/>
            <a:ext cx="3289683" cy="523220"/>
          </a:xfrm>
          <a:prstGeom prst="rect">
            <a:avLst/>
          </a:prstGeom>
        </p:spPr>
        <p:txBody>
          <a:bodyPr wrap="none">
            <a:spAutoFit/>
          </a:bodyPr>
          <a:lstStyle/>
          <a:p>
            <a:pPr algn="l"/>
            <a:r>
              <a:rPr lang="es-DO" sz="2800" b="1" dirty="0">
                <a:latin typeface="+mj-lt"/>
              </a:rPr>
              <a:t>A</a:t>
            </a:r>
            <a:r>
              <a:rPr lang="es-DO" sz="2800" b="1" i="0" dirty="0">
                <a:effectLst/>
                <a:latin typeface="+mj-lt"/>
              </a:rPr>
              <a:t>rboles de Decisiones</a:t>
            </a:r>
          </a:p>
        </p:txBody>
      </p:sp>
      <p:pic>
        <p:nvPicPr>
          <p:cNvPr id="1032" name="Picture 8" descr="Árbol de Decisión Práctico Aplicado en el Análisis de Decisiones">
            <a:extLst>
              <a:ext uri="{FF2B5EF4-FFF2-40B4-BE49-F238E27FC236}">
                <a16:creationId xmlns:a16="http://schemas.microsoft.com/office/drawing/2014/main" id="{C1041FFC-2B42-B36E-54B5-400F73B67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626" y="1"/>
            <a:ext cx="2255135" cy="149236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FB0417D-AD73-6F93-BB60-8B227A781BEF}"/>
              </a:ext>
            </a:extLst>
          </p:cNvPr>
          <p:cNvSpPr txBox="1"/>
          <p:nvPr/>
        </p:nvSpPr>
        <p:spPr>
          <a:xfrm>
            <a:off x="654127" y="1335007"/>
            <a:ext cx="8623223" cy="1264642"/>
          </a:xfrm>
          <a:prstGeom prst="rect">
            <a:avLst/>
          </a:prstGeom>
          <a:noFill/>
        </p:spPr>
        <p:txBody>
          <a:bodyPr wrap="square">
            <a:spAutoFit/>
          </a:bodyPr>
          <a:lstStyle/>
          <a:p>
            <a:pPr marL="0" marR="0" algn="just">
              <a:lnSpc>
                <a:spcPct val="107000"/>
              </a:lnSpc>
              <a:spcBef>
                <a:spcPts val="0"/>
              </a:spcBef>
              <a:spcAft>
                <a:spcPts val="800"/>
              </a:spcAft>
            </a:pPr>
            <a:r>
              <a:rPr lang="es-DO" sz="1800" kern="100" dirty="0">
                <a:effectLst/>
                <a:latin typeface="Calibri" panose="020F0502020204030204" pitchFamily="34" charset="0"/>
                <a:ea typeface="Calibri" panose="020F0502020204030204" pitchFamily="34" charset="0"/>
                <a:cs typeface="Arial" panose="020B0604020202020204" pitchFamily="34" charset="0"/>
              </a:rPr>
              <a:t>Un Árbol de Decisión es un modelo de aprendizaje automático que se utiliza tanto en problemas de clasificación como de regresión. Representa una estructura de decisión en forma de árbol, donde cada nodo interno representa una característica o atributo del conjunto de datos.</a:t>
            </a:r>
          </a:p>
        </p:txBody>
      </p:sp>
      <p:pic>
        <p:nvPicPr>
          <p:cNvPr id="14" name="Imagen 13">
            <a:extLst>
              <a:ext uri="{FF2B5EF4-FFF2-40B4-BE49-F238E27FC236}">
                <a16:creationId xmlns:a16="http://schemas.microsoft.com/office/drawing/2014/main" id="{0B8429B5-C1C5-726C-5B6B-B99A2A01A921}"/>
              </a:ext>
            </a:extLst>
          </p:cNvPr>
          <p:cNvPicPr>
            <a:picLocks noChangeAspect="1"/>
          </p:cNvPicPr>
          <p:nvPr/>
        </p:nvPicPr>
        <p:blipFill rotWithShape="1">
          <a:blip r:embed="rId3"/>
          <a:srcRect t="22220" b="-1"/>
          <a:stretch/>
        </p:blipFill>
        <p:spPr>
          <a:xfrm>
            <a:off x="4409334" y="2912986"/>
            <a:ext cx="1556578" cy="141946"/>
          </a:xfrm>
          <a:prstGeom prst="rect">
            <a:avLst/>
          </a:prstGeom>
        </p:spPr>
      </p:pic>
      <p:pic>
        <p:nvPicPr>
          <p:cNvPr id="17" name="Imagen 16">
            <a:extLst>
              <a:ext uri="{FF2B5EF4-FFF2-40B4-BE49-F238E27FC236}">
                <a16:creationId xmlns:a16="http://schemas.microsoft.com/office/drawing/2014/main" id="{EAFE3CDC-E482-3AD6-C0F6-DE07C5BA78F1}"/>
              </a:ext>
            </a:extLst>
          </p:cNvPr>
          <p:cNvPicPr>
            <a:picLocks noChangeAspect="1"/>
          </p:cNvPicPr>
          <p:nvPr/>
        </p:nvPicPr>
        <p:blipFill>
          <a:blip r:embed="rId4"/>
          <a:stretch>
            <a:fillRect/>
          </a:stretch>
        </p:blipFill>
        <p:spPr>
          <a:xfrm>
            <a:off x="930489" y="3128950"/>
            <a:ext cx="11232010" cy="1157300"/>
          </a:xfrm>
          <a:prstGeom prst="rect">
            <a:avLst/>
          </a:prstGeom>
        </p:spPr>
      </p:pic>
      <p:pic>
        <p:nvPicPr>
          <p:cNvPr id="1026" name="Picture 2" descr="Arboles de decisión">
            <a:extLst>
              <a:ext uri="{FF2B5EF4-FFF2-40B4-BE49-F238E27FC236}">
                <a16:creationId xmlns:a16="http://schemas.microsoft.com/office/drawing/2014/main" id="{3B75EF66-DC36-4D22-9ACE-3556C3D19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7546" y="5806472"/>
            <a:ext cx="1152215" cy="97092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B5CFD189-3DA2-6B3D-B697-1E95CC42B94F}"/>
              </a:ext>
            </a:extLst>
          </p:cNvPr>
          <p:cNvPicPr>
            <a:picLocks noChangeAspect="1"/>
          </p:cNvPicPr>
          <p:nvPr/>
        </p:nvPicPr>
        <p:blipFill rotWithShape="1">
          <a:blip r:embed="rId6"/>
          <a:srcRect r="70408"/>
          <a:stretch/>
        </p:blipFill>
        <p:spPr>
          <a:xfrm>
            <a:off x="930489" y="4286250"/>
            <a:ext cx="3308136" cy="970922"/>
          </a:xfrm>
          <a:prstGeom prst="rect">
            <a:avLst/>
          </a:prstGeom>
        </p:spPr>
      </p:pic>
      <p:pic>
        <p:nvPicPr>
          <p:cNvPr id="18" name="Imagen 17" descr="Escala de tiempo&#10;&#10;Descripción generada automáticamente">
            <a:extLst>
              <a:ext uri="{FF2B5EF4-FFF2-40B4-BE49-F238E27FC236}">
                <a16:creationId xmlns:a16="http://schemas.microsoft.com/office/drawing/2014/main" id="{90CFB1C2-A02C-ACBA-3BBD-954A66BC1B52}"/>
              </a:ext>
            </a:extLst>
          </p:cNvPr>
          <p:cNvPicPr>
            <a:picLocks noChangeAspect="1"/>
          </p:cNvPicPr>
          <p:nvPr/>
        </p:nvPicPr>
        <p:blipFill rotWithShape="1">
          <a:blip r:embed="rId7">
            <a:extLst>
              <a:ext uri="{28A0092B-C50C-407E-A947-70E740481C1C}">
                <a14:useLocalDpi xmlns:a14="http://schemas.microsoft.com/office/drawing/2010/main" val="0"/>
              </a:ext>
            </a:extLst>
          </a:blip>
          <a:srcRect t="8288" b="15013"/>
          <a:stretch/>
        </p:blipFill>
        <p:spPr>
          <a:xfrm>
            <a:off x="4869422" y="4328117"/>
            <a:ext cx="4985204" cy="2389752"/>
          </a:xfrm>
          <a:prstGeom prst="rect">
            <a:avLst/>
          </a:prstGeom>
        </p:spPr>
      </p:pic>
    </p:spTree>
    <p:extLst>
      <p:ext uri="{BB962C8B-B14F-4D97-AF65-F5344CB8AC3E}">
        <p14:creationId xmlns:p14="http://schemas.microsoft.com/office/powerpoint/2010/main" val="101740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033EB8-742A-4891-86BC-A7C093A7CA79}"/>
              </a:ext>
            </a:extLst>
          </p:cNvPr>
          <p:cNvSpPr/>
          <p:nvPr/>
        </p:nvSpPr>
        <p:spPr>
          <a:xfrm>
            <a:off x="0" y="0"/>
            <a:ext cx="654127"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
        <p:nvSpPr>
          <p:cNvPr id="11" name="Rectangle 1">
            <a:extLst>
              <a:ext uri="{FF2B5EF4-FFF2-40B4-BE49-F238E27FC236}">
                <a16:creationId xmlns:a16="http://schemas.microsoft.com/office/drawing/2014/main" id="{A042656B-C47E-B9D6-C118-D81EE5D192EF}"/>
              </a:ext>
            </a:extLst>
          </p:cNvPr>
          <p:cNvSpPr/>
          <p:nvPr/>
        </p:nvSpPr>
        <p:spPr>
          <a:xfrm>
            <a:off x="654126" y="587359"/>
            <a:ext cx="6889673" cy="523220"/>
          </a:xfrm>
          <a:prstGeom prst="rect">
            <a:avLst/>
          </a:prstGeom>
        </p:spPr>
        <p:txBody>
          <a:bodyPr wrap="square">
            <a:spAutoFit/>
          </a:bodyPr>
          <a:lstStyle/>
          <a:p>
            <a:r>
              <a:rPr lang="es-DO" sz="2800" b="0" i="0" dirty="0">
                <a:effectLst/>
                <a:latin typeface="Söhne"/>
              </a:rPr>
              <a:t>Evaluación del modelo: </a:t>
            </a:r>
            <a:r>
              <a:rPr lang="es-DO" sz="2800" b="1" dirty="0">
                <a:latin typeface="+mj-lt"/>
              </a:rPr>
              <a:t>A</a:t>
            </a:r>
            <a:r>
              <a:rPr lang="es-DO" sz="2800" b="1" i="0" dirty="0">
                <a:effectLst/>
                <a:latin typeface="+mj-lt"/>
              </a:rPr>
              <a:t>rboles de Decisiones</a:t>
            </a:r>
          </a:p>
        </p:txBody>
      </p:sp>
      <p:sp>
        <p:nvSpPr>
          <p:cNvPr id="18" name="CuadroTexto 17">
            <a:extLst>
              <a:ext uri="{FF2B5EF4-FFF2-40B4-BE49-F238E27FC236}">
                <a16:creationId xmlns:a16="http://schemas.microsoft.com/office/drawing/2014/main" id="{53116DA2-1549-7D00-72CF-4FC8B4B62A03}"/>
              </a:ext>
            </a:extLst>
          </p:cNvPr>
          <p:cNvSpPr txBox="1"/>
          <p:nvPr/>
        </p:nvSpPr>
        <p:spPr>
          <a:xfrm>
            <a:off x="838200" y="3421771"/>
            <a:ext cx="3524250" cy="646331"/>
          </a:xfrm>
          <a:prstGeom prst="rect">
            <a:avLst/>
          </a:prstGeom>
          <a:noFill/>
        </p:spPr>
        <p:txBody>
          <a:bodyPr wrap="square">
            <a:spAutoFit/>
          </a:bodyPr>
          <a:lstStyle/>
          <a:p>
            <a:r>
              <a:rPr lang="es-DO" b="0" i="0" dirty="0">
                <a:effectLst/>
              </a:rPr>
              <a:t>Error Cuadrático Medio (RMSE) </a:t>
            </a:r>
          </a:p>
          <a:p>
            <a:r>
              <a:rPr lang="es-DO" b="0" i="0" dirty="0">
                <a:effectLst/>
              </a:rPr>
              <a:t>Error Absoluto Medio (MAE)</a:t>
            </a:r>
            <a:endParaRPr lang="es-DO" dirty="0"/>
          </a:p>
        </p:txBody>
      </p:sp>
      <p:pic>
        <p:nvPicPr>
          <p:cNvPr id="20" name="Imagen 19">
            <a:extLst>
              <a:ext uri="{FF2B5EF4-FFF2-40B4-BE49-F238E27FC236}">
                <a16:creationId xmlns:a16="http://schemas.microsoft.com/office/drawing/2014/main" id="{DA986A26-56C4-B43E-8B14-87ED97E896CD}"/>
              </a:ext>
            </a:extLst>
          </p:cNvPr>
          <p:cNvPicPr>
            <a:picLocks noChangeAspect="1"/>
          </p:cNvPicPr>
          <p:nvPr/>
        </p:nvPicPr>
        <p:blipFill rotWithShape="1">
          <a:blip r:embed="rId2"/>
          <a:srcRect l="299"/>
          <a:stretch/>
        </p:blipFill>
        <p:spPr>
          <a:xfrm>
            <a:off x="838199" y="1664684"/>
            <a:ext cx="11182169" cy="1421415"/>
          </a:xfrm>
          <a:prstGeom prst="rect">
            <a:avLst/>
          </a:prstGeom>
        </p:spPr>
      </p:pic>
      <p:pic>
        <p:nvPicPr>
          <p:cNvPr id="24" name="Imagen 23">
            <a:extLst>
              <a:ext uri="{FF2B5EF4-FFF2-40B4-BE49-F238E27FC236}">
                <a16:creationId xmlns:a16="http://schemas.microsoft.com/office/drawing/2014/main" id="{EAD907DA-8E34-BE87-8508-36E9C298527F}"/>
              </a:ext>
            </a:extLst>
          </p:cNvPr>
          <p:cNvPicPr>
            <a:picLocks noChangeAspect="1"/>
          </p:cNvPicPr>
          <p:nvPr/>
        </p:nvPicPr>
        <p:blipFill>
          <a:blip r:embed="rId3"/>
          <a:stretch>
            <a:fillRect/>
          </a:stretch>
        </p:blipFill>
        <p:spPr>
          <a:xfrm>
            <a:off x="4584623" y="3308966"/>
            <a:ext cx="2550229" cy="844861"/>
          </a:xfrm>
          <a:prstGeom prst="rect">
            <a:avLst/>
          </a:prstGeom>
        </p:spPr>
      </p:pic>
      <p:pic>
        <p:nvPicPr>
          <p:cNvPr id="2056" name="Picture 8">
            <a:extLst>
              <a:ext uri="{FF2B5EF4-FFF2-40B4-BE49-F238E27FC236}">
                <a16:creationId xmlns:a16="http://schemas.microsoft.com/office/drawing/2014/main" id="{20F18314-A8BF-C508-D26C-9F9BB517B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3312" y="5193314"/>
            <a:ext cx="2143913" cy="166468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nforme detecta baja en precios de viviendas en Chile - Valuaciones Chile">
            <a:extLst>
              <a:ext uri="{FF2B5EF4-FFF2-40B4-BE49-F238E27FC236}">
                <a16:creationId xmlns:a16="http://schemas.microsoft.com/office/drawing/2014/main" id="{9D203658-FD1F-8CB1-E678-C272B27BF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380" y="5455381"/>
            <a:ext cx="2654994" cy="138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0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033EB8-742A-4891-86BC-A7C093A7CA79}"/>
              </a:ext>
            </a:extLst>
          </p:cNvPr>
          <p:cNvSpPr/>
          <p:nvPr/>
        </p:nvSpPr>
        <p:spPr>
          <a:xfrm>
            <a:off x="0" y="0"/>
            <a:ext cx="654127"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
        <p:nvSpPr>
          <p:cNvPr id="11" name="Rectangle 1">
            <a:extLst>
              <a:ext uri="{FF2B5EF4-FFF2-40B4-BE49-F238E27FC236}">
                <a16:creationId xmlns:a16="http://schemas.microsoft.com/office/drawing/2014/main" id="{A042656B-C47E-B9D6-C118-D81EE5D192EF}"/>
              </a:ext>
            </a:extLst>
          </p:cNvPr>
          <p:cNvSpPr/>
          <p:nvPr/>
        </p:nvSpPr>
        <p:spPr>
          <a:xfrm>
            <a:off x="654127" y="397578"/>
            <a:ext cx="6889673" cy="523220"/>
          </a:xfrm>
          <a:prstGeom prst="rect">
            <a:avLst/>
          </a:prstGeom>
        </p:spPr>
        <p:txBody>
          <a:bodyPr wrap="square">
            <a:spAutoFit/>
          </a:bodyPr>
          <a:lstStyle/>
          <a:p>
            <a:r>
              <a:rPr lang="es-DO" sz="2800" b="0" i="0" dirty="0">
                <a:effectLst/>
                <a:latin typeface="+mj-lt"/>
              </a:rPr>
              <a:t>Random Forest</a:t>
            </a:r>
            <a:endParaRPr lang="es-DO" sz="2800" b="1" i="0" dirty="0">
              <a:effectLst/>
              <a:latin typeface="+mj-lt"/>
            </a:endParaRPr>
          </a:p>
        </p:txBody>
      </p:sp>
      <p:pic>
        <p:nvPicPr>
          <p:cNvPr id="3" name="Imagen 2" descr="Gráfico, Gráfico de dispersión&#10;&#10;Descripción generada automáticamente">
            <a:extLst>
              <a:ext uri="{FF2B5EF4-FFF2-40B4-BE49-F238E27FC236}">
                <a16:creationId xmlns:a16="http://schemas.microsoft.com/office/drawing/2014/main" id="{8FD93C35-8ECB-037B-D731-F33E5DA5867B}"/>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4859"/>
          <a:stretch/>
        </p:blipFill>
        <p:spPr>
          <a:xfrm>
            <a:off x="2674189" y="3740443"/>
            <a:ext cx="6120068" cy="3103100"/>
          </a:xfrm>
          <a:prstGeom prst="rect">
            <a:avLst/>
          </a:prstGeom>
        </p:spPr>
      </p:pic>
      <p:pic>
        <p:nvPicPr>
          <p:cNvPr id="5" name="Imagen 4">
            <a:extLst>
              <a:ext uri="{FF2B5EF4-FFF2-40B4-BE49-F238E27FC236}">
                <a16:creationId xmlns:a16="http://schemas.microsoft.com/office/drawing/2014/main" id="{4B2EEF2B-F784-7003-7450-9C08E0285876}"/>
              </a:ext>
            </a:extLst>
          </p:cNvPr>
          <p:cNvPicPr>
            <a:picLocks noChangeAspect="1"/>
          </p:cNvPicPr>
          <p:nvPr/>
        </p:nvPicPr>
        <p:blipFill rotWithShape="1">
          <a:blip r:embed="rId3"/>
          <a:srcRect l="828"/>
          <a:stretch/>
        </p:blipFill>
        <p:spPr>
          <a:xfrm>
            <a:off x="797943" y="1990275"/>
            <a:ext cx="8101708" cy="967824"/>
          </a:xfrm>
          <a:prstGeom prst="rect">
            <a:avLst/>
          </a:prstGeom>
        </p:spPr>
      </p:pic>
      <p:pic>
        <p:nvPicPr>
          <p:cNvPr id="7" name="Imagen 6">
            <a:extLst>
              <a:ext uri="{FF2B5EF4-FFF2-40B4-BE49-F238E27FC236}">
                <a16:creationId xmlns:a16="http://schemas.microsoft.com/office/drawing/2014/main" id="{A217B932-7EE1-5D53-0862-CDEFA1A7EB4D}"/>
              </a:ext>
            </a:extLst>
          </p:cNvPr>
          <p:cNvPicPr>
            <a:picLocks noChangeAspect="1"/>
          </p:cNvPicPr>
          <p:nvPr/>
        </p:nvPicPr>
        <p:blipFill>
          <a:blip r:embed="rId4"/>
          <a:stretch>
            <a:fillRect/>
          </a:stretch>
        </p:blipFill>
        <p:spPr>
          <a:xfrm>
            <a:off x="4848797" y="3185427"/>
            <a:ext cx="1821338" cy="327688"/>
          </a:xfrm>
          <a:prstGeom prst="rect">
            <a:avLst/>
          </a:prstGeom>
        </p:spPr>
      </p:pic>
      <p:pic>
        <p:nvPicPr>
          <p:cNvPr id="1026" name="Picture 2" descr="8 Unique Machine Learning Interview Questions about Random Forests -  Analytics Arora">
            <a:extLst>
              <a:ext uri="{FF2B5EF4-FFF2-40B4-BE49-F238E27FC236}">
                <a16:creationId xmlns:a16="http://schemas.microsoft.com/office/drawing/2014/main" id="{EF444B35-BDFF-DC34-CF46-45789D8450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07" t="8961" r="3355" b="687"/>
          <a:stretch/>
        </p:blipFill>
        <p:spPr bwMode="auto">
          <a:xfrm>
            <a:off x="4357747" y="118140"/>
            <a:ext cx="3267147" cy="148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7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033EB8-742A-4891-86BC-A7C093A7CA79}"/>
              </a:ext>
            </a:extLst>
          </p:cNvPr>
          <p:cNvSpPr/>
          <p:nvPr/>
        </p:nvSpPr>
        <p:spPr>
          <a:xfrm>
            <a:off x="0" y="0"/>
            <a:ext cx="654127"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
        <p:nvSpPr>
          <p:cNvPr id="11" name="Rectangle 1">
            <a:extLst>
              <a:ext uri="{FF2B5EF4-FFF2-40B4-BE49-F238E27FC236}">
                <a16:creationId xmlns:a16="http://schemas.microsoft.com/office/drawing/2014/main" id="{A042656B-C47E-B9D6-C118-D81EE5D192EF}"/>
              </a:ext>
            </a:extLst>
          </p:cNvPr>
          <p:cNvSpPr/>
          <p:nvPr/>
        </p:nvSpPr>
        <p:spPr>
          <a:xfrm>
            <a:off x="654126" y="587359"/>
            <a:ext cx="6889673" cy="523220"/>
          </a:xfrm>
          <a:prstGeom prst="rect">
            <a:avLst/>
          </a:prstGeom>
        </p:spPr>
        <p:txBody>
          <a:bodyPr wrap="square">
            <a:spAutoFit/>
          </a:bodyPr>
          <a:lstStyle/>
          <a:p>
            <a:r>
              <a:rPr lang="es-DO" sz="2800" b="0" i="0" dirty="0">
                <a:effectLst/>
                <a:latin typeface="+mj-lt"/>
              </a:rPr>
              <a:t>Evaluación del modelo: Random Forest</a:t>
            </a:r>
            <a:endParaRPr lang="es-DO" sz="2800" b="1" i="0" dirty="0">
              <a:effectLst/>
              <a:latin typeface="+mj-lt"/>
            </a:endParaRPr>
          </a:p>
        </p:txBody>
      </p:sp>
      <p:pic>
        <p:nvPicPr>
          <p:cNvPr id="3" name="Imagen 2">
            <a:extLst>
              <a:ext uri="{FF2B5EF4-FFF2-40B4-BE49-F238E27FC236}">
                <a16:creationId xmlns:a16="http://schemas.microsoft.com/office/drawing/2014/main" id="{055BBBCC-7BF8-86B7-39B0-00229CE22575}"/>
              </a:ext>
            </a:extLst>
          </p:cNvPr>
          <p:cNvPicPr>
            <a:picLocks noChangeAspect="1"/>
          </p:cNvPicPr>
          <p:nvPr/>
        </p:nvPicPr>
        <p:blipFill>
          <a:blip r:embed="rId2"/>
          <a:stretch>
            <a:fillRect/>
          </a:stretch>
        </p:blipFill>
        <p:spPr>
          <a:xfrm>
            <a:off x="4410846" y="3898937"/>
            <a:ext cx="3132953" cy="696212"/>
          </a:xfrm>
          <a:prstGeom prst="rect">
            <a:avLst/>
          </a:prstGeom>
        </p:spPr>
      </p:pic>
      <p:pic>
        <p:nvPicPr>
          <p:cNvPr id="5" name="Imagen 4">
            <a:extLst>
              <a:ext uri="{FF2B5EF4-FFF2-40B4-BE49-F238E27FC236}">
                <a16:creationId xmlns:a16="http://schemas.microsoft.com/office/drawing/2014/main" id="{3756AAA8-D1D1-A024-EBFB-F5B44DDF449E}"/>
              </a:ext>
            </a:extLst>
          </p:cNvPr>
          <p:cNvPicPr>
            <a:picLocks noChangeAspect="1"/>
          </p:cNvPicPr>
          <p:nvPr/>
        </p:nvPicPr>
        <p:blipFill>
          <a:blip r:embed="rId3"/>
          <a:stretch>
            <a:fillRect/>
          </a:stretch>
        </p:blipFill>
        <p:spPr>
          <a:xfrm>
            <a:off x="856179" y="1320998"/>
            <a:ext cx="8116003" cy="2293819"/>
          </a:xfrm>
          <a:prstGeom prst="rect">
            <a:avLst/>
          </a:prstGeom>
        </p:spPr>
      </p:pic>
      <p:sp>
        <p:nvSpPr>
          <p:cNvPr id="6" name="CuadroTexto 5">
            <a:extLst>
              <a:ext uri="{FF2B5EF4-FFF2-40B4-BE49-F238E27FC236}">
                <a16:creationId xmlns:a16="http://schemas.microsoft.com/office/drawing/2014/main" id="{17A8CD68-6378-ECD8-B829-C31F09B7E7AA}"/>
              </a:ext>
            </a:extLst>
          </p:cNvPr>
          <p:cNvSpPr txBox="1"/>
          <p:nvPr/>
        </p:nvSpPr>
        <p:spPr>
          <a:xfrm>
            <a:off x="1201236" y="3923878"/>
            <a:ext cx="3524250" cy="646331"/>
          </a:xfrm>
          <a:prstGeom prst="rect">
            <a:avLst/>
          </a:prstGeom>
          <a:noFill/>
        </p:spPr>
        <p:txBody>
          <a:bodyPr wrap="square">
            <a:spAutoFit/>
          </a:bodyPr>
          <a:lstStyle/>
          <a:p>
            <a:r>
              <a:rPr lang="es-DO" b="0" i="0" dirty="0">
                <a:effectLst/>
              </a:rPr>
              <a:t>Error Cuadrático Medio (RMSE) </a:t>
            </a:r>
          </a:p>
          <a:p>
            <a:r>
              <a:rPr lang="es-DO" b="0" i="0" dirty="0">
                <a:effectLst/>
              </a:rPr>
              <a:t>Error Absoluto Medio (MAE)</a:t>
            </a:r>
            <a:endParaRPr lang="es-DO" dirty="0"/>
          </a:p>
        </p:txBody>
      </p:sp>
      <p:pic>
        <p:nvPicPr>
          <p:cNvPr id="9" name="Imagen 8">
            <a:extLst>
              <a:ext uri="{FF2B5EF4-FFF2-40B4-BE49-F238E27FC236}">
                <a16:creationId xmlns:a16="http://schemas.microsoft.com/office/drawing/2014/main" id="{522D4363-278B-AC49-ADA0-19A89BA0B294}"/>
              </a:ext>
            </a:extLst>
          </p:cNvPr>
          <p:cNvPicPr>
            <a:picLocks noChangeAspect="1"/>
          </p:cNvPicPr>
          <p:nvPr/>
        </p:nvPicPr>
        <p:blipFill>
          <a:blip r:embed="rId4"/>
          <a:stretch>
            <a:fillRect/>
          </a:stretch>
        </p:blipFill>
        <p:spPr>
          <a:xfrm>
            <a:off x="7113253" y="4390092"/>
            <a:ext cx="4394384" cy="2422545"/>
          </a:xfrm>
          <a:prstGeom prst="rect">
            <a:avLst/>
          </a:prstGeom>
        </p:spPr>
      </p:pic>
    </p:spTree>
    <p:extLst>
      <p:ext uri="{BB962C8B-B14F-4D97-AF65-F5344CB8AC3E}">
        <p14:creationId xmlns:p14="http://schemas.microsoft.com/office/powerpoint/2010/main" val="20976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033EB8-742A-4891-86BC-A7C093A7CA79}"/>
              </a:ext>
            </a:extLst>
          </p:cNvPr>
          <p:cNvSpPr/>
          <p:nvPr/>
        </p:nvSpPr>
        <p:spPr>
          <a:xfrm>
            <a:off x="0" y="0"/>
            <a:ext cx="654127" cy="68435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DO" dirty="0"/>
          </a:p>
        </p:txBody>
      </p:sp>
      <p:sp>
        <p:nvSpPr>
          <p:cNvPr id="2" name="Rectangle 1">
            <a:extLst>
              <a:ext uri="{FF2B5EF4-FFF2-40B4-BE49-F238E27FC236}">
                <a16:creationId xmlns:a16="http://schemas.microsoft.com/office/drawing/2014/main" id="{2703202F-C5A6-4E4E-9517-ABA86D3F5420}"/>
              </a:ext>
            </a:extLst>
          </p:cNvPr>
          <p:cNvSpPr/>
          <p:nvPr/>
        </p:nvSpPr>
        <p:spPr>
          <a:xfrm>
            <a:off x="618670" y="596010"/>
            <a:ext cx="6529864" cy="480131"/>
          </a:xfrm>
          <a:prstGeom prst="rect">
            <a:avLst/>
          </a:prstGeom>
        </p:spPr>
        <p:txBody>
          <a:bodyPr wrap="none">
            <a:spAutoFit/>
          </a:bodyPr>
          <a:lstStyle/>
          <a:p>
            <a:pPr algn="just">
              <a:lnSpc>
                <a:spcPct val="90000"/>
              </a:lnSpc>
              <a:spcAft>
                <a:spcPts val="600"/>
              </a:spcAft>
            </a:pPr>
            <a:r>
              <a:rPr lang="es-DO" sz="2800" kern="100" dirty="0">
                <a:effectLst/>
                <a:ea typeface="Calibri" panose="020F0502020204030204" pitchFamily="34" charset="0"/>
                <a:cs typeface="Arial" panose="020B0604020202020204" pitchFamily="34" charset="0"/>
              </a:rPr>
              <a:t>Proyecto de análisis de precios de viviendas</a:t>
            </a:r>
            <a:endParaRPr lang="es-DO" sz="2800" dirty="0">
              <a:latin typeface="+mj-lt"/>
            </a:endParaRPr>
          </a:p>
        </p:txBody>
      </p:sp>
      <p:pic>
        <p:nvPicPr>
          <p:cNvPr id="1028" name="Picture 4" descr="Miro - QBS Software">
            <a:extLst>
              <a:ext uri="{FF2B5EF4-FFF2-40B4-BE49-F238E27FC236}">
                <a16:creationId xmlns:a16="http://schemas.microsoft.com/office/drawing/2014/main" id="{BE83B215-7193-F095-82E0-38DFF9671D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35" b="28658"/>
          <a:stretch/>
        </p:blipFill>
        <p:spPr bwMode="auto">
          <a:xfrm>
            <a:off x="8096265" y="2729352"/>
            <a:ext cx="1612561" cy="78866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7265DB9-6994-3C10-2FEF-C25BF48B3C24}"/>
              </a:ext>
            </a:extLst>
          </p:cNvPr>
          <p:cNvSpPr txBox="1"/>
          <p:nvPr/>
        </p:nvSpPr>
        <p:spPr>
          <a:xfrm>
            <a:off x="5950253" y="3734315"/>
            <a:ext cx="5678159" cy="307777"/>
          </a:xfrm>
          <a:prstGeom prst="rect">
            <a:avLst/>
          </a:prstGeom>
          <a:noFill/>
        </p:spPr>
        <p:txBody>
          <a:bodyPr wrap="square">
            <a:spAutoFit/>
          </a:bodyPr>
          <a:lstStyle/>
          <a:p>
            <a:r>
              <a:rPr lang="es-DO" sz="1400" dirty="0">
                <a:hlinkClick r:id="rId3"/>
              </a:rPr>
              <a:t>https</a:t>
            </a:r>
            <a:r>
              <a:rPr lang="es-DO" sz="1400" dirty="0"/>
              <a:t>://miro.com/app/board/uXjVMrc3cd0=/?share_link_id=389500492013</a:t>
            </a:r>
          </a:p>
        </p:txBody>
      </p:sp>
      <p:sp>
        <p:nvSpPr>
          <p:cNvPr id="6" name="CuadroTexto 5">
            <a:extLst>
              <a:ext uri="{FF2B5EF4-FFF2-40B4-BE49-F238E27FC236}">
                <a16:creationId xmlns:a16="http://schemas.microsoft.com/office/drawing/2014/main" id="{1D6BE07F-EFBF-CDA0-6110-F1486962DF8F}"/>
              </a:ext>
            </a:extLst>
          </p:cNvPr>
          <p:cNvSpPr txBox="1"/>
          <p:nvPr/>
        </p:nvSpPr>
        <p:spPr>
          <a:xfrm>
            <a:off x="1279573" y="3672760"/>
            <a:ext cx="4424796" cy="369332"/>
          </a:xfrm>
          <a:prstGeom prst="rect">
            <a:avLst/>
          </a:prstGeom>
          <a:noFill/>
        </p:spPr>
        <p:txBody>
          <a:bodyPr wrap="square">
            <a:spAutoFit/>
          </a:bodyPr>
          <a:lstStyle/>
          <a:p>
            <a:r>
              <a:rPr lang="es-DO" dirty="0">
                <a:hlinkClick r:id="rId4"/>
              </a:rPr>
              <a:t>https</a:t>
            </a:r>
            <a:r>
              <a:rPr lang="es-DO" dirty="0"/>
              <a:t>://github.com/HariGrullon/Vivienda.git</a:t>
            </a:r>
          </a:p>
        </p:txBody>
      </p:sp>
      <p:pic>
        <p:nvPicPr>
          <p:cNvPr id="1032" name="Picture 8">
            <a:extLst>
              <a:ext uri="{FF2B5EF4-FFF2-40B4-BE49-F238E27FC236}">
                <a16:creationId xmlns:a16="http://schemas.microsoft.com/office/drawing/2014/main" id="{40163CDE-3074-780C-79C1-D6CEB5E52D4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2184" b="22145"/>
          <a:stretch/>
        </p:blipFill>
        <p:spPr bwMode="auto">
          <a:xfrm>
            <a:off x="2384035" y="2657758"/>
            <a:ext cx="2215872" cy="69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90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199</Words>
  <Application>Microsoft Office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HARI RAFAEL GRULLON SANTANA</dc:creator>
  <cp:lastModifiedBy>HARI RAFAEL GRULLON SANTANA</cp:lastModifiedBy>
  <cp:revision>1</cp:revision>
  <dcterms:created xsi:type="dcterms:W3CDTF">2023-08-14T18:05:04Z</dcterms:created>
  <dcterms:modified xsi:type="dcterms:W3CDTF">2023-09-07T00:11:36Z</dcterms:modified>
</cp:coreProperties>
</file>