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88" r:id="rId4"/>
    <p:sldId id="312" r:id="rId5"/>
    <p:sldId id="314" r:id="rId6"/>
    <p:sldId id="313" r:id="rId7"/>
    <p:sldId id="316" r:id="rId8"/>
    <p:sldId id="315" r:id="rId9"/>
    <p:sldId id="310" r:id="rId10"/>
    <p:sldId id="311" r:id="rId11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72571-D3D1-4ABE-83CE-E06294D85DE6}" v="144" dt="2023-08-15T19:40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Grullon" userId="4abad8d6d416e912" providerId="LiveId" clId="{93B72571-D3D1-4ABE-83CE-E06294D85DE6}"/>
    <pc:docChg chg="undo custSel addSld delSld modSld sldOrd">
      <pc:chgData name="HARI Grullon" userId="4abad8d6d416e912" providerId="LiveId" clId="{93B72571-D3D1-4ABE-83CE-E06294D85DE6}" dt="2023-08-16T01:27:42.660" v="1033" actId="20577"/>
      <pc:docMkLst>
        <pc:docMk/>
      </pc:docMkLst>
      <pc:sldChg chg="modSp add mod ord">
        <pc:chgData name="HARI Grullon" userId="4abad8d6d416e912" providerId="LiveId" clId="{93B72571-D3D1-4ABE-83CE-E06294D85DE6}" dt="2023-08-14T19:14:53.984" v="595" actId="1076"/>
        <pc:sldMkLst>
          <pc:docMk/>
          <pc:sldMk cId="2210316349" sldId="256"/>
        </pc:sldMkLst>
        <pc:spChg chg="mod">
          <ac:chgData name="HARI Grullon" userId="4abad8d6d416e912" providerId="LiveId" clId="{93B72571-D3D1-4ABE-83CE-E06294D85DE6}" dt="2023-08-14T19:14:46.617" v="594" actId="1076"/>
          <ac:spMkLst>
            <pc:docMk/>
            <pc:sldMk cId="2210316349" sldId="256"/>
            <ac:spMk id="6" creationId="{CA478D8F-839A-459F-BC71-13630EA3C60F}"/>
          </ac:spMkLst>
        </pc:spChg>
        <pc:spChg chg="mod">
          <ac:chgData name="HARI Grullon" userId="4abad8d6d416e912" providerId="LiveId" clId="{93B72571-D3D1-4ABE-83CE-E06294D85DE6}" dt="2023-08-14T19:14:53.984" v="595" actId="1076"/>
          <ac:spMkLst>
            <pc:docMk/>
            <pc:sldMk cId="2210316349" sldId="256"/>
            <ac:spMk id="9" creationId="{ABC568EF-4FB8-47AB-A370-79D38331FD09}"/>
          </ac:spMkLst>
        </pc:spChg>
        <pc:spChg chg="mod">
          <ac:chgData name="HARI Grullon" userId="4abad8d6d416e912" providerId="LiveId" clId="{93B72571-D3D1-4ABE-83CE-E06294D85DE6}" dt="2023-08-14T18:17:40.380" v="38" actId="207"/>
          <ac:spMkLst>
            <pc:docMk/>
            <pc:sldMk cId="2210316349" sldId="256"/>
            <ac:spMk id="12" creationId="{131DE797-BB30-4243-895B-6C7A411C62AF}"/>
          </ac:spMkLst>
        </pc:spChg>
        <pc:picChg chg="mod">
          <ac:chgData name="HARI Grullon" userId="4abad8d6d416e912" providerId="LiveId" clId="{93B72571-D3D1-4ABE-83CE-E06294D85DE6}" dt="2023-08-14T18:17:13.866" v="37" actId="1037"/>
          <ac:picMkLst>
            <pc:docMk/>
            <pc:sldMk cId="2210316349" sldId="256"/>
            <ac:picMk id="10" creationId="{31304A08-4914-4C79-8ECE-16A05000C347}"/>
          </ac:picMkLst>
        </pc:picChg>
      </pc:sldChg>
      <pc:sldChg chg="delSp del mod">
        <pc:chgData name="HARI Grullon" userId="4abad8d6d416e912" providerId="LiveId" clId="{93B72571-D3D1-4ABE-83CE-E06294D85DE6}" dt="2023-08-14T18:08:53.382" v="5" actId="47"/>
        <pc:sldMkLst>
          <pc:docMk/>
          <pc:sldMk cId="2632877375" sldId="256"/>
        </pc:sldMkLst>
        <pc:spChg chg="del">
          <ac:chgData name="HARI Grullon" userId="4abad8d6d416e912" providerId="LiveId" clId="{93B72571-D3D1-4ABE-83CE-E06294D85DE6}" dt="2023-08-14T18:05:44.828" v="0" actId="21"/>
          <ac:spMkLst>
            <pc:docMk/>
            <pc:sldMk cId="2632877375" sldId="256"/>
            <ac:spMk id="2" creationId="{98F3DE3A-F614-639F-4A06-83E2D68E0DD6}"/>
          </ac:spMkLst>
        </pc:spChg>
        <pc:spChg chg="del">
          <ac:chgData name="HARI Grullon" userId="4abad8d6d416e912" providerId="LiveId" clId="{93B72571-D3D1-4ABE-83CE-E06294D85DE6}" dt="2023-08-14T18:05:47.546" v="1" actId="21"/>
          <ac:spMkLst>
            <pc:docMk/>
            <pc:sldMk cId="2632877375" sldId="256"/>
            <ac:spMk id="3" creationId="{E6B28833-D500-09B5-7984-A516E890BF43}"/>
          </ac:spMkLst>
        </pc:spChg>
      </pc:sldChg>
      <pc:sldChg chg="addSp delSp modSp add del mod setBg delDesignElem">
        <pc:chgData name="HARI Grullon" userId="4abad8d6d416e912" providerId="LiveId" clId="{93B72571-D3D1-4ABE-83CE-E06294D85DE6}" dt="2023-08-16T01:17:23.337" v="1026" actId="20577"/>
        <pc:sldMkLst>
          <pc:docMk/>
          <pc:sldMk cId="963811137" sldId="288"/>
        </pc:sldMkLst>
        <pc:spChg chg="mod">
          <ac:chgData name="HARI Grullon" userId="4abad8d6d416e912" providerId="LiveId" clId="{93B72571-D3D1-4ABE-83CE-E06294D85DE6}" dt="2023-08-14T18:50:04.987" v="438" actId="113"/>
          <ac:spMkLst>
            <pc:docMk/>
            <pc:sldMk cId="963811137" sldId="288"/>
            <ac:spMk id="2" creationId="{2703202F-C5A6-4E4E-9517-ABA86D3F5420}"/>
          </ac:spMkLst>
        </pc:spChg>
        <pc:spChg chg="add mod">
          <ac:chgData name="HARI Grullon" userId="4abad8d6d416e912" providerId="LiveId" clId="{93B72571-D3D1-4ABE-83CE-E06294D85DE6}" dt="2023-08-15T19:16:19.484" v="643" actId="207"/>
          <ac:spMkLst>
            <pc:docMk/>
            <pc:sldMk cId="963811137" sldId="288"/>
            <ac:spMk id="4" creationId="{C98DD8C4-5D15-92B0-C7FF-CB96288BAF53}"/>
          </ac:spMkLst>
        </pc:spChg>
        <pc:spChg chg="mod">
          <ac:chgData name="HARI Grullon" userId="4abad8d6d416e912" providerId="LiveId" clId="{93B72571-D3D1-4ABE-83CE-E06294D85DE6}" dt="2023-08-14T18:33:06.670" v="163" actId="207"/>
          <ac:spMkLst>
            <pc:docMk/>
            <pc:sldMk cId="963811137" sldId="288"/>
            <ac:spMk id="8" creationId="{C3033EB8-742A-4891-86BC-A7C093A7CA79}"/>
          </ac:spMkLst>
        </pc:spChg>
        <pc:spChg chg="mod">
          <ac:chgData name="HARI Grullon" userId="4abad8d6d416e912" providerId="LiveId" clId="{93B72571-D3D1-4ABE-83CE-E06294D85DE6}" dt="2023-08-16T01:17:23.337" v="1026" actId="20577"/>
          <ac:spMkLst>
            <pc:docMk/>
            <pc:sldMk cId="963811137" sldId="288"/>
            <ac:spMk id="10" creationId="{00A5F125-EE6D-4C25-8F9C-673B9A67AC07}"/>
          </ac:spMkLst>
        </pc:spChg>
        <pc:spChg chg="del">
          <ac:chgData name="HARI Grullon" userId="4abad8d6d416e912" providerId="LiveId" clId="{93B72571-D3D1-4ABE-83CE-E06294D85DE6}" dt="2023-08-14T18:15:18.846" v="17"/>
          <ac:spMkLst>
            <pc:docMk/>
            <pc:sldMk cId="963811137" sldId="288"/>
            <ac:spMk id="23" creationId="{AD96FDFD-4E42-4A06-B8B5-768A1DB9C2A9}"/>
          </ac:spMkLst>
        </pc:spChg>
        <pc:picChg chg="add del mod">
          <ac:chgData name="HARI Grullon" userId="4abad8d6d416e912" providerId="LiveId" clId="{93B72571-D3D1-4ABE-83CE-E06294D85DE6}" dt="2023-08-14T18:34:28.608" v="212" actId="478"/>
          <ac:picMkLst>
            <pc:docMk/>
            <pc:sldMk cId="963811137" sldId="288"/>
            <ac:picMk id="3" creationId="{6909898B-8D62-5C13-C492-B9F3C3990485}"/>
          </ac:picMkLst>
        </pc:picChg>
        <pc:picChg chg="add del mod">
          <ac:chgData name="HARI Grullon" userId="4abad8d6d416e912" providerId="LiveId" clId="{93B72571-D3D1-4ABE-83CE-E06294D85DE6}" dt="2023-08-15T19:40:19.390" v="787" actId="478"/>
          <ac:picMkLst>
            <pc:docMk/>
            <pc:sldMk cId="963811137" sldId="288"/>
            <ac:picMk id="3" creationId="{AFEF8EB1-0933-EAF7-540E-ED747D7FBB43}"/>
          </ac:picMkLst>
        </pc:picChg>
        <pc:picChg chg="del">
          <ac:chgData name="HARI Grullon" userId="4abad8d6d416e912" providerId="LiveId" clId="{93B72571-D3D1-4ABE-83CE-E06294D85DE6}" dt="2023-08-14T18:33:15.669" v="166" actId="478"/>
          <ac:picMkLst>
            <pc:docMk/>
            <pc:sldMk cId="963811137" sldId="288"/>
            <ac:picMk id="5" creationId="{0B6FDAF6-E9C3-B5B6-B1ED-1C9258410C63}"/>
          </ac:picMkLst>
        </pc:picChg>
        <pc:picChg chg="del">
          <ac:chgData name="HARI Grullon" userId="4abad8d6d416e912" providerId="LiveId" clId="{93B72571-D3D1-4ABE-83CE-E06294D85DE6}" dt="2023-08-14T18:33:14.740" v="165" actId="478"/>
          <ac:picMkLst>
            <pc:docMk/>
            <pc:sldMk cId="963811137" sldId="288"/>
            <ac:picMk id="6" creationId="{7A70B35A-8DA7-8C3B-F9A9-FC70ED1FDB01}"/>
          </ac:picMkLst>
        </pc:picChg>
        <pc:picChg chg="del">
          <ac:chgData name="HARI Grullon" userId="4abad8d6d416e912" providerId="LiveId" clId="{93B72571-D3D1-4ABE-83CE-E06294D85DE6}" dt="2023-08-14T18:33:14.048" v="164" actId="478"/>
          <ac:picMkLst>
            <pc:docMk/>
            <pc:sldMk cId="963811137" sldId="288"/>
            <ac:picMk id="7" creationId="{B15D0775-B552-13C2-D9CF-8A0415F2BB7D}"/>
          </ac:picMkLst>
        </pc:picChg>
        <pc:picChg chg="add mod">
          <ac:chgData name="HARI Grullon" userId="4abad8d6d416e912" providerId="LiveId" clId="{93B72571-D3D1-4ABE-83CE-E06294D85DE6}" dt="2023-08-14T18:41:08.400" v="256"/>
          <ac:picMkLst>
            <pc:docMk/>
            <pc:sldMk cId="963811137" sldId="288"/>
            <ac:picMk id="2050" creationId="{2B71C9E7-88EB-ABDF-B705-F010F862725A}"/>
          </ac:picMkLst>
        </pc:picChg>
        <pc:picChg chg="add del mod">
          <ac:chgData name="HARI Grullon" userId="4abad8d6d416e912" providerId="LiveId" clId="{93B72571-D3D1-4ABE-83CE-E06294D85DE6}" dt="2023-08-14T18:42:54.506" v="262" actId="478"/>
          <ac:picMkLst>
            <pc:docMk/>
            <pc:sldMk cId="963811137" sldId="288"/>
            <ac:picMk id="2052" creationId="{79279DAB-EFC5-5015-7930-450AE566AD68}"/>
          </ac:picMkLst>
        </pc:picChg>
        <pc:picChg chg="add mod">
          <ac:chgData name="HARI Grullon" userId="4abad8d6d416e912" providerId="LiveId" clId="{93B72571-D3D1-4ABE-83CE-E06294D85DE6}" dt="2023-08-14T18:48:38.752" v="383" actId="1076"/>
          <ac:picMkLst>
            <pc:docMk/>
            <pc:sldMk cId="963811137" sldId="288"/>
            <ac:picMk id="2054" creationId="{D34CD9DE-8C8F-C504-D1D0-7F69787126C6}"/>
          </ac:picMkLst>
        </pc:picChg>
        <pc:picChg chg="add mod">
          <ac:chgData name="HARI Grullon" userId="4abad8d6d416e912" providerId="LiveId" clId="{93B72571-D3D1-4ABE-83CE-E06294D85DE6}" dt="2023-08-14T18:48:10.467" v="379" actId="1076"/>
          <ac:picMkLst>
            <pc:docMk/>
            <pc:sldMk cId="963811137" sldId="288"/>
            <ac:picMk id="2056" creationId="{DC57A5DE-85A0-DC4A-BDB6-1629C981765A}"/>
          </ac:picMkLst>
        </pc:picChg>
      </pc:sldChg>
      <pc:sldChg chg="addSp delSp modSp add del mod">
        <pc:chgData name="HARI Grullon" userId="4abad8d6d416e912" providerId="LiveId" clId="{93B72571-D3D1-4ABE-83CE-E06294D85DE6}" dt="2023-08-14T19:15:03.504" v="597" actId="1076"/>
        <pc:sldMkLst>
          <pc:docMk/>
          <pc:sldMk cId="738059358" sldId="309"/>
        </pc:sldMkLst>
        <pc:spChg chg="mod">
          <ac:chgData name="HARI Grullon" userId="4abad8d6d416e912" providerId="LiveId" clId="{93B72571-D3D1-4ABE-83CE-E06294D85DE6}" dt="2023-08-14T18:35:53.034" v="224" actId="1076"/>
          <ac:spMkLst>
            <pc:docMk/>
            <pc:sldMk cId="738059358" sldId="309"/>
            <ac:spMk id="2" creationId="{AEB2F664-B2D3-4952-A531-96111B1C4A5B}"/>
          </ac:spMkLst>
        </pc:spChg>
        <pc:spChg chg="add mod">
          <ac:chgData name="HARI Grullon" userId="4abad8d6d416e912" providerId="LiveId" clId="{93B72571-D3D1-4ABE-83CE-E06294D85DE6}" dt="2023-08-14T18:30:37.564" v="157" actId="14100"/>
          <ac:spMkLst>
            <pc:docMk/>
            <pc:sldMk cId="738059358" sldId="309"/>
            <ac:spMk id="6" creationId="{AB1CE173-182F-704C-06BE-68017EC7AE46}"/>
          </ac:spMkLst>
        </pc:spChg>
        <pc:spChg chg="add mod">
          <ac:chgData name="HARI Grullon" userId="4abad8d6d416e912" providerId="LiveId" clId="{93B72571-D3D1-4ABE-83CE-E06294D85DE6}" dt="2023-08-14T18:35:04.485" v="218" actId="2711"/>
          <ac:spMkLst>
            <pc:docMk/>
            <pc:sldMk cId="738059358" sldId="309"/>
            <ac:spMk id="9" creationId="{AD531551-D799-8F1D-5817-2AB54D32E97B}"/>
          </ac:spMkLst>
        </pc:spChg>
        <pc:spChg chg="mod">
          <ac:chgData name="HARI Grullon" userId="4abad8d6d416e912" providerId="LiveId" clId="{93B72571-D3D1-4ABE-83CE-E06294D85DE6}" dt="2023-08-14T19:15:00.341" v="596" actId="14100"/>
          <ac:spMkLst>
            <pc:docMk/>
            <pc:sldMk cId="738059358" sldId="309"/>
            <ac:spMk id="12" creationId="{131DE797-BB30-4243-895B-6C7A411C62AF}"/>
          </ac:spMkLst>
        </pc:spChg>
        <pc:picChg chg="del">
          <ac:chgData name="HARI Grullon" userId="4abad8d6d416e912" providerId="LiveId" clId="{93B72571-D3D1-4ABE-83CE-E06294D85DE6}" dt="2023-08-14T18:19:35.104" v="43" actId="478"/>
          <ac:picMkLst>
            <pc:docMk/>
            <pc:sldMk cId="738059358" sldId="309"/>
            <ac:picMk id="8" creationId="{4225B31F-8CA7-4492-BF6B-E161E39382DA}"/>
          </ac:picMkLst>
        </pc:picChg>
        <pc:picChg chg="del">
          <ac:chgData name="HARI Grullon" userId="4abad8d6d416e912" providerId="LiveId" clId="{93B72571-D3D1-4ABE-83CE-E06294D85DE6}" dt="2023-08-14T18:20:48.476" v="67" actId="478"/>
          <ac:picMkLst>
            <pc:docMk/>
            <pc:sldMk cId="738059358" sldId="309"/>
            <ac:picMk id="11" creationId="{A7FDF5D2-C47A-4356-99DD-185289364CEC}"/>
          </ac:picMkLst>
        </pc:picChg>
        <pc:picChg chg="add del mod">
          <ac:chgData name="HARI Grullon" userId="4abad8d6d416e912" providerId="LiveId" clId="{93B72571-D3D1-4ABE-83CE-E06294D85DE6}" dt="2023-08-14T18:30:10.678" v="150" actId="21"/>
          <ac:picMkLst>
            <pc:docMk/>
            <pc:sldMk cId="738059358" sldId="309"/>
            <ac:picMk id="1026" creationId="{1A5BCA77-86E9-45B6-646E-9938D629CAF2}"/>
          </ac:picMkLst>
        </pc:picChg>
        <pc:picChg chg="add mod">
          <ac:chgData name="HARI Grullon" userId="4abad8d6d416e912" providerId="LiveId" clId="{93B72571-D3D1-4ABE-83CE-E06294D85DE6}" dt="2023-08-14T19:15:03.504" v="597" actId="1076"/>
          <ac:picMkLst>
            <pc:docMk/>
            <pc:sldMk cId="738059358" sldId="309"/>
            <ac:picMk id="1028" creationId="{64849749-44DF-E695-2897-31735649027D}"/>
          </ac:picMkLst>
        </pc:picChg>
      </pc:sldChg>
      <pc:sldChg chg="addSp delSp modSp add mod">
        <pc:chgData name="HARI Grullon" userId="4abad8d6d416e912" providerId="LiveId" clId="{93B72571-D3D1-4ABE-83CE-E06294D85DE6}" dt="2023-08-14T19:00:31.544" v="513" actId="22"/>
        <pc:sldMkLst>
          <pc:docMk/>
          <pc:sldMk cId="137319073" sldId="310"/>
        </pc:sldMkLst>
        <pc:spChg chg="mod">
          <ac:chgData name="HARI Grullon" userId="4abad8d6d416e912" providerId="LiveId" clId="{93B72571-D3D1-4ABE-83CE-E06294D85DE6}" dt="2023-08-14T18:59:30.726" v="511" actId="404"/>
          <ac:spMkLst>
            <pc:docMk/>
            <pc:sldMk cId="137319073" sldId="310"/>
            <ac:spMk id="2" creationId="{2703202F-C5A6-4E4E-9517-ABA86D3F5420}"/>
          </ac:spMkLst>
        </pc:spChg>
        <pc:spChg chg="del">
          <ac:chgData name="HARI Grullon" userId="4abad8d6d416e912" providerId="LiveId" clId="{93B72571-D3D1-4ABE-83CE-E06294D85DE6}" dt="2023-08-14T18:49:32.768" v="386" actId="478"/>
          <ac:spMkLst>
            <pc:docMk/>
            <pc:sldMk cId="137319073" sldId="310"/>
            <ac:spMk id="4" creationId="{C98DD8C4-5D15-92B0-C7FF-CB96288BAF53}"/>
          </ac:spMkLst>
        </pc:spChg>
        <pc:spChg chg="add del mod">
          <ac:chgData name="HARI Grullon" userId="4abad8d6d416e912" providerId="LiveId" clId="{93B72571-D3D1-4ABE-83CE-E06294D85DE6}" dt="2023-08-14T18:54:34.196" v="473" actId="26606"/>
          <ac:spMkLst>
            <pc:docMk/>
            <pc:sldMk cId="137319073" sldId="310"/>
            <ac:spMk id="5" creationId="{46040651-00E7-9A7D-45C9-3F303C911A50}"/>
          </ac:spMkLst>
        </pc:spChg>
        <pc:spChg chg="add mod">
          <ac:chgData name="HARI Grullon" userId="4abad8d6d416e912" providerId="LiveId" clId="{93B72571-D3D1-4ABE-83CE-E06294D85DE6}" dt="2023-08-14T18:59:12.185" v="507" actId="113"/>
          <ac:spMkLst>
            <pc:docMk/>
            <pc:sldMk cId="137319073" sldId="310"/>
            <ac:spMk id="7" creationId="{96AA7C96-9574-23D6-424C-92C8213BC1CE}"/>
          </ac:spMkLst>
        </pc:spChg>
        <pc:spChg chg="del">
          <ac:chgData name="HARI Grullon" userId="4abad8d6d416e912" providerId="LiveId" clId="{93B72571-D3D1-4ABE-83CE-E06294D85DE6}" dt="2023-08-14T18:49:30.601" v="385" actId="478"/>
          <ac:spMkLst>
            <pc:docMk/>
            <pc:sldMk cId="137319073" sldId="310"/>
            <ac:spMk id="10" creationId="{00A5F125-EE6D-4C25-8F9C-673B9A67AC07}"/>
          </ac:spMkLst>
        </pc:spChg>
        <pc:spChg chg="add del">
          <ac:chgData name="HARI Grullon" userId="4abad8d6d416e912" providerId="LiveId" clId="{93B72571-D3D1-4ABE-83CE-E06294D85DE6}" dt="2023-08-14T19:00:31.544" v="513" actId="22"/>
          <ac:spMkLst>
            <pc:docMk/>
            <pc:sldMk cId="137319073" sldId="310"/>
            <ac:spMk id="12" creationId="{6EBFADFA-23A0-FB26-2BD8-C8D3D4F20A38}"/>
          </ac:spMkLst>
        </pc:spChg>
        <pc:graphicFrameChg chg="add del">
          <ac:chgData name="HARI Grullon" userId="4abad8d6d416e912" providerId="LiveId" clId="{93B72571-D3D1-4ABE-83CE-E06294D85DE6}" dt="2023-08-14T18:54:28.296" v="468" actId="26606"/>
          <ac:graphicFrameMkLst>
            <pc:docMk/>
            <pc:sldMk cId="137319073" sldId="310"/>
            <ac:graphicFrameMk id="11" creationId="{A640DDA6-A71B-CA09-C3F8-3CF253AABBC6}"/>
          </ac:graphicFrameMkLst>
        </pc:graphicFrameChg>
        <pc:graphicFrameChg chg="add del">
          <ac:chgData name="HARI Grullon" userId="4abad8d6d416e912" providerId="LiveId" clId="{93B72571-D3D1-4ABE-83CE-E06294D85DE6}" dt="2023-08-14T18:54:30.137" v="470" actId="26606"/>
          <ac:graphicFrameMkLst>
            <pc:docMk/>
            <pc:sldMk cId="137319073" sldId="310"/>
            <ac:graphicFrameMk id="13" creationId="{8ED08FE6-B291-540E-4232-D15CEAF691E0}"/>
          </ac:graphicFrameMkLst>
        </pc:graphicFrameChg>
        <pc:graphicFrameChg chg="add del">
          <ac:chgData name="HARI Grullon" userId="4abad8d6d416e912" providerId="LiveId" clId="{93B72571-D3D1-4ABE-83CE-E06294D85DE6}" dt="2023-08-14T18:54:34.181" v="472" actId="26606"/>
          <ac:graphicFrameMkLst>
            <pc:docMk/>
            <pc:sldMk cId="137319073" sldId="310"/>
            <ac:graphicFrameMk id="15" creationId="{86D9EADC-4EA5-8E98-F2B1-353DC18E9B6C}"/>
          </ac:graphicFrameMkLst>
        </pc:graphicFrameChg>
        <pc:graphicFrameChg chg="add mod">
          <ac:chgData name="HARI Grullon" userId="4abad8d6d416e912" providerId="LiveId" clId="{93B72571-D3D1-4ABE-83CE-E06294D85DE6}" dt="2023-08-14T18:59:04.913" v="506" actId="113"/>
          <ac:graphicFrameMkLst>
            <pc:docMk/>
            <pc:sldMk cId="137319073" sldId="310"/>
            <ac:graphicFrameMk id="17" creationId="{8142C341-2F39-3786-7A4C-F6D493D407C0}"/>
          </ac:graphicFrameMkLst>
        </pc:graphicFrameChg>
        <pc:picChg chg="del">
          <ac:chgData name="HARI Grullon" userId="4abad8d6d416e912" providerId="LiveId" clId="{93B72571-D3D1-4ABE-83CE-E06294D85DE6}" dt="2023-08-14T18:49:36.724" v="389" actId="478"/>
          <ac:picMkLst>
            <pc:docMk/>
            <pc:sldMk cId="137319073" sldId="310"/>
            <ac:picMk id="2050" creationId="{2B71C9E7-88EB-ABDF-B705-F010F862725A}"/>
          </ac:picMkLst>
        </pc:picChg>
        <pc:picChg chg="del">
          <ac:chgData name="HARI Grullon" userId="4abad8d6d416e912" providerId="LiveId" clId="{93B72571-D3D1-4ABE-83CE-E06294D85DE6}" dt="2023-08-14T18:49:35.686" v="388" actId="478"/>
          <ac:picMkLst>
            <pc:docMk/>
            <pc:sldMk cId="137319073" sldId="310"/>
            <ac:picMk id="2054" creationId="{D34CD9DE-8C8F-C504-D1D0-7F69787126C6}"/>
          </ac:picMkLst>
        </pc:picChg>
        <pc:picChg chg="del">
          <ac:chgData name="HARI Grullon" userId="4abad8d6d416e912" providerId="LiveId" clId="{93B72571-D3D1-4ABE-83CE-E06294D85DE6}" dt="2023-08-14T18:49:34.669" v="387" actId="478"/>
          <ac:picMkLst>
            <pc:docMk/>
            <pc:sldMk cId="137319073" sldId="310"/>
            <ac:picMk id="2056" creationId="{DC57A5DE-85A0-DC4A-BDB6-1629C981765A}"/>
          </ac:picMkLst>
        </pc:picChg>
      </pc:sldChg>
      <pc:sldChg chg="add del ord">
        <pc:chgData name="HARI Grullon" userId="4abad8d6d416e912" providerId="LiveId" clId="{93B72571-D3D1-4ABE-83CE-E06294D85DE6}" dt="2023-08-14T18:15:02.545" v="12" actId="47"/>
        <pc:sldMkLst>
          <pc:docMk/>
          <pc:sldMk cId="854222579" sldId="310"/>
        </pc:sldMkLst>
      </pc:sldChg>
      <pc:sldChg chg="addSp delSp modSp add mod">
        <pc:chgData name="HARI Grullon" userId="4abad8d6d416e912" providerId="LiveId" clId="{93B72571-D3D1-4ABE-83CE-E06294D85DE6}" dt="2023-08-14T19:13:24.622" v="591" actId="1076"/>
        <pc:sldMkLst>
          <pc:docMk/>
          <pc:sldMk cId="888746048" sldId="311"/>
        </pc:sldMkLst>
        <pc:spChg chg="mod">
          <ac:chgData name="HARI Grullon" userId="4abad8d6d416e912" providerId="LiveId" clId="{93B72571-D3D1-4ABE-83CE-E06294D85DE6}" dt="2023-08-14T19:10:02.879" v="569" actId="1076"/>
          <ac:spMkLst>
            <pc:docMk/>
            <pc:sldMk cId="888746048" sldId="311"/>
            <ac:spMk id="2" creationId="{2703202F-C5A6-4E4E-9517-ABA86D3F5420}"/>
          </ac:spMkLst>
        </pc:spChg>
        <pc:spChg chg="add del mod">
          <ac:chgData name="HARI Grullon" userId="4abad8d6d416e912" providerId="LiveId" clId="{93B72571-D3D1-4ABE-83CE-E06294D85DE6}" dt="2023-08-14T19:09:39.910" v="566" actId="26606"/>
          <ac:spMkLst>
            <pc:docMk/>
            <pc:sldMk cId="888746048" sldId="311"/>
            <ac:spMk id="4" creationId="{C498DD71-4BAA-373B-BCF4-82F10EB0243A}"/>
          </ac:spMkLst>
        </pc:spChg>
        <pc:spChg chg="mod">
          <ac:chgData name="HARI Grullon" userId="4abad8d6d416e912" providerId="LiveId" clId="{93B72571-D3D1-4ABE-83CE-E06294D85DE6}" dt="2023-08-14T19:10:12.691" v="570" actId="1076"/>
          <ac:spMkLst>
            <pc:docMk/>
            <pc:sldMk cId="888746048" sldId="311"/>
            <ac:spMk id="7" creationId="{96AA7C96-9574-23D6-424C-92C8213BC1CE}"/>
          </ac:spMkLst>
        </pc:spChg>
        <pc:graphicFrameChg chg="add del">
          <ac:chgData name="HARI Grullon" userId="4abad8d6d416e912" providerId="LiveId" clId="{93B72571-D3D1-4ABE-83CE-E06294D85DE6}" dt="2023-08-14T19:09:33.430" v="561" actId="26606"/>
          <ac:graphicFrameMkLst>
            <pc:docMk/>
            <pc:sldMk cId="888746048" sldId="311"/>
            <ac:graphicFrameMk id="10" creationId="{2296D78F-FC0F-BB7D-9349-DD757C21994E}"/>
          </ac:graphicFrameMkLst>
        </pc:graphicFrameChg>
        <pc:graphicFrameChg chg="add del">
          <ac:chgData name="HARI Grullon" userId="4abad8d6d416e912" providerId="LiveId" clId="{93B72571-D3D1-4ABE-83CE-E06294D85DE6}" dt="2023-08-14T19:09:37.648" v="563" actId="26606"/>
          <ac:graphicFrameMkLst>
            <pc:docMk/>
            <pc:sldMk cId="888746048" sldId="311"/>
            <ac:graphicFrameMk id="12" creationId="{4CF99A9B-1C9C-2264-5261-177CFC949519}"/>
          </ac:graphicFrameMkLst>
        </pc:graphicFrameChg>
        <pc:graphicFrameChg chg="add del">
          <ac:chgData name="HARI Grullon" userId="4abad8d6d416e912" providerId="LiveId" clId="{93B72571-D3D1-4ABE-83CE-E06294D85DE6}" dt="2023-08-14T19:09:39.879" v="565" actId="26606"/>
          <ac:graphicFrameMkLst>
            <pc:docMk/>
            <pc:sldMk cId="888746048" sldId="311"/>
            <ac:graphicFrameMk id="14" creationId="{095053C9-730C-A217-3535-F7B6325D4BC8}"/>
          </ac:graphicFrameMkLst>
        </pc:graphicFrameChg>
        <pc:graphicFrameChg chg="add mod modGraphic">
          <ac:chgData name="HARI Grullon" userId="4abad8d6d416e912" providerId="LiveId" clId="{93B72571-D3D1-4ABE-83CE-E06294D85DE6}" dt="2023-08-14T19:13:24.622" v="591" actId="1076"/>
          <ac:graphicFrameMkLst>
            <pc:docMk/>
            <pc:sldMk cId="888746048" sldId="311"/>
            <ac:graphicFrameMk id="16" creationId="{2296D78F-FC0F-BB7D-9349-DD757C21994E}"/>
          </ac:graphicFrameMkLst>
        </pc:graphicFrameChg>
        <pc:graphicFrameChg chg="del">
          <ac:chgData name="HARI Grullon" userId="4abad8d6d416e912" providerId="LiveId" clId="{93B72571-D3D1-4ABE-83CE-E06294D85DE6}" dt="2023-08-14T19:04:46.784" v="545" actId="21"/>
          <ac:graphicFrameMkLst>
            <pc:docMk/>
            <pc:sldMk cId="888746048" sldId="311"/>
            <ac:graphicFrameMk id="17" creationId="{8142C341-2F39-3786-7A4C-F6D493D407C0}"/>
          </ac:graphicFrameMkLst>
        </pc:graphicFrameChg>
      </pc:sldChg>
      <pc:sldChg chg="addSp delSp modSp add mod">
        <pc:chgData name="HARI Grullon" userId="4abad8d6d416e912" providerId="LiveId" clId="{93B72571-D3D1-4ABE-83CE-E06294D85DE6}" dt="2023-08-15T20:12:55.057" v="975" actId="14100"/>
        <pc:sldMkLst>
          <pc:docMk/>
          <pc:sldMk cId="2506943733" sldId="312"/>
        </pc:sldMkLst>
        <pc:spChg chg="mod">
          <ac:chgData name="HARI Grullon" userId="4abad8d6d416e912" providerId="LiveId" clId="{93B72571-D3D1-4ABE-83CE-E06294D85DE6}" dt="2023-08-15T19:26:49.321" v="683" actId="1076"/>
          <ac:spMkLst>
            <pc:docMk/>
            <pc:sldMk cId="2506943733" sldId="312"/>
            <ac:spMk id="2" creationId="{2703202F-C5A6-4E4E-9517-ABA86D3F5420}"/>
          </ac:spMkLst>
        </pc:spChg>
        <pc:spChg chg="del">
          <ac:chgData name="HARI Grullon" userId="4abad8d6d416e912" providerId="LiveId" clId="{93B72571-D3D1-4ABE-83CE-E06294D85DE6}" dt="2023-08-14T19:16:05.942" v="599" actId="21"/>
          <ac:spMkLst>
            <pc:docMk/>
            <pc:sldMk cId="2506943733" sldId="312"/>
            <ac:spMk id="4" creationId="{C98DD8C4-5D15-92B0-C7FF-CB96288BAF53}"/>
          </ac:spMkLst>
        </pc:spChg>
        <pc:spChg chg="del">
          <ac:chgData name="HARI Grullon" userId="4abad8d6d416e912" providerId="LiveId" clId="{93B72571-D3D1-4ABE-83CE-E06294D85DE6}" dt="2023-08-14T19:16:10.145" v="601" actId="478"/>
          <ac:spMkLst>
            <pc:docMk/>
            <pc:sldMk cId="2506943733" sldId="312"/>
            <ac:spMk id="10" creationId="{00A5F125-EE6D-4C25-8F9C-673B9A67AC07}"/>
          </ac:spMkLst>
        </pc:spChg>
        <pc:picChg chg="add mod">
          <ac:chgData name="HARI Grullon" userId="4abad8d6d416e912" providerId="LiveId" clId="{93B72571-D3D1-4ABE-83CE-E06294D85DE6}" dt="2023-08-15T20:12:55.057" v="975" actId="14100"/>
          <ac:picMkLst>
            <pc:docMk/>
            <pc:sldMk cId="2506943733" sldId="312"/>
            <ac:picMk id="4" creationId="{06ECF03F-7A83-958A-14B2-4ECC83F9105E}"/>
          </ac:picMkLst>
        </pc:picChg>
        <pc:picChg chg="add mod">
          <ac:chgData name="HARI Grullon" userId="4abad8d6d416e912" providerId="LiveId" clId="{93B72571-D3D1-4ABE-83CE-E06294D85DE6}" dt="2023-08-15T19:30:45.512" v="692" actId="14100"/>
          <ac:picMkLst>
            <pc:docMk/>
            <pc:sldMk cId="2506943733" sldId="312"/>
            <ac:picMk id="6" creationId="{C8A5EC3F-9A26-E024-9717-F936D2B50EB5}"/>
          </ac:picMkLst>
        </pc:picChg>
        <pc:picChg chg="add del mod">
          <ac:chgData name="HARI Grullon" userId="4abad8d6d416e912" providerId="LiveId" clId="{93B72571-D3D1-4ABE-83CE-E06294D85DE6}" dt="2023-08-15T19:26:37.441" v="679" actId="478"/>
          <ac:picMkLst>
            <pc:docMk/>
            <pc:sldMk cId="2506943733" sldId="312"/>
            <ac:picMk id="1026" creationId="{F8034E22-2249-8ACE-8BD4-71B5FF4D99DA}"/>
          </ac:picMkLst>
        </pc:picChg>
        <pc:picChg chg="add mod">
          <ac:chgData name="HARI Grullon" userId="4abad8d6d416e912" providerId="LiveId" clId="{93B72571-D3D1-4ABE-83CE-E06294D85DE6}" dt="2023-08-15T19:26:45.945" v="682" actId="14100"/>
          <ac:picMkLst>
            <pc:docMk/>
            <pc:sldMk cId="2506943733" sldId="312"/>
            <ac:picMk id="1028" creationId="{4A4985F9-3753-28C6-FD8E-5A0C73D6A7EC}"/>
          </ac:picMkLst>
        </pc:picChg>
        <pc:picChg chg="del">
          <ac:chgData name="HARI Grullon" userId="4abad8d6d416e912" providerId="LiveId" clId="{93B72571-D3D1-4ABE-83CE-E06294D85DE6}" dt="2023-08-14T19:16:11.106" v="602" actId="478"/>
          <ac:picMkLst>
            <pc:docMk/>
            <pc:sldMk cId="2506943733" sldId="312"/>
            <ac:picMk id="2050" creationId="{2B71C9E7-88EB-ABDF-B705-F010F862725A}"/>
          </ac:picMkLst>
        </pc:picChg>
        <pc:picChg chg="del">
          <ac:chgData name="HARI Grullon" userId="4abad8d6d416e912" providerId="LiveId" clId="{93B72571-D3D1-4ABE-83CE-E06294D85DE6}" dt="2023-08-15T19:17:04.367" v="652" actId="478"/>
          <ac:picMkLst>
            <pc:docMk/>
            <pc:sldMk cId="2506943733" sldId="312"/>
            <ac:picMk id="2054" creationId="{D34CD9DE-8C8F-C504-D1D0-7F69787126C6}"/>
          </ac:picMkLst>
        </pc:picChg>
        <pc:picChg chg="del">
          <ac:chgData name="HARI Grullon" userId="4abad8d6d416e912" providerId="LiveId" clId="{93B72571-D3D1-4ABE-83CE-E06294D85DE6}" dt="2023-08-14T19:16:07.562" v="600" actId="478"/>
          <ac:picMkLst>
            <pc:docMk/>
            <pc:sldMk cId="2506943733" sldId="312"/>
            <ac:picMk id="2056" creationId="{DC57A5DE-85A0-DC4A-BDB6-1629C981765A}"/>
          </ac:picMkLst>
        </pc:picChg>
      </pc:sldChg>
      <pc:sldChg chg="addSp delSp modSp add mod">
        <pc:chgData name="HARI Grullon" userId="4abad8d6d416e912" providerId="LiveId" clId="{93B72571-D3D1-4ABE-83CE-E06294D85DE6}" dt="2023-08-16T01:27:42.660" v="1033" actId="20577"/>
        <pc:sldMkLst>
          <pc:docMk/>
          <pc:sldMk cId="1223507483" sldId="313"/>
        </pc:sldMkLst>
        <pc:spChg chg="mod">
          <ac:chgData name="HARI Grullon" userId="4abad8d6d416e912" providerId="LiveId" clId="{93B72571-D3D1-4ABE-83CE-E06294D85DE6}" dt="2023-08-16T01:27:42.660" v="1033" actId="20577"/>
          <ac:spMkLst>
            <pc:docMk/>
            <pc:sldMk cId="1223507483" sldId="313"/>
            <ac:spMk id="2" creationId="{2703202F-C5A6-4E4E-9517-ABA86D3F5420}"/>
          </ac:spMkLst>
        </pc:spChg>
        <pc:picChg chg="add mod modCrop">
          <ac:chgData name="HARI Grullon" userId="4abad8d6d416e912" providerId="LiveId" clId="{93B72571-D3D1-4ABE-83CE-E06294D85DE6}" dt="2023-08-15T20:42:00.470" v="1023" actId="1036"/>
          <ac:picMkLst>
            <pc:docMk/>
            <pc:sldMk cId="1223507483" sldId="313"/>
            <ac:picMk id="4" creationId="{BA2F14A7-F28C-03F9-FBF7-756470F9494A}"/>
          </ac:picMkLst>
        </pc:picChg>
        <pc:picChg chg="add mod">
          <ac:chgData name="HARI Grullon" userId="4abad8d6d416e912" providerId="LiveId" clId="{93B72571-D3D1-4ABE-83CE-E06294D85DE6}" dt="2023-08-15T20:41:56.866" v="1000" actId="1036"/>
          <ac:picMkLst>
            <pc:docMk/>
            <pc:sldMk cId="1223507483" sldId="313"/>
            <ac:picMk id="6" creationId="{1D25CE0C-7D38-6876-1B30-3743D3DCFBE7}"/>
          </ac:picMkLst>
        </pc:picChg>
        <pc:picChg chg="add mod">
          <ac:chgData name="HARI Grullon" userId="4abad8d6d416e912" providerId="LiveId" clId="{93B72571-D3D1-4ABE-83CE-E06294D85DE6}" dt="2023-08-15T20:42:06.299" v="1024" actId="1076"/>
          <ac:picMkLst>
            <pc:docMk/>
            <pc:sldMk cId="1223507483" sldId="313"/>
            <ac:picMk id="9" creationId="{293E1CD5-CA0F-24AF-CD63-D45DD31BA95F}"/>
          </ac:picMkLst>
        </pc:picChg>
        <pc:picChg chg="del">
          <ac:chgData name="HARI Grullon" userId="4abad8d6d416e912" providerId="LiveId" clId="{93B72571-D3D1-4ABE-83CE-E06294D85DE6}" dt="2023-08-15T19:16:52.213" v="649" actId="478"/>
          <ac:picMkLst>
            <pc:docMk/>
            <pc:sldMk cId="1223507483" sldId="313"/>
            <ac:picMk id="2054" creationId="{D34CD9DE-8C8F-C504-D1D0-7F69787126C6}"/>
          </ac:picMkLst>
        </pc:picChg>
      </pc:sldChg>
      <pc:sldChg chg="new del">
        <pc:chgData name="HARI Grullon" userId="4abad8d6d416e912" providerId="LiveId" clId="{93B72571-D3D1-4ABE-83CE-E06294D85DE6}" dt="2023-08-15T19:16:38.356" v="646" actId="47"/>
        <pc:sldMkLst>
          <pc:docMk/>
          <pc:sldMk cId="2388144872" sldId="313"/>
        </pc:sldMkLst>
      </pc:sldChg>
      <pc:sldChg chg="new del">
        <pc:chgData name="HARI Grullon" userId="4abad8d6d416e912" providerId="LiveId" clId="{93B72571-D3D1-4ABE-83CE-E06294D85DE6}" dt="2023-08-14T19:30:04.054" v="606" actId="680"/>
        <pc:sldMkLst>
          <pc:docMk/>
          <pc:sldMk cId="2600994536" sldId="313"/>
        </pc:sldMkLst>
      </pc:sldChg>
      <pc:sldChg chg="new del">
        <pc:chgData name="HARI Grullon" userId="4abad8d6d416e912" providerId="LiveId" clId="{93B72571-D3D1-4ABE-83CE-E06294D85DE6}" dt="2023-08-14T19:30:01.207" v="605" actId="680"/>
        <pc:sldMkLst>
          <pc:docMk/>
          <pc:sldMk cId="2293253641" sldId="314"/>
        </pc:sldMkLst>
      </pc:sldChg>
      <pc:sldChg chg="new del">
        <pc:chgData name="HARI Grullon" userId="4abad8d6d416e912" providerId="LiveId" clId="{93B72571-D3D1-4ABE-83CE-E06294D85DE6}" dt="2023-08-15T19:16:37.272" v="645" actId="47"/>
        <pc:sldMkLst>
          <pc:docMk/>
          <pc:sldMk cId="3016299696" sldId="314"/>
        </pc:sldMkLst>
      </pc:sldChg>
      <pc:sldChg chg="addSp delSp modSp add mod">
        <pc:chgData name="HARI Grullon" userId="4abad8d6d416e912" providerId="LiveId" clId="{93B72571-D3D1-4ABE-83CE-E06294D85DE6}" dt="2023-08-15T19:42:29.918" v="797" actId="14100"/>
        <pc:sldMkLst>
          <pc:docMk/>
          <pc:sldMk cId="3409591401" sldId="314"/>
        </pc:sldMkLst>
        <pc:spChg chg="mod">
          <ac:chgData name="HARI Grullon" userId="4abad8d6d416e912" providerId="LiveId" clId="{93B72571-D3D1-4ABE-83CE-E06294D85DE6}" dt="2023-08-15T19:37:31.663" v="764" actId="1076"/>
          <ac:spMkLst>
            <pc:docMk/>
            <pc:sldMk cId="3409591401" sldId="314"/>
            <ac:spMk id="2" creationId="{2703202F-C5A6-4E4E-9517-ABA86D3F5420}"/>
          </ac:spMkLst>
        </pc:spChg>
        <pc:spChg chg="add del mod">
          <ac:chgData name="HARI Grullon" userId="4abad8d6d416e912" providerId="LiveId" clId="{93B72571-D3D1-4ABE-83CE-E06294D85DE6}" dt="2023-08-15T19:31:15.004" v="697" actId="478"/>
          <ac:spMkLst>
            <pc:docMk/>
            <pc:sldMk cId="3409591401" sldId="314"/>
            <ac:spMk id="3" creationId="{414944EF-D093-2799-C3A2-729C6BFA7336}"/>
          </ac:spMkLst>
        </pc:spChg>
        <pc:spChg chg="add del">
          <ac:chgData name="HARI Grullon" userId="4abad8d6d416e912" providerId="LiveId" clId="{93B72571-D3D1-4ABE-83CE-E06294D85DE6}" dt="2023-08-15T19:31:23.479" v="699"/>
          <ac:spMkLst>
            <pc:docMk/>
            <pc:sldMk cId="3409591401" sldId="314"/>
            <ac:spMk id="4" creationId="{FA12D286-63A6-57B8-9FA2-551900031AA4}"/>
          </ac:spMkLst>
        </pc:spChg>
        <pc:spChg chg="add del">
          <ac:chgData name="HARI Grullon" userId="4abad8d6d416e912" providerId="LiveId" clId="{93B72571-D3D1-4ABE-83CE-E06294D85DE6}" dt="2023-08-15T19:37:03.130" v="760"/>
          <ac:spMkLst>
            <pc:docMk/>
            <pc:sldMk cId="3409591401" sldId="314"/>
            <ac:spMk id="9" creationId="{DC3C4057-1715-EB74-8941-DB8A4E75411D}"/>
          </ac:spMkLst>
        </pc:spChg>
        <pc:picChg chg="add mod">
          <ac:chgData name="HARI Grullon" userId="4abad8d6d416e912" providerId="LiveId" clId="{93B72571-D3D1-4ABE-83CE-E06294D85DE6}" dt="2023-08-15T19:42:29.918" v="797" actId="14100"/>
          <ac:picMkLst>
            <pc:docMk/>
            <pc:sldMk cId="3409591401" sldId="314"/>
            <ac:picMk id="6" creationId="{8ABA76FF-4421-81E0-2EC9-A7CCD2579DD6}"/>
          </ac:picMkLst>
        </pc:picChg>
        <pc:picChg chg="add mod">
          <ac:chgData name="HARI Grullon" userId="4abad8d6d416e912" providerId="LiveId" clId="{93B72571-D3D1-4ABE-83CE-E06294D85DE6}" dt="2023-08-15T19:36:28.214" v="757" actId="1076"/>
          <ac:picMkLst>
            <pc:docMk/>
            <pc:sldMk cId="3409591401" sldId="314"/>
            <ac:picMk id="7" creationId="{228ACA88-F952-B900-0D41-EB3A33B155C3}"/>
          </ac:picMkLst>
        </pc:picChg>
        <pc:picChg chg="add mod">
          <ac:chgData name="HARI Grullon" userId="4abad8d6d416e912" providerId="LiveId" clId="{93B72571-D3D1-4ABE-83CE-E06294D85DE6}" dt="2023-08-15T19:42:24.784" v="795" actId="1076"/>
          <ac:picMkLst>
            <pc:docMk/>
            <pc:sldMk cId="3409591401" sldId="314"/>
            <ac:picMk id="11" creationId="{7A6F46AB-BF75-2B8F-097E-9022592934DA}"/>
          </ac:picMkLst>
        </pc:picChg>
        <pc:picChg chg="add del mod">
          <ac:chgData name="HARI Grullon" userId="4abad8d6d416e912" providerId="LiveId" clId="{93B72571-D3D1-4ABE-83CE-E06294D85DE6}" dt="2023-08-15T19:40:24.433" v="788" actId="478"/>
          <ac:picMkLst>
            <pc:docMk/>
            <pc:sldMk cId="3409591401" sldId="314"/>
            <ac:picMk id="13" creationId="{2B57E9FF-30EF-A429-2DB5-2EC9E064D5FD}"/>
          </ac:picMkLst>
        </pc:picChg>
        <pc:picChg chg="add mod">
          <ac:chgData name="HARI Grullon" userId="4abad8d6d416e912" providerId="LiveId" clId="{93B72571-D3D1-4ABE-83CE-E06294D85DE6}" dt="2023-08-15T19:42:27.038" v="796" actId="1076"/>
          <ac:picMkLst>
            <pc:docMk/>
            <pc:sldMk cId="3409591401" sldId="314"/>
            <ac:picMk id="15" creationId="{97C826FD-7473-CB36-B6B6-1353E5DD6F83}"/>
          </ac:picMkLst>
        </pc:picChg>
        <pc:picChg chg="del">
          <ac:chgData name="HARI Grullon" userId="4abad8d6d416e912" providerId="LiveId" clId="{93B72571-D3D1-4ABE-83CE-E06294D85DE6}" dt="2023-08-15T19:16:54.718" v="650" actId="478"/>
          <ac:picMkLst>
            <pc:docMk/>
            <pc:sldMk cId="3409591401" sldId="314"/>
            <ac:picMk id="2054" creationId="{D34CD9DE-8C8F-C504-D1D0-7F69787126C6}"/>
          </ac:picMkLst>
        </pc:picChg>
      </pc:sldChg>
      <pc:sldChg chg="new del">
        <pc:chgData name="HARI Grullon" userId="4abad8d6d416e912" providerId="LiveId" clId="{93B72571-D3D1-4ABE-83CE-E06294D85DE6}" dt="2023-08-15T19:16:36.155" v="644" actId="47"/>
        <pc:sldMkLst>
          <pc:docMk/>
          <pc:sldMk cId="170247776" sldId="315"/>
        </pc:sldMkLst>
      </pc:sldChg>
      <pc:sldChg chg="addSp modSp add mod">
        <pc:chgData name="HARI Grullon" userId="4abad8d6d416e912" providerId="LiveId" clId="{93B72571-D3D1-4ABE-83CE-E06294D85DE6}" dt="2023-08-15T19:56:43.876" v="941" actId="1076"/>
        <pc:sldMkLst>
          <pc:docMk/>
          <pc:sldMk cId="2982710100" sldId="315"/>
        </pc:sldMkLst>
        <pc:spChg chg="mod">
          <ac:chgData name="HARI Grullon" userId="4abad8d6d416e912" providerId="LiveId" clId="{93B72571-D3D1-4ABE-83CE-E06294D85DE6}" dt="2023-08-15T19:53:14.188" v="926" actId="20577"/>
          <ac:spMkLst>
            <pc:docMk/>
            <pc:sldMk cId="2982710100" sldId="315"/>
            <ac:spMk id="2" creationId="{2703202F-C5A6-4E4E-9517-ABA86D3F5420}"/>
          </ac:spMkLst>
        </pc:spChg>
        <pc:picChg chg="add mod">
          <ac:chgData name="HARI Grullon" userId="4abad8d6d416e912" providerId="LiveId" clId="{93B72571-D3D1-4ABE-83CE-E06294D85DE6}" dt="2023-08-15T19:56:43.876" v="941" actId="1076"/>
          <ac:picMkLst>
            <pc:docMk/>
            <pc:sldMk cId="2982710100" sldId="315"/>
            <ac:picMk id="4" creationId="{4F96FAB3-3AF3-FA53-947C-BB9D60A046DE}"/>
          </ac:picMkLst>
        </pc:picChg>
        <pc:picChg chg="add mod">
          <ac:chgData name="HARI Grullon" userId="4abad8d6d416e912" providerId="LiveId" clId="{93B72571-D3D1-4ABE-83CE-E06294D85DE6}" dt="2023-08-15T19:56:39.677" v="940" actId="14100"/>
          <ac:picMkLst>
            <pc:docMk/>
            <pc:sldMk cId="2982710100" sldId="315"/>
            <ac:picMk id="6" creationId="{EFBC3753-6ED3-AEDA-4BA5-00A5B26E73E2}"/>
          </ac:picMkLst>
        </pc:picChg>
      </pc:sldChg>
      <pc:sldChg chg="addSp modSp add mod ord">
        <pc:chgData name="HARI Grullon" userId="4abad8d6d416e912" providerId="LiveId" clId="{93B72571-D3D1-4ABE-83CE-E06294D85DE6}" dt="2023-08-15T20:06:19.642" v="974" actId="1076"/>
        <pc:sldMkLst>
          <pc:docMk/>
          <pc:sldMk cId="1017401362" sldId="316"/>
        </pc:sldMkLst>
        <pc:spChg chg="mod">
          <ac:chgData name="HARI Grullon" userId="4abad8d6d416e912" providerId="LiveId" clId="{93B72571-D3D1-4ABE-83CE-E06294D85DE6}" dt="2023-08-15T20:06:19.642" v="974" actId="1076"/>
          <ac:spMkLst>
            <pc:docMk/>
            <pc:sldMk cId="1017401362" sldId="316"/>
            <ac:spMk id="2" creationId="{2703202F-C5A6-4E4E-9517-ABA86D3F5420}"/>
          </ac:spMkLst>
        </pc:spChg>
        <pc:picChg chg="add mod modCrop">
          <ac:chgData name="HARI Grullon" userId="4abad8d6d416e912" providerId="LiveId" clId="{93B72571-D3D1-4ABE-83CE-E06294D85DE6}" dt="2023-08-15T20:00:23.187" v="956" actId="14100"/>
          <ac:picMkLst>
            <pc:docMk/>
            <pc:sldMk cId="1017401362" sldId="316"/>
            <ac:picMk id="4" creationId="{DF497E66-E7AD-118D-FA22-95C9B0958F2F}"/>
          </ac:picMkLst>
        </pc:picChg>
        <pc:picChg chg="add mod">
          <ac:chgData name="HARI Grullon" userId="4abad8d6d416e912" providerId="LiveId" clId="{93B72571-D3D1-4ABE-83CE-E06294D85DE6}" dt="2023-08-15T20:01:24.434" v="973" actId="1076"/>
          <ac:picMkLst>
            <pc:docMk/>
            <pc:sldMk cId="1017401362" sldId="316"/>
            <ac:picMk id="6" creationId="{C911418A-909B-5252-8836-1E317CF73BC2}"/>
          </ac:picMkLst>
        </pc:picChg>
        <pc:picChg chg="add mod modCrop">
          <ac:chgData name="HARI Grullon" userId="4abad8d6d416e912" providerId="LiveId" clId="{93B72571-D3D1-4ABE-83CE-E06294D85DE6}" dt="2023-08-15T20:00:25.082" v="957" actId="1076"/>
          <ac:picMkLst>
            <pc:docMk/>
            <pc:sldMk cId="1017401362" sldId="316"/>
            <ac:picMk id="9" creationId="{606240DC-2A8B-7868-561C-AED8A3435E52}"/>
          </ac:picMkLst>
        </pc:picChg>
        <pc:picChg chg="add mod">
          <ac:chgData name="HARI Grullon" userId="4abad8d6d416e912" providerId="LiveId" clId="{93B72571-D3D1-4ABE-83CE-E06294D85DE6}" dt="2023-08-15T20:01:15.938" v="970" actId="1076"/>
          <ac:picMkLst>
            <pc:docMk/>
            <pc:sldMk cId="1017401362" sldId="316"/>
            <ac:picMk id="11" creationId="{7892B4A4-0121-94DE-F855-08584D9A620B}"/>
          </ac:picMkLst>
        </pc:picChg>
        <pc:picChg chg="add mod">
          <ac:chgData name="HARI Grullon" userId="4abad8d6d416e912" providerId="LiveId" clId="{93B72571-D3D1-4ABE-83CE-E06294D85DE6}" dt="2023-08-15T20:01:19.818" v="971" actId="1076"/>
          <ac:picMkLst>
            <pc:docMk/>
            <pc:sldMk cId="1017401362" sldId="316"/>
            <ac:picMk id="13" creationId="{E839CCBD-01B8-384D-8D5E-427726FC9146}"/>
          </ac:picMkLst>
        </pc:picChg>
        <pc:picChg chg="add mod">
          <ac:chgData name="HARI Grullon" userId="4abad8d6d416e912" providerId="LiveId" clId="{93B72571-D3D1-4ABE-83CE-E06294D85DE6}" dt="2023-08-15T20:01:21.690" v="972" actId="1076"/>
          <ac:picMkLst>
            <pc:docMk/>
            <pc:sldMk cId="1017401362" sldId="316"/>
            <ac:picMk id="15" creationId="{5DEEC6FC-2941-A20B-E035-428B253EC3C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6B7BE-C23E-4894-80C2-3A9FB105525E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D69F74-F021-4C5E-9700-DDDBA9B518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1: Definición y Preparación de Datos</a:t>
          </a:r>
          <a:endParaRPr lang="en-US" b="1" dirty="0"/>
        </a:p>
      </dgm:t>
    </dgm:pt>
    <dgm:pt modelId="{F8F7B0F3-BFBD-4297-974C-1E9E84AE6761}" type="parTrans" cxnId="{96CDCD44-C61C-46AF-AB11-AE7352094A35}">
      <dgm:prSet/>
      <dgm:spPr/>
      <dgm:t>
        <a:bodyPr/>
        <a:lstStyle/>
        <a:p>
          <a:endParaRPr lang="en-US"/>
        </a:p>
      </dgm:t>
    </dgm:pt>
    <dgm:pt modelId="{83508357-5803-4006-A625-A265D829D986}" type="sibTrans" cxnId="{96CDCD44-C61C-46AF-AB11-AE7352094A35}">
      <dgm:prSet/>
      <dgm:spPr/>
      <dgm:t>
        <a:bodyPr/>
        <a:lstStyle/>
        <a:p>
          <a:endParaRPr lang="en-US"/>
        </a:p>
      </dgm:t>
    </dgm:pt>
    <dgm:pt modelId="{C91FA564-C261-4CE7-BB21-E3F4A951D2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2: Análisis Exploratorio y Preparación de Datos</a:t>
          </a:r>
          <a:endParaRPr lang="en-US" b="1" dirty="0"/>
        </a:p>
      </dgm:t>
    </dgm:pt>
    <dgm:pt modelId="{11A4CBEA-8FBA-41FB-B55F-BAA1281C4709}" type="parTrans" cxnId="{8FF4685B-1048-44E0-857A-B4A54E3F742E}">
      <dgm:prSet/>
      <dgm:spPr/>
      <dgm:t>
        <a:bodyPr/>
        <a:lstStyle/>
        <a:p>
          <a:endParaRPr lang="en-US"/>
        </a:p>
      </dgm:t>
    </dgm:pt>
    <dgm:pt modelId="{12D43255-CCB8-4330-9FF6-44FA92C1639D}" type="sibTrans" cxnId="{8FF4685B-1048-44E0-857A-B4A54E3F742E}">
      <dgm:prSet/>
      <dgm:spPr/>
      <dgm:t>
        <a:bodyPr/>
        <a:lstStyle/>
        <a:p>
          <a:endParaRPr lang="en-US"/>
        </a:p>
      </dgm:t>
    </dgm:pt>
    <dgm:pt modelId="{7345DFE9-1643-4111-961F-4C04F4340C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3: Modelado y Evaluación Inicial</a:t>
          </a:r>
          <a:endParaRPr lang="en-US" b="1" dirty="0"/>
        </a:p>
      </dgm:t>
    </dgm:pt>
    <dgm:pt modelId="{9A130119-40B9-4E3A-8915-AC100DA92B0A}" type="parTrans" cxnId="{187D604D-DCB0-452C-9E10-1AD9E939960E}">
      <dgm:prSet/>
      <dgm:spPr/>
      <dgm:t>
        <a:bodyPr/>
        <a:lstStyle/>
        <a:p>
          <a:endParaRPr lang="en-US"/>
        </a:p>
      </dgm:t>
    </dgm:pt>
    <dgm:pt modelId="{11440478-0E62-4F95-A7B2-A73D3FB8F18F}" type="sibTrans" cxnId="{187D604D-DCB0-452C-9E10-1AD9E939960E}">
      <dgm:prSet/>
      <dgm:spPr/>
      <dgm:t>
        <a:bodyPr/>
        <a:lstStyle/>
        <a:p>
          <a:endParaRPr lang="en-US"/>
        </a:p>
      </dgm:t>
    </dgm:pt>
    <dgm:pt modelId="{ABC7D8E9-F415-4E70-9B3C-6C17AB13F6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DO" b="1" dirty="0"/>
            <a:t>Semana 4: Refinamiento y Presentación de Resultados</a:t>
          </a:r>
          <a:endParaRPr lang="en-US" b="1" dirty="0"/>
        </a:p>
      </dgm:t>
    </dgm:pt>
    <dgm:pt modelId="{870A3A37-F5ED-4656-B9BB-99C666559C25}" type="parTrans" cxnId="{69764C0C-CCFB-4F82-8E11-894B2144D348}">
      <dgm:prSet/>
      <dgm:spPr/>
      <dgm:t>
        <a:bodyPr/>
        <a:lstStyle/>
        <a:p>
          <a:endParaRPr lang="en-US"/>
        </a:p>
      </dgm:t>
    </dgm:pt>
    <dgm:pt modelId="{DB43BFFA-D4E7-4244-863C-2CFE120F4D3A}" type="sibTrans" cxnId="{69764C0C-CCFB-4F82-8E11-894B2144D348}">
      <dgm:prSet/>
      <dgm:spPr/>
      <dgm:t>
        <a:bodyPr/>
        <a:lstStyle/>
        <a:p>
          <a:endParaRPr lang="en-US"/>
        </a:p>
      </dgm:t>
    </dgm:pt>
    <dgm:pt modelId="{D407B163-1B29-4439-86DE-91F1F7F8D2AB}" type="pres">
      <dgm:prSet presAssocID="{6C66B7BE-C23E-4894-80C2-3A9FB105525E}" presName="root" presStyleCnt="0">
        <dgm:presLayoutVars>
          <dgm:dir/>
          <dgm:resizeHandles val="exact"/>
        </dgm:presLayoutVars>
      </dgm:prSet>
      <dgm:spPr/>
    </dgm:pt>
    <dgm:pt modelId="{098DE596-DA25-4F83-9238-78EC58A43748}" type="pres">
      <dgm:prSet presAssocID="{8FD69F74-F021-4C5E-9700-DDDBA9B518CC}" presName="compNode" presStyleCnt="0"/>
      <dgm:spPr/>
    </dgm:pt>
    <dgm:pt modelId="{B49DE270-CA7E-4B0F-A7E2-8DB8B93454E1}" type="pres">
      <dgm:prSet presAssocID="{8FD69F74-F021-4C5E-9700-DDDBA9B518CC}" presName="iconBgRect" presStyleLbl="bgShp" presStyleIdx="0" presStyleCnt="4"/>
      <dgm:spPr/>
    </dgm:pt>
    <dgm:pt modelId="{6EAFD178-B67D-4775-9310-654322674D76}" type="pres">
      <dgm:prSet presAssocID="{8FD69F74-F021-4C5E-9700-DDDBA9B518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0358968-4119-4A37-B6B3-439D31B11945}" type="pres">
      <dgm:prSet presAssocID="{8FD69F74-F021-4C5E-9700-DDDBA9B518CC}" presName="spaceRect" presStyleCnt="0"/>
      <dgm:spPr/>
    </dgm:pt>
    <dgm:pt modelId="{92721A17-3A51-4767-8D6D-4B42F14FBFA2}" type="pres">
      <dgm:prSet presAssocID="{8FD69F74-F021-4C5E-9700-DDDBA9B518CC}" presName="textRect" presStyleLbl="revTx" presStyleIdx="0" presStyleCnt="4">
        <dgm:presLayoutVars>
          <dgm:chMax val="1"/>
          <dgm:chPref val="1"/>
        </dgm:presLayoutVars>
      </dgm:prSet>
      <dgm:spPr/>
    </dgm:pt>
    <dgm:pt modelId="{F6F67692-7F71-4BC8-A179-BAD840B4F52E}" type="pres">
      <dgm:prSet presAssocID="{83508357-5803-4006-A625-A265D829D986}" presName="sibTrans" presStyleCnt="0"/>
      <dgm:spPr/>
    </dgm:pt>
    <dgm:pt modelId="{231C4B70-04CD-465A-9E07-529A9E5BA274}" type="pres">
      <dgm:prSet presAssocID="{C91FA564-C261-4CE7-BB21-E3F4A951D2E7}" presName="compNode" presStyleCnt="0"/>
      <dgm:spPr/>
    </dgm:pt>
    <dgm:pt modelId="{04F5062E-30DC-42E2-B886-226A00B3BBF9}" type="pres">
      <dgm:prSet presAssocID="{C91FA564-C261-4CE7-BB21-E3F4A951D2E7}" presName="iconBgRect" presStyleLbl="bgShp" presStyleIdx="1" presStyleCnt="4"/>
      <dgm:spPr/>
    </dgm:pt>
    <dgm:pt modelId="{B3095F0C-06C6-4601-B6A7-971DB8913B03}" type="pres">
      <dgm:prSet presAssocID="{C91FA564-C261-4CE7-BB21-E3F4A951D2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C2AA57-1363-4955-9005-6269E7A5266A}" type="pres">
      <dgm:prSet presAssocID="{C91FA564-C261-4CE7-BB21-E3F4A951D2E7}" presName="spaceRect" presStyleCnt="0"/>
      <dgm:spPr/>
    </dgm:pt>
    <dgm:pt modelId="{5991222B-1350-4341-8DDB-90CB5E0ED079}" type="pres">
      <dgm:prSet presAssocID="{C91FA564-C261-4CE7-BB21-E3F4A951D2E7}" presName="textRect" presStyleLbl="revTx" presStyleIdx="1" presStyleCnt="4">
        <dgm:presLayoutVars>
          <dgm:chMax val="1"/>
          <dgm:chPref val="1"/>
        </dgm:presLayoutVars>
      </dgm:prSet>
      <dgm:spPr/>
    </dgm:pt>
    <dgm:pt modelId="{64986B27-CCAA-4548-8A70-8BC9FC890B06}" type="pres">
      <dgm:prSet presAssocID="{12D43255-CCB8-4330-9FF6-44FA92C1639D}" presName="sibTrans" presStyleCnt="0"/>
      <dgm:spPr/>
    </dgm:pt>
    <dgm:pt modelId="{7E7B37BA-6290-407B-B195-AFEAE3B7F9F6}" type="pres">
      <dgm:prSet presAssocID="{7345DFE9-1643-4111-961F-4C04F4340C36}" presName="compNode" presStyleCnt="0"/>
      <dgm:spPr/>
    </dgm:pt>
    <dgm:pt modelId="{069B4294-D706-4987-83E1-495A29190CA0}" type="pres">
      <dgm:prSet presAssocID="{7345DFE9-1643-4111-961F-4C04F4340C36}" presName="iconBgRect" presStyleLbl="bgShp" presStyleIdx="2" presStyleCnt="4"/>
      <dgm:spPr/>
    </dgm:pt>
    <dgm:pt modelId="{938EA076-C49F-479B-90FE-739CB914994B}" type="pres">
      <dgm:prSet presAssocID="{7345DFE9-1643-4111-961F-4C04F4340C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67204D8-AC1F-4BCB-9083-CDA407135B73}" type="pres">
      <dgm:prSet presAssocID="{7345DFE9-1643-4111-961F-4C04F4340C36}" presName="spaceRect" presStyleCnt="0"/>
      <dgm:spPr/>
    </dgm:pt>
    <dgm:pt modelId="{5AC6A918-DD8D-4A76-B724-450AC8B9A6E6}" type="pres">
      <dgm:prSet presAssocID="{7345DFE9-1643-4111-961F-4C04F4340C36}" presName="textRect" presStyleLbl="revTx" presStyleIdx="2" presStyleCnt="4">
        <dgm:presLayoutVars>
          <dgm:chMax val="1"/>
          <dgm:chPref val="1"/>
        </dgm:presLayoutVars>
      </dgm:prSet>
      <dgm:spPr/>
    </dgm:pt>
    <dgm:pt modelId="{43FD3C88-D420-4535-81D9-9722C6DF9C39}" type="pres">
      <dgm:prSet presAssocID="{11440478-0E62-4F95-A7B2-A73D3FB8F18F}" presName="sibTrans" presStyleCnt="0"/>
      <dgm:spPr/>
    </dgm:pt>
    <dgm:pt modelId="{C0171474-7C4C-40F8-A2FF-D522C28C19C7}" type="pres">
      <dgm:prSet presAssocID="{ABC7D8E9-F415-4E70-9B3C-6C17AB13F6FA}" presName="compNode" presStyleCnt="0"/>
      <dgm:spPr/>
    </dgm:pt>
    <dgm:pt modelId="{22E715A5-C734-415F-BDBC-81C6F7DFE76C}" type="pres">
      <dgm:prSet presAssocID="{ABC7D8E9-F415-4E70-9B3C-6C17AB13F6FA}" presName="iconBgRect" presStyleLbl="bgShp" presStyleIdx="3" presStyleCnt="4"/>
      <dgm:spPr/>
    </dgm:pt>
    <dgm:pt modelId="{C0A7022D-58D7-4368-A75C-7F7DB1ACC5A3}" type="pres">
      <dgm:prSet presAssocID="{ABC7D8E9-F415-4E70-9B3C-6C17AB13F6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3584B063-3C92-4704-9733-48DB70D844ED}" type="pres">
      <dgm:prSet presAssocID="{ABC7D8E9-F415-4E70-9B3C-6C17AB13F6FA}" presName="spaceRect" presStyleCnt="0"/>
      <dgm:spPr/>
    </dgm:pt>
    <dgm:pt modelId="{3FC528ED-A042-4266-9D11-8F23F7103693}" type="pres">
      <dgm:prSet presAssocID="{ABC7D8E9-F415-4E70-9B3C-6C17AB13F6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764C0C-CCFB-4F82-8E11-894B2144D348}" srcId="{6C66B7BE-C23E-4894-80C2-3A9FB105525E}" destId="{ABC7D8E9-F415-4E70-9B3C-6C17AB13F6FA}" srcOrd="3" destOrd="0" parTransId="{870A3A37-F5ED-4656-B9BB-99C666559C25}" sibTransId="{DB43BFFA-D4E7-4244-863C-2CFE120F4D3A}"/>
    <dgm:cxn modelId="{42C9743C-96AF-4D57-8450-89554BE339E0}" type="presOf" srcId="{C91FA564-C261-4CE7-BB21-E3F4A951D2E7}" destId="{5991222B-1350-4341-8DDB-90CB5E0ED079}" srcOrd="0" destOrd="0" presId="urn:microsoft.com/office/officeart/2018/5/layout/IconCircleLabelList"/>
    <dgm:cxn modelId="{C86F413E-E011-4E66-9CEA-F53AA850651F}" type="presOf" srcId="{8FD69F74-F021-4C5E-9700-DDDBA9B518CC}" destId="{92721A17-3A51-4767-8D6D-4B42F14FBFA2}" srcOrd="0" destOrd="0" presId="urn:microsoft.com/office/officeart/2018/5/layout/IconCircleLabelList"/>
    <dgm:cxn modelId="{8FF4685B-1048-44E0-857A-B4A54E3F742E}" srcId="{6C66B7BE-C23E-4894-80C2-3A9FB105525E}" destId="{C91FA564-C261-4CE7-BB21-E3F4A951D2E7}" srcOrd="1" destOrd="0" parTransId="{11A4CBEA-8FBA-41FB-B55F-BAA1281C4709}" sibTransId="{12D43255-CCB8-4330-9FF6-44FA92C1639D}"/>
    <dgm:cxn modelId="{96CDCD44-C61C-46AF-AB11-AE7352094A35}" srcId="{6C66B7BE-C23E-4894-80C2-3A9FB105525E}" destId="{8FD69F74-F021-4C5E-9700-DDDBA9B518CC}" srcOrd="0" destOrd="0" parTransId="{F8F7B0F3-BFBD-4297-974C-1E9E84AE6761}" sibTransId="{83508357-5803-4006-A625-A265D829D986}"/>
    <dgm:cxn modelId="{187D604D-DCB0-452C-9E10-1AD9E939960E}" srcId="{6C66B7BE-C23E-4894-80C2-3A9FB105525E}" destId="{7345DFE9-1643-4111-961F-4C04F4340C36}" srcOrd="2" destOrd="0" parTransId="{9A130119-40B9-4E3A-8915-AC100DA92B0A}" sibTransId="{11440478-0E62-4F95-A7B2-A73D3FB8F18F}"/>
    <dgm:cxn modelId="{09D4406F-0116-4087-80E9-05C9648DC74F}" type="presOf" srcId="{ABC7D8E9-F415-4E70-9B3C-6C17AB13F6FA}" destId="{3FC528ED-A042-4266-9D11-8F23F7103693}" srcOrd="0" destOrd="0" presId="urn:microsoft.com/office/officeart/2018/5/layout/IconCircleLabelList"/>
    <dgm:cxn modelId="{335E9559-9D64-43D6-AAEC-4B7BA661B134}" type="presOf" srcId="{6C66B7BE-C23E-4894-80C2-3A9FB105525E}" destId="{D407B163-1B29-4439-86DE-91F1F7F8D2AB}" srcOrd="0" destOrd="0" presId="urn:microsoft.com/office/officeart/2018/5/layout/IconCircleLabelList"/>
    <dgm:cxn modelId="{05C036C4-9B54-4994-83B2-FA0F16939143}" type="presOf" srcId="{7345DFE9-1643-4111-961F-4C04F4340C36}" destId="{5AC6A918-DD8D-4A76-B724-450AC8B9A6E6}" srcOrd="0" destOrd="0" presId="urn:microsoft.com/office/officeart/2018/5/layout/IconCircleLabelList"/>
    <dgm:cxn modelId="{40072648-3C13-4314-AD94-2E690561EBE7}" type="presParOf" srcId="{D407B163-1B29-4439-86DE-91F1F7F8D2AB}" destId="{098DE596-DA25-4F83-9238-78EC58A43748}" srcOrd="0" destOrd="0" presId="urn:microsoft.com/office/officeart/2018/5/layout/IconCircleLabelList"/>
    <dgm:cxn modelId="{6FC8FB34-F58D-472B-B762-27ACE5A6265E}" type="presParOf" srcId="{098DE596-DA25-4F83-9238-78EC58A43748}" destId="{B49DE270-CA7E-4B0F-A7E2-8DB8B93454E1}" srcOrd="0" destOrd="0" presId="urn:microsoft.com/office/officeart/2018/5/layout/IconCircleLabelList"/>
    <dgm:cxn modelId="{2C35F363-D199-46DE-B1C1-62263597A3E2}" type="presParOf" srcId="{098DE596-DA25-4F83-9238-78EC58A43748}" destId="{6EAFD178-B67D-4775-9310-654322674D76}" srcOrd="1" destOrd="0" presId="urn:microsoft.com/office/officeart/2018/5/layout/IconCircleLabelList"/>
    <dgm:cxn modelId="{5750CB49-7032-4DD3-A493-76C58A0E3F20}" type="presParOf" srcId="{098DE596-DA25-4F83-9238-78EC58A43748}" destId="{D0358968-4119-4A37-B6B3-439D31B11945}" srcOrd="2" destOrd="0" presId="urn:microsoft.com/office/officeart/2018/5/layout/IconCircleLabelList"/>
    <dgm:cxn modelId="{4C217128-01C3-4F0B-83CE-D2039A6F992D}" type="presParOf" srcId="{098DE596-DA25-4F83-9238-78EC58A43748}" destId="{92721A17-3A51-4767-8D6D-4B42F14FBFA2}" srcOrd="3" destOrd="0" presId="urn:microsoft.com/office/officeart/2018/5/layout/IconCircleLabelList"/>
    <dgm:cxn modelId="{91D0699E-DF71-4DC9-8FA2-C3DD78981EB4}" type="presParOf" srcId="{D407B163-1B29-4439-86DE-91F1F7F8D2AB}" destId="{F6F67692-7F71-4BC8-A179-BAD840B4F52E}" srcOrd="1" destOrd="0" presId="urn:microsoft.com/office/officeart/2018/5/layout/IconCircleLabelList"/>
    <dgm:cxn modelId="{4A9353D4-B38E-4E11-8432-3185A981B0B9}" type="presParOf" srcId="{D407B163-1B29-4439-86DE-91F1F7F8D2AB}" destId="{231C4B70-04CD-465A-9E07-529A9E5BA274}" srcOrd="2" destOrd="0" presId="urn:microsoft.com/office/officeart/2018/5/layout/IconCircleLabelList"/>
    <dgm:cxn modelId="{FF4AED49-AAC2-4008-BF57-8718D59BEB11}" type="presParOf" srcId="{231C4B70-04CD-465A-9E07-529A9E5BA274}" destId="{04F5062E-30DC-42E2-B886-226A00B3BBF9}" srcOrd="0" destOrd="0" presId="urn:microsoft.com/office/officeart/2018/5/layout/IconCircleLabelList"/>
    <dgm:cxn modelId="{E7D2168A-931F-4EDC-BCBF-8526D5A75D76}" type="presParOf" srcId="{231C4B70-04CD-465A-9E07-529A9E5BA274}" destId="{B3095F0C-06C6-4601-B6A7-971DB8913B03}" srcOrd="1" destOrd="0" presId="urn:microsoft.com/office/officeart/2018/5/layout/IconCircleLabelList"/>
    <dgm:cxn modelId="{587E5C00-98B7-4454-BC47-24B7998C758F}" type="presParOf" srcId="{231C4B70-04CD-465A-9E07-529A9E5BA274}" destId="{4EC2AA57-1363-4955-9005-6269E7A5266A}" srcOrd="2" destOrd="0" presId="urn:microsoft.com/office/officeart/2018/5/layout/IconCircleLabelList"/>
    <dgm:cxn modelId="{23EDAAE2-499D-4280-B73F-44FFEFC5FF13}" type="presParOf" srcId="{231C4B70-04CD-465A-9E07-529A9E5BA274}" destId="{5991222B-1350-4341-8DDB-90CB5E0ED079}" srcOrd="3" destOrd="0" presId="urn:microsoft.com/office/officeart/2018/5/layout/IconCircleLabelList"/>
    <dgm:cxn modelId="{E05C9F80-7010-4F97-8C91-0622D1CD0F99}" type="presParOf" srcId="{D407B163-1B29-4439-86DE-91F1F7F8D2AB}" destId="{64986B27-CCAA-4548-8A70-8BC9FC890B06}" srcOrd="3" destOrd="0" presId="urn:microsoft.com/office/officeart/2018/5/layout/IconCircleLabelList"/>
    <dgm:cxn modelId="{CD346F1D-8042-480C-A58B-7C130BDC10A4}" type="presParOf" srcId="{D407B163-1B29-4439-86DE-91F1F7F8D2AB}" destId="{7E7B37BA-6290-407B-B195-AFEAE3B7F9F6}" srcOrd="4" destOrd="0" presId="urn:microsoft.com/office/officeart/2018/5/layout/IconCircleLabelList"/>
    <dgm:cxn modelId="{96A1F146-6B4F-4D02-A8D4-530496786F12}" type="presParOf" srcId="{7E7B37BA-6290-407B-B195-AFEAE3B7F9F6}" destId="{069B4294-D706-4987-83E1-495A29190CA0}" srcOrd="0" destOrd="0" presId="urn:microsoft.com/office/officeart/2018/5/layout/IconCircleLabelList"/>
    <dgm:cxn modelId="{5E90B696-212F-4EF8-9E59-155B4300C030}" type="presParOf" srcId="{7E7B37BA-6290-407B-B195-AFEAE3B7F9F6}" destId="{938EA076-C49F-479B-90FE-739CB914994B}" srcOrd="1" destOrd="0" presId="urn:microsoft.com/office/officeart/2018/5/layout/IconCircleLabelList"/>
    <dgm:cxn modelId="{EC59F346-D336-4892-BF4B-3339A95F91E4}" type="presParOf" srcId="{7E7B37BA-6290-407B-B195-AFEAE3B7F9F6}" destId="{B67204D8-AC1F-4BCB-9083-CDA407135B73}" srcOrd="2" destOrd="0" presId="urn:microsoft.com/office/officeart/2018/5/layout/IconCircleLabelList"/>
    <dgm:cxn modelId="{4E406079-3489-420E-AE4F-208252BA2F1F}" type="presParOf" srcId="{7E7B37BA-6290-407B-B195-AFEAE3B7F9F6}" destId="{5AC6A918-DD8D-4A76-B724-450AC8B9A6E6}" srcOrd="3" destOrd="0" presId="urn:microsoft.com/office/officeart/2018/5/layout/IconCircleLabelList"/>
    <dgm:cxn modelId="{5C271152-93CC-46AA-AF29-19DDFC0D6DF5}" type="presParOf" srcId="{D407B163-1B29-4439-86DE-91F1F7F8D2AB}" destId="{43FD3C88-D420-4535-81D9-9722C6DF9C39}" srcOrd="5" destOrd="0" presId="urn:microsoft.com/office/officeart/2018/5/layout/IconCircleLabelList"/>
    <dgm:cxn modelId="{CE17EFA6-28D3-4FA1-9A5F-EB58B028228F}" type="presParOf" srcId="{D407B163-1B29-4439-86DE-91F1F7F8D2AB}" destId="{C0171474-7C4C-40F8-A2FF-D522C28C19C7}" srcOrd="6" destOrd="0" presId="urn:microsoft.com/office/officeart/2018/5/layout/IconCircleLabelList"/>
    <dgm:cxn modelId="{06817DF4-25F3-4E88-9126-C375D90C062A}" type="presParOf" srcId="{C0171474-7C4C-40F8-A2FF-D522C28C19C7}" destId="{22E715A5-C734-415F-BDBC-81C6F7DFE76C}" srcOrd="0" destOrd="0" presId="urn:microsoft.com/office/officeart/2018/5/layout/IconCircleLabelList"/>
    <dgm:cxn modelId="{63FB6365-793D-4A06-BBE3-D750F0111035}" type="presParOf" srcId="{C0171474-7C4C-40F8-A2FF-D522C28C19C7}" destId="{C0A7022D-58D7-4368-A75C-7F7DB1ACC5A3}" srcOrd="1" destOrd="0" presId="urn:microsoft.com/office/officeart/2018/5/layout/IconCircleLabelList"/>
    <dgm:cxn modelId="{72D1A78C-F9D6-428A-8C51-1DD6F76AF485}" type="presParOf" srcId="{C0171474-7C4C-40F8-A2FF-D522C28C19C7}" destId="{3584B063-3C92-4704-9733-48DB70D844ED}" srcOrd="2" destOrd="0" presId="urn:microsoft.com/office/officeart/2018/5/layout/IconCircleLabelList"/>
    <dgm:cxn modelId="{182B0D1B-D13A-4DED-BEDC-BF72935D2C77}" type="presParOf" srcId="{C0171474-7C4C-40F8-A2FF-D522C28C19C7}" destId="{3FC528ED-A042-4266-9D11-8F23F7103693}" srcOrd="3" destOrd="0" presId="urn:microsoft.com/office/officeart/2018/5/layout/IconCircleLabel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7397C-BB4A-4A88-8827-9996971B7039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ABD27-8AE1-4074-AD4D-592FC666E637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1. Definición del Problema</a:t>
          </a:r>
          <a:endParaRPr lang="en-US" dirty="0"/>
        </a:p>
      </dgm:t>
    </dgm:pt>
    <dgm:pt modelId="{AF180A53-D7B9-41BC-AA55-4B0143E7EC21}" type="parTrans" cxnId="{0CEB38A6-074C-4095-AD12-175D9015AEAE}">
      <dgm:prSet/>
      <dgm:spPr/>
      <dgm:t>
        <a:bodyPr/>
        <a:lstStyle/>
        <a:p>
          <a:endParaRPr lang="en-US"/>
        </a:p>
      </dgm:t>
    </dgm:pt>
    <dgm:pt modelId="{0464AFEA-3587-445B-B404-A8FA0B2B61D7}" type="sibTrans" cxnId="{0CEB38A6-074C-4095-AD12-175D9015AEAE}">
      <dgm:prSet/>
      <dgm:spPr/>
      <dgm:t>
        <a:bodyPr/>
        <a:lstStyle/>
        <a:p>
          <a:endParaRPr lang="en-US"/>
        </a:p>
      </dgm:t>
    </dgm:pt>
    <dgm:pt modelId="{74234D45-86E2-48CB-A515-E8B504C9E794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2. Recopilación y Exploración de Datos</a:t>
          </a:r>
          <a:endParaRPr lang="en-US" dirty="0"/>
        </a:p>
      </dgm:t>
    </dgm:pt>
    <dgm:pt modelId="{BE5D1054-FD2A-45E6-A874-660E2281421D}" type="parTrans" cxnId="{7CAF8D12-E5C0-4E09-B55C-38BFD2C44B31}">
      <dgm:prSet/>
      <dgm:spPr/>
      <dgm:t>
        <a:bodyPr/>
        <a:lstStyle/>
        <a:p>
          <a:endParaRPr lang="en-US"/>
        </a:p>
      </dgm:t>
    </dgm:pt>
    <dgm:pt modelId="{97DE1CE5-F252-46E7-992D-1D2EDC3799B0}" type="sibTrans" cxnId="{7CAF8D12-E5C0-4E09-B55C-38BFD2C44B31}">
      <dgm:prSet/>
      <dgm:spPr/>
      <dgm:t>
        <a:bodyPr/>
        <a:lstStyle/>
        <a:p>
          <a:endParaRPr lang="en-US"/>
        </a:p>
      </dgm:t>
    </dgm:pt>
    <dgm:pt modelId="{C98AD96F-167A-448F-B7EE-B28AE5A251E1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3. Preprocesamiento de Datos</a:t>
          </a:r>
          <a:endParaRPr lang="en-US" dirty="0"/>
        </a:p>
      </dgm:t>
    </dgm:pt>
    <dgm:pt modelId="{5B23F17B-99ED-4E61-8562-11C8CC0ACD72}" type="parTrans" cxnId="{892BF5B4-A12C-4AD5-B260-E4587505A17F}">
      <dgm:prSet/>
      <dgm:spPr/>
      <dgm:t>
        <a:bodyPr/>
        <a:lstStyle/>
        <a:p>
          <a:endParaRPr lang="en-US"/>
        </a:p>
      </dgm:t>
    </dgm:pt>
    <dgm:pt modelId="{A32BFC40-00B4-47DF-96A8-C97F2476C0D0}" type="sibTrans" cxnId="{892BF5B4-A12C-4AD5-B260-E4587505A17F}">
      <dgm:prSet/>
      <dgm:spPr/>
      <dgm:t>
        <a:bodyPr/>
        <a:lstStyle/>
        <a:p>
          <a:endParaRPr lang="en-US"/>
        </a:p>
      </dgm:t>
    </dgm:pt>
    <dgm:pt modelId="{B6D161A7-3031-4200-9754-65AF56494C5F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4. División de Datos</a:t>
          </a:r>
          <a:endParaRPr lang="en-US" dirty="0"/>
        </a:p>
      </dgm:t>
    </dgm:pt>
    <dgm:pt modelId="{3E9B2972-ED0C-43B3-9EE1-92FB66682912}" type="parTrans" cxnId="{92CB2D95-00C4-400C-89B0-B7FE12A3283C}">
      <dgm:prSet/>
      <dgm:spPr/>
      <dgm:t>
        <a:bodyPr/>
        <a:lstStyle/>
        <a:p>
          <a:endParaRPr lang="en-US"/>
        </a:p>
      </dgm:t>
    </dgm:pt>
    <dgm:pt modelId="{E2BA5593-A047-4202-9AD4-B5E1D0C72B12}" type="sibTrans" cxnId="{92CB2D95-00C4-400C-89B0-B7FE12A3283C}">
      <dgm:prSet/>
      <dgm:spPr/>
      <dgm:t>
        <a:bodyPr/>
        <a:lstStyle/>
        <a:p>
          <a:endParaRPr lang="en-US"/>
        </a:p>
      </dgm:t>
    </dgm:pt>
    <dgm:pt modelId="{CBC47B60-B34F-41FB-B200-6F3DEC56BDF8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5. Modelado Inicial</a:t>
          </a:r>
          <a:endParaRPr lang="en-US" dirty="0"/>
        </a:p>
      </dgm:t>
    </dgm:pt>
    <dgm:pt modelId="{856FE538-06D6-4CF4-8AF7-8317D16AE5DD}" type="parTrans" cxnId="{96F45325-CB99-45FE-BA4F-BAF9DFEBB8C9}">
      <dgm:prSet/>
      <dgm:spPr/>
      <dgm:t>
        <a:bodyPr/>
        <a:lstStyle/>
        <a:p>
          <a:endParaRPr lang="en-US"/>
        </a:p>
      </dgm:t>
    </dgm:pt>
    <dgm:pt modelId="{29FF017A-F9B3-4B23-8FCE-804183E24B48}" type="sibTrans" cxnId="{96F45325-CB99-45FE-BA4F-BAF9DFEBB8C9}">
      <dgm:prSet/>
      <dgm:spPr/>
      <dgm:t>
        <a:bodyPr/>
        <a:lstStyle/>
        <a:p>
          <a:endParaRPr lang="en-US"/>
        </a:p>
      </dgm:t>
    </dgm:pt>
    <dgm:pt modelId="{70571962-AA7C-4849-A0BC-E0086DA45717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6. Evaluación Inicial</a:t>
          </a:r>
          <a:endParaRPr lang="en-US" dirty="0"/>
        </a:p>
      </dgm:t>
    </dgm:pt>
    <dgm:pt modelId="{9B959F08-F740-4F8C-8A0F-E0B67254C56E}" type="parTrans" cxnId="{F47411C0-3485-42D5-A5F2-E8FF79F618E9}">
      <dgm:prSet/>
      <dgm:spPr/>
      <dgm:t>
        <a:bodyPr/>
        <a:lstStyle/>
        <a:p>
          <a:endParaRPr lang="en-US"/>
        </a:p>
      </dgm:t>
    </dgm:pt>
    <dgm:pt modelId="{712A88EB-8F2C-4886-8B09-F861C0827402}" type="sibTrans" cxnId="{F47411C0-3485-42D5-A5F2-E8FF79F618E9}">
      <dgm:prSet/>
      <dgm:spPr/>
      <dgm:t>
        <a:bodyPr/>
        <a:lstStyle/>
        <a:p>
          <a:endParaRPr lang="en-US"/>
        </a:p>
      </dgm:t>
    </dgm:pt>
    <dgm:pt modelId="{278CFAB1-3186-4B46-BFC8-EB2A9AE82924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7. Refinamiento del Modelo</a:t>
          </a:r>
          <a:endParaRPr lang="en-US" dirty="0"/>
        </a:p>
      </dgm:t>
    </dgm:pt>
    <dgm:pt modelId="{BFDD25BD-1A41-489D-AB7D-33A1D242DC3F}" type="parTrans" cxnId="{FD20D131-CE40-42A4-807E-7577043847BD}">
      <dgm:prSet/>
      <dgm:spPr/>
      <dgm:t>
        <a:bodyPr/>
        <a:lstStyle/>
        <a:p>
          <a:endParaRPr lang="en-US"/>
        </a:p>
      </dgm:t>
    </dgm:pt>
    <dgm:pt modelId="{D538E4F9-F5C6-4D1F-A5B2-BE4AC9226E18}" type="sibTrans" cxnId="{FD20D131-CE40-42A4-807E-7577043847BD}">
      <dgm:prSet/>
      <dgm:spPr/>
      <dgm:t>
        <a:bodyPr/>
        <a:lstStyle/>
        <a:p>
          <a:endParaRPr lang="en-US"/>
        </a:p>
      </dgm:t>
    </dgm:pt>
    <dgm:pt modelId="{87DFE866-AA0A-4226-8D6C-CB4B921CDD88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8. Interpretación de Resultados</a:t>
          </a:r>
          <a:endParaRPr lang="en-US" dirty="0"/>
        </a:p>
      </dgm:t>
    </dgm:pt>
    <dgm:pt modelId="{0C80DFC4-59E7-4D57-B20C-AB5739183037}" type="parTrans" cxnId="{DD09574C-ABF9-4F2E-B2A1-CF77D9DBFF96}">
      <dgm:prSet/>
      <dgm:spPr/>
      <dgm:t>
        <a:bodyPr/>
        <a:lstStyle/>
        <a:p>
          <a:endParaRPr lang="en-US"/>
        </a:p>
      </dgm:t>
    </dgm:pt>
    <dgm:pt modelId="{2CFC7B1A-B79A-40D5-BACC-FA8923EB4622}" type="sibTrans" cxnId="{DD09574C-ABF9-4F2E-B2A1-CF77D9DBFF96}">
      <dgm:prSet/>
      <dgm:spPr/>
      <dgm:t>
        <a:bodyPr/>
        <a:lstStyle/>
        <a:p>
          <a:endParaRPr lang="en-US"/>
        </a:p>
      </dgm:t>
    </dgm:pt>
    <dgm:pt modelId="{EC0009B3-13B9-4EF9-B552-4C99436F26DB}">
      <dgm:prSet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r>
            <a:rPr lang="es-DO" dirty="0"/>
            <a:t>9. Documentación y Presentación</a:t>
          </a:r>
          <a:endParaRPr lang="en-US" dirty="0"/>
        </a:p>
      </dgm:t>
    </dgm:pt>
    <dgm:pt modelId="{88DCEEA0-F416-4181-81A8-DFEF720C3FD3}" type="parTrans" cxnId="{DA440A1E-5C42-4D02-B161-38DAEA711096}">
      <dgm:prSet/>
      <dgm:spPr/>
      <dgm:t>
        <a:bodyPr/>
        <a:lstStyle/>
        <a:p>
          <a:endParaRPr lang="en-US"/>
        </a:p>
      </dgm:t>
    </dgm:pt>
    <dgm:pt modelId="{B0ABBF33-F3BE-45DE-B3E0-1C94EBDD4E8E}" type="sibTrans" cxnId="{DA440A1E-5C42-4D02-B161-38DAEA711096}">
      <dgm:prSet/>
      <dgm:spPr/>
      <dgm:t>
        <a:bodyPr/>
        <a:lstStyle/>
        <a:p>
          <a:endParaRPr lang="en-US"/>
        </a:p>
      </dgm:t>
    </dgm:pt>
    <dgm:pt modelId="{995A454D-6BAB-481C-86BB-709CB5FDFC52}" type="pres">
      <dgm:prSet presAssocID="{C0C7397C-BB4A-4A88-8827-9996971B7039}" presName="Name0" presStyleCnt="0">
        <dgm:presLayoutVars>
          <dgm:dir/>
          <dgm:resizeHandles val="exact"/>
        </dgm:presLayoutVars>
      </dgm:prSet>
      <dgm:spPr/>
    </dgm:pt>
    <dgm:pt modelId="{36B59EBB-1CEC-4656-AF22-8135645A6EAD}" type="pres">
      <dgm:prSet presAssocID="{025ABD27-8AE1-4074-AD4D-592FC666E637}" presName="node" presStyleLbl="node1" presStyleIdx="0" presStyleCnt="9">
        <dgm:presLayoutVars>
          <dgm:bulletEnabled val="1"/>
        </dgm:presLayoutVars>
      </dgm:prSet>
      <dgm:spPr/>
    </dgm:pt>
    <dgm:pt modelId="{77C0C263-15E3-4E60-ABA1-6334D6D30C23}" type="pres">
      <dgm:prSet presAssocID="{0464AFEA-3587-445B-B404-A8FA0B2B61D7}" presName="sibTrans" presStyleLbl="sibTrans1D1" presStyleIdx="0" presStyleCnt="8"/>
      <dgm:spPr/>
    </dgm:pt>
    <dgm:pt modelId="{D8DAA7EC-EC2A-4CDD-AF77-1067AAF53A0C}" type="pres">
      <dgm:prSet presAssocID="{0464AFEA-3587-445B-B404-A8FA0B2B61D7}" presName="connectorText" presStyleLbl="sibTrans1D1" presStyleIdx="0" presStyleCnt="8"/>
      <dgm:spPr/>
    </dgm:pt>
    <dgm:pt modelId="{8BC703CD-0C7F-4645-A7EB-2C4293F2A6BA}" type="pres">
      <dgm:prSet presAssocID="{74234D45-86E2-48CB-A515-E8B504C9E794}" presName="node" presStyleLbl="node1" presStyleIdx="1" presStyleCnt="9">
        <dgm:presLayoutVars>
          <dgm:bulletEnabled val="1"/>
        </dgm:presLayoutVars>
      </dgm:prSet>
      <dgm:spPr/>
    </dgm:pt>
    <dgm:pt modelId="{A396B5DE-FF34-4617-A3D0-ADCF6938A603}" type="pres">
      <dgm:prSet presAssocID="{97DE1CE5-F252-46E7-992D-1D2EDC3799B0}" presName="sibTrans" presStyleLbl="sibTrans1D1" presStyleIdx="1" presStyleCnt="8"/>
      <dgm:spPr/>
    </dgm:pt>
    <dgm:pt modelId="{4DC2F7E3-1A43-4732-85D0-76971AAA0D72}" type="pres">
      <dgm:prSet presAssocID="{97DE1CE5-F252-46E7-992D-1D2EDC3799B0}" presName="connectorText" presStyleLbl="sibTrans1D1" presStyleIdx="1" presStyleCnt="8"/>
      <dgm:spPr/>
    </dgm:pt>
    <dgm:pt modelId="{146C2A22-AB33-43FF-8753-7ECD4DEE9E17}" type="pres">
      <dgm:prSet presAssocID="{C98AD96F-167A-448F-B7EE-B28AE5A251E1}" presName="node" presStyleLbl="node1" presStyleIdx="2" presStyleCnt="9">
        <dgm:presLayoutVars>
          <dgm:bulletEnabled val="1"/>
        </dgm:presLayoutVars>
      </dgm:prSet>
      <dgm:spPr/>
    </dgm:pt>
    <dgm:pt modelId="{5FFFF61B-0CFE-4538-91D8-CD8F77C4D056}" type="pres">
      <dgm:prSet presAssocID="{A32BFC40-00B4-47DF-96A8-C97F2476C0D0}" presName="sibTrans" presStyleLbl="sibTrans1D1" presStyleIdx="2" presStyleCnt="8"/>
      <dgm:spPr/>
    </dgm:pt>
    <dgm:pt modelId="{D7B8F2BA-DFE5-4E43-8C0D-78B83D448C26}" type="pres">
      <dgm:prSet presAssocID="{A32BFC40-00B4-47DF-96A8-C97F2476C0D0}" presName="connectorText" presStyleLbl="sibTrans1D1" presStyleIdx="2" presStyleCnt="8"/>
      <dgm:spPr/>
    </dgm:pt>
    <dgm:pt modelId="{5737676F-13BA-49E9-95CC-6B7099837A80}" type="pres">
      <dgm:prSet presAssocID="{B6D161A7-3031-4200-9754-65AF56494C5F}" presName="node" presStyleLbl="node1" presStyleIdx="3" presStyleCnt="9">
        <dgm:presLayoutVars>
          <dgm:bulletEnabled val="1"/>
        </dgm:presLayoutVars>
      </dgm:prSet>
      <dgm:spPr/>
    </dgm:pt>
    <dgm:pt modelId="{7805DCFF-4841-407A-85FA-BAF44743B9C3}" type="pres">
      <dgm:prSet presAssocID="{E2BA5593-A047-4202-9AD4-B5E1D0C72B12}" presName="sibTrans" presStyleLbl="sibTrans1D1" presStyleIdx="3" presStyleCnt="8"/>
      <dgm:spPr/>
    </dgm:pt>
    <dgm:pt modelId="{FFB6AF94-0BDC-49A9-8B71-6137C82B2DD9}" type="pres">
      <dgm:prSet presAssocID="{E2BA5593-A047-4202-9AD4-B5E1D0C72B12}" presName="connectorText" presStyleLbl="sibTrans1D1" presStyleIdx="3" presStyleCnt="8"/>
      <dgm:spPr/>
    </dgm:pt>
    <dgm:pt modelId="{16645217-9DBD-4D9E-862C-47EB8648ECAC}" type="pres">
      <dgm:prSet presAssocID="{CBC47B60-B34F-41FB-B200-6F3DEC56BDF8}" presName="node" presStyleLbl="node1" presStyleIdx="4" presStyleCnt="9">
        <dgm:presLayoutVars>
          <dgm:bulletEnabled val="1"/>
        </dgm:presLayoutVars>
      </dgm:prSet>
      <dgm:spPr/>
    </dgm:pt>
    <dgm:pt modelId="{0F017C8F-0244-4B13-BDA0-1BCC4F05821C}" type="pres">
      <dgm:prSet presAssocID="{29FF017A-F9B3-4B23-8FCE-804183E24B48}" presName="sibTrans" presStyleLbl="sibTrans1D1" presStyleIdx="4" presStyleCnt="8"/>
      <dgm:spPr/>
    </dgm:pt>
    <dgm:pt modelId="{9D612B4D-C808-492D-A635-3E283ACD4AB0}" type="pres">
      <dgm:prSet presAssocID="{29FF017A-F9B3-4B23-8FCE-804183E24B48}" presName="connectorText" presStyleLbl="sibTrans1D1" presStyleIdx="4" presStyleCnt="8"/>
      <dgm:spPr/>
    </dgm:pt>
    <dgm:pt modelId="{442D9E64-C4FD-4EB5-AA14-C4AB84A560C7}" type="pres">
      <dgm:prSet presAssocID="{70571962-AA7C-4849-A0BC-E0086DA45717}" presName="node" presStyleLbl="node1" presStyleIdx="5" presStyleCnt="9">
        <dgm:presLayoutVars>
          <dgm:bulletEnabled val="1"/>
        </dgm:presLayoutVars>
      </dgm:prSet>
      <dgm:spPr/>
    </dgm:pt>
    <dgm:pt modelId="{8F5AA51A-9DB6-4F1D-B4AC-CFECAAFDE507}" type="pres">
      <dgm:prSet presAssocID="{712A88EB-8F2C-4886-8B09-F861C0827402}" presName="sibTrans" presStyleLbl="sibTrans1D1" presStyleIdx="5" presStyleCnt="8"/>
      <dgm:spPr/>
    </dgm:pt>
    <dgm:pt modelId="{934F4FEC-E76B-43A1-BCA6-53AC4A0689F3}" type="pres">
      <dgm:prSet presAssocID="{712A88EB-8F2C-4886-8B09-F861C0827402}" presName="connectorText" presStyleLbl="sibTrans1D1" presStyleIdx="5" presStyleCnt="8"/>
      <dgm:spPr/>
    </dgm:pt>
    <dgm:pt modelId="{64365799-430C-4AE2-8633-392BF0F2106C}" type="pres">
      <dgm:prSet presAssocID="{278CFAB1-3186-4B46-BFC8-EB2A9AE82924}" presName="node" presStyleLbl="node1" presStyleIdx="6" presStyleCnt="9">
        <dgm:presLayoutVars>
          <dgm:bulletEnabled val="1"/>
        </dgm:presLayoutVars>
      </dgm:prSet>
      <dgm:spPr/>
    </dgm:pt>
    <dgm:pt modelId="{EEC1FD19-36E9-4E25-BC15-511B2D026588}" type="pres">
      <dgm:prSet presAssocID="{D538E4F9-F5C6-4D1F-A5B2-BE4AC9226E18}" presName="sibTrans" presStyleLbl="sibTrans1D1" presStyleIdx="6" presStyleCnt="8"/>
      <dgm:spPr/>
    </dgm:pt>
    <dgm:pt modelId="{28285925-A9CB-4B93-AD73-A1EA5FCAF7A4}" type="pres">
      <dgm:prSet presAssocID="{D538E4F9-F5C6-4D1F-A5B2-BE4AC9226E18}" presName="connectorText" presStyleLbl="sibTrans1D1" presStyleIdx="6" presStyleCnt="8"/>
      <dgm:spPr/>
    </dgm:pt>
    <dgm:pt modelId="{21F4FA5A-156A-44A7-90ED-5B25AF6B6DB3}" type="pres">
      <dgm:prSet presAssocID="{87DFE866-AA0A-4226-8D6C-CB4B921CDD88}" presName="node" presStyleLbl="node1" presStyleIdx="7" presStyleCnt="9">
        <dgm:presLayoutVars>
          <dgm:bulletEnabled val="1"/>
        </dgm:presLayoutVars>
      </dgm:prSet>
      <dgm:spPr/>
    </dgm:pt>
    <dgm:pt modelId="{35411CDD-DECE-49D5-AA3D-BB223936C3EB}" type="pres">
      <dgm:prSet presAssocID="{2CFC7B1A-B79A-40D5-BACC-FA8923EB4622}" presName="sibTrans" presStyleLbl="sibTrans1D1" presStyleIdx="7" presStyleCnt="8"/>
      <dgm:spPr/>
    </dgm:pt>
    <dgm:pt modelId="{56E65E48-F081-4CE8-BA27-E013733EBC82}" type="pres">
      <dgm:prSet presAssocID="{2CFC7B1A-B79A-40D5-BACC-FA8923EB4622}" presName="connectorText" presStyleLbl="sibTrans1D1" presStyleIdx="7" presStyleCnt="8"/>
      <dgm:spPr/>
    </dgm:pt>
    <dgm:pt modelId="{1A41C56D-454B-4442-9FD1-84500EEF0742}" type="pres">
      <dgm:prSet presAssocID="{EC0009B3-13B9-4EF9-B552-4C99436F26DB}" presName="node" presStyleLbl="node1" presStyleIdx="8" presStyleCnt="9">
        <dgm:presLayoutVars>
          <dgm:bulletEnabled val="1"/>
        </dgm:presLayoutVars>
      </dgm:prSet>
      <dgm:spPr/>
    </dgm:pt>
  </dgm:ptLst>
  <dgm:cxnLst>
    <dgm:cxn modelId="{BEF92505-0DDC-4769-BAFA-67912F7252F0}" type="presOf" srcId="{278CFAB1-3186-4B46-BFC8-EB2A9AE82924}" destId="{64365799-430C-4AE2-8633-392BF0F2106C}" srcOrd="0" destOrd="0" presId="urn:microsoft.com/office/officeart/2016/7/layout/RepeatingBendingProcessNew"/>
    <dgm:cxn modelId="{C7536411-D8D4-4BFF-907F-5924E561EBE6}" type="presOf" srcId="{E2BA5593-A047-4202-9AD4-B5E1D0C72B12}" destId="{FFB6AF94-0BDC-49A9-8B71-6137C82B2DD9}" srcOrd="1" destOrd="0" presId="urn:microsoft.com/office/officeart/2016/7/layout/RepeatingBendingProcessNew"/>
    <dgm:cxn modelId="{7CAF8D12-E5C0-4E09-B55C-38BFD2C44B31}" srcId="{C0C7397C-BB4A-4A88-8827-9996971B7039}" destId="{74234D45-86E2-48CB-A515-E8B504C9E794}" srcOrd="1" destOrd="0" parTransId="{BE5D1054-FD2A-45E6-A874-660E2281421D}" sibTransId="{97DE1CE5-F252-46E7-992D-1D2EDC3799B0}"/>
    <dgm:cxn modelId="{EE4E4C1C-3C05-47C3-8289-2857E5566032}" type="presOf" srcId="{87DFE866-AA0A-4226-8D6C-CB4B921CDD88}" destId="{21F4FA5A-156A-44A7-90ED-5B25AF6B6DB3}" srcOrd="0" destOrd="0" presId="urn:microsoft.com/office/officeart/2016/7/layout/RepeatingBendingProcessNew"/>
    <dgm:cxn modelId="{DA440A1E-5C42-4D02-B161-38DAEA711096}" srcId="{C0C7397C-BB4A-4A88-8827-9996971B7039}" destId="{EC0009B3-13B9-4EF9-B552-4C99436F26DB}" srcOrd="8" destOrd="0" parTransId="{88DCEEA0-F416-4181-81A8-DFEF720C3FD3}" sibTransId="{B0ABBF33-F3BE-45DE-B3E0-1C94EBDD4E8E}"/>
    <dgm:cxn modelId="{EF9D3721-CCF4-4ED6-A83B-A27911473FB6}" type="presOf" srcId="{97DE1CE5-F252-46E7-992D-1D2EDC3799B0}" destId="{A396B5DE-FF34-4617-A3D0-ADCF6938A603}" srcOrd="0" destOrd="0" presId="urn:microsoft.com/office/officeart/2016/7/layout/RepeatingBendingProcessNew"/>
    <dgm:cxn modelId="{96F45325-CB99-45FE-BA4F-BAF9DFEBB8C9}" srcId="{C0C7397C-BB4A-4A88-8827-9996971B7039}" destId="{CBC47B60-B34F-41FB-B200-6F3DEC56BDF8}" srcOrd="4" destOrd="0" parTransId="{856FE538-06D6-4CF4-8AF7-8317D16AE5DD}" sibTransId="{29FF017A-F9B3-4B23-8FCE-804183E24B48}"/>
    <dgm:cxn modelId="{E22E8730-13E1-43B2-B58B-E24F2019EC29}" type="presOf" srcId="{E2BA5593-A047-4202-9AD4-B5E1D0C72B12}" destId="{7805DCFF-4841-407A-85FA-BAF44743B9C3}" srcOrd="0" destOrd="0" presId="urn:microsoft.com/office/officeart/2016/7/layout/RepeatingBendingProcessNew"/>
    <dgm:cxn modelId="{FD20D131-CE40-42A4-807E-7577043847BD}" srcId="{C0C7397C-BB4A-4A88-8827-9996971B7039}" destId="{278CFAB1-3186-4B46-BFC8-EB2A9AE82924}" srcOrd="6" destOrd="0" parTransId="{BFDD25BD-1A41-489D-AB7D-33A1D242DC3F}" sibTransId="{D538E4F9-F5C6-4D1F-A5B2-BE4AC9226E18}"/>
    <dgm:cxn modelId="{0E82E13E-6E30-427D-83F6-82D5C82ABE56}" type="presOf" srcId="{CBC47B60-B34F-41FB-B200-6F3DEC56BDF8}" destId="{16645217-9DBD-4D9E-862C-47EB8648ECAC}" srcOrd="0" destOrd="0" presId="urn:microsoft.com/office/officeart/2016/7/layout/RepeatingBendingProcessNew"/>
    <dgm:cxn modelId="{89433D43-2878-47E1-8C0D-A033E0DB8332}" type="presOf" srcId="{70571962-AA7C-4849-A0BC-E0086DA45717}" destId="{442D9E64-C4FD-4EB5-AA14-C4AB84A560C7}" srcOrd="0" destOrd="0" presId="urn:microsoft.com/office/officeart/2016/7/layout/RepeatingBendingProcessNew"/>
    <dgm:cxn modelId="{DD09574C-ABF9-4F2E-B2A1-CF77D9DBFF96}" srcId="{C0C7397C-BB4A-4A88-8827-9996971B7039}" destId="{87DFE866-AA0A-4226-8D6C-CB4B921CDD88}" srcOrd="7" destOrd="0" parTransId="{0C80DFC4-59E7-4D57-B20C-AB5739183037}" sibTransId="{2CFC7B1A-B79A-40D5-BACC-FA8923EB4622}"/>
    <dgm:cxn modelId="{0C73C075-7E93-4399-8CFD-9107B6B8270E}" type="presOf" srcId="{C98AD96F-167A-448F-B7EE-B28AE5A251E1}" destId="{146C2A22-AB33-43FF-8753-7ECD4DEE9E17}" srcOrd="0" destOrd="0" presId="urn:microsoft.com/office/officeart/2016/7/layout/RepeatingBendingProcessNew"/>
    <dgm:cxn modelId="{72551159-3CB2-4AA7-82B7-24648A15F43A}" type="presOf" srcId="{2CFC7B1A-B79A-40D5-BACC-FA8923EB4622}" destId="{35411CDD-DECE-49D5-AA3D-BB223936C3EB}" srcOrd="0" destOrd="0" presId="urn:microsoft.com/office/officeart/2016/7/layout/RepeatingBendingProcessNew"/>
    <dgm:cxn modelId="{261B3B7E-3CE6-4EE3-81B1-ED0478A724A2}" type="presOf" srcId="{A32BFC40-00B4-47DF-96A8-C97F2476C0D0}" destId="{D7B8F2BA-DFE5-4E43-8C0D-78B83D448C26}" srcOrd="1" destOrd="0" presId="urn:microsoft.com/office/officeart/2016/7/layout/RepeatingBendingProcessNew"/>
    <dgm:cxn modelId="{9BCF7780-4DBA-4AF2-8740-7BE23D132EE2}" type="presOf" srcId="{C0C7397C-BB4A-4A88-8827-9996971B7039}" destId="{995A454D-6BAB-481C-86BB-709CB5FDFC52}" srcOrd="0" destOrd="0" presId="urn:microsoft.com/office/officeart/2016/7/layout/RepeatingBendingProcessNew"/>
    <dgm:cxn modelId="{BD47C190-6EDD-457B-8CB5-CE366C9C2079}" type="presOf" srcId="{D538E4F9-F5C6-4D1F-A5B2-BE4AC9226E18}" destId="{EEC1FD19-36E9-4E25-BC15-511B2D026588}" srcOrd="0" destOrd="0" presId="urn:microsoft.com/office/officeart/2016/7/layout/RepeatingBendingProcessNew"/>
    <dgm:cxn modelId="{92CB2D95-00C4-400C-89B0-B7FE12A3283C}" srcId="{C0C7397C-BB4A-4A88-8827-9996971B7039}" destId="{B6D161A7-3031-4200-9754-65AF56494C5F}" srcOrd="3" destOrd="0" parTransId="{3E9B2972-ED0C-43B3-9EE1-92FB66682912}" sibTransId="{E2BA5593-A047-4202-9AD4-B5E1D0C72B12}"/>
    <dgm:cxn modelId="{0CEB38A6-074C-4095-AD12-175D9015AEAE}" srcId="{C0C7397C-BB4A-4A88-8827-9996971B7039}" destId="{025ABD27-8AE1-4074-AD4D-592FC666E637}" srcOrd="0" destOrd="0" parTransId="{AF180A53-D7B9-41BC-AA55-4B0143E7EC21}" sibTransId="{0464AFEA-3587-445B-B404-A8FA0B2B61D7}"/>
    <dgm:cxn modelId="{9C8D0EA8-FA7B-45C9-A866-53E118DBFA98}" type="presOf" srcId="{B6D161A7-3031-4200-9754-65AF56494C5F}" destId="{5737676F-13BA-49E9-95CC-6B7099837A80}" srcOrd="0" destOrd="0" presId="urn:microsoft.com/office/officeart/2016/7/layout/RepeatingBendingProcessNew"/>
    <dgm:cxn modelId="{252593A9-DB52-4AEA-A932-C2A2D1B19E0E}" type="presOf" srcId="{0464AFEA-3587-445B-B404-A8FA0B2B61D7}" destId="{D8DAA7EC-EC2A-4CDD-AF77-1067AAF53A0C}" srcOrd="1" destOrd="0" presId="urn:microsoft.com/office/officeart/2016/7/layout/RepeatingBendingProcessNew"/>
    <dgm:cxn modelId="{F809BCAB-0453-47CE-99AE-7BDB07AC13DE}" type="presOf" srcId="{712A88EB-8F2C-4886-8B09-F861C0827402}" destId="{8F5AA51A-9DB6-4F1D-B4AC-CFECAAFDE507}" srcOrd="0" destOrd="0" presId="urn:microsoft.com/office/officeart/2016/7/layout/RepeatingBendingProcessNew"/>
    <dgm:cxn modelId="{892BF5B4-A12C-4AD5-B260-E4587505A17F}" srcId="{C0C7397C-BB4A-4A88-8827-9996971B7039}" destId="{C98AD96F-167A-448F-B7EE-B28AE5A251E1}" srcOrd="2" destOrd="0" parTransId="{5B23F17B-99ED-4E61-8562-11C8CC0ACD72}" sibTransId="{A32BFC40-00B4-47DF-96A8-C97F2476C0D0}"/>
    <dgm:cxn modelId="{F47411C0-3485-42D5-A5F2-E8FF79F618E9}" srcId="{C0C7397C-BB4A-4A88-8827-9996971B7039}" destId="{70571962-AA7C-4849-A0BC-E0086DA45717}" srcOrd="5" destOrd="0" parTransId="{9B959F08-F740-4F8C-8A0F-E0B67254C56E}" sibTransId="{712A88EB-8F2C-4886-8B09-F861C0827402}"/>
    <dgm:cxn modelId="{DF5EABC3-4E12-40C6-934D-F50F38D3733F}" type="presOf" srcId="{EC0009B3-13B9-4EF9-B552-4C99436F26DB}" destId="{1A41C56D-454B-4442-9FD1-84500EEF0742}" srcOrd="0" destOrd="0" presId="urn:microsoft.com/office/officeart/2016/7/layout/RepeatingBendingProcessNew"/>
    <dgm:cxn modelId="{10FCB0C6-9B2B-4462-A7AD-5218781652ED}" type="presOf" srcId="{A32BFC40-00B4-47DF-96A8-C97F2476C0D0}" destId="{5FFFF61B-0CFE-4538-91D8-CD8F77C4D056}" srcOrd="0" destOrd="0" presId="urn:microsoft.com/office/officeart/2016/7/layout/RepeatingBendingProcessNew"/>
    <dgm:cxn modelId="{FE3CDFC6-4625-497E-BC23-4F4804D77430}" type="presOf" srcId="{0464AFEA-3587-445B-B404-A8FA0B2B61D7}" destId="{77C0C263-15E3-4E60-ABA1-6334D6D30C23}" srcOrd="0" destOrd="0" presId="urn:microsoft.com/office/officeart/2016/7/layout/RepeatingBendingProcessNew"/>
    <dgm:cxn modelId="{0ECC17CE-2B98-4648-9B38-931892EC70C4}" type="presOf" srcId="{D538E4F9-F5C6-4D1F-A5B2-BE4AC9226E18}" destId="{28285925-A9CB-4B93-AD73-A1EA5FCAF7A4}" srcOrd="1" destOrd="0" presId="urn:microsoft.com/office/officeart/2016/7/layout/RepeatingBendingProcessNew"/>
    <dgm:cxn modelId="{1F4AFBCF-48F7-4716-A230-864D15CF9CB9}" type="presOf" srcId="{2CFC7B1A-B79A-40D5-BACC-FA8923EB4622}" destId="{56E65E48-F081-4CE8-BA27-E013733EBC82}" srcOrd="1" destOrd="0" presId="urn:microsoft.com/office/officeart/2016/7/layout/RepeatingBendingProcessNew"/>
    <dgm:cxn modelId="{5E4120D0-0C68-4D31-8935-9308665614E9}" type="presOf" srcId="{74234D45-86E2-48CB-A515-E8B504C9E794}" destId="{8BC703CD-0C7F-4645-A7EB-2C4293F2A6BA}" srcOrd="0" destOrd="0" presId="urn:microsoft.com/office/officeart/2016/7/layout/RepeatingBendingProcessNew"/>
    <dgm:cxn modelId="{E2AF3DD4-ED2C-4325-AA52-9AD59E329619}" type="presOf" srcId="{97DE1CE5-F252-46E7-992D-1D2EDC3799B0}" destId="{4DC2F7E3-1A43-4732-85D0-76971AAA0D72}" srcOrd="1" destOrd="0" presId="urn:microsoft.com/office/officeart/2016/7/layout/RepeatingBendingProcessNew"/>
    <dgm:cxn modelId="{AC623ED6-82AD-462D-8BD8-475D5D288D23}" type="presOf" srcId="{29FF017A-F9B3-4B23-8FCE-804183E24B48}" destId="{9D612B4D-C808-492D-A635-3E283ACD4AB0}" srcOrd="1" destOrd="0" presId="urn:microsoft.com/office/officeart/2016/7/layout/RepeatingBendingProcessNew"/>
    <dgm:cxn modelId="{E7ECC6E8-1599-42FA-BDFD-BBA247224D3B}" type="presOf" srcId="{025ABD27-8AE1-4074-AD4D-592FC666E637}" destId="{36B59EBB-1CEC-4656-AF22-8135645A6EAD}" srcOrd="0" destOrd="0" presId="urn:microsoft.com/office/officeart/2016/7/layout/RepeatingBendingProcessNew"/>
    <dgm:cxn modelId="{589EB9F3-7DC9-447B-AF09-0DC4B1BE5752}" type="presOf" srcId="{712A88EB-8F2C-4886-8B09-F861C0827402}" destId="{934F4FEC-E76B-43A1-BCA6-53AC4A0689F3}" srcOrd="1" destOrd="0" presId="urn:microsoft.com/office/officeart/2016/7/layout/RepeatingBendingProcessNew"/>
    <dgm:cxn modelId="{09EAD3F8-B780-4258-95F1-B9DDCA1BFB6E}" type="presOf" srcId="{29FF017A-F9B3-4B23-8FCE-804183E24B48}" destId="{0F017C8F-0244-4B13-BDA0-1BCC4F05821C}" srcOrd="0" destOrd="0" presId="urn:microsoft.com/office/officeart/2016/7/layout/RepeatingBendingProcessNew"/>
    <dgm:cxn modelId="{3627ACB1-9441-4934-A75C-7FF024B859D6}" type="presParOf" srcId="{995A454D-6BAB-481C-86BB-709CB5FDFC52}" destId="{36B59EBB-1CEC-4656-AF22-8135645A6EAD}" srcOrd="0" destOrd="0" presId="urn:microsoft.com/office/officeart/2016/7/layout/RepeatingBendingProcessNew"/>
    <dgm:cxn modelId="{5630C305-0AB5-4028-AAC7-7428732359E6}" type="presParOf" srcId="{995A454D-6BAB-481C-86BB-709CB5FDFC52}" destId="{77C0C263-15E3-4E60-ABA1-6334D6D30C23}" srcOrd="1" destOrd="0" presId="urn:microsoft.com/office/officeart/2016/7/layout/RepeatingBendingProcessNew"/>
    <dgm:cxn modelId="{DCE3C6D2-D6B5-4495-A0BF-109B0F54CA33}" type="presParOf" srcId="{77C0C263-15E3-4E60-ABA1-6334D6D30C23}" destId="{D8DAA7EC-EC2A-4CDD-AF77-1067AAF53A0C}" srcOrd="0" destOrd="0" presId="urn:microsoft.com/office/officeart/2016/7/layout/RepeatingBendingProcessNew"/>
    <dgm:cxn modelId="{3B78E625-5AB6-4B24-82C9-2A8777A09157}" type="presParOf" srcId="{995A454D-6BAB-481C-86BB-709CB5FDFC52}" destId="{8BC703CD-0C7F-4645-A7EB-2C4293F2A6BA}" srcOrd="2" destOrd="0" presId="urn:microsoft.com/office/officeart/2016/7/layout/RepeatingBendingProcessNew"/>
    <dgm:cxn modelId="{83734060-4276-472A-A7C2-0AF05AB68A3E}" type="presParOf" srcId="{995A454D-6BAB-481C-86BB-709CB5FDFC52}" destId="{A396B5DE-FF34-4617-A3D0-ADCF6938A603}" srcOrd="3" destOrd="0" presId="urn:microsoft.com/office/officeart/2016/7/layout/RepeatingBendingProcessNew"/>
    <dgm:cxn modelId="{0BF1C926-958E-4CC1-95F3-9C20D79E4B48}" type="presParOf" srcId="{A396B5DE-FF34-4617-A3D0-ADCF6938A603}" destId="{4DC2F7E3-1A43-4732-85D0-76971AAA0D72}" srcOrd="0" destOrd="0" presId="urn:microsoft.com/office/officeart/2016/7/layout/RepeatingBendingProcessNew"/>
    <dgm:cxn modelId="{CDF8558E-3456-4582-B6FD-D9CC5251F1BD}" type="presParOf" srcId="{995A454D-6BAB-481C-86BB-709CB5FDFC52}" destId="{146C2A22-AB33-43FF-8753-7ECD4DEE9E17}" srcOrd="4" destOrd="0" presId="urn:microsoft.com/office/officeart/2016/7/layout/RepeatingBendingProcessNew"/>
    <dgm:cxn modelId="{6BBE3AD1-DE88-4F1C-8EA1-609B51BE4DEF}" type="presParOf" srcId="{995A454D-6BAB-481C-86BB-709CB5FDFC52}" destId="{5FFFF61B-0CFE-4538-91D8-CD8F77C4D056}" srcOrd="5" destOrd="0" presId="urn:microsoft.com/office/officeart/2016/7/layout/RepeatingBendingProcessNew"/>
    <dgm:cxn modelId="{0DABA7EB-55B1-487E-98B4-31694E981DBB}" type="presParOf" srcId="{5FFFF61B-0CFE-4538-91D8-CD8F77C4D056}" destId="{D7B8F2BA-DFE5-4E43-8C0D-78B83D448C26}" srcOrd="0" destOrd="0" presId="urn:microsoft.com/office/officeart/2016/7/layout/RepeatingBendingProcessNew"/>
    <dgm:cxn modelId="{EE2D356D-A5A0-4ADE-9412-1C12309348C2}" type="presParOf" srcId="{995A454D-6BAB-481C-86BB-709CB5FDFC52}" destId="{5737676F-13BA-49E9-95CC-6B7099837A80}" srcOrd="6" destOrd="0" presId="urn:microsoft.com/office/officeart/2016/7/layout/RepeatingBendingProcessNew"/>
    <dgm:cxn modelId="{556D802E-9F56-4E8B-8135-AC68C4E4728A}" type="presParOf" srcId="{995A454D-6BAB-481C-86BB-709CB5FDFC52}" destId="{7805DCFF-4841-407A-85FA-BAF44743B9C3}" srcOrd="7" destOrd="0" presId="urn:microsoft.com/office/officeart/2016/7/layout/RepeatingBendingProcessNew"/>
    <dgm:cxn modelId="{C7810317-D28F-4D83-9CA7-9C8ECC9204E3}" type="presParOf" srcId="{7805DCFF-4841-407A-85FA-BAF44743B9C3}" destId="{FFB6AF94-0BDC-49A9-8B71-6137C82B2DD9}" srcOrd="0" destOrd="0" presId="urn:microsoft.com/office/officeart/2016/7/layout/RepeatingBendingProcessNew"/>
    <dgm:cxn modelId="{AEB094CE-405D-4837-8351-EE34DE8CA2AE}" type="presParOf" srcId="{995A454D-6BAB-481C-86BB-709CB5FDFC52}" destId="{16645217-9DBD-4D9E-862C-47EB8648ECAC}" srcOrd="8" destOrd="0" presId="urn:microsoft.com/office/officeart/2016/7/layout/RepeatingBendingProcessNew"/>
    <dgm:cxn modelId="{2EEFB1F7-2382-4A8E-9B99-DAC39807C730}" type="presParOf" srcId="{995A454D-6BAB-481C-86BB-709CB5FDFC52}" destId="{0F017C8F-0244-4B13-BDA0-1BCC4F05821C}" srcOrd="9" destOrd="0" presId="urn:microsoft.com/office/officeart/2016/7/layout/RepeatingBendingProcessNew"/>
    <dgm:cxn modelId="{C0D5504D-22BA-4A1A-B376-16E8C03A2C6C}" type="presParOf" srcId="{0F017C8F-0244-4B13-BDA0-1BCC4F05821C}" destId="{9D612B4D-C808-492D-A635-3E283ACD4AB0}" srcOrd="0" destOrd="0" presId="urn:microsoft.com/office/officeart/2016/7/layout/RepeatingBendingProcessNew"/>
    <dgm:cxn modelId="{63F3F316-F068-46B4-88AA-11F70151788C}" type="presParOf" srcId="{995A454D-6BAB-481C-86BB-709CB5FDFC52}" destId="{442D9E64-C4FD-4EB5-AA14-C4AB84A560C7}" srcOrd="10" destOrd="0" presId="urn:microsoft.com/office/officeart/2016/7/layout/RepeatingBendingProcessNew"/>
    <dgm:cxn modelId="{354C7446-72E3-4F75-AF0E-3B0FDB4D364A}" type="presParOf" srcId="{995A454D-6BAB-481C-86BB-709CB5FDFC52}" destId="{8F5AA51A-9DB6-4F1D-B4AC-CFECAAFDE507}" srcOrd="11" destOrd="0" presId="urn:microsoft.com/office/officeart/2016/7/layout/RepeatingBendingProcessNew"/>
    <dgm:cxn modelId="{68B2D122-B2C5-48C9-9820-FCF99FC64FAD}" type="presParOf" srcId="{8F5AA51A-9DB6-4F1D-B4AC-CFECAAFDE507}" destId="{934F4FEC-E76B-43A1-BCA6-53AC4A0689F3}" srcOrd="0" destOrd="0" presId="urn:microsoft.com/office/officeart/2016/7/layout/RepeatingBendingProcessNew"/>
    <dgm:cxn modelId="{3E0D3B63-4DED-4D7C-BBA1-E78769690B20}" type="presParOf" srcId="{995A454D-6BAB-481C-86BB-709CB5FDFC52}" destId="{64365799-430C-4AE2-8633-392BF0F2106C}" srcOrd="12" destOrd="0" presId="urn:microsoft.com/office/officeart/2016/7/layout/RepeatingBendingProcessNew"/>
    <dgm:cxn modelId="{20BA91D1-6040-43E8-A762-6336203980BA}" type="presParOf" srcId="{995A454D-6BAB-481C-86BB-709CB5FDFC52}" destId="{EEC1FD19-36E9-4E25-BC15-511B2D026588}" srcOrd="13" destOrd="0" presId="urn:microsoft.com/office/officeart/2016/7/layout/RepeatingBendingProcessNew"/>
    <dgm:cxn modelId="{25DA3123-6A6B-4BF4-90C8-6E56D4C46B7C}" type="presParOf" srcId="{EEC1FD19-36E9-4E25-BC15-511B2D026588}" destId="{28285925-A9CB-4B93-AD73-A1EA5FCAF7A4}" srcOrd="0" destOrd="0" presId="urn:microsoft.com/office/officeart/2016/7/layout/RepeatingBendingProcessNew"/>
    <dgm:cxn modelId="{B3408C87-C786-48F8-8840-928EB33C6B20}" type="presParOf" srcId="{995A454D-6BAB-481C-86BB-709CB5FDFC52}" destId="{21F4FA5A-156A-44A7-90ED-5B25AF6B6DB3}" srcOrd="14" destOrd="0" presId="urn:microsoft.com/office/officeart/2016/7/layout/RepeatingBendingProcessNew"/>
    <dgm:cxn modelId="{2C9B2280-B58C-45FB-A799-72F4E7247285}" type="presParOf" srcId="{995A454D-6BAB-481C-86BB-709CB5FDFC52}" destId="{35411CDD-DECE-49D5-AA3D-BB223936C3EB}" srcOrd="15" destOrd="0" presId="urn:microsoft.com/office/officeart/2016/7/layout/RepeatingBendingProcessNew"/>
    <dgm:cxn modelId="{F05A4146-904F-42D6-9C27-095D201778DF}" type="presParOf" srcId="{35411CDD-DECE-49D5-AA3D-BB223936C3EB}" destId="{56E65E48-F081-4CE8-BA27-E013733EBC82}" srcOrd="0" destOrd="0" presId="urn:microsoft.com/office/officeart/2016/7/layout/RepeatingBendingProcessNew"/>
    <dgm:cxn modelId="{BBE05D04-C71C-488A-9A19-26DF265FBA81}" type="presParOf" srcId="{995A454D-6BAB-481C-86BB-709CB5FDFC52}" destId="{1A41C56D-454B-4442-9FD1-84500EEF0742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E270-CA7E-4B0F-A7E2-8DB8B93454E1}">
      <dsp:nvSpPr>
        <dsp:cNvPr id="0" name=""/>
        <dsp:cNvSpPr/>
      </dsp:nvSpPr>
      <dsp:spPr>
        <a:xfrm>
          <a:off x="1861698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FD178-B67D-4775-9310-654322674D76}">
      <dsp:nvSpPr>
        <dsp:cNvPr id="0" name=""/>
        <dsp:cNvSpPr/>
      </dsp:nvSpPr>
      <dsp:spPr>
        <a:xfrm>
          <a:off x="2095698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721A17-3A51-4767-8D6D-4B42F14FBFA2}">
      <dsp:nvSpPr>
        <dsp:cNvPr id="0" name=""/>
        <dsp:cNvSpPr/>
      </dsp:nvSpPr>
      <dsp:spPr>
        <a:xfrm>
          <a:off x="1510698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1: Definición y Preparación de Datos</a:t>
          </a:r>
          <a:endParaRPr lang="en-US" sz="1200" b="1" kern="1200" dirty="0"/>
        </a:p>
      </dsp:txBody>
      <dsp:txXfrm>
        <a:off x="1510698" y="1514162"/>
        <a:ext cx="1800000" cy="720000"/>
      </dsp:txXfrm>
    </dsp:sp>
    <dsp:sp modelId="{04F5062E-30DC-42E2-B886-226A00B3BBF9}">
      <dsp:nvSpPr>
        <dsp:cNvPr id="0" name=""/>
        <dsp:cNvSpPr/>
      </dsp:nvSpPr>
      <dsp:spPr>
        <a:xfrm>
          <a:off x="3976698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095F0C-06C6-4601-B6A7-971DB8913B03}">
      <dsp:nvSpPr>
        <dsp:cNvPr id="0" name=""/>
        <dsp:cNvSpPr/>
      </dsp:nvSpPr>
      <dsp:spPr>
        <a:xfrm>
          <a:off x="4210698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91222B-1350-4341-8DDB-90CB5E0ED079}">
      <dsp:nvSpPr>
        <dsp:cNvPr id="0" name=""/>
        <dsp:cNvSpPr/>
      </dsp:nvSpPr>
      <dsp:spPr>
        <a:xfrm>
          <a:off x="3625698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2: Análisis Exploratorio y Preparación de Datos</a:t>
          </a:r>
          <a:endParaRPr lang="en-US" sz="1200" b="1" kern="1200" dirty="0"/>
        </a:p>
      </dsp:txBody>
      <dsp:txXfrm>
        <a:off x="3625698" y="1514162"/>
        <a:ext cx="1800000" cy="720000"/>
      </dsp:txXfrm>
    </dsp:sp>
    <dsp:sp modelId="{069B4294-D706-4987-83E1-495A29190CA0}">
      <dsp:nvSpPr>
        <dsp:cNvPr id="0" name=""/>
        <dsp:cNvSpPr/>
      </dsp:nvSpPr>
      <dsp:spPr>
        <a:xfrm>
          <a:off x="6091698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8EA076-C49F-479B-90FE-739CB914994B}">
      <dsp:nvSpPr>
        <dsp:cNvPr id="0" name=""/>
        <dsp:cNvSpPr/>
      </dsp:nvSpPr>
      <dsp:spPr>
        <a:xfrm>
          <a:off x="6325698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C6A918-DD8D-4A76-B724-450AC8B9A6E6}">
      <dsp:nvSpPr>
        <dsp:cNvPr id="0" name=""/>
        <dsp:cNvSpPr/>
      </dsp:nvSpPr>
      <dsp:spPr>
        <a:xfrm>
          <a:off x="5740698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3: Modelado y Evaluación Inicial</a:t>
          </a:r>
          <a:endParaRPr lang="en-US" sz="1200" b="1" kern="1200" dirty="0"/>
        </a:p>
      </dsp:txBody>
      <dsp:txXfrm>
        <a:off x="5740698" y="1514162"/>
        <a:ext cx="1800000" cy="720000"/>
      </dsp:txXfrm>
    </dsp:sp>
    <dsp:sp modelId="{22E715A5-C734-415F-BDBC-81C6F7DFE76C}">
      <dsp:nvSpPr>
        <dsp:cNvPr id="0" name=""/>
        <dsp:cNvSpPr/>
      </dsp:nvSpPr>
      <dsp:spPr>
        <a:xfrm>
          <a:off x="8206699" y="74161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7022D-58D7-4368-A75C-7F7DB1ACC5A3}">
      <dsp:nvSpPr>
        <dsp:cNvPr id="0" name=""/>
        <dsp:cNvSpPr/>
      </dsp:nvSpPr>
      <dsp:spPr>
        <a:xfrm>
          <a:off x="8440699" y="3081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C528ED-A042-4266-9D11-8F23F7103693}">
      <dsp:nvSpPr>
        <dsp:cNvPr id="0" name=""/>
        <dsp:cNvSpPr/>
      </dsp:nvSpPr>
      <dsp:spPr>
        <a:xfrm>
          <a:off x="7855699" y="15141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DO" sz="1200" b="1" kern="1200" dirty="0"/>
            <a:t>Semana 4: Refinamiento y Presentación de Resultados</a:t>
          </a:r>
          <a:endParaRPr lang="en-US" sz="1200" b="1" kern="1200" dirty="0"/>
        </a:p>
      </dsp:txBody>
      <dsp:txXfrm>
        <a:off x="7855699" y="15141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0C263-15E3-4E60-ABA1-6334D6D30C23}">
      <dsp:nvSpPr>
        <dsp:cNvPr id="0" name=""/>
        <dsp:cNvSpPr/>
      </dsp:nvSpPr>
      <dsp:spPr>
        <a:xfrm>
          <a:off x="1885264" y="825853"/>
          <a:ext cx="402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27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5579" y="869409"/>
        <a:ext cx="21643" cy="4328"/>
      </dsp:txXfrm>
    </dsp:sp>
    <dsp:sp modelId="{36B59EBB-1CEC-4656-AF22-8135645A6EAD}">
      <dsp:nvSpPr>
        <dsp:cNvPr id="0" name=""/>
        <dsp:cNvSpPr/>
      </dsp:nvSpPr>
      <dsp:spPr>
        <a:xfrm>
          <a:off x="4999" y="306954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1. Definición del Problema</a:t>
          </a:r>
          <a:endParaRPr lang="en-US" sz="1800" kern="1200" dirty="0"/>
        </a:p>
      </dsp:txBody>
      <dsp:txXfrm>
        <a:off x="4999" y="306954"/>
        <a:ext cx="1882064" cy="1129238"/>
      </dsp:txXfrm>
    </dsp:sp>
    <dsp:sp modelId="{A396B5DE-FF34-4617-A3D0-ADCF6938A603}">
      <dsp:nvSpPr>
        <dsp:cNvPr id="0" name=""/>
        <dsp:cNvSpPr/>
      </dsp:nvSpPr>
      <dsp:spPr>
        <a:xfrm>
          <a:off x="4200203" y="825853"/>
          <a:ext cx="402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27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0519" y="869409"/>
        <a:ext cx="21643" cy="4328"/>
      </dsp:txXfrm>
    </dsp:sp>
    <dsp:sp modelId="{8BC703CD-0C7F-4645-A7EB-2C4293F2A6BA}">
      <dsp:nvSpPr>
        <dsp:cNvPr id="0" name=""/>
        <dsp:cNvSpPr/>
      </dsp:nvSpPr>
      <dsp:spPr>
        <a:xfrm>
          <a:off x="2319939" y="306954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2. Recopilación y Exploración de Datos</a:t>
          </a:r>
          <a:endParaRPr lang="en-US" sz="1800" kern="1200" dirty="0"/>
        </a:p>
      </dsp:txBody>
      <dsp:txXfrm>
        <a:off x="2319939" y="306954"/>
        <a:ext cx="1882064" cy="1129238"/>
      </dsp:txXfrm>
    </dsp:sp>
    <dsp:sp modelId="{5FFFF61B-0CFE-4538-91D8-CD8F77C4D056}">
      <dsp:nvSpPr>
        <dsp:cNvPr id="0" name=""/>
        <dsp:cNvSpPr/>
      </dsp:nvSpPr>
      <dsp:spPr>
        <a:xfrm>
          <a:off x="946032" y="1434393"/>
          <a:ext cx="4629878" cy="402274"/>
        </a:xfrm>
        <a:custGeom>
          <a:avLst/>
          <a:gdLst/>
          <a:ahLst/>
          <a:cxnLst/>
          <a:rect l="0" t="0" r="0" b="0"/>
          <a:pathLst>
            <a:path>
              <a:moveTo>
                <a:pt x="4629878" y="0"/>
              </a:moveTo>
              <a:lnTo>
                <a:pt x="4629878" y="218237"/>
              </a:lnTo>
              <a:lnTo>
                <a:pt x="0" y="218237"/>
              </a:lnTo>
              <a:lnTo>
                <a:pt x="0" y="40227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4719" y="1633366"/>
        <a:ext cx="232503" cy="4328"/>
      </dsp:txXfrm>
    </dsp:sp>
    <dsp:sp modelId="{146C2A22-AB33-43FF-8753-7ECD4DEE9E17}">
      <dsp:nvSpPr>
        <dsp:cNvPr id="0" name=""/>
        <dsp:cNvSpPr/>
      </dsp:nvSpPr>
      <dsp:spPr>
        <a:xfrm>
          <a:off x="4634878" y="306954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3. Preprocesamiento de Datos</a:t>
          </a:r>
          <a:endParaRPr lang="en-US" sz="1800" kern="1200" dirty="0"/>
        </a:p>
      </dsp:txBody>
      <dsp:txXfrm>
        <a:off x="4634878" y="306954"/>
        <a:ext cx="1882064" cy="1129238"/>
      </dsp:txXfrm>
    </dsp:sp>
    <dsp:sp modelId="{7805DCFF-4841-407A-85FA-BAF44743B9C3}">
      <dsp:nvSpPr>
        <dsp:cNvPr id="0" name=""/>
        <dsp:cNvSpPr/>
      </dsp:nvSpPr>
      <dsp:spPr>
        <a:xfrm>
          <a:off x="1885264" y="2387967"/>
          <a:ext cx="402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27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5579" y="2431523"/>
        <a:ext cx="21643" cy="4328"/>
      </dsp:txXfrm>
    </dsp:sp>
    <dsp:sp modelId="{5737676F-13BA-49E9-95CC-6B7099837A80}">
      <dsp:nvSpPr>
        <dsp:cNvPr id="0" name=""/>
        <dsp:cNvSpPr/>
      </dsp:nvSpPr>
      <dsp:spPr>
        <a:xfrm>
          <a:off x="4999" y="1869068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4. División de Datos</a:t>
          </a:r>
          <a:endParaRPr lang="en-US" sz="1800" kern="1200" dirty="0"/>
        </a:p>
      </dsp:txBody>
      <dsp:txXfrm>
        <a:off x="4999" y="1869068"/>
        <a:ext cx="1882064" cy="1129238"/>
      </dsp:txXfrm>
    </dsp:sp>
    <dsp:sp modelId="{0F017C8F-0244-4B13-BDA0-1BCC4F05821C}">
      <dsp:nvSpPr>
        <dsp:cNvPr id="0" name=""/>
        <dsp:cNvSpPr/>
      </dsp:nvSpPr>
      <dsp:spPr>
        <a:xfrm>
          <a:off x="4200203" y="2387967"/>
          <a:ext cx="402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27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0519" y="2431523"/>
        <a:ext cx="21643" cy="4328"/>
      </dsp:txXfrm>
    </dsp:sp>
    <dsp:sp modelId="{16645217-9DBD-4D9E-862C-47EB8648ECAC}">
      <dsp:nvSpPr>
        <dsp:cNvPr id="0" name=""/>
        <dsp:cNvSpPr/>
      </dsp:nvSpPr>
      <dsp:spPr>
        <a:xfrm>
          <a:off x="2319939" y="1869068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5. Modelado Inicial</a:t>
          </a:r>
          <a:endParaRPr lang="en-US" sz="1800" kern="1200" dirty="0"/>
        </a:p>
      </dsp:txBody>
      <dsp:txXfrm>
        <a:off x="2319939" y="1869068"/>
        <a:ext cx="1882064" cy="1129238"/>
      </dsp:txXfrm>
    </dsp:sp>
    <dsp:sp modelId="{8F5AA51A-9DB6-4F1D-B4AC-CFECAAFDE507}">
      <dsp:nvSpPr>
        <dsp:cNvPr id="0" name=""/>
        <dsp:cNvSpPr/>
      </dsp:nvSpPr>
      <dsp:spPr>
        <a:xfrm>
          <a:off x="946032" y="2996506"/>
          <a:ext cx="4629878" cy="402274"/>
        </a:xfrm>
        <a:custGeom>
          <a:avLst/>
          <a:gdLst/>
          <a:ahLst/>
          <a:cxnLst/>
          <a:rect l="0" t="0" r="0" b="0"/>
          <a:pathLst>
            <a:path>
              <a:moveTo>
                <a:pt x="4629878" y="0"/>
              </a:moveTo>
              <a:lnTo>
                <a:pt x="4629878" y="218237"/>
              </a:lnTo>
              <a:lnTo>
                <a:pt x="0" y="218237"/>
              </a:lnTo>
              <a:lnTo>
                <a:pt x="0" y="40227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4719" y="3195479"/>
        <a:ext cx="232503" cy="4328"/>
      </dsp:txXfrm>
    </dsp:sp>
    <dsp:sp modelId="{442D9E64-C4FD-4EB5-AA14-C4AB84A560C7}">
      <dsp:nvSpPr>
        <dsp:cNvPr id="0" name=""/>
        <dsp:cNvSpPr/>
      </dsp:nvSpPr>
      <dsp:spPr>
        <a:xfrm>
          <a:off x="4634878" y="1869068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6. Evaluación Inicial</a:t>
          </a:r>
          <a:endParaRPr lang="en-US" sz="1800" kern="1200" dirty="0"/>
        </a:p>
      </dsp:txBody>
      <dsp:txXfrm>
        <a:off x="4634878" y="1869068"/>
        <a:ext cx="1882064" cy="1129238"/>
      </dsp:txXfrm>
    </dsp:sp>
    <dsp:sp modelId="{EEC1FD19-36E9-4E25-BC15-511B2D026588}">
      <dsp:nvSpPr>
        <dsp:cNvPr id="0" name=""/>
        <dsp:cNvSpPr/>
      </dsp:nvSpPr>
      <dsp:spPr>
        <a:xfrm>
          <a:off x="1885264" y="3950081"/>
          <a:ext cx="402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27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5579" y="3993636"/>
        <a:ext cx="21643" cy="4328"/>
      </dsp:txXfrm>
    </dsp:sp>
    <dsp:sp modelId="{64365799-430C-4AE2-8633-392BF0F2106C}">
      <dsp:nvSpPr>
        <dsp:cNvPr id="0" name=""/>
        <dsp:cNvSpPr/>
      </dsp:nvSpPr>
      <dsp:spPr>
        <a:xfrm>
          <a:off x="4999" y="3431181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7. Refinamiento del Modelo</a:t>
          </a:r>
          <a:endParaRPr lang="en-US" sz="1800" kern="1200" dirty="0"/>
        </a:p>
      </dsp:txBody>
      <dsp:txXfrm>
        <a:off x="4999" y="3431181"/>
        <a:ext cx="1882064" cy="1129238"/>
      </dsp:txXfrm>
    </dsp:sp>
    <dsp:sp modelId="{35411CDD-DECE-49D5-AA3D-BB223936C3EB}">
      <dsp:nvSpPr>
        <dsp:cNvPr id="0" name=""/>
        <dsp:cNvSpPr/>
      </dsp:nvSpPr>
      <dsp:spPr>
        <a:xfrm>
          <a:off x="4200203" y="3950081"/>
          <a:ext cx="4022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27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90519" y="3993636"/>
        <a:ext cx="21643" cy="4328"/>
      </dsp:txXfrm>
    </dsp:sp>
    <dsp:sp modelId="{21F4FA5A-156A-44A7-90ED-5B25AF6B6DB3}">
      <dsp:nvSpPr>
        <dsp:cNvPr id="0" name=""/>
        <dsp:cNvSpPr/>
      </dsp:nvSpPr>
      <dsp:spPr>
        <a:xfrm>
          <a:off x="2319939" y="3431181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8. Interpretación de Resultados</a:t>
          </a:r>
          <a:endParaRPr lang="en-US" sz="1800" kern="1200" dirty="0"/>
        </a:p>
      </dsp:txBody>
      <dsp:txXfrm>
        <a:off x="2319939" y="3431181"/>
        <a:ext cx="1882064" cy="1129238"/>
      </dsp:txXfrm>
    </dsp:sp>
    <dsp:sp modelId="{1A41C56D-454B-4442-9FD1-84500EEF0742}">
      <dsp:nvSpPr>
        <dsp:cNvPr id="0" name=""/>
        <dsp:cNvSpPr/>
      </dsp:nvSpPr>
      <dsp:spPr>
        <a:xfrm>
          <a:off x="4634878" y="3431181"/>
          <a:ext cx="1882064" cy="1129238"/>
        </a:xfrm>
        <a:prstGeom prst="rect">
          <a:avLst/>
        </a:prstGeom>
        <a:solidFill>
          <a:srgbClr val="C00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223" tIns="96804" rIns="92223" bIns="968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800" kern="1200" dirty="0"/>
            <a:t>9. Documentación y Presentación</a:t>
          </a:r>
          <a:endParaRPr lang="en-US" sz="1800" kern="1200" dirty="0"/>
        </a:p>
      </dsp:txBody>
      <dsp:txXfrm>
        <a:off x="4634878" y="3431181"/>
        <a:ext cx="1882064" cy="112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E37CF-FB94-833B-8A8D-32572154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0CAEC-4686-B404-7FA4-416FD554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4B5F3-658F-5C51-B85F-1771E275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FCB63-8F1F-43D7-E467-24A34620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35870-D963-91AE-501B-072512D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080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E7131-7CD9-72F1-7102-6291EE8B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A4C1D3-2C7F-2723-3A6A-D0656C1A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EF68D-022C-7D15-4615-88CADA7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03753-6AA7-4CCE-D2C1-5A6D2469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76BAD-9037-DF88-26DB-EB9DD5F7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02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5FDB5-CFDD-71B7-E5E4-BC10CDD4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744BB4-6849-A9CD-E674-740ADFBC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069E0-28AF-BF21-7B9A-E7F2137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EAC6C-3452-5164-E2C5-33703E51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DF08F-A7ED-5207-CD22-662079F9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625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99BF-6096-AEDC-CF4C-0520A059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227D6-59B6-8565-5D83-684FE038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89476-DA6B-178E-B986-122AB622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20D4F-AE07-923E-63ED-AD89B0F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B877B-1F29-DD29-93E5-DDC1E1B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426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7FF4B-EDCE-E695-6868-5D1393E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BDE15-A289-E441-A2F2-B7880081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C9315-4AEB-377F-746F-18FD8E7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862F6-F84F-D9BB-09F2-0ED63686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587D9-602D-AA0D-1DA8-A1246421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20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0DA2-39CA-42EC-15AA-67A8F94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A20C0-5D8B-ADEE-580F-E5F9E1D5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42F74F-81E5-4519-96C9-B23ACF20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E0DAF-DC38-3C8A-4153-10B00BF6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C32A5C-7B0C-B3D8-965D-4B4898D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06D5C-A3D1-8643-574B-1DD57E7B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255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AB408-4B95-2B50-0B00-326FE607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E6C58-E549-95E4-2695-EEF44A8A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D3C505-2793-93B5-C7DB-4674FAA76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102DF-FB02-4691-C1C1-E03389CA8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4B0BAC-C1CA-1499-F7B1-FC0B3E601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6C6DC2-BBD4-0417-7576-72934EDA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B0CB6-6339-2708-4BF8-898564DB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0A9095-519B-D2F1-C218-5350EA86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964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DADF9-9359-F551-23AE-5A249694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EF0F7D-03A0-2AFF-33FB-063F9E8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A82CEE-95BF-8514-9CA9-F7525BB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900E20-09BA-2697-15AB-F1E9349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1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E858E0-E173-A647-21AE-E1A9880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F141E7-D9E9-85FD-C5A6-72A09BD8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563F1-4681-7269-CF27-DA8F7B59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742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70F9-B8B2-60E0-E2DB-3FAB7635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BC56F-0A18-5CEF-7112-03B6B382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03F16-EC80-F5A9-F52C-FE28C3CC0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21F0A-710F-1D5F-4169-CB5E9D15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3B8C9-4F1A-340C-39CC-9F337F26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124437-BCC2-1CDE-7EFD-989AF5C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7841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D357-D788-ACDD-A997-78EE366C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63219-9116-E0F1-B48D-EE6699FB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A1056-F45B-14D4-EFE9-E610D752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3EA87-821B-8DD3-9DA2-D6A5E824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0ED94-B12E-8EC0-E019-3F6492E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71B19-E41B-1EE2-F304-CB86B402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706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F15221-5286-BDF6-420C-FA1CB722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ABF7E-ECF4-D30A-98CF-1F18C1B9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BAEDA-4F5A-68B5-2873-4C58743B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847D-2EA8-4CB8-BB7B-16DB1C1C0066}" type="datetimeFigureOut">
              <a:rPr lang="es-DO" smtClean="0"/>
              <a:t>15/8/2023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DD60D-8C03-4359-75AF-8C9C4C4F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B457B-00AB-805E-9BD4-6CC0909C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539C-C3AA-4406-BD2C-386260E0DE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26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15">
            <a:extLst>
              <a:ext uri="{FF2B5EF4-FFF2-40B4-BE49-F238E27FC236}">
                <a16:creationId xmlns:a16="http://schemas.microsoft.com/office/drawing/2014/main" id="{9CF83D7D-2701-4A9F-A9E6-8E9AC2DF2B59}"/>
              </a:ext>
            </a:extLst>
          </p:cNvPr>
          <p:cNvCxnSpPr/>
          <p:nvPr/>
        </p:nvCxnSpPr>
        <p:spPr>
          <a:xfrm>
            <a:off x="4820285" y="8673465"/>
            <a:ext cx="5759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B2735F-967A-4E74-8E1D-BC3744C7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D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478D8F-839A-459F-BC71-13630EA3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855" y="727864"/>
            <a:ext cx="70993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DO" sz="2400" b="1" i="0" dirty="0">
                <a:solidFill>
                  <a:srgbClr val="1E1F21"/>
                </a:solidFill>
                <a:effectLst/>
                <a:latin typeface="+mj-lt"/>
              </a:rPr>
              <a:t>ANALISIS PREDICTIVO DE NEGOCIOS (CA)</a:t>
            </a:r>
          </a:p>
          <a:p>
            <a:pPr algn="ctr"/>
            <a:r>
              <a:rPr lang="es-DO" sz="2400" b="1" i="0" dirty="0">
                <a:solidFill>
                  <a:srgbClr val="1E1F21"/>
                </a:solidFill>
                <a:effectLst/>
                <a:latin typeface="+mj-lt"/>
              </a:rPr>
              <a:t>MEA519-1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Profesora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DO" sz="2400" b="0" i="0" dirty="0">
                <a:solidFill>
                  <a:srgbClr val="36383C"/>
                </a:solidFill>
                <a:effectLst/>
                <a:latin typeface="+mj-lt"/>
              </a:rPr>
              <a:t>Ana Gabriela Tavárez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Estudiantes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 Hari Grullón                </a:t>
            </a: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ID</a:t>
            </a: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1107693 </a:t>
            </a: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Nerfi Pérez                 </a:t>
            </a: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ID</a:t>
            </a: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1107941 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BC568EF-4FB8-47AB-A370-79D38331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185" y="4931497"/>
            <a:ext cx="70993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Tema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s-DO" sz="2400" b="0" i="0" dirty="0">
                <a:solidFill>
                  <a:srgbClr val="36383C"/>
                </a:solidFill>
                <a:effectLst/>
                <a:latin typeface="+mj-lt"/>
              </a:rPr>
              <a:t>Planteamiento de un problema de negocios</a:t>
            </a:r>
            <a:endParaRPr kumimoji="0" lang="es-DO" altLang="es-D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2" descr="Logotipo&#10;&#10;Descripción generada automáticamente">
            <a:extLst>
              <a:ext uri="{FF2B5EF4-FFF2-40B4-BE49-F238E27FC236}">
                <a16:creationId xmlns:a16="http://schemas.microsoft.com/office/drawing/2014/main" id="{31304A08-4914-4C79-8ECE-16A05000C3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55" y="13609"/>
            <a:ext cx="2814320" cy="13741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1DE797-BB30-4243-895B-6C7A411C62AF}"/>
              </a:ext>
            </a:extLst>
          </p:cNvPr>
          <p:cNvSpPr/>
          <p:nvPr/>
        </p:nvSpPr>
        <p:spPr>
          <a:xfrm>
            <a:off x="0" y="0"/>
            <a:ext cx="685800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1031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654127" y="566036"/>
            <a:ext cx="49550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Planteamiento de la Metodología </a:t>
            </a:r>
            <a:endParaRPr lang="en-US" sz="2800" b="1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AA7C96-9574-23D6-424C-92C8213BC1CE}"/>
              </a:ext>
            </a:extLst>
          </p:cNvPr>
          <p:cNvSpPr txBox="1"/>
          <p:nvPr/>
        </p:nvSpPr>
        <p:spPr>
          <a:xfrm>
            <a:off x="1876425" y="1437976"/>
            <a:ext cx="848998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Metodología para el análisis de precios de viviendas utilizando regresión lineal</a:t>
            </a:r>
          </a:p>
        </p:txBody>
      </p:sp>
      <p:graphicFrame>
        <p:nvGraphicFramePr>
          <p:cNvPr id="16" name="CuadroTexto 3">
            <a:extLst>
              <a:ext uri="{FF2B5EF4-FFF2-40B4-BE49-F238E27FC236}">
                <a16:creationId xmlns:a16="http://schemas.microsoft.com/office/drawing/2014/main" id="{2296D78F-FC0F-BB7D-9349-DD757C219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798112"/>
              </p:ext>
            </p:extLst>
          </p:nvPr>
        </p:nvGraphicFramePr>
        <p:xfrm>
          <a:off x="3003056" y="1990625"/>
          <a:ext cx="6521943" cy="486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7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15">
            <a:extLst>
              <a:ext uri="{FF2B5EF4-FFF2-40B4-BE49-F238E27FC236}">
                <a16:creationId xmlns:a16="http://schemas.microsoft.com/office/drawing/2014/main" id="{9CF83D7D-2701-4A9F-A9E6-8E9AC2DF2B59}"/>
              </a:ext>
            </a:extLst>
          </p:cNvPr>
          <p:cNvCxnSpPr/>
          <p:nvPr/>
        </p:nvCxnSpPr>
        <p:spPr>
          <a:xfrm>
            <a:off x="4820285" y="8673465"/>
            <a:ext cx="5759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B2735F-967A-4E74-8E1D-BC3744C7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D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DE797-BB30-4243-895B-6C7A411C62AF}"/>
              </a:ext>
            </a:extLst>
          </p:cNvPr>
          <p:cNvSpPr/>
          <p:nvPr/>
        </p:nvSpPr>
        <p:spPr>
          <a:xfrm>
            <a:off x="0" y="1654465"/>
            <a:ext cx="12192000" cy="1648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2F664-B2D3-4952-A531-96111B1C4A5B}"/>
              </a:ext>
            </a:extLst>
          </p:cNvPr>
          <p:cNvSpPr/>
          <p:nvPr/>
        </p:nvSpPr>
        <p:spPr>
          <a:xfrm>
            <a:off x="740570" y="4536779"/>
            <a:ext cx="1003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000" i="0" dirty="0">
                <a:effectLst/>
              </a:rPr>
              <a:t>Una agencia inmobiliaria podría emplear la regresión lineal para predecir el precio de una vivienda en función de características como el tamaño, el número de habitaciones, la ubicación y las comodidades.</a:t>
            </a:r>
            <a:endParaRPr lang="es-D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1CE173-182F-704C-06BE-68017EC7AE46}"/>
              </a:ext>
            </a:extLst>
          </p:cNvPr>
          <p:cNvSpPr txBox="1"/>
          <p:nvPr/>
        </p:nvSpPr>
        <p:spPr>
          <a:xfrm>
            <a:off x="2239626" y="2823163"/>
            <a:ext cx="467552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DO" sz="2800" b="1" i="0" dirty="0">
                <a:solidFill>
                  <a:schemeClr val="bg1"/>
                </a:solidFill>
                <a:effectLst/>
                <a:latin typeface="+mj-lt"/>
              </a:rPr>
              <a:t>Análisis de Precio de Viviendas</a:t>
            </a:r>
            <a:endParaRPr lang="es-DO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531551-D799-8F1D-5817-2AB54D32E97B}"/>
              </a:ext>
            </a:extLst>
          </p:cNvPr>
          <p:cNvSpPr txBox="1"/>
          <p:nvPr/>
        </p:nvSpPr>
        <p:spPr>
          <a:xfrm>
            <a:off x="1028270" y="1890779"/>
            <a:ext cx="81391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PLANTEAMIENTO DEL PROBLEMA DE NEGOCIOS</a:t>
            </a:r>
          </a:p>
        </p:txBody>
      </p:sp>
      <p:pic>
        <p:nvPicPr>
          <p:cNvPr id="1028" name="Picture 4" descr="Realiza el análisis comparativo de precios de tus inmuebles por zona">
            <a:extLst>
              <a:ext uri="{FF2B5EF4-FFF2-40B4-BE49-F238E27FC236}">
                <a16:creationId xmlns:a16="http://schemas.microsoft.com/office/drawing/2014/main" id="{64849749-44DF-E695-2897-31735649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989" y="1071774"/>
            <a:ext cx="2461491" cy="163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5F125-EE6D-4C25-8F9C-673B9A67AC07}"/>
              </a:ext>
            </a:extLst>
          </p:cNvPr>
          <p:cNvSpPr/>
          <p:nvPr/>
        </p:nvSpPr>
        <p:spPr>
          <a:xfrm>
            <a:off x="1565352" y="2155510"/>
            <a:ext cx="9236076" cy="2356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just">
              <a:lnSpc>
                <a:spcPct val="90000"/>
              </a:lnSpc>
              <a:spcAft>
                <a:spcPts val="800"/>
              </a:spcAft>
            </a:pPr>
            <a:r>
              <a:rPr lang="es-DO" sz="2000" b="1" i="0" dirty="0">
                <a:effectLst/>
              </a:rPr>
              <a:t>California </a:t>
            </a:r>
            <a:r>
              <a:rPr lang="es-DO" sz="2000" b="1" i="0" dirty="0" err="1">
                <a:effectLst/>
              </a:rPr>
              <a:t>Housing</a:t>
            </a:r>
            <a:r>
              <a:rPr lang="es-DO" sz="2000" b="1" i="0" dirty="0">
                <a:effectLst/>
              </a:rPr>
              <a:t> </a:t>
            </a:r>
            <a:r>
              <a:rPr lang="es-DO" sz="2000" b="1" i="0" dirty="0" err="1">
                <a:effectLst/>
              </a:rPr>
              <a:t>Prices</a:t>
            </a:r>
            <a:r>
              <a:rPr lang="es-DO" sz="2000" b="1" i="0" dirty="0">
                <a:effectLst/>
              </a:rPr>
              <a:t> </a:t>
            </a:r>
            <a:r>
              <a:rPr lang="es-DO" sz="2000" b="1" i="0" dirty="0" err="1">
                <a:effectLst/>
              </a:rPr>
              <a:t>Dataset</a:t>
            </a:r>
            <a:endParaRPr lang="es-DO" sz="2000" b="1" i="0" dirty="0">
              <a:effectLst/>
            </a:endParaRPr>
          </a:p>
          <a:p>
            <a:pPr marL="228600" lvl="1" algn="just">
              <a:lnSpc>
                <a:spcPct val="90000"/>
              </a:lnSpc>
              <a:spcAft>
                <a:spcPts val="800"/>
              </a:spcAft>
            </a:pPr>
            <a:endParaRPr lang="es-DO" sz="1100" b="0" i="0" dirty="0">
              <a:effectLst/>
            </a:endParaRPr>
          </a:p>
          <a:p>
            <a:pPr marL="228600" lvl="1" algn="just">
              <a:lnSpc>
                <a:spcPct val="90000"/>
              </a:lnSpc>
              <a:spcAft>
                <a:spcPts val="800"/>
              </a:spcAft>
            </a:pPr>
            <a:r>
              <a:rPr lang="es-DO" sz="2000" b="0" i="0" dirty="0">
                <a:effectLst/>
              </a:rPr>
              <a:t>Este conjunto de datos </a:t>
            </a:r>
            <a:r>
              <a:rPr lang="es-DO" sz="2000" dirty="0"/>
              <a:t>contiene 20,640 entradas y 10 variables de información </a:t>
            </a:r>
            <a:r>
              <a:rPr lang="es-DO" sz="2000" b="0" i="0" dirty="0">
                <a:effectLst/>
              </a:rPr>
              <a:t>sobre el precio medio de las viviendas en diferentes distritos de California, junto con varias características como ingresos medios, edad media de la vivienda y proximidad al mar.</a:t>
            </a:r>
            <a:endParaRPr lang="es-DO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D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DO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831927" y="1194686"/>
            <a:ext cx="776642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Planteamiento de la fuente de datos y características</a:t>
            </a:r>
            <a:endParaRPr lang="en-US" sz="2800" b="1" dirty="0">
              <a:latin typeface="+mj-lt"/>
            </a:endParaRPr>
          </a:p>
        </p:txBody>
      </p:sp>
      <p:pic>
        <p:nvPicPr>
          <p:cNvPr id="2050" name="Picture 2" descr="Dataset Images – Browse 7,421 Stock Photos, Vectors, and Video | Adobe Stock">
            <a:extLst>
              <a:ext uri="{FF2B5EF4-FFF2-40B4-BE49-F238E27FC236}">
                <a16:creationId xmlns:a16="http://schemas.microsoft.com/office/drawing/2014/main" id="{2B71C9E7-88EB-ABDF-B705-F010F8627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25277" r="15001" b="9444"/>
          <a:stretch/>
        </p:blipFill>
        <p:spPr bwMode="auto">
          <a:xfrm>
            <a:off x="876454" y="1930210"/>
            <a:ext cx="971550" cy="9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u Casa Total">
            <a:extLst>
              <a:ext uri="{FF2B5EF4-FFF2-40B4-BE49-F238E27FC236}">
                <a16:creationId xmlns:a16="http://schemas.microsoft.com/office/drawing/2014/main" id="{D34CD9DE-8C8F-C504-D1D0-7F697871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9" y="458760"/>
            <a:ext cx="2257426" cy="14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verything You Need to Know: R and/or R Studio">
            <a:extLst>
              <a:ext uri="{FF2B5EF4-FFF2-40B4-BE49-F238E27FC236}">
                <a16:creationId xmlns:a16="http://schemas.microsoft.com/office/drawing/2014/main" id="{DC57A5DE-85A0-DC4A-BDB6-1629C9817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29723" r="6785" b="27183"/>
          <a:stretch/>
        </p:blipFill>
        <p:spPr bwMode="auto">
          <a:xfrm>
            <a:off x="7829550" y="5406408"/>
            <a:ext cx="3590925" cy="9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98DD8C4-5D15-92B0-C7FF-CB96288BAF53}"/>
              </a:ext>
            </a:extLst>
          </p:cNvPr>
          <p:cNvSpPr/>
          <p:nvPr/>
        </p:nvSpPr>
        <p:spPr>
          <a:xfrm>
            <a:off x="1848004" y="4623350"/>
            <a:ext cx="837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U</a:t>
            </a:r>
            <a:r>
              <a:rPr lang="es-DO" sz="2000" dirty="0"/>
              <a:t>tilizamos la herramienta de R-Studio, bajo el lenguaje de programación de R</a:t>
            </a:r>
            <a:r>
              <a:rPr lang="es-DO" sz="2000" dirty="0">
                <a:solidFill>
                  <a:srgbClr val="36383C"/>
                </a:solidFill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81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1159276" y="788649"/>
            <a:ext cx="353479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0" i="0" dirty="0">
                <a:solidFill>
                  <a:srgbClr val="36383C"/>
                </a:solidFill>
                <a:effectLst/>
                <a:latin typeface="Lato" panose="020F0502020204030203" pitchFamily="34" charset="0"/>
              </a:rPr>
              <a:t>Análisis descriptivo</a:t>
            </a:r>
            <a:endParaRPr lang="en-US" sz="2800" b="1" dirty="0">
              <a:latin typeface="+mj-lt"/>
            </a:endParaRPr>
          </a:p>
        </p:txBody>
      </p:sp>
      <p:pic>
        <p:nvPicPr>
          <p:cNvPr id="1028" name="Picture 4" descr="BIPragma">
            <a:extLst>
              <a:ext uri="{FF2B5EF4-FFF2-40B4-BE49-F238E27FC236}">
                <a16:creationId xmlns:a16="http://schemas.microsoft.com/office/drawing/2014/main" id="{4A4985F9-3753-28C6-FD8E-5A0C73D6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6" y="138502"/>
            <a:ext cx="2113411" cy="17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ECF03F-7A83-958A-14B2-4ECC83F9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55" y="4278496"/>
            <a:ext cx="7874986" cy="17908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A5EC3F-9A26-E024-9717-F936D2B5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94" y="2118049"/>
            <a:ext cx="834905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1036535" y="224302"/>
            <a:ext cx="37677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Visualización de los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BA76FF-4421-81E0-2EC9-A7CCD257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84" y="839073"/>
            <a:ext cx="6865157" cy="3463896"/>
          </a:xfrm>
          <a:prstGeom prst="rect">
            <a:avLst/>
          </a:prstGeom>
        </p:spPr>
      </p:pic>
      <p:pic>
        <p:nvPicPr>
          <p:cNvPr id="7" name="Picture 6" descr="Las herramientas de visualización de datos más populares | datos.gob.es">
            <a:extLst>
              <a:ext uri="{FF2B5EF4-FFF2-40B4-BE49-F238E27FC236}">
                <a16:creationId xmlns:a16="http://schemas.microsoft.com/office/drawing/2014/main" id="{228ACA88-F952-B900-0D41-EB3A33B15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0" t="6565" r="8904" b="5509"/>
          <a:stretch/>
        </p:blipFill>
        <p:spPr bwMode="auto">
          <a:xfrm>
            <a:off x="8954471" y="340268"/>
            <a:ext cx="2746118" cy="1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6F46AB-BF75-2B8F-097E-902259293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48" y="4520056"/>
            <a:ext cx="3937111" cy="22221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7C826FD-7473-CB36-B6B6-1353E5DD6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772" y="4302969"/>
            <a:ext cx="4826560" cy="25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785273" y="541543"/>
            <a:ext cx="328218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>
                <a:solidFill>
                  <a:srgbClr val="36383C"/>
                </a:solidFill>
                <a:effectLst/>
                <a:latin typeface="+mj-lt"/>
              </a:rPr>
              <a:t>Matriz </a:t>
            </a: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de correlación 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2F14A7-F28C-03F9-FBF7-756470F94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9" t="9554"/>
          <a:stretch/>
        </p:blipFill>
        <p:spPr>
          <a:xfrm>
            <a:off x="7476943" y="2760629"/>
            <a:ext cx="4467101" cy="3453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25CE0C-7D38-6876-1B30-3743D3DC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3" y="2584580"/>
            <a:ext cx="6399298" cy="37492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3E1CD5-CA0F-24AF-CD63-D45DD31B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615" y="1021674"/>
            <a:ext cx="462574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654127" y="301478"/>
            <a:ext cx="884742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Creación del modelo, evaluación y visualización de resultados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497E66-E7AD-118D-FA22-95C9B0958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97"/>
          <a:stretch/>
        </p:blipFill>
        <p:spPr>
          <a:xfrm>
            <a:off x="773073" y="1098666"/>
            <a:ext cx="5497098" cy="7837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11418A-909B-5252-8836-1E317CF7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99" y="3329064"/>
            <a:ext cx="5639289" cy="32997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6240DC-2A8B-7868-561C-AED8A3435E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7" r="-1" b="17788"/>
          <a:stretch/>
        </p:blipFill>
        <p:spPr>
          <a:xfrm>
            <a:off x="6550088" y="1130927"/>
            <a:ext cx="5511282" cy="17075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92B4A4-0121-94DE-F855-08584D9A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920" y="2985004"/>
            <a:ext cx="3699620" cy="6881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39CCBD-01B8-384D-8D5E-427726FC9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823" y="4230246"/>
            <a:ext cx="3333811" cy="944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EEC6FC-2941-A20B-E035-428B253EC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130" y="5299526"/>
            <a:ext cx="338357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831927" y="1194686"/>
            <a:ext cx="35128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Predicciones de precios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96FAB3-3AF3-FA53-947C-BB9D60A0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14" y="1674817"/>
            <a:ext cx="6172472" cy="37505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BC3753-6ED3-AEDA-4BA5-00A5B26E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27" y="2388518"/>
            <a:ext cx="4780587" cy="2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33EB8-742A-4891-86BC-A7C093A7CA79}"/>
              </a:ext>
            </a:extLst>
          </p:cNvPr>
          <p:cNvSpPr/>
          <p:nvPr/>
        </p:nvSpPr>
        <p:spPr>
          <a:xfrm>
            <a:off x="0" y="0"/>
            <a:ext cx="654127" cy="6843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DO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03202F-C5A6-4E4E-9517-ABA86D3F5420}"/>
              </a:ext>
            </a:extLst>
          </p:cNvPr>
          <p:cNvSpPr/>
          <p:nvPr/>
        </p:nvSpPr>
        <p:spPr>
          <a:xfrm>
            <a:off x="736677" y="775586"/>
            <a:ext cx="40594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DO" sz="2800" b="1" i="0" dirty="0">
                <a:solidFill>
                  <a:srgbClr val="36383C"/>
                </a:solidFill>
                <a:effectLst/>
                <a:latin typeface="+mj-lt"/>
              </a:rPr>
              <a:t>Planteamiento del Timeline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17" name="CuadroTexto 4">
            <a:extLst>
              <a:ext uri="{FF2B5EF4-FFF2-40B4-BE49-F238E27FC236}">
                <a16:creationId xmlns:a16="http://schemas.microsoft.com/office/drawing/2014/main" id="{8142C341-2F39-3786-7A4C-F6D493D40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653202"/>
              </p:ext>
            </p:extLst>
          </p:nvPr>
        </p:nvGraphicFramePr>
        <p:xfrm>
          <a:off x="654127" y="3547245"/>
          <a:ext cx="1116639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6AA7C96-9574-23D6-424C-92C8213BC1CE}"/>
              </a:ext>
            </a:extLst>
          </p:cNvPr>
          <p:cNvSpPr txBox="1"/>
          <p:nvPr/>
        </p:nvSpPr>
        <p:spPr>
          <a:xfrm>
            <a:off x="2108239" y="2033303"/>
            <a:ext cx="825817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20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Proyecto de análisis de precios de viviendas utilizando regresión lineal en un período de 4 semanas</a:t>
            </a:r>
          </a:p>
        </p:txBody>
      </p:sp>
    </p:spTree>
    <p:extLst>
      <p:ext uri="{BB962C8B-B14F-4D97-AF65-F5344CB8AC3E}">
        <p14:creationId xmlns:p14="http://schemas.microsoft.com/office/powerpoint/2010/main" val="137319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277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HARI RAFAEL GRULLON SANTANA</dc:creator>
  <cp:lastModifiedBy>HARI RAFAEL GRULLON SANTANA</cp:lastModifiedBy>
  <cp:revision>1</cp:revision>
  <dcterms:created xsi:type="dcterms:W3CDTF">2023-08-14T18:05:04Z</dcterms:created>
  <dcterms:modified xsi:type="dcterms:W3CDTF">2023-08-16T01:27:45Z</dcterms:modified>
</cp:coreProperties>
</file>