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288" r:id="rId4"/>
    <p:sldId id="312" r:id="rId5"/>
    <p:sldId id="314" r:id="rId6"/>
    <p:sldId id="313" r:id="rId7"/>
    <p:sldId id="316" r:id="rId8"/>
    <p:sldId id="315" r:id="rId9"/>
    <p:sldId id="310" r:id="rId10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B72571-D3D1-4ABE-83CE-E06294D85DE6}" v="144" dt="2023-08-15T19:40:14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 Grullon" userId="4abad8d6d416e912" providerId="LiveId" clId="{93B72571-D3D1-4ABE-83CE-E06294D85DE6}"/>
    <pc:docChg chg="undo custSel addSld delSld modSld sldOrd">
      <pc:chgData name="HARI Grullon" userId="4abad8d6d416e912" providerId="LiveId" clId="{93B72571-D3D1-4ABE-83CE-E06294D85DE6}" dt="2023-08-30T23:50:23.055" v="1142" actId="1076"/>
      <pc:docMkLst>
        <pc:docMk/>
      </pc:docMkLst>
      <pc:sldChg chg="modSp add mod ord">
        <pc:chgData name="HARI Grullon" userId="4abad8d6d416e912" providerId="LiveId" clId="{93B72571-D3D1-4ABE-83CE-E06294D85DE6}" dt="2023-08-30T23:50:14.129" v="1140" actId="1076"/>
        <pc:sldMkLst>
          <pc:docMk/>
          <pc:sldMk cId="2210316349" sldId="256"/>
        </pc:sldMkLst>
        <pc:spChg chg="mod">
          <ac:chgData name="HARI Grullon" userId="4abad8d6d416e912" providerId="LiveId" clId="{93B72571-D3D1-4ABE-83CE-E06294D85DE6}" dt="2023-08-14T19:14:46.617" v="594" actId="1076"/>
          <ac:spMkLst>
            <pc:docMk/>
            <pc:sldMk cId="2210316349" sldId="256"/>
            <ac:spMk id="6" creationId="{CA478D8F-839A-459F-BC71-13630EA3C60F}"/>
          </ac:spMkLst>
        </pc:spChg>
        <pc:spChg chg="mod">
          <ac:chgData name="HARI Grullon" userId="4abad8d6d416e912" providerId="LiveId" clId="{93B72571-D3D1-4ABE-83CE-E06294D85DE6}" dt="2023-08-23T19:59:22.632" v="1069" actId="207"/>
          <ac:spMkLst>
            <pc:docMk/>
            <pc:sldMk cId="2210316349" sldId="256"/>
            <ac:spMk id="9" creationId="{ABC568EF-4FB8-47AB-A370-79D38331FD09}"/>
          </ac:spMkLst>
        </pc:spChg>
        <pc:spChg chg="mod">
          <ac:chgData name="HARI Grullon" userId="4abad8d6d416e912" providerId="LiveId" clId="{93B72571-D3D1-4ABE-83CE-E06294D85DE6}" dt="2023-08-14T18:17:40.380" v="38" actId="207"/>
          <ac:spMkLst>
            <pc:docMk/>
            <pc:sldMk cId="2210316349" sldId="256"/>
            <ac:spMk id="12" creationId="{131DE797-BB30-4243-895B-6C7A411C62AF}"/>
          </ac:spMkLst>
        </pc:spChg>
        <pc:picChg chg="mod">
          <ac:chgData name="HARI Grullon" userId="4abad8d6d416e912" providerId="LiveId" clId="{93B72571-D3D1-4ABE-83CE-E06294D85DE6}" dt="2023-08-30T23:50:14.129" v="1140" actId="1076"/>
          <ac:picMkLst>
            <pc:docMk/>
            <pc:sldMk cId="2210316349" sldId="256"/>
            <ac:picMk id="10" creationId="{31304A08-4914-4C79-8ECE-16A05000C347}"/>
          </ac:picMkLst>
        </pc:picChg>
      </pc:sldChg>
      <pc:sldChg chg="delSp del mod">
        <pc:chgData name="HARI Grullon" userId="4abad8d6d416e912" providerId="LiveId" clId="{93B72571-D3D1-4ABE-83CE-E06294D85DE6}" dt="2023-08-14T18:08:53.382" v="5" actId="47"/>
        <pc:sldMkLst>
          <pc:docMk/>
          <pc:sldMk cId="2632877375" sldId="256"/>
        </pc:sldMkLst>
        <pc:spChg chg="del">
          <ac:chgData name="HARI Grullon" userId="4abad8d6d416e912" providerId="LiveId" clId="{93B72571-D3D1-4ABE-83CE-E06294D85DE6}" dt="2023-08-14T18:05:44.828" v="0" actId="21"/>
          <ac:spMkLst>
            <pc:docMk/>
            <pc:sldMk cId="2632877375" sldId="256"/>
            <ac:spMk id="2" creationId="{98F3DE3A-F614-639F-4A06-83E2D68E0DD6}"/>
          </ac:spMkLst>
        </pc:spChg>
        <pc:spChg chg="del">
          <ac:chgData name="HARI Grullon" userId="4abad8d6d416e912" providerId="LiveId" clId="{93B72571-D3D1-4ABE-83CE-E06294D85DE6}" dt="2023-08-14T18:05:47.546" v="1" actId="21"/>
          <ac:spMkLst>
            <pc:docMk/>
            <pc:sldMk cId="2632877375" sldId="256"/>
            <ac:spMk id="3" creationId="{E6B28833-D500-09B5-7984-A516E890BF43}"/>
          </ac:spMkLst>
        </pc:spChg>
      </pc:sldChg>
      <pc:sldChg chg="addSp delSp modSp add del mod setBg delDesignElem">
        <pc:chgData name="HARI Grullon" userId="4abad8d6d416e912" providerId="LiveId" clId="{93B72571-D3D1-4ABE-83CE-E06294D85DE6}" dt="2023-08-16T01:17:23.337" v="1026" actId="20577"/>
        <pc:sldMkLst>
          <pc:docMk/>
          <pc:sldMk cId="963811137" sldId="288"/>
        </pc:sldMkLst>
        <pc:spChg chg="mod">
          <ac:chgData name="HARI Grullon" userId="4abad8d6d416e912" providerId="LiveId" clId="{93B72571-D3D1-4ABE-83CE-E06294D85DE6}" dt="2023-08-14T18:50:04.987" v="438" actId="113"/>
          <ac:spMkLst>
            <pc:docMk/>
            <pc:sldMk cId="963811137" sldId="288"/>
            <ac:spMk id="2" creationId="{2703202F-C5A6-4E4E-9517-ABA86D3F5420}"/>
          </ac:spMkLst>
        </pc:spChg>
        <pc:spChg chg="add mod">
          <ac:chgData name="HARI Grullon" userId="4abad8d6d416e912" providerId="LiveId" clId="{93B72571-D3D1-4ABE-83CE-E06294D85DE6}" dt="2023-08-15T19:16:19.484" v="643" actId="207"/>
          <ac:spMkLst>
            <pc:docMk/>
            <pc:sldMk cId="963811137" sldId="288"/>
            <ac:spMk id="4" creationId="{C98DD8C4-5D15-92B0-C7FF-CB96288BAF53}"/>
          </ac:spMkLst>
        </pc:spChg>
        <pc:spChg chg="mod">
          <ac:chgData name="HARI Grullon" userId="4abad8d6d416e912" providerId="LiveId" clId="{93B72571-D3D1-4ABE-83CE-E06294D85DE6}" dt="2023-08-14T18:33:06.670" v="163" actId="207"/>
          <ac:spMkLst>
            <pc:docMk/>
            <pc:sldMk cId="963811137" sldId="288"/>
            <ac:spMk id="8" creationId="{C3033EB8-742A-4891-86BC-A7C093A7CA79}"/>
          </ac:spMkLst>
        </pc:spChg>
        <pc:spChg chg="mod">
          <ac:chgData name="HARI Grullon" userId="4abad8d6d416e912" providerId="LiveId" clId="{93B72571-D3D1-4ABE-83CE-E06294D85DE6}" dt="2023-08-16T01:17:23.337" v="1026" actId="20577"/>
          <ac:spMkLst>
            <pc:docMk/>
            <pc:sldMk cId="963811137" sldId="288"/>
            <ac:spMk id="10" creationId="{00A5F125-EE6D-4C25-8F9C-673B9A67AC07}"/>
          </ac:spMkLst>
        </pc:spChg>
        <pc:spChg chg="del">
          <ac:chgData name="HARI Grullon" userId="4abad8d6d416e912" providerId="LiveId" clId="{93B72571-D3D1-4ABE-83CE-E06294D85DE6}" dt="2023-08-14T18:15:18.846" v="17"/>
          <ac:spMkLst>
            <pc:docMk/>
            <pc:sldMk cId="963811137" sldId="288"/>
            <ac:spMk id="23" creationId="{AD96FDFD-4E42-4A06-B8B5-768A1DB9C2A9}"/>
          </ac:spMkLst>
        </pc:spChg>
        <pc:picChg chg="add del mod">
          <ac:chgData name="HARI Grullon" userId="4abad8d6d416e912" providerId="LiveId" clId="{93B72571-D3D1-4ABE-83CE-E06294D85DE6}" dt="2023-08-14T18:34:28.608" v="212" actId="478"/>
          <ac:picMkLst>
            <pc:docMk/>
            <pc:sldMk cId="963811137" sldId="288"/>
            <ac:picMk id="3" creationId="{6909898B-8D62-5C13-C492-B9F3C3990485}"/>
          </ac:picMkLst>
        </pc:picChg>
        <pc:picChg chg="add del mod">
          <ac:chgData name="HARI Grullon" userId="4abad8d6d416e912" providerId="LiveId" clId="{93B72571-D3D1-4ABE-83CE-E06294D85DE6}" dt="2023-08-15T19:40:19.390" v="787" actId="478"/>
          <ac:picMkLst>
            <pc:docMk/>
            <pc:sldMk cId="963811137" sldId="288"/>
            <ac:picMk id="3" creationId="{AFEF8EB1-0933-EAF7-540E-ED747D7FBB43}"/>
          </ac:picMkLst>
        </pc:picChg>
        <pc:picChg chg="del">
          <ac:chgData name="HARI Grullon" userId="4abad8d6d416e912" providerId="LiveId" clId="{93B72571-D3D1-4ABE-83CE-E06294D85DE6}" dt="2023-08-14T18:33:15.669" v="166" actId="478"/>
          <ac:picMkLst>
            <pc:docMk/>
            <pc:sldMk cId="963811137" sldId="288"/>
            <ac:picMk id="5" creationId="{0B6FDAF6-E9C3-B5B6-B1ED-1C9258410C63}"/>
          </ac:picMkLst>
        </pc:picChg>
        <pc:picChg chg="del">
          <ac:chgData name="HARI Grullon" userId="4abad8d6d416e912" providerId="LiveId" clId="{93B72571-D3D1-4ABE-83CE-E06294D85DE6}" dt="2023-08-14T18:33:14.740" v="165" actId="478"/>
          <ac:picMkLst>
            <pc:docMk/>
            <pc:sldMk cId="963811137" sldId="288"/>
            <ac:picMk id="6" creationId="{7A70B35A-8DA7-8C3B-F9A9-FC70ED1FDB01}"/>
          </ac:picMkLst>
        </pc:picChg>
        <pc:picChg chg="del">
          <ac:chgData name="HARI Grullon" userId="4abad8d6d416e912" providerId="LiveId" clId="{93B72571-D3D1-4ABE-83CE-E06294D85DE6}" dt="2023-08-14T18:33:14.048" v="164" actId="478"/>
          <ac:picMkLst>
            <pc:docMk/>
            <pc:sldMk cId="963811137" sldId="288"/>
            <ac:picMk id="7" creationId="{B15D0775-B552-13C2-D9CF-8A0415F2BB7D}"/>
          </ac:picMkLst>
        </pc:picChg>
        <pc:picChg chg="add mod">
          <ac:chgData name="HARI Grullon" userId="4abad8d6d416e912" providerId="LiveId" clId="{93B72571-D3D1-4ABE-83CE-E06294D85DE6}" dt="2023-08-14T18:41:08.400" v="256"/>
          <ac:picMkLst>
            <pc:docMk/>
            <pc:sldMk cId="963811137" sldId="288"/>
            <ac:picMk id="2050" creationId="{2B71C9E7-88EB-ABDF-B705-F010F862725A}"/>
          </ac:picMkLst>
        </pc:picChg>
        <pc:picChg chg="add del mod">
          <ac:chgData name="HARI Grullon" userId="4abad8d6d416e912" providerId="LiveId" clId="{93B72571-D3D1-4ABE-83CE-E06294D85DE6}" dt="2023-08-14T18:42:54.506" v="262" actId="478"/>
          <ac:picMkLst>
            <pc:docMk/>
            <pc:sldMk cId="963811137" sldId="288"/>
            <ac:picMk id="2052" creationId="{79279DAB-EFC5-5015-7930-450AE566AD68}"/>
          </ac:picMkLst>
        </pc:picChg>
        <pc:picChg chg="add mod">
          <ac:chgData name="HARI Grullon" userId="4abad8d6d416e912" providerId="LiveId" clId="{93B72571-D3D1-4ABE-83CE-E06294D85DE6}" dt="2023-08-14T18:48:38.752" v="383" actId="1076"/>
          <ac:picMkLst>
            <pc:docMk/>
            <pc:sldMk cId="963811137" sldId="288"/>
            <ac:picMk id="2054" creationId="{D34CD9DE-8C8F-C504-D1D0-7F69787126C6}"/>
          </ac:picMkLst>
        </pc:picChg>
        <pc:picChg chg="add mod">
          <ac:chgData name="HARI Grullon" userId="4abad8d6d416e912" providerId="LiveId" clId="{93B72571-D3D1-4ABE-83CE-E06294D85DE6}" dt="2023-08-14T18:48:10.467" v="379" actId="1076"/>
          <ac:picMkLst>
            <pc:docMk/>
            <pc:sldMk cId="963811137" sldId="288"/>
            <ac:picMk id="2056" creationId="{DC57A5DE-85A0-DC4A-BDB6-1629C981765A}"/>
          </ac:picMkLst>
        </pc:picChg>
      </pc:sldChg>
      <pc:sldChg chg="addSp delSp modSp add del mod">
        <pc:chgData name="HARI Grullon" userId="4abad8d6d416e912" providerId="LiveId" clId="{93B72571-D3D1-4ABE-83CE-E06294D85DE6}" dt="2023-08-14T19:15:03.504" v="597" actId="1076"/>
        <pc:sldMkLst>
          <pc:docMk/>
          <pc:sldMk cId="738059358" sldId="309"/>
        </pc:sldMkLst>
        <pc:spChg chg="mod">
          <ac:chgData name="HARI Grullon" userId="4abad8d6d416e912" providerId="LiveId" clId="{93B72571-D3D1-4ABE-83CE-E06294D85DE6}" dt="2023-08-14T18:35:53.034" v="224" actId="1076"/>
          <ac:spMkLst>
            <pc:docMk/>
            <pc:sldMk cId="738059358" sldId="309"/>
            <ac:spMk id="2" creationId="{AEB2F664-B2D3-4952-A531-96111B1C4A5B}"/>
          </ac:spMkLst>
        </pc:spChg>
        <pc:spChg chg="add mod">
          <ac:chgData name="HARI Grullon" userId="4abad8d6d416e912" providerId="LiveId" clId="{93B72571-D3D1-4ABE-83CE-E06294D85DE6}" dt="2023-08-14T18:30:37.564" v="157" actId="14100"/>
          <ac:spMkLst>
            <pc:docMk/>
            <pc:sldMk cId="738059358" sldId="309"/>
            <ac:spMk id="6" creationId="{AB1CE173-182F-704C-06BE-68017EC7AE46}"/>
          </ac:spMkLst>
        </pc:spChg>
        <pc:spChg chg="add mod">
          <ac:chgData name="HARI Grullon" userId="4abad8d6d416e912" providerId="LiveId" clId="{93B72571-D3D1-4ABE-83CE-E06294D85DE6}" dt="2023-08-14T18:35:04.485" v="218" actId="2711"/>
          <ac:spMkLst>
            <pc:docMk/>
            <pc:sldMk cId="738059358" sldId="309"/>
            <ac:spMk id="9" creationId="{AD531551-D799-8F1D-5817-2AB54D32E97B}"/>
          </ac:spMkLst>
        </pc:spChg>
        <pc:spChg chg="mod">
          <ac:chgData name="HARI Grullon" userId="4abad8d6d416e912" providerId="LiveId" clId="{93B72571-D3D1-4ABE-83CE-E06294D85DE6}" dt="2023-08-14T19:15:00.341" v="596" actId="14100"/>
          <ac:spMkLst>
            <pc:docMk/>
            <pc:sldMk cId="738059358" sldId="309"/>
            <ac:spMk id="12" creationId="{131DE797-BB30-4243-895B-6C7A411C62AF}"/>
          </ac:spMkLst>
        </pc:spChg>
        <pc:picChg chg="del">
          <ac:chgData name="HARI Grullon" userId="4abad8d6d416e912" providerId="LiveId" clId="{93B72571-D3D1-4ABE-83CE-E06294D85DE6}" dt="2023-08-14T18:19:35.104" v="43" actId="478"/>
          <ac:picMkLst>
            <pc:docMk/>
            <pc:sldMk cId="738059358" sldId="309"/>
            <ac:picMk id="8" creationId="{4225B31F-8CA7-4492-BF6B-E161E39382DA}"/>
          </ac:picMkLst>
        </pc:picChg>
        <pc:picChg chg="del">
          <ac:chgData name="HARI Grullon" userId="4abad8d6d416e912" providerId="LiveId" clId="{93B72571-D3D1-4ABE-83CE-E06294D85DE6}" dt="2023-08-14T18:20:48.476" v="67" actId="478"/>
          <ac:picMkLst>
            <pc:docMk/>
            <pc:sldMk cId="738059358" sldId="309"/>
            <ac:picMk id="11" creationId="{A7FDF5D2-C47A-4356-99DD-185289364CEC}"/>
          </ac:picMkLst>
        </pc:picChg>
        <pc:picChg chg="add del mod">
          <ac:chgData name="HARI Grullon" userId="4abad8d6d416e912" providerId="LiveId" clId="{93B72571-D3D1-4ABE-83CE-E06294D85DE6}" dt="2023-08-14T18:30:10.678" v="150" actId="21"/>
          <ac:picMkLst>
            <pc:docMk/>
            <pc:sldMk cId="738059358" sldId="309"/>
            <ac:picMk id="1026" creationId="{1A5BCA77-86E9-45B6-646E-9938D629CAF2}"/>
          </ac:picMkLst>
        </pc:picChg>
        <pc:picChg chg="add mod">
          <ac:chgData name="HARI Grullon" userId="4abad8d6d416e912" providerId="LiveId" clId="{93B72571-D3D1-4ABE-83CE-E06294D85DE6}" dt="2023-08-14T19:15:03.504" v="597" actId="1076"/>
          <ac:picMkLst>
            <pc:docMk/>
            <pc:sldMk cId="738059358" sldId="309"/>
            <ac:picMk id="1028" creationId="{64849749-44DF-E695-2897-31735649027D}"/>
          </ac:picMkLst>
        </pc:picChg>
      </pc:sldChg>
      <pc:sldChg chg="addSp delSp modSp add mod">
        <pc:chgData name="HARI Grullon" userId="4abad8d6d416e912" providerId="LiveId" clId="{93B72571-D3D1-4ABE-83CE-E06294D85DE6}" dt="2023-08-30T23:49:34.110" v="1138" actId="1037"/>
        <pc:sldMkLst>
          <pc:docMk/>
          <pc:sldMk cId="137319073" sldId="310"/>
        </pc:sldMkLst>
        <pc:spChg chg="mod">
          <ac:chgData name="HARI Grullon" userId="4abad8d6d416e912" providerId="LiveId" clId="{93B72571-D3D1-4ABE-83CE-E06294D85DE6}" dt="2023-08-30T23:48:22.843" v="1126" actId="1076"/>
          <ac:spMkLst>
            <pc:docMk/>
            <pc:sldMk cId="137319073" sldId="310"/>
            <ac:spMk id="2" creationId="{2703202F-C5A6-4E4E-9517-ABA86D3F5420}"/>
          </ac:spMkLst>
        </pc:spChg>
        <pc:spChg chg="add mod">
          <ac:chgData name="HARI Grullon" userId="4abad8d6d416e912" providerId="LiveId" clId="{93B72571-D3D1-4ABE-83CE-E06294D85DE6}" dt="2023-08-30T23:49:34.110" v="1138" actId="1037"/>
          <ac:spMkLst>
            <pc:docMk/>
            <pc:sldMk cId="137319073" sldId="310"/>
            <ac:spMk id="4" creationId="{C7265DB9-6994-3C10-2FEF-C25BF48B3C24}"/>
          </ac:spMkLst>
        </pc:spChg>
        <pc:spChg chg="del">
          <ac:chgData name="HARI Grullon" userId="4abad8d6d416e912" providerId="LiveId" clId="{93B72571-D3D1-4ABE-83CE-E06294D85DE6}" dt="2023-08-14T18:49:32.768" v="386" actId="478"/>
          <ac:spMkLst>
            <pc:docMk/>
            <pc:sldMk cId="137319073" sldId="310"/>
            <ac:spMk id="4" creationId="{C98DD8C4-5D15-92B0-C7FF-CB96288BAF53}"/>
          </ac:spMkLst>
        </pc:spChg>
        <pc:spChg chg="add del mod">
          <ac:chgData name="HARI Grullon" userId="4abad8d6d416e912" providerId="LiveId" clId="{93B72571-D3D1-4ABE-83CE-E06294D85DE6}" dt="2023-08-14T18:54:34.196" v="473" actId="26606"/>
          <ac:spMkLst>
            <pc:docMk/>
            <pc:sldMk cId="137319073" sldId="310"/>
            <ac:spMk id="5" creationId="{46040651-00E7-9A7D-45C9-3F303C911A50}"/>
          </ac:spMkLst>
        </pc:spChg>
        <pc:spChg chg="add mod">
          <ac:chgData name="HARI Grullon" userId="4abad8d6d416e912" providerId="LiveId" clId="{93B72571-D3D1-4ABE-83CE-E06294D85DE6}" dt="2023-08-30T23:49:25.242" v="1128" actId="14100"/>
          <ac:spMkLst>
            <pc:docMk/>
            <pc:sldMk cId="137319073" sldId="310"/>
            <ac:spMk id="6" creationId="{1D6BE07F-EFBF-CDA0-6110-F1486962DF8F}"/>
          </ac:spMkLst>
        </pc:spChg>
        <pc:spChg chg="add mod">
          <ac:chgData name="HARI Grullon" userId="4abad8d6d416e912" providerId="LiveId" clId="{93B72571-D3D1-4ABE-83CE-E06294D85DE6}" dt="2023-08-30T23:48:19.615" v="1125" actId="1076"/>
          <ac:spMkLst>
            <pc:docMk/>
            <pc:sldMk cId="137319073" sldId="310"/>
            <ac:spMk id="7" creationId="{96AA7C96-9574-23D6-424C-92C8213BC1CE}"/>
          </ac:spMkLst>
        </pc:spChg>
        <pc:spChg chg="del">
          <ac:chgData name="HARI Grullon" userId="4abad8d6d416e912" providerId="LiveId" clId="{93B72571-D3D1-4ABE-83CE-E06294D85DE6}" dt="2023-08-14T18:49:30.601" v="385" actId="478"/>
          <ac:spMkLst>
            <pc:docMk/>
            <pc:sldMk cId="137319073" sldId="310"/>
            <ac:spMk id="10" creationId="{00A5F125-EE6D-4C25-8F9C-673B9A67AC07}"/>
          </ac:spMkLst>
        </pc:spChg>
        <pc:spChg chg="add del">
          <ac:chgData name="HARI Grullon" userId="4abad8d6d416e912" providerId="LiveId" clId="{93B72571-D3D1-4ABE-83CE-E06294D85DE6}" dt="2023-08-14T19:00:31.544" v="513" actId="22"/>
          <ac:spMkLst>
            <pc:docMk/>
            <pc:sldMk cId="137319073" sldId="310"/>
            <ac:spMk id="12" creationId="{6EBFADFA-23A0-FB26-2BD8-C8D3D4F20A38}"/>
          </ac:spMkLst>
        </pc:spChg>
        <pc:graphicFrameChg chg="add del">
          <ac:chgData name="HARI Grullon" userId="4abad8d6d416e912" providerId="LiveId" clId="{93B72571-D3D1-4ABE-83CE-E06294D85DE6}" dt="2023-08-14T18:54:28.296" v="468" actId="26606"/>
          <ac:graphicFrameMkLst>
            <pc:docMk/>
            <pc:sldMk cId="137319073" sldId="310"/>
            <ac:graphicFrameMk id="11" creationId="{A640DDA6-A71B-CA09-C3F8-3CF253AABBC6}"/>
          </ac:graphicFrameMkLst>
        </pc:graphicFrameChg>
        <pc:graphicFrameChg chg="add del">
          <ac:chgData name="HARI Grullon" userId="4abad8d6d416e912" providerId="LiveId" clId="{93B72571-D3D1-4ABE-83CE-E06294D85DE6}" dt="2023-08-14T18:54:30.137" v="470" actId="26606"/>
          <ac:graphicFrameMkLst>
            <pc:docMk/>
            <pc:sldMk cId="137319073" sldId="310"/>
            <ac:graphicFrameMk id="13" creationId="{8ED08FE6-B291-540E-4232-D15CEAF691E0}"/>
          </ac:graphicFrameMkLst>
        </pc:graphicFrameChg>
        <pc:graphicFrameChg chg="add del">
          <ac:chgData name="HARI Grullon" userId="4abad8d6d416e912" providerId="LiveId" clId="{93B72571-D3D1-4ABE-83CE-E06294D85DE6}" dt="2023-08-14T18:54:34.181" v="472" actId="26606"/>
          <ac:graphicFrameMkLst>
            <pc:docMk/>
            <pc:sldMk cId="137319073" sldId="310"/>
            <ac:graphicFrameMk id="15" creationId="{86D9EADC-4EA5-8E98-F2B1-353DC18E9B6C}"/>
          </ac:graphicFrameMkLst>
        </pc:graphicFrameChg>
        <pc:graphicFrameChg chg="add mod">
          <ac:chgData name="HARI Grullon" userId="4abad8d6d416e912" providerId="LiveId" clId="{93B72571-D3D1-4ABE-83CE-E06294D85DE6}" dt="2023-08-30T23:48:27.797" v="1127" actId="1076"/>
          <ac:graphicFrameMkLst>
            <pc:docMk/>
            <pc:sldMk cId="137319073" sldId="310"/>
            <ac:graphicFrameMk id="17" creationId="{8142C341-2F39-3786-7A4C-F6D493D407C0}"/>
          </ac:graphicFrameMkLst>
        </pc:graphicFrameChg>
        <pc:picChg chg="add del mod">
          <ac:chgData name="HARI Grullon" userId="4abad8d6d416e912" providerId="LiveId" clId="{93B72571-D3D1-4ABE-83CE-E06294D85DE6}" dt="2023-08-30T23:36:57.519" v="1079" actId="478"/>
          <ac:picMkLst>
            <pc:docMk/>
            <pc:sldMk cId="137319073" sldId="310"/>
            <ac:picMk id="1026" creationId="{79B9C741-B17B-C423-497D-63CB7F4EE907}"/>
          </ac:picMkLst>
        </pc:picChg>
        <pc:picChg chg="add mod">
          <ac:chgData name="HARI Grullon" userId="4abad8d6d416e912" providerId="LiveId" clId="{93B72571-D3D1-4ABE-83CE-E06294D85DE6}" dt="2023-08-30T23:48:13.144" v="1124" actId="1076"/>
          <ac:picMkLst>
            <pc:docMk/>
            <pc:sldMk cId="137319073" sldId="310"/>
            <ac:picMk id="1028" creationId="{BE83B215-7193-F095-82E0-38DFF9671D92}"/>
          </ac:picMkLst>
        </pc:picChg>
        <pc:picChg chg="add del mod">
          <ac:chgData name="HARI Grullon" userId="4abad8d6d416e912" providerId="LiveId" clId="{93B72571-D3D1-4ABE-83CE-E06294D85DE6}" dt="2023-08-30T23:47:04.517" v="1113" actId="478"/>
          <ac:picMkLst>
            <pc:docMk/>
            <pc:sldMk cId="137319073" sldId="310"/>
            <ac:picMk id="1030" creationId="{40892B09-6F35-43FE-D6EB-124CD859BEFE}"/>
          </ac:picMkLst>
        </pc:picChg>
        <pc:picChg chg="add mod">
          <ac:chgData name="HARI Grullon" userId="4abad8d6d416e912" providerId="LiveId" clId="{93B72571-D3D1-4ABE-83CE-E06294D85DE6}" dt="2023-08-30T23:48:08.263" v="1123" actId="1076"/>
          <ac:picMkLst>
            <pc:docMk/>
            <pc:sldMk cId="137319073" sldId="310"/>
            <ac:picMk id="1032" creationId="{40163CDE-3074-780C-79C1-D6CEB5E52D45}"/>
          </ac:picMkLst>
        </pc:picChg>
        <pc:picChg chg="del">
          <ac:chgData name="HARI Grullon" userId="4abad8d6d416e912" providerId="LiveId" clId="{93B72571-D3D1-4ABE-83CE-E06294D85DE6}" dt="2023-08-14T18:49:36.724" v="389" actId="478"/>
          <ac:picMkLst>
            <pc:docMk/>
            <pc:sldMk cId="137319073" sldId="310"/>
            <ac:picMk id="2050" creationId="{2B71C9E7-88EB-ABDF-B705-F010F862725A}"/>
          </ac:picMkLst>
        </pc:picChg>
        <pc:picChg chg="del">
          <ac:chgData name="HARI Grullon" userId="4abad8d6d416e912" providerId="LiveId" clId="{93B72571-D3D1-4ABE-83CE-E06294D85DE6}" dt="2023-08-14T18:49:35.686" v="388" actId="478"/>
          <ac:picMkLst>
            <pc:docMk/>
            <pc:sldMk cId="137319073" sldId="310"/>
            <ac:picMk id="2054" creationId="{D34CD9DE-8C8F-C504-D1D0-7F69787126C6}"/>
          </ac:picMkLst>
        </pc:picChg>
        <pc:picChg chg="del">
          <ac:chgData name="HARI Grullon" userId="4abad8d6d416e912" providerId="LiveId" clId="{93B72571-D3D1-4ABE-83CE-E06294D85DE6}" dt="2023-08-14T18:49:34.669" v="387" actId="478"/>
          <ac:picMkLst>
            <pc:docMk/>
            <pc:sldMk cId="137319073" sldId="310"/>
            <ac:picMk id="2056" creationId="{DC57A5DE-85A0-DC4A-BDB6-1629C981765A}"/>
          </ac:picMkLst>
        </pc:picChg>
      </pc:sldChg>
      <pc:sldChg chg="add del ord">
        <pc:chgData name="HARI Grullon" userId="4abad8d6d416e912" providerId="LiveId" clId="{93B72571-D3D1-4ABE-83CE-E06294D85DE6}" dt="2023-08-14T18:15:02.545" v="12" actId="47"/>
        <pc:sldMkLst>
          <pc:docMk/>
          <pc:sldMk cId="854222579" sldId="310"/>
        </pc:sldMkLst>
      </pc:sldChg>
      <pc:sldChg chg="addSp delSp modSp add del mod">
        <pc:chgData name="HARI Grullon" userId="4abad8d6d416e912" providerId="LiveId" clId="{93B72571-D3D1-4ABE-83CE-E06294D85DE6}" dt="2023-08-30T23:50:07.933" v="1139" actId="47"/>
        <pc:sldMkLst>
          <pc:docMk/>
          <pc:sldMk cId="888746048" sldId="311"/>
        </pc:sldMkLst>
        <pc:spChg chg="mod">
          <ac:chgData name="HARI Grullon" userId="4abad8d6d416e912" providerId="LiveId" clId="{93B72571-D3D1-4ABE-83CE-E06294D85DE6}" dt="2023-08-14T19:10:02.879" v="569" actId="1076"/>
          <ac:spMkLst>
            <pc:docMk/>
            <pc:sldMk cId="888746048" sldId="311"/>
            <ac:spMk id="2" creationId="{2703202F-C5A6-4E4E-9517-ABA86D3F5420}"/>
          </ac:spMkLst>
        </pc:spChg>
        <pc:spChg chg="add del mod">
          <ac:chgData name="HARI Grullon" userId="4abad8d6d416e912" providerId="LiveId" clId="{93B72571-D3D1-4ABE-83CE-E06294D85DE6}" dt="2023-08-14T19:09:39.910" v="566" actId="26606"/>
          <ac:spMkLst>
            <pc:docMk/>
            <pc:sldMk cId="888746048" sldId="311"/>
            <ac:spMk id="4" creationId="{C498DD71-4BAA-373B-BCF4-82F10EB0243A}"/>
          </ac:spMkLst>
        </pc:spChg>
        <pc:spChg chg="mod">
          <ac:chgData name="HARI Grullon" userId="4abad8d6d416e912" providerId="LiveId" clId="{93B72571-D3D1-4ABE-83CE-E06294D85DE6}" dt="2023-08-14T19:10:12.691" v="570" actId="1076"/>
          <ac:spMkLst>
            <pc:docMk/>
            <pc:sldMk cId="888746048" sldId="311"/>
            <ac:spMk id="7" creationId="{96AA7C96-9574-23D6-424C-92C8213BC1CE}"/>
          </ac:spMkLst>
        </pc:spChg>
        <pc:graphicFrameChg chg="add del">
          <ac:chgData name="HARI Grullon" userId="4abad8d6d416e912" providerId="LiveId" clId="{93B72571-D3D1-4ABE-83CE-E06294D85DE6}" dt="2023-08-14T19:09:33.430" v="561" actId="26606"/>
          <ac:graphicFrameMkLst>
            <pc:docMk/>
            <pc:sldMk cId="888746048" sldId="311"/>
            <ac:graphicFrameMk id="10" creationId="{2296D78F-FC0F-BB7D-9349-DD757C21994E}"/>
          </ac:graphicFrameMkLst>
        </pc:graphicFrameChg>
        <pc:graphicFrameChg chg="add del">
          <ac:chgData name="HARI Grullon" userId="4abad8d6d416e912" providerId="LiveId" clId="{93B72571-D3D1-4ABE-83CE-E06294D85DE6}" dt="2023-08-14T19:09:37.648" v="563" actId="26606"/>
          <ac:graphicFrameMkLst>
            <pc:docMk/>
            <pc:sldMk cId="888746048" sldId="311"/>
            <ac:graphicFrameMk id="12" creationId="{4CF99A9B-1C9C-2264-5261-177CFC949519}"/>
          </ac:graphicFrameMkLst>
        </pc:graphicFrameChg>
        <pc:graphicFrameChg chg="add del">
          <ac:chgData name="HARI Grullon" userId="4abad8d6d416e912" providerId="LiveId" clId="{93B72571-D3D1-4ABE-83CE-E06294D85DE6}" dt="2023-08-14T19:09:39.879" v="565" actId="26606"/>
          <ac:graphicFrameMkLst>
            <pc:docMk/>
            <pc:sldMk cId="888746048" sldId="311"/>
            <ac:graphicFrameMk id="14" creationId="{095053C9-730C-A217-3535-F7B6325D4BC8}"/>
          </ac:graphicFrameMkLst>
        </pc:graphicFrameChg>
        <pc:graphicFrameChg chg="add mod modGraphic">
          <ac:chgData name="HARI Grullon" userId="4abad8d6d416e912" providerId="LiveId" clId="{93B72571-D3D1-4ABE-83CE-E06294D85DE6}" dt="2023-08-14T19:13:24.622" v="591" actId="1076"/>
          <ac:graphicFrameMkLst>
            <pc:docMk/>
            <pc:sldMk cId="888746048" sldId="311"/>
            <ac:graphicFrameMk id="16" creationId="{2296D78F-FC0F-BB7D-9349-DD757C21994E}"/>
          </ac:graphicFrameMkLst>
        </pc:graphicFrameChg>
        <pc:graphicFrameChg chg="del">
          <ac:chgData name="HARI Grullon" userId="4abad8d6d416e912" providerId="LiveId" clId="{93B72571-D3D1-4ABE-83CE-E06294D85DE6}" dt="2023-08-14T19:04:46.784" v="545" actId="21"/>
          <ac:graphicFrameMkLst>
            <pc:docMk/>
            <pc:sldMk cId="888746048" sldId="311"/>
            <ac:graphicFrameMk id="17" creationId="{8142C341-2F39-3786-7A4C-F6D493D407C0}"/>
          </ac:graphicFrameMkLst>
        </pc:graphicFrameChg>
      </pc:sldChg>
      <pc:sldChg chg="addSp delSp modSp add mod">
        <pc:chgData name="HARI Grullon" userId="4abad8d6d416e912" providerId="LiveId" clId="{93B72571-D3D1-4ABE-83CE-E06294D85DE6}" dt="2023-08-30T23:40:52.759" v="1086" actId="1076"/>
        <pc:sldMkLst>
          <pc:docMk/>
          <pc:sldMk cId="2506943733" sldId="312"/>
        </pc:sldMkLst>
        <pc:spChg chg="mod">
          <ac:chgData name="HARI Grullon" userId="4abad8d6d416e912" providerId="LiveId" clId="{93B72571-D3D1-4ABE-83CE-E06294D85DE6}" dt="2023-08-15T19:26:49.321" v="683" actId="1076"/>
          <ac:spMkLst>
            <pc:docMk/>
            <pc:sldMk cId="2506943733" sldId="312"/>
            <ac:spMk id="2" creationId="{2703202F-C5A6-4E4E-9517-ABA86D3F5420}"/>
          </ac:spMkLst>
        </pc:spChg>
        <pc:spChg chg="del">
          <ac:chgData name="HARI Grullon" userId="4abad8d6d416e912" providerId="LiveId" clId="{93B72571-D3D1-4ABE-83CE-E06294D85DE6}" dt="2023-08-14T19:16:05.942" v="599" actId="21"/>
          <ac:spMkLst>
            <pc:docMk/>
            <pc:sldMk cId="2506943733" sldId="312"/>
            <ac:spMk id="4" creationId="{C98DD8C4-5D15-92B0-C7FF-CB96288BAF53}"/>
          </ac:spMkLst>
        </pc:spChg>
        <pc:spChg chg="del">
          <ac:chgData name="HARI Grullon" userId="4abad8d6d416e912" providerId="LiveId" clId="{93B72571-D3D1-4ABE-83CE-E06294D85DE6}" dt="2023-08-14T19:16:10.145" v="601" actId="478"/>
          <ac:spMkLst>
            <pc:docMk/>
            <pc:sldMk cId="2506943733" sldId="312"/>
            <ac:spMk id="10" creationId="{00A5F125-EE6D-4C25-8F9C-673B9A67AC07}"/>
          </ac:spMkLst>
        </pc:spChg>
        <pc:picChg chg="add mod">
          <ac:chgData name="HARI Grullon" userId="4abad8d6d416e912" providerId="LiveId" clId="{93B72571-D3D1-4ABE-83CE-E06294D85DE6}" dt="2023-08-15T20:12:55.057" v="975" actId="14100"/>
          <ac:picMkLst>
            <pc:docMk/>
            <pc:sldMk cId="2506943733" sldId="312"/>
            <ac:picMk id="4" creationId="{06ECF03F-7A83-958A-14B2-4ECC83F9105E}"/>
          </ac:picMkLst>
        </pc:picChg>
        <pc:picChg chg="add mod">
          <ac:chgData name="HARI Grullon" userId="4abad8d6d416e912" providerId="LiveId" clId="{93B72571-D3D1-4ABE-83CE-E06294D85DE6}" dt="2023-08-15T19:30:45.512" v="692" actId="14100"/>
          <ac:picMkLst>
            <pc:docMk/>
            <pc:sldMk cId="2506943733" sldId="312"/>
            <ac:picMk id="6" creationId="{C8A5EC3F-9A26-E024-9717-F936D2B50EB5}"/>
          </ac:picMkLst>
        </pc:picChg>
        <pc:picChg chg="add del mod">
          <ac:chgData name="HARI Grullon" userId="4abad8d6d416e912" providerId="LiveId" clId="{93B72571-D3D1-4ABE-83CE-E06294D85DE6}" dt="2023-08-15T19:26:37.441" v="679" actId="478"/>
          <ac:picMkLst>
            <pc:docMk/>
            <pc:sldMk cId="2506943733" sldId="312"/>
            <ac:picMk id="1026" creationId="{F8034E22-2249-8ACE-8BD4-71B5FF4D99DA}"/>
          </ac:picMkLst>
        </pc:picChg>
        <pc:picChg chg="add mod">
          <ac:chgData name="HARI Grullon" userId="4abad8d6d416e912" providerId="LiveId" clId="{93B72571-D3D1-4ABE-83CE-E06294D85DE6}" dt="2023-08-30T23:40:52.759" v="1086" actId="1076"/>
          <ac:picMkLst>
            <pc:docMk/>
            <pc:sldMk cId="2506943733" sldId="312"/>
            <ac:picMk id="1028" creationId="{4A4985F9-3753-28C6-FD8E-5A0C73D6A7EC}"/>
          </ac:picMkLst>
        </pc:picChg>
        <pc:picChg chg="del">
          <ac:chgData name="HARI Grullon" userId="4abad8d6d416e912" providerId="LiveId" clId="{93B72571-D3D1-4ABE-83CE-E06294D85DE6}" dt="2023-08-14T19:16:11.106" v="602" actId="478"/>
          <ac:picMkLst>
            <pc:docMk/>
            <pc:sldMk cId="2506943733" sldId="312"/>
            <ac:picMk id="2050" creationId="{2B71C9E7-88EB-ABDF-B705-F010F862725A}"/>
          </ac:picMkLst>
        </pc:picChg>
        <pc:picChg chg="del">
          <ac:chgData name="HARI Grullon" userId="4abad8d6d416e912" providerId="LiveId" clId="{93B72571-D3D1-4ABE-83CE-E06294D85DE6}" dt="2023-08-15T19:17:04.367" v="652" actId="478"/>
          <ac:picMkLst>
            <pc:docMk/>
            <pc:sldMk cId="2506943733" sldId="312"/>
            <ac:picMk id="2054" creationId="{D34CD9DE-8C8F-C504-D1D0-7F69787126C6}"/>
          </ac:picMkLst>
        </pc:picChg>
        <pc:picChg chg="del">
          <ac:chgData name="HARI Grullon" userId="4abad8d6d416e912" providerId="LiveId" clId="{93B72571-D3D1-4ABE-83CE-E06294D85DE6}" dt="2023-08-14T19:16:07.562" v="600" actId="478"/>
          <ac:picMkLst>
            <pc:docMk/>
            <pc:sldMk cId="2506943733" sldId="312"/>
            <ac:picMk id="2056" creationId="{DC57A5DE-85A0-DC4A-BDB6-1629C981765A}"/>
          </ac:picMkLst>
        </pc:picChg>
      </pc:sldChg>
      <pc:sldChg chg="addSp delSp modSp add mod">
        <pc:chgData name="HARI Grullon" userId="4abad8d6d416e912" providerId="LiveId" clId="{93B72571-D3D1-4ABE-83CE-E06294D85DE6}" dt="2023-08-23T19:48:26.683" v="1059" actId="1036"/>
        <pc:sldMkLst>
          <pc:docMk/>
          <pc:sldMk cId="1223507483" sldId="313"/>
        </pc:sldMkLst>
        <pc:spChg chg="mod">
          <ac:chgData name="HARI Grullon" userId="4abad8d6d416e912" providerId="LiveId" clId="{93B72571-D3D1-4ABE-83CE-E06294D85DE6}" dt="2023-08-16T01:27:42.660" v="1033" actId="20577"/>
          <ac:spMkLst>
            <pc:docMk/>
            <pc:sldMk cId="1223507483" sldId="313"/>
            <ac:spMk id="2" creationId="{2703202F-C5A6-4E4E-9517-ABA86D3F5420}"/>
          </ac:spMkLst>
        </pc:spChg>
        <pc:picChg chg="add mod modCrop">
          <ac:chgData name="HARI Grullon" userId="4abad8d6d416e912" providerId="LiveId" clId="{93B72571-D3D1-4ABE-83CE-E06294D85DE6}" dt="2023-08-23T19:48:08.331" v="1036" actId="1076"/>
          <ac:picMkLst>
            <pc:docMk/>
            <pc:sldMk cId="1223507483" sldId="313"/>
            <ac:picMk id="4" creationId="{BA2F14A7-F28C-03F9-FBF7-756470F9494A}"/>
          </ac:picMkLst>
        </pc:picChg>
        <pc:picChg chg="add mod">
          <ac:chgData name="HARI Grullon" userId="4abad8d6d416e912" providerId="LiveId" clId="{93B72571-D3D1-4ABE-83CE-E06294D85DE6}" dt="2023-08-23T19:48:19.929" v="1046" actId="1036"/>
          <ac:picMkLst>
            <pc:docMk/>
            <pc:sldMk cId="1223507483" sldId="313"/>
            <ac:picMk id="6" creationId="{1D25CE0C-7D38-6876-1B30-3743D3DCFBE7}"/>
          </ac:picMkLst>
        </pc:picChg>
        <pc:picChg chg="add mod">
          <ac:chgData name="HARI Grullon" userId="4abad8d6d416e912" providerId="LiveId" clId="{93B72571-D3D1-4ABE-83CE-E06294D85DE6}" dt="2023-08-23T19:48:26.683" v="1059" actId="1036"/>
          <ac:picMkLst>
            <pc:docMk/>
            <pc:sldMk cId="1223507483" sldId="313"/>
            <ac:picMk id="9" creationId="{293E1CD5-CA0F-24AF-CD63-D45DD31BA95F}"/>
          </ac:picMkLst>
        </pc:picChg>
        <pc:picChg chg="del">
          <ac:chgData name="HARI Grullon" userId="4abad8d6d416e912" providerId="LiveId" clId="{93B72571-D3D1-4ABE-83CE-E06294D85DE6}" dt="2023-08-15T19:16:52.213" v="649" actId="478"/>
          <ac:picMkLst>
            <pc:docMk/>
            <pc:sldMk cId="1223507483" sldId="313"/>
            <ac:picMk id="2054" creationId="{D34CD9DE-8C8F-C504-D1D0-7F69787126C6}"/>
          </ac:picMkLst>
        </pc:picChg>
      </pc:sldChg>
      <pc:sldChg chg="new del">
        <pc:chgData name="HARI Grullon" userId="4abad8d6d416e912" providerId="LiveId" clId="{93B72571-D3D1-4ABE-83CE-E06294D85DE6}" dt="2023-08-15T19:16:38.356" v="646" actId="47"/>
        <pc:sldMkLst>
          <pc:docMk/>
          <pc:sldMk cId="2388144872" sldId="313"/>
        </pc:sldMkLst>
      </pc:sldChg>
      <pc:sldChg chg="new del">
        <pc:chgData name="HARI Grullon" userId="4abad8d6d416e912" providerId="LiveId" clId="{93B72571-D3D1-4ABE-83CE-E06294D85DE6}" dt="2023-08-14T19:30:04.054" v="606" actId="680"/>
        <pc:sldMkLst>
          <pc:docMk/>
          <pc:sldMk cId="2600994536" sldId="313"/>
        </pc:sldMkLst>
      </pc:sldChg>
      <pc:sldChg chg="new del">
        <pc:chgData name="HARI Grullon" userId="4abad8d6d416e912" providerId="LiveId" clId="{93B72571-D3D1-4ABE-83CE-E06294D85DE6}" dt="2023-08-14T19:30:01.207" v="605" actId="680"/>
        <pc:sldMkLst>
          <pc:docMk/>
          <pc:sldMk cId="2293253641" sldId="314"/>
        </pc:sldMkLst>
      </pc:sldChg>
      <pc:sldChg chg="new del">
        <pc:chgData name="HARI Grullon" userId="4abad8d6d416e912" providerId="LiveId" clId="{93B72571-D3D1-4ABE-83CE-E06294D85DE6}" dt="2023-08-15T19:16:37.272" v="645" actId="47"/>
        <pc:sldMkLst>
          <pc:docMk/>
          <pc:sldMk cId="3016299696" sldId="314"/>
        </pc:sldMkLst>
      </pc:sldChg>
      <pc:sldChg chg="addSp delSp modSp add mod">
        <pc:chgData name="HARI Grullon" userId="4abad8d6d416e912" providerId="LiveId" clId="{93B72571-D3D1-4ABE-83CE-E06294D85DE6}" dt="2023-08-30T23:50:23.055" v="1142" actId="1076"/>
        <pc:sldMkLst>
          <pc:docMk/>
          <pc:sldMk cId="3409591401" sldId="314"/>
        </pc:sldMkLst>
        <pc:spChg chg="mod">
          <ac:chgData name="HARI Grullon" userId="4abad8d6d416e912" providerId="LiveId" clId="{93B72571-D3D1-4ABE-83CE-E06294D85DE6}" dt="2023-08-15T19:37:31.663" v="764" actId="1076"/>
          <ac:spMkLst>
            <pc:docMk/>
            <pc:sldMk cId="3409591401" sldId="314"/>
            <ac:spMk id="2" creationId="{2703202F-C5A6-4E4E-9517-ABA86D3F5420}"/>
          </ac:spMkLst>
        </pc:spChg>
        <pc:spChg chg="add del mod">
          <ac:chgData name="HARI Grullon" userId="4abad8d6d416e912" providerId="LiveId" clId="{93B72571-D3D1-4ABE-83CE-E06294D85DE6}" dt="2023-08-15T19:31:15.004" v="697" actId="478"/>
          <ac:spMkLst>
            <pc:docMk/>
            <pc:sldMk cId="3409591401" sldId="314"/>
            <ac:spMk id="3" creationId="{414944EF-D093-2799-C3A2-729C6BFA7336}"/>
          </ac:spMkLst>
        </pc:spChg>
        <pc:spChg chg="add del">
          <ac:chgData name="HARI Grullon" userId="4abad8d6d416e912" providerId="LiveId" clId="{93B72571-D3D1-4ABE-83CE-E06294D85DE6}" dt="2023-08-15T19:31:23.479" v="699"/>
          <ac:spMkLst>
            <pc:docMk/>
            <pc:sldMk cId="3409591401" sldId="314"/>
            <ac:spMk id="4" creationId="{FA12D286-63A6-57B8-9FA2-551900031AA4}"/>
          </ac:spMkLst>
        </pc:spChg>
        <pc:spChg chg="add del">
          <ac:chgData name="HARI Grullon" userId="4abad8d6d416e912" providerId="LiveId" clId="{93B72571-D3D1-4ABE-83CE-E06294D85DE6}" dt="2023-08-15T19:37:03.130" v="760"/>
          <ac:spMkLst>
            <pc:docMk/>
            <pc:sldMk cId="3409591401" sldId="314"/>
            <ac:spMk id="9" creationId="{DC3C4057-1715-EB74-8941-DB8A4E75411D}"/>
          </ac:spMkLst>
        </pc:spChg>
        <pc:picChg chg="add mod">
          <ac:chgData name="HARI Grullon" userId="4abad8d6d416e912" providerId="LiveId" clId="{93B72571-D3D1-4ABE-83CE-E06294D85DE6}" dt="2023-08-15T19:42:29.918" v="797" actId="14100"/>
          <ac:picMkLst>
            <pc:docMk/>
            <pc:sldMk cId="3409591401" sldId="314"/>
            <ac:picMk id="6" creationId="{8ABA76FF-4421-81E0-2EC9-A7CCD2579DD6}"/>
          </ac:picMkLst>
        </pc:picChg>
        <pc:picChg chg="add mod">
          <ac:chgData name="HARI Grullon" userId="4abad8d6d416e912" providerId="LiveId" clId="{93B72571-D3D1-4ABE-83CE-E06294D85DE6}" dt="2023-08-30T23:50:23.055" v="1142" actId="1076"/>
          <ac:picMkLst>
            <pc:docMk/>
            <pc:sldMk cId="3409591401" sldId="314"/>
            <ac:picMk id="7" creationId="{228ACA88-F952-B900-0D41-EB3A33B155C3}"/>
          </ac:picMkLst>
        </pc:picChg>
        <pc:picChg chg="add mod">
          <ac:chgData name="HARI Grullon" userId="4abad8d6d416e912" providerId="LiveId" clId="{93B72571-D3D1-4ABE-83CE-E06294D85DE6}" dt="2023-08-15T19:42:24.784" v="795" actId="1076"/>
          <ac:picMkLst>
            <pc:docMk/>
            <pc:sldMk cId="3409591401" sldId="314"/>
            <ac:picMk id="11" creationId="{7A6F46AB-BF75-2B8F-097E-9022592934DA}"/>
          </ac:picMkLst>
        </pc:picChg>
        <pc:picChg chg="add del mod">
          <ac:chgData name="HARI Grullon" userId="4abad8d6d416e912" providerId="LiveId" clId="{93B72571-D3D1-4ABE-83CE-E06294D85DE6}" dt="2023-08-15T19:40:24.433" v="788" actId="478"/>
          <ac:picMkLst>
            <pc:docMk/>
            <pc:sldMk cId="3409591401" sldId="314"/>
            <ac:picMk id="13" creationId="{2B57E9FF-30EF-A429-2DB5-2EC9E064D5FD}"/>
          </ac:picMkLst>
        </pc:picChg>
        <pc:picChg chg="add mod">
          <ac:chgData name="HARI Grullon" userId="4abad8d6d416e912" providerId="LiveId" clId="{93B72571-D3D1-4ABE-83CE-E06294D85DE6}" dt="2023-08-15T19:42:27.038" v="796" actId="1076"/>
          <ac:picMkLst>
            <pc:docMk/>
            <pc:sldMk cId="3409591401" sldId="314"/>
            <ac:picMk id="15" creationId="{97C826FD-7473-CB36-B6B6-1353E5DD6F83}"/>
          </ac:picMkLst>
        </pc:picChg>
        <pc:picChg chg="del">
          <ac:chgData name="HARI Grullon" userId="4abad8d6d416e912" providerId="LiveId" clId="{93B72571-D3D1-4ABE-83CE-E06294D85DE6}" dt="2023-08-15T19:16:54.718" v="650" actId="478"/>
          <ac:picMkLst>
            <pc:docMk/>
            <pc:sldMk cId="3409591401" sldId="314"/>
            <ac:picMk id="2054" creationId="{D34CD9DE-8C8F-C504-D1D0-7F69787126C6}"/>
          </ac:picMkLst>
        </pc:picChg>
      </pc:sldChg>
      <pc:sldChg chg="new del">
        <pc:chgData name="HARI Grullon" userId="4abad8d6d416e912" providerId="LiveId" clId="{93B72571-D3D1-4ABE-83CE-E06294D85DE6}" dt="2023-08-15T19:16:36.155" v="644" actId="47"/>
        <pc:sldMkLst>
          <pc:docMk/>
          <pc:sldMk cId="170247776" sldId="315"/>
        </pc:sldMkLst>
      </pc:sldChg>
      <pc:sldChg chg="addSp modSp add mod">
        <pc:chgData name="HARI Grullon" userId="4abad8d6d416e912" providerId="LiveId" clId="{93B72571-D3D1-4ABE-83CE-E06294D85DE6}" dt="2023-08-23T19:59:09.737" v="1068" actId="1076"/>
        <pc:sldMkLst>
          <pc:docMk/>
          <pc:sldMk cId="2982710100" sldId="315"/>
        </pc:sldMkLst>
        <pc:spChg chg="mod">
          <ac:chgData name="HARI Grullon" userId="4abad8d6d416e912" providerId="LiveId" clId="{93B72571-D3D1-4ABE-83CE-E06294D85DE6}" dt="2023-08-15T19:53:14.188" v="926" actId="20577"/>
          <ac:spMkLst>
            <pc:docMk/>
            <pc:sldMk cId="2982710100" sldId="315"/>
            <ac:spMk id="2" creationId="{2703202F-C5A6-4E4E-9517-ABA86D3F5420}"/>
          </ac:spMkLst>
        </pc:spChg>
        <pc:picChg chg="add mod">
          <ac:chgData name="HARI Grullon" userId="4abad8d6d416e912" providerId="LiveId" clId="{93B72571-D3D1-4ABE-83CE-E06294D85DE6}" dt="2023-08-23T19:59:09.737" v="1068" actId="1076"/>
          <ac:picMkLst>
            <pc:docMk/>
            <pc:sldMk cId="2982710100" sldId="315"/>
            <ac:picMk id="4" creationId="{4F96FAB3-3AF3-FA53-947C-BB9D60A046DE}"/>
          </ac:picMkLst>
        </pc:picChg>
        <pc:picChg chg="add mod">
          <ac:chgData name="HARI Grullon" userId="4abad8d6d416e912" providerId="LiveId" clId="{93B72571-D3D1-4ABE-83CE-E06294D85DE6}" dt="2023-08-15T19:56:39.677" v="940" actId="14100"/>
          <ac:picMkLst>
            <pc:docMk/>
            <pc:sldMk cId="2982710100" sldId="315"/>
            <ac:picMk id="6" creationId="{EFBC3753-6ED3-AEDA-4BA5-00A5B26E73E2}"/>
          </ac:picMkLst>
        </pc:picChg>
      </pc:sldChg>
      <pc:sldChg chg="addSp modSp add mod ord">
        <pc:chgData name="HARI Grullon" userId="4abad8d6d416e912" providerId="LiveId" clId="{93B72571-D3D1-4ABE-83CE-E06294D85DE6}" dt="2023-08-23T19:49:21.712" v="1066" actId="1076"/>
        <pc:sldMkLst>
          <pc:docMk/>
          <pc:sldMk cId="1017401362" sldId="316"/>
        </pc:sldMkLst>
        <pc:spChg chg="mod">
          <ac:chgData name="HARI Grullon" userId="4abad8d6d416e912" providerId="LiveId" clId="{93B72571-D3D1-4ABE-83CE-E06294D85DE6}" dt="2023-08-23T19:49:21.712" v="1066" actId="1076"/>
          <ac:spMkLst>
            <pc:docMk/>
            <pc:sldMk cId="1017401362" sldId="316"/>
            <ac:spMk id="2" creationId="{2703202F-C5A6-4E4E-9517-ABA86D3F5420}"/>
          </ac:spMkLst>
        </pc:spChg>
        <pc:picChg chg="add mod modCrop">
          <ac:chgData name="HARI Grullon" userId="4abad8d6d416e912" providerId="LiveId" clId="{93B72571-D3D1-4ABE-83CE-E06294D85DE6}" dt="2023-08-23T19:49:18.526" v="1065" actId="1076"/>
          <ac:picMkLst>
            <pc:docMk/>
            <pc:sldMk cId="1017401362" sldId="316"/>
            <ac:picMk id="4" creationId="{DF497E66-E7AD-118D-FA22-95C9B0958F2F}"/>
          </ac:picMkLst>
        </pc:picChg>
        <pc:picChg chg="add mod">
          <ac:chgData name="HARI Grullon" userId="4abad8d6d416e912" providerId="LiveId" clId="{93B72571-D3D1-4ABE-83CE-E06294D85DE6}" dt="2023-08-15T20:01:24.434" v="973" actId="1076"/>
          <ac:picMkLst>
            <pc:docMk/>
            <pc:sldMk cId="1017401362" sldId="316"/>
            <ac:picMk id="6" creationId="{C911418A-909B-5252-8836-1E317CF73BC2}"/>
          </ac:picMkLst>
        </pc:picChg>
        <pc:picChg chg="add mod modCrop">
          <ac:chgData name="HARI Grullon" userId="4abad8d6d416e912" providerId="LiveId" clId="{93B72571-D3D1-4ABE-83CE-E06294D85DE6}" dt="2023-08-23T19:49:12.617" v="1064" actId="1076"/>
          <ac:picMkLst>
            <pc:docMk/>
            <pc:sldMk cId="1017401362" sldId="316"/>
            <ac:picMk id="9" creationId="{606240DC-2A8B-7868-561C-AED8A3435E52}"/>
          </ac:picMkLst>
        </pc:picChg>
        <pc:picChg chg="add mod">
          <ac:chgData name="HARI Grullon" userId="4abad8d6d416e912" providerId="LiveId" clId="{93B72571-D3D1-4ABE-83CE-E06294D85DE6}" dt="2023-08-23T19:49:08.484" v="1063" actId="1076"/>
          <ac:picMkLst>
            <pc:docMk/>
            <pc:sldMk cId="1017401362" sldId="316"/>
            <ac:picMk id="11" creationId="{7892B4A4-0121-94DE-F855-08584D9A620B}"/>
          </ac:picMkLst>
        </pc:picChg>
        <pc:picChg chg="add mod">
          <ac:chgData name="HARI Grullon" userId="4abad8d6d416e912" providerId="LiveId" clId="{93B72571-D3D1-4ABE-83CE-E06294D85DE6}" dt="2023-08-23T19:49:06.018" v="1062" actId="1076"/>
          <ac:picMkLst>
            <pc:docMk/>
            <pc:sldMk cId="1017401362" sldId="316"/>
            <ac:picMk id="13" creationId="{E839CCBD-01B8-384D-8D5E-427726FC9146}"/>
          </ac:picMkLst>
        </pc:picChg>
        <pc:picChg chg="add mod">
          <ac:chgData name="HARI Grullon" userId="4abad8d6d416e912" providerId="LiveId" clId="{93B72571-D3D1-4ABE-83CE-E06294D85DE6}" dt="2023-08-23T19:49:03.694" v="1061" actId="1076"/>
          <ac:picMkLst>
            <pc:docMk/>
            <pc:sldMk cId="1017401362" sldId="316"/>
            <ac:picMk id="15" creationId="{5DEEC6FC-2941-A20B-E035-428B253EC3C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66B7BE-C23E-4894-80C2-3A9FB105525E}" type="doc">
      <dgm:prSet loTypeId="urn:microsoft.com/office/officeart/2018/5/layout/IconCircleLabelList" loCatId="icon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D69F74-F021-4C5E-9700-DDDBA9B518C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DO" b="1" dirty="0"/>
            <a:t>Semana 1: Definición y Preparación de Datos</a:t>
          </a:r>
          <a:endParaRPr lang="en-US" b="1" dirty="0"/>
        </a:p>
      </dgm:t>
    </dgm:pt>
    <dgm:pt modelId="{F8F7B0F3-BFBD-4297-974C-1E9E84AE6761}" type="parTrans" cxnId="{96CDCD44-C61C-46AF-AB11-AE7352094A35}">
      <dgm:prSet/>
      <dgm:spPr/>
      <dgm:t>
        <a:bodyPr/>
        <a:lstStyle/>
        <a:p>
          <a:endParaRPr lang="en-US"/>
        </a:p>
      </dgm:t>
    </dgm:pt>
    <dgm:pt modelId="{83508357-5803-4006-A625-A265D829D986}" type="sibTrans" cxnId="{96CDCD44-C61C-46AF-AB11-AE7352094A35}">
      <dgm:prSet/>
      <dgm:spPr/>
      <dgm:t>
        <a:bodyPr/>
        <a:lstStyle/>
        <a:p>
          <a:endParaRPr lang="en-US"/>
        </a:p>
      </dgm:t>
    </dgm:pt>
    <dgm:pt modelId="{C91FA564-C261-4CE7-BB21-E3F4A951D2E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DO" b="1" dirty="0"/>
            <a:t>Semana 2: Análisis Exploratorio y Preparación de Datos</a:t>
          </a:r>
          <a:endParaRPr lang="en-US" b="1" dirty="0"/>
        </a:p>
      </dgm:t>
    </dgm:pt>
    <dgm:pt modelId="{11A4CBEA-8FBA-41FB-B55F-BAA1281C4709}" type="parTrans" cxnId="{8FF4685B-1048-44E0-857A-B4A54E3F742E}">
      <dgm:prSet/>
      <dgm:spPr/>
      <dgm:t>
        <a:bodyPr/>
        <a:lstStyle/>
        <a:p>
          <a:endParaRPr lang="en-US"/>
        </a:p>
      </dgm:t>
    </dgm:pt>
    <dgm:pt modelId="{12D43255-CCB8-4330-9FF6-44FA92C1639D}" type="sibTrans" cxnId="{8FF4685B-1048-44E0-857A-B4A54E3F742E}">
      <dgm:prSet/>
      <dgm:spPr/>
      <dgm:t>
        <a:bodyPr/>
        <a:lstStyle/>
        <a:p>
          <a:endParaRPr lang="en-US"/>
        </a:p>
      </dgm:t>
    </dgm:pt>
    <dgm:pt modelId="{7345DFE9-1643-4111-961F-4C04F4340C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DO" b="1" dirty="0"/>
            <a:t>Semana 3: Modelado y Evaluación Inicial</a:t>
          </a:r>
          <a:endParaRPr lang="en-US" b="1" dirty="0"/>
        </a:p>
      </dgm:t>
    </dgm:pt>
    <dgm:pt modelId="{9A130119-40B9-4E3A-8915-AC100DA92B0A}" type="parTrans" cxnId="{187D604D-DCB0-452C-9E10-1AD9E939960E}">
      <dgm:prSet/>
      <dgm:spPr/>
      <dgm:t>
        <a:bodyPr/>
        <a:lstStyle/>
        <a:p>
          <a:endParaRPr lang="en-US"/>
        </a:p>
      </dgm:t>
    </dgm:pt>
    <dgm:pt modelId="{11440478-0E62-4F95-A7B2-A73D3FB8F18F}" type="sibTrans" cxnId="{187D604D-DCB0-452C-9E10-1AD9E939960E}">
      <dgm:prSet/>
      <dgm:spPr/>
      <dgm:t>
        <a:bodyPr/>
        <a:lstStyle/>
        <a:p>
          <a:endParaRPr lang="en-US"/>
        </a:p>
      </dgm:t>
    </dgm:pt>
    <dgm:pt modelId="{ABC7D8E9-F415-4E70-9B3C-6C17AB13F6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DO" b="1" dirty="0"/>
            <a:t>Semana 4: Refinamiento y Presentación de Resultados</a:t>
          </a:r>
          <a:endParaRPr lang="en-US" b="1" dirty="0"/>
        </a:p>
      </dgm:t>
    </dgm:pt>
    <dgm:pt modelId="{870A3A37-F5ED-4656-B9BB-99C666559C25}" type="parTrans" cxnId="{69764C0C-CCFB-4F82-8E11-894B2144D348}">
      <dgm:prSet/>
      <dgm:spPr/>
      <dgm:t>
        <a:bodyPr/>
        <a:lstStyle/>
        <a:p>
          <a:endParaRPr lang="en-US"/>
        </a:p>
      </dgm:t>
    </dgm:pt>
    <dgm:pt modelId="{DB43BFFA-D4E7-4244-863C-2CFE120F4D3A}" type="sibTrans" cxnId="{69764C0C-CCFB-4F82-8E11-894B2144D348}">
      <dgm:prSet/>
      <dgm:spPr/>
      <dgm:t>
        <a:bodyPr/>
        <a:lstStyle/>
        <a:p>
          <a:endParaRPr lang="en-US"/>
        </a:p>
      </dgm:t>
    </dgm:pt>
    <dgm:pt modelId="{D407B163-1B29-4439-86DE-91F1F7F8D2AB}" type="pres">
      <dgm:prSet presAssocID="{6C66B7BE-C23E-4894-80C2-3A9FB105525E}" presName="root" presStyleCnt="0">
        <dgm:presLayoutVars>
          <dgm:dir/>
          <dgm:resizeHandles val="exact"/>
        </dgm:presLayoutVars>
      </dgm:prSet>
      <dgm:spPr/>
    </dgm:pt>
    <dgm:pt modelId="{098DE596-DA25-4F83-9238-78EC58A43748}" type="pres">
      <dgm:prSet presAssocID="{8FD69F74-F021-4C5E-9700-DDDBA9B518CC}" presName="compNode" presStyleCnt="0"/>
      <dgm:spPr/>
    </dgm:pt>
    <dgm:pt modelId="{B49DE270-CA7E-4B0F-A7E2-8DB8B93454E1}" type="pres">
      <dgm:prSet presAssocID="{8FD69F74-F021-4C5E-9700-DDDBA9B518CC}" presName="iconBgRect" presStyleLbl="bgShp" presStyleIdx="0" presStyleCnt="4"/>
      <dgm:spPr/>
    </dgm:pt>
    <dgm:pt modelId="{6EAFD178-B67D-4775-9310-654322674D76}" type="pres">
      <dgm:prSet presAssocID="{8FD69F74-F021-4C5E-9700-DDDBA9B518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D0358968-4119-4A37-B6B3-439D31B11945}" type="pres">
      <dgm:prSet presAssocID="{8FD69F74-F021-4C5E-9700-DDDBA9B518CC}" presName="spaceRect" presStyleCnt="0"/>
      <dgm:spPr/>
    </dgm:pt>
    <dgm:pt modelId="{92721A17-3A51-4767-8D6D-4B42F14FBFA2}" type="pres">
      <dgm:prSet presAssocID="{8FD69F74-F021-4C5E-9700-DDDBA9B518CC}" presName="textRect" presStyleLbl="revTx" presStyleIdx="0" presStyleCnt="4">
        <dgm:presLayoutVars>
          <dgm:chMax val="1"/>
          <dgm:chPref val="1"/>
        </dgm:presLayoutVars>
      </dgm:prSet>
      <dgm:spPr/>
    </dgm:pt>
    <dgm:pt modelId="{F6F67692-7F71-4BC8-A179-BAD840B4F52E}" type="pres">
      <dgm:prSet presAssocID="{83508357-5803-4006-A625-A265D829D986}" presName="sibTrans" presStyleCnt="0"/>
      <dgm:spPr/>
    </dgm:pt>
    <dgm:pt modelId="{231C4B70-04CD-465A-9E07-529A9E5BA274}" type="pres">
      <dgm:prSet presAssocID="{C91FA564-C261-4CE7-BB21-E3F4A951D2E7}" presName="compNode" presStyleCnt="0"/>
      <dgm:spPr/>
    </dgm:pt>
    <dgm:pt modelId="{04F5062E-30DC-42E2-B886-226A00B3BBF9}" type="pres">
      <dgm:prSet presAssocID="{C91FA564-C261-4CE7-BB21-E3F4A951D2E7}" presName="iconBgRect" presStyleLbl="bgShp" presStyleIdx="1" presStyleCnt="4"/>
      <dgm:spPr/>
    </dgm:pt>
    <dgm:pt modelId="{B3095F0C-06C6-4601-B6A7-971DB8913B03}" type="pres">
      <dgm:prSet presAssocID="{C91FA564-C261-4CE7-BB21-E3F4A951D2E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EC2AA57-1363-4955-9005-6269E7A5266A}" type="pres">
      <dgm:prSet presAssocID="{C91FA564-C261-4CE7-BB21-E3F4A951D2E7}" presName="spaceRect" presStyleCnt="0"/>
      <dgm:spPr/>
    </dgm:pt>
    <dgm:pt modelId="{5991222B-1350-4341-8DDB-90CB5E0ED079}" type="pres">
      <dgm:prSet presAssocID="{C91FA564-C261-4CE7-BB21-E3F4A951D2E7}" presName="textRect" presStyleLbl="revTx" presStyleIdx="1" presStyleCnt="4">
        <dgm:presLayoutVars>
          <dgm:chMax val="1"/>
          <dgm:chPref val="1"/>
        </dgm:presLayoutVars>
      </dgm:prSet>
      <dgm:spPr/>
    </dgm:pt>
    <dgm:pt modelId="{64986B27-CCAA-4548-8A70-8BC9FC890B06}" type="pres">
      <dgm:prSet presAssocID="{12D43255-CCB8-4330-9FF6-44FA92C1639D}" presName="sibTrans" presStyleCnt="0"/>
      <dgm:spPr/>
    </dgm:pt>
    <dgm:pt modelId="{7E7B37BA-6290-407B-B195-AFEAE3B7F9F6}" type="pres">
      <dgm:prSet presAssocID="{7345DFE9-1643-4111-961F-4C04F4340C36}" presName="compNode" presStyleCnt="0"/>
      <dgm:spPr/>
    </dgm:pt>
    <dgm:pt modelId="{069B4294-D706-4987-83E1-495A29190CA0}" type="pres">
      <dgm:prSet presAssocID="{7345DFE9-1643-4111-961F-4C04F4340C36}" presName="iconBgRect" presStyleLbl="bgShp" presStyleIdx="2" presStyleCnt="4"/>
      <dgm:spPr/>
    </dgm:pt>
    <dgm:pt modelId="{938EA076-C49F-479B-90FE-739CB914994B}" type="pres">
      <dgm:prSet presAssocID="{7345DFE9-1643-4111-961F-4C04F4340C3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B67204D8-AC1F-4BCB-9083-CDA407135B73}" type="pres">
      <dgm:prSet presAssocID="{7345DFE9-1643-4111-961F-4C04F4340C36}" presName="spaceRect" presStyleCnt="0"/>
      <dgm:spPr/>
    </dgm:pt>
    <dgm:pt modelId="{5AC6A918-DD8D-4A76-B724-450AC8B9A6E6}" type="pres">
      <dgm:prSet presAssocID="{7345DFE9-1643-4111-961F-4C04F4340C36}" presName="textRect" presStyleLbl="revTx" presStyleIdx="2" presStyleCnt="4">
        <dgm:presLayoutVars>
          <dgm:chMax val="1"/>
          <dgm:chPref val="1"/>
        </dgm:presLayoutVars>
      </dgm:prSet>
      <dgm:spPr/>
    </dgm:pt>
    <dgm:pt modelId="{43FD3C88-D420-4535-81D9-9722C6DF9C39}" type="pres">
      <dgm:prSet presAssocID="{11440478-0E62-4F95-A7B2-A73D3FB8F18F}" presName="sibTrans" presStyleCnt="0"/>
      <dgm:spPr/>
    </dgm:pt>
    <dgm:pt modelId="{C0171474-7C4C-40F8-A2FF-D522C28C19C7}" type="pres">
      <dgm:prSet presAssocID="{ABC7D8E9-F415-4E70-9B3C-6C17AB13F6FA}" presName="compNode" presStyleCnt="0"/>
      <dgm:spPr/>
    </dgm:pt>
    <dgm:pt modelId="{22E715A5-C734-415F-BDBC-81C6F7DFE76C}" type="pres">
      <dgm:prSet presAssocID="{ABC7D8E9-F415-4E70-9B3C-6C17AB13F6FA}" presName="iconBgRect" presStyleLbl="bgShp" presStyleIdx="3" presStyleCnt="4"/>
      <dgm:spPr/>
    </dgm:pt>
    <dgm:pt modelId="{C0A7022D-58D7-4368-A75C-7F7DB1ACC5A3}" type="pres">
      <dgm:prSet presAssocID="{ABC7D8E9-F415-4E70-9B3C-6C17AB13F6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estro"/>
        </a:ext>
      </dgm:extLst>
    </dgm:pt>
    <dgm:pt modelId="{3584B063-3C92-4704-9733-48DB70D844ED}" type="pres">
      <dgm:prSet presAssocID="{ABC7D8E9-F415-4E70-9B3C-6C17AB13F6FA}" presName="spaceRect" presStyleCnt="0"/>
      <dgm:spPr/>
    </dgm:pt>
    <dgm:pt modelId="{3FC528ED-A042-4266-9D11-8F23F7103693}" type="pres">
      <dgm:prSet presAssocID="{ABC7D8E9-F415-4E70-9B3C-6C17AB13F6F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9764C0C-CCFB-4F82-8E11-894B2144D348}" srcId="{6C66B7BE-C23E-4894-80C2-3A9FB105525E}" destId="{ABC7D8E9-F415-4E70-9B3C-6C17AB13F6FA}" srcOrd="3" destOrd="0" parTransId="{870A3A37-F5ED-4656-B9BB-99C666559C25}" sibTransId="{DB43BFFA-D4E7-4244-863C-2CFE120F4D3A}"/>
    <dgm:cxn modelId="{42C9743C-96AF-4D57-8450-89554BE339E0}" type="presOf" srcId="{C91FA564-C261-4CE7-BB21-E3F4A951D2E7}" destId="{5991222B-1350-4341-8DDB-90CB5E0ED079}" srcOrd="0" destOrd="0" presId="urn:microsoft.com/office/officeart/2018/5/layout/IconCircleLabelList"/>
    <dgm:cxn modelId="{C86F413E-E011-4E66-9CEA-F53AA850651F}" type="presOf" srcId="{8FD69F74-F021-4C5E-9700-DDDBA9B518CC}" destId="{92721A17-3A51-4767-8D6D-4B42F14FBFA2}" srcOrd="0" destOrd="0" presId="urn:microsoft.com/office/officeart/2018/5/layout/IconCircleLabelList"/>
    <dgm:cxn modelId="{8FF4685B-1048-44E0-857A-B4A54E3F742E}" srcId="{6C66B7BE-C23E-4894-80C2-3A9FB105525E}" destId="{C91FA564-C261-4CE7-BB21-E3F4A951D2E7}" srcOrd="1" destOrd="0" parTransId="{11A4CBEA-8FBA-41FB-B55F-BAA1281C4709}" sibTransId="{12D43255-CCB8-4330-9FF6-44FA92C1639D}"/>
    <dgm:cxn modelId="{96CDCD44-C61C-46AF-AB11-AE7352094A35}" srcId="{6C66B7BE-C23E-4894-80C2-3A9FB105525E}" destId="{8FD69F74-F021-4C5E-9700-DDDBA9B518CC}" srcOrd="0" destOrd="0" parTransId="{F8F7B0F3-BFBD-4297-974C-1E9E84AE6761}" sibTransId="{83508357-5803-4006-A625-A265D829D986}"/>
    <dgm:cxn modelId="{187D604D-DCB0-452C-9E10-1AD9E939960E}" srcId="{6C66B7BE-C23E-4894-80C2-3A9FB105525E}" destId="{7345DFE9-1643-4111-961F-4C04F4340C36}" srcOrd="2" destOrd="0" parTransId="{9A130119-40B9-4E3A-8915-AC100DA92B0A}" sibTransId="{11440478-0E62-4F95-A7B2-A73D3FB8F18F}"/>
    <dgm:cxn modelId="{09D4406F-0116-4087-80E9-05C9648DC74F}" type="presOf" srcId="{ABC7D8E9-F415-4E70-9B3C-6C17AB13F6FA}" destId="{3FC528ED-A042-4266-9D11-8F23F7103693}" srcOrd="0" destOrd="0" presId="urn:microsoft.com/office/officeart/2018/5/layout/IconCircleLabelList"/>
    <dgm:cxn modelId="{335E9559-9D64-43D6-AAEC-4B7BA661B134}" type="presOf" srcId="{6C66B7BE-C23E-4894-80C2-3A9FB105525E}" destId="{D407B163-1B29-4439-86DE-91F1F7F8D2AB}" srcOrd="0" destOrd="0" presId="urn:microsoft.com/office/officeart/2018/5/layout/IconCircleLabelList"/>
    <dgm:cxn modelId="{05C036C4-9B54-4994-83B2-FA0F16939143}" type="presOf" srcId="{7345DFE9-1643-4111-961F-4C04F4340C36}" destId="{5AC6A918-DD8D-4A76-B724-450AC8B9A6E6}" srcOrd="0" destOrd="0" presId="urn:microsoft.com/office/officeart/2018/5/layout/IconCircleLabelList"/>
    <dgm:cxn modelId="{40072648-3C13-4314-AD94-2E690561EBE7}" type="presParOf" srcId="{D407B163-1B29-4439-86DE-91F1F7F8D2AB}" destId="{098DE596-DA25-4F83-9238-78EC58A43748}" srcOrd="0" destOrd="0" presId="urn:microsoft.com/office/officeart/2018/5/layout/IconCircleLabelList"/>
    <dgm:cxn modelId="{6FC8FB34-F58D-472B-B762-27ACE5A6265E}" type="presParOf" srcId="{098DE596-DA25-4F83-9238-78EC58A43748}" destId="{B49DE270-CA7E-4B0F-A7E2-8DB8B93454E1}" srcOrd="0" destOrd="0" presId="urn:microsoft.com/office/officeart/2018/5/layout/IconCircleLabelList"/>
    <dgm:cxn modelId="{2C35F363-D199-46DE-B1C1-62263597A3E2}" type="presParOf" srcId="{098DE596-DA25-4F83-9238-78EC58A43748}" destId="{6EAFD178-B67D-4775-9310-654322674D76}" srcOrd="1" destOrd="0" presId="urn:microsoft.com/office/officeart/2018/5/layout/IconCircleLabelList"/>
    <dgm:cxn modelId="{5750CB49-7032-4DD3-A493-76C58A0E3F20}" type="presParOf" srcId="{098DE596-DA25-4F83-9238-78EC58A43748}" destId="{D0358968-4119-4A37-B6B3-439D31B11945}" srcOrd="2" destOrd="0" presId="urn:microsoft.com/office/officeart/2018/5/layout/IconCircleLabelList"/>
    <dgm:cxn modelId="{4C217128-01C3-4F0B-83CE-D2039A6F992D}" type="presParOf" srcId="{098DE596-DA25-4F83-9238-78EC58A43748}" destId="{92721A17-3A51-4767-8D6D-4B42F14FBFA2}" srcOrd="3" destOrd="0" presId="urn:microsoft.com/office/officeart/2018/5/layout/IconCircleLabelList"/>
    <dgm:cxn modelId="{91D0699E-DF71-4DC9-8FA2-C3DD78981EB4}" type="presParOf" srcId="{D407B163-1B29-4439-86DE-91F1F7F8D2AB}" destId="{F6F67692-7F71-4BC8-A179-BAD840B4F52E}" srcOrd="1" destOrd="0" presId="urn:microsoft.com/office/officeart/2018/5/layout/IconCircleLabelList"/>
    <dgm:cxn modelId="{4A9353D4-B38E-4E11-8432-3185A981B0B9}" type="presParOf" srcId="{D407B163-1B29-4439-86DE-91F1F7F8D2AB}" destId="{231C4B70-04CD-465A-9E07-529A9E5BA274}" srcOrd="2" destOrd="0" presId="urn:microsoft.com/office/officeart/2018/5/layout/IconCircleLabelList"/>
    <dgm:cxn modelId="{FF4AED49-AAC2-4008-BF57-8718D59BEB11}" type="presParOf" srcId="{231C4B70-04CD-465A-9E07-529A9E5BA274}" destId="{04F5062E-30DC-42E2-B886-226A00B3BBF9}" srcOrd="0" destOrd="0" presId="urn:microsoft.com/office/officeart/2018/5/layout/IconCircleLabelList"/>
    <dgm:cxn modelId="{E7D2168A-931F-4EDC-BCBF-8526D5A75D76}" type="presParOf" srcId="{231C4B70-04CD-465A-9E07-529A9E5BA274}" destId="{B3095F0C-06C6-4601-B6A7-971DB8913B03}" srcOrd="1" destOrd="0" presId="urn:microsoft.com/office/officeart/2018/5/layout/IconCircleLabelList"/>
    <dgm:cxn modelId="{587E5C00-98B7-4454-BC47-24B7998C758F}" type="presParOf" srcId="{231C4B70-04CD-465A-9E07-529A9E5BA274}" destId="{4EC2AA57-1363-4955-9005-6269E7A5266A}" srcOrd="2" destOrd="0" presId="urn:microsoft.com/office/officeart/2018/5/layout/IconCircleLabelList"/>
    <dgm:cxn modelId="{23EDAAE2-499D-4280-B73F-44FFEFC5FF13}" type="presParOf" srcId="{231C4B70-04CD-465A-9E07-529A9E5BA274}" destId="{5991222B-1350-4341-8DDB-90CB5E0ED079}" srcOrd="3" destOrd="0" presId="urn:microsoft.com/office/officeart/2018/5/layout/IconCircleLabelList"/>
    <dgm:cxn modelId="{E05C9F80-7010-4F97-8C91-0622D1CD0F99}" type="presParOf" srcId="{D407B163-1B29-4439-86DE-91F1F7F8D2AB}" destId="{64986B27-CCAA-4548-8A70-8BC9FC890B06}" srcOrd="3" destOrd="0" presId="urn:microsoft.com/office/officeart/2018/5/layout/IconCircleLabelList"/>
    <dgm:cxn modelId="{CD346F1D-8042-480C-A58B-7C130BDC10A4}" type="presParOf" srcId="{D407B163-1B29-4439-86DE-91F1F7F8D2AB}" destId="{7E7B37BA-6290-407B-B195-AFEAE3B7F9F6}" srcOrd="4" destOrd="0" presId="urn:microsoft.com/office/officeart/2018/5/layout/IconCircleLabelList"/>
    <dgm:cxn modelId="{96A1F146-6B4F-4D02-A8D4-530496786F12}" type="presParOf" srcId="{7E7B37BA-6290-407B-B195-AFEAE3B7F9F6}" destId="{069B4294-D706-4987-83E1-495A29190CA0}" srcOrd="0" destOrd="0" presId="urn:microsoft.com/office/officeart/2018/5/layout/IconCircleLabelList"/>
    <dgm:cxn modelId="{5E90B696-212F-4EF8-9E59-155B4300C030}" type="presParOf" srcId="{7E7B37BA-6290-407B-B195-AFEAE3B7F9F6}" destId="{938EA076-C49F-479B-90FE-739CB914994B}" srcOrd="1" destOrd="0" presId="urn:microsoft.com/office/officeart/2018/5/layout/IconCircleLabelList"/>
    <dgm:cxn modelId="{EC59F346-D336-4892-BF4B-3339A95F91E4}" type="presParOf" srcId="{7E7B37BA-6290-407B-B195-AFEAE3B7F9F6}" destId="{B67204D8-AC1F-4BCB-9083-CDA407135B73}" srcOrd="2" destOrd="0" presId="urn:microsoft.com/office/officeart/2018/5/layout/IconCircleLabelList"/>
    <dgm:cxn modelId="{4E406079-3489-420E-AE4F-208252BA2F1F}" type="presParOf" srcId="{7E7B37BA-6290-407B-B195-AFEAE3B7F9F6}" destId="{5AC6A918-DD8D-4A76-B724-450AC8B9A6E6}" srcOrd="3" destOrd="0" presId="urn:microsoft.com/office/officeart/2018/5/layout/IconCircleLabelList"/>
    <dgm:cxn modelId="{5C271152-93CC-46AA-AF29-19DDFC0D6DF5}" type="presParOf" srcId="{D407B163-1B29-4439-86DE-91F1F7F8D2AB}" destId="{43FD3C88-D420-4535-81D9-9722C6DF9C39}" srcOrd="5" destOrd="0" presId="urn:microsoft.com/office/officeart/2018/5/layout/IconCircleLabelList"/>
    <dgm:cxn modelId="{CE17EFA6-28D3-4FA1-9A5F-EB58B028228F}" type="presParOf" srcId="{D407B163-1B29-4439-86DE-91F1F7F8D2AB}" destId="{C0171474-7C4C-40F8-A2FF-D522C28C19C7}" srcOrd="6" destOrd="0" presId="urn:microsoft.com/office/officeart/2018/5/layout/IconCircleLabelList"/>
    <dgm:cxn modelId="{06817DF4-25F3-4E88-9126-C375D90C062A}" type="presParOf" srcId="{C0171474-7C4C-40F8-A2FF-D522C28C19C7}" destId="{22E715A5-C734-415F-BDBC-81C6F7DFE76C}" srcOrd="0" destOrd="0" presId="urn:microsoft.com/office/officeart/2018/5/layout/IconCircleLabelList"/>
    <dgm:cxn modelId="{63FB6365-793D-4A06-BBE3-D750F0111035}" type="presParOf" srcId="{C0171474-7C4C-40F8-A2FF-D522C28C19C7}" destId="{C0A7022D-58D7-4368-A75C-7F7DB1ACC5A3}" srcOrd="1" destOrd="0" presId="urn:microsoft.com/office/officeart/2018/5/layout/IconCircleLabelList"/>
    <dgm:cxn modelId="{72D1A78C-F9D6-428A-8C51-1DD6F76AF485}" type="presParOf" srcId="{C0171474-7C4C-40F8-A2FF-D522C28C19C7}" destId="{3584B063-3C92-4704-9733-48DB70D844ED}" srcOrd="2" destOrd="0" presId="urn:microsoft.com/office/officeart/2018/5/layout/IconCircleLabelList"/>
    <dgm:cxn modelId="{182B0D1B-D13A-4DED-BEDC-BF72935D2C77}" type="presParOf" srcId="{C0171474-7C4C-40F8-A2FF-D522C28C19C7}" destId="{3FC528ED-A042-4266-9D11-8F23F7103693}" srcOrd="3" destOrd="0" presId="urn:microsoft.com/office/officeart/2018/5/layout/IconCircleLabel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DE270-CA7E-4B0F-A7E2-8DB8B93454E1}">
      <dsp:nvSpPr>
        <dsp:cNvPr id="0" name=""/>
        <dsp:cNvSpPr/>
      </dsp:nvSpPr>
      <dsp:spPr>
        <a:xfrm>
          <a:off x="1861698" y="74161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AFD178-B67D-4775-9310-654322674D76}">
      <dsp:nvSpPr>
        <dsp:cNvPr id="0" name=""/>
        <dsp:cNvSpPr/>
      </dsp:nvSpPr>
      <dsp:spPr>
        <a:xfrm>
          <a:off x="2095698" y="30816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2721A17-3A51-4767-8D6D-4B42F14FBFA2}">
      <dsp:nvSpPr>
        <dsp:cNvPr id="0" name=""/>
        <dsp:cNvSpPr/>
      </dsp:nvSpPr>
      <dsp:spPr>
        <a:xfrm>
          <a:off x="1510698" y="15141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DO" sz="1200" b="1" kern="1200" dirty="0"/>
            <a:t>Semana 1: Definición y Preparación de Datos</a:t>
          </a:r>
          <a:endParaRPr lang="en-US" sz="1200" b="1" kern="1200" dirty="0"/>
        </a:p>
      </dsp:txBody>
      <dsp:txXfrm>
        <a:off x="1510698" y="1514162"/>
        <a:ext cx="1800000" cy="720000"/>
      </dsp:txXfrm>
    </dsp:sp>
    <dsp:sp modelId="{04F5062E-30DC-42E2-B886-226A00B3BBF9}">
      <dsp:nvSpPr>
        <dsp:cNvPr id="0" name=""/>
        <dsp:cNvSpPr/>
      </dsp:nvSpPr>
      <dsp:spPr>
        <a:xfrm>
          <a:off x="3976698" y="74161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095F0C-06C6-4601-B6A7-971DB8913B03}">
      <dsp:nvSpPr>
        <dsp:cNvPr id="0" name=""/>
        <dsp:cNvSpPr/>
      </dsp:nvSpPr>
      <dsp:spPr>
        <a:xfrm>
          <a:off x="4210698" y="30816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991222B-1350-4341-8DDB-90CB5E0ED079}">
      <dsp:nvSpPr>
        <dsp:cNvPr id="0" name=""/>
        <dsp:cNvSpPr/>
      </dsp:nvSpPr>
      <dsp:spPr>
        <a:xfrm>
          <a:off x="3625698" y="15141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DO" sz="1200" b="1" kern="1200" dirty="0"/>
            <a:t>Semana 2: Análisis Exploratorio y Preparación de Datos</a:t>
          </a:r>
          <a:endParaRPr lang="en-US" sz="1200" b="1" kern="1200" dirty="0"/>
        </a:p>
      </dsp:txBody>
      <dsp:txXfrm>
        <a:off x="3625698" y="1514162"/>
        <a:ext cx="1800000" cy="720000"/>
      </dsp:txXfrm>
    </dsp:sp>
    <dsp:sp modelId="{069B4294-D706-4987-83E1-495A29190CA0}">
      <dsp:nvSpPr>
        <dsp:cNvPr id="0" name=""/>
        <dsp:cNvSpPr/>
      </dsp:nvSpPr>
      <dsp:spPr>
        <a:xfrm>
          <a:off x="6091698" y="74161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8EA076-C49F-479B-90FE-739CB914994B}">
      <dsp:nvSpPr>
        <dsp:cNvPr id="0" name=""/>
        <dsp:cNvSpPr/>
      </dsp:nvSpPr>
      <dsp:spPr>
        <a:xfrm>
          <a:off x="6325698" y="30816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AC6A918-DD8D-4A76-B724-450AC8B9A6E6}">
      <dsp:nvSpPr>
        <dsp:cNvPr id="0" name=""/>
        <dsp:cNvSpPr/>
      </dsp:nvSpPr>
      <dsp:spPr>
        <a:xfrm>
          <a:off x="5740698" y="15141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DO" sz="1200" b="1" kern="1200" dirty="0"/>
            <a:t>Semana 3: Modelado y Evaluación Inicial</a:t>
          </a:r>
          <a:endParaRPr lang="en-US" sz="1200" b="1" kern="1200" dirty="0"/>
        </a:p>
      </dsp:txBody>
      <dsp:txXfrm>
        <a:off x="5740698" y="1514162"/>
        <a:ext cx="1800000" cy="720000"/>
      </dsp:txXfrm>
    </dsp:sp>
    <dsp:sp modelId="{22E715A5-C734-415F-BDBC-81C6F7DFE76C}">
      <dsp:nvSpPr>
        <dsp:cNvPr id="0" name=""/>
        <dsp:cNvSpPr/>
      </dsp:nvSpPr>
      <dsp:spPr>
        <a:xfrm>
          <a:off x="8206699" y="74161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A7022D-58D7-4368-A75C-7F7DB1ACC5A3}">
      <dsp:nvSpPr>
        <dsp:cNvPr id="0" name=""/>
        <dsp:cNvSpPr/>
      </dsp:nvSpPr>
      <dsp:spPr>
        <a:xfrm>
          <a:off x="8440699" y="30816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FC528ED-A042-4266-9D11-8F23F7103693}">
      <dsp:nvSpPr>
        <dsp:cNvPr id="0" name=""/>
        <dsp:cNvSpPr/>
      </dsp:nvSpPr>
      <dsp:spPr>
        <a:xfrm>
          <a:off x="7855699" y="15141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DO" sz="1200" b="1" kern="1200" dirty="0"/>
            <a:t>Semana 4: Refinamiento y Presentación de Resultados</a:t>
          </a:r>
          <a:endParaRPr lang="en-US" sz="1200" b="1" kern="1200" dirty="0"/>
        </a:p>
      </dsp:txBody>
      <dsp:txXfrm>
        <a:off x="7855699" y="151416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E37CF-FB94-833B-8A8D-325721549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90CAEC-4686-B404-7FA4-416FD5542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4B5F3-658F-5C51-B85F-1771E275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30/8/2023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9FCB63-8F1F-43D7-E467-24A34620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F35870-D963-91AE-501B-072512D5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0808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E7131-7CD9-72F1-7102-6291EE8B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A4C1D3-2C7F-2723-3A6A-D0656C1A9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CEF68D-022C-7D15-4615-88CADA7C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30/8/2023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D03753-6AA7-4CCE-D2C1-5A6D2469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276BAD-9037-DF88-26DB-EB9DD5F7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18022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05FDB5-CFDD-71B7-E5E4-BC10CDD42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744BB4-6849-A9CD-E674-740ADFBCF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8069E0-28AF-BF21-7B9A-E7F2137A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30/8/2023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CEAC6C-3452-5164-E2C5-33703E51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EDF08F-A7ED-5207-CD22-662079F9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26258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F99BF-6096-AEDC-CF4C-0520A059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9227D6-59B6-8565-5D83-684FE0381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789476-DA6B-178E-B986-122AB622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30/8/2023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320D4F-AE07-923E-63ED-AD89B0F7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1B877B-1F29-DD29-93E5-DDC1E1B4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07426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7FF4B-EDCE-E695-6868-5D1393EA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ABDE15-A289-E441-A2F2-B78800810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9C9315-4AEB-377F-746F-18FD8E7E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30/8/2023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5862F6-F84F-D9BB-09F2-0ED63686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8587D9-602D-AA0D-1DA8-A1246421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59201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A0DA2-39CA-42EC-15AA-67A8F942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A20C0-5D8B-ADEE-580F-E5F9E1D5F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42F74F-81E5-4519-96C9-B23ACF20F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9E0DAF-DC38-3C8A-4153-10B00BF6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30/8/2023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C32A5C-7B0C-B3D8-965D-4B4898D0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806D5C-A3D1-8643-574B-1DD57E7B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72559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AB408-4B95-2B50-0B00-326FE607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EE6C58-E549-95E4-2695-EEF44A8A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D3C505-2793-93B5-C7DB-4674FAA76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2102DF-FB02-4691-C1C1-E03389CA8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4B0BAC-C1CA-1499-F7B1-FC0B3E601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6C6DC2-BBD4-0417-7576-72934EDA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30/8/2023</a:t>
            </a:fld>
            <a:endParaRPr lang="es-D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1B0CB6-6339-2708-4BF8-898564DB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50A9095-519B-D2F1-C218-5350EA86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59642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DADF9-9359-F551-23AE-5A249694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EF0F7D-03A0-2AFF-33FB-063F9E8D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30/8/2023</a:t>
            </a:fld>
            <a:endParaRPr lang="es-D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A82CEE-95BF-8514-9CA9-F7525BBD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900E20-09BA-2697-15AB-F1E93498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7919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E858E0-E173-A647-21AE-E1A98805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30/8/2023</a:t>
            </a:fld>
            <a:endParaRPr lang="es-D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F141E7-D9E9-85FD-C5A6-72A09BD8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7563F1-4681-7269-CF27-DA8F7B59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67425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670F9-B8B2-60E0-E2DB-3FAB7635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DBC56F-0A18-5CEF-7112-03B6B3824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303F16-EC80-F5A9-F52C-FE28C3CC0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021F0A-710F-1D5F-4169-CB5E9D15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30/8/2023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63B8C9-4F1A-340C-39CC-9F337F26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124437-BCC2-1CDE-7EFD-989AF5C9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07841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CD357-D788-ACDD-A997-78EE366C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E63219-9116-E0F1-B48D-EE6699FB3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1A1056-F45B-14D4-EFE9-E610D752D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B3EA87-821B-8DD3-9DA2-D6A5E824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30/8/2023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10ED94-B12E-8EC0-E019-3F6492EC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D71B19-E41B-1EE2-F304-CB86B402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706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EF15221-5286-BDF6-420C-FA1CB7226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BABF7E-ECF4-D30A-98CF-1F18C1B95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2BAEDA-4F5A-68B5-2873-4C58743B8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847D-2EA8-4CB8-BB7B-16DB1C1C0066}" type="datetimeFigureOut">
              <a:rPr lang="es-DO" smtClean="0"/>
              <a:t>30/8/2023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4DD60D-8C03-4359-75AF-8C9C4C4FB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4B457B-00AB-805E-9BD4-6CC0909CE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3261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miro.com/app/board/uXjVMrc3cd0=/?share_link_id=389500492013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3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33.jpeg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github.com/HariGrullon/Vivienda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15">
            <a:extLst>
              <a:ext uri="{FF2B5EF4-FFF2-40B4-BE49-F238E27FC236}">
                <a16:creationId xmlns:a16="http://schemas.microsoft.com/office/drawing/2014/main" id="{9CF83D7D-2701-4A9F-A9E6-8E9AC2DF2B59}"/>
              </a:ext>
            </a:extLst>
          </p:cNvPr>
          <p:cNvCxnSpPr/>
          <p:nvPr/>
        </p:nvCxnSpPr>
        <p:spPr>
          <a:xfrm>
            <a:off x="4820285" y="8673465"/>
            <a:ext cx="57594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6B2735F-967A-4E74-8E1D-BC3744C7E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-10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DO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A478D8F-839A-459F-BC71-13630EA3C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855" y="727864"/>
            <a:ext cx="70993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DO" sz="2400" b="1" i="0" dirty="0">
                <a:solidFill>
                  <a:srgbClr val="1E1F21"/>
                </a:solidFill>
                <a:effectLst/>
                <a:latin typeface="+mj-lt"/>
              </a:rPr>
              <a:t>ANALISIS PREDICTIVO DE NEGOCIOS (CA)</a:t>
            </a:r>
          </a:p>
          <a:p>
            <a:pPr algn="ctr"/>
            <a:r>
              <a:rPr lang="es-DO" sz="2400" b="1" i="0" dirty="0">
                <a:solidFill>
                  <a:srgbClr val="1E1F21"/>
                </a:solidFill>
                <a:effectLst/>
                <a:latin typeface="+mj-lt"/>
              </a:rPr>
              <a:t>MEA519-1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altLang="es-DO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DO" altLang="es-DO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Profesora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altLang="es-D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DO" sz="2400" b="0" i="0" dirty="0">
                <a:solidFill>
                  <a:srgbClr val="36383C"/>
                </a:solidFill>
                <a:effectLst/>
                <a:latin typeface="+mj-lt"/>
              </a:rPr>
              <a:t>Ana Gabriela Tavárez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altLang="es-DO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DO" altLang="es-DO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Estudiantes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altLang="es-D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DO" altLang="es-D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 Hari Grullón                </a:t>
            </a:r>
            <a:r>
              <a:rPr kumimoji="0" lang="es-DO" altLang="es-DO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ID</a:t>
            </a:r>
            <a:r>
              <a:rPr kumimoji="0" lang="es-DO" altLang="es-D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 1107693 </a:t>
            </a:r>
            <a:endParaRPr kumimoji="0" lang="es-DO" altLang="es-D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DO" altLang="es-D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Nerfi Pérez                 </a:t>
            </a:r>
            <a:r>
              <a:rPr kumimoji="0" lang="es-DO" altLang="es-DO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 ID</a:t>
            </a:r>
            <a:r>
              <a:rPr kumimoji="0" lang="es-DO" altLang="es-D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 1107941 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BC568EF-4FB8-47AB-A370-79D38331F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185" y="4931497"/>
            <a:ext cx="70993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altLang="es-DO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DO" altLang="es-DO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Tema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altLang="es-DO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DO" altLang="es-DO" sz="2400" b="0" i="0" u="none" strike="noStrike" cap="none" normalizeH="0" baseline="0" dirty="0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s-DO" sz="2400" b="0" i="0" dirty="0">
                <a:effectLst/>
                <a:latin typeface="+mj-lt"/>
              </a:rPr>
              <a:t>Planteamiento de un problema de negocios</a:t>
            </a:r>
            <a:endParaRPr kumimoji="0" lang="es-DO" altLang="es-DO" sz="24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altLang="es-D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n 2" descr="Logotipo&#10;&#10;Descripción generada automáticamente">
            <a:extLst>
              <a:ext uri="{FF2B5EF4-FFF2-40B4-BE49-F238E27FC236}">
                <a16:creationId xmlns:a16="http://schemas.microsoft.com/office/drawing/2014/main" id="{31304A08-4914-4C79-8ECE-16A05000C34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575" y="126895"/>
            <a:ext cx="2814320" cy="13741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1DE797-BB30-4243-895B-6C7A411C62AF}"/>
              </a:ext>
            </a:extLst>
          </p:cNvPr>
          <p:cNvSpPr/>
          <p:nvPr/>
        </p:nvSpPr>
        <p:spPr>
          <a:xfrm>
            <a:off x="0" y="0"/>
            <a:ext cx="685800" cy="6843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21031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15">
            <a:extLst>
              <a:ext uri="{FF2B5EF4-FFF2-40B4-BE49-F238E27FC236}">
                <a16:creationId xmlns:a16="http://schemas.microsoft.com/office/drawing/2014/main" id="{9CF83D7D-2701-4A9F-A9E6-8E9AC2DF2B59}"/>
              </a:ext>
            </a:extLst>
          </p:cNvPr>
          <p:cNvCxnSpPr/>
          <p:nvPr/>
        </p:nvCxnSpPr>
        <p:spPr>
          <a:xfrm>
            <a:off x="4820285" y="8673465"/>
            <a:ext cx="57594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6B2735F-967A-4E74-8E1D-BC3744C7E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-10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D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1DE797-BB30-4243-895B-6C7A411C62AF}"/>
              </a:ext>
            </a:extLst>
          </p:cNvPr>
          <p:cNvSpPr/>
          <p:nvPr/>
        </p:nvSpPr>
        <p:spPr>
          <a:xfrm>
            <a:off x="0" y="1654465"/>
            <a:ext cx="12192000" cy="16488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B2F664-B2D3-4952-A531-96111B1C4A5B}"/>
              </a:ext>
            </a:extLst>
          </p:cNvPr>
          <p:cNvSpPr/>
          <p:nvPr/>
        </p:nvSpPr>
        <p:spPr>
          <a:xfrm>
            <a:off x="740570" y="4536779"/>
            <a:ext cx="10032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s-DO" sz="2000" i="0" dirty="0">
                <a:effectLst/>
              </a:rPr>
              <a:t>Una agencia inmobiliaria podría emplear la regresión lineal para predecir el precio de una vivienda en función de características como el tamaño, el número de habitaciones, la ubicación y las comodidades.</a:t>
            </a:r>
            <a:endParaRPr lang="es-DO" sz="2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B1CE173-182F-704C-06BE-68017EC7AE46}"/>
              </a:ext>
            </a:extLst>
          </p:cNvPr>
          <p:cNvSpPr txBox="1"/>
          <p:nvPr/>
        </p:nvSpPr>
        <p:spPr>
          <a:xfrm>
            <a:off x="2239626" y="2823163"/>
            <a:ext cx="467552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s-DO" sz="2800" b="1" i="0" dirty="0">
                <a:solidFill>
                  <a:schemeClr val="bg1"/>
                </a:solidFill>
                <a:effectLst/>
                <a:latin typeface="+mj-lt"/>
              </a:rPr>
              <a:t>Análisis de Precio de Viviendas</a:t>
            </a:r>
            <a:endParaRPr lang="es-DO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D531551-D799-8F1D-5817-2AB54D32E97B}"/>
              </a:ext>
            </a:extLst>
          </p:cNvPr>
          <p:cNvSpPr txBox="1"/>
          <p:nvPr/>
        </p:nvSpPr>
        <p:spPr>
          <a:xfrm>
            <a:off x="1028270" y="1890779"/>
            <a:ext cx="813911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PLANTEAMIENTO DEL PROBLEMA DE NEGOCIOS</a:t>
            </a:r>
          </a:p>
        </p:txBody>
      </p:sp>
      <p:pic>
        <p:nvPicPr>
          <p:cNvPr id="1028" name="Picture 4" descr="Realiza el análisis comparativo de precios de tus inmuebles por zona">
            <a:extLst>
              <a:ext uri="{FF2B5EF4-FFF2-40B4-BE49-F238E27FC236}">
                <a16:creationId xmlns:a16="http://schemas.microsoft.com/office/drawing/2014/main" id="{64849749-44DF-E695-2897-31735649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989" y="1071774"/>
            <a:ext cx="2461491" cy="163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05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033EB8-742A-4891-86BC-A7C093A7CA79}"/>
              </a:ext>
            </a:extLst>
          </p:cNvPr>
          <p:cNvSpPr/>
          <p:nvPr/>
        </p:nvSpPr>
        <p:spPr>
          <a:xfrm>
            <a:off x="0" y="0"/>
            <a:ext cx="654127" cy="6843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DO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A5F125-EE6D-4C25-8F9C-673B9A67AC07}"/>
              </a:ext>
            </a:extLst>
          </p:cNvPr>
          <p:cNvSpPr/>
          <p:nvPr/>
        </p:nvSpPr>
        <p:spPr>
          <a:xfrm>
            <a:off x="1565352" y="2155510"/>
            <a:ext cx="9236076" cy="2356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algn="just">
              <a:lnSpc>
                <a:spcPct val="90000"/>
              </a:lnSpc>
              <a:spcAft>
                <a:spcPts val="800"/>
              </a:spcAft>
            </a:pPr>
            <a:r>
              <a:rPr lang="es-DO" sz="2000" b="1" i="0" dirty="0">
                <a:effectLst/>
              </a:rPr>
              <a:t>California </a:t>
            </a:r>
            <a:r>
              <a:rPr lang="es-DO" sz="2000" b="1" i="0" dirty="0" err="1">
                <a:effectLst/>
              </a:rPr>
              <a:t>Housing</a:t>
            </a:r>
            <a:r>
              <a:rPr lang="es-DO" sz="2000" b="1" i="0" dirty="0">
                <a:effectLst/>
              </a:rPr>
              <a:t> </a:t>
            </a:r>
            <a:r>
              <a:rPr lang="es-DO" sz="2000" b="1" i="0" dirty="0" err="1">
                <a:effectLst/>
              </a:rPr>
              <a:t>Prices</a:t>
            </a:r>
            <a:r>
              <a:rPr lang="es-DO" sz="2000" b="1" i="0" dirty="0">
                <a:effectLst/>
              </a:rPr>
              <a:t> </a:t>
            </a:r>
            <a:r>
              <a:rPr lang="es-DO" sz="2000" b="1" i="0" dirty="0" err="1">
                <a:effectLst/>
              </a:rPr>
              <a:t>Dataset</a:t>
            </a:r>
            <a:endParaRPr lang="es-DO" sz="2000" b="1" i="0" dirty="0">
              <a:effectLst/>
            </a:endParaRPr>
          </a:p>
          <a:p>
            <a:pPr marL="228600" lvl="1" algn="just">
              <a:lnSpc>
                <a:spcPct val="90000"/>
              </a:lnSpc>
              <a:spcAft>
                <a:spcPts val="800"/>
              </a:spcAft>
            </a:pPr>
            <a:endParaRPr lang="es-DO" sz="1100" b="0" i="0" dirty="0">
              <a:effectLst/>
            </a:endParaRPr>
          </a:p>
          <a:p>
            <a:pPr marL="228600" lvl="1" algn="just">
              <a:lnSpc>
                <a:spcPct val="90000"/>
              </a:lnSpc>
              <a:spcAft>
                <a:spcPts val="800"/>
              </a:spcAft>
            </a:pPr>
            <a:r>
              <a:rPr lang="es-DO" sz="2000" b="0" i="0" dirty="0">
                <a:effectLst/>
              </a:rPr>
              <a:t>Este conjunto de datos </a:t>
            </a:r>
            <a:r>
              <a:rPr lang="es-DO" sz="2000" dirty="0"/>
              <a:t>contiene 20,640 entradas y 10 variables de información </a:t>
            </a:r>
            <a:r>
              <a:rPr lang="es-DO" sz="2000" b="0" i="0" dirty="0">
                <a:effectLst/>
              </a:rPr>
              <a:t>sobre el precio medio de las viviendas en diferentes distritos de California, junto con varias características como ingresos medios, edad media de la vivienda y proximidad al mar.</a:t>
            </a:r>
            <a:endParaRPr lang="es-DO" sz="2000" dirty="0">
              <a:effectLst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D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s-DO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s-DO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3202F-C5A6-4E4E-9517-ABA86D3F5420}"/>
              </a:ext>
            </a:extLst>
          </p:cNvPr>
          <p:cNvSpPr/>
          <p:nvPr/>
        </p:nvSpPr>
        <p:spPr>
          <a:xfrm>
            <a:off x="831927" y="1194686"/>
            <a:ext cx="776642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DO" sz="2800" b="1" i="0" dirty="0">
                <a:solidFill>
                  <a:srgbClr val="36383C"/>
                </a:solidFill>
                <a:effectLst/>
                <a:latin typeface="+mj-lt"/>
              </a:rPr>
              <a:t>Planteamiento de la fuente de datos y características</a:t>
            </a:r>
            <a:endParaRPr lang="en-US" sz="2800" b="1" dirty="0">
              <a:latin typeface="+mj-lt"/>
            </a:endParaRPr>
          </a:p>
        </p:txBody>
      </p:sp>
      <p:pic>
        <p:nvPicPr>
          <p:cNvPr id="2050" name="Picture 2" descr="Dataset Images – Browse 7,421 Stock Photos, Vectors, and Video | Adobe Stock">
            <a:extLst>
              <a:ext uri="{FF2B5EF4-FFF2-40B4-BE49-F238E27FC236}">
                <a16:creationId xmlns:a16="http://schemas.microsoft.com/office/drawing/2014/main" id="{2B71C9E7-88EB-ABDF-B705-F010F8627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5" t="25277" r="15001" b="9444"/>
          <a:stretch/>
        </p:blipFill>
        <p:spPr bwMode="auto">
          <a:xfrm>
            <a:off x="876454" y="1930210"/>
            <a:ext cx="971550" cy="91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u Casa Total">
            <a:extLst>
              <a:ext uri="{FF2B5EF4-FFF2-40B4-BE49-F238E27FC236}">
                <a16:creationId xmlns:a16="http://schemas.microsoft.com/office/drawing/2014/main" id="{D34CD9DE-8C8F-C504-D1D0-7F6978712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49" y="458760"/>
            <a:ext cx="2257426" cy="145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verything You Need to Know: R and/or R Studio">
            <a:extLst>
              <a:ext uri="{FF2B5EF4-FFF2-40B4-BE49-F238E27FC236}">
                <a16:creationId xmlns:a16="http://schemas.microsoft.com/office/drawing/2014/main" id="{DC57A5DE-85A0-DC4A-BDB6-1629C9817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29723" r="6785" b="27183"/>
          <a:stretch/>
        </p:blipFill>
        <p:spPr bwMode="auto">
          <a:xfrm>
            <a:off x="7829550" y="5406408"/>
            <a:ext cx="3590925" cy="97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C98DD8C4-5D15-92B0-C7FF-CB96288BAF53}"/>
              </a:ext>
            </a:extLst>
          </p:cNvPr>
          <p:cNvSpPr/>
          <p:nvPr/>
        </p:nvSpPr>
        <p:spPr>
          <a:xfrm>
            <a:off x="1848004" y="4623350"/>
            <a:ext cx="8374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/>
              <a:t>U</a:t>
            </a:r>
            <a:r>
              <a:rPr lang="es-DO" sz="2000" dirty="0"/>
              <a:t>tilizamos la herramienta de R-Studio, bajo el lenguaje de programación de R</a:t>
            </a:r>
            <a:r>
              <a:rPr lang="es-DO" sz="2000" dirty="0">
                <a:solidFill>
                  <a:srgbClr val="36383C"/>
                </a:solidFill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381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033EB8-742A-4891-86BC-A7C093A7CA79}"/>
              </a:ext>
            </a:extLst>
          </p:cNvPr>
          <p:cNvSpPr/>
          <p:nvPr/>
        </p:nvSpPr>
        <p:spPr>
          <a:xfrm>
            <a:off x="0" y="0"/>
            <a:ext cx="654127" cy="6843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DO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3202F-C5A6-4E4E-9517-ABA86D3F5420}"/>
              </a:ext>
            </a:extLst>
          </p:cNvPr>
          <p:cNvSpPr/>
          <p:nvPr/>
        </p:nvSpPr>
        <p:spPr>
          <a:xfrm>
            <a:off x="1159276" y="788649"/>
            <a:ext cx="3534799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DO" sz="2800" b="0" i="0" dirty="0">
                <a:solidFill>
                  <a:srgbClr val="36383C"/>
                </a:solidFill>
                <a:effectLst/>
                <a:latin typeface="Lato" panose="020F0502020204030203" pitchFamily="34" charset="0"/>
              </a:rPr>
              <a:t>Análisis descriptivo</a:t>
            </a:r>
            <a:endParaRPr lang="en-US" sz="2800" b="1" dirty="0">
              <a:latin typeface="+mj-lt"/>
            </a:endParaRPr>
          </a:p>
        </p:txBody>
      </p:sp>
      <p:pic>
        <p:nvPicPr>
          <p:cNvPr id="1028" name="Picture 4" descr="BIPragma">
            <a:extLst>
              <a:ext uri="{FF2B5EF4-FFF2-40B4-BE49-F238E27FC236}">
                <a16:creationId xmlns:a16="http://schemas.microsoft.com/office/drawing/2014/main" id="{4A4985F9-3753-28C6-FD8E-5A0C73D6A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782" y="190260"/>
            <a:ext cx="1717884" cy="145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6ECF03F-7A83-958A-14B2-4ECC83F91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255" y="4278496"/>
            <a:ext cx="7874986" cy="179085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8A5EC3F-9A26-E024-9717-F936D2B50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794" y="2118049"/>
            <a:ext cx="8349059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4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033EB8-742A-4891-86BC-A7C093A7CA79}"/>
              </a:ext>
            </a:extLst>
          </p:cNvPr>
          <p:cNvSpPr/>
          <p:nvPr/>
        </p:nvSpPr>
        <p:spPr>
          <a:xfrm>
            <a:off x="0" y="0"/>
            <a:ext cx="654127" cy="6843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DO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3202F-C5A6-4E4E-9517-ABA86D3F5420}"/>
              </a:ext>
            </a:extLst>
          </p:cNvPr>
          <p:cNvSpPr/>
          <p:nvPr/>
        </p:nvSpPr>
        <p:spPr>
          <a:xfrm>
            <a:off x="1036535" y="224302"/>
            <a:ext cx="376776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DO" sz="2800" b="1" i="0" dirty="0">
                <a:solidFill>
                  <a:srgbClr val="36383C"/>
                </a:solidFill>
                <a:effectLst/>
                <a:latin typeface="+mj-lt"/>
              </a:rPr>
              <a:t>Visualización de los datos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BA76FF-4421-81E0-2EC9-A7CCD2579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484" y="839073"/>
            <a:ext cx="6865157" cy="3463896"/>
          </a:xfrm>
          <a:prstGeom prst="rect">
            <a:avLst/>
          </a:prstGeom>
        </p:spPr>
      </p:pic>
      <p:pic>
        <p:nvPicPr>
          <p:cNvPr id="7" name="Picture 6" descr="Las herramientas de visualización de datos más populares | datos.gob.es">
            <a:extLst>
              <a:ext uri="{FF2B5EF4-FFF2-40B4-BE49-F238E27FC236}">
                <a16:creationId xmlns:a16="http://schemas.microsoft.com/office/drawing/2014/main" id="{228ACA88-F952-B900-0D41-EB3A33B15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0" t="6565" r="8904" b="5509"/>
          <a:stretch/>
        </p:blipFill>
        <p:spPr bwMode="auto">
          <a:xfrm>
            <a:off x="9744937" y="270383"/>
            <a:ext cx="2205817" cy="125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A6F46AB-BF75-2B8F-097E-902259293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548" y="4520056"/>
            <a:ext cx="3937111" cy="222210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7C826FD-7473-CB36-B6B6-1353E5DD6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2772" y="4302969"/>
            <a:ext cx="4826560" cy="254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9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033EB8-742A-4891-86BC-A7C093A7CA79}"/>
              </a:ext>
            </a:extLst>
          </p:cNvPr>
          <p:cNvSpPr/>
          <p:nvPr/>
        </p:nvSpPr>
        <p:spPr>
          <a:xfrm>
            <a:off x="0" y="0"/>
            <a:ext cx="654127" cy="6843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DO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3202F-C5A6-4E4E-9517-ABA86D3F5420}"/>
              </a:ext>
            </a:extLst>
          </p:cNvPr>
          <p:cNvSpPr/>
          <p:nvPr/>
        </p:nvSpPr>
        <p:spPr>
          <a:xfrm>
            <a:off x="785273" y="541543"/>
            <a:ext cx="328218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DO" sz="2800" b="1" i="0">
                <a:solidFill>
                  <a:srgbClr val="36383C"/>
                </a:solidFill>
                <a:effectLst/>
                <a:latin typeface="+mj-lt"/>
              </a:rPr>
              <a:t>Matriz </a:t>
            </a:r>
            <a:r>
              <a:rPr lang="es-DO" sz="2800" b="1" i="0" dirty="0">
                <a:solidFill>
                  <a:srgbClr val="36383C"/>
                </a:solidFill>
                <a:effectLst/>
                <a:latin typeface="+mj-lt"/>
              </a:rPr>
              <a:t>de correlación </a:t>
            </a:r>
            <a:endParaRPr lang="en-US" sz="2800" b="1" dirty="0">
              <a:latin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2F14A7-F28C-03F9-FBF7-756470F94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79" t="9554"/>
          <a:stretch/>
        </p:blipFill>
        <p:spPr>
          <a:xfrm>
            <a:off x="6909759" y="2759308"/>
            <a:ext cx="4076753" cy="315144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D25CE0C-7D38-6876-1B30-3743D3DCF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73" y="2670841"/>
            <a:ext cx="5550209" cy="325174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93E1CD5-CA0F-24AF-CD63-D45DD31BA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615" y="1133812"/>
            <a:ext cx="4625741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0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033EB8-742A-4891-86BC-A7C093A7CA79}"/>
              </a:ext>
            </a:extLst>
          </p:cNvPr>
          <p:cNvSpPr/>
          <p:nvPr/>
        </p:nvSpPr>
        <p:spPr>
          <a:xfrm>
            <a:off x="0" y="0"/>
            <a:ext cx="654127" cy="6843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DO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3202F-C5A6-4E4E-9517-ABA86D3F5420}"/>
              </a:ext>
            </a:extLst>
          </p:cNvPr>
          <p:cNvSpPr/>
          <p:nvPr/>
        </p:nvSpPr>
        <p:spPr>
          <a:xfrm>
            <a:off x="654127" y="587359"/>
            <a:ext cx="884742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DO" sz="2800" b="1" i="0" dirty="0">
                <a:solidFill>
                  <a:srgbClr val="36383C"/>
                </a:solidFill>
                <a:effectLst/>
                <a:latin typeface="+mj-lt"/>
              </a:rPr>
              <a:t>Creación del modelo, evaluación y visualización de resultados</a:t>
            </a:r>
            <a:endParaRPr lang="en-US" sz="2800" b="1" dirty="0">
              <a:latin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497E66-E7AD-118D-FA22-95C9B0958F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97"/>
          <a:stretch/>
        </p:blipFill>
        <p:spPr>
          <a:xfrm>
            <a:off x="853558" y="1821348"/>
            <a:ext cx="5497098" cy="78377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911418A-909B-5252-8836-1E317CF73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99" y="3329064"/>
            <a:ext cx="5639289" cy="329974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06240DC-2A8B-7868-561C-AED8A3435E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7" r="-1" b="17788"/>
          <a:stretch/>
        </p:blipFill>
        <p:spPr>
          <a:xfrm>
            <a:off x="6550088" y="1821348"/>
            <a:ext cx="5511282" cy="170750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892B4A4-0121-94DE-F855-08584D9A6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1920" y="3772715"/>
            <a:ext cx="3699620" cy="68812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839CCBD-01B8-384D-8D5E-427726FC9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1920" y="4704699"/>
            <a:ext cx="3333811" cy="94496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DEEC6FC-2941-A20B-E035-428B253EC3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1920" y="5893525"/>
            <a:ext cx="3383573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0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033EB8-742A-4891-86BC-A7C093A7CA79}"/>
              </a:ext>
            </a:extLst>
          </p:cNvPr>
          <p:cNvSpPr/>
          <p:nvPr/>
        </p:nvSpPr>
        <p:spPr>
          <a:xfrm>
            <a:off x="0" y="0"/>
            <a:ext cx="654127" cy="6843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DO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3202F-C5A6-4E4E-9517-ABA86D3F5420}"/>
              </a:ext>
            </a:extLst>
          </p:cNvPr>
          <p:cNvSpPr/>
          <p:nvPr/>
        </p:nvSpPr>
        <p:spPr>
          <a:xfrm>
            <a:off x="831927" y="1194686"/>
            <a:ext cx="351288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DO" sz="2800" b="1" i="0" dirty="0">
                <a:solidFill>
                  <a:srgbClr val="36383C"/>
                </a:solidFill>
                <a:effectLst/>
                <a:latin typeface="+mj-lt"/>
              </a:rPr>
              <a:t>Predicciones de precios</a:t>
            </a:r>
            <a:endParaRPr lang="en-US" sz="2800" b="1" dirty="0">
              <a:latin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96FAB3-3AF3-FA53-947C-BB9D60A04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684" y="2197469"/>
            <a:ext cx="5383298" cy="327101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FBC3753-6ED3-AEDA-4BA5-00A5B26E7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27" y="2388518"/>
            <a:ext cx="4780587" cy="21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1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033EB8-742A-4891-86BC-A7C093A7CA79}"/>
              </a:ext>
            </a:extLst>
          </p:cNvPr>
          <p:cNvSpPr/>
          <p:nvPr/>
        </p:nvSpPr>
        <p:spPr>
          <a:xfrm>
            <a:off x="0" y="0"/>
            <a:ext cx="654127" cy="6843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DO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3202F-C5A6-4E4E-9517-ABA86D3F5420}"/>
              </a:ext>
            </a:extLst>
          </p:cNvPr>
          <p:cNvSpPr/>
          <p:nvPr/>
        </p:nvSpPr>
        <p:spPr>
          <a:xfrm>
            <a:off x="736677" y="580917"/>
            <a:ext cx="405944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DO" sz="2800" b="1" i="0" dirty="0">
                <a:solidFill>
                  <a:srgbClr val="36383C"/>
                </a:solidFill>
                <a:effectLst/>
                <a:latin typeface="+mj-lt"/>
              </a:rPr>
              <a:t>Planteamiento del Timeline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17" name="CuadroTexto 4">
            <a:extLst>
              <a:ext uri="{FF2B5EF4-FFF2-40B4-BE49-F238E27FC236}">
                <a16:creationId xmlns:a16="http://schemas.microsoft.com/office/drawing/2014/main" id="{8142C341-2F39-3786-7A4C-F6D493D407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977270"/>
              </p:ext>
            </p:extLst>
          </p:nvPr>
        </p:nvGraphicFramePr>
        <p:xfrm>
          <a:off x="824250" y="2827807"/>
          <a:ext cx="11166398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96AA7C96-9574-23D6-424C-92C8213BC1CE}"/>
              </a:ext>
            </a:extLst>
          </p:cNvPr>
          <p:cNvSpPr txBox="1"/>
          <p:nvPr/>
        </p:nvSpPr>
        <p:spPr>
          <a:xfrm>
            <a:off x="2030601" y="1668611"/>
            <a:ext cx="8258174" cy="7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2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Proyecto de análisis de precios de viviendas utilizando regresión lineal en un período de 4 semanas</a:t>
            </a:r>
          </a:p>
        </p:txBody>
      </p:sp>
      <p:pic>
        <p:nvPicPr>
          <p:cNvPr id="1028" name="Picture 4" descr="Miro - QBS Software">
            <a:extLst>
              <a:ext uri="{FF2B5EF4-FFF2-40B4-BE49-F238E27FC236}">
                <a16:creationId xmlns:a16="http://schemas.microsoft.com/office/drawing/2014/main" id="{BE83B215-7193-F095-82E0-38DFF9671D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5" b="28658"/>
          <a:stretch/>
        </p:blipFill>
        <p:spPr bwMode="auto">
          <a:xfrm>
            <a:off x="8398190" y="5532404"/>
            <a:ext cx="1612561" cy="7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7265DB9-6994-3C10-2FEF-C25BF48B3C24}"/>
              </a:ext>
            </a:extLst>
          </p:cNvPr>
          <p:cNvSpPr txBox="1"/>
          <p:nvPr/>
        </p:nvSpPr>
        <p:spPr>
          <a:xfrm>
            <a:off x="6329815" y="6382625"/>
            <a:ext cx="5678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DO" sz="1400" dirty="0">
                <a:hlinkClick r:id="rId8"/>
              </a:rPr>
              <a:t>https</a:t>
            </a:r>
            <a:r>
              <a:rPr lang="es-DO" sz="1400" dirty="0"/>
              <a:t>://miro.com/app/board/uXjVMrc3cd0=/?share_link_id=389500492013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D6BE07F-EFBF-CDA0-6110-F1486962DF8F}"/>
              </a:ext>
            </a:extLst>
          </p:cNvPr>
          <p:cNvSpPr txBox="1"/>
          <p:nvPr/>
        </p:nvSpPr>
        <p:spPr>
          <a:xfrm>
            <a:off x="1671204" y="6321070"/>
            <a:ext cx="442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DO" dirty="0">
                <a:hlinkClick r:id="rId9"/>
              </a:rPr>
              <a:t>https</a:t>
            </a:r>
            <a:r>
              <a:rPr lang="es-DO" dirty="0"/>
              <a:t>://github.com/HariGrullon/Vivienda.git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0163CDE-3074-780C-79C1-D6CEB5E52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84" b="22145"/>
          <a:stretch/>
        </p:blipFill>
        <p:spPr bwMode="auto">
          <a:xfrm>
            <a:off x="2422852" y="5627172"/>
            <a:ext cx="2215872" cy="69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19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247</Words>
  <Application>Microsoft Office PowerPoint</Application>
  <PresentationFormat>Panorámica</PresentationFormat>
  <Paragraphs>37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HARI RAFAEL GRULLON SANTANA</dc:creator>
  <cp:lastModifiedBy>HARI RAFAEL GRULLON SANTANA</cp:lastModifiedBy>
  <cp:revision>1</cp:revision>
  <dcterms:created xsi:type="dcterms:W3CDTF">2023-08-14T18:05:04Z</dcterms:created>
  <dcterms:modified xsi:type="dcterms:W3CDTF">2023-08-30T23:50:26Z</dcterms:modified>
</cp:coreProperties>
</file>