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316" r:id="rId4"/>
    <p:sldId id="320" r:id="rId5"/>
    <p:sldId id="317" r:id="rId6"/>
    <p:sldId id="318" r:id="rId7"/>
    <p:sldId id="319" r:id="rId8"/>
    <p:sldId id="321" r:id="rId9"/>
    <p:sldId id="322" r:id="rId10"/>
    <p:sldId id="323" r:id="rId11"/>
    <p:sldId id="310" r:id="rId12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1864D9-C375-49EB-A29A-EEBF0D2F280D}" v="37" dt="2023-09-24T23:38:34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 Grullon" userId="4abad8d6d416e912" providerId="LiveId" clId="{93B72571-D3D1-4ABE-83CE-E06294D85DE6}"/>
    <pc:docChg chg="undo custSel addSld delSld modSld sldOrd">
      <pc:chgData name="HARI Grullon" userId="4abad8d6d416e912" providerId="LiveId" clId="{93B72571-D3D1-4ABE-83CE-E06294D85DE6}" dt="2023-08-30T23:50:23.055" v="1142" actId="1076"/>
      <pc:docMkLst>
        <pc:docMk/>
      </pc:docMkLst>
      <pc:sldChg chg="modSp add mod ord">
        <pc:chgData name="HARI Grullon" userId="4abad8d6d416e912" providerId="LiveId" clId="{93B72571-D3D1-4ABE-83CE-E06294D85DE6}" dt="2023-08-30T23:50:14.129" v="1140" actId="1076"/>
        <pc:sldMkLst>
          <pc:docMk/>
          <pc:sldMk cId="2210316349" sldId="256"/>
        </pc:sldMkLst>
        <pc:spChg chg="mod">
          <ac:chgData name="HARI Grullon" userId="4abad8d6d416e912" providerId="LiveId" clId="{93B72571-D3D1-4ABE-83CE-E06294D85DE6}" dt="2023-08-14T19:14:46.617" v="594" actId="1076"/>
          <ac:spMkLst>
            <pc:docMk/>
            <pc:sldMk cId="2210316349" sldId="256"/>
            <ac:spMk id="6" creationId="{CA478D8F-839A-459F-BC71-13630EA3C60F}"/>
          </ac:spMkLst>
        </pc:spChg>
        <pc:spChg chg="mod">
          <ac:chgData name="HARI Grullon" userId="4abad8d6d416e912" providerId="LiveId" clId="{93B72571-D3D1-4ABE-83CE-E06294D85DE6}" dt="2023-08-23T19:59:22.632" v="1069" actId="207"/>
          <ac:spMkLst>
            <pc:docMk/>
            <pc:sldMk cId="2210316349" sldId="256"/>
            <ac:spMk id="9" creationId="{ABC568EF-4FB8-47AB-A370-79D38331FD09}"/>
          </ac:spMkLst>
        </pc:spChg>
        <pc:spChg chg="mod">
          <ac:chgData name="HARI Grullon" userId="4abad8d6d416e912" providerId="LiveId" clId="{93B72571-D3D1-4ABE-83CE-E06294D85DE6}" dt="2023-08-14T18:17:40.380" v="38" actId="207"/>
          <ac:spMkLst>
            <pc:docMk/>
            <pc:sldMk cId="2210316349" sldId="256"/>
            <ac:spMk id="12" creationId="{131DE797-BB30-4243-895B-6C7A411C62AF}"/>
          </ac:spMkLst>
        </pc:spChg>
        <pc:picChg chg="mod">
          <ac:chgData name="HARI Grullon" userId="4abad8d6d416e912" providerId="LiveId" clId="{93B72571-D3D1-4ABE-83CE-E06294D85DE6}" dt="2023-08-30T23:50:14.129" v="1140" actId="1076"/>
          <ac:picMkLst>
            <pc:docMk/>
            <pc:sldMk cId="2210316349" sldId="256"/>
            <ac:picMk id="10" creationId="{31304A08-4914-4C79-8ECE-16A05000C347}"/>
          </ac:picMkLst>
        </pc:picChg>
      </pc:sldChg>
      <pc:sldChg chg="delSp del mod">
        <pc:chgData name="HARI Grullon" userId="4abad8d6d416e912" providerId="LiveId" clId="{93B72571-D3D1-4ABE-83CE-E06294D85DE6}" dt="2023-08-14T18:08:53.382" v="5" actId="47"/>
        <pc:sldMkLst>
          <pc:docMk/>
          <pc:sldMk cId="2632877375" sldId="256"/>
        </pc:sldMkLst>
        <pc:spChg chg="del">
          <ac:chgData name="HARI Grullon" userId="4abad8d6d416e912" providerId="LiveId" clId="{93B72571-D3D1-4ABE-83CE-E06294D85DE6}" dt="2023-08-14T18:05:44.828" v="0" actId="21"/>
          <ac:spMkLst>
            <pc:docMk/>
            <pc:sldMk cId="2632877375" sldId="256"/>
            <ac:spMk id="2" creationId="{98F3DE3A-F614-639F-4A06-83E2D68E0DD6}"/>
          </ac:spMkLst>
        </pc:spChg>
        <pc:spChg chg="del">
          <ac:chgData name="HARI Grullon" userId="4abad8d6d416e912" providerId="LiveId" clId="{93B72571-D3D1-4ABE-83CE-E06294D85DE6}" dt="2023-08-14T18:05:47.546" v="1" actId="21"/>
          <ac:spMkLst>
            <pc:docMk/>
            <pc:sldMk cId="2632877375" sldId="256"/>
            <ac:spMk id="3" creationId="{E6B28833-D500-09B5-7984-A516E890BF43}"/>
          </ac:spMkLst>
        </pc:spChg>
      </pc:sldChg>
      <pc:sldChg chg="addSp delSp modSp add del mod setBg delDesignElem">
        <pc:chgData name="HARI Grullon" userId="4abad8d6d416e912" providerId="LiveId" clId="{93B72571-D3D1-4ABE-83CE-E06294D85DE6}" dt="2023-08-16T01:17:23.337" v="1026" actId="20577"/>
        <pc:sldMkLst>
          <pc:docMk/>
          <pc:sldMk cId="963811137" sldId="288"/>
        </pc:sldMkLst>
        <pc:spChg chg="mod">
          <ac:chgData name="HARI Grullon" userId="4abad8d6d416e912" providerId="LiveId" clId="{93B72571-D3D1-4ABE-83CE-E06294D85DE6}" dt="2023-08-14T18:50:04.987" v="438" actId="113"/>
          <ac:spMkLst>
            <pc:docMk/>
            <pc:sldMk cId="963811137" sldId="288"/>
            <ac:spMk id="2" creationId="{2703202F-C5A6-4E4E-9517-ABA86D3F5420}"/>
          </ac:spMkLst>
        </pc:spChg>
        <pc:spChg chg="add mod">
          <ac:chgData name="HARI Grullon" userId="4abad8d6d416e912" providerId="LiveId" clId="{93B72571-D3D1-4ABE-83CE-E06294D85DE6}" dt="2023-08-15T19:16:19.484" v="643" actId="207"/>
          <ac:spMkLst>
            <pc:docMk/>
            <pc:sldMk cId="963811137" sldId="288"/>
            <ac:spMk id="4" creationId="{C98DD8C4-5D15-92B0-C7FF-CB96288BAF53}"/>
          </ac:spMkLst>
        </pc:spChg>
        <pc:spChg chg="mod">
          <ac:chgData name="HARI Grullon" userId="4abad8d6d416e912" providerId="LiveId" clId="{93B72571-D3D1-4ABE-83CE-E06294D85DE6}" dt="2023-08-14T18:33:06.670" v="163" actId="207"/>
          <ac:spMkLst>
            <pc:docMk/>
            <pc:sldMk cId="963811137" sldId="288"/>
            <ac:spMk id="8" creationId="{C3033EB8-742A-4891-86BC-A7C093A7CA79}"/>
          </ac:spMkLst>
        </pc:spChg>
        <pc:spChg chg="mod">
          <ac:chgData name="HARI Grullon" userId="4abad8d6d416e912" providerId="LiveId" clId="{93B72571-D3D1-4ABE-83CE-E06294D85DE6}" dt="2023-08-16T01:17:23.337" v="1026" actId="20577"/>
          <ac:spMkLst>
            <pc:docMk/>
            <pc:sldMk cId="963811137" sldId="288"/>
            <ac:spMk id="10" creationId="{00A5F125-EE6D-4C25-8F9C-673B9A67AC07}"/>
          </ac:spMkLst>
        </pc:spChg>
        <pc:spChg chg="del">
          <ac:chgData name="HARI Grullon" userId="4abad8d6d416e912" providerId="LiveId" clId="{93B72571-D3D1-4ABE-83CE-E06294D85DE6}" dt="2023-08-14T18:15:18.846" v="17"/>
          <ac:spMkLst>
            <pc:docMk/>
            <pc:sldMk cId="963811137" sldId="288"/>
            <ac:spMk id="23" creationId="{AD96FDFD-4E42-4A06-B8B5-768A1DB9C2A9}"/>
          </ac:spMkLst>
        </pc:spChg>
        <pc:picChg chg="add del mod">
          <ac:chgData name="HARI Grullon" userId="4abad8d6d416e912" providerId="LiveId" clId="{93B72571-D3D1-4ABE-83CE-E06294D85DE6}" dt="2023-08-14T18:34:28.608" v="212" actId="478"/>
          <ac:picMkLst>
            <pc:docMk/>
            <pc:sldMk cId="963811137" sldId="288"/>
            <ac:picMk id="3" creationId="{6909898B-8D62-5C13-C492-B9F3C3990485}"/>
          </ac:picMkLst>
        </pc:picChg>
        <pc:picChg chg="add del mod">
          <ac:chgData name="HARI Grullon" userId="4abad8d6d416e912" providerId="LiveId" clId="{93B72571-D3D1-4ABE-83CE-E06294D85DE6}" dt="2023-08-15T19:40:19.390" v="787" actId="478"/>
          <ac:picMkLst>
            <pc:docMk/>
            <pc:sldMk cId="963811137" sldId="288"/>
            <ac:picMk id="3" creationId="{AFEF8EB1-0933-EAF7-540E-ED747D7FBB43}"/>
          </ac:picMkLst>
        </pc:picChg>
        <pc:picChg chg="del">
          <ac:chgData name="HARI Grullon" userId="4abad8d6d416e912" providerId="LiveId" clId="{93B72571-D3D1-4ABE-83CE-E06294D85DE6}" dt="2023-08-14T18:33:15.669" v="166" actId="478"/>
          <ac:picMkLst>
            <pc:docMk/>
            <pc:sldMk cId="963811137" sldId="288"/>
            <ac:picMk id="5" creationId="{0B6FDAF6-E9C3-B5B6-B1ED-1C9258410C63}"/>
          </ac:picMkLst>
        </pc:picChg>
        <pc:picChg chg="del">
          <ac:chgData name="HARI Grullon" userId="4abad8d6d416e912" providerId="LiveId" clId="{93B72571-D3D1-4ABE-83CE-E06294D85DE6}" dt="2023-08-14T18:33:14.740" v="165" actId="478"/>
          <ac:picMkLst>
            <pc:docMk/>
            <pc:sldMk cId="963811137" sldId="288"/>
            <ac:picMk id="6" creationId="{7A70B35A-8DA7-8C3B-F9A9-FC70ED1FDB01}"/>
          </ac:picMkLst>
        </pc:picChg>
        <pc:picChg chg="del">
          <ac:chgData name="HARI Grullon" userId="4abad8d6d416e912" providerId="LiveId" clId="{93B72571-D3D1-4ABE-83CE-E06294D85DE6}" dt="2023-08-14T18:33:14.048" v="164" actId="478"/>
          <ac:picMkLst>
            <pc:docMk/>
            <pc:sldMk cId="963811137" sldId="288"/>
            <ac:picMk id="7" creationId="{B15D0775-B552-13C2-D9CF-8A0415F2BB7D}"/>
          </ac:picMkLst>
        </pc:picChg>
        <pc:picChg chg="add mod">
          <ac:chgData name="HARI Grullon" userId="4abad8d6d416e912" providerId="LiveId" clId="{93B72571-D3D1-4ABE-83CE-E06294D85DE6}" dt="2023-08-14T18:41:08.400" v="256"/>
          <ac:picMkLst>
            <pc:docMk/>
            <pc:sldMk cId="963811137" sldId="288"/>
            <ac:picMk id="2050" creationId="{2B71C9E7-88EB-ABDF-B705-F010F862725A}"/>
          </ac:picMkLst>
        </pc:picChg>
        <pc:picChg chg="add del mod">
          <ac:chgData name="HARI Grullon" userId="4abad8d6d416e912" providerId="LiveId" clId="{93B72571-D3D1-4ABE-83CE-E06294D85DE6}" dt="2023-08-14T18:42:54.506" v="262" actId="478"/>
          <ac:picMkLst>
            <pc:docMk/>
            <pc:sldMk cId="963811137" sldId="288"/>
            <ac:picMk id="2052" creationId="{79279DAB-EFC5-5015-7930-450AE566AD68}"/>
          </ac:picMkLst>
        </pc:picChg>
        <pc:picChg chg="add mod">
          <ac:chgData name="HARI Grullon" userId="4abad8d6d416e912" providerId="LiveId" clId="{93B72571-D3D1-4ABE-83CE-E06294D85DE6}" dt="2023-08-14T18:48:38.752" v="383" actId="1076"/>
          <ac:picMkLst>
            <pc:docMk/>
            <pc:sldMk cId="963811137" sldId="288"/>
            <ac:picMk id="2054" creationId="{D34CD9DE-8C8F-C504-D1D0-7F69787126C6}"/>
          </ac:picMkLst>
        </pc:picChg>
        <pc:picChg chg="add mod">
          <ac:chgData name="HARI Grullon" userId="4abad8d6d416e912" providerId="LiveId" clId="{93B72571-D3D1-4ABE-83CE-E06294D85DE6}" dt="2023-08-14T18:48:10.467" v="379" actId="1076"/>
          <ac:picMkLst>
            <pc:docMk/>
            <pc:sldMk cId="963811137" sldId="288"/>
            <ac:picMk id="2056" creationId="{DC57A5DE-85A0-DC4A-BDB6-1629C981765A}"/>
          </ac:picMkLst>
        </pc:picChg>
      </pc:sldChg>
      <pc:sldChg chg="addSp delSp modSp add del mod">
        <pc:chgData name="HARI Grullon" userId="4abad8d6d416e912" providerId="LiveId" clId="{93B72571-D3D1-4ABE-83CE-E06294D85DE6}" dt="2023-08-14T19:15:03.504" v="597" actId="1076"/>
        <pc:sldMkLst>
          <pc:docMk/>
          <pc:sldMk cId="738059358" sldId="309"/>
        </pc:sldMkLst>
        <pc:spChg chg="mod">
          <ac:chgData name="HARI Grullon" userId="4abad8d6d416e912" providerId="LiveId" clId="{93B72571-D3D1-4ABE-83CE-E06294D85DE6}" dt="2023-08-14T18:35:53.034" v="224" actId="1076"/>
          <ac:spMkLst>
            <pc:docMk/>
            <pc:sldMk cId="738059358" sldId="309"/>
            <ac:spMk id="2" creationId="{AEB2F664-B2D3-4952-A531-96111B1C4A5B}"/>
          </ac:spMkLst>
        </pc:spChg>
        <pc:spChg chg="add mod">
          <ac:chgData name="HARI Grullon" userId="4abad8d6d416e912" providerId="LiveId" clId="{93B72571-D3D1-4ABE-83CE-E06294D85DE6}" dt="2023-08-14T18:30:37.564" v="157" actId="14100"/>
          <ac:spMkLst>
            <pc:docMk/>
            <pc:sldMk cId="738059358" sldId="309"/>
            <ac:spMk id="6" creationId="{AB1CE173-182F-704C-06BE-68017EC7AE46}"/>
          </ac:spMkLst>
        </pc:spChg>
        <pc:spChg chg="add mod">
          <ac:chgData name="HARI Grullon" userId="4abad8d6d416e912" providerId="LiveId" clId="{93B72571-D3D1-4ABE-83CE-E06294D85DE6}" dt="2023-08-14T18:35:04.485" v="218" actId="2711"/>
          <ac:spMkLst>
            <pc:docMk/>
            <pc:sldMk cId="738059358" sldId="309"/>
            <ac:spMk id="9" creationId="{AD531551-D799-8F1D-5817-2AB54D32E97B}"/>
          </ac:spMkLst>
        </pc:spChg>
        <pc:spChg chg="mod">
          <ac:chgData name="HARI Grullon" userId="4abad8d6d416e912" providerId="LiveId" clId="{93B72571-D3D1-4ABE-83CE-E06294D85DE6}" dt="2023-08-14T19:15:00.341" v="596" actId="14100"/>
          <ac:spMkLst>
            <pc:docMk/>
            <pc:sldMk cId="738059358" sldId="309"/>
            <ac:spMk id="12" creationId="{131DE797-BB30-4243-895B-6C7A411C62AF}"/>
          </ac:spMkLst>
        </pc:spChg>
        <pc:picChg chg="del">
          <ac:chgData name="HARI Grullon" userId="4abad8d6d416e912" providerId="LiveId" clId="{93B72571-D3D1-4ABE-83CE-E06294D85DE6}" dt="2023-08-14T18:19:35.104" v="43" actId="478"/>
          <ac:picMkLst>
            <pc:docMk/>
            <pc:sldMk cId="738059358" sldId="309"/>
            <ac:picMk id="8" creationId="{4225B31F-8CA7-4492-BF6B-E161E39382DA}"/>
          </ac:picMkLst>
        </pc:picChg>
        <pc:picChg chg="del">
          <ac:chgData name="HARI Grullon" userId="4abad8d6d416e912" providerId="LiveId" clId="{93B72571-D3D1-4ABE-83CE-E06294D85DE6}" dt="2023-08-14T18:20:48.476" v="67" actId="478"/>
          <ac:picMkLst>
            <pc:docMk/>
            <pc:sldMk cId="738059358" sldId="309"/>
            <ac:picMk id="11" creationId="{A7FDF5D2-C47A-4356-99DD-185289364CEC}"/>
          </ac:picMkLst>
        </pc:picChg>
        <pc:picChg chg="add del mod">
          <ac:chgData name="HARI Grullon" userId="4abad8d6d416e912" providerId="LiveId" clId="{93B72571-D3D1-4ABE-83CE-E06294D85DE6}" dt="2023-08-14T18:30:10.678" v="150" actId="21"/>
          <ac:picMkLst>
            <pc:docMk/>
            <pc:sldMk cId="738059358" sldId="309"/>
            <ac:picMk id="1026" creationId="{1A5BCA77-86E9-45B6-646E-9938D629CAF2}"/>
          </ac:picMkLst>
        </pc:picChg>
        <pc:picChg chg="add mod">
          <ac:chgData name="HARI Grullon" userId="4abad8d6d416e912" providerId="LiveId" clId="{93B72571-D3D1-4ABE-83CE-E06294D85DE6}" dt="2023-08-14T19:15:03.504" v="597" actId="1076"/>
          <ac:picMkLst>
            <pc:docMk/>
            <pc:sldMk cId="738059358" sldId="309"/>
            <ac:picMk id="1028" creationId="{64849749-44DF-E695-2897-31735649027D}"/>
          </ac:picMkLst>
        </pc:picChg>
      </pc:sldChg>
      <pc:sldChg chg="addSp delSp modSp add mod">
        <pc:chgData name="HARI Grullon" userId="4abad8d6d416e912" providerId="LiveId" clId="{93B72571-D3D1-4ABE-83CE-E06294D85DE6}" dt="2023-08-30T23:49:34.110" v="1138" actId="1037"/>
        <pc:sldMkLst>
          <pc:docMk/>
          <pc:sldMk cId="137319073" sldId="310"/>
        </pc:sldMkLst>
        <pc:spChg chg="mod">
          <ac:chgData name="HARI Grullon" userId="4abad8d6d416e912" providerId="LiveId" clId="{93B72571-D3D1-4ABE-83CE-E06294D85DE6}" dt="2023-08-30T23:48:22.843" v="1126" actId="1076"/>
          <ac:spMkLst>
            <pc:docMk/>
            <pc:sldMk cId="137319073" sldId="310"/>
            <ac:spMk id="2" creationId="{2703202F-C5A6-4E4E-9517-ABA86D3F5420}"/>
          </ac:spMkLst>
        </pc:spChg>
        <pc:spChg chg="add mod">
          <ac:chgData name="HARI Grullon" userId="4abad8d6d416e912" providerId="LiveId" clId="{93B72571-D3D1-4ABE-83CE-E06294D85DE6}" dt="2023-08-30T23:49:34.110" v="1138" actId="1037"/>
          <ac:spMkLst>
            <pc:docMk/>
            <pc:sldMk cId="137319073" sldId="310"/>
            <ac:spMk id="4" creationId="{C7265DB9-6994-3C10-2FEF-C25BF48B3C24}"/>
          </ac:spMkLst>
        </pc:spChg>
        <pc:spChg chg="del">
          <ac:chgData name="HARI Grullon" userId="4abad8d6d416e912" providerId="LiveId" clId="{93B72571-D3D1-4ABE-83CE-E06294D85DE6}" dt="2023-08-14T18:49:32.768" v="386" actId="478"/>
          <ac:spMkLst>
            <pc:docMk/>
            <pc:sldMk cId="137319073" sldId="310"/>
            <ac:spMk id="4" creationId="{C98DD8C4-5D15-92B0-C7FF-CB96288BAF53}"/>
          </ac:spMkLst>
        </pc:spChg>
        <pc:spChg chg="add del mod">
          <ac:chgData name="HARI Grullon" userId="4abad8d6d416e912" providerId="LiveId" clId="{93B72571-D3D1-4ABE-83CE-E06294D85DE6}" dt="2023-08-14T18:54:34.196" v="473" actId="26606"/>
          <ac:spMkLst>
            <pc:docMk/>
            <pc:sldMk cId="137319073" sldId="310"/>
            <ac:spMk id="5" creationId="{46040651-00E7-9A7D-45C9-3F303C911A50}"/>
          </ac:spMkLst>
        </pc:spChg>
        <pc:spChg chg="add mod">
          <ac:chgData name="HARI Grullon" userId="4abad8d6d416e912" providerId="LiveId" clId="{93B72571-D3D1-4ABE-83CE-E06294D85DE6}" dt="2023-08-30T23:49:25.242" v="1128" actId="14100"/>
          <ac:spMkLst>
            <pc:docMk/>
            <pc:sldMk cId="137319073" sldId="310"/>
            <ac:spMk id="6" creationId="{1D6BE07F-EFBF-CDA0-6110-F1486962DF8F}"/>
          </ac:spMkLst>
        </pc:spChg>
        <pc:spChg chg="add mod">
          <ac:chgData name="HARI Grullon" userId="4abad8d6d416e912" providerId="LiveId" clId="{93B72571-D3D1-4ABE-83CE-E06294D85DE6}" dt="2023-08-30T23:48:19.615" v="1125" actId="1076"/>
          <ac:spMkLst>
            <pc:docMk/>
            <pc:sldMk cId="137319073" sldId="310"/>
            <ac:spMk id="7" creationId="{96AA7C96-9574-23D6-424C-92C8213BC1CE}"/>
          </ac:spMkLst>
        </pc:spChg>
        <pc:spChg chg="del">
          <ac:chgData name="HARI Grullon" userId="4abad8d6d416e912" providerId="LiveId" clId="{93B72571-D3D1-4ABE-83CE-E06294D85DE6}" dt="2023-08-14T18:49:30.601" v="385" actId="478"/>
          <ac:spMkLst>
            <pc:docMk/>
            <pc:sldMk cId="137319073" sldId="310"/>
            <ac:spMk id="10" creationId="{00A5F125-EE6D-4C25-8F9C-673B9A67AC07}"/>
          </ac:spMkLst>
        </pc:spChg>
        <pc:spChg chg="add del">
          <ac:chgData name="HARI Grullon" userId="4abad8d6d416e912" providerId="LiveId" clId="{93B72571-D3D1-4ABE-83CE-E06294D85DE6}" dt="2023-08-14T19:00:31.544" v="513" actId="22"/>
          <ac:spMkLst>
            <pc:docMk/>
            <pc:sldMk cId="137319073" sldId="310"/>
            <ac:spMk id="12" creationId="{6EBFADFA-23A0-FB26-2BD8-C8D3D4F20A38}"/>
          </ac:spMkLst>
        </pc:spChg>
        <pc:graphicFrameChg chg="add del">
          <ac:chgData name="HARI Grullon" userId="4abad8d6d416e912" providerId="LiveId" clId="{93B72571-D3D1-4ABE-83CE-E06294D85DE6}" dt="2023-08-14T18:54:28.296" v="468" actId="26606"/>
          <ac:graphicFrameMkLst>
            <pc:docMk/>
            <pc:sldMk cId="137319073" sldId="310"/>
            <ac:graphicFrameMk id="11" creationId="{A640DDA6-A71B-CA09-C3F8-3CF253AABBC6}"/>
          </ac:graphicFrameMkLst>
        </pc:graphicFrameChg>
        <pc:graphicFrameChg chg="add del">
          <ac:chgData name="HARI Grullon" userId="4abad8d6d416e912" providerId="LiveId" clId="{93B72571-D3D1-4ABE-83CE-E06294D85DE6}" dt="2023-08-14T18:54:30.137" v="470" actId="26606"/>
          <ac:graphicFrameMkLst>
            <pc:docMk/>
            <pc:sldMk cId="137319073" sldId="310"/>
            <ac:graphicFrameMk id="13" creationId="{8ED08FE6-B291-540E-4232-D15CEAF691E0}"/>
          </ac:graphicFrameMkLst>
        </pc:graphicFrameChg>
        <pc:graphicFrameChg chg="add del">
          <ac:chgData name="HARI Grullon" userId="4abad8d6d416e912" providerId="LiveId" clId="{93B72571-D3D1-4ABE-83CE-E06294D85DE6}" dt="2023-08-14T18:54:34.181" v="472" actId="26606"/>
          <ac:graphicFrameMkLst>
            <pc:docMk/>
            <pc:sldMk cId="137319073" sldId="310"/>
            <ac:graphicFrameMk id="15" creationId="{86D9EADC-4EA5-8E98-F2B1-353DC18E9B6C}"/>
          </ac:graphicFrameMkLst>
        </pc:graphicFrameChg>
        <pc:graphicFrameChg chg="add mod">
          <ac:chgData name="HARI Grullon" userId="4abad8d6d416e912" providerId="LiveId" clId="{93B72571-D3D1-4ABE-83CE-E06294D85DE6}" dt="2023-08-30T23:48:27.797" v="1127" actId="1076"/>
          <ac:graphicFrameMkLst>
            <pc:docMk/>
            <pc:sldMk cId="137319073" sldId="310"/>
            <ac:graphicFrameMk id="17" creationId="{8142C341-2F39-3786-7A4C-F6D493D407C0}"/>
          </ac:graphicFrameMkLst>
        </pc:graphicFrameChg>
        <pc:picChg chg="add del mod">
          <ac:chgData name="HARI Grullon" userId="4abad8d6d416e912" providerId="LiveId" clId="{93B72571-D3D1-4ABE-83CE-E06294D85DE6}" dt="2023-08-30T23:36:57.519" v="1079" actId="478"/>
          <ac:picMkLst>
            <pc:docMk/>
            <pc:sldMk cId="137319073" sldId="310"/>
            <ac:picMk id="1026" creationId="{79B9C741-B17B-C423-497D-63CB7F4EE907}"/>
          </ac:picMkLst>
        </pc:picChg>
        <pc:picChg chg="add mod">
          <ac:chgData name="HARI Grullon" userId="4abad8d6d416e912" providerId="LiveId" clId="{93B72571-D3D1-4ABE-83CE-E06294D85DE6}" dt="2023-08-30T23:48:13.144" v="1124" actId="1076"/>
          <ac:picMkLst>
            <pc:docMk/>
            <pc:sldMk cId="137319073" sldId="310"/>
            <ac:picMk id="1028" creationId="{BE83B215-7193-F095-82E0-38DFF9671D92}"/>
          </ac:picMkLst>
        </pc:picChg>
        <pc:picChg chg="add del mod">
          <ac:chgData name="HARI Grullon" userId="4abad8d6d416e912" providerId="LiveId" clId="{93B72571-D3D1-4ABE-83CE-E06294D85DE6}" dt="2023-08-30T23:47:04.517" v="1113" actId="478"/>
          <ac:picMkLst>
            <pc:docMk/>
            <pc:sldMk cId="137319073" sldId="310"/>
            <ac:picMk id="1030" creationId="{40892B09-6F35-43FE-D6EB-124CD859BEFE}"/>
          </ac:picMkLst>
        </pc:picChg>
        <pc:picChg chg="add mod">
          <ac:chgData name="HARI Grullon" userId="4abad8d6d416e912" providerId="LiveId" clId="{93B72571-D3D1-4ABE-83CE-E06294D85DE6}" dt="2023-08-30T23:48:08.263" v="1123" actId="1076"/>
          <ac:picMkLst>
            <pc:docMk/>
            <pc:sldMk cId="137319073" sldId="310"/>
            <ac:picMk id="1032" creationId="{40163CDE-3074-780C-79C1-D6CEB5E52D45}"/>
          </ac:picMkLst>
        </pc:picChg>
        <pc:picChg chg="del">
          <ac:chgData name="HARI Grullon" userId="4abad8d6d416e912" providerId="LiveId" clId="{93B72571-D3D1-4ABE-83CE-E06294D85DE6}" dt="2023-08-14T18:49:36.724" v="389" actId="478"/>
          <ac:picMkLst>
            <pc:docMk/>
            <pc:sldMk cId="137319073" sldId="310"/>
            <ac:picMk id="2050" creationId="{2B71C9E7-88EB-ABDF-B705-F010F862725A}"/>
          </ac:picMkLst>
        </pc:picChg>
        <pc:picChg chg="del">
          <ac:chgData name="HARI Grullon" userId="4abad8d6d416e912" providerId="LiveId" clId="{93B72571-D3D1-4ABE-83CE-E06294D85DE6}" dt="2023-08-14T18:49:35.686" v="388" actId="478"/>
          <ac:picMkLst>
            <pc:docMk/>
            <pc:sldMk cId="137319073" sldId="310"/>
            <ac:picMk id="2054" creationId="{D34CD9DE-8C8F-C504-D1D0-7F69787126C6}"/>
          </ac:picMkLst>
        </pc:picChg>
        <pc:picChg chg="del">
          <ac:chgData name="HARI Grullon" userId="4abad8d6d416e912" providerId="LiveId" clId="{93B72571-D3D1-4ABE-83CE-E06294D85DE6}" dt="2023-08-14T18:49:34.669" v="387" actId="478"/>
          <ac:picMkLst>
            <pc:docMk/>
            <pc:sldMk cId="137319073" sldId="310"/>
            <ac:picMk id="2056" creationId="{DC57A5DE-85A0-DC4A-BDB6-1629C981765A}"/>
          </ac:picMkLst>
        </pc:picChg>
      </pc:sldChg>
      <pc:sldChg chg="add del ord">
        <pc:chgData name="HARI Grullon" userId="4abad8d6d416e912" providerId="LiveId" clId="{93B72571-D3D1-4ABE-83CE-E06294D85DE6}" dt="2023-08-14T18:15:02.545" v="12" actId="47"/>
        <pc:sldMkLst>
          <pc:docMk/>
          <pc:sldMk cId="854222579" sldId="310"/>
        </pc:sldMkLst>
      </pc:sldChg>
      <pc:sldChg chg="addSp delSp modSp add del mod">
        <pc:chgData name="HARI Grullon" userId="4abad8d6d416e912" providerId="LiveId" clId="{93B72571-D3D1-4ABE-83CE-E06294D85DE6}" dt="2023-08-30T23:50:07.933" v="1139" actId="47"/>
        <pc:sldMkLst>
          <pc:docMk/>
          <pc:sldMk cId="888746048" sldId="311"/>
        </pc:sldMkLst>
        <pc:spChg chg="mod">
          <ac:chgData name="HARI Grullon" userId="4abad8d6d416e912" providerId="LiveId" clId="{93B72571-D3D1-4ABE-83CE-E06294D85DE6}" dt="2023-08-14T19:10:02.879" v="569" actId="1076"/>
          <ac:spMkLst>
            <pc:docMk/>
            <pc:sldMk cId="888746048" sldId="311"/>
            <ac:spMk id="2" creationId="{2703202F-C5A6-4E4E-9517-ABA86D3F5420}"/>
          </ac:spMkLst>
        </pc:spChg>
        <pc:spChg chg="add del mod">
          <ac:chgData name="HARI Grullon" userId="4abad8d6d416e912" providerId="LiveId" clId="{93B72571-D3D1-4ABE-83CE-E06294D85DE6}" dt="2023-08-14T19:09:39.910" v="566" actId="26606"/>
          <ac:spMkLst>
            <pc:docMk/>
            <pc:sldMk cId="888746048" sldId="311"/>
            <ac:spMk id="4" creationId="{C498DD71-4BAA-373B-BCF4-82F10EB0243A}"/>
          </ac:spMkLst>
        </pc:spChg>
        <pc:spChg chg="mod">
          <ac:chgData name="HARI Grullon" userId="4abad8d6d416e912" providerId="LiveId" clId="{93B72571-D3D1-4ABE-83CE-E06294D85DE6}" dt="2023-08-14T19:10:12.691" v="570" actId="1076"/>
          <ac:spMkLst>
            <pc:docMk/>
            <pc:sldMk cId="888746048" sldId="311"/>
            <ac:spMk id="7" creationId="{96AA7C96-9574-23D6-424C-92C8213BC1CE}"/>
          </ac:spMkLst>
        </pc:spChg>
        <pc:graphicFrameChg chg="add del">
          <ac:chgData name="HARI Grullon" userId="4abad8d6d416e912" providerId="LiveId" clId="{93B72571-D3D1-4ABE-83CE-E06294D85DE6}" dt="2023-08-14T19:09:33.430" v="561" actId="26606"/>
          <ac:graphicFrameMkLst>
            <pc:docMk/>
            <pc:sldMk cId="888746048" sldId="311"/>
            <ac:graphicFrameMk id="10" creationId="{2296D78F-FC0F-BB7D-9349-DD757C21994E}"/>
          </ac:graphicFrameMkLst>
        </pc:graphicFrameChg>
        <pc:graphicFrameChg chg="add del">
          <ac:chgData name="HARI Grullon" userId="4abad8d6d416e912" providerId="LiveId" clId="{93B72571-D3D1-4ABE-83CE-E06294D85DE6}" dt="2023-08-14T19:09:37.648" v="563" actId="26606"/>
          <ac:graphicFrameMkLst>
            <pc:docMk/>
            <pc:sldMk cId="888746048" sldId="311"/>
            <ac:graphicFrameMk id="12" creationId="{4CF99A9B-1C9C-2264-5261-177CFC949519}"/>
          </ac:graphicFrameMkLst>
        </pc:graphicFrameChg>
        <pc:graphicFrameChg chg="add del">
          <ac:chgData name="HARI Grullon" userId="4abad8d6d416e912" providerId="LiveId" clId="{93B72571-D3D1-4ABE-83CE-E06294D85DE6}" dt="2023-08-14T19:09:39.879" v="565" actId="26606"/>
          <ac:graphicFrameMkLst>
            <pc:docMk/>
            <pc:sldMk cId="888746048" sldId="311"/>
            <ac:graphicFrameMk id="14" creationId="{095053C9-730C-A217-3535-F7B6325D4BC8}"/>
          </ac:graphicFrameMkLst>
        </pc:graphicFrameChg>
        <pc:graphicFrameChg chg="add mod modGraphic">
          <ac:chgData name="HARI Grullon" userId="4abad8d6d416e912" providerId="LiveId" clId="{93B72571-D3D1-4ABE-83CE-E06294D85DE6}" dt="2023-08-14T19:13:24.622" v="591" actId="1076"/>
          <ac:graphicFrameMkLst>
            <pc:docMk/>
            <pc:sldMk cId="888746048" sldId="311"/>
            <ac:graphicFrameMk id="16" creationId="{2296D78F-FC0F-BB7D-9349-DD757C21994E}"/>
          </ac:graphicFrameMkLst>
        </pc:graphicFrameChg>
        <pc:graphicFrameChg chg="del">
          <ac:chgData name="HARI Grullon" userId="4abad8d6d416e912" providerId="LiveId" clId="{93B72571-D3D1-4ABE-83CE-E06294D85DE6}" dt="2023-08-14T19:04:46.784" v="545" actId="21"/>
          <ac:graphicFrameMkLst>
            <pc:docMk/>
            <pc:sldMk cId="888746048" sldId="311"/>
            <ac:graphicFrameMk id="17" creationId="{8142C341-2F39-3786-7A4C-F6D493D407C0}"/>
          </ac:graphicFrameMkLst>
        </pc:graphicFrameChg>
      </pc:sldChg>
      <pc:sldChg chg="addSp delSp modSp add mod">
        <pc:chgData name="HARI Grullon" userId="4abad8d6d416e912" providerId="LiveId" clId="{93B72571-D3D1-4ABE-83CE-E06294D85DE6}" dt="2023-08-30T23:40:52.759" v="1086" actId="1076"/>
        <pc:sldMkLst>
          <pc:docMk/>
          <pc:sldMk cId="2506943733" sldId="312"/>
        </pc:sldMkLst>
        <pc:spChg chg="mod">
          <ac:chgData name="HARI Grullon" userId="4abad8d6d416e912" providerId="LiveId" clId="{93B72571-D3D1-4ABE-83CE-E06294D85DE6}" dt="2023-08-15T19:26:49.321" v="683" actId="1076"/>
          <ac:spMkLst>
            <pc:docMk/>
            <pc:sldMk cId="2506943733" sldId="312"/>
            <ac:spMk id="2" creationId="{2703202F-C5A6-4E4E-9517-ABA86D3F5420}"/>
          </ac:spMkLst>
        </pc:spChg>
        <pc:spChg chg="del">
          <ac:chgData name="HARI Grullon" userId="4abad8d6d416e912" providerId="LiveId" clId="{93B72571-D3D1-4ABE-83CE-E06294D85DE6}" dt="2023-08-14T19:16:05.942" v="599" actId="21"/>
          <ac:spMkLst>
            <pc:docMk/>
            <pc:sldMk cId="2506943733" sldId="312"/>
            <ac:spMk id="4" creationId="{C98DD8C4-5D15-92B0-C7FF-CB96288BAF53}"/>
          </ac:spMkLst>
        </pc:spChg>
        <pc:spChg chg="del">
          <ac:chgData name="HARI Grullon" userId="4abad8d6d416e912" providerId="LiveId" clId="{93B72571-D3D1-4ABE-83CE-E06294D85DE6}" dt="2023-08-14T19:16:10.145" v="601" actId="478"/>
          <ac:spMkLst>
            <pc:docMk/>
            <pc:sldMk cId="2506943733" sldId="312"/>
            <ac:spMk id="10" creationId="{00A5F125-EE6D-4C25-8F9C-673B9A67AC07}"/>
          </ac:spMkLst>
        </pc:spChg>
        <pc:picChg chg="add mod">
          <ac:chgData name="HARI Grullon" userId="4abad8d6d416e912" providerId="LiveId" clId="{93B72571-D3D1-4ABE-83CE-E06294D85DE6}" dt="2023-08-15T20:12:55.057" v="975" actId="14100"/>
          <ac:picMkLst>
            <pc:docMk/>
            <pc:sldMk cId="2506943733" sldId="312"/>
            <ac:picMk id="4" creationId="{06ECF03F-7A83-958A-14B2-4ECC83F9105E}"/>
          </ac:picMkLst>
        </pc:picChg>
        <pc:picChg chg="add mod">
          <ac:chgData name="HARI Grullon" userId="4abad8d6d416e912" providerId="LiveId" clId="{93B72571-D3D1-4ABE-83CE-E06294D85DE6}" dt="2023-08-15T19:30:45.512" v="692" actId="14100"/>
          <ac:picMkLst>
            <pc:docMk/>
            <pc:sldMk cId="2506943733" sldId="312"/>
            <ac:picMk id="6" creationId="{C8A5EC3F-9A26-E024-9717-F936D2B50EB5}"/>
          </ac:picMkLst>
        </pc:picChg>
        <pc:picChg chg="add del mod">
          <ac:chgData name="HARI Grullon" userId="4abad8d6d416e912" providerId="LiveId" clId="{93B72571-D3D1-4ABE-83CE-E06294D85DE6}" dt="2023-08-15T19:26:37.441" v="679" actId="478"/>
          <ac:picMkLst>
            <pc:docMk/>
            <pc:sldMk cId="2506943733" sldId="312"/>
            <ac:picMk id="1026" creationId="{F8034E22-2249-8ACE-8BD4-71B5FF4D99DA}"/>
          </ac:picMkLst>
        </pc:picChg>
        <pc:picChg chg="add mod">
          <ac:chgData name="HARI Grullon" userId="4abad8d6d416e912" providerId="LiveId" clId="{93B72571-D3D1-4ABE-83CE-E06294D85DE6}" dt="2023-08-30T23:40:52.759" v="1086" actId="1076"/>
          <ac:picMkLst>
            <pc:docMk/>
            <pc:sldMk cId="2506943733" sldId="312"/>
            <ac:picMk id="1028" creationId="{4A4985F9-3753-28C6-FD8E-5A0C73D6A7EC}"/>
          </ac:picMkLst>
        </pc:picChg>
        <pc:picChg chg="del">
          <ac:chgData name="HARI Grullon" userId="4abad8d6d416e912" providerId="LiveId" clId="{93B72571-D3D1-4ABE-83CE-E06294D85DE6}" dt="2023-08-14T19:16:11.106" v="602" actId="478"/>
          <ac:picMkLst>
            <pc:docMk/>
            <pc:sldMk cId="2506943733" sldId="312"/>
            <ac:picMk id="2050" creationId="{2B71C9E7-88EB-ABDF-B705-F010F862725A}"/>
          </ac:picMkLst>
        </pc:picChg>
        <pc:picChg chg="del">
          <ac:chgData name="HARI Grullon" userId="4abad8d6d416e912" providerId="LiveId" clId="{93B72571-D3D1-4ABE-83CE-E06294D85DE6}" dt="2023-08-15T19:17:04.367" v="652" actId="478"/>
          <ac:picMkLst>
            <pc:docMk/>
            <pc:sldMk cId="2506943733" sldId="312"/>
            <ac:picMk id="2054" creationId="{D34CD9DE-8C8F-C504-D1D0-7F69787126C6}"/>
          </ac:picMkLst>
        </pc:picChg>
        <pc:picChg chg="del">
          <ac:chgData name="HARI Grullon" userId="4abad8d6d416e912" providerId="LiveId" clId="{93B72571-D3D1-4ABE-83CE-E06294D85DE6}" dt="2023-08-14T19:16:07.562" v="600" actId="478"/>
          <ac:picMkLst>
            <pc:docMk/>
            <pc:sldMk cId="2506943733" sldId="312"/>
            <ac:picMk id="2056" creationId="{DC57A5DE-85A0-DC4A-BDB6-1629C981765A}"/>
          </ac:picMkLst>
        </pc:picChg>
      </pc:sldChg>
      <pc:sldChg chg="addSp delSp modSp add mod">
        <pc:chgData name="HARI Grullon" userId="4abad8d6d416e912" providerId="LiveId" clId="{93B72571-D3D1-4ABE-83CE-E06294D85DE6}" dt="2023-08-23T19:48:26.683" v="1059" actId="1036"/>
        <pc:sldMkLst>
          <pc:docMk/>
          <pc:sldMk cId="1223507483" sldId="313"/>
        </pc:sldMkLst>
        <pc:spChg chg="mod">
          <ac:chgData name="HARI Grullon" userId="4abad8d6d416e912" providerId="LiveId" clId="{93B72571-D3D1-4ABE-83CE-E06294D85DE6}" dt="2023-08-16T01:27:42.660" v="1033" actId="20577"/>
          <ac:spMkLst>
            <pc:docMk/>
            <pc:sldMk cId="1223507483" sldId="313"/>
            <ac:spMk id="2" creationId="{2703202F-C5A6-4E4E-9517-ABA86D3F5420}"/>
          </ac:spMkLst>
        </pc:spChg>
        <pc:picChg chg="add mod modCrop">
          <ac:chgData name="HARI Grullon" userId="4abad8d6d416e912" providerId="LiveId" clId="{93B72571-D3D1-4ABE-83CE-E06294D85DE6}" dt="2023-08-23T19:48:08.331" v="1036" actId="1076"/>
          <ac:picMkLst>
            <pc:docMk/>
            <pc:sldMk cId="1223507483" sldId="313"/>
            <ac:picMk id="4" creationId="{BA2F14A7-F28C-03F9-FBF7-756470F9494A}"/>
          </ac:picMkLst>
        </pc:picChg>
        <pc:picChg chg="add mod">
          <ac:chgData name="HARI Grullon" userId="4abad8d6d416e912" providerId="LiveId" clId="{93B72571-D3D1-4ABE-83CE-E06294D85DE6}" dt="2023-08-23T19:48:19.929" v="1046" actId="1036"/>
          <ac:picMkLst>
            <pc:docMk/>
            <pc:sldMk cId="1223507483" sldId="313"/>
            <ac:picMk id="6" creationId="{1D25CE0C-7D38-6876-1B30-3743D3DCFBE7}"/>
          </ac:picMkLst>
        </pc:picChg>
        <pc:picChg chg="add mod">
          <ac:chgData name="HARI Grullon" userId="4abad8d6d416e912" providerId="LiveId" clId="{93B72571-D3D1-4ABE-83CE-E06294D85DE6}" dt="2023-08-23T19:48:26.683" v="1059" actId="1036"/>
          <ac:picMkLst>
            <pc:docMk/>
            <pc:sldMk cId="1223507483" sldId="313"/>
            <ac:picMk id="9" creationId="{293E1CD5-CA0F-24AF-CD63-D45DD31BA95F}"/>
          </ac:picMkLst>
        </pc:picChg>
        <pc:picChg chg="del">
          <ac:chgData name="HARI Grullon" userId="4abad8d6d416e912" providerId="LiveId" clId="{93B72571-D3D1-4ABE-83CE-E06294D85DE6}" dt="2023-08-15T19:16:52.213" v="649" actId="478"/>
          <ac:picMkLst>
            <pc:docMk/>
            <pc:sldMk cId="1223507483" sldId="313"/>
            <ac:picMk id="2054" creationId="{D34CD9DE-8C8F-C504-D1D0-7F69787126C6}"/>
          </ac:picMkLst>
        </pc:picChg>
      </pc:sldChg>
      <pc:sldChg chg="new del">
        <pc:chgData name="HARI Grullon" userId="4abad8d6d416e912" providerId="LiveId" clId="{93B72571-D3D1-4ABE-83CE-E06294D85DE6}" dt="2023-08-15T19:16:38.356" v="646" actId="47"/>
        <pc:sldMkLst>
          <pc:docMk/>
          <pc:sldMk cId="2388144872" sldId="313"/>
        </pc:sldMkLst>
      </pc:sldChg>
      <pc:sldChg chg="new del">
        <pc:chgData name="HARI Grullon" userId="4abad8d6d416e912" providerId="LiveId" clId="{93B72571-D3D1-4ABE-83CE-E06294D85DE6}" dt="2023-08-14T19:30:04.054" v="606" actId="680"/>
        <pc:sldMkLst>
          <pc:docMk/>
          <pc:sldMk cId="2600994536" sldId="313"/>
        </pc:sldMkLst>
      </pc:sldChg>
      <pc:sldChg chg="new del">
        <pc:chgData name="HARI Grullon" userId="4abad8d6d416e912" providerId="LiveId" clId="{93B72571-D3D1-4ABE-83CE-E06294D85DE6}" dt="2023-08-14T19:30:01.207" v="605" actId="680"/>
        <pc:sldMkLst>
          <pc:docMk/>
          <pc:sldMk cId="2293253641" sldId="314"/>
        </pc:sldMkLst>
      </pc:sldChg>
      <pc:sldChg chg="new del">
        <pc:chgData name="HARI Grullon" userId="4abad8d6d416e912" providerId="LiveId" clId="{93B72571-D3D1-4ABE-83CE-E06294D85DE6}" dt="2023-08-15T19:16:37.272" v="645" actId="47"/>
        <pc:sldMkLst>
          <pc:docMk/>
          <pc:sldMk cId="3016299696" sldId="314"/>
        </pc:sldMkLst>
      </pc:sldChg>
      <pc:sldChg chg="addSp delSp modSp add mod">
        <pc:chgData name="HARI Grullon" userId="4abad8d6d416e912" providerId="LiveId" clId="{93B72571-D3D1-4ABE-83CE-E06294D85DE6}" dt="2023-08-30T23:50:23.055" v="1142" actId="1076"/>
        <pc:sldMkLst>
          <pc:docMk/>
          <pc:sldMk cId="3409591401" sldId="314"/>
        </pc:sldMkLst>
        <pc:spChg chg="mod">
          <ac:chgData name="HARI Grullon" userId="4abad8d6d416e912" providerId="LiveId" clId="{93B72571-D3D1-4ABE-83CE-E06294D85DE6}" dt="2023-08-15T19:37:31.663" v="764" actId="1076"/>
          <ac:spMkLst>
            <pc:docMk/>
            <pc:sldMk cId="3409591401" sldId="314"/>
            <ac:spMk id="2" creationId="{2703202F-C5A6-4E4E-9517-ABA86D3F5420}"/>
          </ac:spMkLst>
        </pc:spChg>
        <pc:spChg chg="add del mod">
          <ac:chgData name="HARI Grullon" userId="4abad8d6d416e912" providerId="LiveId" clId="{93B72571-D3D1-4ABE-83CE-E06294D85DE6}" dt="2023-08-15T19:31:15.004" v="697" actId="478"/>
          <ac:spMkLst>
            <pc:docMk/>
            <pc:sldMk cId="3409591401" sldId="314"/>
            <ac:spMk id="3" creationId="{414944EF-D093-2799-C3A2-729C6BFA7336}"/>
          </ac:spMkLst>
        </pc:spChg>
        <pc:spChg chg="add del">
          <ac:chgData name="HARI Grullon" userId="4abad8d6d416e912" providerId="LiveId" clId="{93B72571-D3D1-4ABE-83CE-E06294D85DE6}" dt="2023-08-15T19:31:23.479" v="699"/>
          <ac:spMkLst>
            <pc:docMk/>
            <pc:sldMk cId="3409591401" sldId="314"/>
            <ac:spMk id="4" creationId="{FA12D286-63A6-57B8-9FA2-551900031AA4}"/>
          </ac:spMkLst>
        </pc:spChg>
        <pc:spChg chg="add del">
          <ac:chgData name="HARI Grullon" userId="4abad8d6d416e912" providerId="LiveId" clId="{93B72571-D3D1-4ABE-83CE-E06294D85DE6}" dt="2023-08-15T19:37:03.130" v="760"/>
          <ac:spMkLst>
            <pc:docMk/>
            <pc:sldMk cId="3409591401" sldId="314"/>
            <ac:spMk id="9" creationId="{DC3C4057-1715-EB74-8941-DB8A4E75411D}"/>
          </ac:spMkLst>
        </pc:spChg>
        <pc:picChg chg="add mod">
          <ac:chgData name="HARI Grullon" userId="4abad8d6d416e912" providerId="LiveId" clId="{93B72571-D3D1-4ABE-83CE-E06294D85DE6}" dt="2023-08-15T19:42:29.918" v="797" actId="14100"/>
          <ac:picMkLst>
            <pc:docMk/>
            <pc:sldMk cId="3409591401" sldId="314"/>
            <ac:picMk id="6" creationId="{8ABA76FF-4421-81E0-2EC9-A7CCD2579DD6}"/>
          </ac:picMkLst>
        </pc:picChg>
        <pc:picChg chg="add mod">
          <ac:chgData name="HARI Grullon" userId="4abad8d6d416e912" providerId="LiveId" clId="{93B72571-D3D1-4ABE-83CE-E06294D85DE6}" dt="2023-08-30T23:50:23.055" v="1142" actId="1076"/>
          <ac:picMkLst>
            <pc:docMk/>
            <pc:sldMk cId="3409591401" sldId="314"/>
            <ac:picMk id="7" creationId="{228ACA88-F952-B900-0D41-EB3A33B155C3}"/>
          </ac:picMkLst>
        </pc:picChg>
        <pc:picChg chg="add mod">
          <ac:chgData name="HARI Grullon" userId="4abad8d6d416e912" providerId="LiveId" clId="{93B72571-D3D1-4ABE-83CE-E06294D85DE6}" dt="2023-08-15T19:42:24.784" v="795" actId="1076"/>
          <ac:picMkLst>
            <pc:docMk/>
            <pc:sldMk cId="3409591401" sldId="314"/>
            <ac:picMk id="11" creationId="{7A6F46AB-BF75-2B8F-097E-9022592934DA}"/>
          </ac:picMkLst>
        </pc:picChg>
        <pc:picChg chg="add del mod">
          <ac:chgData name="HARI Grullon" userId="4abad8d6d416e912" providerId="LiveId" clId="{93B72571-D3D1-4ABE-83CE-E06294D85DE6}" dt="2023-08-15T19:40:24.433" v="788" actId="478"/>
          <ac:picMkLst>
            <pc:docMk/>
            <pc:sldMk cId="3409591401" sldId="314"/>
            <ac:picMk id="13" creationId="{2B57E9FF-30EF-A429-2DB5-2EC9E064D5FD}"/>
          </ac:picMkLst>
        </pc:picChg>
        <pc:picChg chg="add mod">
          <ac:chgData name="HARI Grullon" userId="4abad8d6d416e912" providerId="LiveId" clId="{93B72571-D3D1-4ABE-83CE-E06294D85DE6}" dt="2023-08-15T19:42:27.038" v="796" actId="1076"/>
          <ac:picMkLst>
            <pc:docMk/>
            <pc:sldMk cId="3409591401" sldId="314"/>
            <ac:picMk id="15" creationId="{97C826FD-7473-CB36-B6B6-1353E5DD6F83}"/>
          </ac:picMkLst>
        </pc:picChg>
        <pc:picChg chg="del">
          <ac:chgData name="HARI Grullon" userId="4abad8d6d416e912" providerId="LiveId" clId="{93B72571-D3D1-4ABE-83CE-E06294D85DE6}" dt="2023-08-15T19:16:54.718" v="650" actId="478"/>
          <ac:picMkLst>
            <pc:docMk/>
            <pc:sldMk cId="3409591401" sldId="314"/>
            <ac:picMk id="2054" creationId="{D34CD9DE-8C8F-C504-D1D0-7F69787126C6}"/>
          </ac:picMkLst>
        </pc:picChg>
      </pc:sldChg>
      <pc:sldChg chg="new del">
        <pc:chgData name="HARI Grullon" userId="4abad8d6d416e912" providerId="LiveId" clId="{93B72571-D3D1-4ABE-83CE-E06294D85DE6}" dt="2023-08-15T19:16:36.155" v="644" actId="47"/>
        <pc:sldMkLst>
          <pc:docMk/>
          <pc:sldMk cId="170247776" sldId="315"/>
        </pc:sldMkLst>
      </pc:sldChg>
      <pc:sldChg chg="addSp modSp add mod">
        <pc:chgData name="HARI Grullon" userId="4abad8d6d416e912" providerId="LiveId" clId="{93B72571-D3D1-4ABE-83CE-E06294D85DE6}" dt="2023-08-23T19:59:09.737" v="1068" actId="1076"/>
        <pc:sldMkLst>
          <pc:docMk/>
          <pc:sldMk cId="2982710100" sldId="315"/>
        </pc:sldMkLst>
        <pc:spChg chg="mod">
          <ac:chgData name="HARI Grullon" userId="4abad8d6d416e912" providerId="LiveId" clId="{93B72571-D3D1-4ABE-83CE-E06294D85DE6}" dt="2023-08-15T19:53:14.188" v="926" actId="20577"/>
          <ac:spMkLst>
            <pc:docMk/>
            <pc:sldMk cId="2982710100" sldId="315"/>
            <ac:spMk id="2" creationId="{2703202F-C5A6-4E4E-9517-ABA86D3F5420}"/>
          </ac:spMkLst>
        </pc:spChg>
        <pc:picChg chg="add mod">
          <ac:chgData name="HARI Grullon" userId="4abad8d6d416e912" providerId="LiveId" clId="{93B72571-D3D1-4ABE-83CE-E06294D85DE6}" dt="2023-08-23T19:59:09.737" v="1068" actId="1076"/>
          <ac:picMkLst>
            <pc:docMk/>
            <pc:sldMk cId="2982710100" sldId="315"/>
            <ac:picMk id="4" creationId="{4F96FAB3-3AF3-FA53-947C-BB9D60A046DE}"/>
          </ac:picMkLst>
        </pc:picChg>
        <pc:picChg chg="add mod">
          <ac:chgData name="HARI Grullon" userId="4abad8d6d416e912" providerId="LiveId" clId="{93B72571-D3D1-4ABE-83CE-E06294D85DE6}" dt="2023-08-15T19:56:39.677" v="940" actId="14100"/>
          <ac:picMkLst>
            <pc:docMk/>
            <pc:sldMk cId="2982710100" sldId="315"/>
            <ac:picMk id="6" creationId="{EFBC3753-6ED3-AEDA-4BA5-00A5B26E73E2}"/>
          </ac:picMkLst>
        </pc:picChg>
      </pc:sldChg>
      <pc:sldChg chg="addSp modSp add mod ord">
        <pc:chgData name="HARI Grullon" userId="4abad8d6d416e912" providerId="LiveId" clId="{93B72571-D3D1-4ABE-83CE-E06294D85DE6}" dt="2023-08-23T19:49:21.712" v="1066" actId="1076"/>
        <pc:sldMkLst>
          <pc:docMk/>
          <pc:sldMk cId="1017401362" sldId="316"/>
        </pc:sldMkLst>
        <pc:spChg chg="mod">
          <ac:chgData name="HARI Grullon" userId="4abad8d6d416e912" providerId="LiveId" clId="{93B72571-D3D1-4ABE-83CE-E06294D85DE6}" dt="2023-08-23T19:49:21.712" v="1066" actId="1076"/>
          <ac:spMkLst>
            <pc:docMk/>
            <pc:sldMk cId="1017401362" sldId="316"/>
            <ac:spMk id="2" creationId="{2703202F-C5A6-4E4E-9517-ABA86D3F5420}"/>
          </ac:spMkLst>
        </pc:spChg>
        <pc:picChg chg="add mod modCrop">
          <ac:chgData name="HARI Grullon" userId="4abad8d6d416e912" providerId="LiveId" clId="{93B72571-D3D1-4ABE-83CE-E06294D85DE6}" dt="2023-08-23T19:49:18.526" v="1065" actId="1076"/>
          <ac:picMkLst>
            <pc:docMk/>
            <pc:sldMk cId="1017401362" sldId="316"/>
            <ac:picMk id="4" creationId="{DF497E66-E7AD-118D-FA22-95C9B0958F2F}"/>
          </ac:picMkLst>
        </pc:picChg>
        <pc:picChg chg="add mod">
          <ac:chgData name="HARI Grullon" userId="4abad8d6d416e912" providerId="LiveId" clId="{93B72571-D3D1-4ABE-83CE-E06294D85DE6}" dt="2023-08-15T20:01:24.434" v="973" actId="1076"/>
          <ac:picMkLst>
            <pc:docMk/>
            <pc:sldMk cId="1017401362" sldId="316"/>
            <ac:picMk id="6" creationId="{C911418A-909B-5252-8836-1E317CF73BC2}"/>
          </ac:picMkLst>
        </pc:picChg>
        <pc:picChg chg="add mod modCrop">
          <ac:chgData name="HARI Grullon" userId="4abad8d6d416e912" providerId="LiveId" clId="{93B72571-D3D1-4ABE-83CE-E06294D85DE6}" dt="2023-08-23T19:49:12.617" v="1064" actId="1076"/>
          <ac:picMkLst>
            <pc:docMk/>
            <pc:sldMk cId="1017401362" sldId="316"/>
            <ac:picMk id="9" creationId="{606240DC-2A8B-7868-561C-AED8A3435E52}"/>
          </ac:picMkLst>
        </pc:picChg>
        <pc:picChg chg="add mod">
          <ac:chgData name="HARI Grullon" userId="4abad8d6d416e912" providerId="LiveId" clId="{93B72571-D3D1-4ABE-83CE-E06294D85DE6}" dt="2023-08-23T19:49:08.484" v="1063" actId="1076"/>
          <ac:picMkLst>
            <pc:docMk/>
            <pc:sldMk cId="1017401362" sldId="316"/>
            <ac:picMk id="11" creationId="{7892B4A4-0121-94DE-F855-08584D9A620B}"/>
          </ac:picMkLst>
        </pc:picChg>
        <pc:picChg chg="add mod">
          <ac:chgData name="HARI Grullon" userId="4abad8d6d416e912" providerId="LiveId" clId="{93B72571-D3D1-4ABE-83CE-E06294D85DE6}" dt="2023-08-23T19:49:06.018" v="1062" actId="1076"/>
          <ac:picMkLst>
            <pc:docMk/>
            <pc:sldMk cId="1017401362" sldId="316"/>
            <ac:picMk id="13" creationId="{E839CCBD-01B8-384D-8D5E-427726FC9146}"/>
          </ac:picMkLst>
        </pc:picChg>
        <pc:picChg chg="add mod">
          <ac:chgData name="HARI Grullon" userId="4abad8d6d416e912" providerId="LiveId" clId="{93B72571-D3D1-4ABE-83CE-E06294D85DE6}" dt="2023-08-23T19:49:03.694" v="1061" actId="1076"/>
          <ac:picMkLst>
            <pc:docMk/>
            <pc:sldMk cId="1017401362" sldId="316"/>
            <ac:picMk id="15" creationId="{5DEEC6FC-2941-A20B-E035-428B253EC3C2}"/>
          </ac:picMkLst>
        </pc:picChg>
      </pc:sldChg>
    </pc:docChg>
  </pc:docChgLst>
  <pc:docChgLst>
    <pc:chgData name="HARI Grullon" userId="4abad8d6d416e912" providerId="LiveId" clId="{731864D9-C375-49EB-A29A-EEBF0D2F280D}"/>
    <pc:docChg chg="undo redo custSel modSld">
      <pc:chgData name="HARI Grullon" userId="4abad8d6d416e912" providerId="LiveId" clId="{731864D9-C375-49EB-A29A-EEBF0D2F280D}" dt="2023-09-26T00:33:18.759" v="269" actId="1076"/>
      <pc:docMkLst>
        <pc:docMk/>
      </pc:docMkLst>
      <pc:sldChg chg="modSp mod">
        <pc:chgData name="HARI Grullon" userId="4abad8d6d416e912" providerId="LiveId" clId="{731864D9-C375-49EB-A29A-EEBF0D2F280D}" dt="2023-09-24T23:46:11.843" v="193" actId="14100"/>
        <pc:sldMkLst>
          <pc:docMk/>
          <pc:sldMk cId="2210316349" sldId="256"/>
        </pc:sldMkLst>
        <pc:picChg chg="mod">
          <ac:chgData name="HARI Grullon" userId="4abad8d6d416e912" providerId="LiveId" clId="{731864D9-C375-49EB-A29A-EEBF0D2F280D}" dt="2023-09-24T23:46:11.843" v="193" actId="14100"/>
          <ac:picMkLst>
            <pc:docMk/>
            <pc:sldMk cId="2210316349" sldId="256"/>
            <ac:picMk id="10" creationId="{31304A08-4914-4C79-8ECE-16A05000C347}"/>
          </ac:picMkLst>
        </pc:picChg>
      </pc:sldChg>
      <pc:sldChg chg="addSp delSp modSp mod">
        <pc:chgData name="HARI Grullon" userId="4abad8d6d416e912" providerId="LiveId" clId="{731864D9-C375-49EB-A29A-EEBF0D2F280D}" dt="2023-09-25T23:53:42.138" v="217" actId="21"/>
        <pc:sldMkLst>
          <pc:docMk/>
          <pc:sldMk cId="738059358" sldId="309"/>
        </pc:sldMkLst>
        <pc:spChg chg="mod">
          <ac:chgData name="HARI Grullon" userId="4abad8d6d416e912" providerId="LiveId" clId="{731864D9-C375-49EB-A29A-EEBF0D2F280D}" dt="2023-09-24T23:23:30.174" v="47" actId="20577"/>
          <ac:spMkLst>
            <pc:docMk/>
            <pc:sldMk cId="738059358" sldId="309"/>
            <ac:spMk id="2" creationId="{AEB2F664-B2D3-4952-A531-96111B1C4A5B}"/>
          </ac:spMkLst>
        </pc:spChg>
        <pc:spChg chg="add del">
          <ac:chgData name="HARI Grullon" userId="4abad8d6d416e912" providerId="LiveId" clId="{731864D9-C375-49EB-A29A-EEBF0D2F280D}" dt="2023-09-24T23:19:07.987" v="27" actId="21"/>
          <ac:spMkLst>
            <pc:docMk/>
            <pc:sldMk cId="738059358" sldId="309"/>
            <ac:spMk id="3" creationId="{27B81065-7CC2-E5A5-C2DC-4C62BAFFDA89}"/>
          </ac:spMkLst>
        </pc:spChg>
        <pc:spChg chg="mod">
          <ac:chgData name="HARI Grullon" userId="4abad8d6d416e912" providerId="LiveId" clId="{731864D9-C375-49EB-A29A-EEBF0D2F280D}" dt="2023-09-25T23:47:23.203" v="212" actId="20577"/>
          <ac:spMkLst>
            <pc:docMk/>
            <pc:sldMk cId="738059358" sldId="309"/>
            <ac:spMk id="6" creationId="{AB1CE173-182F-704C-06BE-68017EC7AE46}"/>
          </ac:spMkLst>
        </pc:spChg>
        <pc:spChg chg="add del">
          <ac:chgData name="HARI Grullon" userId="4abad8d6d416e912" providerId="LiveId" clId="{731864D9-C375-49EB-A29A-EEBF0D2F280D}" dt="2023-09-24T23:19:21.962" v="29"/>
          <ac:spMkLst>
            <pc:docMk/>
            <pc:sldMk cId="738059358" sldId="309"/>
            <ac:spMk id="8" creationId="{7B5DE51F-1D8E-90FD-0C23-8987B99AE521}"/>
          </ac:spMkLst>
        </pc:spChg>
        <pc:spChg chg="mod">
          <ac:chgData name="HARI Grullon" userId="4abad8d6d416e912" providerId="LiveId" clId="{731864D9-C375-49EB-A29A-EEBF0D2F280D}" dt="2023-09-24T23:22:34.116" v="43" actId="1076"/>
          <ac:spMkLst>
            <pc:docMk/>
            <pc:sldMk cId="738059358" sldId="309"/>
            <ac:spMk id="9" creationId="{AD531551-D799-8F1D-5817-2AB54D32E97B}"/>
          </ac:spMkLst>
        </pc:spChg>
        <pc:spChg chg="add del mod">
          <ac:chgData name="HARI Grullon" userId="4abad8d6d416e912" providerId="LiveId" clId="{731864D9-C375-49EB-A29A-EEBF0D2F280D}" dt="2023-09-24T23:24:07.886" v="50" actId="478"/>
          <ac:spMkLst>
            <pc:docMk/>
            <pc:sldMk cId="738059358" sldId="309"/>
            <ac:spMk id="13" creationId="{CE419E36-8C0E-0814-2DB5-522355AE169E}"/>
          </ac:spMkLst>
        </pc:spChg>
        <pc:picChg chg="add del mod">
          <ac:chgData name="HARI Grullon" userId="4abad8d6d416e912" providerId="LiveId" clId="{731864D9-C375-49EB-A29A-EEBF0D2F280D}" dt="2023-09-25T23:53:42.138" v="217" actId="21"/>
          <ac:picMkLst>
            <pc:docMk/>
            <pc:sldMk cId="738059358" sldId="309"/>
            <ac:picMk id="7" creationId="{63962B22-E56C-07AB-2D94-3761F30631A0}"/>
          </ac:picMkLst>
        </pc:picChg>
        <pc:picChg chg="del">
          <ac:chgData name="HARI Grullon" userId="4abad8d6d416e912" providerId="LiveId" clId="{731864D9-C375-49EB-A29A-EEBF0D2F280D}" dt="2023-09-24T23:12:37.716" v="7" actId="478"/>
          <ac:picMkLst>
            <pc:docMk/>
            <pc:sldMk cId="738059358" sldId="309"/>
            <ac:picMk id="7" creationId="{C9C9C9D2-03F9-60EB-D032-AA3EC90CC1C1}"/>
          </ac:picMkLst>
        </pc:picChg>
        <pc:picChg chg="del mod">
          <ac:chgData name="HARI Grullon" userId="4abad8d6d416e912" providerId="LiveId" clId="{731864D9-C375-49EB-A29A-EEBF0D2F280D}" dt="2023-09-24T23:23:54.095" v="48" actId="478"/>
          <ac:picMkLst>
            <pc:docMk/>
            <pc:sldMk cId="738059358" sldId="309"/>
            <ac:picMk id="10" creationId="{3BB383EB-D844-CBB0-7766-4351A97FCA79}"/>
          </ac:picMkLst>
        </pc:picChg>
        <pc:picChg chg="add del mod">
          <ac:chgData name="HARI Grullon" userId="4abad8d6d416e912" providerId="LiveId" clId="{731864D9-C375-49EB-A29A-EEBF0D2F280D}" dt="2023-09-24T23:12:39.843" v="8" actId="478"/>
          <ac:picMkLst>
            <pc:docMk/>
            <pc:sldMk cId="738059358" sldId="309"/>
            <ac:picMk id="1026" creationId="{6A3C3167-D3F3-DA5A-03D6-1A57823ECFB6}"/>
          </ac:picMkLst>
        </pc:picChg>
        <pc:picChg chg="add mod">
          <ac:chgData name="HARI Grullon" userId="4abad8d6d416e912" providerId="LiveId" clId="{731864D9-C375-49EB-A29A-EEBF0D2F280D}" dt="2023-09-24T23:24:02.755" v="49" actId="1076"/>
          <ac:picMkLst>
            <pc:docMk/>
            <pc:sldMk cId="738059358" sldId="309"/>
            <ac:picMk id="1028" creationId="{89BD5C49-22A6-F4AE-D65A-EDE84800DB5A}"/>
          </ac:picMkLst>
        </pc:picChg>
        <pc:picChg chg="add del mod">
          <ac:chgData name="HARI Grullon" userId="4abad8d6d416e912" providerId="LiveId" clId="{731864D9-C375-49EB-A29A-EEBF0D2F280D}" dt="2023-09-24T23:20:21.603" v="33" actId="478"/>
          <ac:picMkLst>
            <pc:docMk/>
            <pc:sldMk cId="738059358" sldId="309"/>
            <ac:picMk id="1034" creationId="{AC711864-01C8-7EBC-D8B3-554B76F0FD54}"/>
          </ac:picMkLst>
        </pc:picChg>
        <pc:picChg chg="add del mod">
          <ac:chgData name="HARI Grullon" userId="4abad8d6d416e912" providerId="LiveId" clId="{731864D9-C375-49EB-A29A-EEBF0D2F280D}" dt="2023-09-24T23:28:23.255" v="56" actId="478"/>
          <ac:picMkLst>
            <pc:docMk/>
            <pc:sldMk cId="738059358" sldId="309"/>
            <ac:picMk id="1036" creationId="{C9FEAE5F-8C79-43D3-40DC-C6C25535629E}"/>
          </ac:picMkLst>
        </pc:picChg>
      </pc:sldChg>
      <pc:sldChg chg="addSp delSp modSp mod">
        <pc:chgData name="HARI Grullon" userId="4abad8d6d416e912" providerId="LiveId" clId="{731864D9-C375-49EB-A29A-EEBF0D2F280D}" dt="2023-09-25T23:57:25.504" v="233" actId="1076"/>
        <pc:sldMkLst>
          <pc:docMk/>
          <pc:sldMk cId="1017401362" sldId="316"/>
        </pc:sldMkLst>
        <pc:spChg chg="mod">
          <ac:chgData name="HARI Grullon" userId="4abad8d6d416e912" providerId="LiveId" clId="{731864D9-C375-49EB-A29A-EEBF0D2F280D}" dt="2023-09-24T23:28:39.811" v="57" actId="313"/>
          <ac:spMkLst>
            <pc:docMk/>
            <pc:sldMk cId="1017401362" sldId="316"/>
            <ac:spMk id="2" creationId="{2703202F-C5A6-4E4E-9517-ABA86D3F5420}"/>
          </ac:spMkLst>
        </pc:spChg>
        <pc:spChg chg="mod">
          <ac:chgData name="HARI Grullon" userId="4abad8d6d416e912" providerId="LiveId" clId="{731864D9-C375-49EB-A29A-EEBF0D2F280D}" dt="2023-09-25T23:57:13.097" v="228" actId="1076"/>
          <ac:spMkLst>
            <pc:docMk/>
            <pc:sldMk cId="1017401362" sldId="316"/>
            <ac:spMk id="5" creationId="{6FB0417D-AD73-6F93-BB60-8B227A781BEF}"/>
          </ac:spMkLst>
        </pc:spChg>
        <pc:picChg chg="add mod modCrop">
          <ac:chgData name="HARI Grullon" userId="4abad8d6d416e912" providerId="LiveId" clId="{731864D9-C375-49EB-A29A-EEBF0D2F280D}" dt="2023-09-25T23:57:23.297" v="232" actId="1076"/>
          <ac:picMkLst>
            <pc:docMk/>
            <pc:sldMk cId="1017401362" sldId="316"/>
            <ac:picMk id="3" creationId="{132D1D5B-A14A-985C-0424-1721AE435BC4}"/>
          </ac:picMkLst>
        </pc:picChg>
        <pc:picChg chg="mod">
          <ac:chgData name="HARI Grullon" userId="4abad8d6d416e912" providerId="LiveId" clId="{731864D9-C375-49EB-A29A-EEBF0D2F280D}" dt="2023-09-25T23:57:21.153" v="231" actId="1076"/>
          <ac:picMkLst>
            <pc:docMk/>
            <pc:sldMk cId="1017401362" sldId="316"/>
            <ac:picMk id="7" creationId="{B43542B8-828D-A27F-5CB7-F442656CC172}"/>
          </ac:picMkLst>
        </pc:picChg>
        <pc:picChg chg="mod modCrop">
          <ac:chgData name="HARI Grullon" userId="4abad8d6d416e912" providerId="LiveId" clId="{731864D9-C375-49EB-A29A-EEBF0D2F280D}" dt="2023-09-25T23:57:25.504" v="233" actId="1076"/>
          <ac:picMkLst>
            <pc:docMk/>
            <pc:sldMk cId="1017401362" sldId="316"/>
            <ac:picMk id="10" creationId="{8DF2BAE3-B39E-5A8B-2C2B-28BFC22D067C}"/>
          </ac:picMkLst>
        </pc:picChg>
        <pc:picChg chg="mod">
          <ac:chgData name="HARI Grullon" userId="4abad8d6d416e912" providerId="LiveId" clId="{731864D9-C375-49EB-A29A-EEBF0D2F280D}" dt="2023-09-24T23:38:34.334" v="75" actId="14100"/>
          <ac:picMkLst>
            <pc:docMk/>
            <pc:sldMk cId="1017401362" sldId="316"/>
            <ac:picMk id="1026" creationId="{3B75EF66-DC36-4D22-9ACE-3556C3D19FF2}"/>
          </ac:picMkLst>
        </pc:picChg>
        <pc:picChg chg="del">
          <ac:chgData name="HARI Grullon" userId="4abad8d6d416e912" providerId="LiveId" clId="{731864D9-C375-49EB-A29A-EEBF0D2F280D}" dt="2023-09-24T23:31:19.041" v="63" actId="478"/>
          <ac:picMkLst>
            <pc:docMk/>
            <pc:sldMk cId="1017401362" sldId="316"/>
            <ac:picMk id="1032" creationId="{C1041FFC-2B42-B36E-54B5-400F73B67B9D}"/>
          </ac:picMkLst>
        </pc:picChg>
      </pc:sldChg>
      <pc:sldChg chg="addSp delSp modSp mod">
        <pc:chgData name="HARI Grullon" userId="4abad8d6d416e912" providerId="LiveId" clId="{731864D9-C375-49EB-A29A-EEBF0D2F280D}" dt="2023-09-26T00:33:18.759" v="269" actId="1076"/>
        <pc:sldMkLst>
          <pc:docMk/>
          <pc:sldMk cId="700306298" sldId="317"/>
        </pc:sldMkLst>
        <pc:spChg chg="mod">
          <ac:chgData name="HARI Grullon" userId="4abad8d6d416e912" providerId="LiveId" clId="{731864D9-C375-49EB-A29A-EEBF0D2F280D}" dt="2023-09-24T23:46:57.157" v="196" actId="1076"/>
          <ac:spMkLst>
            <pc:docMk/>
            <pc:sldMk cId="700306298" sldId="317"/>
            <ac:spMk id="11" creationId="{A042656B-C47E-B9D6-C118-D81EE5D192EF}"/>
          </ac:spMkLst>
        </pc:spChg>
        <pc:picChg chg="add del mod modCrop">
          <ac:chgData name="HARI Grullon" userId="4abad8d6d416e912" providerId="LiveId" clId="{731864D9-C375-49EB-A29A-EEBF0D2F280D}" dt="2023-09-26T00:32:16.150" v="262" actId="478"/>
          <ac:picMkLst>
            <pc:docMk/>
            <pc:sldMk cId="700306298" sldId="317"/>
            <ac:picMk id="3" creationId="{7A294BD0-06D3-6F50-CD9C-5934E622E84B}"/>
          </ac:picMkLst>
        </pc:picChg>
        <pc:picChg chg="add del mod">
          <ac:chgData name="HARI Grullon" userId="4abad8d6d416e912" providerId="LiveId" clId="{731864D9-C375-49EB-A29A-EEBF0D2F280D}" dt="2023-09-26T00:33:08.766" v="264" actId="478"/>
          <ac:picMkLst>
            <pc:docMk/>
            <pc:sldMk cId="700306298" sldId="317"/>
            <ac:picMk id="4" creationId="{398E3720-4AFD-B493-ACD5-0C928E1594B9}"/>
          </ac:picMkLst>
        </pc:picChg>
        <pc:picChg chg="add mod">
          <ac:chgData name="HARI Grullon" userId="4abad8d6d416e912" providerId="LiveId" clId="{731864D9-C375-49EB-A29A-EEBF0D2F280D}" dt="2023-09-26T00:33:18.759" v="269" actId="1076"/>
          <ac:picMkLst>
            <pc:docMk/>
            <pc:sldMk cId="700306298" sldId="317"/>
            <ac:picMk id="6" creationId="{C40C602F-E1C5-0DDC-9417-56DDDA9A5F8A}"/>
          </ac:picMkLst>
        </pc:picChg>
      </pc:sldChg>
      <pc:sldChg chg="modSp mod">
        <pc:chgData name="HARI Grullon" userId="4abad8d6d416e912" providerId="LiveId" clId="{731864D9-C375-49EB-A29A-EEBF0D2F280D}" dt="2023-09-25T23:39:29.479" v="209" actId="255"/>
        <pc:sldMkLst>
          <pc:docMk/>
          <pc:sldMk cId="280079176" sldId="318"/>
        </pc:sldMkLst>
        <pc:spChg chg="mod">
          <ac:chgData name="HARI Grullon" userId="4abad8d6d416e912" providerId="LiveId" clId="{731864D9-C375-49EB-A29A-EEBF0D2F280D}" dt="2023-09-25T23:39:29.479" v="209" actId="255"/>
          <ac:spMkLst>
            <pc:docMk/>
            <pc:sldMk cId="280079176" sldId="318"/>
            <ac:spMk id="6" creationId="{216502C3-3FC8-53F3-40BB-12854A8F6BD9}"/>
          </ac:spMkLst>
        </pc:spChg>
        <pc:spChg chg="mod">
          <ac:chgData name="HARI Grullon" userId="4abad8d6d416e912" providerId="LiveId" clId="{731864D9-C375-49EB-A29A-EEBF0D2F280D}" dt="2023-09-24T23:40:59.536" v="89" actId="2711"/>
          <ac:spMkLst>
            <pc:docMk/>
            <pc:sldMk cId="280079176" sldId="318"/>
            <ac:spMk id="11" creationId="{A042656B-C47E-B9D6-C118-D81EE5D192EF}"/>
          </ac:spMkLst>
        </pc:spChg>
        <pc:picChg chg="mod">
          <ac:chgData name="HARI Grullon" userId="4abad8d6d416e912" providerId="LiveId" clId="{731864D9-C375-49EB-A29A-EEBF0D2F280D}" dt="2023-09-24T23:45:46.565" v="192" actId="1076"/>
          <ac:picMkLst>
            <pc:docMk/>
            <pc:sldMk cId="280079176" sldId="318"/>
            <ac:picMk id="4" creationId="{0745AFD5-6567-7878-238B-6D297FC3336C}"/>
          </ac:picMkLst>
        </pc:picChg>
      </pc:sldChg>
      <pc:sldChg chg="modSp mod">
        <pc:chgData name="HARI Grullon" userId="4abad8d6d416e912" providerId="LiveId" clId="{731864D9-C375-49EB-A29A-EEBF0D2F280D}" dt="2023-09-25T23:39:47.741" v="211" actId="1076"/>
        <pc:sldMkLst>
          <pc:docMk/>
          <pc:sldMk cId="209762570" sldId="319"/>
        </pc:sldMkLst>
        <pc:spChg chg="mod">
          <ac:chgData name="HARI Grullon" userId="4abad8d6d416e912" providerId="LiveId" clId="{731864D9-C375-49EB-A29A-EEBF0D2F280D}" dt="2023-09-24T23:43:05.196" v="142" actId="1076"/>
          <ac:spMkLst>
            <pc:docMk/>
            <pc:sldMk cId="209762570" sldId="319"/>
            <ac:spMk id="11" creationId="{A042656B-C47E-B9D6-C118-D81EE5D192EF}"/>
          </ac:spMkLst>
        </pc:spChg>
        <pc:picChg chg="mod">
          <ac:chgData name="HARI Grullon" userId="4abad8d6d416e912" providerId="LiveId" clId="{731864D9-C375-49EB-A29A-EEBF0D2F280D}" dt="2023-09-25T23:39:47.741" v="211" actId="1076"/>
          <ac:picMkLst>
            <pc:docMk/>
            <pc:sldMk cId="209762570" sldId="319"/>
            <ac:picMk id="4" creationId="{B7D5D13E-8E19-3ECA-92DB-ED3068CD555F}"/>
          </ac:picMkLst>
        </pc:picChg>
      </pc:sldChg>
      <pc:sldChg chg="modSp mod">
        <pc:chgData name="HARI Grullon" userId="4abad8d6d416e912" providerId="LiveId" clId="{731864D9-C375-49EB-A29A-EEBF0D2F280D}" dt="2023-09-25T23:39:05.776" v="208" actId="20577"/>
        <pc:sldMkLst>
          <pc:docMk/>
          <pc:sldMk cId="1124821087" sldId="320"/>
        </pc:sldMkLst>
        <pc:spChg chg="mod">
          <ac:chgData name="HARI Grullon" userId="4abad8d6d416e912" providerId="LiveId" clId="{731864D9-C375-49EB-A29A-EEBF0D2F280D}" dt="2023-09-24T23:39:44.361" v="83" actId="20577"/>
          <ac:spMkLst>
            <pc:docMk/>
            <pc:sldMk cId="1124821087" sldId="320"/>
            <ac:spMk id="2" creationId="{2703202F-C5A6-4E4E-9517-ABA86D3F5420}"/>
          </ac:spMkLst>
        </pc:spChg>
        <pc:spChg chg="mod">
          <ac:chgData name="HARI Grullon" userId="4abad8d6d416e912" providerId="LiveId" clId="{731864D9-C375-49EB-A29A-EEBF0D2F280D}" dt="2023-09-25T23:39:05.776" v="208" actId="20577"/>
          <ac:spMkLst>
            <pc:docMk/>
            <pc:sldMk cId="1124821087" sldId="320"/>
            <ac:spMk id="5" creationId="{6FB0417D-AD73-6F93-BB60-8B227A781BEF}"/>
          </ac:spMkLst>
        </pc:spChg>
      </pc:sldChg>
      <pc:sldChg chg="modSp mod">
        <pc:chgData name="HARI Grullon" userId="4abad8d6d416e912" providerId="LiveId" clId="{731864D9-C375-49EB-A29A-EEBF0D2F280D}" dt="2023-09-24T23:42:45.807" v="108" actId="1076"/>
        <pc:sldMkLst>
          <pc:docMk/>
          <pc:sldMk cId="1232402018" sldId="321"/>
        </pc:sldMkLst>
        <pc:spChg chg="mod">
          <ac:chgData name="HARI Grullon" userId="4abad8d6d416e912" providerId="LiveId" clId="{731864D9-C375-49EB-A29A-EEBF0D2F280D}" dt="2023-09-24T23:42:45.807" v="108" actId="1076"/>
          <ac:spMkLst>
            <pc:docMk/>
            <pc:sldMk cId="1232402018" sldId="321"/>
            <ac:spMk id="11" creationId="{A042656B-C47E-B9D6-C118-D81EE5D192EF}"/>
          </ac:spMkLst>
        </pc:spChg>
        <pc:picChg chg="mod">
          <ac:chgData name="HARI Grullon" userId="4abad8d6d416e912" providerId="LiveId" clId="{731864D9-C375-49EB-A29A-EEBF0D2F280D}" dt="2023-09-24T23:42:41.492" v="107" actId="1076"/>
          <ac:picMkLst>
            <pc:docMk/>
            <pc:sldMk cId="1232402018" sldId="321"/>
            <ac:picMk id="3" creationId="{0B292DE0-F442-863F-82F4-3E0F8CB7B3F0}"/>
          </ac:picMkLst>
        </pc:picChg>
      </pc:sldChg>
      <pc:sldChg chg="addSp modSp mod">
        <pc:chgData name="HARI Grullon" userId="4abad8d6d416e912" providerId="LiveId" clId="{731864D9-C375-49EB-A29A-EEBF0D2F280D}" dt="2023-09-26T00:29:54.552" v="251" actId="1076"/>
        <pc:sldMkLst>
          <pc:docMk/>
          <pc:sldMk cId="348587165" sldId="322"/>
        </pc:sldMkLst>
        <pc:spChg chg="mod">
          <ac:chgData name="HARI Grullon" userId="4abad8d6d416e912" providerId="LiveId" clId="{731864D9-C375-49EB-A29A-EEBF0D2F280D}" dt="2023-09-24T23:44:44.767" v="179" actId="1076"/>
          <ac:spMkLst>
            <pc:docMk/>
            <pc:sldMk cId="348587165" sldId="322"/>
            <ac:spMk id="11" creationId="{A042656B-C47E-B9D6-C118-D81EE5D192EF}"/>
          </ac:spMkLst>
        </pc:spChg>
        <pc:picChg chg="add mod modCrop">
          <ac:chgData name="HARI Grullon" userId="4abad8d6d416e912" providerId="LiveId" clId="{731864D9-C375-49EB-A29A-EEBF0D2F280D}" dt="2023-09-26T00:29:54.552" v="251" actId="1076"/>
          <ac:picMkLst>
            <pc:docMk/>
            <pc:sldMk cId="348587165" sldId="322"/>
            <ac:picMk id="3" creationId="{29B01403-47D2-7DF7-AAD3-D1E059B54629}"/>
          </ac:picMkLst>
        </pc:picChg>
        <pc:picChg chg="mod">
          <ac:chgData name="HARI Grullon" userId="4abad8d6d416e912" providerId="LiveId" clId="{731864D9-C375-49EB-A29A-EEBF0D2F280D}" dt="2023-09-26T00:29:01.464" v="239" actId="1076"/>
          <ac:picMkLst>
            <pc:docMk/>
            <pc:sldMk cId="348587165" sldId="322"/>
            <ac:picMk id="4" creationId="{9A56A1EE-322B-5E7C-0AC9-130E772656ED}"/>
          </ac:picMkLst>
        </pc:picChg>
      </pc:sldChg>
      <pc:sldChg chg="addSp modSp mod">
        <pc:chgData name="HARI Grullon" userId="4abad8d6d416e912" providerId="LiveId" clId="{731864D9-C375-49EB-A29A-EEBF0D2F280D}" dt="2023-09-26T00:30:09.895" v="255" actId="14100"/>
        <pc:sldMkLst>
          <pc:docMk/>
          <pc:sldMk cId="338101547" sldId="323"/>
        </pc:sldMkLst>
        <pc:spChg chg="mod">
          <ac:chgData name="HARI Grullon" userId="4abad8d6d416e912" providerId="LiveId" clId="{731864D9-C375-49EB-A29A-EEBF0D2F280D}" dt="2023-09-24T23:45:17.297" v="190" actId="1076"/>
          <ac:spMkLst>
            <pc:docMk/>
            <pc:sldMk cId="338101547" sldId="323"/>
            <ac:spMk id="11" creationId="{A042656B-C47E-B9D6-C118-D81EE5D192EF}"/>
          </ac:spMkLst>
        </pc:spChg>
        <pc:picChg chg="add mod">
          <ac:chgData name="HARI Grullon" userId="4abad8d6d416e912" providerId="LiveId" clId="{731864D9-C375-49EB-A29A-EEBF0D2F280D}" dt="2023-09-26T00:29:59.664" v="252" actId="14100"/>
          <ac:picMkLst>
            <pc:docMk/>
            <pc:sldMk cId="338101547" sldId="323"/>
            <ac:picMk id="3" creationId="{22C5B64A-7752-9173-041D-56895CB6FBFD}"/>
          </ac:picMkLst>
        </pc:picChg>
        <pc:picChg chg="add mod">
          <ac:chgData name="HARI Grullon" userId="4abad8d6d416e912" providerId="LiveId" clId="{731864D9-C375-49EB-A29A-EEBF0D2F280D}" dt="2023-09-26T00:30:03.904" v="254" actId="1076"/>
          <ac:picMkLst>
            <pc:docMk/>
            <pc:sldMk cId="338101547" sldId="323"/>
            <ac:picMk id="5" creationId="{8DCB8E8F-CA7A-8A42-0F6A-965C080CC4FE}"/>
          </ac:picMkLst>
        </pc:picChg>
        <pc:picChg chg="mod">
          <ac:chgData name="HARI Grullon" userId="4abad8d6d416e912" providerId="LiveId" clId="{731864D9-C375-49EB-A29A-EEBF0D2F280D}" dt="2023-09-26T00:30:09.895" v="255" actId="14100"/>
          <ac:picMkLst>
            <pc:docMk/>
            <pc:sldMk cId="338101547" sldId="323"/>
            <ac:picMk id="6" creationId="{9076C5C0-5D8F-A733-E04B-DFEA51E487E8}"/>
          </ac:picMkLst>
        </pc:picChg>
        <pc:picChg chg="mod">
          <ac:chgData name="HARI Grullon" userId="4abad8d6d416e912" providerId="LiveId" clId="{731864D9-C375-49EB-A29A-EEBF0D2F280D}" dt="2023-09-26T00:29:30.335" v="245" actId="1076"/>
          <ac:picMkLst>
            <pc:docMk/>
            <pc:sldMk cId="338101547" sldId="323"/>
            <ac:picMk id="9" creationId="{A38F6F60-3999-CE2D-FD0D-755C99453B22}"/>
          </ac:picMkLst>
        </pc:picChg>
      </pc:sldChg>
    </pc:docChg>
  </pc:docChgLst>
  <pc:docChgLst>
    <pc:chgData name="[Est - MEA] Perez  Castillo, Nerfi Agripina" userId="e63acd82-0df1-420e-a8ef-726fb82db372" providerId="ADAL" clId="{1BB1CDCC-08E6-412B-BFF6-A375E3A05972}"/>
    <pc:docChg chg="undo redo custSel addSld modSld">
      <pc:chgData name="[Est - MEA] Perez  Castillo, Nerfi Agripina" userId="e63acd82-0df1-420e-a8ef-726fb82db372" providerId="ADAL" clId="{1BB1CDCC-08E6-412B-BFF6-A375E3A05972}" dt="2023-09-24T03:27:04.322" v="787" actId="1076"/>
      <pc:docMkLst>
        <pc:docMk/>
      </pc:docMkLst>
      <pc:sldChg chg="modSp mod">
        <pc:chgData name="[Est - MEA] Perez  Castillo, Nerfi Agripina" userId="e63acd82-0df1-420e-a8ef-726fb82db372" providerId="ADAL" clId="{1BB1CDCC-08E6-412B-BFF6-A375E3A05972}" dt="2023-09-24T02:48:05.984" v="34" actId="20577"/>
        <pc:sldMkLst>
          <pc:docMk/>
          <pc:sldMk cId="2210316349" sldId="256"/>
        </pc:sldMkLst>
        <pc:spChg chg="mod">
          <ac:chgData name="[Est - MEA] Perez  Castillo, Nerfi Agripina" userId="e63acd82-0df1-420e-a8ef-726fb82db372" providerId="ADAL" clId="{1BB1CDCC-08E6-412B-BFF6-A375E3A05972}" dt="2023-09-24T02:48:05.984" v="34" actId="20577"/>
          <ac:spMkLst>
            <pc:docMk/>
            <pc:sldMk cId="2210316349" sldId="256"/>
            <ac:spMk id="9" creationId="{ABC568EF-4FB8-47AB-A370-79D38331FD09}"/>
          </ac:spMkLst>
        </pc:spChg>
      </pc:sldChg>
      <pc:sldChg chg="addSp delSp modSp mod">
        <pc:chgData name="[Est - MEA] Perez  Castillo, Nerfi Agripina" userId="e63acd82-0df1-420e-a8ef-726fb82db372" providerId="ADAL" clId="{1BB1CDCC-08E6-412B-BFF6-A375E3A05972}" dt="2023-09-24T03:27:04.322" v="787" actId="1076"/>
        <pc:sldMkLst>
          <pc:docMk/>
          <pc:sldMk cId="738059358" sldId="309"/>
        </pc:sldMkLst>
        <pc:spChg chg="mod">
          <ac:chgData name="[Est - MEA] Perez  Castillo, Nerfi Agripina" userId="e63acd82-0df1-420e-a8ef-726fb82db372" providerId="ADAL" clId="{1BB1CDCC-08E6-412B-BFF6-A375E3A05972}" dt="2023-09-24T03:00:48.916" v="221" actId="1076"/>
          <ac:spMkLst>
            <pc:docMk/>
            <pc:sldMk cId="738059358" sldId="309"/>
            <ac:spMk id="2" creationId="{AEB2F664-B2D3-4952-A531-96111B1C4A5B}"/>
          </ac:spMkLst>
        </pc:spChg>
        <pc:spChg chg="mod">
          <ac:chgData name="[Est - MEA] Perez  Castillo, Nerfi Agripina" userId="e63acd82-0df1-420e-a8ef-726fb82db372" providerId="ADAL" clId="{1BB1CDCC-08E6-412B-BFF6-A375E3A05972}" dt="2023-09-24T03:26:59.409" v="786" actId="20577"/>
          <ac:spMkLst>
            <pc:docMk/>
            <pc:sldMk cId="738059358" sldId="309"/>
            <ac:spMk id="6" creationId="{AB1CE173-182F-704C-06BE-68017EC7AE46}"/>
          </ac:spMkLst>
        </pc:spChg>
        <pc:spChg chg="mod">
          <ac:chgData name="[Est - MEA] Perez  Castillo, Nerfi Agripina" userId="e63acd82-0df1-420e-a8ef-726fb82db372" providerId="ADAL" clId="{1BB1CDCC-08E6-412B-BFF6-A375E3A05972}" dt="2023-09-24T02:54:31.789" v="102" actId="20577"/>
          <ac:spMkLst>
            <pc:docMk/>
            <pc:sldMk cId="738059358" sldId="309"/>
            <ac:spMk id="9" creationId="{AD531551-D799-8F1D-5817-2AB54D32E97B}"/>
          </ac:spMkLst>
        </pc:spChg>
        <pc:picChg chg="add del mod">
          <ac:chgData name="[Est - MEA] Perez  Castillo, Nerfi Agripina" userId="e63acd82-0df1-420e-a8ef-726fb82db372" providerId="ADAL" clId="{1BB1CDCC-08E6-412B-BFF6-A375E3A05972}" dt="2023-09-24T02:51:55.312" v="43" actId="478"/>
          <ac:picMkLst>
            <pc:docMk/>
            <pc:sldMk cId="738059358" sldId="309"/>
            <ac:picMk id="3" creationId="{F87C7731-ADC5-FC9B-FEAD-06526EE0DE02}"/>
          </ac:picMkLst>
        </pc:picChg>
        <pc:picChg chg="add mod">
          <ac:chgData name="[Est - MEA] Perez  Castillo, Nerfi Agripina" userId="e63acd82-0df1-420e-a8ef-726fb82db372" providerId="ADAL" clId="{1BB1CDCC-08E6-412B-BFF6-A375E3A05972}" dt="2023-09-24T02:52:15.207" v="47" actId="14100"/>
          <ac:picMkLst>
            <pc:docMk/>
            <pc:sldMk cId="738059358" sldId="309"/>
            <ac:picMk id="7" creationId="{C9C9C9D2-03F9-60EB-D032-AA3EC90CC1C1}"/>
          </ac:picMkLst>
        </pc:picChg>
        <pc:picChg chg="add mod">
          <ac:chgData name="[Est - MEA] Perez  Castillo, Nerfi Agripina" userId="e63acd82-0df1-420e-a8ef-726fb82db372" providerId="ADAL" clId="{1BB1CDCC-08E6-412B-BFF6-A375E3A05972}" dt="2023-09-24T03:27:04.322" v="787" actId="1076"/>
          <ac:picMkLst>
            <pc:docMk/>
            <pc:sldMk cId="738059358" sldId="309"/>
            <ac:picMk id="10" creationId="{3BB383EB-D844-CBB0-7766-4351A97FCA79}"/>
          </ac:picMkLst>
        </pc:picChg>
        <pc:picChg chg="del">
          <ac:chgData name="[Est - MEA] Perez  Castillo, Nerfi Agripina" userId="e63acd82-0df1-420e-a8ef-726fb82db372" providerId="ADAL" clId="{1BB1CDCC-08E6-412B-BFF6-A375E3A05972}" dt="2023-09-24T02:51:15.121" v="39" actId="478"/>
          <ac:picMkLst>
            <pc:docMk/>
            <pc:sldMk cId="738059358" sldId="309"/>
            <ac:picMk id="1028" creationId="{64849749-44DF-E695-2897-31735649027D}"/>
          </ac:picMkLst>
        </pc:picChg>
      </pc:sldChg>
      <pc:sldChg chg="modSp mod">
        <pc:chgData name="[Est - MEA] Perez  Castillo, Nerfi Agripina" userId="e63acd82-0df1-420e-a8ef-726fb82db372" providerId="ADAL" clId="{1BB1CDCC-08E6-412B-BFF6-A375E3A05972}" dt="2023-09-24T03:21:12.901" v="678" actId="1076"/>
        <pc:sldMkLst>
          <pc:docMk/>
          <pc:sldMk cId="137319073" sldId="310"/>
        </pc:sldMkLst>
        <pc:spChg chg="mod">
          <ac:chgData name="[Est - MEA] Perez  Castillo, Nerfi Agripina" userId="e63acd82-0df1-420e-a8ef-726fb82db372" providerId="ADAL" clId="{1BB1CDCC-08E6-412B-BFF6-A375E3A05972}" dt="2023-09-24T03:21:12.901" v="678" actId="1076"/>
          <ac:spMkLst>
            <pc:docMk/>
            <pc:sldMk cId="137319073" sldId="310"/>
            <ac:spMk id="2" creationId="{2703202F-C5A6-4E4E-9517-ABA86D3F5420}"/>
          </ac:spMkLst>
        </pc:spChg>
      </pc:sldChg>
      <pc:sldChg chg="addSp delSp modSp mod">
        <pc:chgData name="[Est - MEA] Perez  Castillo, Nerfi Agripina" userId="e63acd82-0df1-420e-a8ef-726fb82db372" providerId="ADAL" clId="{1BB1CDCC-08E6-412B-BFF6-A375E3A05972}" dt="2023-09-24T03:05:23.708" v="373" actId="20577"/>
        <pc:sldMkLst>
          <pc:docMk/>
          <pc:sldMk cId="1017401362" sldId="316"/>
        </pc:sldMkLst>
        <pc:spChg chg="mod">
          <ac:chgData name="[Est - MEA] Perez  Castillo, Nerfi Agripina" userId="e63acd82-0df1-420e-a8ef-726fb82db372" providerId="ADAL" clId="{1BB1CDCC-08E6-412B-BFF6-A375E3A05972}" dt="2023-09-24T03:05:23.708" v="373" actId="20577"/>
          <ac:spMkLst>
            <pc:docMk/>
            <pc:sldMk cId="1017401362" sldId="316"/>
            <ac:spMk id="2" creationId="{2703202F-C5A6-4E4E-9517-ABA86D3F5420}"/>
          </ac:spMkLst>
        </pc:spChg>
        <pc:spChg chg="add del mod">
          <ac:chgData name="[Est - MEA] Perez  Castillo, Nerfi Agripina" userId="e63acd82-0df1-420e-a8ef-726fb82db372" providerId="ADAL" clId="{1BB1CDCC-08E6-412B-BFF6-A375E3A05972}" dt="2023-09-24T02:57:35.221" v="156"/>
          <ac:spMkLst>
            <pc:docMk/>
            <pc:sldMk cId="1017401362" sldId="316"/>
            <ac:spMk id="3" creationId="{6CCAC641-6998-70EA-4038-6387655300B0}"/>
          </ac:spMkLst>
        </pc:spChg>
        <pc:spChg chg="add del mod">
          <ac:chgData name="[Est - MEA] Perez  Castillo, Nerfi Agripina" userId="e63acd82-0df1-420e-a8ef-726fb82db372" providerId="ADAL" clId="{1BB1CDCC-08E6-412B-BFF6-A375E3A05972}" dt="2023-09-24T02:57:34.002" v="155"/>
          <ac:spMkLst>
            <pc:docMk/>
            <pc:sldMk cId="1017401362" sldId="316"/>
            <ac:spMk id="4" creationId="{D270F73B-35C7-9E2A-5399-EE6A5C12729A}"/>
          </ac:spMkLst>
        </pc:spChg>
        <pc:spChg chg="add del mod">
          <ac:chgData name="[Est - MEA] Perez  Castillo, Nerfi Agripina" userId="e63acd82-0df1-420e-a8ef-726fb82db372" providerId="ADAL" clId="{1BB1CDCC-08E6-412B-BFF6-A375E3A05972}" dt="2023-09-24T03:02:24.729" v="226" actId="14100"/>
          <ac:spMkLst>
            <pc:docMk/>
            <pc:sldMk cId="1017401362" sldId="316"/>
            <ac:spMk id="5" creationId="{6FB0417D-AD73-6F93-BB60-8B227A781BEF}"/>
          </ac:spMkLst>
        </pc:spChg>
        <pc:picChg chg="add mod">
          <ac:chgData name="[Est - MEA] Perez  Castillo, Nerfi Agripina" userId="e63acd82-0df1-420e-a8ef-726fb82db372" providerId="ADAL" clId="{1BB1CDCC-08E6-412B-BFF6-A375E3A05972}" dt="2023-09-24T03:02:45.460" v="231" actId="1076"/>
          <ac:picMkLst>
            <pc:docMk/>
            <pc:sldMk cId="1017401362" sldId="316"/>
            <ac:picMk id="7" creationId="{B43542B8-828D-A27F-5CB7-F442656CC172}"/>
          </ac:picMkLst>
        </pc:picChg>
        <pc:picChg chg="add mod">
          <ac:chgData name="[Est - MEA] Perez  Castillo, Nerfi Agripina" userId="e63acd82-0df1-420e-a8ef-726fb82db372" providerId="ADAL" clId="{1BB1CDCC-08E6-412B-BFF6-A375E3A05972}" dt="2023-09-24T03:02:43.019" v="230" actId="1076"/>
          <ac:picMkLst>
            <pc:docMk/>
            <pc:sldMk cId="1017401362" sldId="316"/>
            <ac:picMk id="10" creationId="{8DF2BAE3-B39E-5A8B-2C2B-28BFC22D067C}"/>
          </ac:picMkLst>
        </pc:picChg>
        <pc:picChg chg="del">
          <ac:chgData name="[Est - MEA] Perez  Castillo, Nerfi Agripina" userId="e63acd82-0df1-420e-a8ef-726fb82db372" providerId="ADAL" clId="{1BB1CDCC-08E6-412B-BFF6-A375E3A05972}" dt="2023-09-24T02:59:03.156" v="213" actId="478"/>
          <ac:picMkLst>
            <pc:docMk/>
            <pc:sldMk cId="1017401362" sldId="316"/>
            <ac:picMk id="14" creationId="{0B8429B5-C1C5-726C-5B6B-B99A2A01A921}"/>
          </ac:picMkLst>
        </pc:picChg>
        <pc:picChg chg="del">
          <ac:chgData name="[Est - MEA] Perez  Castillo, Nerfi Agripina" userId="e63acd82-0df1-420e-a8ef-726fb82db372" providerId="ADAL" clId="{1BB1CDCC-08E6-412B-BFF6-A375E3A05972}" dt="2023-09-24T02:58:07.145" v="158" actId="478"/>
          <ac:picMkLst>
            <pc:docMk/>
            <pc:sldMk cId="1017401362" sldId="316"/>
            <ac:picMk id="17" creationId="{EAFE3CDC-E482-3AD6-C0F6-DE07C5BA78F1}"/>
          </ac:picMkLst>
        </pc:picChg>
        <pc:picChg chg="del">
          <ac:chgData name="[Est - MEA] Perez  Castillo, Nerfi Agripina" userId="e63acd82-0df1-420e-a8ef-726fb82db372" providerId="ADAL" clId="{1BB1CDCC-08E6-412B-BFF6-A375E3A05972}" dt="2023-09-24T02:58:09.158" v="160" actId="478"/>
          <ac:picMkLst>
            <pc:docMk/>
            <pc:sldMk cId="1017401362" sldId="316"/>
            <ac:picMk id="18" creationId="{90CFB1C2-A02C-ACBA-3BBD-954A66BC1B52}"/>
          </ac:picMkLst>
        </pc:picChg>
        <pc:picChg chg="del">
          <ac:chgData name="[Est - MEA] Perez  Castillo, Nerfi Agripina" userId="e63acd82-0df1-420e-a8ef-726fb82db372" providerId="ADAL" clId="{1BB1CDCC-08E6-412B-BFF6-A375E3A05972}" dt="2023-09-24T02:58:08.240" v="159" actId="478"/>
          <ac:picMkLst>
            <pc:docMk/>
            <pc:sldMk cId="1017401362" sldId="316"/>
            <ac:picMk id="20" creationId="{B5CFD189-3DA2-6B3D-B697-1E95CC42B94F}"/>
          </ac:picMkLst>
        </pc:picChg>
      </pc:sldChg>
      <pc:sldChg chg="addSp delSp modSp mod">
        <pc:chgData name="[Est - MEA] Perez  Castillo, Nerfi Agripina" userId="e63acd82-0df1-420e-a8ef-726fb82db372" providerId="ADAL" clId="{1BB1CDCC-08E6-412B-BFF6-A375E3A05972}" dt="2023-09-24T03:08:50.279" v="504" actId="113"/>
        <pc:sldMkLst>
          <pc:docMk/>
          <pc:sldMk cId="700306298" sldId="317"/>
        </pc:sldMkLst>
        <pc:spChg chg="mod">
          <ac:chgData name="[Est - MEA] Perez  Castillo, Nerfi Agripina" userId="e63acd82-0df1-420e-a8ef-726fb82db372" providerId="ADAL" clId="{1BB1CDCC-08E6-412B-BFF6-A375E3A05972}" dt="2023-09-24T03:08:50.279" v="504" actId="113"/>
          <ac:spMkLst>
            <pc:docMk/>
            <pc:sldMk cId="700306298" sldId="317"/>
            <ac:spMk id="11" creationId="{A042656B-C47E-B9D6-C118-D81EE5D192EF}"/>
          </ac:spMkLst>
        </pc:spChg>
        <pc:spChg chg="del mod">
          <ac:chgData name="[Est - MEA] Perez  Castillo, Nerfi Agripina" userId="e63acd82-0df1-420e-a8ef-726fb82db372" providerId="ADAL" clId="{1BB1CDCC-08E6-412B-BFF6-A375E3A05972}" dt="2023-09-24T03:06:10.172" v="450" actId="21"/>
          <ac:spMkLst>
            <pc:docMk/>
            <pc:sldMk cId="700306298" sldId="317"/>
            <ac:spMk id="18" creationId="{53116DA2-1549-7D00-72CF-4FC8B4B62A03}"/>
          </ac:spMkLst>
        </pc:spChg>
        <pc:picChg chg="add mod">
          <ac:chgData name="[Est - MEA] Perez  Castillo, Nerfi Agripina" userId="e63acd82-0df1-420e-a8ef-726fb82db372" providerId="ADAL" clId="{1BB1CDCC-08E6-412B-BFF6-A375E3A05972}" dt="2023-09-24T03:08:00.870" v="454" actId="1076"/>
          <ac:picMkLst>
            <pc:docMk/>
            <pc:sldMk cId="700306298" sldId="317"/>
            <ac:picMk id="3" creationId="{7A294BD0-06D3-6F50-CD9C-5934E622E84B}"/>
          </ac:picMkLst>
        </pc:picChg>
        <pc:picChg chg="del">
          <ac:chgData name="[Est - MEA] Perez  Castillo, Nerfi Agripina" userId="e63acd82-0df1-420e-a8ef-726fb82db372" providerId="ADAL" clId="{1BB1CDCC-08E6-412B-BFF6-A375E3A05972}" dt="2023-09-24T03:06:06.274" v="447" actId="478"/>
          <ac:picMkLst>
            <pc:docMk/>
            <pc:sldMk cId="700306298" sldId="317"/>
            <ac:picMk id="20" creationId="{DA986A26-56C4-B43E-8B14-87ED97E896CD}"/>
          </ac:picMkLst>
        </pc:picChg>
        <pc:picChg chg="del">
          <ac:chgData name="[Est - MEA] Perez  Castillo, Nerfi Agripina" userId="e63acd82-0df1-420e-a8ef-726fb82db372" providerId="ADAL" clId="{1BB1CDCC-08E6-412B-BFF6-A375E3A05972}" dt="2023-09-24T03:06:07.219" v="448" actId="478"/>
          <ac:picMkLst>
            <pc:docMk/>
            <pc:sldMk cId="700306298" sldId="317"/>
            <ac:picMk id="24" creationId="{EAD907DA-8E34-BE87-8508-36E9C298527F}"/>
          </ac:picMkLst>
        </pc:picChg>
        <pc:picChg chg="del">
          <ac:chgData name="[Est - MEA] Perez  Castillo, Nerfi Agripina" userId="e63acd82-0df1-420e-a8ef-726fb82db372" providerId="ADAL" clId="{1BB1CDCC-08E6-412B-BFF6-A375E3A05972}" dt="2023-09-24T03:06:11.989" v="452" actId="478"/>
          <ac:picMkLst>
            <pc:docMk/>
            <pc:sldMk cId="700306298" sldId="317"/>
            <ac:picMk id="2056" creationId="{20F18314-A8BF-C508-D26C-9F9BB517B509}"/>
          </ac:picMkLst>
        </pc:picChg>
        <pc:picChg chg="del">
          <ac:chgData name="[Est - MEA] Perez  Castillo, Nerfi Agripina" userId="e63acd82-0df1-420e-a8ef-726fb82db372" providerId="ADAL" clId="{1BB1CDCC-08E6-412B-BFF6-A375E3A05972}" dt="2023-09-24T03:06:11.145" v="451" actId="478"/>
          <ac:picMkLst>
            <pc:docMk/>
            <pc:sldMk cId="700306298" sldId="317"/>
            <ac:picMk id="2060" creationId="{9D203658-FD1F-8CB1-E678-C272B27BF832}"/>
          </ac:picMkLst>
        </pc:picChg>
      </pc:sldChg>
      <pc:sldChg chg="addSp delSp modSp mod">
        <pc:chgData name="[Est - MEA] Perez  Castillo, Nerfi Agripina" userId="e63acd82-0df1-420e-a8ef-726fb82db372" providerId="ADAL" clId="{1BB1CDCC-08E6-412B-BFF6-A375E3A05972}" dt="2023-09-24T03:13:09.151" v="537" actId="113"/>
        <pc:sldMkLst>
          <pc:docMk/>
          <pc:sldMk cId="280079176" sldId="318"/>
        </pc:sldMkLst>
        <pc:spChg chg="add mod">
          <ac:chgData name="[Est - MEA] Perez  Castillo, Nerfi Agripina" userId="e63acd82-0df1-420e-a8ef-726fb82db372" providerId="ADAL" clId="{1BB1CDCC-08E6-412B-BFF6-A375E3A05972}" dt="2023-09-24T03:13:09.151" v="537" actId="113"/>
          <ac:spMkLst>
            <pc:docMk/>
            <pc:sldMk cId="280079176" sldId="318"/>
            <ac:spMk id="6" creationId="{216502C3-3FC8-53F3-40BB-12854A8F6BD9}"/>
          </ac:spMkLst>
        </pc:spChg>
        <pc:spChg chg="mod">
          <ac:chgData name="[Est - MEA] Perez  Castillo, Nerfi Agripina" userId="e63acd82-0df1-420e-a8ef-726fb82db372" providerId="ADAL" clId="{1BB1CDCC-08E6-412B-BFF6-A375E3A05972}" dt="2023-09-24T03:09:12.283" v="509" actId="1076"/>
          <ac:spMkLst>
            <pc:docMk/>
            <pc:sldMk cId="280079176" sldId="318"/>
            <ac:spMk id="11" creationId="{A042656B-C47E-B9D6-C118-D81EE5D192EF}"/>
          </ac:spMkLst>
        </pc:spChg>
        <pc:picChg chg="del">
          <ac:chgData name="[Est - MEA] Perez  Castillo, Nerfi Agripina" userId="e63acd82-0df1-420e-a8ef-726fb82db372" providerId="ADAL" clId="{1BB1CDCC-08E6-412B-BFF6-A375E3A05972}" dt="2023-09-24T03:08:09.721" v="457" actId="478"/>
          <ac:picMkLst>
            <pc:docMk/>
            <pc:sldMk cId="280079176" sldId="318"/>
            <ac:picMk id="3" creationId="{8FD93C35-8ECB-037B-D731-F33E5DA5867B}"/>
          </ac:picMkLst>
        </pc:picChg>
        <pc:picChg chg="add mod">
          <ac:chgData name="[Est - MEA] Perez  Castillo, Nerfi Agripina" userId="e63acd82-0df1-420e-a8ef-726fb82db372" providerId="ADAL" clId="{1BB1CDCC-08E6-412B-BFF6-A375E3A05972}" dt="2023-09-24T03:09:37.708" v="512" actId="14100"/>
          <ac:picMkLst>
            <pc:docMk/>
            <pc:sldMk cId="280079176" sldId="318"/>
            <ac:picMk id="4" creationId="{0745AFD5-6567-7878-238B-6D297FC3336C}"/>
          </ac:picMkLst>
        </pc:picChg>
        <pc:picChg chg="del">
          <ac:chgData name="[Est - MEA] Perez  Castillo, Nerfi Agripina" userId="e63acd82-0df1-420e-a8ef-726fb82db372" providerId="ADAL" clId="{1BB1CDCC-08E6-412B-BFF6-A375E3A05972}" dt="2023-09-24T03:08:09.179" v="456" actId="478"/>
          <ac:picMkLst>
            <pc:docMk/>
            <pc:sldMk cId="280079176" sldId="318"/>
            <ac:picMk id="5" creationId="{4B2EEF2B-F784-7003-7450-9C08E0285876}"/>
          </ac:picMkLst>
        </pc:picChg>
        <pc:picChg chg="del">
          <ac:chgData name="[Est - MEA] Perez  Castillo, Nerfi Agripina" userId="e63acd82-0df1-420e-a8ef-726fb82db372" providerId="ADAL" clId="{1BB1CDCC-08E6-412B-BFF6-A375E3A05972}" dt="2023-09-24T03:08:10.372" v="458" actId="478"/>
          <ac:picMkLst>
            <pc:docMk/>
            <pc:sldMk cId="280079176" sldId="318"/>
            <ac:picMk id="7" creationId="{A217B932-7EE1-5D53-0862-CDEFA1A7EB4D}"/>
          </ac:picMkLst>
        </pc:picChg>
        <pc:picChg chg="del">
          <ac:chgData name="[Est - MEA] Perez  Castillo, Nerfi Agripina" userId="e63acd82-0df1-420e-a8ef-726fb82db372" providerId="ADAL" clId="{1BB1CDCC-08E6-412B-BFF6-A375E3A05972}" dt="2023-09-24T03:08:08.358" v="455" actId="478"/>
          <ac:picMkLst>
            <pc:docMk/>
            <pc:sldMk cId="280079176" sldId="318"/>
            <ac:picMk id="1026" creationId="{EF444B35-BDFF-DC34-CF46-45789D8450AF}"/>
          </ac:picMkLst>
        </pc:picChg>
      </pc:sldChg>
      <pc:sldChg chg="addSp delSp modSp mod">
        <pc:chgData name="[Est - MEA] Perez  Castillo, Nerfi Agripina" userId="e63acd82-0df1-420e-a8ef-726fb82db372" providerId="ADAL" clId="{1BB1CDCC-08E6-412B-BFF6-A375E3A05972}" dt="2023-09-24T03:21:45.548" v="702" actId="1076"/>
        <pc:sldMkLst>
          <pc:docMk/>
          <pc:sldMk cId="209762570" sldId="319"/>
        </pc:sldMkLst>
        <pc:spChg chg="del mod">
          <ac:chgData name="[Est - MEA] Perez  Castillo, Nerfi Agripina" userId="e63acd82-0df1-420e-a8ef-726fb82db372" providerId="ADAL" clId="{1BB1CDCC-08E6-412B-BFF6-A375E3A05972}" dt="2023-09-24T03:13:25.172" v="541" actId="21"/>
          <ac:spMkLst>
            <pc:docMk/>
            <pc:sldMk cId="209762570" sldId="319"/>
            <ac:spMk id="6" creationId="{17A8CD68-6378-ECD8-B829-C31F09B7E7AA}"/>
          </ac:spMkLst>
        </pc:spChg>
        <pc:spChg chg="mod">
          <ac:chgData name="[Est - MEA] Perez  Castillo, Nerfi Agripina" userId="e63acd82-0df1-420e-a8ef-726fb82db372" providerId="ADAL" clId="{1BB1CDCC-08E6-412B-BFF6-A375E3A05972}" dt="2023-09-24T03:21:45.548" v="702" actId="1076"/>
          <ac:spMkLst>
            <pc:docMk/>
            <pc:sldMk cId="209762570" sldId="319"/>
            <ac:spMk id="11" creationId="{A042656B-C47E-B9D6-C118-D81EE5D192EF}"/>
          </ac:spMkLst>
        </pc:spChg>
        <pc:picChg chg="del">
          <ac:chgData name="[Est - MEA] Perez  Castillo, Nerfi Agripina" userId="e63acd82-0df1-420e-a8ef-726fb82db372" providerId="ADAL" clId="{1BB1CDCC-08E6-412B-BFF6-A375E3A05972}" dt="2023-09-24T03:13:22.412" v="540" actId="478"/>
          <ac:picMkLst>
            <pc:docMk/>
            <pc:sldMk cId="209762570" sldId="319"/>
            <ac:picMk id="3" creationId="{055BBBCC-7BF8-86B7-39B0-00229CE22575}"/>
          </ac:picMkLst>
        </pc:picChg>
        <pc:picChg chg="add mod modCrop">
          <ac:chgData name="[Est - MEA] Perez  Castillo, Nerfi Agripina" userId="e63acd82-0df1-420e-a8ef-726fb82db372" providerId="ADAL" clId="{1BB1CDCC-08E6-412B-BFF6-A375E3A05972}" dt="2023-09-24T03:16:29.916" v="624" actId="1076"/>
          <ac:picMkLst>
            <pc:docMk/>
            <pc:sldMk cId="209762570" sldId="319"/>
            <ac:picMk id="4" creationId="{B7D5D13E-8E19-3ECA-92DB-ED3068CD555F}"/>
          </ac:picMkLst>
        </pc:picChg>
        <pc:picChg chg="del">
          <ac:chgData name="[Est - MEA] Perez  Castillo, Nerfi Agripina" userId="e63acd82-0df1-420e-a8ef-726fb82db372" providerId="ADAL" clId="{1BB1CDCC-08E6-412B-BFF6-A375E3A05972}" dt="2023-09-24T03:13:19.978" v="538" actId="478"/>
          <ac:picMkLst>
            <pc:docMk/>
            <pc:sldMk cId="209762570" sldId="319"/>
            <ac:picMk id="5" creationId="{3756AAA8-D1D1-A024-EBFB-F5B44DDF449E}"/>
          </ac:picMkLst>
        </pc:picChg>
        <pc:picChg chg="del">
          <ac:chgData name="[Est - MEA] Perez  Castillo, Nerfi Agripina" userId="e63acd82-0df1-420e-a8ef-726fb82db372" providerId="ADAL" clId="{1BB1CDCC-08E6-412B-BFF6-A375E3A05972}" dt="2023-09-24T03:13:25.853" v="542" actId="478"/>
          <ac:picMkLst>
            <pc:docMk/>
            <pc:sldMk cId="209762570" sldId="319"/>
            <ac:picMk id="9" creationId="{522D4363-278B-AC49-ADA0-19A89BA0B294}"/>
          </ac:picMkLst>
        </pc:picChg>
      </pc:sldChg>
      <pc:sldChg chg="addSp delSp modSp add mod">
        <pc:chgData name="[Est - MEA] Perez  Castillo, Nerfi Agripina" userId="e63acd82-0df1-420e-a8ef-726fb82db372" providerId="ADAL" clId="{1BB1CDCC-08E6-412B-BFF6-A375E3A05972}" dt="2023-09-24T03:05:29.720" v="382" actId="20577"/>
        <pc:sldMkLst>
          <pc:docMk/>
          <pc:sldMk cId="1124821087" sldId="320"/>
        </pc:sldMkLst>
        <pc:spChg chg="mod">
          <ac:chgData name="[Est - MEA] Perez  Castillo, Nerfi Agripina" userId="e63acd82-0df1-420e-a8ef-726fb82db372" providerId="ADAL" clId="{1BB1CDCC-08E6-412B-BFF6-A375E3A05972}" dt="2023-09-24T03:05:29.720" v="382" actId="20577"/>
          <ac:spMkLst>
            <pc:docMk/>
            <pc:sldMk cId="1124821087" sldId="320"/>
            <ac:spMk id="2" creationId="{2703202F-C5A6-4E4E-9517-ABA86D3F5420}"/>
          </ac:spMkLst>
        </pc:spChg>
        <pc:spChg chg="mod">
          <ac:chgData name="[Est - MEA] Perez  Castillo, Nerfi Agripina" userId="e63acd82-0df1-420e-a8ef-726fb82db372" providerId="ADAL" clId="{1BB1CDCC-08E6-412B-BFF6-A375E3A05972}" dt="2023-09-24T03:05:14.309" v="359" actId="1076"/>
          <ac:spMkLst>
            <pc:docMk/>
            <pc:sldMk cId="1124821087" sldId="320"/>
            <ac:spMk id="5" creationId="{6FB0417D-AD73-6F93-BB60-8B227A781BEF}"/>
          </ac:spMkLst>
        </pc:spChg>
        <pc:picChg chg="add mod">
          <ac:chgData name="[Est - MEA] Perez  Castillo, Nerfi Agripina" userId="e63acd82-0df1-420e-a8ef-726fb82db372" providerId="ADAL" clId="{1BB1CDCC-08E6-412B-BFF6-A375E3A05972}" dt="2023-09-24T03:05:10.999" v="358" actId="1076"/>
          <ac:picMkLst>
            <pc:docMk/>
            <pc:sldMk cId="1124821087" sldId="320"/>
            <ac:picMk id="4" creationId="{90B126E2-75D0-F4CF-45E5-66FF0F7D9906}"/>
          </ac:picMkLst>
        </pc:picChg>
        <pc:picChg chg="del">
          <ac:chgData name="[Est - MEA] Perez  Castillo, Nerfi Agripina" userId="e63acd82-0df1-420e-a8ef-726fb82db372" providerId="ADAL" clId="{1BB1CDCC-08E6-412B-BFF6-A375E3A05972}" dt="2023-09-24T03:03:50.206" v="234" actId="478"/>
          <ac:picMkLst>
            <pc:docMk/>
            <pc:sldMk cId="1124821087" sldId="320"/>
            <ac:picMk id="7" creationId="{B43542B8-828D-A27F-5CB7-F442656CC172}"/>
          </ac:picMkLst>
        </pc:picChg>
        <pc:picChg chg="del">
          <ac:chgData name="[Est - MEA] Perez  Castillo, Nerfi Agripina" userId="e63acd82-0df1-420e-a8ef-726fb82db372" providerId="ADAL" clId="{1BB1CDCC-08E6-412B-BFF6-A375E3A05972}" dt="2023-09-24T03:03:49.489" v="233" actId="478"/>
          <ac:picMkLst>
            <pc:docMk/>
            <pc:sldMk cId="1124821087" sldId="320"/>
            <ac:picMk id="10" creationId="{8DF2BAE3-B39E-5A8B-2C2B-28BFC22D067C}"/>
          </ac:picMkLst>
        </pc:picChg>
        <pc:picChg chg="del">
          <ac:chgData name="[Est - MEA] Perez  Castillo, Nerfi Agripina" userId="e63acd82-0df1-420e-a8ef-726fb82db372" providerId="ADAL" clId="{1BB1CDCC-08E6-412B-BFF6-A375E3A05972}" dt="2023-09-24T03:05:02.569" v="354" actId="478"/>
          <ac:picMkLst>
            <pc:docMk/>
            <pc:sldMk cId="1124821087" sldId="320"/>
            <ac:picMk id="1032" creationId="{C1041FFC-2B42-B36E-54B5-400F73B67B9D}"/>
          </ac:picMkLst>
        </pc:picChg>
      </pc:sldChg>
      <pc:sldChg chg="addSp delSp modSp add mod">
        <pc:chgData name="[Est - MEA] Perez  Castillo, Nerfi Agripina" userId="e63acd82-0df1-420e-a8ef-726fb82db372" providerId="ADAL" clId="{1BB1CDCC-08E6-412B-BFF6-A375E3A05972}" dt="2023-09-24T03:21:53.285" v="703" actId="1076"/>
        <pc:sldMkLst>
          <pc:docMk/>
          <pc:sldMk cId="1232402018" sldId="321"/>
        </pc:sldMkLst>
        <pc:spChg chg="mod">
          <ac:chgData name="[Est - MEA] Perez  Castillo, Nerfi Agripina" userId="e63acd82-0df1-420e-a8ef-726fb82db372" providerId="ADAL" clId="{1BB1CDCC-08E6-412B-BFF6-A375E3A05972}" dt="2023-09-24T03:21:53.285" v="703" actId="1076"/>
          <ac:spMkLst>
            <pc:docMk/>
            <pc:sldMk cId="1232402018" sldId="321"/>
            <ac:spMk id="11" creationId="{A042656B-C47E-B9D6-C118-D81EE5D192EF}"/>
          </ac:spMkLst>
        </pc:spChg>
        <pc:picChg chg="add mod modCrop">
          <ac:chgData name="[Est - MEA] Perez  Castillo, Nerfi Agripina" userId="e63acd82-0df1-420e-a8ef-726fb82db372" providerId="ADAL" clId="{1BB1CDCC-08E6-412B-BFF6-A375E3A05972}" dt="2023-09-24T03:19:57.690" v="648" actId="732"/>
          <ac:picMkLst>
            <pc:docMk/>
            <pc:sldMk cId="1232402018" sldId="321"/>
            <ac:picMk id="3" creationId="{0B292DE0-F442-863F-82F4-3E0F8CB7B3F0}"/>
          </ac:picMkLst>
        </pc:picChg>
        <pc:picChg chg="del">
          <ac:chgData name="[Est - MEA] Perez  Castillo, Nerfi Agripina" userId="e63acd82-0df1-420e-a8ef-726fb82db372" providerId="ADAL" clId="{1BB1CDCC-08E6-412B-BFF6-A375E3A05972}" dt="2023-09-24T03:17:19.871" v="626" actId="478"/>
          <ac:picMkLst>
            <pc:docMk/>
            <pc:sldMk cId="1232402018" sldId="321"/>
            <ac:picMk id="4" creationId="{B7D5D13E-8E19-3ECA-92DB-ED3068CD555F}"/>
          </ac:picMkLst>
        </pc:picChg>
      </pc:sldChg>
      <pc:sldChg chg="addSp delSp modSp add mod">
        <pc:chgData name="[Est - MEA] Perez  Castillo, Nerfi Agripina" userId="e63acd82-0df1-420e-a8ef-726fb82db372" providerId="ADAL" clId="{1BB1CDCC-08E6-412B-BFF6-A375E3A05972}" dt="2023-09-24T03:24:52.629" v="736" actId="1076"/>
        <pc:sldMkLst>
          <pc:docMk/>
          <pc:sldMk cId="348587165" sldId="322"/>
        </pc:sldMkLst>
        <pc:spChg chg="mod">
          <ac:chgData name="[Est - MEA] Perez  Castillo, Nerfi Agripina" userId="e63acd82-0df1-420e-a8ef-726fb82db372" providerId="ADAL" clId="{1BB1CDCC-08E6-412B-BFF6-A375E3A05972}" dt="2023-09-24T03:24:48.420" v="734" actId="1076"/>
          <ac:spMkLst>
            <pc:docMk/>
            <pc:sldMk cId="348587165" sldId="322"/>
            <ac:spMk id="11" creationId="{A042656B-C47E-B9D6-C118-D81EE5D192EF}"/>
          </ac:spMkLst>
        </pc:spChg>
        <pc:picChg chg="del">
          <ac:chgData name="[Est - MEA] Perez  Castillo, Nerfi Agripina" userId="e63acd82-0df1-420e-a8ef-726fb82db372" providerId="ADAL" clId="{1BB1CDCC-08E6-412B-BFF6-A375E3A05972}" dt="2023-09-24T03:21:20.472" v="680" actId="478"/>
          <ac:picMkLst>
            <pc:docMk/>
            <pc:sldMk cId="348587165" sldId="322"/>
            <ac:picMk id="3" creationId="{0B292DE0-F442-863F-82F4-3E0F8CB7B3F0}"/>
          </ac:picMkLst>
        </pc:picChg>
        <pc:picChg chg="add mod modCrop">
          <ac:chgData name="[Est - MEA] Perez  Castillo, Nerfi Agripina" userId="e63acd82-0df1-420e-a8ef-726fb82db372" providerId="ADAL" clId="{1BB1CDCC-08E6-412B-BFF6-A375E3A05972}" dt="2023-09-24T03:24:52.629" v="736" actId="1076"/>
          <ac:picMkLst>
            <pc:docMk/>
            <pc:sldMk cId="348587165" sldId="322"/>
            <ac:picMk id="4" creationId="{9A56A1EE-322B-5E7C-0AC9-130E772656ED}"/>
          </ac:picMkLst>
        </pc:picChg>
        <pc:picChg chg="add del mod">
          <ac:chgData name="[Est - MEA] Perez  Castillo, Nerfi Agripina" userId="e63acd82-0df1-420e-a8ef-726fb82db372" providerId="ADAL" clId="{1BB1CDCC-08E6-412B-BFF6-A375E3A05972}" dt="2023-09-24T03:24:40.136" v="730" actId="478"/>
          <ac:picMkLst>
            <pc:docMk/>
            <pc:sldMk cId="348587165" sldId="322"/>
            <ac:picMk id="6" creationId="{9076C5C0-5D8F-A733-E04B-DFEA51E487E8}"/>
          </ac:picMkLst>
        </pc:picChg>
        <pc:picChg chg="add del mod modCrop">
          <ac:chgData name="[Est - MEA] Perez  Castillo, Nerfi Agripina" userId="e63acd82-0df1-420e-a8ef-726fb82db372" providerId="ADAL" clId="{1BB1CDCC-08E6-412B-BFF6-A375E3A05972}" dt="2023-09-24T03:24:38.860" v="729" actId="478"/>
          <ac:picMkLst>
            <pc:docMk/>
            <pc:sldMk cId="348587165" sldId="322"/>
            <ac:picMk id="9" creationId="{A38F6F60-3999-CE2D-FD0D-755C99453B22}"/>
          </ac:picMkLst>
        </pc:picChg>
      </pc:sldChg>
      <pc:sldChg chg="delSp modSp add mod">
        <pc:chgData name="[Est - MEA] Perez  Castillo, Nerfi Agripina" userId="e63acd82-0df1-420e-a8ef-726fb82db372" providerId="ADAL" clId="{1BB1CDCC-08E6-412B-BFF6-A375E3A05972}" dt="2023-09-24T03:25:22.580" v="769" actId="1076"/>
        <pc:sldMkLst>
          <pc:docMk/>
          <pc:sldMk cId="338101547" sldId="323"/>
        </pc:sldMkLst>
        <pc:spChg chg="mod">
          <ac:chgData name="[Est - MEA] Perez  Castillo, Nerfi Agripina" userId="e63acd82-0df1-420e-a8ef-726fb82db372" providerId="ADAL" clId="{1BB1CDCC-08E6-412B-BFF6-A375E3A05972}" dt="2023-09-24T03:25:07.622" v="760" actId="122"/>
          <ac:spMkLst>
            <pc:docMk/>
            <pc:sldMk cId="338101547" sldId="323"/>
            <ac:spMk id="11" creationId="{A042656B-C47E-B9D6-C118-D81EE5D192EF}"/>
          </ac:spMkLst>
        </pc:spChg>
        <pc:picChg chg="del">
          <ac:chgData name="[Est - MEA] Perez  Castillo, Nerfi Agripina" userId="e63acd82-0df1-420e-a8ef-726fb82db372" providerId="ADAL" clId="{1BB1CDCC-08E6-412B-BFF6-A375E3A05972}" dt="2023-09-24T03:24:55.376" v="737" actId="478"/>
          <ac:picMkLst>
            <pc:docMk/>
            <pc:sldMk cId="338101547" sldId="323"/>
            <ac:picMk id="4" creationId="{9A56A1EE-322B-5E7C-0AC9-130E772656ED}"/>
          </ac:picMkLst>
        </pc:picChg>
        <pc:picChg chg="mod">
          <ac:chgData name="[Est - MEA] Perez  Castillo, Nerfi Agripina" userId="e63acd82-0df1-420e-a8ef-726fb82db372" providerId="ADAL" clId="{1BB1CDCC-08E6-412B-BFF6-A375E3A05972}" dt="2023-09-24T03:25:22.580" v="769" actId="1076"/>
          <ac:picMkLst>
            <pc:docMk/>
            <pc:sldMk cId="338101547" sldId="323"/>
            <ac:picMk id="6" creationId="{9076C5C0-5D8F-A733-E04B-DFEA51E487E8}"/>
          </ac:picMkLst>
        </pc:picChg>
        <pc:picChg chg="mod">
          <ac:chgData name="[Est - MEA] Perez  Castillo, Nerfi Agripina" userId="e63acd82-0df1-420e-a8ef-726fb82db372" providerId="ADAL" clId="{1BB1CDCC-08E6-412B-BFF6-A375E3A05972}" dt="2023-09-24T03:25:18.140" v="766" actId="1076"/>
          <ac:picMkLst>
            <pc:docMk/>
            <pc:sldMk cId="338101547" sldId="323"/>
            <ac:picMk id="9" creationId="{A38F6F60-3999-CE2D-FD0D-755C99453B22}"/>
          </ac:picMkLst>
        </pc:picChg>
      </pc:sldChg>
    </pc:docChg>
  </pc:docChgLst>
  <pc:docChgLst>
    <pc:chgData name="HARI Grullon" userId="4abad8d6d416e912" providerId="LiveId" clId="{E3EED635-7FED-496D-A3BD-306889E1FEE5}"/>
    <pc:docChg chg="undo custSel addSld delSld modSld">
      <pc:chgData name="HARI Grullon" userId="4abad8d6d416e912" providerId="LiveId" clId="{E3EED635-7FED-496D-A3BD-306889E1FEE5}" dt="2023-09-07T00:11:32.157" v="298" actId="1076"/>
      <pc:docMkLst>
        <pc:docMk/>
      </pc:docMkLst>
      <pc:sldChg chg="del">
        <pc:chgData name="HARI Grullon" userId="4abad8d6d416e912" providerId="LiveId" clId="{E3EED635-7FED-496D-A3BD-306889E1FEE5}" dt="2023-09-05T02:15:30.100" v="4" actId="47"/>
        <pc:sldMkLst>
          <pc:docMk/>
          <pc:sldMk cId="963811137" sldId="288"/>
        </pc:sldMkLst>
      </pc:sldChg>
      <pc:sldChg chg="delSp modSp mod">
        <pc:chgData name="HARI Grullon" userId="4abad8d6d416e912" providerId="LiveId" clId="{E3EED635-7FED-496D-A3BD-306889E1FEE5}" dt="2023-09-06T23:58:03.059" v="292" actId="1076"/>
        <pc:sldMkLst>
          <pc:docMk/>
          <pc:sldMk cId="137319073" sldId="310"/>
        </pc:sldMkLst>
        <pc:spChg chg="mod">
          <ac:chgData name="HARI Grullon" userId="4abad8d6d416e912" providerId="LiveId" clId="{E3EED635-7FED-496D-A3BD-306889E1FEE5}" dt="2023-09-06T23:57:41.238" v="284" actId="1076"/>
          <ac:spMkLst>
            <pc:docMk/>
            <pc:sldMk cId="137319073" sldId="310"/>
            <ac:spMk id="2" creationId="{2703202F-C5A6-4E4E-9517-ABA86D3F5420}"/>
          </ac:spMkLst>
        </pc:spChg>
        <pc:spChg chg="mod">
          <ac:chgData name="HARI Grullon" userId="4abad8d6d416e912" providerId="LiveId" clId="{E3EED635-7FED-496D-A3BD-306889E1FEE5}" dt="2023-09-06T23:58:00.460" v="291" actId="1076"/>
          <ac:spMkLst>
            <pc:docMk/>
            <pc:sldMk cId="137319073" sldId="310"/>
            <ac:spMk id="4" creationId="{C7265DB9-6994-3C10-2FEF-C25BF48B3C24}"/>
          </ac:spMkLst>
        </pc:spChg>
        <pc:spChg chg="mod">
          <ac:chgData name="HARI Grullon" userId="4abad8d6d416e912" providerId="LiveId" clId="{E3EED635-7FED-496D-A3BD-306889E1FEE5}" dt="2023-09-06T23:57:53.699" v="289" actId="1076"/>
          <ac:spMkLst>
            <pc:docMk/>
            <pc:sldMk cId="137319073" sldId="310"/>
            <ac:spMk id="6" creationId="{1D6BE07F-EFBF-CDA0-6110-F1486962DF8F}"/>
          </ac:spMkLst>
        </pc:spChg>
        <pc:spChg chg="del">
          <ac:chgData name="HARI Grullon" userId="4abad8d6d416e912" providerId="LiveId" clId="{E3EED635-7FED-496D-A3BD-306889E1FEE5}" dt="2023-09-06T23:57:43.199" v="285" actId="478"/>
          <ac:spMkLst>
            <pc:docMk/>
            <pc:sldMk cId="137319073" sldId="310"/>
            <ac:spMk id="7" creationId="{96AA7C96-9574-23D6-424C-92C8213BC1CE}"/>
          </ac:spMkLst>
        </pc:spChg>
        <pc:graphicFrameChg chg="del mod">
          <ac:chgData name="HARI Grullon" userId="4abad8d6d416e912" providerId="LiveId" clId="{E3EED635-7FED-496D-A3BD-306889E1FEE5}" dt="2023-09-06T23:57:45.886" v="287" actId="478"/>
          <ac:graphicFrameMkLst>
            <pc:docMk/>
            <pc:sldMk cId="137319073" sldId="310"/>
            <ac:graphicFrameMk id="17" creationId="{8142C341-2F39-3786-7A4C-F6D493D407C0}"/>
          </ac:graphicFrameMkLst>
        </pc:graphicFrameChg>
        <pc:picChg chg="mod">
          <ac:chgData name="HARI Grullon" userId="4abad8d6d416e912" providerId="LiveId" clId="{E3EED635-7FED-496D-A3BD-306889E1FEE5}" dt="2023-09-06T23:58:03.059" v="292" actId="1076"/>
          <ac:picMkLst>
            <pc:docMk/>
            <pc:sldMk cId="137319073" sldId="310"/>
            <ac:picMk id="1028" creationId="{BE83B215-7193-F095-82E0-38DFF9671D92}"/>
          </ac:picMkLst>
        </pc:picChg>
        <pc:picChg chg="mod">
          <ac:chgData name="HARI Grullon" userId="4abad8d6d416e912" providerId="LiveId" clId="{E3EED635-7FED-496D-A3BD-306889E1FEE5}" dt="2023-09-06T23:57:50.153" v="288" actId="1076"/>
          <ac:picMkLst>
            <pc:docMk/>
            <pc:sldMk cId="137319073" sldId="310"/>
            <ac:picMk id="1032" creationId="{40163CDE-3074-780C-79C1-D6CEB5E52D45}"/>
          </ac:picMkLst>
        </pc:picChg>
      </pc:sldChg>
      <pc:sldChg chg="del">
        <pc:chgData name="HARI Grullon" userId="4abad8d6d416e912" providerId="LiveId" clId="{E3EED635-7FED-496D-A3BD-306889E1FEE5}" dt="2023-09-05T02:15:06.337" v="3" actId="47"/>
        <pc:sldMkLst>
          <pc:docMk/>
          <pc:sldMk cId="2506943733" sldId="312"/>
        </pc:sldMkLst>
      </pc:sldChg>
      <pc:sldChg chg="del">
        <pc:chgData name="HARI Grullon" userId="4abad8d6d416e912" providerId="LiveId" clId="{E3EED635-7FED-496D-A3BD-306889E1FEE5}" dt="2023-09-05T02:15:04.495" v="1" actId="47"/>
        <pc:sldMkLst>
          <pc:docMk/>
          <pc:sldMk cId="1223507483" sldId="313"/>
        </pc:sldMkLst>
      </pc:sldChg>
      <pc:sldChg chg="del">
        <pc:chgData name="HARI Grullon" userId="4abad8d6d416e912" providerId="LiveId" clId="{E3EED635-7FED-496D-A3BD-306889E1FEE5}" dt="2023-09-05T02:15:05.488" v="2" actId="47"/>
        <pc:sldMkLst>
          <pc:docMk/>
          <pc:sldMk cId="3409591401" sldId="314"/>
        </pc:sldMkLst>
      </pc:sldChg>
      <pc:sldChg chg="del">
        <pc:chgData name="HARI Grullon" userId="4abad8d6d416e912" providerId="LiveId" clId="{E3EED635-7FED-496D-A3BD-306889E1FEE5}" dt="2023-09-05T02:15:03.803" v="0" actId="47"/>
        <pc:sldMkLst>
          <pc:docMk/>
          <pc:sldMk cId="2982710100" sldId="315"/>
        </pc:sldMkLst>
      </pc:sldChg>
      <pc:sldChg chg="addSp delSp modSp mod">
        <pc:chgData name="HARI Grullon" userId="4abad8d6d416e912" providerId="LiveId" clId="{E3EED635-7FED-496D-A3BD-306889E1FEE5}" dt="2023-09-05T02:59:15.900" v="122" actId="1076"/>
        <pc:sldMkLst>
          <pc:docMk/>
          <pc:sldMk cId="1017401362" sldId="316"/>
        </pc:sldMkLst>
        <pc:spChg chg="mod">
          <ac:chgData name="HARI Grullon" userId="4abad8d6d416e912" providerId="LiveId" clId="{E3EED635-7FED-496D-A3BD-306889E1FEE5}" dt="2023-09-05T02:20:18.526" v="21" actId="313"/>
          <ac:spMkLst>
            <pc:docMk/>
            <pc:sldMk cId="1017401362" sldId="316"/>
            <ac:spMk id="2" creationId="{2703202F-C5A6-4E4E-9517-ABA86D3F5420}"/>
          </ac:spMkLst>
        </pc:spChg>
        <pc:spChg chg="add mod">
          <ac:chgData name="HARI Grullon" userId="4abad8d6d416e912" providerId="LiveId" clId="{E3EED635-7FED-496D-A3BD-306889E1FEE5}" dt="2023-09-05T02:57:01.967" v="95" actId="14100"/>
          <ac:spMkLst>
            <pc:docMk/>
            <pc:sldMk cId="1017401362" sldId="316"/>
            <ac:spMk id="5" creationId="{6FB0417D-AD73-6F93-BB60-8B227A781BEF}"/>
          </ac:spMkLst>
        </pc:spChg>
        <pc:picChg chg="del">
          <ac:chgData name="HARI Grullon" userId="4abad8d6d416e912" providerId="LiveId" clId="{E3EED635-7FED-496D-A3BD-306889E1FEE5}" dt="2023-09-05T02:15:38.411" v="6" actId="478"/>
          <ac:picMkLst>
            <pc:docMk/>
            <pc:sldMk cId="1017401362" sldId="316"/>
            <ac:picMk id="4" creationId="{DF497E66-E7AD-118D-FA22-95C9B0958F2F}"/>
          </ac:picMkLst>
        </pc:picChg>
        <pc:picChg chg="del">
          <ac:chgData name="HARI Grullon" userId="4abad8d6d416e912" providerId="LiveId" clId="{E3EED635-7FED-496D-A3BD-306889E1FEE5}" dt="2023-09-05T02:15:41.212" v="11" actId="478"/>
          <ac:picMkLst>
            <pc:docMk/>
            <pc:sldMk cId="1017401362" sldId="316"/>
            <ac:picMk id="6" creationId="{C911418A-909B-5252-8836-1E317CF73BC2}"/>
          </ac:picMkLst>
        </pc:picChg>
        <pc:picChg chg="del">
          <ac:chgData name="HARI Grullon" userId="4abad8d6d416e912" providerId="LiveId" clId="{E3EED635-7FED-496D-A3BD-306889E1FEE5}" dt="2023-09-05T02:15:38.986" v="7" actId="478"/>
          <ac:picMkLst>
            <pc:docMk/>
            <pc:sldMk cId="1017401362" sldId="316"/>
            <ac:picMk id="9" creationId="{606240DC-2A8B-7868-561C-AED8A3435E52}"/>
          </ac:picMkLst>
        </pc:picChg>
        <pc:picChg chg="add del mod">
          <ac:chgData name="HARI Grullon" userId="4abad8d6d416e912" providerId="LiveId" clId="{E3EED635-7FED-496D-A3BD-306889E1FEE5}" dt="2023-09-05T02:55:44.142" v="81" actId="478"/>
          <ac:picMkLst>
            <pc:docMk/>
            <pc:sldMk cId="1017401362" sldId="316"/>
            <ac:picMk id="10" creationId="{87D9CF6A-5B2F-09F0-011D-FF4DC0DC37F1}"/>
          </ac:picMkLst>
        </pc:picChg>
        <pc:picChg chg="del">
          <ac:chgData name="HARI Grullon" userId="4abad8d6d416e912" providerId="LiveId" clId="{E3EED635-7FED-496D-A3BD-306889E1FEE5}" dt="2023-09-05T02:15:39.562" v="8" actId="478"/>
          <ac:picMkLst>
            <pc:docMk/>
            <pc:sldMk cId="1017401362" sldId="316"/>
            <ac:picMk id="11" creationId="{7892B4A4-0121-94DE-F855-08584D9A620B}"/>
          </ac:picMkLst>
        </pc:picChg>
        <pc:picChg chg="del">
          <ac:chgData name="HARI Grullon" userId="4abad8d6d416e912" providerId="LiveId" clId="{E3EED635-7FED-496D-A3BD-306889E1FEE5}" dt="2023-09-05T02:15:40.131" v="9" actId="478"/>
          <ac:picMkLst>
            <pc:docMk/>
            <pc:sldMk cId="1017401362" sldId="316"/>
            <ac:picMk id="13" creationId="{E839CCBD-01B8-384D-8D5E-427726FC9146}"/>
          </ac:picMkLst>
        </pc:picChg>
        <pc:picChg chg="add mod modCrop">
          <ac:chgData name="HARI Grullon" userId="4abad8d6d416e912" providerId="LiveId" clId="{E3EED635-7FED-496D-A3BD-306889E1FEE5}" dt="2023-09-05T02:56:46.030" v="91" actId="1076"/>
          <ac:picMkLst>
            <pc:docMk/>
            <pc:sldMk cId="1017401362" sldId="316"/>
            <ac:picMk id="14" creationId="{0B8429B5-C1C5-726C-5B6B-B99A2A01A921}"/>
          </ac:picMkLst>
        </pc:picChg>
        <pc:picChg chg="del">
          <ac:chgData name="HARI Grullon" userId="4abad8d6d416e912" providerId="LiveId" clId="{E3EED635-7FED-496D-A3BD-306889E1FEE5}" dt="2023-09-05T02:15:40.648" v="10" actId="478"/>
          <ac:picMkLst>
            <pc:docMk/>
            <pc:sldMk cId="1017401362" sldId="316"/>
            <ac:picMk id="15" creationId="{5DEEC6FC-2941-A20B-E035-428B253EC3C2}"/>
          </ac:picMkLst>
        </pc:picChg>
        <pc:picChg chg="add mod">
          <ac:chgData name="HARI Grullon" userId="4abad8d6d416e912" providerId="LiveId" clId="{E3EED635-7FED-496D-A3BD-306889E1FEE5}" dt="2023-09-05T02:56:52.287" v="93" actId="14100"/>
          <ac:picMkLst>
            <pc:docMk/>
            <pc:sldMk cId="1017401362" sldId="316"/>
            <ac:picMk id="17" creationId="{EAFE3CDC-E482-3AD6-C0F6-DE07C5BA78F1}"/>
          </ac:picMkLst>
        </pc:picChg>
        <pc:picChg chg="add mod ord modCrop">
          <ac:chgData name="HARI Grullon" userId="4abad8d6d416e912" providerId="LiveId" clId="{E3EED635-7FED-496D-A3BD-306889E1FEE5}" dt="2023-09-05T02:59:11.646" v="121" actId="1076"/>
          <ac:picMkLst>
            <pc:docMk/>
            <pc:sldMk cId="1017401362" sldId="316"/>
            <ac:picMk id="18" creationId="{90CFB1C2-A02C-ACBA-3BBD-954A66BC1B52}"/>
          </ac:picMkLst>
        </pc:picChg>
        <pc:picChg chg="add mod modCrop">
          <ac:chgData name="HARI Grullon" userId="4abad8d6d416e912" providerId="LiveId" clId="{E3EED635-7FED-496D-A3BD-306889E1FEE5}" dt="2023-09-05T02:59:02.471" v="119" actId="732"/>
          <ac:picMkLst>
            <pc:docMk/>
            <pc:sldMk cId="1017401362" sldId="316"/>
            <ac:picMk id="20" creationId="{B5CFD189-3DA2-6B3D-B697-1E95CC42B94F}"/>
          </ac:picMkLst>
        </pc:picChg>
        <pc:picChg chg="add mod">
          <ac:chgData name="HARI Grullon" userId="4abad8d6d416e912" providerId="LiveId" clId="{E3EED635-7FED-496D-A3BD-306889E1FEE5}" dt="2023-09-05T02:59:15.900" v="122" actId="1076"/>
          <ac:picMkLst>
            <pc:docMk/>
            <pc:sldMk cId="1017401362" sldId="316"/>
            <ac:picMk id="1026" creationId="{3B75EF66-DC36-4D22-9ACE-3556C3D19FF2}"/>
          </ac:picMkLst>
        </pc:picChg>
        <pc:picChg chg="add del">
          <ac:chgData name="HARI Grullon" userId="4abad8d6d416e912" providerId="LiveId" clId="{E3EED635-7FED-496D-A3BD-306889E1FEE5}" dt="2023-09-05T02:21:49.393" v="26" actId="478"/>
          <ac:picMkLst>
            <pc:docMk/>
            <pc:sldMk cId="1017401362" sldId="316"/>
            <ac:picMk id="1028" creationId="{01C657CE-7FCA-32FB-87B7-8693A8CCEDB5}"/>
          </ac:picMkLst>
        </pc:picChg>
        <pc:picChg chg="add del mod">
          <ac:chgData name="HARI Grullon" userId="4abad8d6d416e912" providerId="LiveId" clId="{E3EED635-7FED-496D-A3BD-306889E1FEE5}" dt="2023-09-05T02:21:49.393" v="26" actId="478"/>
          <ac:picMkLst>
            <pc:docMk/>
            <pc:sldMk cId="1017401362" sldId="316"/>
            <ac:picMk id="1030" creationId="{00761839-A321-5C7E-A096-B28CEC0CE684}"/>
          </ac:picMkLst>
        </pc:picChg>
        <pc:picChg chg="add mod">
          <ac:chgData name="HARI Grullon" userId="4abad8d6d416e912" providerId="LiveId" clId="{E3EED635-7FED-496D-A3BD-306889E1FEE5}" dt="2023-09-05T02:50:19.208" v="76" actId="14100"/>
          <ac:picMkLst>
            <pc:docMk/>
            <pc:sldMk cId="1017401362" sldId="316"/>
            <ac:picMk id="1032" creationId="{C1041FFC-2B42-B36E-54B5-400F73B67B9D}"/>
          </ac:picMkLst>
        </pc:picChg>
      </pc:sldChg>
      <pc:sldChg chg="addSp delSp modSp add mod">
        <pc:chgData name="HARI Grullon" userId="4abad8d6d416e912" providerId="LiveId" clId="{E3EED635-7FED-496D-A3BD-306889E1FEE5}" dt="2023-09-05T03:42:01.831" v="200" actId="14100"/>
        <pc:sldMkLst>
          <pc:docMk/>
          <pc:sldMk cId="700306298" sldId="317"/>
        </pc:sldMkLst>
        <pc:spChg chg="del">
          <ac:chgData name="HARI Grullon" userId="4abad8d6d416e912" providerId="LiveId" clId="{E3EED635-7FED-496D-A3BD-306889E1FEE5}" dt="2023-09-05T02:36:42.540" v="57" actId="478"/>
          <ac:spMkLst>
            <pc:docMk/>
            <pc:sldMk cId="700306298" sldId="317"/>
            <ac:spMk id="2" creationId="{2703202F-C5A6-4E4E-9517-ABA86D3F5420}"/>
          </ac:spMkLst>
        </pc:spChg>
        <pc:spChg chg="add del">
          <ac:chgData name="HARI Grullon" userId="4abad8d6d416e912" providerId="LiveId" clId="{E3EED635-7FED-496D-A3BD-306889E1FEE5}" dt="2023-09-05T02:37:33.692" v="59"/>
          <ac:spMkLst>
            <pc:docMk/>
            <pc:sldMk cId="700306298" sldId="317"/>
            <ac:spMk id="3" creationId="{76F80EB7-32A1-1A90-60AB-BB6187B4A627}"/>
          </ac:spMkLst>
        </pc:spChg>
        <pc:spChg chg="add del">
          <ac:chgData name="HARI Grullon" userId="4abad8d6d416e912" providerId="LiveId" clId="{E3EED635-7FED-496D-A3BD-306889E1FEE5}" dt="2023-09-05T02:37:41.820" v="61"/>
          <ac:spMkLst>
            <pc:docMk/>
            <pc:sldMk cId="700306298" sldId="317"/>
            <ac:spMk id="4" creationId="{AEB335F8-1E86-7C4C-9253-EB256D3DBBDD}"/>
          </ac:spMkLst>
        </pc:spChg>
        <pc:spChg chg="del mod">
          <ac:chgData name="HARI Grullon" userId="4abad8d6d416e912" providerId="LiveId" clId="{E3EED635-7FED-496D-A3BD-306889E1FEE5}" dt="2023-09-05T02:36:39.314" v="55" actId="478"/>
          <ac:spMkLst>
            <pc:docMk/>
            <pc:sldMk cId="700306298" sldId="317"/>
            <ac:spMk id="5" creationId="{6FB0417D-AD73-6F93-BB60-8B227A781BEF}"/>
          </ac:spMkLst>
        </pc:spChg>
        <pc:spChg chg="add del">
          <ac:chgData name="HARI Grullon" userId="4abad8d6d416e912" providerId="LiveId" clId="{E3EED635-7FED-496D-A3BD-306889E1FEE5}" dt="2023-09-05T02:38:41.441" v="63"/>
          <ac:spMkLst>
            <pc:docMk/>
            <pc:sldMk cId="700306298" sldId="317"/>
            <ac:spMk id="6" creationId="{74135250-A1A2-4995-FEB3-217C4849C92B}"/>
          </ac:spMkLst>
        </pc:spChg>
        <pc:spChg chg="add mod">
          <ac:chgData name="HARI Grullon" userId="4abad8d6d416e912" providerId="LiveId" clId="{E3EED635-7FED-496D-A3BD-306889E1FEE5}" dt="2023-09-05T03:04:18.775" v="128" actId="14100"/>
          <ac:spMkLst>
            <pc:docMk/>
            <pc:sldMk cId="700306298" sldId="317"/>
            <ac:spMk id="11" creationId="{A042656B-C47E-B9D6-C118-D81EE5D192EF}"/>
          </ac:spMkLst>
        </pc:spChg>
        <pc:spChg chg="add mod">
          <ac:chgData name="HARI Grullon" userId="4abad8d6d416e912" providerId="LiveId" clId="{E3EED635-7FED-496D-A3BD-306889E1FEE5}" dt="2023-09-05T03:39:18.747" v="183" actId="1076"/>
          <ac:spMkLst>
            <pc:docMk/>
            <pc:sldMk cId="700306298" sldId="317"/>
            <ac:spMk id="18" creationId="{53116DA2-1549-7D00-72CF-4FC8B4B62A03}"/>
          </ac:spMkLst>
        </pc:spChg>
        <pc:picChg chg="add del mod">
          <ac:chgData name="HARI Grullon" userId="4abad8d6d416e912" providerId="LiveId" clId="{E3EED635-7FED-496D-A3BD-306889E1FEE5}" dt="2023-09-05T02:56:30.974" v="86" actId="21"/>
          <ac:picMkLst>
            <pc:docMk/>
            <pc:sldMk cId="700306298" sldId="317"/>
            <ac:picMk id="9" creationId="{4C3A001A-AEEC-F30E-E9B2-77E3C845C37A}"/>
          </ac:picMkLst>
        </pc:picChg>
        <pc:picChg chg="del">
          <ac:chgData name="HARI Grullon" userId="4abad8d6d416e912" providerId="LiveId" clId="{E3EED635-7FED-496D-A3BD-306889E1FEE5}" dt="2023-09-05T02:36:36.653" v="52" actId="478"/>
          <ac:picMkLst>
            <pc:docMk/>
            <pc:sldMk cId="700306298" sldId="317"/>
            <ac:picMk id="10" creationId="{87D9CF6A-5B2F-09F0-011D-FF4DC0DC37F1}"/>
          </ac:picMkLst>
        </pc:picChg>
        <pc:picChg chg="add del mod">
          <ac:chgData name="HARI Grullon" userId="4abad8d6d416e912" providerId="LiveId" clId="{E3EED635-7FED-496D-A3BD-306889E1FEE5}" dt="2023-09-05T03:15:48.891" v="133" actId="478"/>
          <ac:picMkLst>
            <pc:docMk/>
            <pc:sldMk cId="700306298" sldId="317"/>
            <ac:picMk id="13" creationId="{BEACB4C2-F013-B11C-6269-EAEA350C6B17}"/>
          </ac:picMkLst>
        </pc:picChg>
        <pc:picChg chg="del">
          <ac:chgData name="HARI Grullon" userId="4abad8d6d416e912" providerId="LiveId" clId="{E3EED635-7FED-496D-A3BD-306889E1FEE5}" dt="2023-09-05T02:36:37.345" v="53" actId="478"/>
          <ac:picMkLst>
            <pc:docMk/>
            <pc:sldMk cId="700306298" sldId="317"/>
            <ac:picMk id="14" creationId="{0B8429B5-C1C5-726C-5B6B-B99A2A01A921}"/>
          </ac:picMkLst>
        </pc:picChg>
        <pc:picChg chg="add del mod">
          <ac:chgData name="HARI Grullon" userId="4abad8d6d416e912" providerId="LiveId" clId="{E3EED635-7FED-496D-A3BD-306889E1FEE5}" dt="2023-09-05T03:18:35.355" v="154" actId="478"/>
          <ac:picMkLst>
            <pc:docMk/>
            <pc:sldMk cId="700306298" sldId="317"/>
            <ac:picMk id="16" creationId="{E4DAD198-E677-7363-31EE-B7A880E45B7D}"/>
          </ac:picMkLst>
        </pc:picChg>
        <pc:picChg chg="add mod modCrop">
          <ac:chgData name="HARI Grullon" userId="4abad8d6d416e912" providerId="LiveId" clId="{E3EED635-7FED-496D-A3BD-306889E1FEE5}" dt="2023-09-05T03:42:01.831" v="200" actId="14100"/>
          <ac:picMkLst>
            <pc:docMk/>
            <pc:sldMk cId="700306298" sldId="317"/>
            <ac:picMk id="20" creationId="{DA986A26-56C4-B43E-8B14-87ED97E896CD}"/>
          </ac:picMkLst>
        </pc:picChg>
        <pc:picChg chg="add del mod modCrop">
          <ac:chgData name="HARI Grullon" userId="4abad8d6d416e912" providerId="LiveId" clId="{E3EED635-7FED-496D-A3BD-306889E1FEE5}" dt="2023-09-05T03:34:06.005" v="176" actId="478"/>
          <ac:picMkLst>
            <pc:docMk/>
            <pc:sldMk cId="700306298" sldId="317"/>
            <ac:picMk id="22" creationId="{10735D63-B5DE-2B5A-4FE7-A22DA1111ECA}"/>
          </ac:picMkLst>
        </pc:picChg>
        <pc:picChg chg="add mod">
          <ac:chgData name="HARI Grullon" userId="4abad8d6d416e912" providerId="LiveId" clId="{E3EED635-7FED-496D-A3BD-306889E1FEE5}" dt="2023-09-05T03:39:22.085" v="185" actId="1076"/>
          <ac:picMkLst>
            <pc:docMk/>
            <pc:sldMk cId="700306298" sldId="317"/>
            <ac:picMk id="24" creationId="{EAD907DA-8E34-BE87-8508-36E9C298527F}"/>
          </ac:picMkLst>
        </pc:picChg>
        <pc:picChg chg="del">
          <ac:chgData name="HARI Grullon" userId="4abad8d6d416e912" providerId="LiveId" clId="{E3EED635-7FED-496D-A3BD-306889E1FEE5}" dt="2023-09-05T02:36:36.001" v="51" actId="478"/>
          <ac:picMkLst>
            <pc:docMk/>
            <pc:sldMk cId="700306298" sldId="317"/>
            <ac:picMk id="1026" creationId="{3B75EF66-DC36-4D22-9ACE-3556C3D19FF2}"/>
          </ac:picMkLst>
        </pc:picChg>
        <pc:picChg chg="del">
          <ac:chgData name="HARI Grullon" userId="4abad8d6d416e912" providerId="LiveId" clId="{E3EED635-7FED-496D-A3BD-306889E1FEE5}" dt="2023-09-05T02:36:39.951" v="56" actId="478"/>
          <ac:picMkLst>
            <pc:docMk/>
            <pc:sldMk cId="700306298" sldId="317"/>
            <ac:picMk id="1032" creationId="{C1041FFC-2B42-B36E-54B5-400F73B67B9D}"/>
          </ac:picMkLst>
        </pc:picChg>
        <pc:picChg chg="add mod">
          <ac:chgData name="HARI Grullon" userId="4abad8d6d416e912" providerId="LiveId" clId="{E3EED635-7FED-496D-A3BD-306889E1FEE5}" dt="2023-09-05T03:41:35.533" v="199" actId="14100"/>
          <ac:picMkLst>
            <pc:docMk/>
            <pc:sldMk cId="700306298" sldId="317"/>
            <ac:picMk id="2056" creationId="{20F18314-A8BF-C508-D26C-9F9BB517B509}"/>
          </ac:picMkLst>
        </pc:picChg>
        <pc:picChg chg="add del mod">
          <ac:chgData name="HARI Grullon" userId="4abad8d6d416e912" providerId="LiveId" clId="{E3EED635-7FED-496D-A3BD-306889E1FEE5}" dt="2023-09-05T03:40:56.175" v="189" actId="478"/>
          <ac:picMkLst>
            <pc:docMk/>
            <pc:sldMk cId="700306298" sldId="317"/>
            <ac:picMk id="2058" creationId="{69689B63-F6AB-DC60-7B2A-B75A8FEDA7E3}"/>
          </ac:picMkLst>
        </pc:picChg>
        <pc:picChg chg="add mod">
          <ac:chgData name="HARI Grullon" userId="4abad8d6d416e912" providerId="LiveId" clId="{E3EED635-7FED-496D-A3BD-306889E1FEE5}" dt="2023-09-05T03:41:27.964" v="197" actId="1076"/>
          <ac:picMkLst>
            <pc:docMk/>
            <pc:sldMk cId="700306298" sldId="317"/>
            <ac:picMk id="2060" creationId="{9D203658-FD1F-8CB1-E678-C272B27BF832}"/>
          </ac:picMkLst>
        </pc:picChg>
      </pc:sldChg>
      <pc:sldChg chg="add del">
        <pc:chgData name="HARI Grullon" userId="4abad8d6d416e912" providerId="LiveId" clId="{E3EED635-7FED-496D-A3BD-306889E1FEE5}" dt="2023-09-05T02:15:43.889" v="12" actId="47"/>
        <pc:sldMkLst>
          <pc:docMk/>
          <pc:sldMk cId="958122412" sldId="317"/>
        </pc:sldMkLst>
      </pc:sldChg>
      <pc:sldChg chg="addSp delSp modSp add mod">
        <pc:chgData name="HARI Grullon" userId="4abad8d6d416e912" providerId="LiveId" clId="{E3EED635-7FED-496D-A3BD-306889E1FEE5}" dt="2023-09-06T23:39:28.447" v="269" actId="14100"/>
        <pc:sldMkLst>
          <pc:docMk/>
          <pc:sldMk cId="280079176" sldId="318"/>
        </pc:sldMkLst>
        <pc:spChg chg="mod">
          <ac:chgData name="HARI Grullon" userId="4abad8d6d416e912" providerId="LiveId" clId="{E3EED635-7FED-496D-A3BD-306889E1FEE5}" dt="2023-09-06T23:29:27.044" v="262" actId="1076"/>
          <ac:spMkLst>
            <pc:docMk/>
            <pc:sldMk cId="280079176" sldId="318"/>
            <ac:spMk id="11" creationId="{A042656B-C47E-B9D6-C118-D81EE5D192EF}"/>
          </ac:spMkLst>
        </pc:spChg>
        <pc:spChg chg="del">
          <ac:chgData name="HARI Grullon" userId="4abad8d6d416e912" providerId="LiveId" clId="{E3EED635-7FED-496D-A3BD-306889E1FEE5}" dt="2023-09-06T23:12:38.330" v="211" actId="478"/>
          <ac:spMkLst>
            <pc:docMk/>
            <pc:sldMk cId="280079176" sldId="318"/>
            <ac:spMk id="18" creationId="{53116DA2-1549-7D00-72CF-4FC8B4B62A03}"/>
          </ac:spMkLst>
        </pc:spChg>
        <pc:picChg chg="add mod modCrop">
          <ac:chgData name="HARI Grullon" userId="4abad8d6d416e912" providerId="LiveId" clId="{E3EED635-7FED-496D-A3BD-306889E1FEE5}" dt="2023-09-06T23:39:28.447" v="269" actId="14100"/>
          <ac:picMkLst>
            <pc:docMk/>
            <pc:sldMk cId="280079176" sldId="318"/>
            <ac:picMk id="3" creationId="{8FD93C35-8ECB-037B-D731-F33E5DA5867B}"/>
          </ac:picMkLst>
        </pc:picChg>
        <pc:picChg chg="add mod modCrop">
          <ac:chgData name="HARI Grullon" userId="4abad8d6d416e912" providerId="LiveId" clId="{E3EED635-7FED-496D-A3BD-306889E1FEE5}" dt="2023-09-06T23:39:23.249" v="267" actId="1076"/>
          <ac:picMkLst>
            <pc:docMk/>
            <pc:sldMk cId="280079176" sldId="318"/>
            <ac:picMk id="5" creationId="{4B2EEF2B-F784-7003-7450-9C08E0285876}"/>
          </ac:picMkLst>
        </pc:picChg>
        <pc:picChg chg="add mod">
          <ac:chgData name="HARI Grullon" userId="4abad8d6d416e912" providerId="LiveId" clId="{E3EED635-7FED-496D-A3BD-306889E1FEE5}" dt="2023-09-06T23:39:26.552" v="268" actId="1076"/>
          <ac:picMkLst>
            <pc:docMk/>
            <pc:sldMk cId="280079176" sldId="318"/>
            <ac:picMk id="7" creationId="{A217B932-7EE1-5D53-0862-CDEFA1A7EB4D}"/>
          </ac:picMkLst>
        </pc:picChg>
        <pc:picChg chg="del">
          <ac:chgData name="HARI Grullon" userId="4abad8d6d416e912" providerId="LiveId" clId="{E3EED635-7FED-496D-A3BD-306889E1FEE5}" dt="2023-09-06T23:12:39.047" v="212" actId="478"/>
          <ac:picMkLst>
            <pc:docMk/>
            <pc:sldMk cId="280079176" sldId="318"/>
            <ac:picMk id="20" creationId="{DA986A26-56C4-B43E-8B14-87ED97E896CD}"/>
          </ac:picMkLst>
        </pc:picChg>
        <pc:picChg chg="del">
          <ac:chgData name="HARI Grullon" userId="4abad8d6d416e912" providerId="LiveId" clId="{E3EED635-7FED-496D-A3BD-306889E1FEE5}" dt="2023-09-06T23:12:39.781" v="213" actId="478"/>
          <ac:picMkLst>
            <pc:docMk/>
            <pc:sldMk cId="280079176" sldId="318"/>
            <ac:picMk id="24" creationId="{EAD907DA-8E34-BE87-8508-36E9C298527F}"/>
          </ac:picMkLst>
        </pc:picChg>
        <pc:picChg chg="add mod">
          <ac:chgData name="HARI Grullon" userId="4abad8d6d416e912" providerId="LiveId" clId="{E3EED635-7FED-496D-A3BD-306889E1FEE5}" dt="2023-09-06T23:28:43.916" v="251" actId="1076"/>
          <ac:picMkLst>
            <pc:docMk/>
            <pc:sldMk cId="280079176" sldId="318"/>
            <ac:picMk id="1026" creationId="{EF444B35-BDFF-DC34-CF46-45789D8450AF}"/>
          </ac:picMkLst>
        </pc:picChg>
        <pc:picChg chg="del">
          <ac:chgData name="HARI Grullon" userId="4abad8d6d416e912" providerId="LiveId" clId="{E3EED635-7FED-496D-A3BD-306889E1FEE5}" dt="2023-09-06T23:12:41.176" v="214" actId="478"/>
          <ac:picMkLst>
            <pc:docMk/>
            <pc:sldMk cId="280079176" sldId="318"/>
            <ac:picMk id="2056" creationId="{20F18314-A8BF-C508-D26C-9F9BB517B509}"/>
          </ac:picMkLst>
        </pc:picChg>
        <pc:picChg chg="del">
          <ac:chgData name="HARI Grullon" userId="4abad8d6d416e912" providerId="LiveId" clId="{E3EED635-7FED-496D-A3BD-306889E1FEE5}" dt="2023-09-06T23:12:36.889" v="210" actId="478"/>
          <ac:picMkLst>
            <pc:docMk/>
            <pc:sldMk cId="280079176" sldId="318"/>
            <ac:picMk id="2060" creationId="{9D203658-FD1F-8CB1-E678-C272B27BF832}"/>
          </ac:picMkLst>
        </pc:picChg>
      </pc:sldChg>
      <pc:sldChg chg="new del">
        <pc:chgData name="HARI Grullon" userId="4abad8d6d416e912" providerId="LiveId" clId="{E3EED635-7FED-496D-A3BD-306889E1FEE5}" dt="2023-09-06T23:12:18.355" v="202" actId="680"/>
        <pc:sldMkLst>
          <pc:docMk/>
          <pc:sldMk cId="3357698052" sldId="318"/>
        </pc:sldMkLst>
      </pc:sldChg>
      <pc:sldChg chg="addSp delSp modSp add mod">
        <pc:chgData name="HARI Grullon" userId="4abad8d6d416e912" providerId="LiveId" clId="{E3EED635-7FED-496D-A3BD-306889E1FEE5}" dt="2023-09-07T00:11:32.157" v="298" actId="1076"/>
        <pc:sldMkLst>
          <pc:docMk/>
          <pc:sldMk cId="209762570" sldId="319"/>
        </pc:sldMkLst>
        <pc:spChg chg="add mod">
          <ac:chgData name="HARI Grullon" userId="4abad8d6d416e912" providerId="LiveId" clId="{E3EED635-7FED-496D-A3BD-306889E1FEE5}" dt="2023-09-06T23:56:18.468" v="278" actId="1076"/>
          <ac:spMkLst>
            <pc:docMk/>
            <pc:sldMk cId="209762570" sldId="319"/>
            <ac:spMk id="6" creationId="{17A8CD68-6378-ECD8-B829-C31F09B7E7AA}"/>
          </ac:spMkLst>
        </pc:spChg>
        <pc:spChg chg="mod">
          <ac:chgData name="HARI Grullon" userId="4abad8d6d416e912" providerId="LiveId" clId="{E3EED635-7FED-496D-A3BD-306889E1FEE5}" dt="2023-09-06T23:24:08.121" v="220" actId="207"/>
          <ac:spMkLst>
            <pc:docMk/>
            <pc:sldMk cId="209762570" sldId="319"/>
            <ac:spMk id="11" creationId="{A042656B-C47E-B9D6-C118-D81EE5D192EF}"/>
          </ac:spMkLst>
        </pc:spChg>
        <pc:spChg chg="del mod">
          <ac:chgData name="HARI Grullon" userId="4abad8d6d416e912" providerId="LiveId" clId="{E3EED635-7FED-496D-A3BD-306889E1FEE5}" dt="2023-09-06T23:12:31.697" v="208" actId="478"/>
          <ac:spMkLst>
            <pc:docMk/>
            <pc:sldMk cId="209762570" sldId="319"/>
            <ac:spMk id="18" creationId="{53116DA2-1549-7D00-72CF-4FC8B4B62A03}"/>
          </ac:spMkLst>
        </pc:spChg>
        <pc:picChg chg="add mod">
          <ac:chgData name="HARI Grullon" userId="4abad8d6d416e912" providerId="LiveId" clId="{E3EED635-7FED-496D-A3BD-306889E1FEE5}" dt="2023-09-06T23:56:20.588" v="279" actId="1076"/>
          <ac:picMkLst>
            <pc:docMk/>
            <pc:sldMk cId="209762570" sldId="319"/>
            <ac:picMk id="3" creationId="{055BBBCC-7BF8-86B7-39B0-00229CE22575}"/>
          </ac:picMkLst>
        </pc:picChg>
        <pc:picChg chg="add mod">
          <ac:chgData name="HARI Grullon" userId="4abad8d6d416e912" providerId="LiveId" clId="{E3EED635-7FED-496D-A3BD-306889E1FEE5}" dt="2023-09-07T00:11:32.157" v="298" actId="1076"/>
          <ac:picMkLst>
            <pc:docMk/>
            <pc:sldMk cId="209762570" sldId="319"/>
            <ac:picMk id="5" creationId="{3756AAA8-D1D1-A024-EBFB-F5B44DDF449E}"/>
          </ac:picMkLst>
        </pc:picChg>
        <pc:picChg chg="add mod">
          <ac:chgData name="HARI Grullon" userId="4abad8d6d416e912" providerId="LiveId" clId="{E3EED635-7FED-496D-A3BD-306889E1FEE5}" dt="2023-09-07T00:05:26.415" v="296" actId="1076"/>
          <ac:picMkLst>
            <pc:docMk/>
            <pc:sldMk cId="209762570" sldId="319"/>
            <ac:picMk id="9" creationId="{522D4363-278B-AC49-ADA0-19A89BA0B294}"/>
          </ac:picMkLst>
        </pc:picChg>
        <pc:picChg chg="del">
          <ac:chgData name="HARI Grullon" userId="4abad8d6d416e912" providerId="LiveId" clId="{E3EED635-7FED-496D-A3BD-306889E1FEE5}" dt="2023-09-06T23:12:32.288" v="209" actId="478"/>
          <ac:picMkLst>
            <pc:docMk/>
            <pc:sldMk cId="209762570" sldId="319"/>
            <ac:picMk id="20" creationId="{DA986A26-56C4-B43E-8B14-87ED97E896CD}"/>
          </ac:picMkLst>
        </pc:picChg>
        <pc:picChg chg="del">
          <ac:chgData name="HARI Grullon" userId="4abad8d6d416e912" providerId="LiveId" clId="{E3EED635-7FED-496D-A3BD-306889E1FEE5}" dt="2023-09-06T23:24:10.035" v="221" actId="478"/>
          <ac:picMkLst>
            <pc:docMk/>
            <pc:sldMk cId="209762570" sldId="319"/>
            <ac:picMk id="24" creationId="{EAD907DA-8E34-BE87-8508-36E9C298527F}"/>
          </ac:picMkLst>
        </pc:picChg>
        <pc:picChg chg="del">
          <ac:chgData name="HARI Grullon" userId="4abad8d6d416e912" providerId="LiveId" clId="{E3EED635-7FED-496D-A3BD-306889E1FEE5}" dt="2023-09-06T23:12:29.518" v="206" actId="478"/>
          <ac:picMkLst>
            <pc:docMk/>
            <pc:sldMk cId="209762570" sldId="319"/>
            <ac:picMk id="2056" creationId="{20F18314-A8BF-C508-D26C-9F9BB517B509}"/>
          </ac:picMkLst>
        </pc:picChg>
        <pc:picChg chg="del">
          <ac:chgData name="HARI Grullon" userId="4abad8d6d416e912" providerId="LiveId" clId="{E3EED635-7FED-496D-A3BD-306889E1FEE5}" dt="2023-09-06T23:12:28.468" v="205" actId="478"/>
          <ac:picMkLst>
            <pc:docMk/>
            <pc:sldMk cId="209762570" sldId="319"/>
            <ac:picMk id="2060" creationId="{9D203658-FD1F-8CB1-E678-C272B27BF83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E37CF-FB94-833B-8A8D-325721549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90CAEC-4686-B404-7FA4-416FD5542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B4B5F3-658F-5C51-B85F-1771E2750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847D-2EA8-4CB8-BB7B-16DB1C1C0066}" type="datetimeFigureOut">
              <a:rPr lang="es-DO" smtClean="0"/>
              <a:t>25/9/2023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9FCB63-8F1F-43D7-E467-24A34620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F35870-D963-91AE-501B-072512D5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539C-C3AA-4406-BD2C-386260E0DED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10808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E7131-7CD9-72F1-7102-6291EE8BD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A4C1D3-2C7F-2723-3A6A-D0656C1A9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CEF68D-022C-7D15-4615-88CADA7C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847D-2EA8-4CB8-BB7B-16DB1C1C0066}" type="datetimeFigureOut">
              <a:rPr lang="es-DO" smtClean="0"/>
              <a:t>25/9/2023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D03753-6AA7-4CCE-D2C1-5A6D2469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276BAD-9037-DF88-26DB-EB9DD5F7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539C-C3AA-4406-BD2C-386260E0DED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18022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05FDB5-CFDD-71B7-E5E4-BC10CDD42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744BB4-6849-A9CD-E674-740ADFBCF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8069E0-28AF-BF21-7B9A-E7F2137A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847D-2EA8-4CB8-BB7B-16DB1C1C0066}" type="datetimeFigureOut">
              <a:rPr lang="es-DO" smtClean="0"/>
              <a:t>25/9/2023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CEAC6C-3452-5164-E2C5-33703E517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EDF08F-A7ED-5207-CD22-662079F9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539C-C3AA-4406-BD2C-386260E0DED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26258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F99BF-6096-AEDC-CF4C-0520A059D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9227D6-59B6-8565-5D83-684FE0381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789476-DA6B-178E-B986-122AB622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847D-2EA8-4CB8-BB7B-16DB1C1C0066}" type="datetimeFigureOut">
              <a:rPr lang="es-DO" smtClean="0"/>
              <a:t>25/9/2023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320D4F-AE07-923E-63ED-AD89B0F7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1B877B-1F29-DD29-93E5-DDC1E1B4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539C-C3AA-4406-BD2C-386260E0DED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07426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7FF4B-EDCE-E695-6868-5D1393EA1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ABDE15-A289-E441-A2F2-B78800810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9C9315-4AEB-377F-746F-18FD8E7E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847D-2EA8-4CB8-BB7B-16DB1C1C0066}" type="datetimeFigureOut">
              <a:rPr lang="es-DO" smtClean="0"/>
              <a:t>25/9/2023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5862F6-F84F-D9BB-09F2-0ED63686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8587D9-602D-AA0D-1DA8-A1246421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539C-C3AA-4406-BD2C-386260E0DED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59201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A0DA2-39CA-42EC-15AA-67A8F942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2A20C0-5D8B-ADEE-580F-E5F9E1D5F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42F74F-81E5-4519-96C9-B23ACF20F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9E0DAF-DC38-3C8A-4153-10B00BF6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847D-2EA8-4CB8-BB7B-16DB1C1C0066}" type="datetimeFigureOut">
              <a:rPr lang="es-DO" smtClean="0"/>
              <a:t>25/9/2023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C32A5C-7B0C-B3D8-965D-4B4898D0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806D5C-A3D1-8643-574B-1DD57E7B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539C-C3AA-4406-BD2C-386260E0DED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72559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AB408-4B95-2B50-0B00-326FE607B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EE6C58-E549-95E4-2695-EEF44A8A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D3C505-2793-93B5-C7DB-4674FAA76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B2102DF-FB02-4691-C1C1-E03389CA8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4B0BAC-C1CA-1499-F7B1-FC0B3E601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A6C6DC2-BBD4-0417-7576-72934EDA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847D-2EA8-4CB8-BB7B-16DB1C1C0066}" type="datetimeFigureOut">
              <a:rPr lang="es-DO" smtClean="0"/>
              <a:t>25/9/2023</a:t>
            </a:fld>
            <a:endParaRPr lang="es-D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71B0CB6-6339-2708-4BF8-898564DB3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50A9095-519B-D2F1-C218-5350EA86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539C-C3AA-4406-BD2C-386260E0DED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59642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DADF9-9359-F551-23AE-5A249694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EF0F7D-03A0-2AFF-33FB-063F9E8D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847D-2EA8-4CB8-BB7B-16DB1C1C0066}" type="datetimeFigureOut">
              <a:rPr lang="es-DO" smtClean="0"/>
              <a:t>25/9/2023</a:t>
            </a:fld>
            <a:endParaRPr lang="es-D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A82CEE-95BF-8514-9CA9-F7525BBD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900E20-09BA-2697-15AB-F1E93498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539C-C3AA-4406-BD2C-386260E0DED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7919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AE858E0-E173-A647-21AE-E1A98805A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847D-2EA8-4CB8-BB7B-16DB1C1C0066}" type="datetimeFigureOut">
              <a:rPr lang="es-DO" smtClean="0"/>
              <a:t>25/9/2023</a:t>
            </a:fld>
            <a:endParaRPr lang="es-D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5F141E7-D9E9-85FD-C5A6-72A09BD8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7563F1-4681-7269-CF27-DA8F7B592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539C-C3AA-4406-BD2C-386260E0DED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67425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670F9-B8B2-60E0-E2DB-3FAB7635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DBC56F-0A18-5CEF-7112-03B6B3824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303F16-EC80-F5A9-F52C-FE28C3CC0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021F0A-710F-1D5F-4169-CB5E9D15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847D-2EA8-4CB8-BB7B-16DB1C1C0066}" type="datetimeFigureOut">
              <a:rPr lang="es-DO" smtClean="0"/>
              <a:t>25/9/2023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63B8C9-4F1A-340C-39CC-9F337F26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124437-BCC2-1CDE-7EFD-989AF5C9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539C-C3AA-4406-BD2C-386260E0DED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07841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CD357-D788-ACDD-A997-78EE366C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1E63219-9116-E0F1-B48D-EE6699FB3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1A1056-F45B-14D4-EFE9-E610D752D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B3EA87-821B-8DD3-9DA2-D6A5E8243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847D-2EA8-4CB8-BB7B-16DB1C1C0066}" type="datetimeFigureOut">
              <a:rPr lang="es-DO" smtClean="0"/>
              <a:t>25/9/2023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10ED94-B12E-8EC0-E019-3F6492EC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D71B19-E41B-1EE2-F304-CB86B402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539C-C3AA-4406-BD2C-386260E0DED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6706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EF15221-5286-BDF6-420C-FA1CB7226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BABF7E-ECF4-D30A-98CF-1F18C1B95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2BAEDA-4F5A-68B5-2873-4C58743B8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847D-2EA8-4CB8-BB7B-16DB1C1C0066}" type="datetimeFigureOut">
              <a:rPr lang="es-DO" smtClean="0"/>
              <a:t>25/9/2023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4DD60D-8C03-4359-75AF-8C9C4C4FB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4B457B-00AB-805E-9BD4-6CC0909CE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4539C-C3AA-4406-BD2C-386260E0DED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83261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com/app/board/uXjVMrc3cd0=/?share_link_id=389500492013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hyperlink" Target="https://github.com/HariGrullon/Vivienda.gi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15">
            <a:extLst>
              <a:ext uri="{FF2B5EF4-FFF2-40B4-BE49-F238E27FC236}">
                <a16:creationId xmlns:a16="http://schemas.microsoft.com/office/drawing/2014/main" id="{9CF83D7D-2701-4A9F-A9E6-8E9AC2DF2B59}"/>
              </a:ext>
            </a:extLst>
          </p:cNvPr>
          <p:cNvCxnSpPr/>
          <p:nvPr/>
        </p:nvCxnSpPr>
        <p:spPr>
          <a:xfrm>
            <a:off x="4820285" y="8673465"/>
            <a:ext cx="57594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6B2735F-967A-4E74-8E1D-BC3744C7E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-101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DO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A478D8F-839A-459F-BC71-13630EA3C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855" y="727864"/>
            <a:ext cx="70993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DO" sz="2400" b="1" i="0" dirty="0">
                <a:solidFill>
                  <a:srgbClr val="1E1F21"/>
                </a:solidFill>
                <a:effectLst/>
                <a:latin typeface="+mj-lt"/>
              </a:rPr>
              <a:t>ANALISIS PREDICTIVO DE NEGOCIOS (CA)</a:t>
            </a:r>
          </a:p>
          <a:p>
            <a:pPr algn="ctr"/>
            <a:r>
              <a:rPr lang="es-DO" sz="2400" b="1" i="0" dirty="0">
                <a:solidFill>
                  <a:srgbClr val="1E1F21"/>
                </a:solidFill>
                <a:effectLst/>
                <a:latin typeface="+mj-lt"/>
              </a:rPr>
              <a:t>MEA519-1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DO" altLang="es-DO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DO" altLang="es-DO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Profesora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DO" altLang="es-D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DO" sz="2400" b="0" i="0" dirty="0">
                <a:solidFill>
                  <a:srgbClr val="36383C"/>
                </a:solidFill>
                <a:effectLst/>
                <a:latin typeface="+mj-lt"/>
              </a:rPr>
              <a:t>Ana Gabriela Tavárez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DO" altLang="es-DO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DO" altLang="es-DO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Estudiantes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DO" altLang="es-D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DO" altLang="es-DO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 Hari Grullón                </a:t>
            </a:r>
            <a:r>
              <a:rPr kumimoji="0" lang="es-DO" altLang="es-DO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ID</a:t>
            </a:r>
            <a:r>
              <a:rPr kumimoji="0" lang="es-DO" altLang="es-DO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 1107693 </a:t>
            </a:r>
            <a:endParaRPr kumimoji="0" lang="es-DO" altLang="es-D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DO" altLang="es-DO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Nerfi Pérez                 </a:t>
            </a:r>
            <a:r>
              <a:rPr kumimoji="0" lang="es-DO" altLang="es-DO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 ID</a:t>
            </a:r>
            <a:r>
              <a:rPr kumimoji="0" lang="es-DO" altLang="es-DO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 1107941 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BC568EF-4FB8-47AB-A370-79D38331F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185" y="4931497"/>
            <a:ext cx="709930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DO" altLang="es-DO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DO" altLang="es-DO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Tema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DO" altLang="es-DO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DO" altLang="es-DO" sz="2400" b="0" i="0" u="none" strike="noStrike" cap="none" normalizeH="0" baseline="0" dirty="0">
                <a:ln>
                  <a:noFill/>
                </a:ln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Análisis de sentimientos Tweet</a:t>
            </a:r>
            <a:endParaRPr kumimoji="0" lang="es-DO" altLang="es-DO" sz="24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DO" altLang="es-D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n 2" descr="Logotipo&#10;&#10;Descripción generada automáticamente">
            <a:extLst>
              <a:ext uri="{FF2B5EF4-FFF2-40B4-BE49-F238E27FC236}">
                <a16:creationId xmlns:a16="http://schemas.microsoft.com/office/drawing/2014/main" id="{31304A08-4914-4C79-8ECE-16A05000C34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155" y="126895"/>
            <a:ext cx="2618740" cy="10715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31DE797-BB30-4243-895B-6C7A411C62AF}"/>
              </a:ext>
            </a:extLst>
          </p:cNvPr>
          <p:cNvSpPr/>
          <p:nvPr/>
        </p:nvSpPr>
        <p:spPr>
          <a:xfrm>
            <a:off x="0" y="0"/>
            <a:ext cx="685800" cy="68435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21031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033EB8-742A-4891-86BC-A7C093A7CA79}"/>
              </a:ext>
            </a:extLst>
          </p:cNvPr>
          <p:cNvSpPr/>
          <p:nvPr/>
        </p:nvSpPr>
        <p:spPr>
          <a:xfrm>
            <a:off x="0" y="0"/>
            <a:ext cx="654127" cy="68435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DO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A042656B-C47E-B9D6-C118-D81EE5D192EF}"/>
              </a:ext>
            </a:extLst>
          </p:cNvPr>
          <p:cNvSpPr/>
          <p:nvPr/>
        </p:nvSpPr>
        <p:spPr>
          <a:xfrm>
            <a:off x="691982" y="623190"/>
            <a:ext cx="8385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DO" sz="2800" dirty="0">
                <a:latin typeface="+mj-lt"/>
              </a:rPr>
              <a:t>Visualización por nubes de palabras positivas y negativas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76C5C0-5D8F-A733-E04B-DFEA51E48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49" y="2996339"/>
            <a:ext cx="4839248" cy="3635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8F6F60-3999-CE2D-FD0D-755C99453B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259" b="5344"/>
          <a:stretch/>
        </p:blipFill>
        <p:spPr>
          <a:xfrm>
            <a:off x="6351919" y="2996339"/>
            <a:ext cx="4767819" cy="363354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2C5B64A-7752-9173-041D-56895CB6F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6277" y="1533542"/>
            <a:ext cx="2611217" cy="139813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DCB8E8F-CA7A-8A42-0F6A-965C080CC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364" y="1533542"/>
            <a:ext cx="2547843" cy="130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1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033EB8-742A-4891-86BC-A7C093A7CA79}"/>
              </a:ext>
            </a:extLst>
          </p:cNvPr>
          <p:cNvSpPr/>
          <p:nvPr/>
        </p:nvSpPr>
        <p:spPr>
          <a:xfrm>
            <a:off x="0" y="0"/>
            <a:ext cx="654127" cy="68435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DO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03202F-C5A6-4E4E-9517-ABA86D3F5420}"/>
              </a:ext>
            </a:extLst>
          </p:cNvPr>
          <p:cNvSpPr/>
          <p:nvPr/>
        </p:nvSpPr>
        <p:spPr>
          <a:xfrm>
            <a:off x="2160161" y="1205610"/>
            <a:ext cx="708841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s-DO" sz="28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Proyecto de análisis de sentimientos </a:t>
            </a:r>
            <a:r>
              <a:rPr lang="es-DO" sz="2800" kern="100" dirty="0">
                <a:ea typeface="Calibri" panose="020F0502020204030204" pitchFamily="34" charset="0"/>
                <a:cs typeface="Arial" panose="020B0604020202020204" pitchFamily="34" charset="0"/>
              </a:rPr>
              <a:t>de </a:t>
            </a:r>
            <a:r>
              <a:rPr lang="es-DO" sz="28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tweets.</a:t>
            </a:r>
            <a:endParaRPr lang="es-DO" sz="2800" dirty="0">
              <a:latin typeface="+mj-lt"/>
            </a:endParaRPr>
          </a:p>
        </p:txBody>
      </p:sp>
      <p:pic>
        <p:nvPicPr>
          <p:cNvPr id="1028" name="Picture 4" descr="Miro - QBS Software">
            <a:extLst>
              <a:ext uri="{FF2B5EF4-FFF2-40B4-BE49-F238E27FC236}">
                <a16:creationId xmlns:a16="http://schemas.microsoft.com/office/drawing/2014/main" id="{BE83B215-7193-F095-82E0-38DFF9671D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5" b="28658"/>
          <a:stretch/>
        </p:blipFill>
        <p:spPr bwMode="auto">
          <a:xfrm>
            <a:off x="8096265" y="2729352"/>
            <a:ext cx="1612561" cy="7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7265DB9-6994-3C10-2FEF-C25BF48B3C24}"/>
              </a:ext>
            </a:extLst>
          </p:cNvPr>
          <p:cNvSpPr txBox="1"/>
          <p:nvPr/>
        </p:nvSpPr>
        <p:spPr>
          <a:xfrm>
            <a:off x="5950253" y="3734315"/>
            <a:ext cx="56781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DO" sz="1400" dirty="0">
                <a:hlinkClick r:id="rId3"/>
              </a:rPr>
              <a:t>https</a:t>
            </a:r>
            <a:r>
              <a:rPr lang="es-DO" sz="1400" dirty="0"/>
              <a:t>://miro.com/app/board/uXjVMrc3cd0=/?share_link_id=389500492013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D6BE07F-EFBF-CDA0-6110-F1486962DF8F}"/>
              </a:ext>
            </a:extLst>
          </p:cNvPr>
          <p:cNvSpPr txBox="1"/>
          <p:nvPr/>
        </p:nvSpPr>
        <p:spPr>
          <a:xfrm>
            <a:off x="1279573" y="3672760"/>
            <a:ext cx="4424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DO" dirty="0">
                <a:hlinkClick r:id="rId4"/>
              </a:rPr>
              <a:t>https</a:t>
            </a:r>
            <a:r>
              <a:rPr lang="es-DO" dirty="0"/>
              <a:t>://github.com/HariGrullon/Vivienda.git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0163CDE-3074-780C-79C1-D6CEB5E52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84" b="22145"/>
          <a:stretch/>
        </p:blipFill>
        <p:spPr bwMode="auto">
          <a:xfrm>
            <a:off x="2384035" y="2657758"/>
            <a:ext cx="2215872" cy="69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1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15">
            <a:extLst>
              <a:ext uri="{FF2B5EF4-FFF2-40B4-BE49-F238E27FC236}">
                <a16:creationId xmlns:a16="http://schemas.microsoft.com/office/drawing/2014/main" id="{9CF83D7D-2701-4A9F-A9E6-8E9AC2DF2B59}"/>
              </a:ext>
            </a:extLst>
          </p:cNvPr>
          <p:cNvCxnSpPr/>
          <p:nvPr/>
        </p:nvCxnSpPr>
        <p:spPr>
          <a:xfrm>
            <a:off x="4820285" y="8673465"/>
            <a:ext cx="57594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6B2735F-967A-4E74-8E1D-BC3744C7E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-101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D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1DE797-BB30-4243-895B-6C7A411C62AF}"/>
              </a:ext>
            </a:extLst>
          </p:cNvPr>
          <p:cNvSpPr/>
          <p:nvPr/>
        </p:nvSpPr>
        <p:spPr>
          <a:xfrm>
            <a:off x="0" y="1654465"/>
            <a:ext cx="12192000" cy="16488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B2F664-B2D3-4952-A531-96111B1C4A5B}"/>
              </a:ext>
            </a:extLst>
          </p:cNvPr>
          <p:cNvSpPr/>
          <p:nvPr/>
        </p:nvSpPr>
        <p:spPr>
          <a:xfrm>
            <a:off x="352222" y="4105450"/>
            <a:ext cx="1003220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s-DO" sz="2000" i="0" dirty="0">
                <a:effectLst/>
              </a:rPr>
              <a:t>El archivo contiene más de 11,000 tweets asociados con palabras clave de desastres como "</a:t>
            </a:r>
            <a:r>
              <a:rPr lang="es-DO" sz="2000" i="0" dirty="0" err="1">
                <a:effectLst/>
              </a:rPr>
              <a:t>crash</a:t>
            </a:r>
            <a:r>
              <a:rPr lang="es-DO" sz="2000" i="0" dirty="0">
                <a:effectLst/>
              </a:rPr>
              <a:t>", "</a:t>
            </a:r>
            <a:r>
              <a:rPr lang="es-DO" sz="2000" i="0" dirty="0" err="1">
                <a:effectLst/>
              </a:rPr>
              <a:t>quarantine</a:t>
            </a:r>
            <a:r>
              <a:rPr lang="es-DO" sz="2000" i="0" dirty="0">
                <a:effectLst/>
              </a:rPr>
              <a:t>" y "</a:t>
            </a:r>
            <a:r>
              <a:rPr lang="es-DO" sz="2000" i="0" dirty="0" err="1">
                <a:effectLst/>
              </a:rPr>
              <a:t>bush</a:t>
            </a:r>
            <a:r>
              <a:rPr lang="es-DO" sz="2000" i="0" dirty="0">
                <a:effectLst/>
              </a:rPr>
              <a:t> </a:t>
            </a:r>
            <a:r>
              <a:rPr lang="es-DO" sz="2000" i="0" dirty="0" err="1">
                <a:effectLst/>
              </a:rPr>
              <a:t>fires</a:t>
            </a:r>
            <a:r>
              <a:rPr lang="es-DO" sz="2000" i="0" dirty="0">
                <a:effectLst/>
              </a:rPr>
              <a:t>", así como la ubicación y la palabra clave en sí. La estructura de datos fue heredada del dataset Desastres en las redes sociales.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s-DO" sz="2000" i="0" dirty="0">
              <a:effectLst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s-DO" sz="2000" i="0" dirty="0">
                <a:effectLst/>
              </a:rPr>
              <a:t>Los tweets fueron recopilados el 14 de enero de 2020.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B1CE173-182F-704C-06BE-68017EC7AE46}"/>
              </a:ext>
            </a:extLst>
          </p:cNvPr>
          <p:cNvSpPr txBox="1"/>
          <p:nvPr/>
        </p:nvSpPr>
        <p:spPr>
          <a:xfrm>
            <a:off x="2569086" y="2769322"/>
            <a:ext cx="639637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s-DO" sz="2800" b="1" i="0" dirty="0">
                <a:solidFill>
                  <a:schemeClr val="bg1"/>
                </a:solidFill>
                <a:effectLst/>
                <a:latin typeface="+mj-lt"/>
              </a:rPr>
              <a:t>Análisis de </a:t>
            </a:r>
            <a:r>
              <a:rPr lang="es-DO" sz="2800" b="1" dirty="0">
                <a:solidFill>
                  <a:schemeClr val="bg1"/>
                </a:solidFill>
                <a:latin typeface="+mj-lt"/>
              </a:rPr>
              <a:t>T</a:t>
            </a:r>
            <a:r>
              <a:rPr lang="es-DO" sz="2800" b="1" i="0" dirty="0">
                <a:solidFill>
                  <a:schemeClr val="bg1"/>
                </a:solidFill>
                <a:effectLst/>
                <a:latin typeface="+mj-lt"/>
              </a:rPr>
              <a:t>weets sobre desastres</a:t>
            </a:r>
            <a:endParaRPr lang="es-DO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D531551-D799-8F1D-5817-2AB54D32E97B}"/>
              </a:ext>
            </a:extLst>
          </p:cNvPr>
          <p:cNvSpPr txBox="1"/>
          <p:nvPr/>
        </p:nvSpPr>
        <p:spPr>
          <a:xfrm>
            <a:off x="293688" y="1842299"/>
            <a:ext cx="8139112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s-DO" sz="2800" b="1" dirty="0">
                <a:solidFill>
                  <a:schemeClr val="bg1"/>
                </a:solidFill>
                <a:latin typeface="+mj-lt"/>
              </a:rPr>
              <a:t>Desarrollar un Análisis de sentimientos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8" name="Picture 4" descr="Twitter - Wikipedia, la enciclopedia libre">
            <a:extLst>
              <a:ext uri="{FF2B5EF4-FFF2-40B4-BE49-F238E27FC236}">
                <a16:creationId xmlns:a16="http://schemas.microsoft.com/office/drawing/2014/main" id="{89BD5C49-22A6-F4AE-D65A-EDE84800DB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6" t="16487" r="58726" b="24325"/>
          <a:stretch/>
        </p:blipFill>
        <p:spPr bwMode="auto">
          <a:xfrm>
            <a:off x="9184488" y="504754"/>
            <a:ext cx="2023630" cy="198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05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033EB8-742A-4891-86BC-A7C093A7CA79}"/>
              </a:ext>
            </a:extLst>
          </p:cNvPr>
          <p:cNvSpPr/>
          <p:nvPr/>
        </p:nvSpPr>
        <p:spPr>
          <a:xfrm>
            <a:off x="0" y="0"/>
            <a:ext cx="654127" cy="68435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DO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03202F-C5A6-4E4E-9517-ABA86D3F5420}"/>
              </a:ext>
            </a:extLst>
          </p:cNvPr>
          <p:cNvSpPr/>
          <p:nvPr/>
        </p:nvSpPr>
        <p:spPr>
          <a:xfrm>
            <a:off x="751109" y="405894"/>
            <a:ext cx="3687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s-DO" sz="2800" b="1" dirty="0">
                <a:latin typeface="+mj-lt"/>
              </a:rPr>
              <a:t>Tokenización de palabras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FB0417D-AD73-6F93-BB60-8B227A781BEF}"/>
              </a:ext>
            </a:extLst>
          </p:cNvPr>
          <p:cNvSpPr txBox="1"/>
          <p:nvPr/>
        </p:nvSpPr>
        <p:spPr>
          <a:xfrm>
            <a:off x="654127" y="1374283"/>
            <a:ext cx="11026039" cy="736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DO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Tokenizacion es el proceso de dividir el texto en tokens. Un token es una unidad de texto, estas pueden ser palabras individuales, oraciones, párrafos, n-</a:t>
            </a:r>
            <a:r>
              <a:rPr lang="es-DO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grams</a:t>
            </a:r>
            <a:r>
              <a:rPr lang="es-DO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etc. </a:t>
            </a:r>
            <a:r>
              <a:rPr lang="es-D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1026" name="Picture 2" descr="Arboles de decisión">
            <a:extLst>
              <a:ext uri="{FF2B5EF4-FFF2-40B4-BE49-F238E27FC236}">
                <a16:creationId xmlns:a16="http://schemas.microsoft.com/office/drawing/2014/main" id="{3B75EF66-DC36-4D22-9ACE-3556C3D19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4943" y="5913824"/>
            <a:ext cx="1024818" cy="86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3542B8-828D-A27F-5CB7-F442656CC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93" y="3804929"/>
            <a:ext cx="4058216" cy="20291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F2BAE3-B39E-5A8B-2C2B-28BFC22D06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50" b="1"/>
          <a:stretch/>
        </p:blipFill>
        <p:spPr>
          <a:xfrm>
            <a:off x="5774537" y="2708348"/>
            <a:ext cx="5310406" cy="299110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32D1D5B-A14A-985C-0424-1721AE435B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0364"/>
          <a:stretch/>
        </p:blipFill>
        <p:spPr>
          <a:xfrm>
            <a:off x="888993" y="2783820"/>
            <a:ext cx="4058216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0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033EB8-742A-4891-86BC-A7C093A7CA79}"/>
              </a:ext>
            </a:extLst>
          </p:cNvPr>
          <p:cNvSpPr/>
          <p:nvPr/>
        </p:nvSpPr>
        <p:spPr>
          <a:xfrm>
            <a:off x="0" y="0"/>
            <a:ext cx="654127" cy="68435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DO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03202F-C5A6-4E4E-9517-ABA86D3F5420}"/>
              </a:ext>
            </a:extLst>
          </p:cNvPr>
          <p:cNvSpPr/>
          <p:nvPr/>
        </p:nvSpPr>
        <p:spPr>
          <a:xfrm>
            <a:off x="751109" y="405894"/>
            <a:ext cx="28008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s-DO" sz="2800" b="1" dirty="0">
                <a:latin typeface="+mj-lt"/>
              </a:rPr>
              <a:t>Limpieza de datos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FB0417D-AD73-6F93-BB60-8B227A781BEF}"/>
              </a:ext>
            </a:extLst>
          </p:cNvPr>
          <p:cNvSpPr txBox="1"/>
          <p:nvPr/>
        </p:nvSpPr>
        <p:spPr>
          <a:xfrm>
            <a:off x="888521" y="1265736"/>
            <a:ext cx="10627743" cy="1206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DO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eliminaron las palabras que no se mencionaban con tanta frecuencia en el tweets_token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D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D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1026" name="Picture 2" descr="Arboles de decisión">
            <a:extLst>
              <a:ext uri="{FF2B5EF4-FFF2-40B4-BE49-F238E27FC236}">
                <a16:creationId xmlns:a16="http://schemas.microsoft.com/office/drawing/2014/main" id="{3B75EF66-DC36-4D22-9ACE-3556C3D19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546" y="5806472"/>
            <a:ext cx="1152215" cy="97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B126E2-75D0-F4CF-45E5-66FF0F7D9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898" y="2780884"/>
            <a:ext cx="8799520" cy="256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21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033EB8-742A-4891-86BC-A7C093A7CA79}"/>
              </a:ext>
            </a:extLst>
          </p:cNvPr>
          <p:cNvSpPr/>
          <p:nvPr/>
        </p:nvSpPr>
        <p:spPr>
          <a:xfrm>
            <a:off x="0" y="0"/>
            <a:ext cx="654127" cy="68435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DO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A042656B-C47E-B9D6-C118-D81EE5D192EF}"/>
              </a:ext>
            </a:extLst>
          </p:cNvPr>
          <p:cNvSpPr/>
          <p:nvPr/>
        </p:nvSpPr>
        <p:spPr>
          <a:xfrm>
            <a:off x="723139" y="785766"/>
            <a:ext cx="68896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DO" sz="2800" i="0" dirty="0">
                <a:effectLst/>
                <a:latin typeface="+mj-lt"/>
              </a:rPr>
              <a:t>Visualización de las palabras más frecuentes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40C602F-E1C5-0DDC-9417-56DDDA9A5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875" y="1871932"/>
            <a:ext cx="8289018" cy="451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0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033EB8-742A-4891-86BC-A7C093A7CA79}"/>
              </a:ext>
            </a:extLst>
          </p:cNvPr>
          <p:cNvSpPr/>
          <p:nvPr/>
        </p:nvSpPr>
        <p:spPr>
          <a:xfrm>
            <a:off x="0" y="0"/>
            <a:ext cx="654127" cy="68435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DO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A042656B-C47E-B9D6-C118-D81EE5D192EF}"/>
              </a:ext>
            </a:extLst>
          </p:cNvPr>
          <p:cNvSpPr/>
          <p:nvPr/>
        </p:nvSpPr>
        <p:spPr>
          <a:xfrm>
            <a:off x="1083619" y="425287"/>
            <a:ext cx="3848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DO" sz="2800" dirty="0">
                <a:latin typeface="+mj-lt"/>
              </a:rPr>
              <a:t>Tablas de sentimientos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5AFD5-6567-7878-238B-6D297FC33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567" y="1895880"/>
            <a:ext cx="4741400" cy="123551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16502C3-3FC8-53F3-40BB-12854A8F6BD9}"/>
              </a:ext>
            </a:extLst>
          </p:cNvPr>
          <p:cNvSpPr/>
          <p:nvPr/>
        </p:nvSpPr>
        <p:spPr>
          <a:xfrm>
            <a:off x="931653" y="3664529"/>
            <a:ext cx="10860656" cy="311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DO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paquete </a:t>
            </a:r>
            <a:r>
              <a:rPr lang="es-DO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tidytext</a:t>
            </a:r>
            <a:r>
              <a:rPr lang="es-DO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contiene varios léxicos, algunos de estos son </a:t>
            </a:r>
            <a:r>
              <a:rPr lang="es-DO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bing</a:t>
            </a:r>
            <a:r>
              <a:rPr lang="es-DO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DO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nrc</a:t>
            </a:r>
            <a:r>
              <a:rPr lang="es-DO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DO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DO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bing</a:t>
            </a:r>
            <a:r>
              <a:rPr lang="es-DO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DO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DO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 léxico clasifica las palabras según el sentimiento, puede ser negativo o positivo.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DO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DO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nrc</a:t>
            </a:r>
            <a:r>
              <a:rPr lang="es-DO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DO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 léxico clasifica las palabras </a:t>
            </a:r>
            <a:r>
              <a:rPr lang="es-DO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segun</a:t>
            </a:r>
            <a:r>
              <a:rPr lang="es-DO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 sentimiento (positivo y negativo) y la emoción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DO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(</a:t>
            </a:r>
            <a:r>
              <a:rPr lang="es-DO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anticipation</a:t>
            </a:r>
            <a:r>
              <a:rPr lang="es-DO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DO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disgust</a:t>
            </a:r>
            <a:r>
              <a:rPr lang="es-DO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DO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fear</a:t>
            </a:r>
            <a:r>
              <a:rPr lang="es-DO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DO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joy</a:t>
            </a:r>
            <a:r>
              <a:rPr lang="es-DO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DO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sadness</a:t>
            </a:r>
            <a:r>
              <a:rPr lang="es-DO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DO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surprise</a:t>
            </a:r>
            <a:r>
              <a:rPr lang="es-DO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trust).</a:t>
            </a:r>
          </a:p>
          <a:p>
            <a:endParaRPr lang="es-DO" sz="28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8007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033EB8-742A-4891-86BC-A7C093A7CA79}"/>
              </a:ext>
            </a:extLst>
          </p:cNvPr>
          <p:cNvSpPr/>
          <p:nvPr/>
        </p:nvSpPr>
        <p:spPr>
          <a:xfrm>
            <a:off x="0" y="0"/>
            <a:ext cx="654127" cy="68435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DO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A042656B-C47E-B9D6-C118-D81EE5D192EF}"/>
              </a:ext>
            </a:extLst>
          </p:cNvPr>
          <p:cNvSpPr/>
          <p:nvPr/>
        </p:nvSpPr>
        <p:spPr>
          <a:xfrm>
            <a:off x="654127" y="436036"/>
            <a:ext cx="60376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DO" sz="2800" dirty="0">
                <a:latin typeface="+mj-lt"/>
              </a:rPr>
              <a:t>Visualización por sentimientos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5D13E-8E19-3ECA-92DB-ED3068CD55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14"/>
          <a:stretch/>
        </p:blipFill>
        <p:spPr>
          <a:xfrm>
            <a:off x="1107663" y="1966822"/>
            <a:ext cx="9786245" cy="42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033EB8-742A-4891-86BC-A7C093A7CA79}"/>
              </a:ext>
            </a:extLst>
          </p:cNvPr>
          <p:cNvSpPr/>
          <p:nvPr/>
        </p:nvSpPr>
        <p:spPr>
          <a:xfrm>
            <a:off x="0" y="0"/>
            <a:ext cx="654127" cy="68435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DO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A042656B-C47E-B9D6-C118-D81EE5D192EF}"/>
              </a:ext>
            </a:extLst>
          </p:cNvPr>
          <p:cNvSpPr/>
          <p:nvPr/>
        </p:nvSpPr>
        <p:spPr>
          <a:xfrm>
            <a:off x="773949" y="528041"/>
            <a:ext cx="60376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DO" sz="2800" dirty="0">
                <a:latin typeface="+mj-lt"/>
              </a:rPr>
              <a:t>Visualización por emociones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292DE0-F442-863F-82F4-3E0F8CB7B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9"/>
          <a:stretch/>
        </p:blipFill>
        <p:spPr>
          <a:xfrm>
            <a:off x="872834" y="1688686"/>
            <a:ext cx="10739651" cy="464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02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033EB8-742A-4891-86BC-A7C093A7CA79}"/>
              </a:ext>
            </a:extLst>
          </p:cNvPr>
          <p:cNvSpPr/>
          <p:nvPr/>
        </p:nvSpPr>
        <p:spPr>
          <a:xfrm>
            <a:off x="0" y="0"/>
            <a:ext cx="654127" cy="68435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DO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A042656B-C47E-B9D6-C118-D81EE5D192EF}"/>
              </a:ext>
            </a:extLst>
          </p:cNvPr>
          <p:cNvSpPr/>
          <p:nvPr/>
        </p:nvSpPr>
        <p:spPr>
          <a:xfrm>
            <a:off x="718409" y="540845"/>
            <a:ext cx="7533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DO" sz="2800" dirty="0">
                <a:latin typeface="+mj-lt"/>
              </a:rPr>
              <a:t>Visualización por nubes de palabras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56A1EE-322B-5E7C-0AC9-130E772656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13" r="15136"/>
          <a:stretch/>
        </p:blipFill>
        <p:spPr>
          <a:xfrm>
            <a:off x="4864339" y="1652305"/>
            <a:ext cx="6211978" cy="480136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9B01403-47D2-7DF7-AAD3-D1E059B546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840"/>
          <a:stretch/>
        </p:blipFill>
        <p:spPr>
          <a:xfrm>
            <a:off x="1193321" y="2644342"/>
            <a:ext cx="3266536" cy="170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71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287</Words>
  <Application>Microsoft Office PowerPoint</Application>
  <PresentationFormat>Panorámica</PresentationFormat>
  <Paragraphs>41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HARI RAFAEL GRULLON SANTANA</dc:creator>
  <cp:lastModifiedBy>HARI RAFAEL GRULLON SANTANA</cp:lastModifiedBy>
  <cp:revision>1</cp:revision>
  <dcterms:created xsi:type="dcterms:W3CDTF">2023-08-14T18:05:04Z</dcterms:created>
  <dcterms:modified xsi:type="dcterms:W3CDTF">2023-09-26T00:33:21Z</dcterms:modified>
</cp:coreProperties>
</file>