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8" r:id="rId2"/>
    <p:sldId id="257" r:id="rId3"/>
    <p:sldId id="258" r:id="rId4"/>
    <p:sldId id="276" r:id="rId5"/>
    <p:sldId id="259" r:id="rId6"/>
    <p:sldId id="260" r:id="rId7"/>
    <p:sldId id="261" r:id="rId8"/>
    <p:sldId id="279" r:id="rId9"/>
    <p:sldId id="275" r:id="rId10"/>
    <p:sldId id="277" r:id="rId11"/>
    <p:sldId id="262" r:id="rId12"/>
    <p:sldId id="263" r:id="rId13"/>
    <p:sldId id="264" r:id="rId14"/>
    <p:sldId id="268" r:id="rId15"/>
    <p:sldId id="280" r:id="rId16"/>
    <p:sldId id="266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388" autoAdjust="0"/>
  </p:normalViewPr>
  <p:slideViewPr>
    <p:cSldViewPr snapToGrid="0">
      <p:cViewPr varScale="1">
        <p:scale>
          <a:sx n="87" d="100"/>
          <a:sy n="87" d="100"/>
        </p:scale>
        <p:origin x="499" y="77"/>
      </p:cViewPr>
      <p:guideLst/>
    </p:cSldViewPr>
  </p:slideViewPr>
  <p:outlineViewPr>
    <p:cViewPr>
      <p:scale>
        <a:sx n="33" d="100"/>
        <a:sy n="33" d="100"/>
      </p:scale>
      <p:origin x="0" y="-390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HANTH M" userId="fb3b09ca95d1c222" providerId="LiveId" clId="{A4B58CF8-E292-43A4-AF6A-2E6548C760A4}"/>
    <pc:docChg chg="undo custSel modSld sldOrd">
      <pc:chgData name="HARIHANTH M" userId="fb3b09ca95d1c222" providerId="LiveId" clId="{A4B58CF8-E292-43A4-AF6A-2E6548C760A4}" dt="2024-10-21T04:32:06.200" v="25"/>
      <pc:docMkLst>
        <pc:docMk/>
      </pc:docMkLst>
      <pc:sldChg chg="modTransition">
        <pc:chgData name="HARIHANTH M" userId="fb3b09ca95d1c222" providerId="LiveId" clId="{A4B58CF8-E292-43A4-AF6A-2E6548C760A4}" dt="2024-10-21T04:32:06.200" v="25"/>
        <pc:sldMkLst>
          <pc:docMk/>
          <pc:sldMk cId="3633487232" sldId="257"/>
        </pc:sldMkLst>
      </pc:sldChg>
      <pc:sldChg chg="modSp mod">
        <pc:chgData name="HARIHANTH M" userId="fb3b09ca95d1c222" providerId="LiveId" clId="{A4B58CF8-E292-43A4-AF6A-2E6548C760A4}" dt="2024-10-21T02:18:17.063" v="1" actId="20577"/>
        <pc:sldMkLst>
          <pc:docMk/>
          <pc:sldMk cId="2659618667" sldId="259"/>
        </pc:sldMkLst>
        <pc:spChg chg="mod">
          <ac:chgData name="HARIHANTH M" userId="fb3b09ca95d1c222" providerId="LiveId" clId="{A4B58CF8-E292-43A4-AF6A-2E6548C760A4}" dt="2024-10-21T02:18:17.063" v="1" actId="20577"/>
          <ac:spMkLst>
            <pc:docMk/>
            <pc:sldMk cId="2659618667" sldId="259"/>
            <ac:spMk id="3" creationId="{00000000-0000-0000-0000-000000000000}"/>
          </ac:spMkLst>
        </pc:spChg>
      </pc:sldChg>
      <pc:sldChg chg="modSp mod">
        <pc:chgData name="HARIHANTH M" userId="fb3b09ca95d1c222" providerId="LiveId" clId="{A4B58CF8-E292-43A4-AF6A-2E6548C760A4}" dt="2024-10-21T02:18:23.487" v="3" actId="20577"/>
        <pc:sldMkLst>
          <pc:docMk/>
          <pc:sldMk cId="2666729557" sldId="260"/>
        </pc:sldMkLst>
        <pc:spChg chg="mod">
          <ac:chgData name="HARIHANTH M" userId="fb3b09ca95d1c222" providerId="LiveId" clId="{A4B58CF8-E292-43A4-AF6A-2E6548C760A4}" dt="2024-10-21T02:18:23.487" v="3" actId="20577"/>
          <ac:spMkLst>
            <pc:docMk/>
            <pc:sldMk cId="2666729557" sldId="260"/>
            <ac:spMk id="3" creationId="{00000000-0000-0000-0000-000000000000}"/>
          </ac:spMkLst>
        </pc:spChg>
      </pc:sldChg>
      <pc:sldChg chg="addSp delSp modSp mod">
        <pc:chgData name="HARIHANTH M" userId="fb3b09ca95d1c222" providerId="LiveId" clId="{A4B58CF8-E292-43A4-AF6A-2E6548C760A4}" dt="2024-10-21T04:29:29.569" v="18" actId="1076"/>
        <pc:sldMkLst>
          <pc:docMk/>
          <pc:sldMk cId="3677332887" sldId="262"/>
        </pc:sldMkLst>
        <pc:spChg chg="del">
          <ac:chgData name="HARIHANTH M" userId="fb3b09ca95d1c222" providerId="LiveId" clId="{A4B58CF8-E292-43A4-AF6A-2E6548C760A4}" dt="2024-10-21T04:29:27.106" v="17"/>
          <ac:spMkLst>
            <pc:docMk/>
            <pc:sldMk cId="3677332887" sldId="262"/>
            <ac:spMk id="3" creationId="{00000000-0000-0000-0000-000000000000}"/>
          </ac:spMkLst>
        </pc:spChg>
        <pc:picChg chg="add mod">
          <ac:chgData name="HARIHANTH M" userId="fb3b09ca95d1c222" providerId="LiveId" clId="{A4B58CF8-E292-43A4-AF6A-2E6548C760A4}" dt="2024-10-21T04:29:29.569" v="18" actId="1076"/>
          <ac:picMkLst>
            <pc:docMk/>
            <pc:sldMk cId="3677332887" sldId="262"/>
            <ac:picMk id="4" creationId="{66312840-4BE0-875E-98A7-385063A1BD13}"/>
          </ac:picMkLst>
        </pc:picChg>
      </pc:sldChg>
      <pc:sldChg chg="ord">
        <pc:chgData name="HARIHANTH M" userId="fb3b09ca95d1c222" providerId="LiveId" clId="{A4B58CF8-E292-43A4-AF6A-2E6548C760A4}" dt="2024-10-21T04:25:47.353" v="16"/>
        <pc:sldMkLst>
          <pc:docMk/>
          <pc:sldMk cId="3691672322" sldId="266"/>
        </pc:sldMkLst>
      </pc:sldChg>
      <pc:sldChg chg="addSp delSp modSp mod">
        <pc:chgData name="HARIHANTH M" userId="fb3b09ca95d1c222" providerId="LiveId" clId="{A4B58CF8-E292-43A4-AF6A-2E6548C760A4}" dt="2024-10-21T04:25:38.719" v="14" actId="1076"/>
        <pc:sldMkLst>
          <pc:docMk/>
          <pc:sldMk cId="3795449471" sldId="274"/>
        </pc:sldMkLst>
        <pc:picChg chg="add del mod modCrop">
          <ac:chgData name="HARIHANTH M" userId="fb3b09ca95d1c222" providerId="LiveId" clId="{A4B58CF8-E292-43A4-AF6A-2E6548C760A4}" dt="2024-10-21T04:25:38.719" v="14" actId="1076"/>
          <ac:picMkLst>
            <pc:docMk/>
            <pc:sldMk cId="3795449471" sldId="274"/>
            <ac:picMk id="8" creationId="{90DEF78C-A0C4-EB04-02C4-4052E05259EB}"/>
          </ac:picMkLst>
        </pc:picChg>
      </pc:sldChg>
      <pc:sldChg chg="modTransition">
        <pc:chgData name="HARIHANTH M" userId="fb3b09ca95d1c222" providerId="LiveId" clId="{A4B58CF8-E292-43A4-AF6A-2E6548C760A4}" dt="2024-10-21T04:31:56.496" v="24"/>
        <pc:sldMkLst>
          <pc:docMk/>
          <pc:sldMk cId="0" sldId="278"/>
        </pc:sldMkLst>
      </pc:sldChg>
      <pc:sldChg chg="modSp mod">
        <pc:chgData name="HARIHANTH M" userId="fb3b09ca95d1c222" providerId="LiveId" clId="{A4B58CF8-E292-43A4-AF6A-2E6548C760A4}" dt="2024-10-21T02:18:35.873" v="4" actId="20577"/>
        <pc:sldMkLst>
          <pc:docMk/>
          <pc:sldMk cId="2822557829" sldId="279"/>
        </pc:sldMkLst>
        <pc:spChg chg="mod">
          <ac:chgData name="HARIHANTH M" userId="fb3b09ca95d1c222" providerId="LiveId" clId="{A4B58CF8-E292-43A4-AF6A-2E6548C760A4}" dt="2024-10-21T02:18:35.873" v="4" actId="20577"/>
          <ac:spMkLst>
            <pc:docMk/>
            <pc:sldMk cId="2822557829" sldId="279"/>
            <ac:spMk id="10" creationId="{7F8E750D-7D09-A933-16CA-5B522FFEA56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E0DC15-3557-4890-8782-885F4048750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714D140-4FD1-443D-B6C0-BE1C1EEFE765}">
      <dgm:prSet/>
      <dgm:spPr/>
      <dgm:t>
        <a:bodyPr/>
        <a:lstStyle/>
        <a:p>
          <a:r>
            <a:rPr lang="en-IN"/>
            <a:t>User Interface Layer              </a:t>
          </a:r>
        </a:p>
      </dgm:t>
    </dgm:pt>
    <dgm:pt modelId="{2DA6FA0E-92D1-40EF-8374-B7C9C5E38F2D}" type="parTrans" cxnId="{D329645B-E8DB-4819-B80F-44295EBFC5A5}">
      <dgm:prSet/>
      <dgm:spPr/>
      <dgm:t>
        <a:bodyPr/>
        <a:lstStyle/>
        <a:p>
          <a:endParaRPr lang="en-IN"/>
        </a:p>
      </dgm:t>
    </dgm:pt>
    <dgm:pt modelId="{2D1F543F-86B5-4CFA-9772-23F524041247}" type="sibTrans" cxnId="{D329645B-E8DB-4819-B80F-44295EBFC5A5}">
      <dgm:prSet/>
      <dgm:spPr/>
      <dgm:t>
        <a:bodyPr/>
        <a:lstStyle/>
        <a:p>
          <a:endParaRPr lang="en-IN"/>
        </a:p>
      </dgm:t>
    </dgm:pt>
    <dgm:pt modelId="{3E020D39-8387-4884-877F-BA95B7AB2C72}">
      <dgm:prSet/>
      <dgm:spPr/>
      <dgm:t>
        <a:bodyPr/>
        <a:lstStyle/>
        <a:p>
          <a:r>
            <a:rPr lang="en-IN" dirty="0"/>
            <a:t>Dashboards                                      </a:t>
          </a:r>
        </a:p>
      </dgm:t>
    </dgm:pt>
    <dgm:pt modelId="{3900AC74-A80A-4AAB-8C5A-E138350FBF4C}" type="parTrans" cxnId="{0DA9AAE9-3FDA-4CE9-A5E1-B16887FAEDD1}">
      <dgm:prSet/>
      <dgm:spPr/>
      <dgm:t>
        <a:bodyPr/>
        <a:lstStyle/>
        <a:p>
          <a:endParaRPr lang="en-IN"/>
        </a:p>
      </dgm:t>
    </dgm:pt>
    <dgm:pt modelId="{54C64F7B-CBD8-4D53-9032-177EC321402F}" type="sibTrans" cxnId="{0DA9AAE9-3FDA-4CE9-A5E1-B16887FAEDD1}">
      <dgm:prSet/>
      <dgm:spPr/>
      <dgm:t>
        <a:bodyPr/>
        <a:lstStyle/>
        <a:p>
          <a:endParaRPr lang="en-IN"/>
        </a:p>
      </dgm:t>
    </dgm:pt>
    <dgm:pt modelId="{06440500-57F0-4125-8992-34C9361A2B54}">
      <dgm:prSet/>
      <dgm:spPr/>
      <dgm:t>
        <a:bodyPr/>
        <a:lstStyle/>
        <a:p>
          <a:r>
            <a:rPr lang="en-IN" dirty="0"/>
            <a:t>Decision Panels                                </a:t>
          </a:r>
        </a:p>
      </dgm:t>
    </dgm:pt>
    <dgm:pt modelId="{941F488A-9BD5-4ED1-BAB4-6F84102C65B4}" type="parTrans" cxnId="{83536AFD-63FC-4852-B770-C53948049C2E}">
      <dgm:prSet/>
      <dgm:spPr/>
      <dgm:t>
        <a:bodyPr/>
        <a:lstStyle/>
        <a:p>
          <a:endParaRPr lang="en-IN"/>
        </a:p>
      </dgm:t>
    </dgm:pt>
    <dgm:pt modelId="{880B8B76-D3AF-431A-A7C7-603E4278E1D1}" type="sibTrans" cxnId="{83536AFD-63FC-4852-B770-C53948049C2E}">
      <dgm:prSet/>
      <dgm:spPr/>
      <dgm:t>
        <a:bodyPr/>
        <a:lstStyle/>
        <a:p>
          <a:endParaRPr lang="en-IN"/>
        </a:p>
      </dgm:t>
    </dgm:pt>
    <dgm:pt modelId="{A0AF7642-D214-4B36-A6FC-FD426D357C1F}">
      <dgm:prSet/>
      <dgm:spPr/>
      <dgm:t>
        <a:bodyPr/>
        <a:lstStyle/>
        <a:p>
          <a:r>
            <a:rPr lang="en-IN" dirty="0"/>
            <a:t>Game Mechanics Interface </a:t>
          </a:r>
        </a:p>
      </dgm:t>
    </dgm:pt>
    <dgm:pt modelId="{FA862692-5D33-4068-99C0-B4E081032BB8}" type="parTrans" cxnId="{FC0FE6C3-D649-4BEC-AE12-B3159EB52D64}">
      <dgm:prSet/>
      <dgm:spPr/>
      <dgm:t>
        <a:bodyPr/>
        <a:lstStyle/>
        <a:p>
          <a:endParaRPr lang="en-IN"/>
        </a:p>
      </dgm:t>
    </dgm:pt>
    <dgm:pt modelId="{ACCC9367-0AFB-4040-8FE0-8E32B12D2912}" type="sibTrans" cxnId="{FC0FE6C3-D649-4BEC-AE12-B3159EB52D64}">
      <dgm:prSet/>
      <dgm:spPr/>
      <dgm:t>
        <a:bodyPr/>
        <a:lstStyle/>
        <a:p>
          <a:endParaRPr lang="en-IN"/>
        </a:p>
      </dgm:t>
    </dgm:pt>
    <dgm:pt modelId="{5948EC5F-0748-4636-A16C-2723A7D58AAF}">
      <dgm:prSet/>
      <dgm:spPr/>
      <dgm:t>
        <a:bodyPr/>
        <a:lstStyle/>
        <a:p>
          <a:r>
            <a:rPr lang="en-IN"/>
            <a:t>Game Logic Layer                 </a:t>
          </a:r>
        </a:p>
      </dgm:t>
    </dgm:pt>
    <dgm:pt modelId="{0C47B33C-FB0D-4FEF-93DF-F46CE5BF138E}" type="parTrans" cxnId="{30E09679-23D3-416D-A2BB-66BF3D98B685}">
      <dgm:prSet/>
      <dgm:spPr/>
      <dgm:t>
        <a:bodyPr/>
        <a:lstStyle/>
        <a:p>
          <a:endParaRPr lang="en-IN"/>
        </a:p>
      </dgm:t>
    </dgm:pt>
    <dgm:pt modelId="{FF4B8D1B-69EE-4936-AECE-5A8CCA3BDE90}" type="sibTrans" cxnId="{30E09679-23D3-416D-A2BB-66BF3D98B685}">
      <dgm:prSet/>
      <dgm:spPr/>
      <dgm:t>
        <a:bodyPr/>
        <a:lstStyle/>
        <a:p>
          <a:endParaRPr lang="en-IN"/>
        </a:p>
      </dgm:t>
    </dgm:pt>
    <dgm:pt modelId="{15783FCC-17AE-4C93-9B68-CC5EC1FB74A4}">
      <dgm:prSet/>
      <dgm:spPr/>
      <dgm:t>
        <a:bodyPr/>
        <a:lstStyle/>
        <a:p>
          <a:r>
            <a:rPr lang="en-IN" dirty="0"/>
            <a:t>Decision Processing                              </a:t>
          </a:r>
        </a:p>
      </dgm:t>
    </dgm:pt>
    <dgm:pt modelId="{DB684431-8FE9-401E-AE42-7ADE50E189D9}" type="parTrans" cxnId="{2ABF37C7-6B62-41FF-B17B-0D193D78FA3B}">
      <dgm:prSet/>
      <dgm:spPr/>
      <dgm:t>
        <a:bodyPr/>
        <a:lstStyle/>
        <a:p>
          <a:endParaRPr lang="en-IN"/>
        </a:p>
      </dgm:t>
    </dgm:pt>
    <dgm:pt modelId="{DEA0796B-D8AF-4DC5-8D2B-9F63F56B6F59}" type="sibTrans" cxnId="{2ABF37C7-6B62-41FF-B17B-0D193D78FA3B}">
      <dgm:prSet/>
      <dgm:spPr/>
      <dgm:t>
        <a:bodyPr/>
        <a:lstStyle/>
        <a:p>
          <a:endParaRPr lang="en-IN"/>
        </a:p>
      </dgm:t>
    </dgm:pt>
    <dgm:pt modelId="{75C6877A-CE5E-4733-8EF5-CBD673C74B35}">
      <dgm:prSet/>
      <dgm:spPr/>
      <dgm:t>
        <a:bodyPr/>
        <a:lstStyle/>
        <a:p>
          <a:r>
            <a:rPr lang="en-IN" dirty="0"/>
            <a:t>Economic Models                                  </a:t>
          </a:r>
        </a:p>
      </dgm:t>
    </dgm:pt>
    <dgm:pt modelId="{A87699FB-4594-44C2-BCA8-D6811B963E36}" type="parTrans" cxnId="{45E0C975-D6E8-4218-B586-2C4C46B5F3E0}">
      <dgm:prSet/>
      <dgm:spPr/>
      <dgm:t>
        <a:bodyPr/>
        <a:lstStyle/>
        <a:p>
          <a:endParaRPr lang="en-IN"/>
        </a:p>
      </dgm:t>
    </dgm:pt>
    <dgm:pt modelId="{F52C45D9-119D-45C2-B537-2ED0E282A046}" type="sibTrans" cxnId="{45E0C975-D6E8-4218-B586-2C4C46B5F3E0}">
      <dgm:prSet/>
      <dgm:spPr/>
      <dgm:t>
        <a:bodyPr/>
        <a:lstStyle/>
        <a:p>
          <a:endParaRPr lang="en-IN"/>
        </a:p>
      </dgm:t>
    </dgm:pt>
    <dgm:pt modelId="{87121E8D-FED5-403F-9EFC-06733905179E}">
      <dgm:prSet/>
      <dgm:spPr/>
      <dgm:t>
        <a:bodyPr/>
        <a:lstStyle/>
        <a:p>
          <a:r>
            <a:rPr lang="en-IN" dirty="0"/>
            <a:t>Business Operations Models        </a:t>
          </a:r>
        </a:p>
      </dgm:t>
    </dgm:pt>
    <dgm:pt modelId="{ED4A6784-DED5-428C-8803-72B93BA02E18}" type="parTrans" cxnId="{431C35F0-0091-4757-A3D9-458A582F23E5}">
      <dgm:prSet/>
      <dgm:spPr/>
      <dgm:t>
        <a:bodyPr/>
        <a:lstStyle/>
        <a:p>
          <a:endParaRPr lang="en-IN"/>
        </a:p>
      </dgm:t>
    </dgm:pt>
    <dgm:pt modelId="{FFFBEB49-E54B-476C-9A74-90B98FB8522D}" type="sibTrans" cxnId="{431C35F0-0091-4757-A3D9-458A582F23E5}">
      <dgm:prSet/>
      <dgm:spPr/>
      <dgm:t>
        <a:bodyPr/>
        <a:lstStyle/>
        <a:p>
          <a:endParaRPr lang="en-IN"/>
        </a:p>
      </dgm:t>
    </dgm:pt>
    <dgm:pt modelId="{04C88B1B-44EB-49E7-BD05-1746F94A1BD5}">
      <dgm:prSet/>
      <dgm:spPr/>
      <dgm:t>
        <a:bodyPr/>
        <a:lstStyle/>
        <a:p>
          <a:r>
            <a:rPr lang="en-IN"/>
            <a:t>Simulation Engine                 </a:t>
          </a:r>
        </a:p>
      </dgm:t>
    </dgm:pt>
    <dgm:pt modelId="{923D848A-F782-41B1-BC30-EA1D0EAE70D7}" type="parTrans" cxnId="{7A25E761-F341-4930-AB0A-BCE9970033C0}">
      <dgm:prSet/>
      <dgm:spPr/>
      <dgm:t>
        <a:bodyPr/>
        <a:lstStyle/>
        <a:p>
          <a:endParaRPr lang="en-IN"/>
        </a:p>
      </dgm:t>
    </dgm:pt>
    <dgm:pt modelId="{0AE5F007-4C2F-45C9-83C7-D44E7A26D592}" type="sibTrans" cxnId="{7A25E761-F341-4930-AB0A-BCE9970033C0}">
      <dgm:prSet/>
      <dgm:spPr/>
      <dgm:t>
        <a:bodyPr/>
        <a:lstStyle/>
        <a:p>
          <a:endParaRPr lang="en-IN"/>
        </a:p>
      </dgm:t>
    </dgm:pt>
    <dgm:pt modelId="{D0039E03-59D9-4A6A-BF3F-77E6A112C333}">
      <dgm:prSet/>
      <dgm:spPr/>
      <dgm:t>
        <a:bodyPr/>
        <a:lstStyle/>
        <a:p>
          <a:r>
            <a:rPr lang="en-IN" dirty="0"/>
            <a:t>Time Progression Module                          </a:t>
          </a:r>
        </a:p>
      </dgm:t>
    </dgm:pt>
    <dgm:pt modelId="{4C4736A6-E704-4481-99FA-C77DA8391D91}" type="parTrans" cxnId="{F0F80704-6ABE-494F-B9F4-A004794F4A16}">
      <dgm:prSet/>
      <dgm:spPr/>
      <dgm:t>
        <a:bodyPr/>
        <a:lstStyle/>
        <a:p>
          <a:endParaRPr lang="en-IN"/>
        </a:p>
      </dgm:t>
    </dgm:pt>
    <dgm:pt modelId="{89139FD7-69FE-458D-B18A-C2F86DA69F67}" type="sibTrans" cxnId="{F0F80704-6ABE-494F-B9F4-A004794F4A16}">
      <dgm:prSet/>
      <dgm:spPr/>
      <dgm:t>
        <a:bodyPr/>
        <a:lstStyle/>
        <a:p>
          <a:endParaRPr lang="en-IN"/>
        </a:p>
      </dgm:t>
    </dgm:pt>
    <dgm:pt modelId="{3653E211-AAA2-43D8-BF0E-7386A0C8856E}">
      <dgm:prSet/>
      <dgm:spPr/>
      <dgm:t>
        <a:bodyPr/>
        <a:lstStyle/>
        <a:p>
          <a:r>
            <a:rPr lang="en-IN" dirty="0"/>
            <a:t>Random Event Generator                           </a:t>
          </a:r>
        </a:p>
      </dgm:t>
    </dgm:pt>
    <dgm:pt modelId="{7A220B7E-1A40-40B1-B452-B5513059CD59}" type="parTrans" cxnId="{9F2D8A25-367E-4E6E-913B-12D0B89EFBA7}">
      <dgm:prSet/>
      <dgm:spPr/>
      <dgm:t>
        <a:bodyPr/>
        <a:lstStyle/>
        <a:p>
          <a:endParaRPr lang="en-IN"/>
        </a:p>
      </dgm:t>
    </dgm:pt>
    <dgm:pt modelId="{A6691B3C-4EB8-4890-9DA7-74DBB3E56837}" type="sibTrans" cxnId="{9F2D8A25-367E-4E6E-913B-12D0B89EFBA7}">
      <dgm:prSet/>
      <dgm:spPr/>
      <dgm:t>
        <a:bodyPr/>
        <a:lstStyle/>
        <a:p>
          <a:endParaRPr lang="en-IN"/>
        </a:p>
      </dgm:t>
    </dgm:pt>
    <dgm:pt modelId="{09627036-19CE-4577-BA57-FE5F2EB358FB}">
      <dgm:prSet/>
      <dgm:spPr/>
      <dgm:t>
        <a:bodyPr/>
        <a:lstStyle/>
        <a:p>
          <a:r>
            <a:rPr lang="en-IN" dirty="0"/>
            <a:t>AI-Driven Competitors </a:t>
          </a:r>
        </a:p>
      </dgm:t>
    </dgm:pt>
    <dgm:pt modelId="{01E4D3F9-5E94-414E-A694-874DF19A761A}" type="parTrans" cxnId="{0024A54A-AA3F-4C76-880A-19D7594B1101}">
      <dgm:prSet/>
      <dgm:spPr/>
      <dgm:t>
        <a:bodyPr/>
        <a:lstStyle/>
        <a:p>
          <a:endParaRPr lang="en-IN"/>
        </a:p>
      </dgm:t>
    </dgm:pt>
    <dgm:pt modelId="{48D3FEC1-5E99-4633-A650-B640CC6685B1}" type="sibTrans" cxnId="{0024A54A-AA3F-4C76-880A-19D7594B1101}">
      <dgm:prSet/>
      <dgm:spPr/>
      <dgm:t>
        <a:bodyPr/>
        <a:lstStyle/>
        <a:p>
          <a:endParaRPr lang="en-IN"/>
        </a:p>
      </dgm:t>
    </dgm:pt>
    <dgm:pt modelId="{5DD42070-B881-4A5D-A0C0-01962E5A3351}">
      <dgm:prSet/>
      <dgm:spPr/>
      <dgm:t>
        <a:bodyPr/>
        <a:lstStyle/>
        <a:p>
          <a:r>
            <a:rPr lang="en-IN"/>
            <a:t>Database Layer                  </a:t>
          </a:r>
        </a:p>
      </dgm:t>
    </dgm:pt>
    <dgm:pt modelId="{C56D4C53-E951-4252-9B1C-8664207BF960}" type="parTrans" cxnId="{44E962E5-B498-4F11-9DCC-0DB53D407766}">
      <dgm:prSet/>
      <dgm:spPr/>
      <dgm:t>
        <a:bodyPr/>
        <a:lstStyle/>
        <a:p>
          <a:endParaRPr lang="en-IN"/>
        </a:p>
      </dgm:t>
    </dgm:pt>
    <dgm:pt modelId="{7A110EB7-E569-47C5-BCD6-B99D61B9D40D}" type="sibTrans" cxnId="{44E962E5-B498-4F11-9DCC-0DB53D407766}">
      <dgm:prSet/>
      <dgm:spPr/>
      <dgm:t>
        <a:bodyPr/>
        <a:lstStyle/>
        <a:p>
          <a:endParaRPr lang="en-IN"/>
        </a:p>
      </dgm:t>
    </dgm:pt>
    <dgm:pt modelId="{BA183330-02DC-4F4F-95FC-26F9AB993889}">
      <dgm:prSet/>
      <dgm:spPr/>
      <dgm:t>
        <a:bodyPr/>
        <a:lstStyle/>
        <a:p>
          <a:r>
            <a:rPr lang="en-IN" dirty="0"/>
            <a:t>User Data                                        </a:t>
          </a:r>
        </a:p>
      </dgm:t>
    </dgm:pt>
    <dgm:pt modelId="{4AA0A1AC-97D7-45EF-B5C9-CB26659D3699}" type="parTrans" cxnId="{1C12398F-9686-4DB3-8F06-3CD8B52711E2}">
      <dgm:prSet/>
      <dgm:spPr/>
      <dgm:t>
        <a:bodyPr/>
        <a:lstStyle/>
        <a:p>
          <a:endParaRPr lang="en-IN"/>
        </a:p>
      </dgm:t>
    </dgm:pt>
    <dgm:pt modelId="{B7DABB4E-EF64-4008-A281-1AEFE322132B}" type="sibTrans" cxnId="{1C12398F-9686-4DB3-8F06-3CD8B52711E2}">
      <dgm:prSet/>
      <dgm:spPr/>
      <dgm:t>
        <a:bodyPr/>
        <a:lstStyle/>
        <a:p>
          <a:endParaRPr lang="en-IN"/>
        </a:p>
      </dgm:t>
    </dgm:pt>
    <dgm:pt modelId="{0327257D-FB82-4DFB-BE84-DD8B182D0FB3}">
      <dgm:prSet/>
      <dgm:spPr/>
      <dgm:t>
        <a:bodyPr/>
        <a:lstStyle/>
        <a:p>
          <a:r>
            <a:rPr lang="en-IN" dirty="0"/>
            <a:t>Game Data                                        </a:t>
          </a:r>
        </a:p>
      </dgm:t>
    </dgm:pt>
    <dgm:pt modelId="{3DE34A6B-A4FE-4AF6-A1CD-C0C57E9395E9}" type="parTrans" cxnId="{44FD6415-66BD-40EE-B31E-AB52D9C75246}">
      <dgm:prSet/>
      <dgm:spPr/>
      <dgm:t>
        <a:bodyPr/>
        <a:lstStyle/>
        <a:p>
          <a:endParaRPr lang="en-IN"/>
        </a:p>
      </dgm:t>
    </dgm:pt>
    <dgm:pt modelId="{C3E7093C-0B34-41C2-A9F6-E8411A52C492}" type="sibTrans" cxnId="{44FD6415-66BD-40EE-B31E-AB52D9C75246}">
      <dgm:prSet/>
      <dgm:spPr/>
      <dgm:t>
        <a:bodyPr/>
        <a:lstStyle/>
        <a:p>
          <a:endParaRPr lang="en-IN"/>
        </a:p>
      </dgm:t>
    </dgm:pt>
    <dgm:pt modelId="{1BE5B01D-1ACF-47EF-9427-5FB881B80141}">
      <dgm:prSet/>
      <dgm:spPr/>
      <dgm:t>
        <a:bodyPr/>
        <a:lstStyle/>
        <a:p>
          <a:r>
            <a:rPr lang="en-IN" dirty="0"/>
            <a:t>Historical Data </a:t>
          </a:r>
        </a:p>
      </dgm:t>
    </dgm:pt>
    <dgm:pt modelId="{E1F04243-17E8-4C43-8384-CF23407C3282}" type="parTrans" cxnId="{215D518A-A991-4EF7-8E0E-EB99757BF0C2}">
      <dgm:prSet/>
      <dgm:spPr/>
      <dgm:t>
        <a:bodyPr/>
        <a:lstStyle/>
        <a:p>
          <a:endParaRPr lang="en-IN"/>
        </a:p>
      </dgm:t>
    </dgm:pt>
    <dgm:pt modelId="{AF8719F0-DE02-4D65-9A29-4907A63E2365}" type="sibTrans" cxnId="{215D518A-A991-4EF7-8E0E-EB99757BF0C2}">
      <dgm:prSet/>
      <dgm:spPr/>
      <dgm:t>
        <a:bodyPr/>
        <a:lstStyle/>
        <a:p>
          <a:endParaRPr lang="en-IN"/>
        </a:p>
      </dgm:t>
    </dgm:pt>
    <dgm:pt modelId="{057C0521-5FBA-47A7-AB89-228B7B8DD08E}">
      <dgm:prSet/>
      <dgm:spPr/>
      <dgm:t>
        <a:bodyPr/>
        <a:lstStyle/>
        <a:p>
          <a:r>
            <a:rPr lang="en-IN"/>
            <a:t>Analytics &amp; Reporting Module          </a:t>
          </a:r>
        </a:p>
      </dgm:t>
    </dgm:pt>
    <dgm:pt modelId="{95259FF4-5462-4CD3-85CC-2C9386E99BFC}" type="parTrans" cxnId="{2F56E05F-603A-400D-AFFE-F76E59BC16F1}">
      <dgm:prSet/>
      <dgm:spPr/>
      <dgm:t>
        <a:bodyPr/>
        <a:lstStyle/>
        <a:p>
          <a:endParaRPr lang="en-IN"/>
        </a:p>
      </dgm:t>
    </dgm:pt>
    <dgm:pt modelId="{C67A7434-F7E0-4EE5-8CC8-5A14071065A6}" type="sibTrans" cxnId="{2F56E05F-603A-400D-AFFE-F76E59BC16F1}">
      <dgm:prSet/>
      <dgm:spPr/>
      <dgm:t>
        <a:bodyPr/>
        <a:lstStyle/>
        <a:p>
          <a:endParaRPr lang="en-IN"/>
        </a:p>
      </dgm:t>
    </dgm:pt>
    <dgm:pt modelId="{5D9EE13E-EA75-4569-AA77-673EB72951D1}">
      <dgm:prSet/>
      <dgm:spPr/>
      <dgm:t>
        <a:bodyPr/>
        <a:lstStyle/>
        <a:p>
          <a:r>
            <a:rPr lang="en-IN" dirty="0"/>
            <a:t>Reports and Graphs                               </a:t>
          </a:r>
        </a:p>
      </dgm:t>
    </dgm:pt>
    <dgm:pt modelId="{6E487225-987A-4481-9C86-285AE54F8DC4}" type="parTrans" cxnId="{A9484316-E528-4757-A206-1D211D229F48}">
      <dgm:prSet/>
      <dgm:spPr/>
      <dgm:t>
        <a:bodyPr/>
        <a:lstStyle/>
        <a:p>
          <a:endParaRPr lang="en-IN"/>
        </a:p>
      </dgm:t>
    </dgm:pt>
    <dgm:pt modelId="{CCFED3AF-473A-4336-8286-719314715CEE}" type="sibTrans" cxnId="{A9484316-E528-4757-A206-1D211D229F48}">
      <dgm:prSet/>
      <dgm:spPr/>
      <dgm:t>
        <a:bodyPr/>
        <a:lstStyle/>
        <a:p>
          <a:endParaRPr lang="en-IN"/>
        </a:p>
      </dgm:t>
    </dgm:pt>
    <dgm:pt modelId="{031C0520-C203-4861-89DB-62F857E879A2}">
      <dgm:prSet/>
      <dgm:spPr/>
      <dgm:t>
        <a:bodyPr/>
        <a:lstStyle/>
        <a:p>
          <a:r>
            <a:rPr lang="en-IN" dirty="0"/>
            <a:t>Comparative Analysis</a:t>
          </a:r>
        </a:p>
      </dgm:t>
    </dgm:pt>
    <dgm:pt modelId="{287A3F54-84B1-4955-A3F9-9874C159C2FB}" type="parTrans" cxnId="{1E0CA778-C072-4F3C-BA96-D891CC3E9323}">
      <dgm:prSet/>
      <dgm:spPr/>
      <dgm:t>
        <a:bodyPr/>
        <a:lstStyle/>
        <a:p>
          <a:endParaRPr lang="en-IN"/>
        </a:p>
      </dgm:t>
    </dgm:pt>
    <dgm:pt modelId="{5039A909-3ABA-49CE-BF79-9960B5BF29CC}" type="sibTrans" cxnId="{1E0CA778-C072-4F3C-BA96-D891CC3E9323}">
      <dgm:prSet/>
      <dgm:spPr/>
      <dgm:t>
        <a:bodyPr/>
        <a:lstStyle/>
        <a:p>
          <a:endParaRPr lang="en-IN"/>
        </a:p>
      </dgm:t>
    </dgm:pt>
    <dgm:pt modelId="{8094F209-51E6-476E-ABE0-E69926CB82B9}">
      <dgm:prSet/>
      <dgm:spPr/>
      <dgm:t>
        <a:bodyPr/>
        <a:lstStyle/>
        <a:p>
          <a:r>
            <a:rPr lang="en-IN"/>
            <a:t>Optional Layers: AI, Multiplayer, External Data  </a:t>
          </a:r>
        </a:p>
      </dgm:t>
    </dgm:pt>
    <dgm:pt modelId="{F4BF0885-3D4F-4320-A9E2-2FBCE51D3A9E}" type="parTrans" cxnId="{72D4A441-98C6-4EF5-B693-B42C4A539199}">
      <dgm:prSet/>
      <dgm:spPr/>
      <dgm:t>
        <a:bodyPr/>
        <a:lstStyle/>
        <a:p>
          <a:endParaRPr lang="en-IN"/>
        </a:p>
      </dgm:t>
    </dgm:pt>
    <dgm:pt modelId="{F7782C97-A3D8-4887-8C0F-DDF47D64DE44}" type="sibTrans" cxnId="{72D4A441-98C6-4EF5-B693-B42C4A539199}">
      <dgm:prSet/>
      <dgm:spPr/>
      <dgm:t>
        <a:bodyPr/>
        <a:lstStyle/>
        <a:p>
          <a:endParaRPr lang="en-IN"/>
        </a:p>
      </dgm:t>
    </dgm:pt>
    <dgm:pt modelId="{F02C2665-FE4A-4EA0-AEF3-4DB4808A2653}">
      <dgm:prSet/>
      <dgm:spPr/>
      <dgm:t>
        <a:bodyPr/>
        <a:lstStyle/>
        <a:p>
          <a:r>
            <a:rPr lang="en-IN" dirty="0"/>
            <a:t>AI &amp; Machine Learning Layer                      </a:t>
          </a:r>
        </a:p>
      </dgm:t>
    </dgm:pt>
    <dgm:pt modelId="{3ED24008-B634-40FD-88ED-2B362FAE22C2}" type="parTrans" cxnId="{429F3564-9E73-4E13-AAA5-0A2CE17F3818}">
      <dgm:prSet/>
      <dgm:spPr/>
      <dgm:t>
        <a:bodyPr/>
        <a:lstStyle/>
        <a:p>
          <a:endParaRPr lang="en-IN"/>
        </a:p>
      </dgm:t>
    </dgm:pt>
    <dgm:pt modelId="{A6A4599D-8E41-4B73-8A17-5933BDA396E8}" type="sibTrans" cxnId="{429F3564-9E73-4E13-AAA5-0A2CE17F3818}">
      <dgm:prSet/>
      <dgm:spPr/>
      <dgm:t>
        <a:bodyPr/>
        <a:lstStyle/>
        <a:p>
          <a:endParaRPr lang="en-IN"/>
        </a:p>
      </dgm:t>
    </dgm:pt>
    <dgm:pt modelId="{0D641B9A-685F-47D4-8F21-8F893A9A66CF}">
      <dgm:prSet/>
      <dgm:spPr/>
      <dgm:t>
        <a:bodyPr/>
        <a:lstStyle/>
        <a:p>
          <a:r>
            <a:rPr lang="en-IN" dirty="0"/>
            <a:t>Multiplayer &amp; Networking Layer                   </a:t>
          </a:r>
        </a:p>
      </dgm:t>
    </dgm:pt>
    <dgm:pt modelId="{A1C3632A-32E4-4D6D-8D95-5F578B324330}" type="parTrans" cxnId="{5D8DBF88-587E-4E1F-8D3B-1A946DACFFCE}">
      <dgm:prSet/>
      <dgm:spPr/>
      <dgm:t>
        <a:bodyPr/>
        <a:lstStyle/>
        <a:p>
          <a:endParaRPr lang="en-IN"/>
        </a:p>
      </dgm:t>
    </dgm:pt>
    <dgm:pt modelId="{765999CE-B378-4347-A756-5CC37D99C1FE}" type="sibTrans" cxnId="{5D8DBF88-587E-4E1F-8D3B-1A946DACFFCE}">
      <dgm:prSet/>
      <dgm:spPr/>
      <dgm:t>
        <a:bodyPr/>
        <a:lstStyle/>
        <a:p>
          <a:endParaRPr lang="en-IN"/>
        </a:p>
      </dgm:t>
    </dgm:pt>
    <dgm:pt modelId="{A26667B3-8A00-419C-BBE0-987A2AA3B802}">
      <dgm:prSet/>
      <dgm:spPr/>
      <dgm:t>
        <a:bodyPr/>
        <a:lstStyle/>
        <a:p>
          <a:r>
            <a:rPr lang="en-IN" dirty="0"/>
            <a:t>External Data Integration</a:t>
          </a:r>
        </a:p>
      </dgm:t>
    </dgm:pt>
    <dgm:pt modelId="{12615F38-80F6-4DA6-B118-E0DCE20153FD}" type="sibTrans" cxnId="{14C04FA2-9269-4ECB-8EF0-32FA1C663A4E}">
      <dgm:prSet/>
      <dgm:spPr/>
      <dgm:t>
        <a:bodyPr/>
        <a:lstStyle/>
        <a:p>
          <a:endParaRPr lang="en-IN"/>
        </a:p>
      </dgm:t>
    </dgm:pt>
    <dgm:pt modelId="{F9016A46-0102-4C06-8171-ADE00A766EA4}" type="parTrans" cxnId="{14C04FA2-9269-4ECB-8EF0-32FA1C663A4E}">
      <dgm:prSet/>
      <dgm:spPr/>
      <dgm:t>
        <a:bodyPr/>
        <a:lstStyle/>
        <a:p>
          <a:endParaRPr lang="en-IN"/>
        </a:p>
      </dgm:t>
    </dgm:pt>
    <dgm:pt modelId="{1013E067-141B-4DC7-A3F3-5428AFFD4C4B}" type="pres">
      <dgm:prSet presAssocID="{C6E0DC15-3557-4890-8782-885F40487506}" presName="CompostProcess" presStyleCnt="0">
        <dgm:presLayoutVars>
          <dgm:dir/>
          <dgm:resizeHandles val="exact"/>
        </dgm:presLayoutVars>
      </dgm:prSet>
      <dgm:spPr/>
    </dgm:pt>
    <dgm:pt modelId="{918C8B27-0831-4F1E-B43D-8CA74E0FCF0E}" type="pres">
      <dgm:prSet presAssocID="{C6E0DC15-3557-4890-8782-885F40487506}" presName="arrow" presStyleLbl="bgShp" presStyleIdx="0" presStyleCnt="1"/>
      <dgm:spPr/>
    </dgm:pt>
    <dgm:pt modelId="{9E530FE6-5E4B-44C1-B855-13648F9BD093}" type="pres">
      <dgm:prSet presAssocID="{C6E0DC15-3557-4890-8782-885F40487506}" presName="linearProcess" presStyleCnt="0"/>
      <dgm:spPr/>
    </dgm:pt>
    <dgm:pt modelId="{E029798D-5CAB-4662-BEBE-4F9F52DF3449}" type="pres">
      <dgm:prSet presAssocID="{6714D140-4FD1-443D-B6C0-BE1C1EEFE765}" presName="textNode" presStyleLbl="node1" presStyleIdx="0" presStyleCnt="6">
        <dgm:presLayoutVars>
          <dgm:bulletEnabled val="1"/>
        </dgm:presLayoutVars>
      </dgm:prSet>
      <dgm:spPr/>
    </dgm:pt>
    <dgm:pt modelId="{AD57ADA1-0610-4631-9F41-1974D8FD5F74}" type="pres">
      <dgm:prSet presAssocID="{2D1F543F-86B5-4CFA-9772-23F524041247}" presName="sibTrans" presStyleCnt="0"/>
      <dgm:spPr/>
    </dgm:pt>
    <dgm:pt modelId="{6B0069F6-E8B7-416E-A216-79522F78F91A}" type="pres">
      <dgm:prSet presAssocID="{5948EC5F-0748-4636-A16C-2723A7D58AAF}" presName="textNode" presStyleLbl="node1" presStyleIdx="1" presStyleCnt="6">
        <dgm:presLayoutVars>
          <dgm:bulletEnabled val="1"/>
        </dgm:presLayoutVars>
      </dgm:prSet>
      <dgm:spPr/>
    </dgm:pt>
    <dgm:pt modelId="{11D47E79-EB06-4508-89EC-11CEFA3AF082}" type="pres">
      <dgm:prSet presAssocID="{FF4B8D1B-69EE-4936-AECE-5A8CCA3BDE90}" presName="sibTrans" presStyleCnt="0"/>
      <dgm:spPr/>
    </dgm:pt>
    <dgm:pt modelId="{1F4571BA-8083-4367-B13F-D7491672FAAE}" type="pres">
      <dgm:prSet presAssocID="{04C88B1B-44EB-49E7-BD05-1746F94A1BD5}" presName="textNode" presStyleLbl="node1" presStyleIdx="2" presStyleCnt="6">
        <dgm:presLayoutVars>
          <dgm:bulletEnabled val="1"/>
        </dgm:presLayoutVars>
      </dgm:prSet>
      <dgm:spPr/>
    </dgm:pt>
    <dgm:pt modelId="{184793F1-72D4-4908-9A08-E1F4DEE41F2F}" type="pres">
      <dgm:prSet presAssocID="{0AE5F007-4C2F-45C9-83C7-D44E7A26D592}" presName="sibTrans" presStyleCnt="0"/>
      <dgm:spPr/>
    </dgm:pt>
    <dgm:pt modelId="{925A8361-3B10-47E9-9946-2157DCE9DA8F}" type="pres">
      <dgm:prSet presAssocID="{5DD42070-B881-4A5D-A0C0-01962E5A3351}" presName="textNode" presStyleLbl="node1" presStyleIdx="3" presStyleCnt="6">
        <dgm:presLayoutVars>
          <dgm:bulletEnabled val="1"/>
        </dgm:presLayoutVars>
      </dgm:prSet>
      <dgm:spPr/>
    </dgm:pt>
    <dgm:pt modelId="{AA149404-EF53-4E5D-87B1-203504D9A8E3}" type="pres">
      <dgm:prSet presAssocID="{7A110EB7-E569-47C5-BCD6-B99D61B9D40D}" presName="sibTrans" presStyleCnt="0"/>
      <dgm:spPr/>
    </dgm:pt>
    <dgm:pt modelId="{6CC5618D-0B57-4632-A3E1-C237469D59C9}" type="pres">
      <dgm:prSet presAssocID="{057C0521-5FBA-47A7-AB89-228B7B8DD08E}" presName="textNode" presStyleLbl="node1" presStyleIdx="4" presStyleCnt="6">
        <dgm:presLayoutVars>
          <dgm:bulletEnabled val="1"/>
        </dgm:presLayoutVars>
      </dgm:prSet>
      <dgm:spPr/>
    </dgm:pt>
    <dgm:pt modelId="{6607F649-71E5-4529-8162-5193C6C49016}" type="pres">
      <dgm:prSet presAssocID="{C67A7434-F7E0-4EE5-8CC8-5A14071065A6}" presName="sibTrans" presStyleCnt="0"/>
      <dgm:spPr/>
    </dgm:pt>
    <dgm:pt modelId="{F7F5CDD6-4EE0-4765-B820-DBA14D78344A}" type="pres">
      <dgm:prSet presAssocID="{8094F209-51E6-476E-ABE0-E69926CB82B9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F0F80704-6ABE-494F-B9F4-A004794F4A16}" srcId="{04C88B1B-44EB-49E7-BD05-1746F94A1BD5}" destId="{D0039E03-59D9-4A6A-BF3F-77E6A112C333}" srcOrd="0" destOrd="0" parTransId="{4C4736A6-E704-4481-99FA-C77DA8391D91}" sibTransId="{89139FD7-69FE-458D-B18A-C2F86DA69F67}"/>
    <dgm:cxn modelId="{B660100C-20E9-4FC8-A8B8-E16F9B8AD882}" type="presOf" srcId="{15783FCC-17AE-4C93-9B68-CC5EC1FB74A4}" destId="{6B0069F6-E8B7-416E-A216-79522F78F91A}" srcOrd="0" destOrd="1" presId="urn:microsoft.com/office/officeart/2005/8/layout/hProcess9"/>
    <dgm:cxn modelId="{D9875014-5A86-4044-9A67-D6D6F1F018C8}" type="presOf" srcId="{D0039E03-59D9-4A6A-BF3F-77E6A112C333}" destId="{1F4571BA-8083-4367-B13F-D7491672FAAE}" srcOrd="0" destOrd="1" presId="urn:microsoft.com/office/officeart/2005/8/layout/hProcess9"/>
    <dgm:cxn modelId="{44FD6415-66BD-40EE-B31E-AB52D9C75246}" srcId="{5DD42070-B881-4A5D-A0C0-01962E5A3351}" destId="{0327257D-FB82-4DFB-BE84-DD8B182D0FB3}" srcOrd="1" destOrd="0" parTransId="{3DE34A6B-A4FE-4AF6-A1CD-C0C57E9395E9}" sibTransId="{C3E7093C-0B34-41C2-A9F6-E8411A52C492}"/>
    <dgm:cxn modelId="{A9484316-E528-4757-A206-1D211D229F48}" srcId="{057C0521-5FBA-47A7-AB89-228B7B8DD08E}" destId="{5D9EE13E-EA75-4569-AA77-673EB72951D1}" srcOrd="0" destOrd="0" parTransId="{6E487225-987A-4481-9C86-285AE54F8DC4}" sibTransId="{CCFED3AF-473A-4336-8286-719314715CEE}"/>
    <dgm:cxn modelId="{233A601C-18D3-4280-B6AD-41A80B55C690}" type="presOf" srcId="{8094F209-51E6-476E-ABE0-E69926CB82B9}" destId="{F7F5CDD6-4EE0-4765-B820-DBA14D78344A}" srcOrd="0" destOrd="0" presId="urn:microsoft.com/office/officeart/2005/8/layout/hProcess9"/>
    <dgm:cxn modelId="{9F2D8A25-367E-4E6E-913B-12D0B89EFBA7}" srcId="{04C88B1B-44EB-49E7-BD05-1746F94A1BD5}" destId="{3653E211-AAA2-43D8-BF0E-7386A0C8856E}" srcOrd="1" destOrd="0" parTransId="{7A220B7E-1A40-40B1-B452-B5513059CD59}" sibTransId="{A6691B3C-4EB8-4890-9DA7-74DBB3E56837}"/>
    <dgm:cxn modelId="{08B15626-4886-4AF8-B2A0-0BA6048D5BDA}" type="presOf" srcId="{6714D140-4FD1-443D-B6C0-BE1C1EEFE765}" destId="{E029798D-5CAB-4662-BEBE-4F9F52DF3449}" srcOrd="0" destOrd="0" presId="urn:microsoft.com/office/officeart/2005/8/layout/hProcess9"/>
    <dgm:cxn modelId="{2E3CF43A-9A30-4911-80B2-6433CF8B7A40}" type="presOf" srcId="{3653E211-AAA2-43D8-BF0E-7386A0C8856E}" destId="{1F4571BA-8083-4367-B13F-D7491672FAAE}" srcOrd="0" destOrd="2" presId="urn:microsoft.com/office/officeart/2005/8/layout/hProcess9"/>
    <dgm:cxn modelId="{777BB83B-7272-46AD-8630-4F75C07FAEAB}" type="presOf" srcId="{F02C2665-FE4A-4EA0-AEF3-4DB4808A2653}" destId="{F7F5CDD6-4EE0-4765-B820-DBA14D78344A}" srcOrd="0" destOrd="1" presId="urn:microsoft.com/office/officeart/2005/8/layout/hProcess9"/>
    <dgm:cxn modelId="{D329645B-E8DB-4819-B80F-44295EBFC5A5}" srcId="{C6E0DC15-3557-4890-8782-885F40487506}" destId="{6714D140-4FD1-443D-B6C0-BE1C1EEFE765}" srcOrd="0" destOrd="0" parTransId="{2DA6FA0E-92D1-40EF-8374-B7C9C5E38F2D}" sibTransId="{2D1F543F-86B5-4CFA-9772-23F524041247}"/>
    <dgm:cxn modelId="{03E80F5E-822A-41F4-AAE2-C991E09566DC}" type="presOf" srcId="{A26667B3-8A00-419C-BBE0-987A2AA3B802}" destId="{F7F5CDD6-4EE0-4765-B820-DBA14D78344A}" srcOrd="0" destOrd="3" presId="urn:microsoft.com/office/officeart/2005/8/layout/hProcess9"/>
    <dgm:cxn modelId="{2F56E05F-603A-400D-AFFE-F76E59BC16F1}" srcId="{C6E0DC15-3557-4890-8782-885F40487506}" destId="{057C0521-5FBA-47A7-AB89-228B7B8DD08E}" srcOrd="4" destOrd="0" parTransId="{95259FF4-5462-4CD3-85CC-2C9386E99BFC}" sibTransId="{C67A7434-F7E0-4EE5-8CC8-5A14071065A6}"/>
    <dgm:cxn modelId="{72D4A441-98C6-4EF5-B693-B42C4A539199}" srcId="{C6E0DC15-3557-4890-8782-885F40487506}" destId="{8094F209-51E6-476E-ABE0-E69926CB82B9}" srcOrd="5" destOrd="0" parTransId="{F4BF0885-3D4F-4320-A9E2-2FBCE51D3A9E}" sibTransId="{F7782C97-A3D8-4887-8C0F-DDF47D64DE44}"/>
    <dgm:cxn modelId="{7A25E761-F341-4930-AB0A-BCE9970033C0}" srcId="{C6E0DC15-3557-4890-8782-885F40487506}" destId="{04C88B1B-44EB-49E7-BD05-1746F94A1BD5}" srcOrd="2" destOrd="0" parTransId="{923D848A-F782-41B1-BC30-EA1D0EAE70D7}" sibTransId="{0AE5F007-4C2F-45C9-83C7-D44E7A26D592}"/>
    <dgm:cxn modelId="{429F3564-9E73-4E13-AAA5-0A2CE17F3818}" srcId="{8094F209-51E6-476E-ABE0-E69926CB82B9}" destId="{F02C2665-FE4A-4EA0-AEF3-4DB4808A2653}" srcOrd="0" destOrd="0" parTransId="{3ED24008-B634-40FD-88ED-2B362FAE22C2}" sibTransId="{A6A4599D-8E41-4B73-8A17-5933BDA396E8}"/>
    <dgm:cxn modelId="{0024A54A-AA3F-4C76-880A-19D7594B1101}" srcId="{04C88B1B-44EB-49E7-BD05-1746F94A1BD5}" destId="{09627036-19CE-4577-BA57-FE5F2EB358FB}" srcOrd="2" destOrd="0" parTransId="{01E4D3F9-5E94-414E-A694-874DF19A761A}" sibTransId="{48D3FEC1-5E99-4633-A650-B640CC6685B1}"/>
    <dgm:cxn modelId="{210F176D-9E03-4422-9133-2C8AE1B3562B}" type="presOf" srcId="{5D9EE13E-EA75-4569-AA77-673EB72951D1}" destId="{6CC5618D-0B57-4632-A3E1-C237469D59C9}" srcOrd="0" destOrd="1" presId="urn:microsoft.com/office/officeart/2005/8/layout/hProcess9"/>
    <dgm:cxn modelId="{42E0CE6D-DAA9-44B0-8124-9AEB9E6175BF}" type="presOf" srcId="{031C0520-C203-4861-89DB-62F857E879A2}" destId="{6CC5618D-0B57-4632-A3E1-C237469D59C9}" srcOrd="0" destOrd="2" presId="urn:microsoft.com/office/officeart/2005/8/layout/hProcess9"/>
    <dgm:cxn modelId="{B4033571-D8D1-4D20-AF4A-320D27545B97}" type="presOf" srcId="{057C0521-5FBA-47A7-AB89-228B7B8DD08E}" destId="{6CC5618D-0B57-4632-A3E1-C237469D59C9}" srcOrd="0" destOrd="0" presId="urn:microsoft.com/office/officeart/2005/8/layout/hProcess9"/>
    <dgm:cxn modelId="{2CA98651-25CB-44F6-BB8A-7BE26098722D}" type="presOf" srcId="{87121E8D-FED5-403F-9EFC-06733905179E}" destId="{6B0069F6-E8B7-416E-A216-79522F78F91A}" srcOrd="0" destOrd="3" presId="urn:microsoft.com/office/officeart/2005/8/layout/hProcess9"/>
    <dgm:cxn modelId="{42F1E253-AB76-489B-91E4-E34D538BDD09}" type="presOf" srcId="{A0AF7642-D214-4B36-A6FC-FD426D357C1F}" destId="{E029798D-5CAB-4662-BEBE-4F9F52DF3449}" srcOrd="0" destOrd="3" presId="urn:microsoft.com/office/officeart/2005/8/layout/hProcess9"/>
    <dgm:cxn modelId="{45E0C975-D6E8-4218-B586-2C4C46B5F3E0}" srcId="{5948EC5F-0748-4636-A16C-2723A7D58AAF}" destId="{75C6877A-CE5E-4733-8EF5-CBD673C74B35}" srcOrd="1" destOrd="0" parTransId="{A87699FB-4594-44C2-BCA8-D6811B963E36}" sibTransId="{F52C45D9-119D-45C2-B537-2ED0E282A046}"/>
    <dgm:cxn modelId="{B9CE7458-6DD6-48F8-8CFB-FF6001D8D2D8}" type="presOf" srcId="{1BE5B01D-1ACF-47EF-9427-5FB881B80141}" destId="{925A8361-3B10-47E9-9946-2157DCE9DA8F}" srcOrd="0" destOrd="3" presId="urn:microsoft.com/office/officeart/2005/8/layout/hProcess9"/>
    <dgm:cxn modelId="{1E0CA778-C072-4F3C-BA96-D891CC3E9323}" srcId="{057C0521-5FBA-47A7-AB89-228B7B8DD08E}" destId="{031C0520-C203-4861-89DB-62F857E879A2}" srcOrd="1" destOrd="0" parTransId="{287A3F54-84B1-4955-A3F9-9874C159C2FB}" sibTransId="{5039A909-3ABA-49CE-BF79-9960B5BF29CC}"/>
    <dgm:cxn modelId="{30E09679-23D3-416D-A2BB-66BF3D98B685}" srcId="{C6E0DC15-3557-4890-8782-885F40487506}" destId="{5948EC5F-0748-4636-A16C-2723A7D58AAF}" srcOrd="1" destOrd="0" parTransId="{0C47B33C-FB0D-4FEF-93DF-F46CE5BF138E}" sibTransId="{FF4B8D1B-69EE-4936-AECE-5A8CCA3BDE90}"/>
    <dgm:cxn modelId="{D776047F-0365-4A69-9CA7-52EF571F8C17}" type="presOf" srcId="{75C6877A-CE5E-4733-8EF5-CBD673C74B35}" destId="{6B0069F6-E8B7-416E-A216-79522F78F91A}" srcOrd="0" destOrd="2" presId="urn:microsoft.com/office/officeart/2005/8/layout/hProcess9"/>
    <dgm:cxn modelId="{330D4984-6CE7-4EF0-80EB-ECFE0FB9E63A}" type="presOf" srcId="{C6E0DC15-3557-4890-8782-885F40487506}" destId="{1013E067-141B-4DC7-A3F3-5428AFFD4C4B}" srcOrd="0" destOrd="0" presId="urn:microsoft.com/office/officeart/2005/8/layout/hProcess9"/>
    <dgm:cxn modelId="{5D8DBF88-587E-4E1F-8D3B-1A946DACFFCE}" srcId="{8094F209-51E6-476E-ABE0-E69926CB82B9}" destId="{0D641B9A-685F-47D4-8F21-8F893A9A66CF}" srcOrd="1" destOrd="0" parTransId="{A1C3632A-32E4-4D6D-8D95-5F578B324330}" sibTransId="{765999CE-B378-4347-A756-5CC37D99C1FE}"/>
    <dgm:cxn modelId="{215D518A-A991-4EF7-8E0E-EB99757BF0C2}" srcId="{5DD42070-B881-4A5D-A0C0-01962E5A3351}" destId="{1BE5B01D-1ACF-47EF-9427-5FB881B80141}" srcOrd="2" destOrd="0" parTransId="{E1F04243-17E8-4C43-8384-CF23407C3282}" sibTransId="{AF8719F0-DE02-4D65-9A29-4907A63E2365}"/>
    <dgm:cxn modelId="{1C12398F-9686-4DB3-8F06-3CD8B52711E2}" srcId="{5DD42070-B881-4A5D-A0C0-01962E5A3351}" destId="{BA183330-02DC-4F4F-95FC-26F9AB993889}" srcOrd="0" destOrd="0" parTransId="{4AA0A1AC-97D7-45EF-B5C9-CB26659D3699}" sibTransId="{B7DABB4E-EF64-4008-A281-1AEFE322132B}"/>
    <dgm:cxn modelId="{5BD73299-7CDB-4D2C-AFD9-60143F2EAF79}" type="presOf" srcId="{0D641B9A-685F-47D4-8F21-8F893A9A66CF}" destId="{F7F5CDD6-4EE0-4765-B820-DBA14D78344A}" srcOrd="0" destOrd="2" presId="urn:microsoft.com/office/officeart/2005/8/layout/hProcess9"/>
    <dgm:cxn modelId="{14C04FA2-9269-4ECB-8EF0-32FA1C663A4E}" srcId="{8094F209-51E6-476E-ABE0-E69926CB82B9}" destId="{A26667B3-8A00-419C-BBE0-987A2AA3B802}" srcOrd="2" destOrd="0" parTransId="{F9016A46-0102-4C06-8171-ADE00A766EA4}" sibTransId="{12615F38-80F6-4DA6-B118-E0DCE20153FD}"/>
    <dgm:cxn modelId="{BE1154A6-12BD-44CE-A3C1-5B2992235FC8}" type="presOf" srcId="{0327257D-FB82-4DFB-BE84-DD8B182D0FB3}" destId="{925A8361-3B10-47E9-9946-2157DCE9DA8F}" srcOrd="0" destOrd="2" presId="urn:microsoft.com/office/officeart/2005/8/layout/hProcess9"/>
    <dgm:cxn modelId="{DF0616B1-592D-4414-ACCD-8EF63E75B64B}" type="presOf" srcId="{BA183330-02DC-4F4F-95FC-26F9AB993889}" destId="{925A8361-3B10-47E9-9946-2157DCE9DA8F}" srcOrd="0" destOrd="1" presId="urn:microsoft.com/office/officeart/2005/8/layout/hProcess9"/>
    <dgm:cxn modelId="{72C79BBE-EF12-45C1-9FE4-EC91C120BAC6}" type="presOf" srcId="{06440500-57F0-4125-8992-34C9361A2B54}" destId="{E029798D-5CAB-4662-BEBE-4F9F52DF3449}" srcOrd="0" destOrd="2" presId="urn:microsoft.com/office/officeart/2005/8/layout/hProcess9"/>
    <dgm:cxn modelId="{73ADCBC2-CCC3-4743-BF2D-BAA29370FD71}" type="presOf" srcId="{5DD42070-B881-4A5D-A0C0-01962E5A3351}" destId="{925A8361-3B10-47E9-9946-2157DCE9DA8F}" srcOrd="0" destOrd="0" presId="urn:microsoft.com/office/officeart/2005/8/layout/hProcess9"/>
    <dgm:cxn modelId="{FC0FE6C3-D649-4BEC-AE12-B3159EB52D64}" srcId="{6714D140-4FD1-443D-B6C0-BE1C1EEFE765}" destId="{A0AF7642-D214-4B36-A6FC-FD426D357C1F}" srcOrd="2" destOrd="0" parTransId="{FA862692-5D33-4068-99C0-B4E081032BB8}" sibTransId="{ACCC9367-0AFB-4040-8FE0-8E32B12D2912}"/>
    <dgm:cxn modelId="{7B7A9AC4-6843-4037-914F-42ACBC869A9A}" type="presOf" srcId="{09627036-19CE-4577-BA57-FE5F2EB358FB}" destId="{1F4571BA-8083-4367-B13F-D7491672FAAE}" srcOrd="0" destOrd="3" presId="urn:microsoft.com/office/officeart/2005/8/layout/hProcess9"/>
    <dgm:cxn modelId="{2ABF37C7-6B62-41FF-B17B-0D193D78FA3B}" srcId="{5948EC5F-0748-4636-A16C-2723A7D58AAF}" destId="{15783FCC-17AE-4C93-9B68-CC5EC1FB74A4}" srcOrd="0" destOrd="0" parTransId="{DB684431-8FE9-401E-AE42-7ADE50E189D9}" sibTransId="{DEA0796B-D8AF-4DC5-8D2B-9F63F56B6F59}"/>
    <dgm:cxn modelId="{60A67BC7-A5C5-4A7E-99D4-8E91A84A21E5}" type="presOf" srcId="{3E020D39-8387-4884-877F-BA95B7AB2C72}" destId="{E029798D-5CAB-4662-BEBE-4F9F52DF3449}" srcOrd="0" destOrd="1" presId="urn:microsoft.com/office/officeart/2005/8/layout/hProcess9"/>
    <dgm:cxn modelId="{E1CC5FCE-D113-49EB-9B16-FD7F1E08C535}" type="presOf" srcId="{04C88B1B-44EB-49E7-BD05-1746F94A1BD5}" destId="{1F4571BA-8083-4367-B13F-D7491672FAAE}" srcOrd="0" destOrd="0" presId="urn:microsoft.com/office/officeart/2005/8/layout/hProcess9"/>
    <dgm:cxn modelId="{592D93D5-EEFE-4377-8009-89D3279AC1EA}" type="presOf" srcId="{5948EC5F-0748-4636-A16C-2723A7D58AAF}" destId="{6B0069F6-E8B7-416E-A216-79522F78F91A}" srcOrd="0" destOrd="0" presId="urn:microsoft.com/office/officeart/2005/8/layout/hProcess9"/>
    <dgm:cxn modelId="{44E962E5-B498-4F11-9DCC-0DB53D407766}" srcId="{C6E0DC15-3557-4890-8782-885F40487506}" destId="{5DD42070-B881-4A5D-A0C0-01962E5A3351}" srcOrd="3" destOrd="0" parTransId="{C56D4C53-E951-4252-9B1C-8664207BF960}" sibTransId="{7A110EB7-E569-47C5-BCD6-B99D61B9D40D}"/>
    <dgm:cxn modelId="{0DA9AAE9-3FDA-4CE9-A5E1-B16887FAEDD1}" srcId="{6714D140-4FD1-443D-B6C0-BE1C1EEFE765}" destId="{3E020D39-8387-4884-877F-BA95B7AB2C72}" srcOrd="0" destOrd="0" parTransId="{3900AC74-A80A-4AAB-8C5A-E138350FBF4C}" sibTransId="{54C64F7B-CBD8-4D53-9032-177EC321402F}"/>
    <dgm:cxn modelId="{431C35F0-0091-4757-A3D9-458A582F23E5}" srcId="{5948EC5F-0748-4636-A16C-2723A7D58AAF}" destId="{87121E8D-FED5-403F-9EFC-06733905179E}" srcOrd="2" destOrd="0" parTransId="{ED4A6784-DED5-428C-8803-72B93BA02E18}" sibTransId="{FFFBEB49-E54B-476C-9A74-90B98FB8522D}"/>
    <dgm:cxn modelId="{83536AFD-63FC-4852-B770-C53948049C2E}" srcId="{6714D140-4FD1-443D-B6C0-BE1C1EEFE765}" destId="{06440500-57F0-4125-8992-34C9361A2B54}" srcOrd="1" destOrd="0" parTransId="{941F488A-9BD5-4ED1-BAB4-6F84102C65B4}" sibTransId="{880B8B76-D3AF-431A-A7C7-603E4278E1D1}"/>
    <dgm:cxn modelId="{7C0740DB-C748-4766-B26E-AACFAB9D09BC}" type="presParOf" srcId="{1013E067-141B-4DC7-A3F3-5428AFFD4C4B}" destId="{918C8B27-0831-4F1E-B43D-8CA74E0FCF0E}" srcOrd="0" destOrd="0" presId="urn:microsoft.com/office/officeart/2005/8/layout/hProcess9"/>
    <dgm:cxn modelId="{39674B7B-A863-49AF-A088-BFB4A2436DC5}" type="presParOf" srcId="{1013E067-141B-4DC7-A3F3-5428AFFD4C4B}" destId="{9E530FE6-5E4B-44C1-B855-13648F9BD093}" srcOrd="1" destOrd="0" presId="urn:microsoft.com/office/officeart/2005/8/layout/hProcess9"/>
    <dgm:cxn modelId="{E33D847F-CC62-42EC-899D-424A60F78071}" type="presParOf" srcId="{9E530FE6-5E4B-44C1-B855-13648F9BD093}" destId="{E029798D-5CAB-4662-BEBE-4F9F52DF3449}" srcOrd="0" destOrd="0" presId="urn:microsoft.com/office/officeart/2005/8/layout/hProcess9"/>
    <dgm:cxn modelId="{68CD53DA-A92D-4B91-82BA-363BB6F06640}" type="presParOf" srcId="{9E530FE6-5E4B-44C1-B855-13648F9BD093}" destId="{AD57ADA1-0610-4631-9F41-1974D8FD5F74}" srcOrd="1" destOrd="0" presId="urn:microsoft.com/office/officeart/2005/8/layout/hProcess9"/>
    <dgm:cxn modelId="{7D7DC829-5170-4692-A22F-3E5FF41D0796}" type="presParOf" srcId="{9E530FE6-5E4B-44C1-B855-13648F9BD093}" destId="{6B0069F6-E8B7-416E-A216-79522F78F91A}" srcOrd="2" destOrd="0" presId="urn:microsoft.com/office/officeart/2005/8/layout/hProcess9"/>
    <dgm:cxn modelId="{BA09BBC9-3B49-4705-9463-C4364E5214A3}" type="presParOf" srcId="{9E530FE6-5E4B-44C1-B855-13648F9BD093}" destId="{11D47E79-EB06-4508-89EC-11CEFA3AF082}" srcOrd="3" destOrd="0" presId="urn:microsoft.com/office/officeart/2005/8/layout/hProcess9"/>
    <dgm:cxn modelId="{823579E6-5A58-419E-9DBA-5A2429A9FD6C}" type="presParOf" srcId="{9E530FE6-5E4B-44C1-B855-13648F9BD093}" destId="{1F4571BA-8083-4367-B13F-D7491672FAAE}" srcOrd="4" destOrd="0" presId="urn:microsoft.com/office/officeart/2005/8/layout/hProcess9"/>
    <dgm:cxn modelId="{72FC56B1-17EC-4E7E-9975-69DEAB075CC0}" type="presParOf" srcId="{9E530FE6-5E4B-44C1-B855-13648F9BD093}" destId="{184793F1-72D4-4908-9A08-E1F4DEE41F2F}" srcOrd="5" destOrd="0" presId="urn:microsoft.com/office/officeart/2005/8/layout/hProcess9"/>
    <dgm:cxn modelId="{74244CD5-8000-4EAB-A5C6-70EFA79DEDDC}" type="presParOf" srcId="{9E530FE6-5E4B-44C1-B855-13648F9BD093}" destId="{925A8361-3B10-47E9-9946-2157DCE9DA8F}" srcOrd="6" destOrd="0" presId="urn:microsoft.com/office/officeart/2005/8/layout/hProcess9"/>
    <dgm:cxn modelId="{DD5A5743-6BB6-4BF5-A467-D0166F73BAEE}" type="presParOf" srcId="{9E530FE6-5E4B-44C1-B855-13648F9BD093}" destId="{AA149404-EF53-4E5D-87B1-203504D9A8E3}" srcOrd="7" destOrd="0" presId="urn:microsoft.com/office/officeart/2005/8/layout/hProcess9"/>
    <dgm:cxn modelId="{C241C1E0-5CB8-4E16-A665-591AE35CF6AA}" type="presParOf" srcId="{9E530FE6-5E4B-44C1-B855-13648F9BD093}" destId="{6CC5618D-0B57-4632-A3E1-C237469D59C9}" srcOrd="8" destOrd="0" presId="urn:microsoft.com/office/officeart/2005/8/layout/hProcess9"/>
    <dgm:cxn modelId="{52C8F9F2-D3E1-4CB5-B4D3-D87A8700B15E}" type="presParOf" srcId="{9E530FE6-5E4B-44C1-B855-13648F9BD093}" destId="{6607F649-71E5-4529-8162-5193C6C49016}" srcOrd="9" destOrd="0" presId="urn:microsoft.com/office/officeart/2005/8/layout/hProcess9"/>
    <dgm:cxn modelId="{6B6652AA-7803-4937-AB7A-281A33F22E13}" type="presParOf" srcId="{9E530FE6-5E4B-44C1-B855-13648F9BD093}" destId="{F7F5CDD6-4EE0-4765-B820-DBA14D78344A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8C8B27-0831-4F1E-B43D-8CA74E0FCF0E}">
      <dsp:nvSpPr>
        <dsp:cNvPr id="0" name=""/>
        <dsp:cNvSpPr/>
      </dsp:nvSpPr>
      <dsp:spPr>
        <a:xfrm>
          <a:off x="800099" y="0"/>
          <a:ext cx="9067800" cy="495299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9798D-5CAB-4662-BEBE-4F9F52DF3449}">
      <dsp:nvSpPr>
        <dsp:cNvPr id="0" name=""/>
        <dsp:cNvSpPr/>
      </dsp:nvSpPr>
      <dsp:spPr>
        <a:xfrm>
          <a:off x="1790" y="1485899"/>
          <a:ext cx="1697966" cy="19811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User Interface Layer             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Dashboards                                     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Decision Panels                               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Game Mechanics Interface </a:t>
          </a:r>
        </a:p>
      </dsp:txBody>
      <dsp:txXfrm>
        <a:off x="84678" y="1568787"/>
        <a:ext cx="1532190" cy="1815422"/>
      </dsp:txXfrm>
    </dsp:sp>
    <dsp:sp modelId="{6B0069F6-E8B7-416E-A216-79522F78F91A}">
      <dsp:nvSpPr>
        <dsp:cNvPr id="0" name=""/>
        <dsp:cNvSpPr/>
      </dsp:nvSpPr>
      <dsp:spPr>
        <a:xfrm>
          <a:off x="1795081" y="1485899"/>
          <a:ext cx="1697966" cy="19811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Game Logic Layer                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Decision Processing                             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Economic Models                                 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Business Operations Models        </a:t>
          </a:r>
        </a:p>
      </dsp:txBody>
      <dsp:txXfrm>
        <a:off x="1877969" y="1568787"/>
        <a:ext cx="1532190" cy="1815422"/>
      </dsp:txXfrm>
    </dsp:sp>
    <dsp:sp modelId="{1F4571BA-8083-4367-B13F-D7491672FAAE}">
      <dsp:nvSpPr>
        <dsp:cNvPr id="0" name=""/>
        <dsp:cNvSpPr/>
      </dsp:nvSpPr>
      <dsp:spPr>
        <a:xfrm>
          <a:off x="3588371" y="1485899"/>
          <a:ext cx="1697966" cy="19811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Simulation Engine                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Time Progression Module                         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Random Event Generator                          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AI-Driven Competitors </a:t>
          </a:r>
        </a:p>
      </dsp:txBody>
      <dsp:txXfrm>
        <a:off x="3671259" y="1568787"/>
        <a:ext cx="1532190" cy="1815422"/>
      </dsp:txXfrm>
    </dsp:sp>
    <dsp:sp modelId="{925A8361-3B10-47E9-9946-2157DCE9DA8F}">
      <dsp:nvSpPr>
        <dsp:cNvPr id="0" name=""/>
        <dsp:cNvSpPr/>
      </dsp:nvSpPr>
      <dsp:spPr>
        <a:xfrm>
          <a:off x="5381662" y="1485899"/>
          <a:ext cx="1697966" cy="19811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Database Layer                 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User Data                                       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Game Data                                       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Historical Data </a:t>
          </a:r>
        </a:p>
      </dsp:txBody>
      <dsp:txXfrm>
        <a:off x="5464550" y="1568787"/>
        <a:ext cx="1532190" cy="1815422"/>
      </dsp:txXfrm>
    </dsp:sp>
    <dsp:sp modelId="{6CC5618D-0B57-4632-A3E1-C237469D59C9}">
      <dsp:nvSpPr>
        <dsp:cNvPr id="0" name=""/>
        <dsp:cNvSpPr/>
      </dsp:nvSpPr>
      <dsp:spPr>
        <a:xfrm>
          <a:off x="7174952" y="1485899"/>
          <a:ext cx="1697966" cy="19811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Analytics &amp; Reporting Module         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Reports and Graphs                              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Comparative Analysis</a:t>
          </a:r>
        </a:p>
      </dsp:txBody>
      <dsp:txXfrm>
        <a:off x="7257840" y="1568787"/>
        <a:ext cx="1532190" cy="1815422"/>
      </dsp:txXfrm>
    </dsp:sp>
    <dsp:sp modelId="{F7F5CDD6-4EE0-4765-B820-DBA14D78344A}">
      <dsp:nvSpPr>
        <dsp:cNvPr id="0" name=""/>
        <dsp:cNvSpPr/>
      </dsp:nvSpPr>
      <dsp:spPr>
        <a:xfrm>
          <a:off x="8968243" y="1485899"/>
          <a:ext cx="1697966" cy="19811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Optional Layers: AI, Multiplayer, External Data 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AI &amp; Machine Learning Layer                     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Multiplayer &amp; Networking Layer                  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External Data Integration</a:t>
          </a:r>
        </a:p>
      </dsp:txBody>
      <dsp:txXfrm>
        <a:off x="9051131" y="1568787"/>
        <a:ext cx="1532190" cy="1815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iHanth96/projectid26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PSCS147 – GAMING BUILT AROUND BUSINESS SIMULATION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Number:26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869605301"/>
              </p:ext>
            </p:extLst>
          </p:nvPr>
        </p:nvGraphicFramePr>
        <p:xfrm>
          <a:off x="553347" y="2721840"/>
          <a:ext cx="5418675" cy="30175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645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3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tx1"/>
                          </a:solidFill>
                        </a:rPr>
                        <a:t>20211CSE0306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tx1"/>
                          </a:solidFill>
                        </a:rPr>
                        <a:t>20211CSE0341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tx1"/>
                          </a:solidFill>
                        </a:rPr>
                        <a:t>20211CSE0265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tx1"/>
                          </a:solidFill>
                        </a:rPr>
                        <a:t>20211CSE0076</a:t>
                      </a:r>
                      <a:endParaRPr sz="18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tx1"/>
                          </a:solidFill>
                        </a:rPr>
                        <a:t>AMAN SRIVASTAVA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tx1"/>
                          </a:solidFill>
                        </a:rPr>
                        <a:t>LIKHITH 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tx1"/>
                          </a:solidFill>
                        </a:rPr>
                        <a:t>DHEERAJ KUMAR B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tx1"/>
                          </a:solidFill>
                        </a:rPr>
                        <a:t>HARIHANTH M</a:t>
                      </a:r>
                      <a:endParaRPr sz="18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6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6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6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6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Ramesh </a:t>
            </a: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Sengodan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Review-3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Dr.Asif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Mohammed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Amarnath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J.L &amp; Dr.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Jayanthi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K.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Abdul Khadar A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7FD-7A7C-F5A7-82F8-E665F49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84BCC-0DB1-FDE0-3402-D7F5BF53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 Components</a:t>
            </a:r>
          </a:p>
          <a:p>
            <a:pPr lvl="1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powerful system with a multi-core processor (Intel i5/i7/i9 or AMD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Ryzen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5/7/9),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 least 8GB of RAM,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 graphics for 2D simulations.</a:t>
            </a:r>
          </a:p>
          <a:p>
            <a:pPr lvl="1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mid-range to high-end Android device (with different screen sizes) for testing the game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Components</a:t>
            </a:r>
          </a:p>
          <a:p>
            <a:pPr lvl="1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Android Studio for app development.</a:t>
            </a:r>
          </a:p>
          <a:p>
            <a:pPr lvl="1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SQLite for storing in-game data, player progress, and game state locally.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LibGDX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open-source game development framework.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555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312840-4BE0-875E-98A7-385063A1B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512" y="1270304"/>
            <a:ext cx="8573696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532771-AD87-B5BF-2C46-BBC2D83480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5224" y="1029992"/>
            <a:ext cx="10285506" cy="37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Engagement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Participants will show increased motivation and active involvement due to interactive gaming elements.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Decision-Making Skills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will develop stronger abilities to analyze situations and make informed decisions in complex business scenarios.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 and Teamwork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Participants will enhance their collaboration skills by working together on tasks and solving problems in multiplayer settings.</a:t>
            </a: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580"/>
              </a:spcAft>
            </a:pPr>
            <a:r>
              <a:rPr lang="en-US" dirty="0"/>
              <a:t>Our project focuses on enhancing business education through an interactive gaming platform.</a:t>
            </a:r>
          </a:p>
          <a:p>
            <a:pPr>
              <a:spcAft>
                <a:spcPts val="580"/>
              </a:spcAft>
            </a:pPr>
            <a:r>
              <a:rPr lang="en-US" dirty="0"/>
              <a:t>We aim to overcome drawbacks of traditional methods, such as low engagement and insufficient feedback.</a:t>
            </a:r>
          </a:p>
          <a:p>
            <a:pPr>
              <a:spcAft>
                <a:spcPts val="580"/>
              </a:spcAft>
            </a:pPr>
            <a:r>
              <a:rPr lang="en-US" dirty="0"/>
              <a:t>Participants will develop critical decision-making and teamwork skills, bridging the gap between theory and practice.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 :</a:t>
            </a:r>
          </a:p>
          <a:p>
            <a:pPr marL="800100" lvl="1" indent="-190500" algn="just">
              <a:spcBef>
                <a:spcPts val="0"/>
              </a:spcBef>
              <a:buSzPct val="100000"/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https://github.com/HariHanth96/projectid26.git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/>
            <a:r>
              <a:rPr lang="en-GB" sz="1600" dirty="0"/>
              <a:t>Gentry, J. W. (1990). "What is Experiential Learning?". </a:t>
            </a:r>
            <a:r>
              <a:rPr lang="en-GB" sz="1600" i="1" dirty="0"/>
              <a:t>Guide to Business Gaming and Experiential Learning</a:t>
            </a:r>
            <a:r>
              <a:rPr lang="en-GB" sz="1600" dirty="0"/>
              <a:t>.</a:t>
            </a:r>
          </a:p>
          <a:p>
            <a:pPr algn="l"/>
            <a:endParaRPr lang="en-GB" sz="1600" i="0" dirty="0">
              <a:solidFill>
                <a:srgbClr val="333333"/>
              </a:solidFill>
              <a:effectLst/>
              <a:latin typeface="+mn-lt"/>
            </a:endParaRPr>
          </a:p>
          <a:p>
            <a:pPr algn="l"/>
            <a:r>
              <a:rPr lang="en-GB" sz="1600" dirty="0"/>
              <a:t>Anderson, P. H., &amp; Lawton, L. (2009). "Business Simulations and Cognitive Learning". </a:t>
            </a:r>
            <a:r>
              <a:rPr lang="en-GB" sz="1600" i="1" dirty="0"/>
              <a:t>Journal of Management Education</a:t>
            </a:r>
            <a:endParaRPr lang="en-GB" sz="2000" i="0" dirty="0">
              <a:solidFill>
                <a:srgbClr val="333333"/>
              </a:solidFill>
              <a:effectLst/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8A02-66E7-D4A9-0B63-EC7A4969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IN" dirty="0"/>
          </a:p>
        </p:txBody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96B0E362-745E-C478-1396-BA189B7150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Image preview">
            <a:extLst>
              <a:ext uri="{FF2B5EF4-FFF2-40B4-BE49-F238E27FC236}">
                <a16:creationId xmlns:a16="http://schemas.microsoft.com/office/drawing/2014/main" id="{EA944A2A-59CE-0D28-76C1-2B1B38111B31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DEF78C-A0C4-EB04-02C4-4052E05259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216" b="30448"/>
          <a:stretch/>
        </p:blipFill>
        <p:spPr>
          <a:xfrm>
            <a:off x="3004613" y="1074421"/>
            <a:ext cx="5877973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Business Simulation?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simulation involves creating a virtual environment where individuals can engage in realistic business scenarios. This approach allows participants to make decisions, manage resources, and experience the consequences of their choices in a risk-free setting.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Importance of Gaming in Business Simulations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Incorporating gaming elements increases participant engagement and motivation, making learning enjoyable and interactive.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Real-World Application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Simulations replicate real-world challenges, providing valuable insights into business operations and strategies.</a:t>
            </a:r>
          </a:p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According to Gentry, J. W. (1990), simulations offer an active learning environment where students can practice decision-making skills in a simulated business context.</a:t>
            </a:r>
          </a:p>
          <a:p>
            <a:endParaRPr lang="en-GB" dirty="0"/>
          </a:p>
          <a:p>
            <a:r>
              <a:rPr lang="en-GB" dirty="0" err="1"/>
              <a:t>Kriz</a:t>
            </a:r>
            <a:r>
              <a:rPr lang="en-GB" dirty="0"/>
              <a:t>, W. C., &amp; </a:t>
            </a:r>
            <a:r>
              <a:rPr lang="en-GB" dirty="0" err="1"/>
              <a:t>Hense</a:t>
            </a:r>
            <a:r>
              <a:rPr lang="en-GB" dirty="0"/>
              <a:t>, J. (2006) discuss how business simulation games facilitate soft skill development, including communication, leadership, and team collaboration.</a:t>
            </a:r>
          </a:p>
          <a:p>
            <a:endParaRPr lang="en-GB" dirty="0"/>
          </a:p>
          <a:p>
            <a:r>
              <a:rPr lang="en-GB" dirty="0"/>
              <a:t>Mayer, I. S., &amp; </a:t>
            </a:r>
            <a:r>
              <a:rPr lang="en-GB" dirty="0" err="1"/>
              <a:t>Veeneman</a:t>
            </a:r>
            <a:r>
              <a:rPr lang="en-GB" dirty="0"/>
              <a:t>, W. W. (2002) demonstrate how simulation games can be applied to policy-making and organizational studies, providing insights into decision-making under uncertainty.</a:t>
            </a:r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1458-3602-B88D-69F2-536F2B2C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Drawback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BEEA-9AE3-9AD1-DBF4-A2CC98EF1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Limited Engagement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 methods often rely on lectures and static case studies, which can lead to low participant engagement.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Insufficient Feedback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 methods often provide limited feedback on decision-making, hindering the opportunity for participants to learn from their mistakes.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 of Collaboration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Conventional methods may not foster teamwork or collaborative problem-solving, which are essential skills in the business world.</a:t>
            </a:r>
          </a:p>
          <a:p>
            <a:pPr marL="457200" indent="-457200">
              <a:buFont typeface="+mj-lt"/>
              <a:buAutoNum type="arabicPeriod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6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Interactive Gaming Elements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Incorporate gamification techniques, such as points, levels, and challenges, to enhance engagement and motivation among participants.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Feedback Mechanisms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systems that provide immediate feedback on decisions, allowing participants to reflect on their choices and learn from mistakes in real-time.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Collaborative Learning Environments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simulations that require teamwork and communication, enabling participants to work together to solve problems and make decisions, thereby fostering collaboration.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Learning Engagement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 gaming elements to create an interactive and enjoyable learning experience that keeps participants motivated.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Real-Time Feedback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 system that offers immediate feedback on decisions, facilitating reflective learning and continuous improvement.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Foster Collaboration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simulations that encourage teamwork and communication, essential skills for success in the business environment.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Methodology/Modules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8DBAD7AB-106D-E0B2-F513-3C24D88B9D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9776" y="1102054"/>
            <a:ext cx="11512447" cy="4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ts val="100"/>
              </a:spcBef>
              <a:spcAft>
                <a:spcPts val="130"/>
              </a:spcAft>
              <a:buClrTx/>
              <a:buSzTx/>
              <a:buNone/>
              <a:tabLst/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and Analysis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3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Conduct a literature review of existing business simulation methods and educational practices.</a:t>
            </a:r>
          </a:p>
          <a:p>
            <a:pPr marL="400050" lvl="1" indent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3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 feedback from potential users to identify needs and preferences.</a:t>
            </a:r>
          </a:p>
          <a:p>
            <a:pPr marL="0" marR="0" lvl="0" indent="0" algn="l" defTabSz="914400" rtl="0" eaLnBrk="0" fontAlgn="base" latinLnBrk="0" hangingPunct="0">
              <a:spcBef>
                <a:spcPts val="100"/>
              </a:spcBef>
              <a:spcAft>
                <a:spcPts val="13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Game Design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3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game mechanics that incorporate engagement, feedback, and collaboration.</a:t>
            </a:r>
          </a:p>
          <a:p>
            <a:pPr marL="400050" lvl="1" indent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3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storylines and scenarios that reflect real-world business challenges.</a:t>
            </a:r>
          </a:p>
          <a:p>
            <a:pPr marL="0" marR="0" lvl="0" indent="0" algn="l" defTabSz="914400" rtl="0" eaLnBrk="0" fontAlgn="base" latinLnBrk="0" hangingPunct="0">
              <a:spcBef>
                <a:spcPts val="100"/>
              </a:spcBef>
              <a:spcAft>
                <a:spcPts val="13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Prototype Development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3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an initial prototype of the gaming platform to test key features and functionality.</a:t>
            </a:r>
          </a:p>
          <a:p>
            <a:pPr marL="400050" lvl="1" indent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3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agile development practices to iteratively refine the game based on user feedback.</a:t>
            </a:r>
          </a:p>
          <a:p>
            <a:pPr marL="0" marR="0" lvl="0" indent="0" algn="l" defTabSz="914400" rtl="0" eaLnBrk="0" fontAlgn="base" latinLnBrk="0" hangingPunct="0">
              <a:spcBef>
                <a:spcPts val="100"/>
              </a:spcBef>
              <a:spcAft>
                <a:spcPts val="13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1F7B3-3F3D-FCD9-E2D1-78ED5A8B5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EF7D-EFEE-C5D3-A282-4F567AE4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Methodology/Modules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F8E750D-7D09-A933-16CA-5B522FFEA5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3047" y="880582"/>
            <a:ext cx="11690694" cy="423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Implementation of Feedback Systems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 real-time feedback mechanisms to provide participants with insights on their decisions.</a:t>
            </a:r>
          </a:p>
          <a:p>
            <a:pPr marL="40005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 analytics to track performance and learning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progress.</a:t>
            </a:r>
          </a:p>
          <a:p>
            <a:pPr marL="40005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Collaboration Features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modules that facilitate teamwork, such as group tasks and competitive elements.</a:t>
            </a:r>
          </a:p>
          <a:p>
            <a:pPr marL="40005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 communication tools are available for participants to interact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5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A156-B1FC-CA07-89DA-0BCF63C1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8729BA6-E0C3-CD0E-9E17-74CC33436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612367"/>
              </p:ext>
            </p:extLst>
          </p:nvPr>
        </p:nvGraphicFramePr>
        <p:xfrm>
          <a:off x="812800" y="1143001"/>
          <a:ext cx="10668000" cy="4952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3898751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140</TotalTime>
  <Words>996</Words>
  <Application>Microsoft Office PowerPoint</Application>
  <PresentationFormat>Widescreen</PresentationFormat>
  <Paragraphs>133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Bookman Old Style</vt:lpstr>
      <vt:lpstr>Calibri</vt:lpstr>
      <vt:lpstr>Cambria</vt:lpstr>
      <vt:lpstr>Verdana</vt:lpstr>
      <vt:lpstr>Wingdings</vt:lpstr>
      <vt:lpstr>Bioinformatics</vt:lpstr>
      <vt:lpstr>PSCS147 – GAMING BUILT AROUND BUSINESS SIMULATION</vt:lpstr>
      <vt:lpstr>Introduction</vt:lpstr>
      <vt:lpstr>Literature Review</vt:lpstr>
      <vt:lpstr>Existing method Drawback</vt:lpstr>
      <vt:lpstr>Proposed Method</vt:lpstr>
      <vt:lpstr>Objectives</vt:lpstr>
      <vt:lpstr>Methodology/Modules</vt:lpstr>
      <vt:lpstr>Methodology/Modules</vt:lpstr>
      <vt:lpstr>Architecture</vt:lpstr>
      <vt:lpstr>Hardware/software components</vt:lpstr>
      <vt:lpstr>Timeline of Project</vt:lpstr>
      <vt:lpstr>Expected Outcomes</vt:lpstr>
      <vt:lpstr>Conclusion</vt:lpstr>
      <vt:lpstr>Github Link</vt:lpstr>
      <vt:lpstr>References </vt:lpstr>
      <vt:lpstr>PowerPoint Presentation</vt:lpstr>
      <vt:lpstr>Project work mapping with SDG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HARIHANTH M</cp:lastModifiedBy>
  <cp:revision>21</cp:revision>
  <dcterms:created xsi:type="dcterms:W3CDTF">2023-03-16T03:26:27Z</dcterms:created>
  <dcterms:modified xsi:type="dcterms:W3CDTF">2025-01-21T09:40:15Z</dcterms:modified>
</cp:coreProperties>
</file>