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1" r:id="rId7"/>
    <p:sldId id="262" r:id="rId8"/>
    <p:sldId id="263" r:id="rId9"/>
    <p:sldId id="265" r:id="rId10"/>
    <p:sldId id="264" r:id="rId11"/>
    <p:sldId id="268" r:id="rId12"/>
    <p:sldId id="266" r:id="rId13"/>
    <p:sldId id="260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B13E-3A56-4A75-A116-76A24EC68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MAD BANK</a:t>
            </a:r>
            <a:br>
              <a:rPr lang="en-US" dirty="0"/>
            </a:br>
            <a:r>
              <a:rPr lang="en-US" sz="1600" dirty="0"/>
              <a:t>You are richer than you think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1F8B8-7EF7-4737-ACE3-4B3C96822976}"/>
              </a:ext>
            </a:extLst>
          </p:cNvPr>
          <p:cNvSpPr txBox="1"/>
          <p:nvPr/>
        </p:nvSpPr>
        <p:spPr>
          <a:xfrm>
            <a:off x="7981025" y="4952091"/>
            <a:ext cx="3781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Hari Hara Surya Teja.V	1896521</a:t>
            </a:r>
          </a:p>
          <a:p>
            <a:r>
              <a:rPr lang="en-US" dirty="0"/>
              <a:t>Palanchi Shiva			</a:t>
            </a:r>
            <a:r>
              <a:rPr lang="en-IN" dirty="0"/>
              <a:t>1897051</a:t>
            </a:r>
            <a:endParaRPr lang="en-US" dirty="0"/>
          </a:p>
          <a:p>
            <a:r>
              <a:rPr lang="en-IN" dirty="0"/>
              <a:t>Akhil Jogiparthi		1896640</a:t>
            </a:r>
            <a:endParaRPr lang="en-US" dirty="0"/>
          </a:p>
          <a:p>
            <a:r>
              <a:rPr lang="en-IN" dirty="0"/>
              <a:t>Vedanth Erukulla		1898334</a:t>
            </a:r>
          </a:p>
        </p:txBody>
      </p:sp>
    </p:spTree>
    <p:extLst>
      <p:ext uri="{BB962C8B-B14F-4D97-AF65-F5344CB8AC3E}">
        <p14:creationId xmlns:p14="http://schemas.microsoft.com/office/powerpoint/2010/main" val="188841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page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0CA95-37DC-40DE-9304-7A9CC9A06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7124" y="2043112"/>
            <a:ext cx="4875210" cy="2717801"/>
          </a:xfrm>
        </p:spPr>
        <p:txBody>
          <a:bodyPr>
            <a:normAutofit/>
          </a:bodyPr>
          <a:lstStyle/>
          <a:p>
            <a:r>
              <a:rPr lang="en-US" dirty="0"/>
              <a:t>In this screen the user can view the frequently asked questions on the app and can also contact customer support for additional help.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23B21C-3320-4095-BAC9-CB164EE60E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0531" y="0"/>
            <a:ext cx="4179428" cy="6858000"/>
          </a:xfrm>
        </p:spPr>
      </p:pic>
    </p:spTree>
    <p:extLst>
      <p:ext uri="{BB962C8B-B14F-4D97-AF65-F5344CB8AC3E}">
        <p14:creationId xmlns:p14="http://schemas.microsoft.com/office/powerpoint/2010/main" val="329535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157B-131E-4914-9F96-CCEB54DF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Examples of Low </a:t>
            </a:r>
            <a:r>
              <a:rPr lang="en-IN" dirty="0"/>
              <a:t>fidelity and High fidelity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87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6264"/>
            <a:ext cx="9906000" cy="1477961"/>
          </a:xfrm>
        </p:spPr>
        <p:txBody>
          <a:bodyPr/>
          <a:lstStyle/>
          <a:p>
            <a:r>
              <a:rPr lang="en-US" dirty="0"/>
              <a:t>Low </a:t>
            </a:r>
            <a:r>
              <a:rPr lang="en-IN" dirty="0"/>
              <a:t>fidelity and High fidelity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969BA7-CD42-4512-8966-C1A8E17709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3435" y="1545432"/>
            <a:ext cx="4065891" cy="5066304"/>
          </a:xfrm>
        </p:spPr>
      </p:pic>
      <p:pic>
        <p:nvPicPr>
          <p:cNvPr id="9" name="Content Placeholder 14">
            <a:extLst>
              <a:ext uri="{FF2B5EF4-FFF2-40B4-BE49-F238E27FC236}">
                <a16:creationId xmlns:a16="http://schemas.microsoft.com/office/drawing/2014/main" id="{223C22A2-C0CD-4C03-B3FA-EE003E39A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187640"/>
            <a:ext cx="5764568" cy="54240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EA3A02-9802-4356-8B9F-7045531C4D9E}"/>
              </a:ext>
            </a:extLst>
          </p:cNvPr>
          <p:cNvSpPr/>
          <p:nvPr/>
        </p:nvSpPr>
        <p:spPr>
          <a:xfrm>
            <a:off x="5292096" y="3893918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17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157B-131E-4914-9F96-CCEB54DF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5298"/>
            <a:ext cx="9905998" cy="1478570"/>
          </a:xfrm>
        </p:spPr>
        <p:txBody>
          <a:bodyPr/>
          <a:lstStyle/>
          <a:p>
            <a:r>
              <a:rPr lang="en-US" dirty="0"/>
              <a:t>Low </a:t>
            </a:r>
            <a:r>
              <a:rPr lang="en-IN" dirty="0"/>
              <a:t>fidelity and High fidelity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3D4BBD-CDF1-4593-969A-930FB8E50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1562470"/>
            <a:ext cx="4873279" cy="5130232"/>
          </a:xfr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B93531F9-1D3B-43C2-B56D-EE617991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748" y="1217769"/>
            <a:ext cx="3053918" cy="54749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A4824E-E5C5-45AD-A672-C2233E33B45E}"/>
              </a:ext>
            </a:extLst>
          </p:cNvPr>
          <p:cNvSpPr/>
          <p:nvPr/>
        </p:nvSpPr>
        <p:spPr>
          <a:xfrm>
            <a:off x="6265174" y="3955235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85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157B-131E-4914-9F96-CCEB54DF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58" y="82765"/>
            <a:ext cx="9905998" cy="1478570"/>
          </a:xfrm>
        </p:spPr>
        <p:txBody>
          <a:bodyPr/>
          <a:lstStyle/>
          <a:p>
            <a:r>
              <a:rPr lang="en-US" dirty="0"/>
              <a:t>Low </a:t>
            </a:r>
            <a:r>
              <a:rPr lang="en-IN" dirty="0"/>
              <a:t>fidelity and High fidelity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B4871-D345-4D74-AAAF-0A9A24B39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324" y="1561335"/>
            <a:ext cx="2935740" cy="4904495"/>
          </a:xfrm>
        </p:spPr>
      </p:pic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8D6D81E2-5A22-4E2F-AFE7-6EF8CFFED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82" y="1160607"/>
            <a:ext cx="3642804" cy="53862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AA7406-B786-4FB1-86D8-7C18CAA91FB7}"/>
              </a:ext>
            </a:extLst>
          </p:cNvPr>
          <p:cNvSpPr/>
          <p:nvPr/>
        </p:nvSpPr>
        <p:spPr>
          <a:xfrm>
            <a:off x="5138687" y="3918627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00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157B-131E-4914-9F96-CCEB54DF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59" y="249170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Question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42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157B-131E-4914-9F96-CCEB54DF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59" y="249170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19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1425-9495-4D4D-8478-917AE5F2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9CCE-36E8-4FB9-9397-A6207926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 few years, modern technology has become accessible to society at large.</a:t>
            </a:r>
          </a:p>
          <a:p>
            <a:r>
              <a:rPr lang="en-US" dirty="0"/>
              <a:t> More and more people are relying on technology to make their life easy.</a:t>
            </a:r>
          </a:p>
          <a:p>
            <a:r>
              <a:rPr lang="en-US" dirty="0"/>
              <a:t>A smart phone is such a device which can be used by people irrespective their age.</a:t>
            </a:r>
          </a:p>
          <a:p>
            <a:r>
              <a:rPr lang="en-US" dirty="0"/>
              <a:t>By creating a bank application we are simplifying the banking experience of a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87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064D-86A6-4433-8123-97A3BF68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654-89A8-4AE3-8F71-8776409C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provides remote access to financial transactions using mobile devices such as smart phone or a tablet. </a:t>
            </a:r>
          </a:p>
          <a:p>
            <a:r>
              <a:rPr lang="en-US" dirty="0"/>
              <a:t>Mobile banking is usually available on a 24-hour basis.</a:t>
            </a:r>
          </a:p>
          <a:p>
            <a:r>
              <a:rPr lang="en-US" dirty="0"/>
              <a:t>By using banking applications we can reduce the need for customers to visit a bank branch for non-cash withdrawal and deposit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35007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2880-3B8A-4F2A-A566-88C68E5E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some Features of the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84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387" y="610248"/>
            <a:ext cx="9906000" cy="1477961"/>
          </a:xfrm>
        </p:spPr>
        <p:txBody>
          <a:bodyPr/>
          <a:lstStyle/>
          <a:p>
            <a:r>
              <a:rPr lang="en-US" dirty="0"/>
              <a:t>Login Screen</a:t>
            </a:r>
            <a:endParaRPr lang="en-IN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55A2C1E-DC94-4167-8205-CB73FC34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3857" y="1740024"/>
            <a:ext cx="4679362" cy="4344280"/>
          </a:xfrm>
        </p:spPr>
        <p:txBody>
          <a:bodyPr>
            <a:normAutofit fontScale="92500"/>
          </a:bodyPr>
          <a:lstStyle/>
          <a:p>
            <a:r>
              <a:rPr lang="en-US" dirty="0"/>
              <a:t>Using the login page the users can access their account.</a:t>
            </a:r>
          </a:p>
          <a:p>
            <a:r>
              <a:rPr lang="en-US" dirty="0"/>
              <a:t>If the user forgets their password they can access it by clicking the forgot password option and by following the instructions sent to their email.</a:t>
            </a:r>
          </a:p>
          <a:p>
            <a:r>
              <a:rPr lang="en-US" dirty="0"/>
              <a:t>Here the user can create their online account and can complete the registration by submitting the required documents to the bank.</a:t>
            </a:r>
            <a:endParaRPr lang="en-IN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B96B207C-2306-4D72-B2F7-28DB98F09E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8782" y="0"/>
            <a:ext cx="4148831" cy="6879324"/>
          </a:xfrm>
        </p:spPr>
      </p:pic>
    </p:spTree>
    <p:extLst>
      <p:ext uri="{BB962C8B-B14F-4D97-AF65-F5344CB8AC3E}">
        <p14:creationId xmlns:p14="http://schemas.microsoft.com/office/powerpoint/2010/main" val="323500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7A728F9-3AD6-40A4-B276-E875EEC28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9668" y="-30432"/>
            <a:ext cx="3829235" cy="686488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0CA95-37DC-40DE-9304-7A9CC9A06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044" y="1963213"/>
            <a:ext cx="5129074" cy="3771762"/>
          </a:xfrm>
        </p:spPr>
        <p:txBody>
          <a:bodyPr>
            <a:normAutofit/>
          </a:bodyPr>
          <a:lstStyle/>
          <a:p>
            <a:r>
              <a:rPr lang="en-US" dirty="0"/>
              <a:t>In this screen the user can send money by using the interac option</a:t>
            </a:r>
          </a:p>
          <a:p>
            <a:r>
              <a:rPr lang="en-US" dirty="0"/>
              <a:t>The user can keep track of their expenses by checking their statements.</a:t>
            </a:r>
          </a:p>
          <a:p>
            <a:r>
              <a:rPr lang="en-US" dirty="0"/>
              <a:t>And can also make bill payments.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75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page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0CA95-37DC-40DE-9304-7A9CC9A06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7124" y="2043112"/>
            <a:ext cx="5182340" cy="4473098"/>
          </a:xfrm>
        </p:spPr>
        <p:txBody>
          <a:bodyPr>
            <a:normAutofit/>
          </a:bodyPr>
          <a:lstStyle/>
          <a:p>
            <a:r>
              <a:rPr lang="en-US" dirty="0"/>
              <a:t>In the settings screen the user can change their password, and can also add additional security to their account by enabling 2-step verification.</a:t>
            </a:r>
          </a:p>
          <a:p>
            <a:r>
              <a:rPr lang="en-US" dirty="0"/>
              <a:t>User can also edit the security questions and their personal info.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9A1B97C-175F-444C-9F31-63EF0FDD69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6686" y="0"/>
            <a:ext cx="4638153" cy="6858000"/>
          </a:xfrm>
        </p:spPr>
      </p:pic>
    </p:spTree>
    <p:extLst>
      <p:ext uri="{BB962C8B-B14F-4D97-AF65-F5344CB8AC3E}">
        <p14:creationId xmlns:p14="http://schemas.microsoft.com/office/powerpoint/2010/main" val="46355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 page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0CA95-37DC-40DE-9304-7A9CC9A06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7124" y="2043112"/>
            <a:ext cx="4875210" cy="2717801"/>
          </a:xfrm>
        </p:spPr>
        <p:txBody>
          <a:bodyPr>
            <a:normAutofit/>
          </a:bodyPr>
          <a:lstStyle/>
          <a:p>
            <a:r>
              <a:rPr lang="en-US" dirty="0"/>
              <a:t>In this screen the user has the option to send and request money.</a:t>
            </a:r>
          </a:p>
          <a:p>
            <a:r>
              <a:rPr lang="en-US" dirty="0"/>
              <a:t>Here the user can also manage their auto-deposit settings and their pending transfers and requests.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1CAFF1-76BC-4C19-BAD2-1BD401E134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6621" y="2219"/>
            <a:ext cx="4661537" cy="6858794"/>
          </a:xfrm>
        </p:spPr>
      </p:pic>
    </p:spTree>
    <p:extLst>
      <p:ext uri="{BB962C8B-B14F-4D97-AF65-F5344CB8AC3E}">
        <p14:creationId xmlns:p14="http://schemas.microsoft.com/office/powerpoint/2010/main" val="454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transfers page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0CA95-37DC-40DE-9304-7A9CC9A06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7124" y="2043112"/>
            <a:ext cx="4875210" cy="27178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this screen the user can transfer money for bill payments, or from one account to another(i.e. from savings to chequing and vice versa ).</a:t>
            </a:r>
          </a:p>
          <a:p>
            <a:r>
              <a:rPr lang="en-US" dirty="0"/>
              <a:t>Here the user is given the flexibility to select the account from which the amount will be transferred.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9EDF72-1B0E-4671-B07D-8618BF5EEE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067" y="0"/>
            <a:ext cx="4273118" cy="6858093"/>
          </a:xfrm>
        </p:spPr>
      </p:pic>
    </p:spTree>
    <p:extLst>
      <p:ext uri="{BB962C8B-B14F-4D97-AF65-F5344CB8AC3E}">
        <p14:creationId xmlns:p14="http://schemas.microsoft.com/office/powerpoint/2010/main" val="2825892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360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MAD BANK You are richer than you think</vt:lpstr>
      <vt:lpstr>Introduction</vt:lpstr>
      <vt:lpstr>Purpose of the application</vt:lpstr>
      <vt:lpstr>some Features of the application</vt:lpstr>
      <vt:lpstr>Login Screen</vt:lpstr>
      <vt:lpstr>Main page</vt:lpstr>
      <vt:lpstr>Settings page</vt:lpstr>
      <vt:lpstr>Interac page</vt:lpstr>
      <vt:lpstr>transfers page</vt:lpstr>
      <vt:lpstr>help page</vt:lpstr>
      <vt:lpstr>Examples of Low fidelity and High fidelity </vt:lpstr>
      <vt:lpstr>Low fidelity and High fidelity</vt:lpstr>
      <vt:lpstr>Low fidelity and High fidelity</vt:lpstr>
      <vt:lpstr>Low fidelity and High fidelity</vt:lpstr>
      <vt:lpstr>Question time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BANK You are richer than you think</dc:title>
  <dc:creator>Hari Hara Surya Teja</dc:creator>
  <cp:lastModifiedBy>Hari Hara Surya Teja</cp:lastModifiedBy>
  <cp:revision>15</cp:revision>
  <dcterms:created xsi:type="dcterms:W3CDTF">2019-05-04T01:51:05Z</dcterms:created>
  <dcterms:modified xsi:type="dcterms:W3CDTF">2019-05-04T13:46:14Z</dcterms:modified>
</cp:coreProperties>
</file>