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esktop\NM%20Project\NEW%205\4\Employee%20Data%20Analysis%20Excel%204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[1]Rank!$A$1</c:f>
              <c:strCache>
                <c:ptCount val="1"/>
                <c:pt idx="0">
                  <c:v>Rank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EDC-4DDB-AC61-A974ACE6EBEC}"/>
              </c:ext>
            </c:extLst>
          </c:dPt>
          <c:val>
            <c:numRef>
              <c:f>[1]Rank!$A$2:$A$6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EDC-4DDB-AC61-A974ACE6EBEC}"/>
            </c:ext>
          </c:extLst>
        </c:ser>
        <c:ser>
          <c:idx val="1"/>
          <c:order val="1"/>
          <c:tx>
            <c:strRef>
              <c:f>[1]Rank!$B$1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BEDC-4DDB-AC61-A974ACE6EBEC}"/>
              </c:ext>
            </c:extLst>
          </c:dPt>
          <c:val>
            <c:numRef>
              <c:f>[1]Rank!$B$2:$B$6</c:f>
              <c:numCache>
                <c:formatCode>General</c:formatCode>
                <c:ptCount val="5"/>
                <c:pt idx="0">
                  <c:v>14</c:v>
                </c:pt>
                <c:pt idx="1">
                  <c:v>18</c:v>
                </c:pt>
                <c:pt idx="2">
                  <c:v>31</c:v>
                </c:pt>
                <c:pt idx="3">
                  <c:v>89</c:v>
                </c:pt>
                <c:pt idx="4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EDC-4DDB-AC61-A974ACE6E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676275" y="3073513"/>
            <a:ext cx="9745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</a:t>
            </a:r>
            <a:r>
              <a:rPr lang="en-IN" sz="2400" dirty="0"/>
              <a:t> HARIHARAN A Q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IN" sz="2400"/>
              <a:t> unm1455122203125</a:t>
            </a:r>
            <a:endParaRPr lang="zh-CN" altLang="en-US" dirty="0"/>
          </a:p>
          <a:p>
            <a:r>
              <a:rPr lang="en-US" sz="2400" dirty="0"/>
              <a:t>DEPARTMENT		: B. COM( </a:t>
            </a:r>
            <a:r>
              <a:rPr lang="en-IN" sz="2400" dirty="0"/>
              <a:t>CORPORATESECRETARYSHIP</a:t>
            </a:r>
            <a:r>
              <a:rPr lang="en-US" sz="2400" dirty="0"/>
              <a:t>) </a:t>
            </a:r>
            <a:endParaRPr lang="zh-CN" altLang="en-US" dirty="0"/>
          </a:p>
          <a:p>
            <a:r>
              <a:rPr lang="en-US" sz="2400" dirty="0"/>
              <a:t>COLLEGE		: </a:t>
            </a:r>
            <a:r>
              <a:rPr lang="en-GB" sz="2400" dirty="0"/>
              <a:t>TAGORE</a:t>
            </a:r>
            <a:r>
              <a:rPr lang="en-US" sz="2400" dirty="0"/>
              <a:t> COLLEGE OF ARTS &amp;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447800" y="1600200"/>
            <a:ext cx="7019926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Methodology:</a:t>
            </a:r>
            <a:endParaRPr lang="en-GB" sz="2800" dirty="0"/>
          </a:p>
          <a:p>
            <a:r>
              <a:rPr lang="en-GB" sz="2800" b="1" dirty="0"/>
              <a:t>Data Analysis:</a:t>
            </a:r>
            <a:r>
              <a:rPr lang="en-GB" sz="2800" dirty="0"/>
              <a:t> Assess the distribution of ranks and identify any patterns or anomalies.</a:t>
            </a:r>
          </a:p>
          <a:p>
            <a:r>
              <a:rPr lang="en-GB" sz="2800" b="1" dirty="0"/>
              <a:t>Impact Evaluation:</a:t>
            </a:r>
            <a:r>
              <a:rPr lang="en-GB" sz="2800" dirty="0"/>
              <a:t> Determine how the distribution affects organizational performance and employee satisfaction.</a:t>
            </a:r>
          </a:p>
          <a:p>
            <a:r>
              <a:rPr lang="en-GB" sz="2800" b="1" dirty="0"/>
              <a:t>Optimization:</a:t>
            </a:r>
            <a:r>
              <a:rPr lang="en-GB" sz="2800" dirty="0"/>
              <a:t> Suggest adjustments or initiatives to balance the rank distribution and improve organizational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618FC8B-1D04-4887-806F-9E4194B37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535176"/>
              </p:ext>
            </p:extLst>
          </p:nvPr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Summary:</a:t>
            </a:r>
            <a:r>
              <a:rPr lang="en-GB" sz="2800" dirty="0"/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963556" y="1897684"/>
            <a:ext cx="647394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Challenge:</a:t>
            </a:r>
            <a:r>
              <a:rPr lang="en-GB" sz="2800" dirty="0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err="1"/>
              <a:t>Analyze</a:t>
            </a:r>
            <a:r>
              <a:rPr lang="en-GB" sz="2400" dirty="0"/>
              <a:t> the distribution of employee ranks to evaluate its impact on the organization and propose strategies for optimizing rank distribution and addressing potential imbalances.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598467" y="1973443"/>
            <a:ext cx="89916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Who Benefits:</a:t>
            </a:r>
          </a:p>
          <a:p>
            <a:endParaRPr lang="en-GB" sz="2800" dirty="0"/>
          </a:p>
          <a:p>
            <a:r>
              <a:rPr lang="en-GB" sz="2800" b="1" dirty="0"/>
              <a:t>Management:</a:t>
            </a:r>
            <a:r>
              <a:rPr lang="en-GB" sz="2800" dirty="0"/>
              <a:t> To make informed decisions on rank distribution and its effects on performance.</a:t>
            </a:r>
          </a:p>
          <a:p>
            <a:r>
              <a:rPr lang="en-GB" sz="2800" b="1" dirty="0"/>
              <a:t>HR:</a:t>
            </a:r>
            <a:r>
              <a:rPr lang="en-GB" sz="2800" dirty="0"/>
              <a:t> For optimizing employee development programs and career progression strategies.</a:t>
            </a:r>
          </a:p>
          <a:p>
            <a:r>
              <a:rPr lang="en-GB" sz="2800" b="1" dirty="0"/>
              <a:t>Employees:</a:t>
            </a:r>
            <a:r>
              <a:rPr lang="en-GB" sz="2800" dirty="0"/>
              <a:t> For understanding the impact of rank distribution on career development and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097847" y="1823146"/>
            <a:ext cx="6704986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Approach:</a:t>
            </a:r>
          </a:p>
          <a:p>
            <a:endParaRPr lang="en-GB" sz="2800" dirty="0"/>
          </a:p>
          <a:p>
            <a:r>
              <a:rPr lang="en-GB" sz="2800" b="1" dirty="0"/>
              <a:t>Analysis:</a:t>
            </a:r>
            <a:r>
              <a:rPr lang="en-GB" sz="2800" dirty="0"/>
              <a:t> Review the current rank distribution and its implications for organizational effectiveness.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Propose strategies to balance rank distribution and enhance overall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1385994" y="2133600"/>
            <a:ext cx="7543800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Rank Distribution:</a:t>
            </a:r>
          </a:p>
          <a:p>
            <a:endParaRPr lang="en-GB" sz="2800" b="1" dirty="0"/>
          </a:p>
          <a:p>
            <a:r>
              <a:rPr lang="en-GB" sz="2800" b="1" dirty="0"/>
              <a:t>Rank 1:</a:t>
            </a:r>
            <a:r>
              <a:rPr lang="en-GB" sz="2800" dirty="0"/>
              <a:t> 14 employees</a:t>
            </a:r>
          </a:p>
          <a:p>
            <a:r>
              <a:rPr lang="en-GB" sz="2800" b="1" dirty="0"/>
              <a:t>Rank 2:</a:t>
            </a:r>
            <a:r>
              <a:rPr lang="en-GB" sz="2800" dirty="0"/>
              <a:t> 18 employees</a:t>
            </a:r>
          </a:p>
          <a:p>
            <a:r>
              <a:rPr lang="en-GB" sz="2800" b="1" dirty="0"/>
              <a:t>Rank 3:</a:t>
            </a:r>
            <a:r>
              <a:rPr lang="en-GB" sz="2800" dirty="0"/>
              <a:t> 31 employees</a:t>
            </a:r>
          </a:p>
          <a:p>
            <a:r>
              <a:rPr lang="en-GB" sz="2800" b="1" dirty="0"/>
              <a:t>Rank 4:</a:t>
            </a:r>
            <a:r>
              <a:rPr lang="en-GB" sz="2800" dirty="0"/>
              <a:t> 89 employees</a:t>
            </a:r>
          </a:p>
          <a:p>
            <a:r>
              <a:rPr lang="en-GB" sz="2800" b="1" dirty="0"/>
              <a:t>Rank 5:</a:t>
            </a:r>
            <a:r>
              <a:rPr lang="en-GB" sz="2800" dirty="0"/>
              <a:t> 44 employees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45297" y="2359474"/>
            <a:ext cx="8534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find out the efficiency and effective workers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333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Suresh S</cp:lastModifiedBy>
  <cp:revision>11</cp:revision>
  <dcterms:created xsi:type="dcterms:W3CDTF">2024-03-27T08:07:22Z</dcterms:created>
  <dcterms:modified xsi:type="dcterms:W3CDTF">2024-10-04T06:22:48Z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