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2" r:id="rId8"/>
    <p:sldId id="261" r:id="rId9"/>
    <p:sldId id="263" r:id="rId10"/>
    <p:sldId id="268" r:id="rId11"/>
    <p:sldId id="267" r:id="rId12"/>
    <p:sldId id="266" r:id="rId13"/>
    <p:sldId id="265" r:id="rId14"/>
    <p:sldId id="264" r:id="rId15"/>
    <p:sldId id="271" r:id="rId16"/>
    <p:sldId id="270" r:id="rId17"/>
    <p:sldId id="269" r:id="rId18"/>
    <p:sldId id="278" r:id="rId19"/>
    <p:sldId id="276" r:id="rId20"/>
    <p:sldId id="274" r:id="rId21"/>
    <p:sldId id="273" r:id="rId22"/>
    <p:sldId id="272" r:id="rId23"/>
    <p:sldId id="279" r:id="rId24"/>
    <p:sldId id="280" r:id="rId25"/>
    <p:sldId id="282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b-book.com/db4/slide-dir/ch18-2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DBMS-</a:t>
            </a:r>
            <a:r>
              <a:rPr lang="en-US" sz="6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endParaRPr lang="en-US" sz="6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Schedules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Schedules – sequences that indicate the chronological order in which instructions of concurrent transactions are executed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schedule for a set of transactions must consist of all instructions of those transactions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preserve the order in which the instructions appear in each individual transaction.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Schedules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1371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T1 transfer $50 from A to B, and T2 transfer 10% of the balance from A to B. The following is a serial schedule, in which T1 is followed by T2.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629300"/>
            <a:ext cx="3030153" cy="316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334962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Continue….</a:t>
            </a:r>
            <a:endParaRPr lang="en-US" sz="3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T1 and T2 be the transactions defined previously. The following schedule is not a serial schedule, but it is equivalent to Schedule 1.</a:t>
            </a:r>
          </a:p>
          <a:p>
            <a:endParaRPr 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14600"/>
            <a:ext cx="3200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33528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4572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following concurrent schedule (Schedule 4 in the text) does not preserve the value of the sum A + 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Serializability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Assumption – Each transaction preserves database consistency.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 serial execution of a set of transactions preserves database consistency.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(possibly concurrent) schedule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it is equivalent to a serial schedule.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forms of schedule equivalence give rise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conflict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view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Conflict Serializability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Instructions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transactions Ti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respectively, conflict if and only if there exists some item Q accessed by both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at least one of these instructions wrote Q.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read(Q),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read(Q).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don’t conflict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read(Q),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write(Q).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They conflict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Swap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write(Q),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read(Q).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They conflict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Swap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write(Q),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write(Q).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They conflict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Swap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Intuitively, a conflict between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forces a (logical) temporal order between them.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consecutive in a schedule and they do not conflict, their results would remain the same even if they had been interchanged in the schedule.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Conflict Serializability (Cont.)</a:t>
            </a:r>
            <a:endParaRPr lang="en-US" sz="3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657600"/>
            <a:ext cx="20002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990600"/>
            <a:ext cx="868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If a schedule S can be transformed into a schedule S´ by a series of swaps of non-conflicting instructions, we say that S and S´ are conflict equivalent. </a:t>
            </a:r>
          </a:p>
          <a:p>
            <a:pPr>
              <a:buFont typeface="Arial" pitchFamily="34" charset="0"/>
              <a:buChar char="•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We say that a schedule S is conflict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if it is conflict equivalent to a serial schedule ! Example of a schedule that is not conflict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953000"/>
            <a:ext cx="8382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We are unable to swap instructions in the above schedule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to obtain either the serial schedule &lt;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T3, T4 &gt;, or the serial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schedule &lt;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T4, T3 &gt;.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Conflict Serializability (Cont.)</a:t>
            </a:r>
            <a:endParaRPr lang="en-US" sz="3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276600"/>
            <a:ext cx="21907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219200"/>
            <a:ext cx="8534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Schedule 3 below can be transformed into Schedule 1, a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serial schedule where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T2 follows T1, by series of swaps of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non-conflicting instructions. Therefore Schedule 3 is conflict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View Serializability</a:t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and S´ be two schedules with the same set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transactions.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and S´ are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view equivalent if the following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conditions are met: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1. For each data item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Q, if transaction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reads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initial value of Q</a:t>
            </a:r>
          </a:p>
          <a:p>
            <a:pPr algn="just"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schedule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S, then transaction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must, in schedule S´, also read </a:t>
            </a:r>
          </a:p>
          <a:p>
            <a:pPr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initial value of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2. For each data item Q if transaction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executes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read(Q) in </a:t>
            </a:r>
          </a:p>
          <a:p>
            <a:pPr algn="just"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schedule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S, and that value was produced by transaction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(if</a:t>
            </a:r>
          </a:p>
          <a:p>
            <a:pPr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any), then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must in schedule S´ also read the value of</a:t>
            </a:r>
          </a:p>
          <a:p>
            <a:pPr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Q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was produced by transaction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For each data item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Q, the transaction (if any) that performs the</a:t>
            </a:r>
          </a:p>
          <a:p>
            <a:pPr algn="just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final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Q) operation in schedule S must perform the final</a:t>
            </a:r>
          </a:p>
          <a:p>
            <a:pPr algn="just"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write(Q)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 in schedule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S´.</a:t>
            </a:r>
          </a:p>
          <a:p>
            <a:pPr algn="just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seen, view equivalence is also based purely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writes alone.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View Serializability (Cont.)</a:t>
            </a:r>
            <a:endParaRPr lang="en-US" sz="3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0" y="4343400"/>
            <a:ext cx="36385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914400"/>
            <a:ext cx="8458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 schedule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S is 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2500" b="1" i="1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 it is view equivalent to a serial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schedule.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! Every conflict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schedule is also view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! Schedule 9 (from text) — a schedule which is view-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but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not conflict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! Every view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schedule that is not conflict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has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blind writes.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Concept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State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Serializability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Recoverability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 for Serializability.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Recoverability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38800" y="5181600"/>
            <a:ext cx="18669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12954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Need to address the effect of transaction failures on concurrently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running transactions.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098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Recoverable schedule — if a transaction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reads a data items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previously written by a transaction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Ti , the commit operation of Ti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appears before the commit operation of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!The following schedule (Schedule 11) is not recoverable if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T9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commits immediately after the read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T8 should abort, T9 would have read (and possibly shown 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user) an inconsistent database state. Hence database must ensure that schedules are recoverable.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Recoverability (Cont.)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24224" y="3096419"/>
            <a:ext cx="3076575" cy="185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12192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Cascading rollback – a single transaction failure leads to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series of transaction rollbacks. Consider the following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schedule where none of the transactions has yet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committed (so the schedule is recoverable)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4102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T10 fails, T11 and T12 must also be rolled back.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lead to the undoing of a significant amount of 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Recoverability (Cont.)</a:t>
            </a:r>
            <a:endParaRPr lang="en-US" sz="45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Cascadeless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schedules — cascading rollbacks cannot occur;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pair of transactions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 and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such that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reads a 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item previously written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Ti, the commit operation of Ti appears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the read operation of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cascadeless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schedule is also recoverable.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desirable to restrict the schedules to those that 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cascadeless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Testing of Conflict Serializability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581400"/>
            <a:ext cx="3048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1295400"/>
            <a:ext cx="8229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Consider some schedule of a set of transactions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T1, T2,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...,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Tn</a:t>
            </a: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Precedence graph — a direct graph where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vertices are the transactions (names).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draw an arc from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Ti to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if the two transaction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conflict, and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Ti accessed the data item on which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conflict arose earlier.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may label the arc by the item that was accessed.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486400"/>
            <a:ext cx="7620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schedule is conflict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if and only if its precedence graph is acyclic.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505200"/>
            <a:ext cx="6172200" cy="128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9906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Precedence Graph for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(a) Schedule 1 and (b) Schedule 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https://www.db-book.com › slide-dir</a:t>
            </a:r>
          </a:p>
          <a:p>
            <a:r>
              <a:rPr lang="pt-BR" dirty="0">
                <a:hlinkClick r:id="rId2"/>
              </a:rPr>
              <a:t>Sixth Edition Avi Silberschatz Henry F. Korth</a:t>
            </a:r>
          </a:p>
          <a:p>
            <a:r>
              <a:rPr lang="pt-BR" dirty="0">
                <a:hlinkClick r:id="rId2"/>
              </a:rPr>
              <a:t>S. Sudarshan</a:t>
            </a:r>
          </a:p>
          <a:p>
            <a:r>
              <a:rPr lang="pt-BR" dirty="0"/>
              <a:t>Book-Database </a:t>
            </a:r>
            <a:r>
              <a:rPr lang="pt-BR" b="1" dirty="0"/>
              <a:t>System</a:t>
            </a:r>
            <a:r>
              <a:rPr lang="pt-BR" dirty="0"/>
              <a:t> Concepts.</a:t>
            </a:r>
          </a:p>
        </p:txBody>
      </p:sp>
    </p:spTree>
    <p:extLst>
      <p:ext uri="{BB962C8B-B14F-4D97-AF65-F5344CB8AC3E}">
        <p14:creationId xmlns:p14="http://schemas.microsoft.com/office/powerpoint/2010/main" val="154639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6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Transaction Concept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transaction is a unit of program execution that accesses and possibly updates various data items.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transaction must see a consistent database.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During transaction execution the database may be inconsistent.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transaction is committed, the database must be consistent.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main issues to deal with: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 Failures of various kinds, such as hardware failures and system crashes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 Concurrent execution of multiple transactions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ACID Properties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To preserve integrity of data, the database system must ensure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Atomicity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Either all operations of the transaction are properly reflected in the database or none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are!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Consistency.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Execution of a transaction in isolation preserves the consistency of the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database(that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means no other transaction should run concurrently when there is a transaction already running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Isolation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Although multiple transactions may execute concurrently, each transaction must be unaware of other concurrently executing transactions. Intermediate transaction results must be hidden from other concurrently executed transactions.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 That is, for every pair of transactions Ti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it appears to Ti that either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finished execution before Ti started, 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started execution after Ti finished.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Durability.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a transaction completes successfully, the changes it has made to the database persist, even if there are system failures.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of Fund Transfer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to transfer $50 from account A to account B: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read(A)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A := A – 50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write(A)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read(B)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5. B := B + 50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6. write(B)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Consistency requirement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the sum of A and B is unchanged by the execution of the transaction.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Atomicity requirement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— if the transaction fails after step 3 and before step 6, the system should ensure that its updates are not reflected in the database, else an inconsistency will result.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" marR="113030" algn="just">
              <a:lnSpc>
                <a:spcPct val="99800"/>
              </a:lnSpc>
              <a:spcBef>
                <a:spcPts val="685"/>
              </a:spcBef>
            </a:pP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Durability requirement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— once the user has been notified that the  transaction has completed (i.e., the transfer of the $50 has taken place), the  updates to the database by the transaction must persist even if there are  software or hardware failures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800" marR="113030" algn="just">
              <a:lnSpc>
                <a:spcPct val="99800"/>
              </a:lnSpc>
              <a:spcBef>
                <a:spcPts val="685"/>
              </a:spcBef>
            </a:pP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Isolation requirement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— if between steps 3 and 6 (of the fund transfer  transaction) , another transaction T2 is allowed to access the partially  updated database, it will see an inconsistent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database.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7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Transaction State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Active,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initial state; the transaction stays in this state while it is executing 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Partially committed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after the final statement has been executed.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Failed,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after the discovery that normal execution can no longer proceed.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Aborted,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after the transaction has been rolled back and the database restored to its state prior to the start of the transaction. Two options after it has been aborted: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restart the transaction – only if no internal logical error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kill the transaction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Committed,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after successful completion.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Transaction State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524000"/>
            <a:ext cx="5562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Concurrent Executions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Multiple transactions are allowed to run concurrently in the system. Advantages are: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increased processor and disk utilization, leading to better transaction throughput: one transaction can be using the CPU while another is reading from or writing to the disk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reduced average response time for transactions: short transactions need not wait behind long ones.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Concurrency control schemes – mechanisms to achieve isolation, i.e., to control the interaction among the concurrent transactions in order to prevent them from destroying the consistency of the database.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1691</Words>
  <Application>Microsoft Office PowerPoint</Application>
  <PresentationFormat>On-screen Show (4:3)</PresentationFormat>
  <Paragraphs>141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DBMS-Transactions</vt:lpstr>
      <vt:lpstr>PowerPoint Presentation</vt:lpstr>
      <vt:lpstr>Transaction Concept</vt:lpstr>
      <vt:lpstr>ACID Properties</vt:lpstr>
      <vt:lpstr>Example of Fund Transfer</vt:lpstr>
      <vt:lpstr>PowerPoint Presentation</vt:lpstr>
      <vt:lpstr>Transaction State</vt:lpstr>
      <vt:lpstr>Transaction State</vt:lpstr>
      <vt:lpstr>Concurrent Executions </vt:lpstr>
      <vt:lpstr>Schedules</vt:lpstr>
      <vt:lpstr>Example Schedules</vt:lpstr>
      <vt:lpstr>Continue….</vt:lpstr>
      <vt:lpstr>PowerPoint Presentation</vt:lpstr>
      <vt:lpstr>Serializability</vt:lpstr>
      <vt:lpstr>Conflict Serializability</vt:lpstr>
      <vt:lpstr>Conflict Serializability (Cont.)</vt:lpstr>
      <vt:lpstr>Conflict Serializability (Cont.)</vt:lpstr>
      <vt:lpstr> View Serializability </vt:lpstr>
      <vt:lpstr>View Serializability (Cont.)</vt:lpstr>
      <vt:lpstr>Recoverability</vt:lpstr>
      <vt:lpstr>Recoverability (Cont.)</vt:lpstr>
      <vt:lpstr>Recoverability (Cont.)</vt:lpstr>
      <vt:lpstr>Testing of Conflict Serializability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MPK</dc:creator>
  <cp:lastModifiedBy>sushantwankhede</cp:lastModifiedBy>
  <cp:revision>55</cp:revision>
  <dcterms:created xsi:type="dcterms:W3CDTF">2006-08-16T00:00:00Z</dcterms:created>
  <dcterms:modified xsi:type="dcterms:W3CDTF">2020-03-27T04:21:35Z</dcterms:modified>
</cp:coreProperties>
</file>