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6413"/>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600" b="1" i="0">
                <a:solidFill>
                  <a:schemeClr val="tx1"/>
                </a:solidFill>
                <a:latin typeface="Arial Narrow"/>
                <a:cs typeface="Arial Narrow"/>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350" b="0" i="0">
                <a:solidFill>
                  <a:schemeClr val="tx1"/>
                </a:solidFill>
                <a:latin typeface="Raleway"/>
                <a:cs typeface="Raleway"/>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Arial Narrow"/>
                <a:cs typeface="Arial Narrow"/>
              </a:defRPr>
            </a:lvl1pPr>
          </a:lstStyle>
          <a:p>
            <a:endParaRPr/>
          </a:p>
        </p:txBody>
      </p:sp>
      <p:sp>
        <p:nvSpPr>
          <p:cNvPr id="3" name="Holder 3"/>
          <p:cNvSpPr>
            <a:spLocks noGrp="1"/>
          </p:cNvSpPr>
          <p:nvPr>
            <p:ph type="body" idx="1"/>
          </p:nvPr>
        </p:nvSpPr>
        <p:spPr/>
        <p:txBody>
          <a:bodyPr lIns="0" tIns="0" rIns="0" bIns="0"/>
          <a:lstStyle>
            <a:lvl1pPr>
              <a:defRPr sz="1350" b="0" i="0">
                <a:solidFill>
                  <a:schemeClr val="tx1"/>
                </a:solidFill>
                <a:latin typeface="Raleway"/>
                <a:cs typeface="Raleway"/>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1999" y="6857999"/>
                </a:moveTo>
                <a:lnTo>
                  <a:pt x="0" y="6857999"/>
                </a:lnTo>
                <a:lnTo>
                  <a:pt x="0" y="0"/>
                </a:lnTo>
                <a:lnTo>
                  <a:pt x="12191999" y="0"/>
                </a:lnTo>
                <a:lnTo>
                  <a:pt x="12191999" y="6857999"/>
                </a:lnTo>
                <a:close/>
              </a:path>
            </a:pathLst>
          </a:custGeom>
          <a:solidFill>
            <a:srgbClr val="ECECEC"/>
          </a:solidFill>
        </p:spPr>
        <p:txBody>
          <a:bodyPr wrap="square" lIns="0" tIns="0" rIns="0" bIns="0" rtlCol="0"/>
          <a:lstStyle/>
          <a:p>
            <a:endParaRPr/>
          </a:p>
        </p:txBody>
      </p:sp>
      <p:sp>
        <p:nvSpPr>
          <p:cNvPr id="17" name="bg object 17"/>
          <p:cNvSpPr/>
          <p:nvPr/>
        </p:nvSpPr>
        <p:spPr>
          <a:xfrm>
            <a:off x="0" y="0"/>
            <a:ext cx="12192000" cy="6858000"/>
          </a:xfrm>
          <a:custGeom>
            <a:avLst/>
            <a:gdLst/>
            <a:ahLst/>
            <a:cxnLst/>
            <a:rect l="l" t="t" r="r" b="b"/>
            <a:pathLst>
              <a:path w="12192000" h="6858000">
                <a:moveTo>
                  <a:pt x="12191999" y="6857999"/>
                </a:moveTo>
                <a:lnTo>
                  <a:pt x="0" y="6857999"/>
                </a:lnTo>
                <a:lnTo>
                  <a:pt x="0" y="0"/>
                </a:lnTo>
                <a:lnTo>
                  <a:pt x="12191999" y="0"/>
                </a:lnTo>
                <a:lnTo>
                  <a:pt x="12191999" y="6857999"/>
                </a:lnTo>
                <a:close/>
              </a:path>
            </a:pathLst>
          </a:custGeom>
          <a:solidFill>
            <a:srgbClr val="000000">
              <a:alpha val="2038"/>
            </a:srgbClr>
          </a:solidFill>
        </p:spPr>
        <p:txBody>
          <a:bodyPr wrap="square" lIns="0" tIns="0" rIns="0" bIns="0" rtlCol="0"/>
          <a:lstStyle/>
          <a:p>
            <a:endParaRPr/>
          </a:p>
        </p:txBody>
      </p:sp>
      <p:sp>
        <p:nvSpPr>
          <p:cNvPr id="18" name="bg object 18"/>
          <p:cNvSpPr/>
          <p:nvPr/>
        </p:nvSpPr>
        <p:spPr>
          <a:xfrm>
            <a:off x="6953249" y="476249"/>
            <a:ext cx="4762500" cy="4762500"/>
          </a:xfrm>
          <a:custGeom>
            <a:avLst/>
            <a:gdLst/>
            <a:ahLst/>
            <a:cxnLst/>
            <a:rect l="l" t="t" r="r" b="b"/>
            <a:pathLst>
              <a:path w="4762500" h="4762500">
                <a:moveTo>
                  <a:pt x="2381249" y="4762499"/>
                </a:moveTo>
                <a:lnTo>
                  <a:pt x="2322811" y="4761782"/>
                </a:lnTo>
                <a:lnTo>
                  <a:pt x="2264407" y="4759631"/>
                </a:lnTo>
                <a:lnTo>
                  <a:pt x="2206074" y="4756047"/>
                </a:lnTo>
                <a:lnTo>
                  <a:pt x="2147846" y="4751033"/>
                </a:lnTo>
                <a:lnTo>
                  <a:pt x="2089759" y="4744591"/>
                </a:lnTo>
                <a:lnTo>
                  <a:pt x="2031847" y="4736725"/>
                </a:lnTo>
                <a:lnTo>
                  <a:pt x="1974146" y="4727441"/>
                </a:lnTo>
                <a:lnTo>
                  <a:pt x="1916690" y="4716744"/>
                </a:lnTo>
                <a:lnTo>
                  <a:pt x="1859514" y="4704640"/>
                </a:lnTo>
                <a:lnTo>
                  <a:pt x="1802652" y="4691135"/>
                </a:lnTo>
                <a:lnTo>
                  <a:pt x="1746140" y="4676241"/>
                </a:lnTo>
                <a:lnTo>
                  <a:pt x="1690009" y="4659963"/>
                </a:lnTo>
                <a:lnTo>
                  <a:pt x="1634294" y="4642313"/>
                </a:lnTo>
                <a:lnTo>
                  <a:pt x="1579030" y="4623300"/>
                </a:lnTo>
                <a:lnTo>
                  <a:pt x="1524249" y="4602938"/>
                </a:lnTo>
                <a:lnTo>
                  <a:pt x="1469984" y="4581236"/>
                </a:lnTo>
                <a:lnTo>
                  <a:pt x="1416268" y="4558210"/>
                </a:lnTo>
                <a:lnTo>
                  <a:pt x="1363134" y="4533872"/>
                </a:lnTo>
                <a:lnTo>
                  <a:pt x="1310612" y="4508238"/>
                </a:lnTo>
                <a:lnTo>
                  <a:pt x="1258737" y="4481323"/>
                </a:lnTo>
                <a:lnTo>
                  <a:pt x="1207536" y="4453143"/>
                </a:lnTo>
                <a:lnTo>
                  <a:pt x="1157043" y="4423714"/>
                </a:lnTo>
                <a:lnTo>
                  <a:pt x="1107286" y="4393056"/>
                </a:lnTo>
                <a:lnTo>
                  <a:pt x="1058298" y="4361185"/>
                </a:lnTo>
                <a:lnTo>
                  <a:pt x="1010106" y="4328122"/>
                </a:lnTo>
                <a:lnTo>
                  <a:pt x="962740" y="4293886"/>
                </a:lnTo>
                <a:lnTo>
                  <a:pt x="916229" y="4258498"/>
                </a:lnTo>
                <a:lnTo>
                  <a:pt x="870600" y="4221980"/>
                </a:lnTo>
                <a:lnTo>
                  <a:pt x="825881" y="4184352"/>
                </a:lnTo>
                <a:lnTo>
                  <a:pt x="782099" y="4145639"/>
                </a:lnTo>
                <a:lnTo>
                  <a:pt x="739280" y="4105862"/>
                </a:lnTo>
                <a:lnTo>
                  <a:pt x="697451" y="4065047"/>
                </a:lnTo>
                <a:lnTo>
                  <a:pt x="656635" y="4023217"/>
                </a:lnTo>
                <a:lnTo>
                  <a:pt x="616859" y="3980398"/>
                </a:lnTo>
                <a:lnTo>
                  <a:pt x="578145" y="3936617"/>
                </a:lnTo>
                <a:lnTo>
                  <a:pt x="540518" y="3891898"/>
                </a:lnTo>
                <a:lnTo>
                  <a:pt x="503998" y="3846269"/>
                </a:lnTo>
                <a:lnTo>
                  <a:pt x="468611" y="3799757"/>
                </a:lnTo>
                <a:lnTo>
                  <a:pt x="434375" y="3752392"/>
                </a:lnTo>
                <a:lnTo>
                  <a:pt x="401312" y="3704200"/>
                </a:lnTo>
                <a:lnTo>
                  <a:pt x="369441" y="3655212"/>
                </a:lnTo>
                <a:lnTo>
                  <a:pt x="338782" y="3605456"/>
                </a:lnTo>
                <a:lnTo>
                  <a:pt x="309354" y="3554963"/>
                </a:lnTo>
                <a:lnTo>
                  <a:pt x="281174" y="3503762"/>
                </a:lnTo>
                <a:lnTo>
                  <a:pt x="254258" y="3451886"/>
                </a:lnTo>
                <a:lnTo>
                  <a:pt x="228624" y="3399364"/>
                </a:lnTo>
                <a:lnTo>
                  <a:pt x="204286" y="3346230"/>
                </a:lnTo>
                <a:lnTo>
                  <a:pt x="181261" y="3292514"/>
                </a:lnTo>
                <a:lnTo>
                  <a:pt x="159559" y="3238249"/>
                </a:lnTo>
                <a:lnTo>
                  <a:pt x="139197" y="3183468"/>
                </a:lnTo>
                <a:lnTo>
                  <a:pt x="120185" y="3128204"/>
                </a:lnTo>
                <a:lnTo>
                  <a:pt x="102536" y="3072490"/>
                </a:lnTo>
                <a:lnTo>
                  <a:pt x="86258" y="3016359"/>
                </a:lnTo>
                <a:lnTo>
                  <a:pt x="71363" y="2959846"/>
                </a:lnTo>
                <a:lnTo>
                  <a:pt x="57859" y="2902984"/>
                </a:lnTo>
                <a:lnTo>
                  <a:pt x="45754" y="2845808"/>
                </a:lnTo>
                <a:lnTo>
                  <a:pt x="35057" y="2788352"/>
                </a:lnTo>
                <a:lnTo>
                  <a:pt x="25773" y="2730651"/>
                </a:lnTo>
                <a:lnTo>
                  <a:pt x="17908" y="2672740"/>
                </a:lnTo>
                <a:lnTo>
                  <a:pt x="11466" y="2614653"/>
                </a:lnTo>
                <a:lnTo>
                  <a:pt x="6452" y="2556425"/>
                </a:lnTo>
                <a:lnTo>
                  <a:pt x="2868" y="2498092"/>
                </a:lnTo>
                <a:lnTo>
                  <a:pt x="717" y="2439688"/>
                </a:lnTo>
                <a:lnTo>
                  <a:pt x="0" y="2381249"/>
                </a:lnTo>
                <a:lnTo>
                  <a:pt x="179" y="2352026"/>
                </a:lnTo>
                <a:lnTo>
                  <a:pt x="1613" y="2293604"/>
                </a:lnTo>
                <a:lnTo>
                  <a:pt x="4481" y="2235227"/>
                </a:lnTo>
                <a:lnTo>
                  <a:pt x="8780" y="2176947"/>
                </a:lnTo>
                <a:lnTo>
                  <a:pt x="14509" y="2118780"/>
                </a:lnTo>
                <a:lnTo>
                  <a:pt x="21663" y="2060781"/>
                </a:lnTo>
                <a:lnTo>
                  <a:pt x="30239" y="2002966"/>
                </a:lnTo>
                <a:lnTo>
                  <a:pt x="40229" y="1945388"/>
                </a:lnTo>
                <a:lnTo>
                  <a:pt x="51631" y="1888063"/>
                </a:lnTo>
                <a:lnTo>
                  <a:pt x="64436" y="1831044"/>
                </a:lnTo>
                <a:lnTo>
                  <a:pt x="78637" y="1774348"/>
                </a:lnTo>
                <a:lnTo>
                  <a:pt x="94224" y="1718026"/>
                </a:lnTo>
                <a:lnTo>
                  <a:pt x="111190" y="1662096"/>
                </a:lnTo>
                <a:lnTo>
                  <a:pt x="129521" y="1606606"/>
                </a:lnTo>
                <a:lnTo>
                  <a:pt x="149211" y="1551575"/>
                </a:lnTo>
                <a:lnTo>
                  <a:pt x="170243" y="1497052"/>
                </a:lnTo>
                <a:lnTo>
                  <a:pt x="192610" y="1443054"/>
                </a:lnTo>
                <a:lnTo>
                  <a:pt x="216291" y="1389628"/>
                </a:lnTo>
                <a:lnTo>
                  <a:pt x="241281" y="1336792"/>
                </a:lnTo>
                <a:lnTo>
                  <a:pt x="267556" y="1284594"/>
                </a:lnTo>
                <a:lnTo>
                  <a:pt x="295108" y="1233047"/>
                </a:lnTo>
                <a:lnTo>
                  <a:pt x="323912" y="1182200"/>
                </a:lnTo>
                <a:lnTo>
                  <a:pt x="353960" y="1132068"/>
                </a:lnTo>
                <a:lnTo>
                  <a:pt x="385225" y="1082696"/>
                </a:lnTo>
                <a:lnTo>
                  <a:pt x="417696" y="1034099"/>
                </a:lnTo>
                <a:lnTo>
                  <a:pt x="451346" y="986320"/>
                </a:lnTo>
                <a:lnTo>
                  <a:pt x="486163" y="939374"/>
                </a:lnTo>
                <a:lnTo>
                  <a:pt x="522117" y="893304"/>
                </a:lnTo>
                <a:lnTo>
                  <a:pt x="559196" y="848124"/>
                </a:lnTo>
                <a:lnTo>
                  <a:pt x="597367" y="803873"/>
                </a:lnTo>
                <a:lnTo>
                  <a:pt x="636618" y="760567"/>
                </a:lnTo>
                <a:lnTo>
                  <a:pt x="676913" y="718242"/>
                </a:lnTo>
                <a:lnTo>
                  <a:pt x="718242" y="676914"/>
                </a:lnTo>
                <a:lnTo>
                  <a:pt x="760566" y="636618"/>
                </a:lnTo>
                <a:lnTo>
                  <a:pt x="803873" y="597367"/>
                </a:lnTo>
                <a:lnTo>
                  <a:pt x="848123" y="559196"/>
                </a:lnTo>
                <a:lnTo>
                  <a:pt x="893304" y="522118"/>
                </a:lnTo>
                <a:lnTo>
                  <a:pt x="939374" y="486164"/>
                </a:lnTo>
                <a:lnTo>
                  <a:pt x="986319" y="451347"/>
                </a:lnTo>
                <a:lnTo>
                  <a:pt x="1034098" y="417697"/>
                </a:lnTo>
                <a:lnTo>
                  <a:pt x="1082696" y="385226"/>
                </a:lnTo>
                <a:lnTo>
                  <a:pt x="1132069" y="353961"/>
                </a:lnTo>
                <a:lnTo>
                  <a:pt x="1182201" y="323913"/>
                </a:lnTo>
                <a:lnTo>
                  <a:pt x="1233048" y="295109"/>
                </a:lnTo>
                <a:lnTo>
                  <a:pt x="1284594" y="267557"/>
                </a:lnTo>
                <a:lnTo>
                  <a:pt x="1336792" y="241282"/>
                </a:lnTo>
                <a:lnTo>
                  <a:pt x="1389628" y="216292"/>
                </a:lnTo>
                <a:lnTo>
                  <a:pt x="1443054" y="192610"/>
                </a:lnTo>
                <a:lnTo>
                  <a:pt x="1497052" y="170243"/>
                </a:lnTo>
                <a:lnTo>
                  <a:pt x="1551575" y="149212"/>
                </a:lnTo>
                <a:lnTo>
                  <a:pt x="1606606" y="129521"/>
                </a:lnTo>
                <a:lnTo>
                  <a:pt x="1662095" y="111190"/>
                </a:lnTo>
                <a:lnTo>
                  <a:pt x="1718026" y="94224"/>
                </a:lnTo>
                <a:lnTo>
                  <a:pt x="1774348" y="78637"/>
                </a:lnTo>
                <a:lnTo>
                  <a:pt x="1831044" y="64436"/>
                </a:lnTo>
                <a:lnTo>
                  <a:pt x="1888063" y="51632"/>
                </a:lnTo>
                <a:lnTo>
                  <a:pt x="1945387" y="40229"/>
                </a:lnTo>
                <a:lnTo>
                  <a:pt x="2002966" y="30238"/>
                </a:lnTo>
                <a:lnTo>
                  <a:pt x="2060781" y="21662"/>
                </a:lnTo>
                <a:lnTo>
                  <a:pt x="2118781" y="14509"/>
                </a:lnTo>
                <a:lnTo>
                  <a:pt x="2176947" y="8780"/>
                </a:lnTo>
                <a:lnTo>
                  <a:pt x="2235227" y="4481"/>
                </a:lnTo>
                <a:lnTo>
                  <a:pt x="2293604" y="1613"/>
                </a:lnTo>
                <a:lnTo>
                  <a:pt x="2352026" y="179"/>
                </a:lnTo>
                <a:lnTo>
                  <a:pt x="2381249" y="0"/>
                </a:lnTo>
                <a:lnTo>
                  <a:pt x="2410473" y="179"/>
                </a:lnTo>
                <a:lnTo>
                  <a:pt x="2468894" y="1613"/>
                </a:lnTo>
                <a:lnTo>
                  <a:pt x="2527271" y="4481"/>
                </a:lnTo>
                <a:lnTo>
                  <a:pt x="2585552" y="8780"/>
                </a:lnTo>
                <a:lnTo>
                  <a:pt x="2643718" y="14509"/>
                </a:lnTo>
                <a:lnTo>
                  <a:pt x="2701717" y="21662"/>
                </a:lnTo>
                <a:lnTo>
                  <a:pt x="2759532" y="30238"/>
                </a:lnTo>
                <a:lnTo>
                  <a:pt x="2817110" y="40229"/>
                </a:lnTo>
                <a:lnTo>
                  <a:pt x="2874434" y="51632"/>
                </a:lnTo>
                <a:lnTo>
                  <a:pt x="2931453" y="64436"/>
                </a:lnTo>
                <a:lnTo>
                  <a:pt x="2988150" y="78637"/>
                </a:lnTo>
                <a:lnTo>
                  <a:pt x="3044472" y="94224"/>
                </a:lnTo>
                <a:lnTo>
                  <a:pt x="3100403" y="111190"/>
                </a:lnTo>
                <a:lnTo>
                  <a:pt x="3155892" y="129521"/>
                </a:lnTo>
                <a:lnTo>
                  <a:pt x="3210922" y="149212"/>
                </a:lnTo>
                <a:lnTo>
                  <a:pt x="3265445" y="170243"/>
                </a:lnTo>
                <a:lnTo>
                  <a:pt x="3319443" y="192610"/>
                </a:lnTo>
                <a:lnTo>
                  <a:pt x="3372868" y="216292"/>
                </a:lnTo>
                <a:lnTo>
                  <a:pt x="3425704" y="241282"/>
                </a:lnTo>
                <a:lnTo>
                  <a:pt x="3477903" y="267557"/>
                </a:lnTo>
                <a:lnTo>
                  <a:pt x="3529449" y="295109"/>
                </a:lnTo>
                <a:lnTo>
                  <a:pt x="3580296" y="323913"/>
                </a:lnTo>
                <a:lnTo>
                  <a:pt x="3630429" y="353961"/>
                </a:lnTo>
                <a:lnTo>
                  <a:pt x="3679801" y="385226"/>
                </a:lnTo>
                <a:lnTo>
                  <a:pt x="3728399" y="417697"/>
                </a:lnTo>
                <a:lnTo>
                  <a:pt x="3776178" y="451347"/>
                </a:lnTo>
                <a:lnTo>
                  <a:pt x="3823124" y="486164"/>
                </a:lnTo>
                <a:lnTo>
                  <a:pt x="3869194" y="522118"/>
                </a:lnTo>
                <a:lnTo>
                  <a:pt x="3914375" y="559196"/>
                </a:lnTo>
                <a:lnTo>
                  <a:pt x="3958625" y="597367"/>
                </a:lnTo>
                <a:lnTo>
                  <a:pt x="4001931" y="636618"/>
                </a:lnTo>
                <a:lnTo>
                  <a:pt x="4044255" y="676914"/>
                </a:lnTo>
                <a:lnTo>
                  <a:pt x="4085584" y="718242"/>
                </a:lnTo>
                <a:lnTo>
                  <a:pt x="4125880" y="760567"/>
                </a:lnTo>
                <a:lnTo>
                  <a:pt x="4165131" y="803873"/>
                </a:lnTo>
                <a:lnTo>
                  <a:pt x="4203302" y="848124"/>
                </a:lnTo>
                <a:lnTo>
                  <a:pt x="4240381" y="893304"/>
                </a:lnTo>
                <a:lnTo>
                  <a:pt x="4276334" y="939374"/>
                </a:lnTo>
                <a:lnTo>
                  <a:pt x="4311152" y="986320"/>
                </a:lnTo>
                <a:lnTo>
                  <a:pt x="4344801" y="1034099"/>
                </a:lnTo>
                <a:lnTo>
                  <a:pt x="4377272" y="1082696"/>
                </a:lnTo>
                <a:lnTo>
                  <a:pt x="4408536" y="1132068"/>
                </a:lnTo>
                <a:lnTo>
                  <a:pt x="4438584" y="1182201"/>
                </a:lnTo>
                <a:lnTo>
                  <a:pt x="4467389" y="1233047"/>
                </a:lnTo>
                <a:lnTo>
                  <a:pt x="4494941" y="1284594"/>
                </a:lnTo>
                <a:lnTo>
                  <a:pt x="4521215" y="1336792"/>
                </a:lnTo>
                <a:lnTo>
                  <a:pt x="4546205" y="1389628"/>
                </a:lnTo>
                <a:lnTo>
                  <a:pt x="4569887" y="1443054"/>
                </a:lnTo>
                <a:lnTo>
                  <a:pt x="4592254" y="1497052"/>
                </a:lnTo>
                <a:lnTo>
                  <a:pt x="4613286" y="1551575"/>
                </a:lnTo>
                <a:lnTo>
                  <a:pt x="4632976" y="1606606"/>
                </a:lnTo>
                <a:lnTo>
                  <a:pt x="4651307" y="1662096"/>
                </a:lnTo>
                <a:lnTo>
                  <a:pt x="4668274" y="1718026"/>
                </a:lnTo>
                <a:lnTo>
                  <a:pt x="4683859" y="1774348"/>
                </a:lnTo>
                <a:lnTo>
                  <a:pt x="4698061" y="1831044"/>
                </a:lnTo>
                <a:lnTo>
                  <a:pt x="4710865" y="1888063"/>
                </a:lnTo>
                <a:lnTo>
                  <a:pt x="4722268" y="1945388"/>
                </a:lnTo>
                <a:lnTo>
                  <a:pt x="4732259" y="2002966"/>
                </a:lnTo>
                <a:lnTo>
                  <a:pt x="4740835" y="2060781"/>
                </a:lnTo>
                <a:lnTo>
                  <a:pt x="4747989" y="2118780"/>
                </a:lnTo>
                <a:lnTo>
                  <a:pt x="4753718" y="2176947"/>
                </a:lnTo>
                <a:lnTo>
                  <a:pt x="4758017" y="2235227"/>
                </a:lnTo>
                <a:lnTo>
                  <a:pt x="4760886" y="2293604"/>
                </a:lnTo>
                <a:lnTo>
                  <a:pt x="4762320" y="2352026"/>
                </a:lnTo>
                <a:lnTo>
                  <a:pt x="4762499" y="2381249"/>
                </a:lnTo>
                <a:lnTo>
                  <a:pt x="4762320" y="2410473"/>
                </a:lnTo>
                <a:lnTo>
                  <a:pt x="4760886" y="2468894"/>
                </a:lnTo>
                <a:lnTo>
                  <a:pt x="4758017" y="2527271"/>
                </a:lnTo>
                <a:lnTo>
                  <a:pt x="4753718" y="2585552"/>
                </a:lnTo>
                <a:lnTo>
                  <a:pt x="4747989" y="2643718"/>
                </a:lnTo>
                <a:lnTo>
                  <a:pt x="4740835" y="2701717"/>
                </a:lnTo>
                <a:lnTo>
                  <a:pt x="4732259" y="2759532"/>
                </a:lnTo>
                <a:lnTo>
                  <a:pt x="4722268" y="2817111"/>
                </a:lnTo>
                <a:lnTo>
                  <a:pt x="4710865" y="2874435"/>
                </a:lnTo>
                <a:lnTo>
                  <a:pt x="4698061" y="2931454"/>
                </a:lnTo>
                <a:lnTo>
                  <a:pt x="4683859" y="2988150"/>
                </a:lnTo>
                <a:lnTo>
                  <a:pt x="4668274" y="3044472"/>
                </a:lnTo>
                <a:lnTo>
                  <a:pt x="4651307" y="3100403"/>
                </a:lnTo>
                <a:lnTo>
                  <a:pt x="4632976" y="3155892"/>
                </a:lnTo>
                <a:lnTo>
                  <a:pt x="4613286" y="3210923"/>
                </a:lnTo>
                <a:lnTo>
                  <a:pt x="4592254" y="3265446"/>
                </a:lnTo>
                <a:lnTo>
                  <a:pt x="4569887" y="3319444"/>
                </a:lnTo>
                <a:lnTo>
                  <a:pt x="4546205" y="3372870"/>
                </a:lnTo>
                <a:lnTo>
                  <a:pt x="4521215" y="3425706"/>
                </a:lnTo>
                <a:lnTo>
                  <a:pt x="4494941" y="3477904"/>
                </a:lnTo>
                <a:lnTo>
                  <a:pt x="4467389" y="3529451"/>
                </a:lnTo>
                <a:lnTo>
                  <a:pt x="4438584" y="3580298"/>
                </a:lnTo>
                <a:lnTo>
                  <a:pt x="4408536" y="3630430"/>
                </a:lnTo>
                <a:lnTo>
                  <a:pt x="4377272" y="3679802"/>
                </a:lnTo>
                <a:lnTo>
                  <a:pt x="4344801" y="3728399"/>
                </a:lnTo>
                <a:lnTo>
                  <a:pt x="4311152" y="3776178"/>
                </a:lnTo>
                <a:lnTo>
                  <a:pt x="4276334" y="3823123"/>
                </a:lnTo>
                <a:lnTo>
                  <a:pt x="4240381" y="3869194"/>
                </a:lnTo>
                <a:lnTo>
                  <a:pt x="4203302" y="3914374"/>
                </a:lnTo>
                <a:lnTo>
                  <a:pt x="4165131" y="3958624"/>
                </a:lnTo>
                <a:lnTo>
                  <a:pt x="4125880" y="4001931"/>
                </a:lnTo>
                <a:lnTo>
                  <a:pt x="4085584" y="4044255"/>
                </a:lnTo>
                <a:lnTo>
                  <a:pt x="4044255" y="4085584"/>
                </a:lnTo>
                <a:lnTo>
                  <a:pt x="4001931" y="4125880"/>
                </a:lnTo>
                <a:lnTo>
                  <a:pt x="3958625" y="4165131"/>
                </a:lnTo>
                <a:lnTo>
                  <a:pt x="3914374" y="4203302"/>
                </a:lnTo>
                <a:lnTo>
                  <a:pt x="3869193" y="4240380"/>
                </a:lnTo>
                <a:lnTo>
                  <a:pt x="3823123" y="4276334"/>
                </a:lnTo>
                <a:lnTo>
                  <a:pt x="3776177" y="4311151"/>
                </a:lnTo>
                <a:lnTo>
                  <a:pt x="3728399" y="4344800"/>
                </a:lnTo>
                <a:lnTo>
                  <a:pt x="3679801" y="4377272"/>
                </a:lnTo>
                <a:lnTo>
                  <a:pt x="3630429" y="4408537"/>
                </a:lnTo>
                <a:lnTo>
                  <a:pt x="3580297" y="4438585"/>
                </a:lnTo>
                <a:lnTo>
                  <a:pt x="3529450" y="4467390"/>
                </a:lnTo>
                <a:lnTo>
                  <a:pt x="3477905" y="4494942"/>
                </a:lnTo>
                <a:lnTo>
                  <a:pt x="3425705" y="4521216"/>
                </a:lnTo>
                <a:lnTo>
                  <a:pt x="3372869" y="4546205"/>
                </a:lnTo>
                <a:lnTo>
                  <a:pt x="3319444" y="4569887"/>
                </a:lnTo>
                <a:lnTo>
                  <a:pt x="3265446" y="4592254"/>
                </a:lnTo>
                <a:lnTo>
                  <a:pt x="3210923" y="4613286"/>
                </a:lnTo>
                <a:lnTo>
                  <a:pt x="3155892" y="4632977"/>
                </a:lnTo>
                <a:lnTo>
                  <a:pt x="3100403" y="4651308"/>
                </a:lnTo>
                <a:lnTo>
                  <a:pt x="3044472" y="4668275"/>
                </a:lnTo>
                <a:lnTo>
                  <a:pt x="2988150" y="4683861"/>
                </a:lnTo>
                <a:lnTo>
                  <a:pt x="2931454" y="4698063"/>
                </a:lnTo>
                <a:lnTo>
                  <a:pt x="2874435" y="4710867"/>
                </a:lnTo>
                <a:lnTo>
                  <a:pt x="2817111" y="4722269"/>
                </a:lnTo>
                <a:lnTo>
                  <a:pt x="2759533" y="4732260"/>
                </a:lnTo>
                <a:lnTo>
                  <a:pt x="2701718" y="4740836"/>
                </a:lnTo>
                <a:lnTo>
                  <a:pt x="2643718" y="4747990"/>
                </a:lnTo>
                <a:lnTo>
                  <a:pt x="2585552" y="4753719"/>
                </a:lnTo>
                <a:lnTo>
                  <a:pt x="2527271" y="4758018"/>
                </a:lnTo>
                <a:lnTo>
                  <a:pt x="2468894" y="4760886"/>
                </a:lnTo>
                <a:lnTo>
                  <a:pt x="2410473" y="4762320"/>
                </a:lnTo>
                <a:lnTo>
                  <a:pt x="2381249" y="4762499"/>
                </a:lnTo>
                <a:close/>
              </a:path>
            </a:pathLst>
          </a:custGeom>
          <a:solidFill>
            <a:srgbClr val="000000">
              <a:alpha val="3569"/>
            </a:srgbClr>
          </a:solidFill>
        </p:spPr>
        <p:txBody>
          <a:bodyPr wrap="square" lIns="0" tIns="0" rIns="0" bIns="0" rtlCol="0"/>
          <a:lstStyle/>
          <a:p>
            <a:endParaRPr/>
          </a:p>
        </p:txBody>
      </p:sp>
      <p:sp>
        <p:nvSpPr>
          <p:cNvPr id="19" name="bg object 19"/>
          <p:cNvSpPr/>
          <p:nvPr/>
        </p:nvSpPr>
        <p:spPr>
          <a:xfrm>
            <a:off x="0" y="4476749"/>
            <a:ext cx="2857500" cy="2381250"/>
          </a:xfrm>
          <a:custGeom>
            <a:avLst/>
            <a:gdLst/>
            <a:ahLst/>
            <a:cxnLst/>
            <a:rect l="l" t="t" r="r" b="b"/>
            <a:pathLst>
              <a:path w="2857500" h="2381250">
                <a:moveTo>
                  <a:pt x="2796971" y="2381250"/>
                </a:moveTo>
                <a:lnTo>
                  <a:pt x="0" y="2381250"/>
                </a:lnTo>
                <a:lnTo>
                  <a:pt x="0" y="255257"/>
                </a:lnTo>
                <a:lnTo>
                  <a:pt x="33938" y="236086"/>
                </a:lnTo>
                <a:lnTo>
                  <a:pt x="75175" y="214045"/>
                </a:lnTo>
                <a:lnTo>
                  <a:pt x="116934" y="193025"/>
                </a:lnTo>
                <a:lnTo>
                  <a:pt x="159203" y="173033"/>
                </a:lnTo>
                <a:lnTo>
                  <a:pt x="201943" y="154088"/>
                </a:lnTo>
                <a:lnTo>
                  <a:pt x="245142" y="136194"/>
                </a:lnTo>
                <a:lnTo>
                  <a:pt x="288760" y="119369"/>
                </a:lnTo>
                <a:lnTo>
                  <a:pt x="332785" y="103617"/>
                </a:lnTo>
                <a:lnTo>
                  <a:pt x="377176" y="88952"/>
                </a:lnTo>
                <a:lnTo>
                  <a:pt x="421921" y="75378"/>
                </a:lnTo>
                <a:lnTo>
                  <a:pt x="466979" y="62909"/>
                </a:lnTo>
                <a:lnTo>
                  <a:pt x="512335" y="51548"/>
                </a:lnTo>
                <a:lnTo>
                  <a:pt x="557951" y="41305"/>
                </a:lnTo>
                <a:lnTo>
                  <a:pt x="603810" y="32183"/>
                </a:lnTo>
                <a:lnTo>
                  <a:pt x="649873" y="24190"/>
                </a:lnTo>
                <a:lnTo>
                  <a:pt x="696125" y="17330"/>
                </a:lnTo>
                <a:lnTo>
                  <a:pt x="742524" y="11607"/>
                </a:lnTo>
                <a:lnTo>
                  <a:pt x="789057" y="7024"/>
                </a:lnTo>
                <a:lnTo>
                  <a:pt x="835682" y="3585"/>
                </a:lnTo>
                <a:lnTo>
                  <a:pt x="882383" y="1290"/>
                </a:lnTo>
                <a:lnTo>
                  <a:pt x="929120" y="143"/>
                </a:lnTo>
                <a:lnTo>
                  <a:pt x="952499" y="0"/>
                </a:lnTo>
                <a:lnTo>
                  <a:pt x="975871" y="143"/>
                </a:lnTo>
                <a:lnTo>
                  <a:pt x="1022608" y="1290"/>
                </a:lnTo>
                <a:lnTo>
                  <a:pt x="1069312" y="3585"/>
                </a:lnTo>
                <a:lnTo>
                  <a:pt x="1115938" y="7024"/>
                </a:lnTo>
                <a:lnTo>
                  <a:pt x="1162471" y="11607"/>
                </a:lnTo>
                <a:lnTo>
                  <a:pt x="1208870" y="17330"/>
                </a:lnTo>
                <a:lnTo>
                  <a:pt x="1255122" y="24190"/>
                </a:lnTo>
                <a:lnTo>
                  <a:pt x="1301186" y="32183"/>
                </a:lnTo>
                <a:lnTo>
                  <a:pt x="1347047" y="41305"/>
                </a:lnTo>
                <a:lnTo>
                  <a:pt x="1392662" y="51548"/>
                </a:lnTo>
                <a:lnTo>
                  <a:pt x="1438019" y="62909"/>
                </a:lnTo>
                <a:lnTo>
                  <a:pt x="1483077" y="75378"/>
                </a:lnTo>
                <a:lnTo>
                  <a:pt x="1527822" y="88952"/>
                </a:lnTo>
                <a:lnTo>
                  <a:pt x="1572214" y="103617"/>
                </a:lnTo>
                <a:lnTo>
                  <a:pt x="1616239" y="119369"/>
                </a:lnTo>
                <a:lnTo>
                  <a:pt x="1659857" y="136194"/>
                </a:lnTo>
                <a:lnTo>
                  <a:pt x="1703056" y="154088"/>
                </a:lnTo>
                <a:lnTo>
                  <a:pt x="1745796" y="173033"/>
                </a:lnTo>
                <a:lnTo>
                  <a:pt x="1788065" y="193025"/>
                </a:lnTo>
                <a:lnTo>
                  <a:pt x="1829824" y="214045"/>
                </a:lnTo>
                <a:lnTo>
                  <a:pt x="1871061" y="236086"/>
                </a:lnTo>
                <a:lnTo>
                  <a:pt x="1911738" y="259130"/>
                </a:lnTo>
                <a:lnTo>
                  <a:pt x="1951844" y="283168"/>
                </a:lnTo>
                <a:lnTo>
                  <a:pt x="1991342" y="308180"/>
                </a:lnTo>
                <a:lnTo>
                  <a:pt x="2030220" y="334157"/>
                </a:lnTo>
                <a:lnTo>
                  <a:pt x="2068442" y="361077"/>
                </a:lnTo>
                <a:lnTo>
                  <a:pt x="2105999" y="388931"/>
                </a:lnTo>
                <a:lnTo>
                  <a:pt x="2142855" y="417694"/>
                </a:lnTo>
                <a:lnTo>
                  <a:pt x="2178999" y="447357"/>
                </a:lnTo>
                <a:lnTo>
                  <a:pt x="2214400" y="477893"/>
                </a:lnTo>
                <a:lnTo>
                  <a:pt x="2249045" y="509294"/>
                </a:lnTo>
                <a:lnTo>
                  <a:pt x="2282905" y="541530"/>
                </a:lnTo>
                <a:lnTo>
                  <a:pt x="2315967" y="574594"/>
                </a:lnTo>
                <a:lnTo>
                  <a:pt x="2348204" y="608453"/>
                </a:lnTo>
                <a:lnTo>
                  <a:pt x="2379605" y="643098"/>
                </a:lnTo>
                <a:lnTo>
                  <a:pt x="2410142" y="678499"/>
                </a:lnTo>
                <a:lnTo>
                  <a:pt x="2439805" y="714643"/>
                </a:lnTo>
                <a:lnTo>
                  <a:pt x="2468568" y="751499"/>
                </a:lnTo>
                <a:lnTo>
                  <a:pt x="2496421" y="789055"/>
                </a:lnTo>
                <a:lnTo>
                  <a:pt x="2523341" y="827278"/>
                </a:lnTo>
                <a:lnTo>
                  <a:pt x="2549318" y="866156"/>
                </a:lnTo>
                <a:lnTo>
                  <a:pt x="2574330" y="905654"/>
                </a:lnTo>
                <a:lnTo>
                  <a:pt x="2598368" y="945760"/>
                </a:lnTo>
                <a:lnTo>
                  <a:pt x="2621412" y="986438"/>
                </a:lnTo>
                <a:lnTo>
                  <a:pt x="2643453" y="1027675"/>
                </a:lnTo>
                <a:lnTo>
                  <a:pt x="2664473" y="1069433"/>
                </a:lnTo>
                <a:lnTo>
                  <a:pt x="2684465" y="1111702"/>
                </a:lnTo>
                <a:lnTo>
                  <a:pt x="2703410" y="1154442"/>
                </a:lnTo>
                <a:lnTo>
                  <a:pt x="2721304" y="1197642"/>
                </a:lnTo>
                <a:lnTo>
                  <a:pt x="2738129" y="1241260"/>
                </a:lnTo>
                <a:lnTo>
                  <a:pt x="2753881" y="1285285"/>
                </a:lnTo>
                <a:lnTo>
                  <a:pt x="2768546" y="1329676"/>
                </a:lnTo>
                <a:lnTo>
                  <a:pt x="2782120" y="1374421"/>
                </a:lnTo>
                <a:lnTo>
                  <a:pt x="2794589" y="1419478"/>
                </a:lnTo>
                <a:lnTo>
                  <a:pt x="2805950" y="1464835"/>
                </a:lnTo>
                <a:lnTo>
                  <a:pt x="2816193" y="1510450"/>
                </a:lnTo>
                <a:lnTo>
                  <a:pt x="2825315" y="1556309"/>
                </a:lnTo>
                <a:lnTo>
                  <a:pt x="2833308" y="1602372"/>
                </a:lnTo>
                <a:lnTo>
                  <a:pt x="2840169" y="1648625"/>
                </a:lnTo>
                <a:lnTo>
                  <a:pt x="2845892" y="1695024"/>
                </a:lnTo>
                <a:lnTo>
                  <a:pt x="2850475" y="1741557"/>
                </a:lnTo>
                <a:lnTo>
                  <a:pt x="2853914" y="1788181"/>
                </a:lnTo>
                <a:lnTo>
                  <a:pt x="2856209" y="1834883"/>
                </a:lnTo>
                <a:lnTo>
                  <a:pt x="2857356" y="1881620"/>
                </a:lnTo>
                <a:lnTo>
                  <a:pt x="2857499" y="1904999"/>
                </a:lnTo>
                <a:lnTo>
                  <a:pt x="2857356" y="1928378"/>
                </a:lnTo>
                <a:lnTo>
                  <a:pt x="2856209" y="1975115"/>
                </a:lnTo>
                <a:lnTo>
                  <a:pt x="2853914" y="2021817"/>
                </a:lnTo>
                <a:lnTo>
                  <a:pt x="2850475" y="2068441"/>
                </a:lnTo>
                <a:lnTo>
                  <a:pt x="2845892" y="2114973"/>
                </a:lnTo>
                <a:lnTo>
                  <a:pt x="2840169" y="2161373"/>
                </a:lnTo>
                <a:lnTo>
                  <a:pt x="2833308" y="2207625"/>
                </a:lnTo>
                <a:lnTo>
                  <a:pt x="2825315" y="2253687"/>
                </a:lnTo>
                <a:lnTo>
                  <a:pt x="2816193" y="2299547"/>
                </a:lnTo>
                <a:lnTo>
                  <a:pt x="2805950" y="2345162"/>
                </a:lnTo>
                <a:lnTo>
                  <a:pt x="2796971" y="2381250"/>
                </a:lnTo>
                <a:close/>
              </a:path>
            </a:pathLst>
          </a:custGeom>
          <a:solidFill>
            <a:srgbClr val="000000">
              <a:alpha val="2549"/>
            </a:srgbClr>
          </a:solidFill>
        </p:spPr>
        <p:txBody>
          <a:bodyPr wrap="square" lIns="0" tIns="0" rIns="0" bIns="0" rtlCol="0"/>
          <a:lstStyle/>
          <a:p>
            <a:endParaRPr/>
          </a:p>
        </p:txBody>
      </p:sp>
      <p:sp>
        <p:nvSpPr>
          <p:cNvPr id="20" name="bg object 20"/>
          <p:cNvSpPr/>
          <p:nvPr/>
        </p:nvSpPr>
        <p:spPr>
          <a:xfrm>
            <a:off x="380999" y="304799"/>
            <a:ext cx="1247775" cy="361950"/>
          </a:xfrm>
          <a:custGeom>
            <a:avLst/>
            <a:gdLst/>
            <a:ahLst/>
            <a:cxnLst/>
            <a:rect l="l" t="t" r="r" b="b"/>
            <a:pathLst>
              <a:path w="1247775" h="361950">
                <a:moveTo>
                  <a:pt x="1066799" y="361949"/>
                </a:moveTo>
                <a:lnTo>
                  <a:pt x="180974" y="361949"/>
                </a:lnTo>
                <a:lnTo>
                  <a:pt x="172084" y="361732"/>
                </a:lnTo>
                <a:lnTo>
                  <a:pt x="128440" y="354159"/>
                </a:lnTo>
                <a:lnTo>
                  <a:pt x="87943" y="336208"/>
                </a:lnTo>
                <a:lnTo>
                  <a:pt x="53006" y="308943"/>
                </a:lnTo>
                <a:lnTo>
                  <a:pt x="25740" y="274006"/>
                </a:lnTo>
                <a:lnTo>
                  <a:pt x="7790" y="233509"/>
                </a:lnTo>
                <a:lnTo>
                  <a:pt x="217" y="189865"/>
                </a:lnTo>
                <a:lnTo>
                  <a:pt x="0" y="180974"/>
                </a:lnTo>
                <a:lnTo>
                  <a:pt x="217" y="172084"/>
                </a:lnTo>
                <a:lnTo>
                  <a:pt x="7790" y="128440"/>
                </a:lnTo>
                <a:lnTo>
                  <a:pt x="25740" y="87943"/>
                </a:lnTo>
                <a:lnTo>
                  <a:pt x="53006" y="53006"/>
                </a:lnTo>
                <a:lnTo>
                  <a:pt x="87943" y="25740"/>
                </a:lnTo>
                <a:lnTo>
                  <a:pt x="128440" y="7790"/>
                </a:lnTo>
                <a:lnTo>
                  <a:pt x="172084" y="217"/>
                </a:lnTo>
                <a:lnTo>
                  <a:pt x="180974" y="0"/>
                </a:lnTo>
                <a:lnTo>
                  <a:pt x="1066799" y="0"/>
                </a:lnTo>
                <a:lnTo>
                  <a:pt x="1110783" y="5425"/>
                </a:lnTo>
                <a:lnTo>
                  <a:pt x="1152111" y="21367"/>
                </a:lnTo>
                <a:lnTo>
                  <a:pt x="1188327" y="46873"/>
                </a:lnTo>
                <a:lnTo>
                  <a:pt x="1217274" y="80430"/>
                </a:lnTo>
                <a:lnTo>
                  <a:pt x="1237200" y="120016"/>
                </a:lnTo>
                <a:lnTo>
                  <a:pt x="1246905" y="163236"/>
                </a:lnTo>
                <a:lnTo>
                  <a:pt x="1247774" y="180974"/>
                </a:lnTo>
                <a:lnTo>
                  <a:pt x="1247557" y="189865"/>
                </a:lnTo>
                <a:lnTo>
                  <a:pt x="1239983" y="233509"/>
                </a:lnTo>
                <a:lnTo>
                  <a:pt x="1222033" y="274006"/>
                </a:lnTo>
                <a:lnTo>
                  <a:pt x="1194768" y="308943"/>
                </a:lnTo>
                <a:lnTo>
                  <a:pt x="1159830" y="336208"/>
                </a:lnTo>
                <a:lnTo>
                  <a:pt x="1119334" y="354159"/>
                </a:lnTo>
                <a:lnTo>
                  <a:pt x="1075690" y="361732"/>
                </a:lnTo>
                <a:lnTo>
                  <a:pt x="1066799" y="361949"/>
                </a:lnTo>
                <a:close/>
              </a:path>
            </a:pathLst>
          </a:custGeom>
          <a:solidFill>
            <a:srgbClr val="000000">
              <a:alpha val="10198"/>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1" i="0">
                <a:solidFill>
                  <a:schemeClr val="tx1"/>
                </a:solidFill>
                <a:latin typeface="Arial Narrow"/>
                <a:cs typeface="Arial Narrow"/>
              </a:defRPr>
            </a:lvl1pPr>
          </a:lstStyle>
          <a:p>
            <a:endParaRPr/>
          </a:p>
        </p:txBody>
      </p:sp>
      <p:sp>
        <p:nvSpPr>
          <p:cNvPr id="3" name="Holder 3"/>
          <p:cNvSpPr>
            <a:spLocks noGrp="1"/>
          </p:cNvSpPr>
          <p:nvPr>
            <p:ph sz="half" idx="2"/>
          </p:nvPr>
        </p:nvSpPr>
        <p:spPr>
          <a:xfrm>
            <a:off x="749299" y="1196975"/>
            <a:ext cx="4946650" cy="4335780"/>
          </a:xfrm>
          <a:prstGeom prst="rect">
            <a:avLst/>
          </a:prstGeom>
        </p:spPr>
        <p:txBody>
          <a:bodyPr wrap="square" lIns="0" tIns="0" rIns="0" bIns="0">
            <a:spAutoFit/>
          </a:bodyPr>
          <a:lstStyle>
            <a:lvl1pPr>
              <a:defRPr sz="5400" b="1" i="0">
                <a:solidFill>
                  <a:schemeClr val="tx1"/>
                </a:solidFill>
                <a:latin typeface="Arial Narrow"/>
                <a:cs typeface="Arial Narrow"/>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8/15/2025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Arial Narrow"/>
                <a:cs typeface="Arial Narrow"/>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8/15/2025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8/15/2025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464299" y="311150"/>
            <a:ext cx="3806825" cy="574040"/>
          </a:xfrm>
          <a:prstGeom prst="rect">
            <a:avLst/>
          </a:prstGeom>
        </p:spPr>
        <p:txBody>
          <a:bodyPr wrap="square" lIns="0" tIns="0" rIns="0" bIns="0">
            <a:spAutoFit/>
          </a:bodyPr>
          <a:lstStyle>
            <a:lvl1pPr>
              <a:defRPr sz="3600" b="1" i="0">
                <a:solidFill>
                  <a:schemeClr val="tx1"/>
                </a:solidFill>
                <a:latin typeface="Arial Narrow"/>
                <a:cs typeface="Arial Narrow"/>
              </a:defRPr>
            </a:lvl1pPr>
          </a:lstStyle>
          <a:p>
            <a:endParaRPr/>
          </a:p>
        </p:txBody>
      </p:sp>
      <p:sp>
        <p:nvSpPr>
          <p:cNvPr id="3" name="Holder 3"/>
          <p:cNvSpPr>
            <a:spLocks noGrp="1"/>
          </p:cNvSpPr>
          <p:nvPr>
            <p:ph type="body" idx="1"/>
          </p:nvPr>
        </p:nvSpPr>
        <p:spPr>
          <a:xfrm>
            <a:off x="514838" y="2321742"/>
            <a:ext cx="5288915" cy="3578225"/>
          </a:xfrm>
          <a:prstGeom prst="rect">
            <a:avLst/>
          </a:prstGeom>
        </p:spPr>
        <p:txBody>
          <a:bodyPr wrap="square" lIns="0" tIns="0" rIns="0" bIns="0">
            <a:spAutoFit/>
          </a:bodyPr>
          <a:lstStyle>
            <a:lvl1pPr>
              <a:defRPr sz="1350" b="0" i="0">
                <a:solidFill>
                  <a:schemeClr val="tx1"/>
                </a:solidFill>
                <a:latin typeface="Raleway"/>
                <a:cs typeface="Raleway"/>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8/15/2025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mailto:harikethanbola1234@gmail.com" TargetMode="Externa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asisinfobyte.com/"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1999" y="6857999"/>
                </a:moveTo>
                <a:lnTo>
                  <a:pt x="0" y="6857999"/>
                </a:lnTo>
                <a:lnTo>
                  <a:pt x="0" y="0"/>
                </a:lnTo>
                <a:lnTo>
                  <a:pt x="12191999" y="0"/>
                </a:lnTo>
                <a:lnTo>
                  <a:pt x="12191999" y="6857999"/>
                </a:lnTo>
                <a:close/>
              </a:path>
            </a:pathLst>
          </a:custGeom>
          <a:solidFill>
            <a:srgbClr val="ECECEC"/>
          </a:solidFill>
        </p:spPr>
        <p:txBody>
          <a:bodyPr wrap="square" lIns="0" tIns="0" rIns="0" bIns="0" rtlCol="0"/>
          <a:lstStyle/>
          <a:p>
            <a:endParaRPr/>
          </a:p>
        </p:txBody>
      </p:sp>
      <p:grpSp>
        <p:nvGrpSpPr>
          <p:cNvPr id="3" name="object 3"/>
          <p:cNvGrpSpPr/>
          <p:nvPr/>
        </p:nvGrpSpPr>
        <p:grpSpPr>
          <a:xfrm>
            <a:off x="0" y="0"/>
            <a:ext cx="12192000" cy="6858000"/>
            <a:chOff x="0" y="0"/>
            <a:chExt cx="12192000" cy="6858000"/>
          </a:xfrm>
        </p:grpSpPr>
        <p:sp>
          <p:nvSpPr>
            <p:cNvPr id="4" name="object 4"/>
            <p:cNvSpPr/>
            <p:nvPr/>
          </p:nvSpPr>
          <p:spPr>
            <a:xfrm>
              <a:off x="0" y="0"/>
              <a:ext cx="12192000" cy="6858000"/>
            </a:xfrm>
            <a:custGeom>
              <a:avLst/>
              <a:gdLst/>
              <a:ahLst/>
              <a:cxnLst/>
              <a:rect l="l" t="t" r="r" b="b"/>
              <a:pathLst>
                <a:path w="12192000" h="6858000">
                  <a:moveTo>
                    <a:pt x="12191999" y="6857999"/>
                  </a:moveTo>
                  <a:lnTo>
                    <a:pt x="0" y="6857999"/>
                  </a:lnTo>
                  <a:lnTo>
                    <a:pt x="0" y="0"/>
                  </a:lnTo>
                  <a:lnTo>
                    <a:pt x="12191999" y="0"/>
                  </a:lnTo>
                  <a:lnTo>
                    <a:pt x="12191999" y="6857999"/>
                  </a:lnTo>
                  <a:close/>
                </a:path>
              </a:pathLst>
            </a:custGeom>
            <a:solidFill>
              <a:srgbClr val="000000">
                <a:alpha val="4078"/>
              </a:srgbClr>
            </a:solidFill>
          </p:spPr>
          <p:txBody>
            <a:bodyPr wrap="square" lIns="0" tIns="0" rIns="0" bIns="0" rtlCol="0"/>
            <a:lstStyle/>
            <a:p>
              <a:endParaRPr/>
            </a:p>
          </p:txBody>
        </p:sp>
        <p:sp>
          <p:nvSpPr>
            <p:cNvPr id="5" name="object 5"/>
            <p:cNvSpPr/>
            <p:nvPr/>
          </p:nvSpPr>
          <p:spPr>
            <a:xfrm>
              <a:off x="6476999" y="0"/>
              <a:ext cx="5715000" cy="5715000"/>
            </a:xfrm>
            <a:custGeom>
              <a:avLst/>
              <a:gdLst/>
              <a:ahLst/>
              <a:cxnLst/>
              <a:rect l="l" t="t" r="r" b="b"/>
              <a:pathLst>
                <a:path w="5715000" h="5715000">
                  <a:moveTo>
                    <a:pt x="3809999" y="5714999"/>
                  </a:moveTo>
                  <a:lnTo>
                    <a:pt x="3763241" y="5714712"/>
                  </a:lnTo>
                  <a:lnTo>
                    <a:pt x="3716497" y="5713852"/>
                  </a:lnTo>
                  <a:lnTo>
                    <a:pt x="3669767" y="5712418"/>
                  </a:lnTo>
                  <a:lnTo>
                    <a:pt x="3623051" y="5710410"/>
                  </a:lnTo>
                  <a:lnTo>
                    <a:pt x="3576363" y="5707829"/>
                  </a:lnTo>
                  <a:lnTo>
                    <a:pt x="3529717" y="5704676"/>
                  </a:lnTo>
                  <a:lnTo>
                    <a:pt x="3483114" y="5700951"/>
                  </a:lnTo>
                  <a:lnTo>
                    <a:pt x="3436553" y="5696653"/>
                  </a:lnTo>
                  <a:lnTo>
                    <a:pt x="3390048" y="5691784"/>
                  </a:lnTo>
                  <a:lnTo>
                    <a:pt x="3343614" y="5686346"/>
                  </a:lnTo>
                  <a:lnTo>
                    <a:pt x="3297250" y="5680339"/>
                  </a:lnTo>
                  <a:lnTo>
                    <a:pt x="3250956" y="5673761"/>
                  </a:lnTo>
                  <a:lnTo>
                    <a:pt x="3204746" y="5666616"/>
                  </a:lnTo>
                  <a:lnTo>
                    <a:pt x="3158634" y="5658906"/>
                  </a:lnTo>
                  <a:lnTo>
                    <a:pt x="3112620" y="5650631"/>
                  </a:lnTo>
                  <a:lnTo>
                    <a:pt x="3066704" y="5641790"/>
                  </a:lnTo>
                  <a:lnTo>
                    <a:pt x="3020900" y="5632387"/>
                  </a:lnTo>
                  <a:lnTo>
                    <a:pt x="2975222" y="5622423"/>
                  </a:lnTo>
                  <a:lnTo>
                    <a:pt x="2929670" y="5611900"/>
                  </a:lnTo>
                  <a:lnTo>
                    <a:pt x="2884243" y="5600817"/>
                  </a:lnTo>
                  <a:lnTo>
                    <a:pt x="2838956" y="5589177"/>
                  </a:lnTo>
                  <a:lnTo>
                    <a:pt x="2793822" y="5576985"/>
                  </a:lnTo>
                  <a:lnTo>
                    <a:pt x="2748842" y="5564239"/>
                  </a:lnTo>
                  <a:lnTo>
                    <a:pt x="2704014" y="5550941"/>
                  </a:lnTo>
                  <a:lnTo>
                    <a:pt x="2659353" y="5537093"/>
                  </a:lnTo>
                  <a:lnTo>
                    <a:pt x="2614871" y="5522701"/>
                  </a:lnTo>
                  <a:lnTo>
                    <a:pt x="2570570" y="5507763"/>
                  </a:lnTo>
                  <a:lnTo>
                    <a:pt x="2526448" y="5492281"/>
                  </a:lnTo>
                  <a:lnTo>
                    <a:pt x="2482520" y="5476259"/>
                  </a:lnTo>
                  <a:lnTo>
                    <a:pt x="2438798" y="5459701"/>
                  </a:lnTo>
                  <a:lnTo>
                    <a:pt x="2395283" y="5442608"/>
                  </a:lnTo>
                  <a:lnTo>
                    <a:pt x="2351975" y="5424980"/>
                  </a:lnTo>
                  <a:lnTo>
                    <a:pt x="2308885" y="5406821"/>
                  </a:lnTo>
                  <a:lnTo>
                    <a:pt x="2266029" y="5388138"/>
                  </a:lnTo>
                  <a:lnTo>
                    <a:pt x="2223404" y="5368930"/>
                  </a:lnTo>
                  <a:lnTo>
                    <a:pt x="2181013" y="5349197"/>
                  </a:lnTo>
                  <a:lnTo>
                    <a:pt x="2138867" y="5328947"/>
                  </a:lnTo>
                  <a:lnTo>
                    <a:pt x="2096979" y="5308183"/>
                  </a:lnTo>
                  <a:lnTo>
                    <a:pt x="2055349" y="5286907"/>
                  </a:lnTo>
                  <a:lnTo>
                    <a:pt x="2013977" y="5265118"/>
                  </a:lnTo>
                  <a:lnTo>
                    <a:pt x="1972875" y="5242824"/>
                  </a:lnTo>
                  <a:lnTo>
                    <a:pt x="1932055" y="5220030"/>
                  </a:lnTo>
                  <a:lnTo>
                    <a:pt x="1891519" y="5196737"/>
                  </a:lnTo>
                  <a:lnTo>
                    <a:pt x="1851266" y="5172945"/>
                  </a:lnTo>
                  <a:lnTo>
                    <a:pt x="1811308" y="5148660"/>
                  </a:lnTo>
                  <a:lnTo>
                    <a:pt x="1771657" y="5123891"/>
                  </a:lnTo>
                  <a:lnTo>
                    <a:pt x="1732313" y="5098637"/>
                  </a:lnTo>
                  <a:lnTo>
                    <a:pt x="1693275" y="5072898"/>
                  </a:lnTo>
                  <a:lnTo>
                    <a:pt x="1654557" y="5046682"/>
                  </a:lnTo>
                  <a:lnTo>
                    <a:pt x="1616169" y="5019997"/>
                  </a:lnTo>
                  <a:lnTo>
                    <a:pt x="1578111" y="4992843"/>
                  </a:lnTo>
                  <a:lnTo>
                    <a:pt x="1540384" y="4965220"/>
                  </a:lnTo>
                  <a:lnTo>
                    <a:pt x="1502999" y="4937136"/>
                  </a:lnTo>
                  <a:lnTo>
                    <a:pt x="1465966" y="4908599"/>
                  </a:lnTo>
                  <a:lnTo>
                    <a:pt x="1429287" y="4879610"/>
                  </a:lnTo>
                  <a:lnTo>
                    <a:pt x="1392961" y="4850169"/>
                  </a:lnTo>
                  <a:lnTo>
                    <a:pt x="1356998" y="4820284"/>
                  </a:lnTo>
                  <a:lnTo>
                    <a:pt x="1321410" y="4789964"/>
                  </a:lnTo>
                  <a:lnTo>
                    <a:pt x="1286198" y="4759211"/>
                  </a:lnTo>
                  <a:lnTo>
                    <a:pt x="1251359" y="4728022"/>
                  </a:lnTo>
                  <a:lnTo>
                    <a:pt x="1216907" y="4696409"/>
                  </a:lnTo>
                  <a:lnTo>
                    <a:pt x="1182850" y="4664380"/>
                  </a:lnTo>
                  <a:lnTo>
                    <a:pt x="1149188" y="4631936"/>
                  </a:lnTo>
                  <a:lnTo>
                    <a:pt x="1115922" y="4599075"/>
                  </a:lnTo>
                  <a:lnTo>
                    <a:pt x="1083062" y="4565810"/>
                  </a:lnTo>
                  <a:lnTo>
                    <a:pt x="1050617" y="4532148"/>
                  </a:lnTo>
                  <a:lnTo>
                    <a:pt x="1018589" y="4498091"/>
                  </a:lnTo>
                  <a:lnTo>
                    <a:pt x="986976" y="4463638"/>
                  </a:lnTo>
                  <a:lnTo>
                    <a:pt x="955787" y="4428800"/>
                  </a:lnTo>
                  <a:lnTo>
                    <a:pt x="925033" y="4393587"/>
                  </a:lnTo>
                  <a:lnTo>
                    <a:pt x="894714" y="4357999"/>
                  </a:lnTo>
                  <a:lnTo>
                    <a:pt x="864830" y="4322037"/>
                  </a:lnTo>
                  <a:lnTo>
                    <a:pt x="835388" y="4285711"/>
                  </a:lnTo>
                  <a:lnTo>
                    <a:pt x="806399" y="4249031"/>
                  </a:lnTo>
                  <a:lnTo>
                    <a:pt x="777862" y="4211998"/>
                  </a:lnTo>
                  <a:lnTo>
                    <a:pt x="749778" y="4174613"/>
                  </a:lnTo>
                  <a:lnTo>
                    <a:pt x="722155" y="4136885"/>
                  </a:lnTo>
                  <a:lnTo>
                    <a:pt x="695000" y="4098828"/>
                  </a:lnTo>
                  <a:lnTo>
                    <a:pt x="668315" y="4060440"/>
                  </a:lnTo>
                  <a:lnTo>
                    <a:pt x="642100" y="4021721"/>
                  </a:lnTo>
                  <a:lnTo>
                    <a:pt x="616361" y="3982684"/>
                  </a:lnTo>
                  <a:lnTo>
                    <a:pt x="591107" y="3943340"/>
                  </a:lnTo>
                  <a:lnTo>
                    <a:pt x="566337" y="3903688"/>
                  </a:lnTo>
                  <a:lnTo>
                    <a:pt x="542053" y="3863730"/>
                  </a:lnTo>
                  <a:lnTo>
                    <a:pt x="518261" y="3823477"/>
                  </a:lnTo>
                  <a:lnTo>
                    <a:pt x="494968" y="3782941"/>
                  </a:lnTo>
                  <a:lnTo>
                    <a:pt x="472174" y="3742122"/>
                  </a:lnTo>
                  <a:lnTo>
                    <a:pt x="449880" y="3701021"/>
                  </a:lnTo>
                  <a:lnTo>
                    <a:pt x="428091" y="3659648"/>
                  </a:lnTo>
                  <a:lnTo>
                    <a:pt x="406815" y="3618018"/>
                  </a:lnTo>
                  <a:lnTo>
                    <a:pt x="386051" y="3576130"/>
                  </a:lnTo>
                  <a:lnTo>
                    <a:pt x="365800" y="3533984"/>
                  </a:lnTo>
                  <a:lnTo>
                    <a:pt x="346067" y="3491592"/>
                  </a:lnTo>
                  <a:lnTo>
                    <a:pt x="326860" y="3448968"/>
                  </a:lnTo>
                  <a:lnTo>
                    <a:pt x="308176" y="3406112"/>
                  </a:lnTo>
                  <a:lnTo>
                    <a:pt x="290018" y="3363023"/>
                  </a:lnTo>
                  <a:lnTo>
                    <a:pt x="272389" y="3319714"/>
                  </a:lnTo>
                  <a:lnTo>
                    <a:pt x="255296" y="3276199"/>
                  </a:lnTo>
                  <a:lnTo>
                    <a:pt x="238738" y="3232478"/>
                  </a:lnTo>
                  <a:lnTo>
                    <a:pt x="222715" y="3188549"/>
                  </a:lnTo>
                  <a:lnTo>
                    <a:pt x="207233" y="3144428"/>
                  </a:lnTo>
                  <a:lnTo>
                    <a:pt x="192296" y="3100127"/>
                  </a:lnTo>
                  <a:lnTo>
                    <a:pt x="177904" y="3055645"/>
                  </a:lnTo>
                  <a:lnTo>
                    <a:pt x="164056" y="3010983"/>
                  </a:lnTo>
                  <a:lnTo>
                    <a:pt x="150757" y="2966155"/>
                  </a:lnTo>
                  <a:lnTo>
                    <a:pt x="138012" y="2921174"/>
                  </a:lnTo>
                  <a:lnTo>
                    <a:pt x="125819" y="2876040"/>
                  </a:lnTo>
                  <a:lnTo>
                    <a:pt x="114180" y="2830754"/>
                  </a:lnTo>
                  <a:lnTo>
                    <a:pt x="103096" y="2785327"/>
                  </a:lnTo>
                  <a:lnTo>
                    <a:pt x="92573" y="2739775"/>
                  </a:lnTo>
                  <a:lnTo>
                    <a:pt x="82610" y="2694096"/>
                  </a:lnTo>
                  <a:lnTo>
                    <a:pt x="73206" y="2648293"/>
                  </a:lnTo>
                  <a:lnTo>
                    <a:pt x="64366" y="2602377"/>
                  </a:lnTo>
                  <a:lnTo>
                    <a:pt x="56090" y="2556364"/>
                  </a:lnTo>
                  <a:lnTo>
                    <a:pt x="48380" y="2510252"/>
                  </a:lnTo>
                  <a:lnTo>
                    <a:pt x="41236" y="2464042"/>
                  </a:lnTo>
                  <a:lnTo>
                    <a:pt x="34659" y="2417748"/>
                  </a:lnTo>
                  <a:lnTo>
                    <a:pt x="28652" y="2371384"/>
                  </a:lnTo>
                  <a:lnTo>
                    <a:pt x="23214" y="2324949"/>
                  </a:lnTo>
                  <a:lnTo>
                    <a:pt x="18345" y="2278445"/>
                  </a:lnTo>
                  <a:lnTo>
                    <a:pt x="14047" y="2231883"/>
                  </a:lnTo>
                  <a:lnTo>
                    <a:pt x="10322" y="2185280"/>
                  </a:lnTo>
                  <a:lnTo>
                    <a:pt x="7169" y="2138635"/>
                  </a:lnTo>
                  <a:lnTo>
                    <a:pt x="4588" y="2091947"/>
                  </a:lnTo>
                  <a:lnTo>
                    <a:pt x="2580" y="2045231"/>
                  </a:lnTo>
                  <a:lnTo>
                    <a:pt x="1146" y="1998501"/>
                  </a:lnTo>
                  <a:lnTo>
                    <a:pt x="286" y="1951757"/>
                  </a:lnTo>
                  <a:lnTo>
                    <a:pt x="0" y="1904999"/>
                  </a:lnTo>
                  <a:lnTo>
                    <a:pt x="286" y="1858241"/>
                  </a:lnTo>
                  <a:lnTo>
                    <a:pt x="1146" y="1811497"/>
                  </a:lnTo>
                  <a:lnTo>
                    <a:pt x="2580" y="1764767"/>
                  </a:lnTo>
                  <a:lnTo>
                    <a:pt x="4588" y="1718051"/>
                  </a:lnTo>
                  <a:lnTo>
                    <a:pt x="7169" y="1671364"/>
                  </a:lnTo>
                  <a:lnTo>
                    <a:pt x="10322" y="1624718"/>
                  </a:lnTo>
                  <a:lnTo>
                    <a:pt x="14047" y="1578115"/>
                  </a:lnTo>
                  <a:lnTo>
                    <a:pt x="18345" y="1531554"/>
                  </a:lnTo>
                  <a:lnTo>
                    <a:pt x="23214" y="1485049"/>
                  </a:lnTo>
                  <a:lnTo>
                    <a:pt x="28652" y="1438615"/>
                  </a:lnTo>
                  <a:lnTo>
                    <a:pt x="34659" y="1392250"/>
                  </a:lnTo>
                  <a:lnTo>
                    <a:pt x="41236" y="1345956"/>
                  </a:lnTo>
                  <a:lnTo>
                    <a:pt x="48380" y="1299746"/>
                  </a:lnTo>
                  <a:lnTo>
                    <a:pt x="56090" y="1253634"/>
                  </a:lnTo>
                  <a:lnTo>
                    <a:pt x="64366" y="1207621"/>
                  </a:lnTo>
                  <a:lnTo>
                    <a:pt x="73206" y="1161705"/>
                  </a:lnTo>
                  <a:lnTo>
                    <a:pt x="82610" y="1115902"/>
                  </a:lnTo>
                  <a:lnTo>
                    <a:pt x="92573" y="1070224"/>
                  </a:lnTo>
                  <a:lnTo>
                    <a:pt x="103097" y="1024671"/>
                  </a:lnTo>
                  <a:lnTo>
                    <a:pt x="114180" y="979245"/>
                  </a:lnTo>
                  <a:lnTo>
                    <a:pt x="125819" y="933958"/>
                  </a:lnTo>
                  <a:lnTo>
                    <a:pt x="138012" y="888824"/>
                  </a:lnTo>
                  <a:lnTo>
                    <a:pt x="150758" y="843843"/>
                  </a:lnTo>
                  <a:lnTo>
                    <a:pt x="164057" y="799015"/>
                  </a:lnTo>
                  <a:lnTo>
                    <a:pt x="177904" y="754353"/>
                  </a:lnTo>
                  <a:lnTo>
                    <a:pt x="192296" y="709872"/>
                  </a:lnTo>
                  <a:lnTo>
                    <a:pt x="207234" y="665570"/>
                  </a:lnTo>
                  <a:lnTo>
                    <a:pt x="222716" y="621449"/>
                  </a:lnTo>
                  <a:lnTo>
                    <a:pt x="238738" y="577521"/>
                  </a:lnTo>
                  <a:lnTo>
                    <a:pt x="255296" y="533799"/>
                  </a:lnTo>
                  <a:lnTo>
                    <a:pt x="272389" y="490284"/>
                  </a:lnTo>
                  <a:lnTo>
                    <a:pt x="290018" y="446976"/>
                  </a:lnTo>
                  <a:lnTo>
                    <a:pt x="308176" y="403886"/>
                  </a:lnTo>
                  <a:lnTo>
                    <a:pt x="326860" y="361030"/>
                  </a:lnTo>
                  <a:lnTo>
                    <a:pt x="346067" y="318406"/>
                  </a:lnTo>
                  <a:lnTo>
                    <a:pt x="365800" y="276015"/>
                  </a:lnTo>
                  <a:lnTo>
                    <a:pt x="386051" y="233868"/>
                  </a:lnTo>
                  <a:lnTo>
                    <a:pt x="406814" y="191980"/>
                  </a:lnTo>
                  <a:lnTo>
                    <a:pt x="428090" y="150350"/>
                  </a:lnTo>
                  <a:lnTo>
                    <a:pt x="449879" y="108978"/>
                  </a:lnTo>
                  <a:lnTo>
                    <a:pt x="472174" y="67876"/>
                  </a:lnTo>
                  <a:lnTo>
                    <a:pt x="494967" y="27057"/>
                  </a:lnTo>
                  <a:lnTo>
                    <a:pt x="5714999" y="0"/>
                  </a:lnTo>
                  <a:lnTo>
                    <a:pt x="5714999" y="5204481"/>
                  </a:lnTo>
                  <a:lnTo>
                    <a:pt x="5647122" y="5242824"/>
                  </a:lnTo>
                  <a:lnTo>
                    <a:pt x="5606021" y="5265118"/>
                  </a:lnTo>
                  <a:lnTo>
                    <a:pt x="5564648" y="5286907"/>
                  </a:lnTo>
                  <a:lnTo>
                    <a:pt x="5523017" y="5308183"/>
                  </a:lnTo>
                  <a:lnTo>
                    <a:pt x="5481129" y="5328947"/>
                  </a:lnTo>
                  <a:lnTo>
                    <a:pt x="5438982" y="5349197"/>
                  </a:lnTo>
                  <a:lnTo>
                    <a:pt x="5396590" y="5368930"/>
                  </a:lnTo>
                  <a:lnTo>
                    <a:pt x="5353966" y="5388138"/>
                  </a:lnTo>
                  <a:lnTo>
                    <a:pt x="5311110" y="5406821"/>
                  </a:lnTo>
                  <a:lnTo>
                    <a:pt x="5268021" y="5424980"/>
                  </a:lnTo>
                  <a:lnTo>
                    <a:pt x="5224713" y="5442608"/>
                  </a:lnTo>
                  <a:lnTo>
                    <a:pt x="5181198" y="5459701"/>
                  </a:lnTo>
                  <a:lnTo>
                    <a:pt x="5137476" y="5476259"/>
                  </a:lnTo>
                  <a:lnTo>
                    <a:pt x="5093547" y="5492281"/>
                  </a:lnTo>
                  <a:lnTo>
                    <a:pt x="5049426" y="5507763"/>
                  </a:lnTo>
                  <a:lnTo>
                    <a:pt x="5005125" y="5522701"/>
                  </a:lnTo>
                  <a:lnTo>
                    <a:pt x="4960644" y="5537093"/>
                  </a:lnTo>
                  <a:lnTo>
                    <a:pt x="4915982" y="5550941"/>
                  </a:lnTo>
                  <a:lnTo>
                    <a:pt x="4871155" y="5564239"/>
                  </a:lnTo>
                  <a:lnTo>
                    <a:pt x="4826174" y="5576985"/>
                  </a:lnTo>
                  <a:lnTo>
                    <a:pt x="4781040" y="5589177"/>
                  </a:lnTo>
                  <a:lnTo>
                    <a:pt x="4735753" y="5600817"/>
                  </a:lnTo>
                  <a:lnTo>
                    <a:pt x="4690326" y="5611900"/>
                  </a:lnTo>
                  <a:lnTo>
                    <a:pt x="4644774" y="5622423"/>
                  </a:lnTo>
                  <a:lnTo>
                    <a:pt x="4599096" y="5632387"/>
                  </a:lnTo>
                  <a:lnTo>
                    <a:pt x="4553292" y="5641790"/>
                  </a:lnTo>
                  <a:lnTo>
                    <a:pt x="4507376" y="5650631"/>
                  </a:lnTo>
                  <a:lnTo>
                    <a:pt x="4461363" y="5658906"/>
                  </a:lnTo>
                  <a:lnTo>
                    <a:pt x="4415251" y="5666616"/>
                  </a:lnTo>
                  <a:lnTo>
                    <a:pt x="4369041" y="5673761"/>
                  </a:lnTo>
                  <a:lnTo>
                    <a:pt x="4322747" y="5680339"/>
                  </a:lnTo>
                  <a:lnTo>
                    <a:pt x="4276383" y="5686346"/>
                  </a:lnTo>
                  <a:lnTo>
                    <a:pt x="4229948" y="5691784"/>
                  </a:lnTo>
                  <a:lnTo>
                    <a:pt x="4183444" y="5696653"/>
                  </a:lnTo>
                  <a:lnTo>
                    <a:pt x="4136883" y="5700951"/>
                  </a:lnTo>
                  <a:lnTo>
                    <a:pt x="4090279" y="5704676"/>
                  </a:lnTo>
                  <a:lnTo>
                    <a:pt x="4043634" y="5707829"/>
                  </a:lnTo>
                  <a:lnTo>
                    <a:pt x="3996947" y="5710410"/>
                  </a:lnTo>
                  <a:lnTo>
                    <a:pt x="3950231" y="5712418"/>
                  </a:lnTo>
                  <a:lnTo>
                    <a:pt x="3903501" y="5713852"/>
                  </a:lnTo>
                  <a:lnTo>
                    <a:pt x="3856757" y="5714712"/>
                  </a:lnTo>
                  <a:lnTo>
                    <a:pt x="3809999" y="5714999"/>
                  </a:lnTo>
                  <a:close/>
                </a:path>
              </a:pathLst>
            </a:custGeom>
            <a:solidFill>
              <a:srgbClr val="000000">
                <a:alpha val="7139"/>
              </a:srgbClr>
            </a:solidFill>
          </p:spPr>
          <p:txBody>
            <a:bodyPr wrap="square" lIns="0" tIns="0" rIns="0" bIns="0" rtlCol="0"/>
            <a:lstStyle/>
            <a:p>
              <a:endParaRPr/>
            </a:p>
          </p:txBody>
        </p:sp>
        <p:sp>
          <p:nvSpPr>
            <p:cNvPr id="6" name="object 6"/>
            <p:cNvSpPr/>
            <p:nvPr/>
          </p:nvSpPr>
          <p:spPr>
            <a:xfrm>
              <a:off x="0" y="4000499"/>
              <a:ext cx="2857500" cy="2857500"/>
            </a:xfrm>
            <a:custGeom>
              <a:avLst/>
              <a:gdLst/>
              <a:ahLst/>
              <a:cxnLst/>
              <a:rect l="l" t="t" r="r" b="b"/>
              <a:pathLst>
                <a:path w="2857500" h="2857500">
                  <a:moveTo>
                    <a:pt x="2809344" y="2857500"/>
                  </a:moveTo>
                  <a:lnTo>
                    <a:pt x="0" y="2857500"/>
                  </a:lnTo>
                  <a:lnTo>
                    <a:pt x="0" y="48155"/>
                  </a:lnTo>
                  <a:lnTo>
                    <a:pt x="40389" y="40229"/>
                  </a:lnTo>
                  <a:lnTo>
                    <a:pt x="97967" y="30238"/>
                  </a:lnTo>
                  <a:lnTo>
                    <a:pt x="155781" y="21662"/>
                  </a:lnTo>
                  <a:lnTo>
                    <a:pt x="213781" y="14509"/>
                  </a:lnTo>
                  <a:lnTo>
                    <a:pt x="271947" y="8780"/>
                  </a:lnTo>
                  <a:lnTo>
                    <a:pt x="330227" y="4481"/>
                  </a:lnTo>
                  <a:lnTo>
                    <a:pt x="388604" y="1613"/>
                  </a:lnTo>
                  <a:lnTo>
                    <a:pt x="447026" y="179"/>
                  </a:lnTo>
                  <a:lnTo>
                    <a:pt x="476249" y="0"/>
                  </a:lnTo>
                  <a:lnTo>
                    <a:pt x="505473" y="179"/>
                  </a:lnTo>
                  <a:lnTo>
                    <a:pt x="563894" y="1613"/>
                  </a:lnTo>
                  <a:lnTo>
                    <a:pt x="622272" y="4481"/>
                  </a:lnTo>
                  <a:lnTo>
                    <a:pt x="680552" y="8780"/>
                  </a:lnTo>
                  <a:lnTo>
                    <a:pt x="738718" y="14509"/>
                  </a:lnTo>
                  <a:lnTo>
                    <a:pt x="796717" y="21662"/>
                  </a:lnTo>
                  <a:lnTo>
                    <a:pt x="854532" y="30238"/>
                  </a:lnTo>
                  <a:lnTo>
                    <a:pt x="912111" y="40229"/>
                  </a:lnTo>
                  <a:lnTo>
                    <a:pt x="969435" y="51631"/>
                  </a:lnTo>
                  <a:lnTo>
                    <a:pt x="1026454" y="64435"/>
                  </a:lnTo>
                  <a:lnTo>
                    <a:pt x="1083150" y="78637"/>
                  </a:lnTo>
                  <a:lnTo>
                    <a:pt x="1139472" y="94224"/>
                  </a:lnTo>
                  <a:lnTo>
                    <a:pt x="1195403" y="111190"/>
                  </a:lnTo>
                  <a:lnTo>
                    <a:pt x="1250892" y="129521"/>
                  </a:lnTo>
                  <a:lnTo>
                    <a:pt x="1305923" y="149212"/>
                  </a:lnTo>
                  <a:lnTo>
                    <a:pt x="1360446" y="170243"/>
                  </a:lnTo>
                  <a:lnTo>
                    <a:pt x="1414445" y="192610"/>
                  </a:lnTo>
                  <a:lnTo>
                    <a:pt x="1467870" y="216292"/>
                  </a:lnTo>
                  <a:lnTo>
                    <a:pt x="1520706" y="241282"/>
                  </a:lnTo>
                  <a:lnTo>
                    <a:pt x="1572905" y="267557"/>
                  </a:lnTo>
                  <a:lnTo>
                    <a:pt x="1624451" y="295108"/>
                  </a:lnTo>
                  <a:lnTo>
                    <a:pt x="1675298" y="323913"/>
                  </a:lnTo>
                  <a:lnTo>
                    <a:pt x="1725430" y="353961"/>
                  </a:lnTo>
                  <a:lnTo>
                    <a:pt x="1774802" y="385225"/>
                  </a:lnTo>
                  <a:lnTo>
                    <a:pt x="1823400" y="417697"/>
                  </a:lnTo>
                  <a:lnTo>
                    <a:pt x="1871178" y="451347"/>
                  </a:lnTo>
                  <a:lnTo>
                    <a:pt x="1918124" y="486164"/>
                  </a:lnTo>
                  <a:lnTo>
                    <a:pt x="1964194" y="522117"/>
                  </a:lnTo>
                  <a:lnTo>
                    <a:pt x="2009375" y="559196"/>
                  </a:lnTo>
                  <a:lnTo>
                    <a:pt x="2053625" y="597367"/>
                  </a:lnTo>
                  <a:lnTo>
                    <a:pt x="2096932" y="636618"/>
                  </a:lnTo>
                  <a:lnTo>
                    <a:pt x="2139256" y="676914"/>
                  </a:lnTo>
                  <a:lnTo>
                    <a:pt x="2180585" y="718242"/>
                  </a:lnTo>
                  <a:lnTo>
                    <a:pt x="2220881" y="760566"/>
                  </a:lnTo>
                  <a:lnTo>
                    <a:pt x="2260132" y="803873"/>
                  </a:lnTo>
                  <a:lnTo>
                    <a:pt x="2298302" y="848124"/>
                  </a:lnTo>
                  <a:lnTo>
                    <a:pt x="2335381" y="893304"/>
                  </a:lnTo>
                  <a:lnTo>
                    <a:pt x="2371334" y="939374"/>
                  </a:lnTo>
                  <a:lnTo>
                    <a:pt x="2406152" y="986320"/>
                  </a:lnTo>
                  <a:lnTo>
                    <a:pt x="2439801" y="1034098"/>
                  </a:lnTo>
                  <a:lnTo>
                    <a:pt x="2472273" y="1082696"/>
                  </a:lnTo>
                  <a:lnTo>
                    <a:pt x="2503537" y="1132068"/>
                  </a:lnTo>
                  <a:lnTo>
                    <a:pt x="2533585" y="1182200"/>
                  </a:lnTo>
                  <a:lnTo>
                    <a:pt x="2562390" y="1233047"/>
                  </a:lnTo>
                  <a:lnTo>
                    <a:pt x="2589942" y="1284594"/>
                  </a:lnTo>
                  <a:lnTo>
                    <a:pt x="2616217" y="1336792"/>
                  </a:lnTo>
                  <a:lnTo>
                    <a:pt x="2641206" y="1389628"/>
                  </a:lnTo>
                  <a:lnTo>
                    <a:pt x="2664888" y="1443053"/>
                  </a:lnTo>
                  <a:lnTo>
                    <a:pt x="2687255" y="1497052"/>
                  </a:lnTo>
                  <a:lnTo>
                    <a:pt x="2708287" y="1551575"/>
                  </a:lnTo>
                  <a:lnTo>
                    <a:pt x="2727977" y="1606605"/>
                  </a:lnTo>
                  <a:lnTo>
                    <a:pt x="2746308" y="1662095"/>
                  </a:lnTo>
                  <a:lnTo>
                    <a:pt x="2763275" y="1718026"/>
                  </a:lnTo>
                  <a:lnTo>
                    <a:pt x="2778861" y="1774348"/>
                  </a:lnTo>
                  <a:lnTo>
                    <a:pt x="2793063" y="1831044"/>
                  </a:lnTo>
                  <a:lnTo>
                    <a:pt x="2805867" y="1888063"/>
                  </a:lnTo>
                  <a:lnTo>
                    <a:pt x="2817269" y="1945387"/>
                  </a:lnTo>
                  <a:lnTo>
                    <a:pt x="2827260" y="2002965"/>
                  </a:lnTo>
                  <a:lnTo>
                    <a:pt x="2835837" y="2060781"/>
                  </a:lnTo>
                  <a:lnTo>
                    <a:pt x="2842990" y="2118781"/>
                  </a:lnTo>
                  <a:lnTo>
                    <a:pt x="2848719" y="2176947"/>
                  </a:lnTo>
                  <a:lnTo>
                    <a:pt x="2853018" y="2235228"/>
                  </a:lnTo>
                  <a:lnTo>
                    <a:pt x="2855886" y="2293605"/>
                  </a:lnTo>
                  <a:lnTo>
                    <a:pt x="2857320" y="2352026"/>
                  </a:lnTo>
                  <a:lnTo>
                    <a:pt x="2857499" y="2381249"/>
                  </a:lnTo>
                  <a:lnTo>
                    <a:pt x="2857320" y="2410473"/>
                  </a:lnTo>
                  <a:lnTo>
                    <a:pt x="2855886" y="2468894"/>
                  </a:lnTo>
                  <a:lnTo>
                    <a:pt x="2853018" y="2527271"/>
                  </a:lnTo>
                  <a:lnTo>
                    <a:pt x="2848719" y="2585552"/>
                  </a:lnTo>
                  <a:lnTo>
                    <a:pt x="2842990" y="2643718"/>
                  </a:lnTo>
                  <a:lnTo>
                    <a:pt x="2835837" y="2701717"/>
                  </a:lnTo>
                  <a:lnTo>
                    <a:pt x="2827260" y="2759532"/>
                  </a:lnTo>
                  <a:lnTo>
                    <a:pt x="2817269" y="2817111"/>
                  </a:lnTo>
                  <a:lnTo>
                    <a:pt x="2809344" y="2857500"/>
                  </a:lnTo>
                  <a:close/>
                </a:path>
              </a:pathLst>
            </a:custGeom>
            <a:solidFill>
              <a:srgbClr val="000000">
                <a:alpha val="5099"/>
              </a:srgbClr>
            </a:solidFill>
          </p:spPr>
          <p:txBody>
            <a:bodyPr wrap="square" lIns="0" tIns="0" rIns="0" bIns="0" rtlCol="0"/>
            <a:lstStyle/>
            <a:p>
              <a:endParaRPr/>
            </a:p>
          </p:txBody>
        </p:sp>
        <p:sp>
          <p:nvSpPr>
            <p:cNvPr id="7" name="object 7"/>
            <p:cNvSpPr/>
            <p:nvPr/>
          </p:nvSpPr>
          <p:spPr>
            <a:xfrm>
              <a:off x="380999" y="304799"/>
              <a:ext cx="1552575" cy="361950"/>
            </a:xfrm>
            <a:custGeom>
              <a:avLst/>
              <a:gdLst/>
              <a:ahLst/>
              <a:cxnLst/>
              <a:rect l="l" t="t" r="r" b="b"/>
              <a:pathLst>
                <a:path w="1552575" h="361950">
                  <a:moveTo>
                    <a:pt x="1371599" y="361949"/>
                  </a:moveTo>
                  <a:lnTo>
                    <a:pt x="180974" y="361949"/>
                  </a:lnTo>
                  <a:lnTo>
                    <a:pt x="172084" y="361732"/>
                  </a:lnTo>
                  <a:lnTo>
                    <a:pt x="128440" y="354159"/>
                  </a:lnTo>
                  <a:lnTo>
                    <a:pt x="87943" y="336208"/>
                  </a:lnTo>
                  <a:lnTo>
                    <a:pt x="53006" y="308943"/>
                  </a:lnTo>
                  <a:lnTo>
                    <a:pt x="25740" y="274006"/>
                  </a:lnTo>
                  <a:lnTo>
                    <a:pt x="7790" y="233509"/>
                  </a:lnTo>
                  <a:lnTo>
                    <a:pt x="217" y="189865"/>
                  </a:lnTo>
                  <a:lnTo>
                    <a:pt x="0" y="180974"/>
                  </a:lnTo>
                  <a:lnTo>
                    <a:pt x="217" y="172084"/>
                  </a:lnTo>
                  <a:lnTo>
                    <a:pt x="7790" y="128440"/>
                  </a:lnTo>
                  <a:lnTo>
                    <a:pt x="25740" y="87943"/>
                  </a:lnTo>
                  <a:lnTo>
                    <a:pt x="53006" y="53006"/>
                  </a:lnTo>
                  <a:lnTo>
                    <a:pt x="87943" y="25740"/>
                  </a:lnTo>
                  <a:lnTo>
                    <a:pt x="128440" y="7790"/>
                  </a:lnTo>
                  <a:lnTo>
                    <a:pt x="172084" y="217"/>
                  </a:lnTo>
                  <a:lnTo>
                    <a:pt x="180974" y="0"/>
                  </a:lnTo>
                  <a:lnTo>
                    <a:pt x="1371599" y="0"/>
                  </a:lnTo>
                  <a:lnTo>
                    <a:pt x="1415583" y="5425"/>
                  </a:lnTo>
                  <a:lnTo>
                    <a:pt x="1456911" y="21367"/>
                  </a:lnTo>
                  <a:lnTo>
                    <a:pt x="1493127" y="46873"/>
                  </a:lnTo>
                  <a:lnTo>
                    <a:pt x="1522074" y="80430"/>
                  </a:lnTo>
                  <a:lnTo>
                    <a:pt x="1542000" y="120016"/>
                  </a:lnTo>
                  <a:lnTo>
                    <a:pt x="1551705" y="163236"/>
                  </a:lnTo>
                  <a:lnTo>
                    <a:pt x="1552574" y="180974"/>
                  </a:lnTo>
                  <a:lnTo>
                    <a:pt x="1552357" y="189865"/>
                  </a:lnTo>
                  <a:lnTo>
                    <a:pt x="1544783" y="233509"/>
                  </a:lnTo>
                  <a:lnTo>
                    <a:pt x="1526833" y="274006"/>
                  </a:lnTo>
                  <a:lnTo>
                    <a:pt x="1499568" y="308943"/>
                  </a:lnTo>
                  <a:lnTo>
                    <a:pt x="1464630" y="336208"/>
                  </a:lnTo>
                  <a:lnTo>
                    <a:pt x="1424134" y="354159"/>
                  </a:lnTo>
                  <a:lnTo>
                    <a:pt x="1380490" y="361732"/>
                  </a:lnTo>
                  <a:lnTo>
                    <a:pt x="1371599" y="361949"/>
                  </a:lnTo>
                  <a:close/>
                </a:path>
              </a:pathLst>
            </a:custGeom>
            <a:solidFill>
              <a:srgbClr val="000000">
                <a:alpha val="70199"/>
              </a:srgbClr>
            </a:solidFill>
          </p:spPr>
          <p:txBody>
            <a:bodyPr wrap="square" lIns="0" tIns="0" rIns="0" bIns="0" rtlCol="0"/>
            <a:lstStyle/>
            <a:p>
              <a:endParaRPr/>
            </a:p>
          </p:txBody>
        </p:sp>
      </p:grpSp>
      <p:sp>
        <p:nvSpPr>
          <p:cNvPr id="8" name="object 8"/>
          <p:cNvSpPr txBox="1"/>
          <p:nvPr/>
        </p:nvSpPr>
        <p:spPr>
          <a:xfrm>
            <a:off x="596899" y="373595"/>
            <a:ext cx="1123315" cy="201930"/>
          </a:xfrm>
          <a:prstGeom prst="rect">
            <a:avLst/>
          </a:prstGeom>
        </p:spPr>
        <p:txBody>
          <a:bodyPr vert="horz" wrap="square" lIns="0" tIns="13335" rIns="0" bIns="0" rtlCol="0">
            <a:spAutoFit/>
          </a:bodyPr>
          <a:lstStyle/>
          <a:p>
            <a:pPr marL="12700">
              <a:lnSpc>
                <a:spcPct val="100000"/>
              </a:lnSpc>
              <a:spcBef>
                <a:spcPts val="105"/>
              </a:spcBef>
            </a:pPr>
            <a:r>
              <a:rPr sz="1150" b="1" spc="-60" dirty="0">
                <a:solidFill>
                  <a:srgbClr val="FFFFFF"/>
                </a:solidFill>
                <a:latin typeface="Raleway SemiBold"/>
                <a:cs typeface="Raleway SemiBold"/>
              </a:rPr>
              <a:t>OASIS</a:t>
            </a:r>
            <a:r>
              <a:rPr sz="1150" b="1" spc="10" dirty="0">
                <a:solidFill>
                  <a:srgbClr val="FFFFFF"/>
                </a:solidFill>
                <a:latin typeface="Raleway SemiBold"/>
                <a:cs typeface="Raleway SemiBold"/>
              </a:rPr>
              <a:t> </a:t>
            </a:r>
            <a:r>
              <a:rPr sz="1150" b="1" spc="-45" dirty="0">
                <a:solidFill>
                  <a:srgbClr val="FFFFFF"/>
                </a:solidFill>
                <a:latin typeface="Raleway SemiBold"/>
                <a:cs typeface="Raleway SemiBold"/>
              </a:rPr>
              <a:t>INFOBYTE</a:t>
            </a:r>
            <a:endParaRPr sz="1150">
              <a:latin typeface="Raleway SemiBold"/>
              <a:cs typeface="Raleway SemiBold"/>
            </a:endParaRPr>
          </a:p>
        </p:txBody>
      </p:sp>
      <p:grpSp>
        <p:nvGrpSpPr>
          <p:cNvPr id="9" name="object 9"/>
          <p:cNvGrpSpPr/>
          <p:nvPr/>
        </p:nvGrpSpPr>
        <p:grpSpPr>
          <a:xfrm>
            <a:off x="11353798" y="6096000"/>
            <a:ext cx="457200" cy="457200"/>
            <a:chOff x="11353798" y="6096000"/>
            <a:chExt cx="457200" cy="457200"/>
          </a:xfrm>
        </p:grpSpPr>
        <p:sp>
          <p:nvSpPr>
            <p:cNvPr id="10" name="object 10"/>
            <p:cNvSpPr/>
            <p:nvPr/>
          </p:nvSpPr>
          <p:spPr>
            <a:xfrm>
              <a:off x="11353798" y="6096000"/>
              <a:ext cx="457200" cy="457200"/>
            </a:xfrm>
            <a:custGeom>
              <a:avLst/>
              <a:gdLst/>
              <a:ahLst/>
              <a:cxnLst/>
              <a:rect l="l" t="t" r="r" b="b"/>
              <a:pathLst>
                <a:path w="457200" h="457200">
                  <a:moveTo>
                    <a:pt x="236086" y="457199"/>
                  </a:moveTo>
                  <a:lnTo>
                    <a:pt x="221113" y="457199"/>
                  </a:lnTo>
                  <a:lnTo>
                    <a:pt x="213643" y="456832"/>
                  </a:lnTo>
                  <a:lnTo>
                    <a:pt x="169404" y="449528"/>
                  </a:lnTo>
                  <a:lnTo>
                    <a:pt x="127441" y="433735"/>
                  </a:lnTo>
                  <a:lnTo>
                    <a:pt x="89365" y="410059"/>
                  </a:lnTo>
                  <a:lnTo>
                    <a:pt x="56639" y="379409"/>
                  </a:lnTo>
                  <a:lnTo>
                    <a:pt x="30521" y="342963"/>
                  </a:lnTo>
                  <a:lnTo>
                    <a:pt x="12016" y="302122"/>
                  </a:lnTo>
                  <a:lnTo>
                    <a:pt x="1833" y="258456"/>
                  </a:lnTo>
                  <a:lnTo>
                    <a:pt x="0" y="236086"/>
                  </a:lnTo>
                  <a:lnTo>
                    <a:pt x="0" y="221112"/>
                  </a:lnTo>
                  <a:lnTo>
                    <a:pt x="5853" y="176658"/>
                  </a:lnTo>
                  <a:lnTo>
                    <a:pt x="20266" y="134201"/>
                  </a:lnTo>
                  <a:lnTo>
                    <a:pt x="42685" y="95370"/>
                  </a:lnTo>
                  <a:lnTo>
                    <a:pt x="72249" y="61660"/>
                  </a:lnTo>
                  <a:lnTo>
                    <a:pt x="107822" y="34365"/>
                  </a:lnTo>
                  <a:lnTo>
                    <a:pt x="148035" y="14535"/>
                  </a:lnTo>
                  <a:lnTo>
                    <a:pt x="191345" y="2931"/>
                  </a:lnTo>
                  <a:lnTo>
                    <a:pt x="221113" y="0"/>
                  </a:lnTo>
                  <a:lnTo>
                    <a:pt x="236086" y="0"/>
                  </a:lnTo>
                  <a:lnTo>
                    <a:pt x="280539" y="5852"/>
                  </a:lnTo>
                  <a:lnTo>
                    <a:pt x="322997" y="20265"/>
                  </a:lnTo>
                  <a:lnTo>
                    <a:pt x="361829" y="42683"/>
                  </a:lnTo>
                  <a:lnTo>
                    <a:pt x="395538" y="72249"/>
                  </a:lnTo>
                  <a:lnTo>
                    <a:pt x="422833" y="107821"/>
                  </a:lnTo>
                  <a:lnTo>
                    <a:pt x="442663" y="148035"/>
                  </a:lnTo>
                  <a:lnTo>
                    <a:pt x="454268" y="191344"/>
                  </a:lnTo>
                  <a:lnTo>
                    <a:pt x="457201" y="221112"/>
                  </a:lnTo>
                  <a:lnTo>
                    <a:pt x="457199" y="228599"/>
                  </a:lnTo>
                  <a:lnTo>
                    <a:pt x="457201" y="236086"/>
                  </a:lnTo>
                  <a:lnTo>
                    <a:pt x="451346" y="280539"/>
                  </a:lnTo>
                  <a:lnTo>
                    <a:pt x="436933" y="322997"/>
                  </a:lnTo>
                  <a:lnTo>
                    <a:pt x="414515" y="361827"/>
                  </a:lnTo>
                  <a:lnTo>
                    <a:pt x="384950" y="395538"/>
                  </a:lnTo>
                  <a:lnTo>
                    <a:pt x="349377" y="422832"/>
                  </a:lnTo>
                  <a:lnTo>
                    <a:pt x="309164" y="442663"/>
                  </a:lnTo>
                  <a:lnTo>
                    <a:pt x="265854" y="454267"/>
                  </a:lnTo>
                  <a:lnTo>
                    <a:pt x="243556" y="456832"/>
                  </a:lnTo>
                  <a:lnTo>
                    <a:pt x="236086" y="457199"/>
                  </a:lnTo>
                  <a:close/>
                </a:path>
              </a:pathLst>
            </a:custGeom>
            <a:solidFill>
              <a:srgbClr val="FFFFFF"/>
            </a:solidFill>
          </p:spPr>
          <p:txBody>
            <a:bodyPr wrap="square" lIns="0" tIns="0" rIns="0" bIns="0" rtlCol="0"/>
            <a:lstStyle/>
            <a:p>
              <a:endParaRPr/>
            </a:p>
          </p:txBody>
        </p:sp>
        <p:pic>
          <p:nvPicPr>
            <p:cNvPr id="11" name="object 11"/>
            <p:cNvPicPr/>
            <p:nvPr/>
          </p:nvPicPr>
          <p:blipFill>
            <a:blip r:embed="rId2" cstate="print"/>
            <a:stretch>
              <a:fillRect/>
            </a:stretch>
          </p:blipFill>
          <p:spPr>
            <a:xfrm>
              <a:off x="11547871" y="6240065"/>
              <a:ext cx="97594" cy="169068"/>
            </a:xfrm>
            <a:prstGeom prst="rect">
              <a:avLst/>
            </a:prstGeom>
          </p:spPr>
        </p:pic>
      </p:grpSp>
      <p:sp>
        <p:nvSpPr>
          <p:cNvPr id="14" name="object 14"/>
          <p:cNvSpPr txBox="1">
            <a:spLocks noGrp="1"/>
          </p:cNvSpPr>
          <p:nvPr>
            <p:ph type="title"/>
          </p:nvPr>
        </p:nvSpPr>
        <p:spPr>
          <a:xfrm>
            <a:off x="3864867" y="1482725"/>
            <a:ext cx="4443095" cy="2477135"/>
          </a:xfrm>
          <a:prstGeom prst="rect">
            <a:avLst/>
          </a:prstGeom>
        </p:spPr>
        <p:txBody>
          <a:bodyPr vert="horz" wrap="square" lIns="0" tIns="135255" rIns="0" bIns="0" rtlCol="0">
            <a:spAutoFit/>
          </a:bodyPr>
          <a:lstStyle/>
          <a:p>
            <a:pPr marL="12700" marR="5080" indent="1057275">
              <a:lnSpc>
                <a:spcPts val="9220"/>
              </a:lnSpc>
              <a:spcBef>
                <a:spcPts val="1065"/>
              </a:spcBef>
            </a:pPr>
            <a:r>
              <a:rPr sz="8400" spc="-695" dirty="0"/>
              <a:t>VOICE </a:t>
            </a:r>
            <a:r>
              <a:rPr sz="8400" spc="-515" dirty="0"/>
              <a:t>ASSISTANT</a:t>
            </a:r>
            <a:endParaRPr sz="8400"/>
          </a:p>
        </p:txBody>
      </p:sp>
      <p:sp>
        <p:nvSpPr>
          <p:cNvPr id="15" name="object 15"/>
          <p:cNvSpPr txBox="1"/>
          <p:nvPr/>
        </p:nvSpPr>
        <p:spPr>
          <a:xfrm>
            <a:off x="3482677" y="4096575"/>
            <a:ext cx="5217160" cy="523875"/>
          </a:xfrm>
          <a:prstGeom prst="rect">
            <a:avLst/>
          </a:prstGeom>
        </p:spPr>
        <p:txBody>
          <a:bodyPr vert="horz" wrap="square" lIns="0" tIns="14604" rIns="0" bIns="0" rtlCol="0">
            <a:spAutoFit/>
          </a:bodyPr>
          <a:lstStyle/>
          <a:p>
            <a:pPr marL="12700">
              <a:lnSpc>
                <a:spcPct val="100000"/>
              </a:lnSpc>
              <a:spcBef>
                <a:spcPts val="114"/>
              </a:spcBef>
            </a:pPr>
            <a:r>
              <a:rPr sz="3250" spc="-30" dirty="0">
                <a:latin typeface="Raleway"/>
                <a:cs typeface="Raleway"/>
              </a:rPr>
              <a:t>Project</a:t>
            </a:r>
            <a:r>
              <a:rPr sz="3250" spc="-170" dirty="0">
                <a:latin typeface="Raleway"/>
                <a:cs typeface="Raleway"/>
              </a:rPr>
              <a:t> </a:t>
            </a:r>
            <a:r>
              <a:rPr sz="3250" dirty="0">
                <a:latin typeface="Raleway"/>
                <a:cs typeface="Raleway"/>
              </a:rPr>
              <a:t>1:</a:t>
            </a:r>
            <a:r>
              <a:rPr sz="3250" spc="-120" dirty="0">
                <a:latin typeface="Raleway"/>
                <a:cs typeface="Raleway"/>
              </a:rPr>
              <a:t> </a:t>
            </a:r>
            <a:r>
              <a:rPr sz="3250" spc="-185" dirty="0">
                <a:latin typeface="Raleway"/>
                <a:cs typeface="Raleway"/>
              </a:rPr>
              <a:t>Wake</a:t>
            </a:r>
            <a:r>
              <a:rPr sz="3250" spc="-20" dirty="0">
                <a:latin typeface="Raleway"/>
                <a:cs typeface="Raleway"/>
              </a:rPr>
              <a:t> </a:t>
            </a:r>
            <a:r>
              <a:rPr sz="3250" spc="-165" dirty="0">
                <a:latin typeface="Raleway"/>
                <a:cs typeface="Raleway"/>
              </a:rPr>
              <a:t>Word</a:t>
            </a:r>
            <a:r>
              <a:rPr sz="3250" spc="-45" dirty="0">
                <a:latin typeface="Raleway"/>
                <a:cs typeface="Raleway"/>
              </a:rPr>
              <a:t> </a:t>
            </a:r>
            <a:r>
              <a:rPr sz="3250" dirty="0">
                <a:latin typeface="Raleway"/>
                <a:cs typeface="Raleway"/>
              </a:rPr>
              <a:t>"Hi</a:t>
            </a:r>
            <a:r>
              <a:rPr sz="3250" spc="-25" dirty="0">
                <a:latin typeface="Raleway"/>
                <a:cs typeface="Raleway"/>
              </a:rPr>
              <a:t> </a:t>
            </a:r>
            <a:r>
              <a:rPr sz="3250" spc="-20" dirty="0">
                <a:latin typeface="Raleway"/>
                <a:cs typeface="Raleway"/>
              </a:rPr>
              <a:t>Sri"</a:t>
            </a:r>
            <a:endParaRPr sz="3250">
              <a:latin typeface="Raleway"/>
              <a:cs typeface="Raleway"/>
            </a:endParaRPr>
          </a:p>
        </p:txBody>
      </p:sp>
      <p:sp>
        <p:nvSpPr>
          <p:cNvPr id="16" name="object 16"/>
          <p:cNvSpPr txBox="1"/>
          <p:nvPr/>
        </p:nvSpPr>
        <p:spPr>
          <a:xfrm>
            <a:off x="4951908" y="4889674"/>
            <a:ext cx="2278380" cy="326390"/>
          </a:xfrm>
          <a:prstGeom prst="rect">
            <a:avLst/>
          </a:prstGeom>
        </p:spPr>
        <p:txBody>
          <a:bodyPr vert="horz" wrap="square" lIns="0" tIns="15240" rIns="0" bIns="0" rtlCol="0">
            <a:spAutoFit/>
          </a:bodyPr>
          <a:lstStyle/>
          <a:p>
            <a:pPr marL="12700">
              <a:lnSpc>
                <a:spcPct val="100000"/>
              </a:lnSpc>
              <a:spcBef>
                <a:spcPts val="120"/>
              </a:spcBef>
            </a:pPr>
            <a:r>
              <a:rPr sz="1950" dirty="0">
                <a:latin typeface="Raleway"/>
                <a:cs typeface="Raleway"/>
              </a:rPr>
              <a:t>By</a:t>
            </a:r>
            <a:r>
              <a:rPr sz="1950" spc="-60" dirty="0">
                <a:latin typeface="Raleway"/>
                <a:cs typeface="Raleway"/>
              </a:rPr>
              <a:t> </a:t>
            </a:r>
            <a:r>
              <a:rPr sz="1950" dirty="0">
                <a:latin typeface="Raleway"/>
                <a:cs typeface="Raleway"/>
              </a:rPr>
              <a:t>Hari</a:t>
            </a:r>
            <a:r>
              <a:rPr sz="1950" spc="-20" dirty="0">
                <a:latin typeface="Raleway"/>
                <a:cs typeface="Raleway"/>
              </a:rPr>
              <a:t> </a:t>
            </a:r>
            <a:r>
              <a:rPr sz="1950" spc="-10" dirty="0">
                <a:latin typeface="Raleway"/>
                <a:cs typeface="Raleway"/>
              </a:rPr>
              <a:t>Kethan</a:t>
            </a:r>
            <a:r>
              <a:rPr sz="1950" spc="-20" dirty="0">
                <a:latin typeface="Raleway"/>
                <a:cs typeface="Raleway"/>
              </a:rPr>
              <a:t> Bola</a:t>
            </a:r>
            <a:endParaRPr sz="1950">
              <a:latin typeface="Raleway"/>
              <a:cs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9299" y="2511425"/>
            <a:ext cx="4445000" cy="1534160"/>
          </a:xfrm>
          <a:prstGeom prst="rect">
            <a:avLst/>
          </a:prstGeom>
        </p:spPr>
        <p:txBody>
          <a:bodyPr vert="horz" wrap="square" lIns="0" tIns="149860" rIns="0" bIns="0" rtlCol="0">
            <a:spAutoFit/>
          </a:bodyPr>
          <a:lstStyle/>
          <a:p>
            <a:pPr marL="12700" marR="5080">
              <a:lnSpc>
                <a:spcPts val="5400"/>
              </a:lnSpc>
              <a:spcBef>
                <a:spcPts val="1180"/>
              </a:spcBef>
            </a:pPr>
            <a:r>
              <a:rPr sz="5400" spc="-470" dirty="0"/>
              <a:t>RESULTS</a:t>
            </a:r>
            <a:r>
              <a:rPr sz="5400" spc="-100" dirty="0"/>
              <a:t> </a:t>
            </a:r>
            <a:r>
              <a:rPr sz="5400" spc="-50" dirty="0"/>
              <a:t>&amp; </a:t>
            </a:r>
            <a:r>
              <a:rPr sz="5400" spc="-365" dirty="0"/>
              <a:t>DEMONSTRATION</a:t>
            </a:r>
            <a:endParaRPr sz="5400"/>
          </a:p>
        </p:txBody>
      </p:sp>
      <p:grpSp>
        <p:nvGrpSpPr>
          <p:cNvPr id="3" name="object 3"/>
          <p:cNvGrpSpPr/>
          <p:nvPr/>
        </p:nvGrpSpPr>
        <p:grpSpPr>
          <a:xfrm>
            <a:off x="761999" y="5162549"/>
            <a:ext cx="228600" cy="933450"/>
            <a:chOff x="761999" y="5162549"/>
            <a:chExt cx="228600" cy="933450"/>
          </a:xfrm>
        </p:grpSpPr>
        <p:pic>
          <p:nvPicPr>
            <p:cNvPr id="4" name="object 4"/>
            <p:cNvPicPr/>
            <p:nvPr/>
          </p:nvPicPr>
          <p:blipFill>
            <a:blip r:embed="rId2" cstate="print"/>
            <a:stretch>
              <a:fillRect/>
            </a:stretch>
          </p:blipFill>
          <p:spPr>
            <a:xfrm>
              <a:off x="761999" y="5162549"/>
              <a:ext cx="228599" cy="228599"/>
            </a:xfrm>
            <a:prstGeom prst="rect">
              <a:avLst/>
            </a:prstGeom>
          </p:spPr>
        </p:pic>
        <p:pic>
          <p:nvPicPr>
            <p:cNvPr id="5" name="object 5"/>
            <p:cNvPicPr/>
            <p:nvPr/>
          </p:nvPicPr>
          <p:blipFill>
            <a:blip r:embed="rId2" cstate="print"/>
            <a:stretch>
              <a:fillRect/>
            </a:stretch>
          </p:blipFill>
          <p:spPr>
            <a:xfrm>
              <a:off x="761999" y="5867399"/>
              <a:ext cx="228599" cy="228599"/>
            </a:xfrm>
            <a:prstGeom prst="rect">
              <a:avLst/>
            </a:prstGeom>
          </p:spPr>
        </p:pic>
      </p:grpSp>
      <p:sp>
        <p:nvSpPr>
          <p:cNvPr id="6" name="object 6"/>
          <p:cNvSpPr txBox="1"/>
          <p:nvPr/>
        </p:nvSpPr>
        <p:spPr>
          <a:xfrm>
            <a:off x="749299" y="4256503"/>
            <a:ext cx="4682490" cy="1978025"/>
          </a:xfrm>
          <a:prstGeom prst="rect">
            <a:avLst/>
          </a:prstGeom>
        </p:spPr>
        <p:txBody>
          <a:bodyPr vert="horz" wrap="square" lIns="0" tIns="12065" rIns="0" bIns="0" rtlCol="0">
            <a:spAutoFit/>
          </a:bodyPr>
          <a:lstStyle/>
          <a:p>
            <a:pPr marL="12700" marR="264795">
              <a:lnSpc>
                <a:spcPct val="116900"/>
              </a:lnSpc>
              <a:spcBef>
                <a:spcPts val="95"/>
              </a:spcBef>
            </a:pPr>
            <a:r>
              <a:rPr sz="1550" spc="-80" dirty="0">
                <a:latin typeface="Raleway"/>
                <a:cs typeface="Raleway"/>
              </a:rPr>
              <a:t>The</a:t>
            </a:r>
            <a:r>
              <a:rPr sz="1550" spc="-35" dirty="0">
                <a:latin typeface="Raleway"/>
                <a:cs typeface="Raleway"/>
              </a:rPr>
              <a:t> </a:t>
            </a:r>
            <a:r>
              <a:rPr sz="1550" spc="-50" dirty="0">
                <a:latin typeface="Raleway"/>
                <a:cs typeface="Raleway"/>
              </a:rPr>
              <a:t>"Hi</a:t>
            </a:r>
            <a:r>
              <a:rPr sz="1550" spc="5" dirty="0">
                <a:latin typeface="Raleway"/>
                <a:cs typeface="Raleway"/>
              </a:rPr>
              <a:t> </a:t>
            </a:r>
            <a:r>
              <a:rPr sz="1550" spc="-55" dirty="0">
                <a:latin typeface="Raleway"/>
                <a:cs typeface="Raleway"/>
              </a:rPr>
              <a:t>Sri"</a:t>
            </a:r>
            <a:r>
              <a:rPr sz="1550" spc="-75" dirty="0">
                <a:latin typeface="Raleway"/>
                <a:cs typeface="Raleway"/>
              </a:rPr>
              <a:t> voice</a:t>
            </a:r>
            <a:r>
              <a:rPr sz="1550" dirty="0">
                <a:latin typeface="Raleway"/>
                <a:cs typeface="Raleway"/>
              </a:rPr>
              <a:t> </a:t>
            </a:r>
            <a:r>
              <a:rPr sz="1550" spc="-60" dirty="0">
                <a:latin typeface="Raleway"/>
                <a:cs typeface="Raleway"/>
              </a:rPr>
              <a:t>assistant</a:t>
            </a:r>
            <a:r>
              <a:rPr sz="1550" spc="5" dirty="0">
                <a:latin typeface="Raleway"/>
                <a:cs typeface="Raleway"/>
              </a:rPr>
              <a:t> </a:t>
            </a:r>
            <a:r>
              <a:rPr sz="1550" spc="-70" dirty="0">
                <a:latin typeface="Raleway"/>
                <a:cs typeface="Raleway"/>
              </a:rPr>
              <a:t>successfully</a:t>
            </a:r>
            <a:r>
              <a:rPr sz="1550" spc="-45" dirty="0">
                <a:latin typeface="Raleway"/>
                <a:cs typeface="Raleway"/>
              </a:rPr>
              <a:t> </a:t>
            </a:r>
            <a:r>
              <a:rPr sz="1550" spc="-80" dirty="0">
                <a:latin typeface="Raleway"/>
                <a:cs typeface="Raleway"/>
              </a:rPr>
              <a:t>achieved</a:t>
            </a:r>
            <a:r>
              <a:rPr sz="1550" spc="5" dirty="0">
                <a:latin typeface="Raleway"/>
                <a:cs typeface="Raleway"/>
              </a:rPr>
              <a:t> </a:t>
            </a:r>
            <a:r>
              <a:rPr sz="1550" spc="-25" dirty="0">
                <a:latin typeface="Raleway"/>
                <a:cs typeface="Raleway"/>
              </a:rPr>
              <a:t>the </a:t>
            </a:r>
            <a:r>
              <a:rPr sz="1550" spc="-70" dirty="0">
                <a:latin typeface="Raleway"/>
                <a:cs typeface="Raleway"/>
              </a:rPr>
              <a:t>project</a:t>
            </a:r>
            <a:r>
              <a:rPr sz="1550" spc="5" dirty="0">
                <a:latin typeface="Raleway"/>
                <a:cs typeface="Raleway"/>
              </a:rPr>
              <a:t> </a:t>
            </a:r>
            <a:r>
              <a:rPr sz="1550" spc="-70" dirty="0">
                <a:latin typeface="Raleway"/>
                <a:cs typeface="Raleway"/>
              </a:rPr>
              <a:t>objectives</a:t>
            </a:r>
            <a:r>
              <a:rPr sz="1550" spc="-40" dirty="0">
                <a:latin typeface="Raleway"/>
                <a:cs typeface="Raleway"/>
              </a:rPr>
              <a:t> </a:t>
            </a:r>
            <a:r>
              <a:rPr sz="1550" spc="-60" dirty="0">
                <a:latin typeface="Raleway"/>
                <a:cs typeface="Raleway"/>
              </a:rPr>
              <a:t>with</a:t>
            </a:r>
            <a:r>
              <a:rPr sz="1550" spc="5" dirty="0">
                <a:latin typeface="Raleway"/>
                <a:cs typeface="Raleway"/>
              </a:rPr>
              <a:t> </a:t>
            </a:r>
            <a:r>
              <a:rPr sz="1550" spc="-60" dirty="0">
                <a:latin typeface="Raleway"/>
                <a:cs typeface="Raleway"/>
              </a:rPr>
              <a:t>the</a:t>
            </a:r>
            <a:r>
              <a:rPr sz="1550" spc="5" dirty="0">
                <a:latin typeface="Raleway"/>
                <a:cs typeface="Raleway"/>
              </a:rPr>
              <a:t> </a:t>
            </a:r>
            <a:r>
              <a:rPr sz="1550" spc="-75" dirty="0">
                <a:latin typeface="Raleway"/>
                <a:cs typeface="Raleway"/>
              </a:rPr>
              <a:t>following</a:t>
            </a:r>
            <a:r>
              <a:rPr sz="1550" spc="5" dirty="0">
                <a:latin typeface="Raleway"/>
                <a:cs typeface="Raleway"/>
              </a:rPr>
              <a:t> </a:t>
            </a:r>
            <a:r>
              <a:rPr sz="1550" spc="-10" dirty="0">
                <a:latin typeface="Raleway"/>
                <a:cs typeface="Raleway"/>
              </a:rPr>
              <a:t>results:</a:t>
            </a:r>
            <a:endParaRPr sz="1550">
              <a:latin typeface="Raleway"/>
              <a:cs typeface="Raleway"/>
            </a:endParaRPr>
          </a:p>
          <a:p>
            <a:pPr marL="393065" marR="5080">
              <a:lnSpc>
                <a:spcPct val="112900"/>
              </a:lnSpc>
              <a:spcBef>
                <a:spcPts val="1275"/>
              </a:spcBef>
            </a:pPr>
            <a:r>
              <a:rPr sz="1550" spc="-65" dirty="0">
                <a:latin typeface="Raleway"/>
                <a:cs typeface="Raleway"/>
              </a:rPr>
              <a:t>Reliable</a:t>
            </a:r>
            <a:r>
              <a:rPr sz="1550" spc="-50" dirty="0">
                <a:latin typeface="Raleway"/>
                <a:cs typeface="Raleway"/>
              </a:rPr>
              <a:t> </a:t>
            </a:r>
            <a:r>
              <a:rPr sz="1550" spc="-85" dirty="0">
                <a:latin typeface="Raleway"/>
                <a:cs typeface="Raleway"/>
              </a:rPr>
              <a:t>wake</a:t>
            </a:r>
            <a:r>
              <a:rPr sz="1550" spc="-50" dirty="0">
                <a:latin typeface="Raleway"/>
                <a:cs typeface="Raleway"/>
              </a:rPr>
              <a:t> </a:t>
            </a:r>
            <a:r>
              <a:rPr sz="1550" spc="-90" dirty="0">
                <a:latin typeface="Raleway"/>
                <a:cs typeface="Raleway"/>
              </a:rPr>
              <a:t>word</a:t>
            </a:r>
            <a:r>
              <a:rPr sz="1550" spc="-5" dirty="0">
                <a:latin typeface="Raleway"/>
                <a:cs typeface="Raleway"/>
              </a:rPr>
              <a:t> </a:t>
            </a:r>
            <a:r>
              <a:rPr sz="1550" spc="-70" dirty="0">
                <a:latin typeface="Raleway"/>
                <a:cs typeface="Raleway"/>
              </a:rPr>
              <a:t>detection</a:t>
            </a:r>
            <a:r>
              <a:rPr sz="1550" spc="-50" dirty="0">
                <a:latin typeface="Raleway"/>
                <a:cs typeface="Raleway"/>
              </a:rPr>
              <a:t> </a:t>
            </a:r>
            <a:r>
              <a:rPr sz="1550" spc="-60" dirty="0">
                <a:latin typeface="Raleway"/>
                <a:cs typeface="Raleway"/>
              </a:rPr>
              <a:t>with</a:t>
            </a:r>
            <a:r>
              <a:rPr sz="1550" spc="-5" dirty="0">
                <a:latin typeface="Raleway"/>
                <a:cs typeface="Raleway"/>
              </a:rPr>
              <a:t> </a:t>
            </a:r>
            <a:r>
              <a:rPr sz="1550" spc="-80" dirty="0">
                <a:latin typeface="Raleway"/>
                <a:cs typeface="Raleway"/>
              </a:rPr>
              <a:t>95%</a:t>
            </a:r>
            <a:r>
              <a:rPr sz="1550" spc="-5" dirty="0">
                <a:latin typeface="Raleway"/>
                <a:cs typeface="Raleway"/>
              </a:rPr>
              <a:t> </a:t>
            </a:r>
            <a:r>
              <a:rPr sz="1550" spc="-75" dirty="0">
                <a:latin typeface="Raleway"/>
                <a:cs typeface="Raleway"/>
              </a:rPr>
              <a:t>accuracy</a:t>
            </a:r>
            <a:r>
              <a:rPr sz="1550" spc="-50" dirty="0">
                <a:latin typeface="Raleway"/>
                <a:cs typeface="Raleway"/>
              </a:rPr>
              <a:t> </a:t>
            </a:r>
            <a:r>
              <a:rPr sz="1550" spc="-25" dirty="0">
                <a:latin typeface="Raleway"/>
                <a:cs typeface="Raleway"/>
              </a:rPr>
              <a:t>in </a:t>
            </a:r>
            <a:r>
              <a:rPr sz="1550" spc="-75" dirty="0">
                <a:latin typeface="Raleway"/>
                <a:cs typeface="Raleway"/>
              </a:rPr>
              <a:t>normal</a:t>
            </a:r>
            <a:r>
              <a:rPr sz="1550" spc="-55" dirty="0">
                <a:latin typeface="Raleway"/>
                <a:cs typeface="Raleway"/>
              </a:rPr>
              <a:t> </a:t>
            </a:r>
            <a:r>
              <a:rPr sz="1550" spc="-10" dirty="0">
                <a:latin typeface="Raleway"/>
                <a:cs typeface="Raleway"/>
              </a:rPr>
              <a:t>environments</a:t>
            </a:r>
            <a:endParaRPr sz="1550">
              <a:latin typeface="Raleway"/>
              <a:cs typeface="Raleway"/>
            </a:endParaRPr>
          </a:p>
          <a:p>
            <a:pPr marL="393065" marR="85090">
              <a:lnSpc>
                <a:spcPct val="116900"/>
              </a:lnSpc>
              <a:spcBef>
                <a:spcPts val="1200"/>
              </a:spcBef>
            </a:pPr>
            <a:r>
              <a:rPr sz="1550" spc="-90" dirty="0">
                <a:latin typeface="Raleway"/>
                <a:cs typeface="Raleway"/>
              </a:rPr>
              <a:t>Fast</a:t>
            </a:r>
            <a:r>
              <a:rPr sz="1550" spc="-15" dirty="0">
                <a:latin typeface="Raleway"/>
                <a:cs typeface="Raleway"/>
              </a:rPr>
              <a:t> </a:t>
            </a:r>
            <a:r>
              <a:rPr sz="1550" spc="-80" dirty="0">
                <a:latin typeface="Raleway"/>
                <a:cs typeface="Raleway"/>
              </a:rPr>
              <a:t>response</a:t>
            </a:r>
            <a:r>
              <a:rPr sz="1550" spc="-15" dirty="0">
                <a:latin typeface="Raleway"/>
                <a:cs typeface="Raleway"/>
              </a:rPr>
              <a:t> </a:t>
            </a:r>
            <a:r>
              <a:rPr sz="1550" spc="-65" dirty="0">
                <a:latin typeface="Raleway"/>
                <a:cs typeface="Raleway"/>
              </a:rPr>
              <a:t>time</a:t>
            </a:r>
            <a:r>
              <a:rPr sz="1550" spc="-10" dirty="0">
                <a:latin typeface="Raleway"/>
                <a:cs typeface="Raleway"/>
              </a:rPr>
              <a:t> </a:t>
            </a:r>
            <a:r>
              <a:rPr sz="1550" spc="-70" dirty="0">
                <a:latin typeface="Raleway"/>
                <a:cs typeface="Raleway"/>
              </a:rPr>
              <a:t>averaging</a:t>
            </a:r>
            <a:r>
              <a:rPr sz="1550" spc="-15" dirty="0">
                <a:latin typeface="Raleway"/>
                <a:cs typeface="Raleway"/>
              </a:rPr>
              <a:t> </a:t>
            </a:r>
            <a:r>
              <a:rPr sz="1550" spc="-70" dirty="0">
                <a:latin typeface="Raleway"/>
                <a:cs typeface="Raleway"/>
              </a:rPr>
              <a:t>under</a:t>
            </a:r>
            <a:r>
              <a:rPr sz="1550" spc="-50" dirty="0">
                <a:latin typeface="Raleway"/>
                <a:cs typeface="Raleway"/>
              </a:rPr>
              <a:t> </a:t>
            </a:r>
            <a:r>
              <a:rPr sz="1550" dirty="0">
                <a:latin typeface="Raleway"/>
                <a:cs typeface="Raleway"/>
              </a:rPr>
              <a:t>2</a:t>
            </a:r>
            <a:r>
              <a:rPr sz="1550" spc="-15" dirty="0">
                <a:latin typeface="Raleway"/>
                <a:cs typeface="Raleway"/>
              </a:rPr>
              <a:t> </a:t>
            </a:r>
            <a:r>
              <a:rPr sz="1550" spc="-80" dirty="0">
                <a:latin typeface="Raleway"/>
                <a:cs typeface="Raleway"/>
              </a:rPr>
              <a:t>seconds</a:t>
            </a:r>
            <a:r>
              <a:rPr sz="1550" spc="-10" dirty="0">
                <a:latin typeface="Raleway"/>
                <a:cs typeface="Raleway"/>
              </a:rPr>
              <a:t> </a:t>
            </a:r>
            <a:r>
              <a:rPr sz="1550" spc="-25" dirty="0">
                <a:latin typeface="Raleway"/>
                <a:cs typeface="Raleway"/>
              </a:rPr>
              <a:t>for </a:t>
            </a:r>
            <a:r>
              <a:rPr sz="1550" spc="-10" dirty="0">
                <a:latin typeface="Raleway"/>
                <a:cs typeface="Raleway"/>
              </a:rPr>
              <a:t>commands</a:t>
            </a:r>
            <a:endParaRPr sz="1550">
              <a:latin typeface="Raleway"/>
              <a:cs typeface="Raleway"/>
            </a:endParaRPr>
          </a:p>
        </p:txBody>
      </p:sp>
      <p:pic>
        <p:nvPicPr>
          <p:cNvPr id="7" name="object 7"/>
          <p:cNvPicPr/>
          <p:nvPr/>
        </p:nvPicPr>
        <p:blipFill>
          <a:blip r:embed="rId2" cstate="print"/>
          <a:stretch>
            <a:fillRect/>
          </a:stretch>
        </p:blipFill>
        <p:spPr>
          <a:xfrm>
            <a:off x="761999" y="6429374"/>
            <a:ext cx="228599" cy="228599"/>
          </a:xfrm>
          <a:prstGeom prst="rect">
            <a:avLst/>
          </a:prstGeom>
        </p:spPr>
      </p:pic>
      <p:sp>
        <p:nvSpPr>
          <p:cNvPr id="8" name="object 8"/>
          <p:cNvSpPr txBox="1"/>
          <p:nvPr/>
        </p:nvSpPr>
        <p:spPr>
          <a:xfrm>
            <a:off x="1130300" y="6397129"/>
            <a:ext cx="4199890" cy="266065"/>
          </a:xfrm>
          <a:prstGeom prst="rect">
            <a:avLst/>
          </a:prstGeom>
        </p:spPr>
        <p:txBody>
          <a:bodyPr vert="horz" wrap="square" lIns="0" tIns="15875" rIns="0" bIns="0" rtlCol="0">
            <a:spAutoFit/>
          </a:bodyPr>
          <a:lstStyle/>
          <a:p>
            <a:pPr marL="12700">
              <a:lnSpc>
                <a:spcPct val="100000"/>
              </a:lnSpc>
              <a:spcBef>
                <a:spcPts val="125"/>
              </a:spcBef>
            </a:pPr>
            <a:r>
              <a:rPr sz="1550" spc="-70" dirty="0">
                <a:latin typeface="Raleway"/>
                <a:cs typeface="Raleway"/>
              </a:rPr>
              <a:t>Successful</a:t>
            </a:r>
            <a:r>
              <a:rPr sz="1550" spc="-55" dirty="0">
                <a:latin typeface="Raleway"/>
                <a:cs typeface="Raleway"/>
              </a:rPr>
              <a:t> </a:t>
            </a:r>
            <a:r>
              <a:rPr sz="1550" spc="-60" dirty="0">
                <a:latin typeface="Raleway"/>
                <a:cs typeface="Raleway"/>
              </a:rPr>
              <a:t>integration</a:t>
            </a:r>
            <a:r>
              <a:rPr sz="1550" dirty="0">
                <a:latin typeface="Raleway"/>
                <a:cs typeface="Raleway"/>
              </a:rPr>
              <a:t> </a:t>
            </a:r>
            <a:r>
              <a:rPr sz="1550" spc="-70" dirty="0">
                <a:latin typeface="Raleway"/>
                <a:cs typeface="Raleway"/>
              </a:rPr>
              <a:t>of</a:t>
            </a:r>
            <a:r>
              <a:rPr sz="1550" spc="-35" dirty="0">
                <a:latin typeface="Raleway"/>
                <a:cs typeface="Raleway"/>
              </a:rPr>
              <a:t> </a:t>
            </a:r>
            <a:r>
              <a:rPr sz="1550" spc="-70" dirty="0">
                <a:latin typeface="Raleway"/>
                <a:cs typeface="Raleway"/>
              </a:rPr>
              <a:t>multiple</a:t>
            </a:r>
            <a:r>
              <a:rPr sz="1550" dirty="0">
                <a:latin typeface="Raleway"/>
                <a:cs typeface="Raleway"/>
              </a:rPr>
              <a:t> </a:t>
            </a:r>
            <a:r>
              <a:rPr sz="1550" spc="-75" dirty="0">
                <a:latin typeface="Raleway"/>
                <a:cs typeface="Raleway"/>
              </a:rPr>
              <a:t>Python</a:t>
            </a:r>
            <a:r>
              <a:rPr sz="1550" spc="-5" dirty="0">
                <a:latin typeface="Raleway"/>
                <a:cs typeface="Raleway"/>
              </a:rPr>
              <a:t> </a:t>
            </a:r>
            <a:r>
              <a:rPr sz="1550" spc="-25" dirty="0">
                <a:latin typeface="Raleway"/>
                <a:cs typeface="Raleway"/>
              </a:rPr>
              <a:t>libraries</a:t>
            </a:r>
            <a:endParaRPr sz="1550">
              <a:latin typeface="Raleway"/>
              <a:cs typeface="Raleway"/>
            </a:endParaRPr>
          </a:p>
        </p:txBody>
      </p:sp>
      <p:grpSp>
        <p:nvGrpSpPr>
          <p:cNvPr id="9" name="object 9"/>
          <p:cNvGrpSpPr/>
          <p:nvPr/>
        </p:nvGrpSpPr>
        <p:grpSpPr>
          <a:xfrm>
            <a:off x="0" y="0"/>
            <a:ext cx="12192000" cy="6858000"/>
            <a:chOff x="0" y="0"/>
            <a:chExt cx="12192000" cy="6858000"/>
          </a:xfrm>
        </p:grpSpPr>
        <p:sp>
          <p:nvSpPr>
            <p:cNvPr id="10" name="object 10"/>
            <p:cNvSpPr/>
            <p:nvPr/>
          </p:nvSpPr>
          <p:spPr>
            <a:xfrm>
              <a:off x="0" y="0"/>
              <a:ext cx="12192000" cy="1714500"/>
            </a:xfrm>
            <a:custGeom>
              <a:avLst/>
              <a:gdLst/>
              <a:ahLst/>
              <a:cxnLst/>
              <a:rect l="l" t="t" r="r" b="b"/>
              <a:pathLst>
                <a:path w="12192000" h="1714500">
                  <a:moveTo>
                    <a:pt x="7924799" y="1714499"/>
                  </a:moveTo>
                  <a:lnTo>
                    <a:pt x="0" y="1714499"/>
                  </a:lnTo>
                  <a:lnTo>
                    <a:pt x="0" y="0"/>
                  </a:lnTo>
                  <a:lnTo>
                    <a:pt x="12191999" y="0"/>
                  </a:lnTo>
                  <a:lnTo>
                    <a:pt x="7924799" y="1714499"/>
                  </a:lnTo>
                  <a:close/>
                </a:path>
              </a:pathLst>
            </a:custGeom>
            <a:solidFill>
              <a:srgbClr val="ECECEC"/>
            </a:solidFill>
          </p:spPr>
          <p:txBody>
            <a:bodyPr wrap="square" lIns="0" tIns="0" rIns="0" bIns="0" rtlCol="0"/>
            <a:lstStyle/>
            <a:p>
              <a:endParaRPr/>
            </a:p>
          </p:txBody>
        </p:sp>
        <p:sp>
          <p:nvSpPr>
            <p:cNvPr id="11" name="object 11"/>
            <p:cNvSpPr/>
            <p:nvPr/>
          </p:nvSpPr>
          <p:spPr>
            <a:xfrm>
              <a:off x="0" y="0"/>
              <a:ext cx="12192000" cy="6858000"/>
            </a:xfrm>
            <a:custGeom>
              <a:avLst/>
              <a:gdLst/>
              <a:ahLst/>
              <a:cxnLst/>
              <a:rect l="l" t="t" r="r" b="b"/>
              <a:pathLst>
                <a:path w="12192000" h="6858000">
                  <a:moveTo>
                    <a:pt x="12191999" y="6857999"/>
                  </a:moveTo>
                  <a:lnTo>
                    <a:pt x="0" y="6857999"/>
                  </a:lnTo>
                  <a:lnTo>
                    <a:pt x="0" y="0"/>
                  </a:lnTo>
                  <a:lnTo>
                    <a:pt x="12191999" y="0"/>
                  </a:lnTo>
                  <a:lnTo>
                    <a:pt x="12191999" y="6857999"/>
                  </a:lnTo>
                  <a:close/>
                </a:path>
              </a:pathLst>
            </a:custGeom>
            <a:solidFill>
              <a:srgbClr val="000000">
                <a:alpha val="4078"/>
              </a:srgbClr>
            </a:solidFill>
          </p:spPr>
          <p:txBody>
            <a:bodyPr wrap="square" lIns="0" tIns="0" rIns="0" bIns="0" rtlCol="0"/>
            <a:lstStyle/>
            <a:p>
              <a:endParaRPr/>
            </a:p>
          </p:txBody>
        </p:sp>
        <p:sp>
          <p:nvSpPr>
            <p:cNvPr id="12" name="object 12"/>
            <p:cNvSpPr/>
            <p:nvPr/>
          </p:nvSpPr>
          <p:spPr>
            <a:xfrm>
              <a:off x="10534649" y="314324"/>
              <a:ext cx="1266825" cy="381000"/>
            </a:xfrm>
            <a:custGeom>
              <a:avLst/>
              <a:gdLst/>
              <a:ahLst/>
              <a:cxnLst/>
              <a:rect l="l" t="t" r="r" b="b"/>
              <a:pathLst>
                <a:path w="1266825" h="381000">
                  <a:moveTo>
                    <a:pt x="1076324" y="380999"/>
                  </a:moveTo>
                  <a:lnTo>
                    <a:pt x="190499" y="380999"/>
                  </a:lnTo>
                  <a:lnTo>
                    <a:pt x="181141" y="380771"/>
                  </a:lnTo>
                  <a:lnTo>
                    <a:pt x="135198" y="372799"/>
                  </a:lnTo>
                  <a:lnTo>
                    <a:pt x="92569" y="353904"/>
                  </a:lnTo>
                  <a:lnTo>
                    <a:pt x="55795" y="325203"/>
                  </a:lnTo>
                  <a:lnTo>
                    <a:pt x="27094" y="288427"/>
                  </a:lnTo>
                  <a:lnTo>
                    <a:pt x="8198" y="245799"/>
                  </a:lnTo>
                  <a:lnTo>
                    <a:pt x="228" y="199858"/>
                  </a:lnTo>
                  <a:lnTo>
                    <a:pt x="0" y="190499"/>
                  </a:lnTo>
                  <a:lnTo>
                    <a:pt x="228" y="181141"/>
                  </a:lnTo>
                  <a:lnTo>
                    <a:pt x="8198" y="135200"/>
                  </a:lnTo>
                  <a:lnTo>
                    <a:pt x="27094" y="92572"/>
                  </a:lnTo>
                  <a:lnTo>
                    <a:pt x="55795" y="55796"/>
                  </a:lnTo>
                  <a:lnTo>
                    <a:pt x="92569" y="27095"/>
                  </a:lnTo>
                  <a:lnTo>
                    <a:pt x="135198" y="8200"/>
                  </a:lnTo>
                  <a:lnTo>
                    <a:pt x="181141" y="228"/>
                  </a:lnTo>
                  <a:lnTo>
                    <a:pt x="190499" y="0"/>
                  </a:lnTo>
                  <a:lnTo>
                    <a:pt x="1076324" y="0"/>
                  </a:lnTo>
                  <a:lnTo>
                    <a:pt x="1122622" y="5710"/>
                  </a:lnTo>
                  <a:lnTo>
                    <a:pt x="1166126" y="22492"/>
                  </a:lnTo>
                  <a:lnTo>
                    <a:pt x="1204247" y="49340"/>
                  </a:lnTo>
                  <a:lnTo>
                    <a:pt x="1234717" y="84663"/>
                  </a:lnTo>
                  <a:lnTo>
                    <a:pt x="1255692" y="126332"/>
                  </a:lnTo>
                  <a:lnTo>
                    <a:pt x="1265908" y="171827"/>
                  </a:lnTo>
                  <a:lnTo>
                    <a:pt x="1266824" y="190499"/>
                  </a:lnTo>
                  <a:lnTo>
                    <a:pt x="1266595" y="199858"/>
                  </a:lnTo>
                  <a:lnTo>
                    <a:pt x="1258622" y="245799"/>
                  </a:lnTo>
                  <a:lnTo>
                    <a:pt x="1239726" y="288427"/>
                  </a:lnTo>
                  <a:lnTo>
                    <a:pt x="1211027" y="325203"/>
                  </a:lnTo>
                  <a:lnTo>
                    <a:pt x="1174251" y="353904"/>
                  </a:lnTo>
                  <a:lnTo>
                    <a:pt x="1131623" y="372799"/>
                  </a:lnTo>
                  <a:lnTo>
                    <a:pt x="1085682" y="380771"/>
                  </a:lnTo>
                  <a:lnTo>
                    <a:pt x="1076324" y="380999"/>
                  </a:lnTo>
                  <a:close/>
                </a:path>
              </a:pathLst>
            </a:custGeom>
            <a:solidFill>
              <a:srgbClr val="FFFFFF"/>
            </a:solidFill>
          </p:spPr>
          <p:txBody>
            <a:bodyPr wrap="square" lIns="0" tIns="0" rIns="0" bIns="0" rtlCol="0"/>
            <a:lstStyle/>
            <a:p>
              <a:endParaRPr/>
            </a:p>
          </p:txBody>
        </p:sp>
        <p:sp>
          <p:nvSpPr>
            <p:cNvPr id="13" name="object 13"/>
            <p:cNvSpPr/>
            <p:nvPr/>
          </p:nvSpPr>
          <p:spPr>
            <a:xfrm>
              <a:off x="10534649" y="314324"/>
              <a:ext cx="1266825" cy="381000"/>
            </a:xfrm>
            <a:custGeom>
              <a:avLst/>
              <a:gdLst/>
              <a:ahLst/>
              <a:cxnLst/>
              <a:rect l="l" t="t" r="r" b="b"/>
              <a:pathLst>
                <a:path w="1266825" h="381000">
                  <a:moveTo>
                    <a:pt x="0" y="190499"/>
                  </a:moveTo>
                  <a:lnTo>
                    <a:pt x="5708" y="144200"/>
                  </a:lnTo>
                  <a:lnTo>
                    <a:pt x="22490" y="100697"/>
                  </a:lnTo>
                  <a:lnTo>
                    <a:pt x="49339" y="62575"/>
                  </a:lnTo>
                  <a:lnTo>
                    <a:pt x="84661" y="32105"/>
                  </a:lnTo>
                  <a:lnTo>
                    <a:pt x="126331" y="11130"/>
                  </a:lnTo>
                  <a:lnTo>
                    <a:pt x="171827" y="915"/>
                  </a:lnTo>
                  <a:lnTo>
                    <a:pt x="190499" y="0"/>
                  </a:lnTo>
                  <a:lnTo>
                    <a:pt x="1076324" y="0"/>
                  </a:lnTo>
                  <a:lnTo>
                    <a:pt x="1122622" y="5710"/>
                  </a:lnTo>
                  <a:lnTo>
                    <a:pt x="1166126" y="22492"/>
                  </a:lnTo>
                  <a:lnTo>
                    <a:pt x="1204247" y="49340"/>
                  </a:lnTo>
                  <a:lnTo>
                    <a:pt x="1234717" y="84663"/>
                  </a:lnTo>
                  <a:lnTo>
                    <a:pt x="1255692" y="126332"/>
                  </a:lnTo>
                  <a:lnTo>
                    <a:pt x="1265908" y="171827"/>
                  </a:lnTo>
                  <a:lnTo>
                    <a:pt x="1266824" y="190499"/>
                  </a:lnTo>
                  <a:lnTo>
                    <a:pt x="1266595" y="199858"/>
                  </a:lnTo>
                  <a:lnTo>
                    <a:pt x="1258622" y="245799"/>
                  </a:lnTo>
                  <a:lnTo>
                    <a:pt x="1239726" y="288427"/>
                  </a:lnTo>
                  <a:lnTo>
                    <a:pt x="1211027" y="325203"/>
                  </a:lnTo>
                  <a:lnTo>
                    <a:pt x="1174251" y="353904"/>
                  </a:lnTo>
                  <a:lnTo>
                    <a:pt x="1131623" y="372799"/>
                  </a:lnTo>
                  <a:lnTo>
                    <a:pt x="1085682" y="380771"/>
                  </a:lnTo>
                  <a:lnTo>
                    <a:pt x="1076324" y="380999"/>
                  </a:lnTo>
                  <a:lnTo>
                    <a:pt x="190499" y="380999"/>
                  </a:lnTo>
                  <a:lnTo>
                    <a:pt x="144199" y="375289"/>
                  </a:lnTo>
                  <a:lnTo>
                    <a:pt x="100695" y="358507"/>
                  </a:lnTo>
                  <a:lnTo>
                    <a:pt x="62574" y="331659"/>
                  </a:lnTo>
                  <a:lnTo>
                    <a:pt x="32103" y="296335"/>
                  </a:lnTo>
                  <a:lnTo>
                    <a:pt x="11128" y="254667"/>
                  </a:lnTo>
                  <a:lnTo>
                    <a:pt x="913" y="209172"/>
                  </a:lnTo>
                  <a:lnTo>
                    <a:pt x="0" y="190499"/>
                  </a:lnTo>
                  <a:close/>
                </a:path>
              </a:pathLst>
            </a:custGeom>
            <a:ln w="19049">
              <a:solidFill>
                <a:srgbClr val="000000"/>
              </a:solidFill>
            </a:ln>
          </p:spPr>
          <p:txBody>
            <a:bodyPr wrap="square" lIns="0" tIns="0" rIns="0" bIns="0" rtlCol="0"/>
            <a:lstStyle/>
            <a:p>
              <a:endParaRPr/>
            </a:p>
          </p:txBody>
        </p:sp>
      </p:grpSp>
      <p:sp>
        <p:nvSpPr>
          <p:cNvPr id="14" name="object 14"/>
          <p:cNvSpPr txBox="1"/>
          <p:nvPr/>
        </p:nvSpPr>
        <p:spPr>
          <a:xfrm>
            <a:off x="10761860" y="393065"/>
            <a:ext cx="814705" cy="190500"/>
          </a:xfrm>
          <a:prstGeom prst="rect">
            <a:avLst/>
          </a:prstGeom>
        </p:spPr>
        <p:txBody>
          <a:bodyPr vert="horz" wrap="square" lIns="0" tIns="16510" rIns="0" bIns="0" rtlCol="0">
            <a:spAutoFit/>
          </a:bodyPr>
          <a:lstStyle/>
          <a:p>
            <a:pPr marL="12700">
              <a:lnSpc>
                <a:spcPct val="100000"/>
              </a:lnSpc>
              <a:spcBef>
                <a:spcPts val="130"/>
              </a:spcBef>
            </a:pPr>
            <a:r>
              <a:rPr sz="1050" b="1" spc="-90" dirty="0">
                <a:latin typeface="Arial Narrow"/>
                <a:cs typeface="Arial Narrow"/>
              </a:rPr>
              <a:t>OASIS</a:t>
            </a:r>
            <a:r>
              <a:rPr sz="1050" b="1" spc="-15" dirty="0">
                <a:latin typeface="Arial Narrow"/>
                <a:cs typeface="Arial Narrow"/>
              </a:rPr>
              <a:t> </a:t>
            </a:r>
            <a:r>
              <a:rPr sz="1050" b="1" spc="-75" dirty="0">
                <a:latin typeface="Arial Narrow"/>
                <a:cs typeface="Arial Narrow"/>
              </a:rPr>
              <a:t>INFOBYTE</a:t>
            </a:r>
            <a:endParaRPr sz="1050">
              <a:latin typeface="Arial Narrow"/>
              <a:cs typeface="Arial Narrow"/>
            </a:endParaRPr>
          </a:p>
        </p:txBody>
      </p:sp>
      <p:grpSp>
        <p:nvGrpSpPr>
          <p:cNvPr id="15" name="object 15"/>
          <p:cNvGrpSpPr/>
          <p:nvPr/>
        </p:nvGrpSpPr>
        <p:grpSpPr>
          <a:xfrm>
            <a:off x="6858000" y="2543175"/>
            <a:ext cx="4952999" cy="4010025"/>
            <a:chOff x="6858000" y="2543175"/>
            <a:chExt cx="4952999" cy="4010025"/>
          </a:xfrm>
        </p:grpSpPr>
        <p:pic>
          <p:nvPicPr>
            <p:cNvPr id="16" name="object 16"/>
            <p:cNvPicPr/>
            <p:nvPr/>
          </p:nvPicPr>
          <p:blipFill>
            <a:blip r:embed="rId3" cstate="print"/>
            <a:stretch>
              <a:fillRect/>
            </a:stretch>
          </p:blipFill>
          <p:spPr>
            <a:xfrm>
              <a:off x="6858000" y="2543175"/>
              <a:ext cx="3809999" cy="3809999"/>
            </a:xfrm>
            <a:prstGeom prst="rect">
              <a:avLst/>
            </a:prstGeom>
          </p:spPr>
        </p:pic>
        <p:sp>
          <p:nvSpPr>
            <p:cNvPr id="17" name="object 17"/>
            <p:cNvSpPr/>
            <p:nvPr/>
          </p:nvSpPr>
          <p:spPr>
            <a:xfrm>
              <a:off x="11353799" y="6096000"/>
              <a:ext cx="457200" cy="457200"/>
            </a:xfrm>
            <a:custGeom>
              <a:avLst/>
              <a:gdLst/>
              <a:ahLst/>
              <a:cxnLst/>
              <a:rect l="l" t="t" r="r" b="b"/>
              <a:pathLst>
                <a:path w="457200" h="457200">
                  <a:moveTo>
                    <a:pt x="236086" y="457199"/>
                  </a:moveTo>
                  <a:lnTo>
                    <a:pt x="221113" y="457199"/>
                  </a:lnTo>
                  <a:lnTo>
                    <a:pt x="213643" y="456832"/>
                  </a:lnTo>
                  <a:lnTo>
                    <a:pt x="169404" y="449528"/>
                  </a:lnTo>
                  <a:lnTo>
                    <a:pt x="127441" y="433735"/>
                  </a:lnTo>
                  <a:lnTo>
                    <a:pt x="89365" y="410059"/>
                  </a:lnTo>
                  <a:lnTo>
                    <a:pt x="56639" y="379409"/>
                  </a:lnTo>
                  <a:lnTo>
                    <a:pt x="30521" y="342963"/>
                  </a:lnTo>
                  <a:lnTo>
                    <a:pt x="12016" y="302122"/>
                  </a:lnTo>
                  <a:lnTo>
                    <a:pt x="1833" y="258456"/>
                  </a:lnTo>
                  <a:lnTo>
                    <a:pt x="0" y="236086"/>
                  </a:lnTo>
                  <a:lnTo>
                    <a:pt x="0" y="221112"/>
                  </a:lnTo>
                  <a:lnTo>
                    <a:pt x="5853" y="176658"/>
                  </a:lnTo>
                  <a:lnTo>
                    <a:pt x="20266" y="134201"/>
                  </a:lnTo>
                  <a:lnTo>
                    <a:pt x="42685" y="95370"/>
                  </a:lnTo>
                  <a:lnTo>
                    <a:pt x="72249" y="61660"/>
                  </a:lnTo>
                  <a:lnTo>
                    <a:pt x="107822" y="34365"/>
                  </a:lnTo>
                  <a:lnTo>
                    <a:pt x="148035" y="14535"/>
                  </a:lnTo>
                  <a:lnTo>
                    <a:pt x="191345" y="2931"/>
                  </a:lnTo>
                  <a:lnTo>
                    <a:pt x="221113" y="0"/>
                  </a:lnTo>
                  <a:lnTo>
                    <a:pt x="236086" y="0"/>
                  </a:lnTo>
                  <a:lnTo>
                    <a:pt x="280539" y="5852"/>
                  </a:lnTo>
                  <a:lnTo>
                    <a:pt x="322997" y="20265"/>
                  </a:lnTo>
                  <a:lnTo>
                    <a:pt x="361829" y="42683"/>
                  </a:lnTo>
                  <a:lnTo>
                    <a:pt x="395538" y="72249"/>
                  </a:lnTo>
                  <a:lnTo>
                    <a:pt x="422833" y="107821"/>
                  </a:lnTo>
                  <a:lnTo>
                    <a:pt x="442663" y="148035"/>
                  </a:lnTo>
                  <a:lnTo>
                    <a:pt x="454268" y="191344"/>
                  </a:lnTo>
                  <a:lnTo>
                    <a:pt x="457201" y="221112"/>
                  </a:lnTo>
                  <a:lnTo>
                    <a:pt x="457199" y="228599"/>
                  </a:lnTo>
                  <a:lnTo>
                    <a:pt x="457201" y="236086"/>
                  </a:lnTo>
                  <a:lnTo>
                    <a:pt x="451346" y="280539"/>
                  </a:lnTo>
                  <a:lnTo>
                    <a:pt x="436933" y="322997"/>
                  </a:lnTo>
                  <a:lnTo>
                    <a:pt x="414515" y="361827"/>
                  </a:lnTo>
                  <a:lnTo>
                    <a:pt x="384950" y="395538"/>
                  </a:lnTo>
                  <a:lnTo>
                    <a:pt x="349377" y="422832"/>
                  </a:lnTo>
                  <a:lnTo>
                    <a:pt x="309164" y="442663"/>
                  </a:lnTo>
                  <a:lnTo>
                    <a:pt x="265854" y="454267"/>
                  </a:lnTo>
                  <a:lnTo>
                    <a:pt x="243556" y="456832"/>
                  </a:lnTo>
                  <a:lnTo>
                    <a:pt x="236086" y="457199"/>
                  </a:lnTo>
                  <a:close/>
                </a:path>
              </a:pathLst>
            </a:custGeom>
            <a:solidFill>
              <a:srgbClr val="000000"/>
            </a:solidFill>
          </p:spPr>
          <p:txBody>
            <a:bodyPr wrap="square" lIns="0" tIns="0" rIns="0" bIns="0" rtlCol="0"/>
            <a:lstStyle/>
            <a:p>
              <a:endParaRPr/>
            </a:p>
          </p:txBody>
        </p:sp>
        <p:pic>
          <p:nvPicPr>
            <p:cNvPr id="18" name="object 18"/>
            <p:cNvPicPr/>
            <p:nvPr/>
          </p:nvPicPr>
          <p:blipFill>
            <a:blip r:embed="rId4" cstate="print"/>
            <a:stretch>
              <a:fillRect/>
            </a:stretch>
          </p:blipFill>
          <p:spPr>
            <a:xfrm>
              <a:off x="11547871" y="6240065"/>
              <a:ext cx="97594" cy="169068"/>
            </a:xfrm>
            <a:prstGeom prst="rect">
              <a:avLst/>
            </a:prstGeom>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0551160" cy="6850380"/>
          </a:xfrm>
          <a:custGeom>
            <a:avLst/>
            <a:gdLst/>
            <a:ahLst/>
            <a:cxnLst/>
            <a:rect l="l" t="t" r="r" b="b"/>
            <a:pathLst>
              <a:path w="10551160" h="6850380">
                <a:moveTo>
                  <a:pt x="10550768" y="6849756"/>
                </a:moveTo>
                <a:lnTo>
                  <a:pt x="0" y="6849756"/>
                </a:lnTo>
                <a:lnTo>
                  <a:pt x="0" y="0"/>
                </a:lnTo>
                <a:lnTo>
                  <a:pt x="10550768" y="0"/>
                </a:lnTo>
                <a:lnTo>
                  <a:pt x="10550768" y="6849756"/>
                </a:lnTo>
                <a:close/>
              </a:path>
            </a:pathLst>
          </a:custGeom>
          <a:solidFill>
            <a:srgbClr val="ECECEC">
              <a:alpha val="12078"/>
            </a:srgbClr>
          </a:solidFill>
        </p:spPr>
        <p:txBody>
          <a:bodyPr wrap="square" lIns="0" tIns="0" rIns="0" bIns="0" rtlCol="0"/>
          <a:lstStyle/>
          <a:p>
            <a:endParaRPr/>
          </a:p>
        </p:txBody>
      </p:sp>
      <p:sp>
        <p:nvSpPr>
          <p:cNvPr id="3" name="object 3"/>
          <p:cNvSpPr/>
          <p:nvPr/>
        </p:nvSpPr>
        <p:spPr>
          <a:xfrm>
            <a:off x="0" y="5367600"/>
            <a:ext cx="10540365" cy="1482725"/>
          </a:xfrm>
          <a:custGeom>
            <a:avLst/>
            <a:gdLst/>
            <a:ahLst/>
            <a:cxnLst/>
            <a:rect l="l" t="t" r="r" b="b"/>
            <a:pathLst>
              <a:path w="10540365" h="1482725">
                <a:moveTo>
                  <a:pt x="10539779" y="1482156"/>
                </a:moveTo>
                <a:lnTo>
                  <a:pt x="0" y="1482156"/>
                </a:lnTo>
                <a:lnTo>
                  <a:pt x="0" y="0"/>
                </a:lnTo>
                <a:lnTo>
                  <a:pt x="10539779" y="1482156"/>
                </a:lnTo>
                <a:close/>
              </a:path>
            </a:pathLst>
          </a:custGeom>
          <a:solidFill>
            <a:srgbClr val="ECECEC"/>
          </a:solidFill>
        </p:spPr>
        <p:txBody>
          <a:bodyPr wrap="square" lIns="0" tIns="0" rIns="0" bIns="0" rtlCol="0"/>
          <a:lstStyle/>
          <a:p>
            <a:endParaRPr/>
          </a:p>
        </p:txBody>
      </p:sp>
      <p:sp>
        <p:nvSpPr>
          <p:cNvPr id="4" name="object 4"/>
          <p:cNvSpPr/>
          <p:nvPr/>
        </p:nvSpPr>
        <p:spPr>
          <a:xfrm>
            <a:off x="337954" y="272012"/>
            <a:ext cx="1360170" cy="330200"/>
          </a:xfrm>
          <a:custGeom>
            <a:avLst/>
            <a:gdLst/>
            <a:ahLst/>
            <a:cxnLst/>
            <a:rect l="l" t="t" r="r" b="b"/>
            <a:pathLst>
              <a:path w="1360170" h="330200">
                <a:moveTo>
                  <a:pt x="0" y="164855"/>
                </a:moveTo>
                <a:lnTo>
                  <a:pt x="4941" y="124789"/>
                </a:lnTo>
                <a:lnTo>
                  <a:pt x="19464" y="87142"/>
                </a:lnTo>
                <a:lnTo>
                  <a:pt x="42698" y="54151"/>
                </a:lnTo>
                <a:lnTo>
                  <a:pt x="73266" y="27783"/>
                </a:lnTo>
                <a:lnTo>
                  <a:pt x="109326" y="9632"/>
                </a:lnTo>
                <a:lnTo>
                  <a:pt x="148696" y="791"/>
                </a:lnTo>
                <a:lnTo>
                  <a:pt x="164855" y="0"/>
                </a:lnTo>
                <a:lnTo>
                  <a:pt x="1195204" y="0"/>
                </a:lnTo>
                <a:lnTo>
                  <a:pt x="1235270" y="4941"/>
                </a:lnTo>
                <a:lnTo>
                  <a:pt x="1272917" y="19464"/>
                </a:lnTo>
                <a:lnTo>
                  <a:pt x="1305907" y="42698"/>
                </a:lnTo>
                <a:lnTo>
                  <a:pt x="1332276" y="73266"/>
                </a:lnTo>
                <a:lnTo>
                  <a:pt x="1350427" y="109326"/>
                </a:lnTo>
                <a:lnTo>
                  <a:pt x="1359268" y="148696"/>
                </a:lnTo>
                <a:lnTo>
                  <a:pt x="1360060" y="164855"/>
                </a:lnTo>
                <a:lnTo>
                  <a:pt x="1359861" y="172954"/>
                </a:lnTo>
                <a:lnTo>
                  <a:pt x="1352963" y="212711"/>
                </a:lnTo>
                <a:lnTo>
                  <a:pt x="1336611" y="249600"/>
                </a:lnTo>
                <a:lnTo>
                  <a:pt x="1311774" y="281426"/>
                </a:lnTo>
                <a:lnTo>
                  <a:pt x="1279949" y="306263"/>
                </a:lnTo>
                <a:lnTo>
                  <a:pt x="1243059" y="322614"/>
                </a:lnTo>
                <a:lnTo>
                  <a:pt x="1203303" y="329513"/>
                </a:lnTo>
                <a:lnTo>
                  <a:pt x="1195204" y="329711"/>
                </a:lnTo>
                <a:lnTo>
                  <a:pt x="164855" y="329711"/>
                </a:lnTo>
                <a:lnTo>
                  <a:pt x="124789" y="324769"/>
                </a:lnTo>
                <a:lnTo>
                  <a:pt x="87142" y="310247"/>
                </a:lnTo>
                <a:lnTo>
                  <a:pt x="54151" y="287013"/>
                </a:lnTo>
                <a:lnTo>
                  <a:pt x="27783" y="256444"/>
                </a:lnTo>
                <a:lnTo>
                  <a:pt x="9632" y="220385"/>
                </a:lnTo>
                <a:lnTo>
                  <a:pt x="791" y="181014"/>
                </a:lnTo>
                <a:lnTo>
                  <a:pt x="0" y="164855"/>
                </a:lnTo>
                <a:close/>
              </a:path>
            </a:pathLst>
          </a:custGeom>
          <a:ln w="16485">
            <a:solidFill>
              <a:srgbClr val="000000"/>
            </a:solidFill>
          </a:ln>
        </p:spPr>
        <p:txBody>
          <a:bodyPr wrap="square" lIns="0" tIns="0" rIns="0" bIns="0" rtlCol="0"/>
          <a:lstStyle/>
          <a:p>
            <a:endParaRPr/>
          </a:p>
        </p:txBody>
      </p:sp>
      <p:sp>
        <p:nvSpPr>
          <p:cNvPr id="5" name="object 5"/>
          <p:cNvSpPr txBox="1"/>
          <p:nvPr/>
        </p:nvSpPr>
        <p:spPr>
          <a:xfrm>
            <a:off x="531324" y="338079"/>
            <a:ext cx="975994" cy="178435"/>
          </a:xfrm>
          <a:prstGeom prst="rect">
            <a:avLst/>
          </a:prstGeom>
        </p:spPr>
        <p:txBody>
          <a:bodyPr vert="horz" wrap="square" lIns="0" tIns="12700" rIns="0" bIns="0" rtlCol="0">
            <a:spAutoFit/>
          </a:bodyPr>
          <a:lstStyle/>
          <a:p>
            <a:pPr marL="12700">
              <a:lnSpc>
                <a:spcPct val="100000"/>
              </a:lnSpc>
              <a:spcBef>
                <a:spcPts val="100"/>
              </a:spcBef>
            </a:pPr>
            <a:r>
              <a:rPr sz="1000" b="1" spc="-60" dirty="0">
                <a:latin typeface="Raleway SemiBold"/>
                <a:cs typeface="Raleway SemiBold"/>
              </a:rPr>
              <a:t>OASIS</a:t>
            </a:r>
            <a:r>
              <a:rPr sz="1000" b="1" spc="10" dirty="0">
                <a:latin typeface="Raleway SemiBold"/>
                <a:cs typeface="Raleway SemiBold"/>
              </a:rPr>
              <a:t> </a:t>
            </a:r>
            <a:r>
              <a:rPr sz="1000" b="1" spc="-40" dirty="0">
                <a:latin typeface="Raleway SemiBold"/>
                <a:cs typeface="Raleway SemiBold"/>
              </a:rPr>
              <a:t>INFOBYTE</a:t>
            </a:r>
            <a:endParaRPr sz="1000">
              <a:latin typeface="Raleway SemiBold"/>
              <a:cs typeface="Raleway SemiBold"/>
            </a:endParaRPr>
          </a:p>
        </p:txBody>
      </p:sp>
      <p:sp>
        <p:nvSpPr>
          <p:cNvPr id="6" name="object 6"/>
          <p:cNvSpPr txBox="1">
            <a:spLocks noGrp="1"/>
          </p:cNvSpPr>
          <p:nvPr>
            <p:ph type="title"/>
          </p:nvPr>
        </p:nvSpPr>
        <p:spPr>
          <a:xfrm>
            <a:off x="514838" y="679694"/>
            <a:ext cx="4007485" cy="1476375"/>
          </a:xfrm>
          <a:prstGeom prst="rect">
            <a:avLst/>
          </a:prstGeom>
        </p:spPr>
        <p:txBody>
          <a:bodyPr vert="horz" wrap="square" lIns="0" tIns="144780" rIns="0" bIns="0" rtlCol="0">
            <a:spAutoFit/>
          </a:bodyPr>
          <a:lstStyle/>
          <a:p>
            <a:pPr marL="12700" marR="5080">
              <a:lnSpc>
                <a:spcPts val="5190"/>
              </a:lnSpc>
              <a:spcBef>
                <a:spcPts val="1140"/>
              </a:spcBef>
            </a:pPr>
            <a:r>
              <a:rPr sz="5200" spc="-459" dirty="0"/>
              <a:t>FUTURE </a:t>
            </a:r>
            <a:r>
              <a:rPr sz="5200" spc="-425" dirty="0"/>
              <a:t>ENHANCEMENTS</a:t>
            </a:r>
            <a:endParaRPr sz="5200"/>
          </a:p>
        </p:txBody>
      </p:sp>
      <p:pic>
        <p:nvPicPr>
          <p:cNvPr id="7" name="object 7"/>
          <p:cNvPicPr/>
          <p:nvPr/>
        </p:nvPicPr>
        <p:blipFill>
          <a:blip r:embed="rId2" cstate="print"/>
          <a:stretch>
            <a:fillRect/>
          </a:stretch>
        </p:blipFill>
        <p:spPr>
          <a:xfrm>
            <a:off x="535781" y="3235294"/>
            <a:ext cx="247283" cy="173098"/>
          </a:xfrm>
          <a:prstGeom prst="rect">
            <a:avLst/>
          </a:prstGeom>
        </p:spPr>
      </p:pic>
      <p:pic>
        <p:nvPicPr>
          <p:cNvPr id="8" name="object 8"/>
          <p:cNvPicPr/>
          <p:nvPr/>
        </p:nvPicPr>
        <p:blipFill>
          <a:blip r:embed="rId3" cstate="print"/>
          <a:stretch>
            <a:fillRect/>
          </a:stretch>
        </p:blipFill>
        <p:spPr>
          <a:xfrm>
            <a:off x="535781" y="3890595"/>
            <a:ext cx="247283" cy="148370"/>
          </a:xfrm>
          <a:prstGeom prst="rect">
            <a:avLst/>
          </a:prstGeom>
        </p:spPr>
      </p:pic>
      <p:pic>
        <p:nvPicPr>
          <p:cNvPr id="9" name="object 9"/>
          <p:cNvPicPr/>
          <p:nvPr/>
        </p:nvPicPr>
        <p:blipFill>
          <a:blip r:embed="rId4" cstate="print"/>
          <a:stretch>
            <a:fillRect/>
          </a:stretch>
        </p:blipFill>
        <p:spPr>
          <a:xfrm>
            <a:off x="552266" y="4393406"/>
            <a:ext cx="222864" cy="197826"/>
          </a:xfrm>
          <a:prstGeom prst="rect">
            <a:avLst/>
          </a:prstGeom>
        </p:spPr>
      </p:pic>
      <p:pic>
        <p:nvPicPr>
          <p:cNvPr id="10" name="object 10"/>
          <p:cNvPicPr/>
          <p:nvPr/>
        </p:nvPicPr>
        <p:blipFill>
          <a:blip r:embed="rId5" cstate="print"/>
          <a:stretch>
            <a:fillRect/>
          </a:stretch>
        </p:blipFill>
        <p:spPr>
          <a:xfrm>
            <a:off x="560509" y="4929187"/>
            <a:ext cx="197826" cy="197826"/>
          </a:xfrm>
          <a:prstGeom prst="rect">
            <a:avLst/>
          </a:prstGeom>
        </p:spPr>
      </p:pic>
      <p:pic>
        <p:nvPicPr>
          <p:cNvPr id="11" name="object 11"/>
          <p:cNvPicPr/>
          <p:nvPr/>
        </p:nvPicPr>
        <p:blipFill>
          <a:blip r:embed="rId6" cstate="print"/>
          <a:stretch>
            <a:fillRect/>
          </a:stretch>
        </p:blipFill>
        <p:spPr>
          <a:xfrm>
            <a:off x="591420" y="5563882"/>
            <a:ext cx="136006" cy="197826"/>
          </a:xfrm>
          <a:prstGeom prst="rect">
            <a:avLst/>
          </a:prstGeom>
        </p:spPr>
      </p:pic>
      <p:sp>
        <p:nvSpPr>
          <p:cNvPr id="12" name="object 12"/>
          <p:cNvSpPr txBox="1">
            <a:spLocks noGrp="1"/>
          </p:cNvSpPr>
          <p:nvPr>
            <p:ph type="body" idx="1"/>
          </p:nvPr>
        </p:nvSpPr>
        <p:spPr>
          <a:prstGeom prst="rect">
            <a:avLst/>
          </a:prstGeom>
        </p:spPr>
        <p:txBody>
          <a:bodyPr vert="horz" wrap="square" lIns="0" tIns="12065" rIns="0" bIns="0" rtlCol="0">
            <a:spAutoFit/>
          </a:bodyPr>
          <a:lstStyle/>
          <a:p>
            <a:pPr marL="12700" marR="512445">
              <a:lnSpc>
                <a:spcPct val="124200"/>
              </a:lnSpc>
              <a:spcBef>
                <a:spcPts val="95"/>
              </a:spcBef>
            </a:pPr>
            <a:r>
              <a:rPr spc="-70" dirty="0"/>
              <a:t>The</a:t>
            </a:r>
            <a:r>
              <a:rPr spc="-40" dirty="0"/>
              <a:t> </a:t>
            </a:r>
            <a:r>
              <a:rPr spc="-70" dirty="0"/>
              <a:t>voice</a:t>
            </a:r>
            <a:r>
              <a:rPr spc="-5" dirty="0"/>
              <a:t> </a:t>
            </a:r>
            <a:r>
              <a:rPr spc="-60" dirty="0"/>
              <a:t>assistant</a:t>
            </a:r>
            <a:r>
              <a:rPr dirty="0"/>
              <a:t> </a:t>
            </a:r>
            <a:r>
              <a:rPr spc="-70" dirty="0"/>
              <a:t>project</a:t>
            </a:r>
            <a:r>
              <a:rPr spc="-5" dirty="0"/>
              <a:t> </a:t>
            </a:r>
            <a:r>
              <a:rPr spc="-70" dirty="0"/>
              <a:t>can</a:t>
            </a:r>
            <a:r>
              <a:rPr dirty="0"/>
              <a:t> </a:t>
            </a:r>
            <a:r>
              <a:rPr spc="-85" dirty="0"/>
              <a:t>be</a:t>
            </a:r>
            <a:r>
              <a:rPr dirty="0"/>
              <a:t> </a:t>
            </a:r>
            <a:r>
              <a:rPr spc="-80" dirty="0"/>
              <a:t>expanded</a:t>
            </a:r>
            <a:r>
              <a:rPr spc="-40" dirty="0"/>
              <a:t> </a:t>
            </a:r>
            <a:r>
              <a:rPr spc="-65" dirty="0"/>
              <a:t>with</a:t>
            </a:r>
            <a:r>
              <a:rPr spc="-5" dirty="0"/>
              <a:t> </a:t>
            </a:r>
            <a:r>
              <a:rPr spc="-70" dirty="0"/>
              <a:t>several</a:t>
            </a:r>
            <a:r>
              <a:rPr spc="-40" dirty="0"/>
              <a:t> </a:t>
            </a:r>
            <a:r>
              <a:rPr spc="-10" dirty="0"/>
              <a:t>exciting capabilities:</a:t>
            </a:r>
          </a:p>
          <a:p>
            <a:pPr marL="408305" marR="279400">
              <a:lnSpc>
                <a:spcPct val="124200"/>
              </a:lnSpc>
              <a:spcBef>
                <a:spcPts val="1495"/>
              </a:spcBef>
            </a:pPr>
            <a:r>
              <a:rPr b="1" spc="-65" dirty="0">
                <a:latin typeface="Raleway"/>
                <a:cs typeface="Raleway"/>
              </a:rPr>
              <a:t>API</a:t>
            </a:r>
            <a:r>
              <a:rPr b="1" dirty="0">
                <a:latin typeface="Raleway"/>
                <a:cs typeface="Raleway"/>
              </a:rPr>
              <a:t> </a:t>
            </a:r>
            <a:r>
              <a:rPr b="1" spc="-60" dirty="0">
                <a:latin typeface="Raleway"/>
                <a:cs typeface="Raleway"/>
              </a:rPr>
              <a:t>Integration:</a:t>
            </a:r>
            <a:r>
              <a:rPr b="1" spc="20" dirty="0">
                <a:latin typeface="Raleway"/>
                <a:cs typeface="Raleway"/>
              </a:rPr>
              <a:t> </a:t>
            </a:r>
            <a:r>
              <a:rPr spc="-75" dirty="0"/>
              <a:t>Connect</a:t>
            </a:r>
            <a:r>
              <a:rPr spc="-35" dirty="0"/>
              <a:t> </a:t>
            </a:r>
            <a:r>
              <a:rPr spc="-65" dirty="0"/>
              <a:t>with</a:t>
            </a:r>
            <a:r>
              <a:rPr spc="5" dirty="0"/>
              <a:t> </a:t>
            </a:r>
            <a:r>
              <a:rPr spc="-65" dirty="0"/>
              <a:t>third-party</a:t>
            </a:r>
            <a:r>
              <a:rPr spc="-35" dirty="0"/>
              <a:t> </a:t>
            </a:r>
            <a:r>
              <a:rPr spc="-60" dirty="0"/>
              <a:t>services</a:t>
            </a:r>
            <a:r>
              <a:rPr dirty="0"/>
              <a:t> </a:t>
            </a:r>
            <a:r>
              <a:rPr spc="-65" dirty="0"/>
              <a:t>for</a:t>
            </a:r>
            <a:r>
              <a:rPr spc="-25" dirty="0"/>
              <a:t> </a:t>
            </a:r>
            <a:r>
              <a:rPr spc="-20" dirty="0"/>
              <a:t>extended </a:t>
            </a:r>
            <a:r>
              <a:rPr spc="-10" dirty="0"/>
              <a:t>functionality</a:t>
            </a:r>
          </a:p>
          <a:p>
            <a:pPr marL="408305" marR="5080">
              <a:lnSpc>
                <a:spcPct val="124200"/>
              </a:lnSpc>
              <a:spcBef>
                <a:spcPts val="1035"/>
              </a:spcBef>
            </a:pPr>
            <a:r>
              <a:rPr b="1" spc="-65" dirty="0">
                <a:latin typeface="Raleway"/>
                <a:cs typeface="Raleway"/>
              </a:rPr>
              <a:t>Multilingual</a:t>
            </a:r>
            <a:r>
              <a:rPr b="1" spc="-40" dirty="0">
                <a:latin typeface="Raleway"/>
                <a:cs typeface="Raleway"/>
              </a:rPr>
              <a:t> </a:t>
            </a:r>
            <a:r>
              <a:rPr b="1" spc="-65" dirty="0">
                <a:latin typeface="Raleway"/>
                <a:cs typeface="Raleway"/>
              </a:rPr>
              <a:t>Support:</a:t>
            </a:r>
            <a:r>
              <a:rPr b="1" spc="-20" dirty="0">
                <a:latin typeface="Raleway"/>
                <a:cs typeface="Raleway"/>
              </a:rPr>
              <a:t> </a:t>
            </a:r>
            <a:r>
              <a:rPr spc="-90" dirty="0"/>
              <a:t>Add</a:t>
            </a:r>
            <a:r>
              <a:rPr dirty="0"/>
              <a:t> </a:t>
            </a:r>
            <a:r>
              <a:rPr spc="-65" dirty="0"/>
              <a:t>capability</a:t>
            </a:r>
            <a:r>
              <a:rPr spc="-40" dirty="0"/>
              <a:t> </a:t>
            </a:r>
            <a:r>
              <a:rPr spc="-70" dirty="0"/>
              <a:t>to</a:t>
            </a:r>
            <a:r>
              <a:rPr dirty="0"/>
              <a:t> </a:t>
            </a:r>
            <a:r>
              <a:rPr spc="-65" dirty="0"/>
              <a:t>understand</a:t>
            </a:r>
            <a:r>
              <a:rPr dirty="0"/>
              <a:t> </a:t>
            </a:r>
            <a:r>
              <a:rPr spc="-70" dirty="0"/>
              <a:t>and</a:t>
            </a:r>
            <a:r>
              <a:rPr dirty="0"/>
              <a:t> </a:t>
            </a:r>
            <a:r>
              <a:rPr spc="-70" dirty="0"/>
              <a:t>respond</a:t>
            </a:r>
            <a:r>
              <a:rPr dirty="0"/>
              <a:t> </a:t>
            </a:r>
            <a:r>
              <a:rPr spc="-25" dirty="0"/>
              <a:t>in </a:t>
            </a:r>
            <a:r>
              <a:rPr spc="-60" dirty="0"/>
              <a:t>multiple</a:t>
            </a:r>
            <a:r>
              <a:rPr spc="-25" dirty="0"/>
              <a:t> </a:t>
            </a:r>
            <a:r>
              <a:rPr spc="-10" dirty="0"/>
              <a:t>languages</a:t>
            </a:r>
          </a:p>
          <a:p>
            <a:pPr marL="408305">
              <a:lnSpc>
                <a:spcPct val="100000"/>
              </a:lnSpc>
              <a:spcBef>
                <a:spcPts val="1560"/>
              </a:spcBef>
            </a:pPr>
            <a:r>
              <a:rPr b="1" spc="-75" dirty="0">
                <a:latin typeface="Raleway"/>
                <a:cs typeface="Raleway"/>
              </a:rPr>
              <a:t>Smart</a:t>
            </a:r>
            <a:r>
              <a:rPr b="1" spc="-15" dirty="0">
                <a:latin typeface="Raleway"/>
                <a:cs typeface="Raleway"/>
              </a:rPr>
              <a:t> </a:t>
            </a:r>
            <a:r>
              <a:rPr b="1" spc="-70" dirty="0">
                <a:latin typeface="Raleway"/>
                <a:cs typeface="Raleway"/>
              </a:rPr>
              <a:t>Device</a:t>
            </a:r>
            <a:r>
              <a:rPr b="1" spc="-10" dirty="0">
                <a:latin typeface="Raleway"/>
                <a:cs typeface="Raleway"/>
              </a:rPr>
              <a:t> </a:t>
            </a:r>
            <a:r>
              <a:rPr b="1" spc="-60" dirty="0">
                <a:latin typeface="Raleway"/>
                <a:cs typeface="Raleway"/>
              </a:rPr>
              <a:t>Control:</a:t>
            </a:r>
            <a:r>
              <a:rPr b="1" spc="10" dirty="0">
                <a:latin typeface="Raleway"/>
                <a:cs typeface="Raleway"/>
              </a:rPr>
              <a:t> </a:t>
            </a:r>
            <a:r>
              <a:rPr spc="-65" dirty="0"/>
              <a:t>Integration</a:t>
            </a:r>
            <a:r>
              <a:rPr spc="-45" dirty="0"/>
              <a:t> </a:t>
            </a:r>
            <a:r>
              <a:rPr spc="-65" dirty="0"/>
              <a:t>with</a:t>
            </a:r>
            <a:r>
              <a:rPr spc="-10" dirty="0"/>
              <a:t> </a:t>
            </a:r>
            <a:r>
              <a:rPr spc="-80" dirty="0"/>
              <a:t>home</a:t>
            </a:r>
            <a:r>
              <a:rPr spc="-10" dirty="0"/>
              <a:t> </a:t>
            </a:r>
            <a:r>
              <a:rPr spc="-70" dirty="0"/>
              <a:t>automation</a:t>
            </a:r>
            <a:r>
              <a:rPr spc="-10" dirty="0"/>
              <a:t> systems</a:t>
            </a:r>
          </a:p>
          <a:p>
            <a:pPr marL="408305" marR="222885">
              <a:lnSpc>
                <a:spcPct val="124200"/>
              </a:lnSpc>
              <a:spcBef>
                <a:spcPts val="1170"/>
              </a:spcBef>
            </a:pPr>
            <a:r>
              <a:rPr b="1" spc="-80" dirty="0">
                <a:latin typeface="Raleway"/>
                <a:cs typeface="Raleway"/>
              </a:rPr>
              <a:t>Advanced</a:t>
            </a:r>
            <a:r>
              <a:rPr b="1" spc="-55" dirty="0">
                <a:latin typeface="Raleway"/>
                <a:cs typeface="Raleway"/>
              </a:rPr>
              <a:t> </a:t>
            </a:r>
            <a:r>
              <a:rPr b="1" spc="-65" dirty="0">
                <a:latin typeface="Raleway"/>
                <a:cs typeface="Raleway"/>
              </a:rPr>
              <a:t>AI</a:t>
            </a:r>
            <a:r>
              <a:rPr b="1" spc="-15" dirty="0">
                <a:latin typeface="Raleway"/>
                <a:cs typeface="Raleway"/>
              </a:rPr>
              <a:t> </a:t>
            </a:r>
            <a:r>
              <a:rPr b="1" spc="-65" dirty="0">
                <a:latin typeface="Raleway"/>
                <a:cs typeface="Raleway"/>
              </a:rPr>
              <a:t>Responses:</a:t>
            </a:r>
            <a:r>
              <a:rPr b="1" dirty="0">
                <a:latin typeface="Raleway"/>
                <a:cs typeface="Raleway"/>
              </a:rPr>
              <a:t> </a:t>
            </a:r>
            <a:r>
              <a:rPr spc="-70" dirty="0"/>
              <a:t>Implement</a:t>
            </a:r>
            <a:r>
              <a:rPr spc="-15" dirty="0"/>
              <a:t> </a:t>
            </a:r>
            <a:r>
              <a:rPr spc="-70" dirty="0"/>
              <a:t>machine</a:t>
            </a:r>
            <a:r>
              <a:rPr spc="-15" dirty="0"/>
              <a:t> </a:t>
            </a:r>
            <a:r>
              <a:rPr spc="-60" dirty="0"/>
              <a:t>learning</a:t>
            </a:r>
            <a:r>
              <a:rPr spc="-15" dirty="0"/>
              <a:t> </a:t>
            </a:r>
            <a:r>
              <a:rPr spc="-65" dirty="0"/>
              <a:t>for</a:t>
            </a:r>
            <a:r>
              <a:rPr spc="-45" dirty="0"/>
              <a:t> </a:t>
            </a:r>
            <a:r>
              <a:rPr spc="-20" dirty="0"/>
              <a:t>more </a:t>
            </a:r>
            <a:r>
              <a:rPr spc="-60" dirty="0"/>
              <a:t>natural</a:t>
            </a:r>
            <a:r>
              <a:rPr spc="-55" dirty="0"/>
              <a:t> </a:t>
            </a:r>
            <a:r>
              <a:rPr spc="-10" dirty="0"/>
              <a:t>conversations</a:t>
            </a:r>
          </a:p>
          <a:p>
            <a:pPr marL="408305" marR="49530">
              <a:lnSpc>
                <a:spcPct val="120200"/>
              </a:lnSpc>
              <a:spcBef>
                <a:spcPts val="1105"/>
              </a:spcBef>
            </a:pPr>
            <a:r>
              <a:rPr b="1" spc="-75" dirty="0">
                <a:latin typeface="Raleway"/>
                <a:cs typeface="Raleway"/>
              </a:rPr>
              <a:t>Mobile</a:t>
            </a:r>
            <a:r>
              <a:rPr b="1" spc="-35" dirty="0">
                <a:latin typeface="Raleway"/>
                <a:cs typeface="Raleway"/>
              </a:rPr>
              <a:t> </a:t>
            </a:r>
            <a:r>
              <a:rPr b="1" spc="-60" dirty="0">
                <a:latin typeface="Raleway"/>
                <a:cs typeface="Raleway"/>
              </a:rPr>
              <a:t>Application:</a:t>
            </a:r>
            <a:r>
              <a:rPr b="1" spc="25" dirty="0">
                <a:latin typeface="Raleway"/>
                <a:cs typeface="Raleway"/>
              </a:rPr>
              <a:t> </a:t>
            </a:r>
            <a:r>
              <a:rPr spc="-75" dirty="0"/>
              <a:t>Cross-platform</a:t>
            </a:r>
            <a:r>
              <a:rPr spc="10" dirty="0"/>
              <a:t> </a:t>
            </a:r>
            <a:r>
              <a:rPr spc="-80" dirty="0"/>
              <a:t>app</a:t>
            </a:r>
            <a:r>
              <a:rPr spc="5" dirty="0"/>
              <a:t> </a:t>
            </a:r>
            <a:r>
              <a:rPr spc="-65" dirty="0"/>
              <a:t>for</a:t>
            </a:r>
            <a:r>
              <a:rPr spc="-25" dirty="0"/>
              <a:t> </a:t>
            </a:r>
            <a:r>
              <a:rPr spc="-80" dirty="0"/>
              <a:t>remote</a:t>
            </a:r>
            <a:r>
              <a:rPr spc="-30" dirty="0"/>
              <a:t> </a:t>
            </a:r>
            <a:r>
              <a:rPr spc="-70" dirty="0"/>
              <a:t>voice</a:t>
            </a:r>
            <a:r>
              <a:rPr spc="10" dirty="0"/>
              <a:t> </a:t>
            </a:r>
            <a:r>
              <a:rPr spc="-10" dirty="0"/>
              <a:t>assistant access</a:t>
            </a:r>
          </a:p>
        </p:txBody>
      </p:sp>
      <p:sp>
        <p:nvSpPr>
          <p:cNvPr id="13" name="object 13"/>
          <p:cNvSpPr/>
          <p:nvPr/>
        </p:nvSpPr>
        <p:spPr>
          <a:xfrm>
            <a:off x="7072054" y="2374173"/>
            <a:ext cx="2110740" cy="2110740"/>
          </a:xfrm>
          <a:custGeom>
            <a:avLst/>
            <a:gdLst/>
            <a:ahLst/>
            <a:cxnLst/>
            <a:rect l="l" t="t" r="r" b="b"/>
            <a:pathLst>
              <a:path w="2110740" h="2110740">
                <a:moveTo>
                  <a:pt x="741232" y="1624268"/>
                </a:moveTo>
                <a:lnTo>
                  <a:pt x="706458" y="1620539"/>
                </a:lnTo>
                <a:lnTo>
                  <a:pt x="673847" y="1607615"/>
                </a:lnTo>
                <a:lnTo>
                  <a:pt x="645255" y="1586074"/>
                </a:lnTo>
                <a:lnTo>
                  <a:pt x="645667" y="1586074"/>
                </a:lnTo>
                <a:lnTo>
                  <a:pt x="518316" y="1458723"/>
                </a:lnTo>
                <a:lnTo>
                  <a:pt x="496376" y="1429815"/>
                </a:lnTo>
                <a:lnTo>
                  <a:pt x="483439" y="1396850"/>
                </a:lnTo>
                <a:lnTo>
                  <a:pt x="480007" y="1361645"/>
                </a:lnTo>
                <a:lnTo>
                  <a:pt x="486582" y="1326014"/>
                </a:lnTo>
                <a:lnTo>
                  <a:pt x="496615" y="1296482"/>
                </a:lnTo>
                <a:lnTo>
                  <a:pt x="508045" y="1263369"/>
                </a:lnTo>
                <a:lnTo>
                  <a:pt x="521008" y="1226444"/>
                </a:lnTo>
                <a:lnTo>
                  <a:pt x="535214" y="1186711"/>
                </a:lnTo>
                <a:lnTo>
                  <a:pt x="99171" y="1186711"/>
                </a:lnTo>
                <a:lnTo>
                  <a:pt x="49456" y="1173368"/>
                </a:lnTo>
                <a:lnTo>
                  <a:pt x="13033" y="1136842"/>
                </a:lnTo>
                <a:lnTo>
                  <a:pt x="0" y="1087025"/>
                </a:lnTo>
                <a:lnTo>
                  <a:pt x="3635" y="1061442"/>
                </a:lnTo>
                <a:lnTo>
                  <a:pt x="230298" y="672679"/>
                </a:lnTo>
                <a:lnTo>
                  <a:pt x="260462" y="630656"/>
                </a:lnTo>
                <a:lnTo>
                  <a:pt x="296921" y="594940"/>
                </a:lnTo>
                <a:lnTo>
                  <a:pt x="338624" y="566183"/>
                </a:lnTo>
                <a:lnTo>
                  <a:pt x="384585" y="544949"/>
                </a:lnTo>
                <a:lnTo>
                  <a:pt x="433820" y="531796"/>
                </a:lnTo>
                <a:lnTo>
                  <a:pt x="485345" y="527288"/>
                </a:lnTo>
                <a:lnTo>
                  <a:pt x="824536" y="527288"/>
                </a:lnTo>
                <a:lnTo>
                  <a:pt x="831954" y="515142"/>
                </a:lnTo>
                <a:lnTo>
                  <a:pt x="854210" y="480716"/>
                </a:lnTo>
                <a:lnTo>
                  <a:pt x="891087" y="429075"/>
                </a:lnTo>
                <a:lnTo>
                  <a:pt x="928936" y="381249"/>
                </a:lnTo>
                <a:lnTo>
                  <a:pt x="967945" y="336762"/>
                </a:lnTo>
                <a:lnTo>
                  <a:pt x="1007916" y="295623"/>
                </a:lnTo>
                <a:lnTo>
                  <a:pt x="1048750" y="257720"/>
                </a:lnTo>
                <a:lnTo>
                  <a:pt x="1090346" y="222942"/>
                </a:lnTo>
                <a:lnTo>
                  <a:pt x="1132604" y="191175"/>
                </a:lnTo>
                <a:lnTo>
                  <a:pt x="1175422" y="162309"/>
                </a:lnTo>
                <a:lnTo>
                  <a:pt x="1218700" y="136231"/>
                </a:lnTo>
                <a:lnTo>
                  <a:pt x="1262337" y="112829"/>
                </a:lnTo>
                <a:lnTo>
                  <a:pt x="1306233" y="91991"/>
                </a:lnTo>
                <a:lnTo>
                  <a:pt x="1350288" y="73606"/>
                </a:lnTo>
                <a:lnTo>
                  <a:pt x="1394400" y="57562"/>
                </a:lnTo>
                <a:lnTo>
                  <a:pt x="1438469" y="43745"/>
                </a:lnTo>
                <a:lnTo>
                  <a:pt x="1482395" y="32045"/>
                </a:lnTo>
                <a:lnTo>
                  <a:pt x="1526077" y="22350"/>
                </a:lnTo>
                <a:lnTo>
                  <a:pt x="1569413" y="14547"/>
                </a:lnTo>
                <a:lnTo>
                  <a:pt x="1612305" y="8524"/>
                </a:lnTo>
                <a:lnTo>
                  <a:pt x="1654651" y="4170"/>
                </a:lnTo>
                <a:lnTo>
                  <a:pt x="1696350" y="1373"/>
                </a:lnTo>
                <a:lnTo>
                  <a:pt x="1737915" y="0"/>
                </a:lnTo>
                <a:lnTo>
                  <a:pt x="1777407" y="0"/>
                </a:lnTo>
                <a:lnTo>
                  <a:pt x="1816563" y="1200"/>
                </a:lnTo>
                <a:lnTo>
                  <a:pt x="1854671" y="3509"/>
                </a:lnTo>
                <a:lnTo>
                  <a:pt x="1927336" y="11005"/>
                </a:lnTo>
                <a:lnTo>
                  <a:pt x="1994600" y="21593"/>
                </a:lnTo>
                <a:lnTo>
                  <a:pt x="2056112" y="53894"/>
                </a:lnTo>
                <a:lnTo>
                  <a:pt x="2088567" y="115560"/>
                </a:lnTo>
                <a:lnTo>
                  <a:pt x="2099149" y="182900"/>
                </a:lnTo>
                <a:lnTo>
                  <a:pt x="2106629" y="255619"/>
                </a:lnTo>
                <a:lnTo>
                  <a:pt x="2108928" y="293746"/>
                </a:lnTo>
                <a:lnTo>
                  <a:pt x="2110116" y="332917"/>
                </a:lnTo>
                <a:lnTo>
                  <a:pt x="2110091" y="362432"/>
                </a:lnTo>
                <a:lnTo>
                  <a:pt x="1582872" y="362432"/>
                </a:lnTo>
                <a:lnTo>
                  <a:pt x="1574774" y="362630"/>
                </a:lnTo>
                <a:lnTo>
                  <a:pt x="1535017" y="369529"/>
                </a:lnTo>
                <a:lnTo>
                  <a:pt x="1498127" y="385880"/>
                </a:lnTo>
                <a:lnTo>
                  <a:pt x="1466302" y="410717"/>
                </a:lnTo>
                <a:lnTo>
                  <a:pt x="1441465" y="442543"/>
                </a:lnTo>
                <a:lnTo>
                  <a:pt x="1425113" y="479432"/>
                </a:lnTo>
                <a:lnTo>
                  <a:pt x="1418215" y="519189"/>
                </a:lnTo>
                <a:lnTo>
                  <a:pt x="1418215" y="535387"/>
                </a:lnTo>
                <a:lnTo>
                  <a:pt x="1425113" y="575143"/>
                </a:lnTo>
                <a:lnTo>
                  <a:pt x="1441465" y="612033"/>
                </a:lnTo>
                <a:lnTo>
                  <a:pt x="1466302" y="643858"/>
                </a:lnTo>
                <a:lnTo>
                  <a:pt x="1498127" y="668695"/>
                </a:lnTo>
                <a:lnTo>
                  <a:pt x="1535017" y="685047"/>
                </a:lnTo>
                <a:lnTo>
                  <a:pt x="1574774" y="691945"/>
                </a:lnTo>
                <a:lnTo>
                  <a:pt x="1582872" y="692143"/>
                </a:lnTo>
                <a:lnTo>
                  <a:pt x="2059890" y="692143"/>
                </a:lnTo>
                <a:lnTo>
                  <a:pt x="2052434" y="715903"/>
                </a:lnTo>
                <a:lnTo>
                  <a:pt x="2036381" y="760002"/>
                </a:lnTo>
                <a:lnTo>
                  <a:pt x="2017990" y="804043"/>
                </a:lnTo>
                <a:lnTo>
                  <a:pt x="1997149" y="847925"/>
                </a:lnTo>
                <a:lnTo>
                  <a:pt x="1973746" y="891547"/>
                </a:lnTo>
                <a:lnTo>
                  <a:pt x="1947671" y="934811"/>
                </a:lnTo>
                <a:lnTo>
                  <a:pt x="1918811" y="977614"/>
                </a:lnTo>
                <a:lnTo>
                  <a:pt x="1887055" y="1019858"/>
                </a:lnTo>
                <a:lnTo>
                  <a:pt x="1852291" y="1061442"/>
                </a:lnTo>
                <a:lnTo>
                  <a:pt x="1814407" y="1102266"/>
                </a:lnTo>
                <a:lnTo>
                  <a:pt x="1773292" y="1142228"/>
                </a:lnTo>
                <a:lnTo>
                  <a:pt x="1728834" y="1181230"/>
                </a:lnTo>
                <a:lnTo>
                  <a:pt x="1680922" y="1219171"/>
                </a:lnTo>
                <a:lnTo>
                  <a:pt x="1629444" y="1255950"/>
                </a:lnTo>
                <a:lnTo>
                  <a:pt x="1595076" y="1278206"/>
                </a:lnTo>
                <a:lnTo>
                  <a:pt x="1582872" y="1285624"/>
                </a:lnTo>
                <a:lnTo>
                  <a:pt x="1582872" y="1569176"/>
                </a:lnTo>
                <a:lnTo>
                  <a:pt x="923449" y="1569176"/>
                </a:lnTo>
                <a:lnTo>
                  <a:pt x="842464" y="1596635"/>
                </a:lnTo>
                <a:lnTo>
                  <a:pt x="776316" y="1618221"/>
                </a:lnTo>
                <a:lnTo>
                  <a:pt x="741232" y="1624268"/>
                </a:lnTo>
                <a:close/>
              </a:path>
              <a:path w="2110740" h="2110740">
                <a:moveTo>
                  <a:pt x="2059890" y="692143"/>
                </a:moveTo>
                <a:lnTo>
                  <a:pt x="1582872" y="692143"/>
                </a:lnTo>
                <a:lnTo>
                  <a:pt x="1590971" y="691945"/>
                </a:lnTo>
                <a:lnTo>
                  <a:pt x="1599031" y="691352"/>
                </a:lnTo>
                <a:lnTo>
                  <a:pt x="1638401" y="682511"/>
                </a:lnTo>
                <a:lnTo>
                  <a:pt x="1674461" y="664360"/>
                </a:lnTo>
                <a:lnTo>
                  <a:pt x="1705030" y="637992"/>
                </a:lnTo>
                <a:lnTo>
                  <a:pt x="1728264" y="605001"/>
                </a:lnTo>
                <a:lnTo>
                  <a:pt x="1742786" y="567354"/>
                </a:lnTo>
                <a:lnTo>
                  <a:pt x="1747728" y="527288"/>
                </a:lnTo>
                <a:lnTo>
                  <a:pt x="1747530" y="519189"/>
                </a:lnTo>
                <a:lnTo>
                  <a:pt x="1740631" y="479432"/>
                </a:lnTo>
                <a:lnTo>
                  <a:pt x="1724280" y="442543"/>
                </a:lnTo>
                <a:lnTo>
                  <a:pt x="1699443" y="410717"/>
                </a:lnTo>
                <a:lnTo>
                  <a:pt x="1667617" y="385880"/>
                </a:lnTo>
                <a:lnTo>
                  <a:pt x="1630728" y="369529"/>
                </a:lnTo>
                <a:lnTo>
                  <a:pt x="1590971" y="362630"/>
                </a:lnTo>
                <a:lnTo>
                  <a:pt x="1582872" y="362432"/>
                </a:lnTo>
                <a:lnTo>
                  <a:pt x="2110091" y="362432"/>
                </a:lnTo>
                <a:lnTo>
                  <a:pt x="2108825" y="410717"/>
                </a:lnTo>
                <a:lnTo>
                  <a:pt x="2105903" y="455692"/>
                </a:lnTo>
                <a:lnTo>
                  <a:pt x="2101535" y="498038"/>
                </a:lnTo>
                <a:lnTo>
                  <a:pt x="2095498" y="540926"/>
                </a:lnTo>
                <a:lnTo>
                  <a:pt x="2087681" y="584257"/>
                </a:lnTo>
                <a:lnTo>
                  <a:pt x="2077972" y="627930"/>
                </a:lnTo>
                <a:lnTo>
                  <a:pt x="2066260" y="671846"/>
                </a:lnTo>
                <a:lnTo>
                  <a:pt x="2059952" y="691945"/>
                </a:lnTo>
                <a:lnTo>
                  <a:pt x="2059890" y="692143"/>
                </a:lnTo>
                <a:close/>
              </a:path>
              <a:path w="2110740" h="2110740">
                <a:moveTo>
                  <a:pt x="1023136" y="2110161"/>
                </a:moveTo>
                <a:lnTo>
                  <a:pt x="973318" y="2097127"/>
                </a:lnTo>
                <a:lnTo>
                  <a:pt x="936792" y="2060859"/>
                </a:lnTo>
                <a:lnTo>
                  <a:pt x="923449" y="2010990"/>
                </a:lnTo>
                <a:lnTo>
                  <a:pt x="923449" y="1569176"/>
                </a:lnTo>
                <a:lnTo>
                  <a:pt x="1582872" y="1569176"/>
                </a:lnTo>
                <a:lnTo>
                  <a:pt x="1582872" y="1624815"/>
                </a:lnTo>
                <a:lnTo>
                  <a:pt x="1578364" y="1676369"/>
                </a:lnTo>
                <a:lnTo>
                  <a:pt x="1565212" y="1725667"/>
                </a:lnTo>
                <a:lnTo>
                  <a:pt x="1543977" y="1771691"/>
                </a:lnTo>
                <a:lnTo>
                  <a:pt x="1515221" y="1813422"/>
                </a:lnTo>
                <a:lnTo>
                  <a:pt x="1479504" y="1849841"/>
                </a:lnTo>
                <a:lnTo>
                  <a:pt x="1437387" y="1879929"/>
                </a:lnTo>
                <a:lnTo>
                  <a:pt x="1072644" y="2096303"/>
                </a:lnTo>
                <a:lnTo>
                  <a:pt x="1023136" y="2110161"/>
                </a:lnTo>
                <a:close/>
              </a:path>
            </a:pathLst>
          </a:custGeom>
          <a:solidFill>
            <a:srgbClr val="ECECEC"/>
          </a:solidFill>
        </p:spPr>
        <p:txBody>
          <a:bodyPr wrap="square" lIns="0" tIns="0" rIns="0" bIns="0" rtlCol="0"/>
          <a:lstStyle/>
          <a:p>
            <a:endParaRPr/>
          </a:p>
        </p:txBody>
      </p:sp>
      <p:grpSp>
        <p:nvGrpSpPr>
          <p:cNvPr id="14" name="object 14"/>
          <p:cNvGrpSpPr/>
          <p:nvPr/>
        </p:nvGrpSpPr>
        <p:grpSpPr>
          <a:xfrm>
            <a:off x="9825403" y="6190334"/>
            <a:ext cx="396240" cy="396240"/>
            <a:chOff x="9825403" y="6190334"/>
            <a:chExt cx="396240" cy="396240"/>
          </a:xfrm>
        </p:grpSpPr>
        <p:sp>
          <p:nvSpPr>
            <p:cNvPr id="15" name="object 15"/>
            <p:cNvSpPr/>
            <p:nvPr/>
          </p:nvSpPr>
          <p:spPr>
            <a:xfrm>
              <a:off x="9825403" y="6190334"/>
              <a:ext cx="396240" cy="396240"/>
            </a:xfrm>
            <a:custGeom>
              <a:avLst/>
              <a:gdLst/>
              <a:ahLst/>
              <a:cxnLst/>
              <a:rect l="l" t="t" r="r" b="b"/>
              <a:pathLst>
                <a:path w="396240" h="396240">
                  <a:moveTo>
                    <a:pt x="204305" y="395653"/>
                  </a:moveTo>
                  <a:lnTo>
                    <a:pt x="191348" y="395653"/>
                  </a:lnTo>
                  <a:lnTo>
                    <a:pt x="184884" y="395335"/>
                  </a:lnTo>
                  <a:lnTo>
                    <a:pt x="146600" y="389015"/>
                  </a:lnTo>
                  <a:lnTo>
                    <a:pt x="110285" y="375347"/>
                  </a:lnTo>
                  <a:lnTo>
                    <a:pt x="77335" y="354857"/>
                  </a:lnTo>
                  <a:lnTo>
                    <a:pt x="49014" y="328334"/>
                  </a:lnTo>
                  <a:lnTo>
                    <a:pt x="26412" y="296794"/>
                  </a:lnTo>
                  <a:lnTo>
                    <a:pt x="10399" y="261451"/>
                  </a:lnTo>
                  <a:lnTo>
                    <a:pt x="1586" y="223664"/>
                  </a:lnTo>
                  <a:lnTo>
                    <a:pt x="0" y="204305"/>
                  </a:lnTo>
                  <a:lnTo>
                    <a:pt x="0" y="191347"/>
                  </a:lnTo>
                  <a:lnTo>
                    <a:pt x="5065" y="152876"/>
                  </a:lnTo>
                  <a:lnTo>
                    <a:pt x="17538" y="116134"/>
                  </a:lnTo>
                  <a:lnTo>
                    <a:pt x="36939" y="82531"/>
                  </a:lnTo>
                  <a:lnTo>
                    <a:pt x="62523" y="53359"/>
                  </a:lnTo>
                  <a:lnTo>
                    <a:pt x="93307" y="29739"/>
                  </a:lnTo>
                  <a:lnTo>
                    <a:pt x="128107" y="12578"/>
                  </a:lnTo>
                  <a:lnTo>
                    <a:pt x="165587" y="2536"/>
                  </a:lnTo>
                  <a:lnTo>
                    <a:pt x="191348" y="0"/>
                  </a:lnTo>
                  <a:lnTo>
                    <a:pt x="204305" y="0"/>
                  </a:lnTo>
                  <a:lnTo>
                    <a:pt x="242774" y="5064"/>
                  </a:lnTo>
                  <a:lnTo>
                    <a:pt x="279517" y="17537"/>
                  </a:lnTo>
                  <a:lnTo>
                    <a:pt x="313121" y="36938"/>
                  </a:lnTo>
                  <a:lnTo>
                    <a:pt x="342293" y="62522"/>
                  </a:lnTo>
                  <a:lnTo>
                    <a:pt x="365913" y="93305"/>
                  </a:lnTo>
                  <a:lnTo>
                    <a:pt x="383074" y="128106"/>
                  </a:lnTo>
                  <a:lnTo>
                    <a:pt x="393117" y="165586"/>
                  </a:lnTo>
                  <a:lnTo>
                    <a:pt x="395654" y="191347"/>
                  </a:lnTo>
                  <a:lnTo>
                    <a:pt x="395653" y="197826"/>
                  </a:lnTo>
                  <a:lnTo>
                    <a:pt x="395654" y="204305"/>
                  </a:lnTo>
                  <a:lnTo>
                    <a:pt x="390588" y="242774"/>
                  </a:lnTo>
                  <a:lnTo>
                    <a:pt x="378115" y="279516"/>
                  </a:lnTo>
                  <a:lnTo>
                    <a:pt x="358715" y="313119"/>
                  </a:lnTo>
                  <a:lnTo>
                    <a:pt x="333130" y="342292"/>
                  </a:lnTo>
                  <a:lnTo>
                    <a:pt x="302345" y="365912"/>
                  </a:lnTo>
                  <a:lnTo>
                    <a:pt x="267546" y="383073"/>
                  </a:lnTo>
                  <a:lnTo>
                    <a:pt x="230066" y="393115"/>
                  </a:lnTo>
                  <a:lnTo>
                    <a:pt x="210769" y="395335"/>
                  </a:lnTo>
                  <a:lnTo>
                    <a:pt x="204305" y="395653"/>
                  </a:lnTo>
                  <a:close/>
                </a:path>
              </a:pathLst>
            </a:custGeom>
            <a:solidFill>
              <a:srgbClr val="000000"/>
            </a:solidFill>
          </p:spPr>
          <p:txBody>
            <a:bodyPr wrap="square" lIns="0" tIns="0" rIns="0" bIns="0" rtlCol="0"/>
            <a:lstStyle/>
            <a:p>
              <a:endParaRPr dirty="0"/>
            </a:p>
          </p:txBody>
        </p:sp>
        <p:pic>
          <p:nvPicPr>
            <p:cNvPr id="16" name="object 16"/>
            <p:cNvPicPr/>
            <p:nvPr/>
          </p:nvPicPr>
          <p:blipFill>
            <a:blip r:embed="rId7" cstate="print"/>
            <a:stretch>
              <a:fillRect/>
            </a:stretch>
          </p:blipFill>
          <p:spPr>
            <a:xfrm>
              <a:off x="9993350" y="6315006"/>
              <a:ext cx="84456" cy="146309"/>
            </a:xfrm>
            <a:prstGeom prst="rect">
              <a:avLst/>
            </a:prstGeom>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1999" y="6857999"/>
                </a:moveTo>
                <a:lnTo>
                  <a:pt x="0" y="6857999"/>
                </a:lnTo>
                <a:lnTo>
                  <a:pt x="0" y="0"/>
                </a:lnTo>
                <a:lnTo>
                  <a:pt x="12191999" y="0"/>
                </a:lnTo>
                <a:lnTo>
                  <a:pt x="12191999" y="6857999"/>
                </a:lnTo>
                <a:close/>
              </a:path>
            </a:pathLst>
          </a:custGeom>
          <a:solidFill>
            <a:srgbClr val="ECECEC"/>
          </a:solidFill>
        </p:spPr>
        <p:txBody>
          <a:bodyPr wrap="square" lIns="0" tIns="0" rIns="0" bIns="0" rtlCol="0"/>
          <a:lstStyle/>
          <a:p>
            <a:endParaRPr/>
          </a:p>
        </p:txBody>
      </p:sp>
      <p:grpSp>
        <p:nvGrpSpPr>
          <p:cNvPr id="3" name="object 3"/>
          <p:cNvGrpSpPr/>
          <p:nvPr/>
        </p:nvGrpSpPr>
        <p:grpSpPr>
          <a:xfrm>
            <a:off x="0" y="0"/>
            <a:ext cx="12192000" cy="6858000"/>
            <a:chOff x="0" y="0"/>
            <a:chExt cx="12192000" cy="6858000"/>
          </a:xfrm>
        </p:grpSpPr>
        <p:sp>
          <p:nvSpPr>
            <p:cNvPr id="4" name="object 4"/>
            <p:cNvSpPr/>
            <p:nvPr/>
          </p:nvSpPr>
          <p:spPr>
            <a:xfrm>
              <a:off x="0" y="0"/>
              <a:ext cx="12192000" cy="6858000"/>
            </a:xfrm>
            <a:custGeom>
              <a:avLst/>
              <a:gdLst/>
              <a:ahLst/>
              <a:cxnLst/>
              <a:rect l="l" t="t" r="r" b="b"/>
              <a:pathLst>
                <a:path w="12192000" h="6858000">
                  <a:moveTo>
                    <a:pt x="12191999" y="6857999"/>
                  </a:moveTo>
                  <a:lnTo>
                    <a:pt x="0" y="6857999"/>
                  </a:lnTo>
                  <a:lnTo>
                    <a:pt x="0" y="0"/>
                  </a:lnTo>
                  <a:lnTo>
                    <a:pt x="12191999" y="0"/>
                  </a:lnTo>
                  <a:lnTo>
                    <a:pt x="12191999" y="6857999"/>
                  </a:lnTo>
                  <a:close/>
                </a:path>
              </a:pathLst>
            </a:custGeom>
            <a:solidFill>
              <a:srgbClr val="000000">
                <a:alpha val="4078"/>
              </a:srgbClr>
            </a:solidFill>
          </p:spPr>
          <p:txBody>
            <a:bodyPr wrap="square" lIns="0" tIns="0" rIns="0" bIns="0" rtlCol="0"/>
            <a:lstStyle/>
            <a:p>
              <a:endParaRPr/>
            </a:p>
          </p:txBody>
        </p:sp>
        <p:sp>
          <p:nvSpPr>
            <p:cNvPr id="5" name="object 5"/>
            <p:cNvSpPr/>
            <p:nvPr/>
          </p:nvSpPr>
          <p:spPr>
            <a:xfrm>
              <a:off x="7429499" y="0"/>
              <a:ext cx="4762500" cy="4749800"/>
            </a:xfrm>
            <a:custGeom>
              <a:avLst/>
              <a:gdLst/>
              <a:ahLst/>
              <a:cxnLst/>
              <a:rect l="l" t="t" r="r" b="b"/>
              <a:pathLst>
                <a:path w="4762500" h="4749800">
                  <a:moveTo>
                    <a:pt x="3653366" y="4648200"/>
                  </a:moveTo>
                  <a:lnTo>
                    <a:pt x="2061631" y="4648200"/>
                  </a:lnTo>
                  <a:lnTo>
                    <a:pt x="1927927" y="4597400"/>
                  </a:lnTo>
                  <a:lnTo>
                    <a:pt x="1604150" y="4470400"/>
                  </a:lnTo>
                  <a:lnTo>
                    <a:pt x="1572734" y="4445000"/>
                  </a:lnTo>
                  <a:lnTo>
                    <a:pt x="1479656" y="4406900"/>
                  </a:lnTo>
                  <a:lnTo>
                    <a:pt x="1449042" y="4381500"/>
                  </a:lnTo>
                  <a:lnTo>
                    <a:pt x="1418640" y="4368800"/>
                  </a:lnTo>
                  <a:lnTo>
                    <a:pt x="1388449" y="4343400"/>
                  </a:lnTo>
                  <a:lnTo>
                    <a:pt x="1328742" y="4318000"/>
                  </a:lnTo>
                  <a:lnTo>
                    <a:pt x="1299234" y="4292600"/>
                  </a:lnTo>
                  <a:lnTo>
                    <a:pt x="1269956" y="4279900"/>
                  </a:lnTo>
                  <a:lnTo>
                    <a:pt x="1212126" y="4229100"/>
                  </a:lnTo>
                  <a:lnTo>
                    <a:pt x="1183583" y="4216400"/>
                  </a:lnTo>
                  <a:lnTo>
                    <a:pt x="1155287" y="4191000"/>
                  </a:lnTo>
                  <a:lnTo>
                    <a:pt x="1127248" y="4178300"/>
                  </a:lnTo>
                  <a:lnTo>
                    <a:pt x="1099474" y="4152900"/>
                  </a:lnTo>
                  <a:lnTo>
                    <a:pt x="1044720" y="4102100"/>
                  </a:lnTo>
                  <a:lnTo>
                    <a:pt x="1017748" y="4089400"/>
                  </a:lnTo>
                  <a:lnTo>
                    <a:pt x="964648" y="4038600"/>
                  </a:lnTo>
                  <a:lnTo>
                    <a:pt x="912680" y="3987800"/>
                  </a:lnTo>
                  <a:lnTo>
                    <a:pt x="887137" y="3962400"/>
                  </a:lnTo>
                  <a:lnTo>
                    <a:pt x="861890" y="3949700"/>
                  </a:lnTo>
                  <a:lnTo>
                    <a:pt x="812296" y="3898900"/>
                  </a:lnTo>
                  <a:lnTo>
                    <a:pt x="763941" y="3848100"/>
                  </a:lnTo>
                  <a:lnTo>
                    <a:pt x="716840" y="3797300"/>
                  </a:lnTo>
                  <a:lnTo>
                    <a:pt x="693774" y="3759200"/>
                  </a:lnTo>
                  <a:lnTo>
                    <a:pt x="671035" y="3733800"/>
                  </a:lnTo>
                  <a:lnTo>
                    <a:pt x="626541" y="3683000"/>
                  </a:lnTo>
                  <a:lnTo>
                    <a:pt x="583397" y="3632200"/>
                  </a:lnTo>
                  <a:lnTo>
                    <a:pt x="541616" y="3568700"/>
                  </a:lnTo>
                  <a:lnTo>
                    <a:pt x="521250" y="3543300"/>
                  </a:lnTo>
                  <a:lnTo>
                    <a:pt x="501236" y="3517900"/>
                  </a:lnTo>
                  <a:lnTo>
                    <a:pt x="481574" y="3492500"/>
                  </a:lnTo>
                  <a:lnTo>
                    <a:pt x="462270" y="3454400"/>
                  </a:lnTo>
                  <a:lnTo>
                    <a:pt x="443329" y="3429000"/>
                  </a:lnTo>
                  <a:lnTo>
                    <a:pt x="424752" y="3403600"/>
                  </a:lnTo>
                  <a:lnTo>
                    <a:pt x="406539" y="3365500"/>
                  </a:lnTo>
                  <a:lnTo>
                    <a:pt x="388694" y="3340100"/>
                  </a:lnTo>
                  <a:lnTo>
                    <a:pt x="371225" y="3302000"/>
                  </a:lnTo>
                  <a:lnTo>
                    <a:pt x="354129" y="3276600"/>
                  </a:lnTo>
                  <a:lnTo>
                    <a:pt x="337408" y="3251200"/>
                  </a:lnTo>
                  <a:lnTo>
                    <a:pt x="321067" y="3213100"/>
                  </a:lnTo>
                  <a:lnTo>
                    <a:pt x="305110" y="3187700"/>
                  </a:lnTo>
                  <a:lnTo>
                    <a:pt x="289537" y="3149600"/>
                  </a:lnTo>
                  <a:lnTo>
                    <a:pt x="274349" y="3124200"/>
                  </a:lnTo>
                  <a:lnTo>
                    <a:pt x="259549" y="3086100"/>
                  </a:lnTo>
                  <a:lnTo>
                    <a:pt x="245143" y="3060700"/>
                  </a:lnTo>
                  <a:lnTo>
                    <a:pt x="231131" y="3022600"/>
                  </a:lnTo>
                  <a:lnTo>
                    <a:pt x="217512" y="2997200"/>
                  </a:lnTo>
                  <a:lnTo>
                    <a:pt x="204291" y="2959100"/>
                  </a:lnTo>
                  <a:lnTo>
                    <a:pt x="191471" y="2921000"/>
                  </a:lnTo>
                  <a:lnTo>
                    <a:pt x="179053" y="2895600"/>
                  </a:lnTo>
                  <a:lnTo>
                    <a:pt x="167036" y="2857500"/>
                  </a:lnTo>
                  <a:lnTo>
                    <a:pt x="155425" y="2832100"/>
                  </a:lnTo>
                  <a:lnTo>
                    <a:pt x="144222" y="2794000"/>
                  </a:lnTo>
                  <a:lnTo>
                    <a:pt x="133427" y="2755900"/>
                  </a:lnTo>
                  <a:lnTo>
                    <a:pt x="123042" y="2730500"/>
                  </a:lnTo>
                  <a:lnTo>
                    <a:pt x="113068" y="2692400"/>
                  </a:lnTo>
                  <a:lnTo>
                    <a:pt x="103508" y="2667000"/>
                  </a:lnTo>
                  <a:lnTo>
                    <a:pt x="94364" y="2628900"/>
                  </a:lnTo>
                  <a:lnTo>
                    <a:pt x="85634" y="2590800"/>
                  </a:lnTo>
                  <a:lnTo>
                    <a:pt x="77322" y="2552700"/>
                  </a:lnTo>
                  <a:lnTo>
                    <a:pt x="69430" y="2527300"/>
                  </a:lnTo>
                  <a:lnTo>
                    <a:pt x="61957" y="2489200"/>
                  </a:lnTo>
                  <a:lnTo>
                    <a:pt x="54905" y="2451100"/>
                  </a:lnTo>
                  <a:lnTo>
                    <a:pt x="48274" y="2425700"/>
                  </a:lnTo>
                  <a:lnTo>
                    <a:pt x="42068" y="2387600"/>
                  </a:lnTo>
                  <a:lnTo>
                    <a:pt x="36285" y="2349500"/>
                  </a:lnTo>
                  <a:lnTo>
                    <a:pt x="30927" y="2324100"/>
                  </a:lnTo>
                  <a:lnTo>
                    <a:pt x="25994" y="2286000"/>
                  </a:lnTo>
                  <a:lnTo>
                    <a:pt x="21489" y="2247900"/>
                  </a:lnTo>
                  <a:lnTo>
                    <a:pt x="17410" y="2209800"/>
                  </a:lnTo>
                  <a:lnTo>
                    <a:pt x="13759" y="2184400"/>
                  </a:lnTo>
                  <a:lnTo>
                    <a:pt x="10536" y="2146300"/>
                  </a:lnTo>
                  <a:lnTo>
                    <a:pt x="7742" y="2108200"/>
                  </a:lnTo>
                  <a:lnTo>
                    <a:pt x="5377" y="2070100"/>
                  </a:lnTo>
                  <a:lnTo>
                    <a:pt x="3441" y="2044700"/>
                  </a:lnTo>
                  <a:lnTo>
                    <a:pt x="1935" y="2006600"/>
                  </a:lnTo>
                  <a:lnTo>
                    <a:pt x="860" y="1968500"/>
                  </a:lnTo>
                  <a:lnTo>
                    <a:pt x="214" y="1930400"/>
                  </a:lnTo>
                  <a:lnTo>
                    <a:pt x="0" y="1892300"/>
                  </a:lnTo>
                  <a:lnTo>
                    <a:pt x="214" y="1866900"/>
                  </a:lnTo>
                  <a:lnTo>
                    <a:pt x="860" y="1828800"/>
                  </a:lnTo>
                  <a:lnTo>
                    <a:pt x="1935" y="1790700"/>
                  </a:lnTo>
                  <a:lnTo>
                    <a:pt x="3441" y="1752600"/>
                  </a:lnTo>
                  <a:lnTo>
                    <a:pt x="5377" y="1727200"/>
                  </a:lnTo>
                  <a:lnTo>
                    <a:pt x="7742" y="1689100"/>
                  </a:lnTo>
                  <a:lnTo>
                    <a:pt x="10536" y="1651000"/>
                  </a:lnTo>
                  <a:lnTo>
                    <a:pt x="13759" y="1612900"/>
                  </a:lnTo>
                  <a:lnTo>
                    <a:pt x="17410" y="1587500"/>
                  </a:lnTo>
                  <a:lnTo>
                    <a:pt x="21489" y="1549400"/>
                  </a:lnTo>
                  <a:lnTo>
                    <a:pt x="25994" y="1511300"/>
                  </a:lnTo>
                  <a:lnTo>
                    <a:pt x="30927" y="1473200"/>
                  </a:lnTo>
                  <a:lnTo>
                    <a:pt x="36285" y="1447800"/>
                  </a:lnTo>
                  <a:lnTo>
                    <a:pt x="42068" y="1409700"/>
                  </a:lnTo>
                  <a:lnTo>
                    <a:pt x="48274" y="1371600"/>
                  </a:lnTo>
                  <a:lnTo>
                    <a:pt x="54905" y="1346200"/>
                  </a:lnTo>
                  <a:lnTo>
                    <a:pt x="61957" y="1308100"/>
                  </a:lnTo>
                  <a:lnTo>
                    <a:pt x="69430" y="1270000"/>
                  </a:lnTo>
                  <a:lnTo>
                    <a:pt x="77322" y="1244600"/>
                  </a:lnTo>
                  <a:lnTo>
                    <a:pt x="85634" y="1206500"/>
                  </a:lnTo>
                  <a:lnTo>
                    <a:pt x="94364" y="1168400"/>
                  </a:lnTo>
                  <a:lnTo>
                    <a:pt x="103508" y="1130300"/>
                  </a:lnTo>
                  <a:lnTo>
                    <a:pt x="113067" y="1104900"/>
                  </a:lnTo>
                  <a:lnTo>
                    <a:pt x="123041" y="1066800"/>
                  </a:lnTo>
                  <a:lnTo>
                    <a:pt x="133427" y="1041400"/>
                  </a:lnTo>
                  <a:lnTo>
                    <a:pt x="144222" y="1003300"/>
                  </a:lnTo>
                  <a:lnTo>
                    <a:pt x="155424" y="965200"/>
                  </a:lnTo>
                  <a:lnTo>
                    <a:pt x="167036" y="939800"/>
                  </a:lnTo>
                  <a:lnTo>
                    <a:pt x="179053" y="901700"/>
                  </a:lnTo>
                  <a:lnTo>
                    <a:pt x="191471" y="876300"/>
                  </a:lnTo>
                  <a:lnTo>
                    <a:pt x="204291" y="838200"/>
                  </a:lnTo>
                  <a:lnTo>
                    <a:pt x="217512" y="800100"/>
                  </a:lnTo>
                  <a:lnTo>
                    <a:pt x="231131" y="774700"/>
                  </a:lnTo>
                  <a:lnTo>
                    <a:pt x="245143" y="736600"/>
                  </a:lnTo>
                  <a:lnTo>
                    <a:pt x="259549" y="711200"/>
                  </a:lnTo>
                  <a:lnTo>
                    <a:pt x="274349" y="673100"/>
                  </a:lnTo>
                  <a:lnTo>
                    <a:pt x="289537" y="647700"/>
                  </a:lnTo>
                  <a:lnTo>
                    <a:pt x="305110" y="609600"/>
                  </a:lnTo>
                  <a:lnTo>
                    <a:pt x="321067" y="584200"/>
                  </a:lnTo>
                  <a:lnTo>
                    <a:pt x="337409" y="546100"/>
                  </a:lnTo>
                  <a:lnTo>
                    <a:pt x="354130" y="520700"/>
                  </a:lnTo>
                  <a:lnTo>
                    <a:pt x="371225" y="495300"/>
                  </a:lnTo>
                  <a:lnTo>
                    <a:pt x="388695" y="457200"/>
                  </a:lnTo>
                  <a:lnTo>
                    <a:pt x="406539" y="431800"/>
                  </a:lnTo>
                  <a:lnTo>
                    <a:pt x="424753" y="393700"/>
                  </a:lnTo>
                  <a:lnTo>
                    <a:pt x="443329" y="368300"/>
                  </a:lnTo>
                  <a:lnTo>
                    <a:pt x="462270" y="342900"/>
                  </a:lnTo>
                  <a:lnTo>
                    <a:pt x="481574" y="304800"/>
                  </a:lnTo>
                  <a:lnTo>
                    <a:pt x="501236" y="279400"/>
                  </a:lnTo>
                  <a:lnTo>
                    <a:pt x="521250" y="254000"/>
                  </a:lnTo>
                  <a:lnTo>
                    <a:pt x="541616" y="228600"/>
                  </a:lnTo>
                  <a:lnTo>
                    <a:pt x="562334" y="190500"/>
                  </a:lnTo>
                  <a:lnTo>
                    <a:pt x="604799" y="139700"/>
                  </a:lnTo>
                  <a:lnTo>
                    <a:pt x="648622" y="88900"/>
                  </a:lnTo>
                  <a:lnTo>
                    <a:pt x="693774" y="38100"/>
                  </a:lnTo>
                  <a:lnTo>
                    <a:pt x="716840" y="0"/>
                  </a:lnTo>
                  <a:lnTo>
                    <a:pt x="4762500" y="0"/>
                  </a:lnTo>
                  <a:lnTo>
                    <a:pt x="4762500" y="4025900"/>
                  </a:lnTo>
                  <a:lnTo>
                    <a:pt x="4750349" y="4038600"/>
                  </a:lnTo>
                  <a:lnTo>
                    <a:pt x="4723940" y="4064000"/>
                  </a:lnTo>
                  <a:lnTo>
                    <a:pt x="4697250" y="4089400"/>
                  </a:lnTo>
                  <a:lnTo>
                    <a:pt x="4670279" y="4102100"/>
                  </a:lnTo>
                  <a:lnTo>
                    <a:pt x="4615524" y="4152900"/>
                  </a:lnTo>
                  <a:lnTo>
                    <a:pt x="4587749" y="4178300"/>
                  </a:lnTo>
                  <a:lnTo>
                    <a:pt x="4559710" y="4191000"/>
                  </a:lnTo>
                  <a:lnTo>
                    <a:pt x="4531415" y="4216400"/>
                  </a:lnTo>
                  <a:lnTo>
                    <a:pt x="4502872" y="4229100"/>
                  </a:lnTo>
                  <a:lnTo>
                    <a:pt x="4445041" y="4279900"/>
                  </a:lnTo>
                  <a:lnTo>
                    <a:pt x="4415763" y="4292600"/>
                  </a:lnTo>
                  <a:lnTo>
                    <a:pt x="4386255" y="4318000"/>
                  </a:lnTo>
                  <a:lnTo>
                    <a:pt x="4326547" y="4343400"/>
                  </a:lnTo>
                  <a:lnTo>
                    <a:pt x="4296358" y="4368800"/>
                  </a:lnTo>
                  <a:lnTo>
                    <a:pt x="4265956" y="4381500"/>
                  </a:lnTo>
                  <a:lnTo>
                    <a:pt x="4235342" y="4406900"/>
                  </a:lnTo>
                  <a:lnTo>
                    <a:pt x="4142264" y="4445000"/>
                  </a:lnTo>
                  <a:lnTo>
                    <a:pt x="4110847" y="4470400"/>
                  </a:lnTo>
                  <a:lnTo>
                    <a:pt x="3787070" y="4597400"/>
                  </a:lnTo>
                  <a:lnTo>
                    <a:pt x="3653366" y="4648200"/>
                  </a:lnTo>
                  <a:close/>
                </a:path>
                <a:path w="4762500" h="4749800">
                  <a:moveTo>
                    <a:pt x="3551815" y="4673600"/>
                  </a:moveTo>
                  <a:lnTo>
                    <a:pt x="2163182" y="4673600"/>
                  </a:lnTo>
                  <a:lnTo>
                    <a:pt x="2095367" y="4648200"/>
                  </a:lnTo>
                  <a:lnTo>
                    <a:pt x="3619631" y="4648200"/>
                  </a:lnTo>
                  <a:lnTo>
                    <a:pt x="3551815" y="4673600"/>
                  </a:lnTo>
                  <a:close/>
                </a:path>
                <a:path w="4762500" h="4749800">
                  <a:moveTo>
                    <a:pt x="3449323" y="4699000"/>
                  </a:moveTo>
                  <a:lnTo>
                    <a:pt x="2265675" y="4699000"/>
                  </a:lnTo>
                  <a:lnTo>
                    <a:pt x="2197253" y="4673600"/>
                  </a:lnTo>
                  <a:lnTo>
                    <a:pt x="3517745" y="4673600"/>
                  </a:lnTo>
                  <a:lnTo>
                    <a:pt x="3449323" y="4699000"/>
                  </a:lnTo>
                  <a:close/>
                </a:path>
                <a:path w="4762500" h="4749800">
                  <a:moveTo>
                    <a:pt x="3380533" y="4711700"/>
                  </a:moveTo>
                  <a:lnTo>
                    <a:pt x="2334465" y="4711700"/>
                  </a:lnTo>
                  <a:lnTo>
                    <a:pt x="2300028" y="4699000"/>
                  </a:lnTo>
                  <a:lnTo>
                    <a:pt x="3414970" y="4699000"/>
                  </a:lnTo>
                  <a:lnTo>
                    <a:pt x="3380533" y="4711700"/>
                  </a:lnTo>
                  <a:close/>
                </a:path>
                <a:path w="4762500" h="4749800">
                  <a:moveTo>
                    <a:pt x="3311439" y="4724400"/>
                  </a:moveTo>
                  <a:lnTo>
                    <a:pt x="2403559" y="4724400"/>
                  </a:lnTo>
                  <a:lnTo>
                    <a:pt x="2368975" y="4711700"/>
                  </a:lnTo>
                  <a:lnTo>
                    <a:pt x="3346023" y="4711700"/>
                  </a:lnTo>
                  <a:lnTo>
                    <a:pt x="3311439" y="4724400"/>
                  </a:lnTo>
                  <a:close/>
                </a:path>
                <a:path w="4762500" h="4749800">
                  <a:moveTo>
                    <a:pt x="3207288" y="4737100"/>
                  </a:moveTo>
                  <a:lnTo>
                    <a:pt x="2507710" y="4737100"/>
                  </a:lnTo>
                  <a:lnTo>
                    <a:pt x="2472937" y="4724400"/>
                  </a:lnTo>
                  <a:lnTo>
                    <a:pt x="3242061" y="4724400"/>
                  </a:lnTo>
                  <a:lnTo>
                    <a:pt x="3207288" y="4737100"/>
                  </a:lnTo>
                  <a:close/>
                </a:path>
                <a:path w="4762500" h="4749800">
                  <a:moveTo>
                    <a:pt x="3102663" y="4749800"/>
                  </a:moveTo>
                  <a:lnTo>
                    <a:pt x="2612336" y="4749800"/>
                  </a:lnTo>
                  <a:lnTo>
                    <a:pt x="2577415" y="4737100"/>
                  </a:lnTo>
                  <a:lnTo>
                    <a:pt x="3137584" y="4737100"/>
                  </a:lnTo>
                  <a:lnTo>
                    <a:pt x="3102663" y="4749800"/>
                  </a:lnTo>
                  <a:close/>
                </a:path>
              </a:pathLst>
            </a:custGeom>
            <a:solidFill>
              <a:srgbClr val="000000">
                <a:alpha val="7139"/>
              </a:srgbClr>
            </a:solidFill>
          </p:spPr>
          <p:txBody>
            <a:bodyPr wrap="square" lIns="0" tIns="0" rIns="0" bIns="0" rtlCol="0"/>
            <a:lstStyle/>
            <a:p>
              <a:endParaRPr/>
            </a:p>
          </p:txBody>
        </p:sp>
        <p:sp>
          <p:nvSpPr>
            <p:cNvPr id="6" name="object 6"/>
            <p:cNvSpPr/>
            <p:nvPr/>
          </p:nvSpPr>
          <p:spPr>
            <a:xfrm>
              <a:off x="0" y="4000499"/>
              <a:ext cx="3810000" cy="2857500"/>
            </a:xfrm>
            <a:custGeom>
              <a:avLst/>
              <a:gdLst/>
              <a:ahLst/>
              <a:cxnLst/>
              <a:rect l="l" t="t" r="r" b="b"/>
              <a:pathLst>
                <a:path w="3810000" h="2857500">
                  <a:moveTo>
                    <a:pt x="3761843" y="2857500"/>
                  </a:moveTo>
                  <a:lnTo>
                    <a:pt x="0" y="2857500"/>
                  </a:lnTo>
                  <a:lnTo>
                    <a:pt x="0" y="476304"/>
                  </a:lnTo>
                  <a:lnTo>
                    <a:pt x="33820" y="451347"/>
                  </a:lnTo>
                  <a:lnTo>
                    <a:pt x="81599" y="417697"/>
                  </a:lnTo>
                  <a:lnTo>
                    <a:pt x="130196" y="385225"/>
                  </a:lnTo>
                  <a:lnTo>
                    <a:pt x="179568" y="353961"/>
                  </a:lnTo>
                  <a:lnTo>
                    <a:pt x="229701" y="323913"/>
                  </a:lnTo>
                  <a:lnTo>
                    <a:pt x="280547" y="295108"/>
                  </a:lnTo>
                  <a:lnTo>
                    <a:pt x="332094" y="267557"/>
                  </a:lnTo>
                  <a:lnTo>
                    <a:pt x="384293" y="241282"/>
                  </a:lnTo>
                  <a:lnTo>
                    <a:pt x="437128" y="216292"/>
                  </a:lnTo>
                  <a:lnTo>
                    <a:pt x="490554" y="192610"/>
                  </a:lnTo>
                  <a:lnTo>
                    <a:pt x="544552" y="170243"/>
                  </a:lnTo>
                  <a:lnTo>
                    <a:pt x="599075" y="149212"/>
                  </a:lnTo>
                  <a:lnTo>
                    <a:pt x="654106" y="129521"/>
                  </a:lnTo>
                  <a:lnTo>
                    <a:pt x="709596" y="111190"/>
                  </a:lnTo>
                  <a:lnTo>
                    <a:pt x="765527" y="94224"/>
                  </a:lnTo>
                  <a:lnTo>
                    <a:pt x="821850" y="78637"/>
                  </a:lnTo>
                  <a:lnTo>
                    <a:pt x="878546" y="64435"/>
                  </a:lnTo>
                  <a:lnTo>
                    <a:pt x="935565" y="51631"/>
                  </a:lnTo>
                  <a:lnTo>
                    <a:pt x="992889" y="40229"/>
                  </a:lnTo>
                  <a:lnTo>
                    <a:pt x="1050466" y="30238"/>
                  </a:lnTo>
                  <a:lnTo>
                    <a:pt x="1108281" y="21662"/>
                  </a:lnTo>
                  <a:lnTo>
                    <a:pt x="1166281" y="14509"/>
                  </a:lnTo>
                  <a:lnTo>
                    <a:pt x="1224447" y="8780"/>
                  </a:lnTo>
                  <a:lnTo>
                    <a:pt x="1282727" y="4481"/>
                  </a:lnTo>
                  <a:lnTo>
                    <a:pt x="1341104" y="1613"/>
                  </a:lnTo>
                  <a:lnTo>
                    <a:pt x="1399526" y="179"/>
                  </a:lnTo>
                  <a:lnTo>
                    <a:pt x="1428749" y="0"/>
                  </a:lnTo>
                  <a:lnTo>
                    <a:pt x="1457973" y="179"/>
                  </a:lnTo>
                  <a:lnTo>
                    <a:pt x="1516394" y="1613"/>
                  </a:lnTo>
                  <a:lnTo>
                    <a:pt x="1574771" y="4481"/>
                  </a:lnTo>
                  <a:lnTo>
                    <a:pt x="1633052" y="8780"/>
                  </a:lnTo>
                  <a:lnTo>
                    <a:pt x="1691218" y="14509"/>
                  </a:lnTo>
                  <a:lnTo>
                    <a:pt x="1749217" y="21662"/>
                  </a:lnTo>
                  <a:lnTo>
                    <a:pt x="1807033" y="30238"/>
                  </a:lnTo>
                  <a:lnTo>
                    <a:pt x="1864611" y="40229"/>
                  </a:lnTo>
                  <a:lnTo>
                    <a:pt x="1921935" y="51631"/>
                  </a:lnTo>
                  <a:lnTo>
                    <a:pt x="1978954" y="64435"/>
                  </a:lnTo>
                  <a:lnTo>
                    <a:pt x="2035650" y="78637"/>
                  </a:lnTo>
                  <a:lnTo>
                    <a:pt x="2091972" y="94224"/>
                  </a:lnTo>
                  <a:lnTo>
                    <a:pt x="2147903" y="111190"/>
                  </a:lnTo>
                  <a:lnTo>
                    <a:pt x="2203392" y="129521"/>
                  </a:lnTo>
                  <a:lnTo>
                    <a:pt x="2258423" y="149212"/>
                  </a:lnTo>
                  <a:lnTo>
                    <a:pt x="2312946" y="170243"/>
                  </a:lnTo>
                  <a:lnTo>
                    <a:pt x="2366945" y="192610"/>
                  </a:lnTo>
                  <a:lnTo>
                    <a:pt x="2420369" y="216292"/>
                  </a:lnTo>
                  <a:lnTo>
                    <a:pt x="2473206" y="241282"/>
                  </a:lnTo>
                  <a:lnTo>
                    <a:pt x="2525405" y="267557"/>
                  </a:lnTo>
                  <a:lnTo>
                    <a:pt x="2576951" y="295108"/>
                  </a:lnTo>
                  <a:lnTo>
                    <a:pt x="2627798" y="323913"/>
                  </a:lnTo>
                  <a:lnTo>
                    <a:pt x="2677930" y="353961"/>
                  </a:lnTo>
                  <a:lnTo>
                    <a:pt x="2727302" y="385225"/>
                  </a:lnTo>
                  <a:lnTo>
                    <a:pt x="2775899" y="417697"/>
                  </a:lnTo>
                  <a:lnTo>
                    <a:pt x="2823678" y="451347"/>
                  </a:lnTo>
                  <a:lnTo>
                    <a:pt x="2870624" y="486164"/>
                  </a:lnTo>
                  <a:lnTo>
                    <a:pt x="2916694" y="522117"/>
                  </a:lnTo>
                  <a:lnTo>
                    <a:pt x="2961875" y="559196"/>
                  </a:lnTo>
                  <a:lnTo>
                    <a:pt x="3006125" y="597367"/>
                  </a:lnTo>
                  <a:lnTo>
                    <a:pt x="3049432" y="636618"/>
                  </a:lnTo>
                  <a:lnTo>
                    <a:pt x="3091756" y="676914"/>
                  </a:lnTo>
                  <a:lnTo>
                    <a:pt x="3133085" y="718242"/>
                  </a:lnTo>
                  <a:lnTo>
                    <a:pt x="3173380" y="760566"/>
                  </a:lnTo>
                  <a:lnTo>
                    <a:pt x="3212632" y="803873"/>
                  </a:lnTo>
                  <a:lnTo>
                    <a:pt x="3250802" y="848124"/>
                  </a:lnTo>
                  <a:lnTo>
                    <a:pt x="3287881" y="893304"/>
                  </a:lnTo>
                  <a:lnTo>
                    <a:pt x="3323834" y="939374"/>
                  </a:lnTo>
                  <a:lnTo>
                    <a:pt x="3358652" y="986320"/>
                  </a:lnTo>
                  <a:lnTo>
                    <a:pt x="3392301" y="1034098"/>
                  </a:lnTo>
                  <a:lnTo>
                    <a:pt x="3424773" y="1082696"/>
                  </a:lnTo>
                  <a:lnTo>
                    <a:pt x="3456037" y="1132068"/>
                  </a:lnTo>
                  <a:lnTo>
                    <a:pt x="3486085" y="1182200"/>
                  </a:lnTo>
                  <a:lnTo>
                    <a:pt x="3514890" y="1233047"/>
                  </a:lnTo>
                  <a:lnTo>
                    <a:pt x="3542442" y="1284594"/>
                  </a:lnTo>
                  <a:lnTo>
                    <a:pt x="3568716" y="1336792"/>
                  </a:lnTo>
                  <a:lnTo>
                    <a:pt x="3593706" y="1389628"/>
                  </a:lnTo>
                  <a:lnTo>
                    <a:pt x="3617388" y="1443053"/>
                  </a:lnTo>
                  <a:lnTo>
                    <a:pt x="3639754" y="1497052"/>
                  </a:lnTo>
                  <a:lnTo>
                    <a:pt x="3660786" y="1551575"/>
                  </a:lnTo>
                  <a:lnTo>
                    <a:pt x="3680477" y="1606605"/>
                  </a:lnTo>
                  <a:lnTo>
                    <a:pt x="3698808" y="1662095"/>
                  </a:lnTo>
                  <a:lnTo>
                    <a:pt x="3715775" y="1718026"/>
                  </a:lnTo>
                  <a:lnTo>
                    <a:pt x="3731361" y="1774348"/>
                  </a:lnTo>
                  <a:lnTo>
                    <a:pt x="3745562" y="1831044"/>
                  </a:lnTo>
                  <a:lnTo>
                    <a:pt x="3758366" y="1888063"/>
                  </a:lnTo>
                  <a:lnTo>
                    <a:pt x="3769769" y="1945387"/>
                  </a:lnTo>
                  <a:lnTo>
                    <a:pt x="3779760" y="2002965"/>
                  </a:lnTo>
                  <a:lnTo>
                    <a:pt x="3788336" y="2060781"/>
                  </a:lnTo>
                  <a:lnTo>
                    <a:pt x="3795490" y="2118781"/>
                  </a:lnTo>
                  <a:lnTo>
                    <a:pt x="3801219" y="2176947"/>
                  </a:lnTo>
                  <a:lnTo>
                    <a:pt x="3805518" y="2235228"/>
                  </a:lnTo>
                  <a:lnTo>
                    <a:pt x="3808386" y="2293605"/>
                  </a:lnTo>
                  <a:lnTo>
                    <a:pt x="3809820" y="2352026"/>
                  </a:lnTo>
                  <a:lnTo>
                    <a:pt x="3809999" y="2381249"/>
                  </a:lnTo>
                  <a:lnTo>
                    <a:pt x="3809820" y="2410473"/>
                  </a:lnTo>
                  <a:lnTo>
                    <a:pt x="3808386" y="2468894"/>
                  </a:lnTo>
                  <a:lnTo>
                    <a:pt x="3805518" y="2527271"/>
                  </a:lnTo>
                  <a:lnTo>
                    <a:pt x="3801219" y="2585552"/>
                  </a:lnTo>
                  <a:lnTo>
                    <a:pt x="3795490" y="2643718"/>
                  </a:lnTo>
                  <a:lnTo>
                    <a:pt x="3788336" y="2701717"/>
                  </a:lnTo>
                  <a:lnTo>
                    <a:pt x="3779760" y="2759532"/>
                  </a:lnTo>
                  <a:lnTo>
                    <a:pt x="3769769" y="2817111"/>
                  </a:lnTo>
                  <a:lnTo>
                    <a:pt x="3761843" y="2857500"/>
                  </a:lnTo>
                  <a:close/>
                </a:path>
              </a:pathLst>
            </a:custGeom>
            <a:solidFill>
              <a:srgbClr val="000000">
                <a:alpha val="5099"/>
              </a:srgbClr>
            </a:solidFill>
          </p:spPr>
          <p:txBody>
            <a:bodyPr wrap="square" lIns="0" tIns="0" rIns="0" bIns="0" rtlCol="0"/>
            <a:lstStyle/>
            <a:p>
              <a:endParaRPr/>
            </a:p>
          </p:txBody>
        </p:sp>
        <p:sp>
          <p:nvSpPr>
            <p:cNvPr id="7" name="object 7"/>
            <p:cNvSpPr/>
            <p:nvPr/>
          </p:nvSpPr>
          <p:spPr>
            <a:xfrm>
              <a:off x="7429499" y="3047999"/>
              <a:ext cx="2857500" cy="2857500"/>
            </a:xfrm>
            <a:custGeom>
              <a:avLst/>
              <a:gdLst/>
              <a:ahLst/>
              <a:cxnLst/>
              <a:rect l="l" t="t" r="r" b="b"/>
              <a:pathLst>
                <a:path w="2857500" h="2857500">
                  <a:moveTo>
                    <a:pt x="1428749" y="2857499"/>
                  </a:moveTo>
                  <a:lnTo>
                    <a:pt x="1376163" y="2856531"/>
                  </a:lnTo>
                  <a:lnTo>
                    <a:pt x="1323644" y="2853628"/>
                  </a:lnTo>
                  <a:lnTo>
                    <a:pt x="1271268" y="2848794"/>
                  </a:lnTo>
                  <a:lnTo>
                    <a:pt x="1219108" y="2842036"/>
                  </a:lnTo>
                  <a:lnTo>
                    <a:pt x="1167232" y="2833362"/>
                  </a:lnTo>
                  <a:lnTo>
                    <a:pt x="1115708" y="2822784"/>
                  </a:lnTo>
                  <a:lnTo>
                    <a:pt x="1064608" y="2810317"/>
                  </a:lnTo>
                  <a:lnTo>
                    <a:pt x="1014005" y="2795978"/>
                  </a:lnTo>
                  <a:lnTo>
                    <a:pt x="963963" y="2779786"/>
                  </a:lnTo>
                  <a:lnTo>
                    <a:pt x="914548" y="2761763"/>
                  </a:lnTo>
                  <a:lnTo>
                    <a:pt x="865831" y="2741933"/>
                  </a:lnTo>
                  <a:lnTo>
                    <a:pt x="817879" y="2720324"/>
                  </a:lnTo>
                  <a:lnTo>
                    <a:pt x="770755" y="2696965"/>
                  </a:lnTo>
                  <a:lnTo>
                    <a:pt x="724520" y="2671886"/>
                  </a:lnTo>
                  <a:lnTo>
                    <a:pt x="679240" y="2645122"/>
                  </a:lnTo>
                  <a:lnTo>
                    <a:pt x="634978" y="2616711"/>
                  </a:lnTo>
                  <a:lnTo>
                    <a:pt x="591791" y="2586690"/>
                  </a:lnTo>
                  <a:lnTo>
                    <a:pt x="549737" y="2555099"/>
                  </a:lnTo>
                  <a:lnTo>
                    <a:pt x="508873" y="2521981"/>
                  </a:lnTo>
                  <a:lnTo>
                    <a:pt x="469259" y="2487383"/>
                  </a:lnTo>
                  <a:lnTo>
                    <a:pt x="430945" y="2451351"/>
                  </a:lnTo>
                  <a:lnTo>
                    <a:pt x="393980" y="2413930"/>
                  </a:lnTo>
                  <a:lnTo>
                    <a:pt x="358419" y="2375174"/>
                  </a:lnTo>
                  <a:lnTo>
                    <a:pt x="324309" y="2335138"/>
                  </a:lnTo>
                  <a:lnTo>
                    <a:pt x="291696" y="2293874"/>
                  </a:lnTo>
                  <a:lnTo>
                    <a:pt x="260623" y="2251435"/>
                  </a:lnTo>
                  <a:lnTo>
                    <a:pt x="231133" y="2207881"/>
                  </a:lnTo>
                  <a:lnTo>
                    <a:pt x="203268" y="2163273"/>
                  </a:lnTo>
                  <a:lnTo>
                    <a:pt x="177063" y="2117670"/>
                  </a:lnTo>
                  <a:lnTo>
                    <a:pt x="152554" y="2071131"/>
                  </a:lnTo>
                  <a:lnTo>
                    <a:pt x="129774" y="2023721"/>
                  </a:lnTo>
                  <a:lnTo>
                    <a:pt x="108755" y="1975508"/>
                  </a:lnTo>
                  <a:lnTo>
                    <a:pt x="89525" y="1926553"/>
                  </a:lnTo>
                  <a:lnTo>
                    <a:pt x="72110" y="1876922"/>
                  </a:lnTo>
                  <a:lnTo>
                    <a:pt x="56533" y="1826683"/>
                  </a:lnTo>
                  <a:lnTo>
                    <a:pt x="42817" y="1775907"/>
                  </a:lnTo>
                  <a:lnTo>
                    <a:pt x="30978" y="1724661"/>
                  </a:lnTo>
                  <a:lnTo>
                    <a:pt x="21034" y="1673011"/>
                  </a:lnTo>
                  <a:lnTo>
                    <a:pt x="12996" y="1621030"/>
                  </a:lnTo>
                  <a:lnTo>
                    <a:pt x="6879" y="1568791"/>
                  </a:lnTo>
                  <a:lnTo>
                    <a:pt x="2688" y="1516362"/>
                  </a:lnTo>
                  <a:lnTo>
                    <a:pt x="429" y="1463813"/>
                  </a:lnTo>
                  <a:lnTo>
                    <a:pt x="0" y="1428749"/>
                  </a:lnTo>
                  <a:lnTo>
                    <a:pt x="107" y="1411215"/>
                  </a:lnTo>
                  <a:lnTo>
                    <a:pt x="1720" y="1358644"/>
                  </a:lnTo>
                  <a:lnTo>
                    <a:pt x="5267" y="1306168"/>
                  </a:lnTo>
                  <a:lnTo>
                    <a:pt x="10744" y="1253855"/>
                  </a:lnTo>
                  <a:lnTo>
                    <a:pt x="18142" y="1201779"/>
                  </a:lnTo>
                  <a:lnTo>
                    <a:pt x="27452" y="1150014"/>
                  </a:lnTo>
                  <a:lnTo>
                    <a:pt x="38661" y="1098626"/>
                  </a:lnTo>
                  <a:lnTo>
                    <a:pt x="51754" y="1047683"/>
                  </a:lnTo>
                  <a:lnTo>
                    <a:pt x="66713" y="997257"/>
                  </a:lnTo>
                  <a:lnTo>
                    <a:pt x="83518" y="947418"/>
                  </a:lnTo>
                  <a:lnTo>
                    <a:pt x="102144" y="898231"/>
                  </a:lnTo>
                  <a:lnTo>
                    <a:pt x="122571" y="849760"/>
                  </a:lnTo>
                  <a:lnTo>
                    <a:pt x="144767" y="802075"/>
                  </a:lnTo>
                  <a:lnTo>
                    <a:pt x="168703" y="755241"/>
                  </a:lnTo>
                  <a:lnTo>
                    <a:pt x="194346" y="709320"/>
                  </a:lnTo>
                  <a:lnTo>
                    <a:pt x="221663" y="664371"/>
                  </a:lnTo>
                  <a:lnTo>
                    <a:pt x="250616" y="620459"/>
                  </a:lnTo>
                  <a:lnTo>
                    <a:pt x="281165" y="577644"/>
                  </a:lnTo>
                  <a:lnTo>
                    <a:pt x="313269" y="535982"/>
                  </a:lnTo>
                  <a:lnTo>
                    <a:pt x="346886" y="495529"/>
                  </a:lnTo>
                  <a:lnTo>
                    <a:pt x="381969" y="456340"/>
                  </a:lnTo>
                  <a:lnTo>
                    <a:pt x="418470" y="418470"/>
                  </a:lnTo>
                  <a:lnTo>
                    <a:pt x="456339" y="381971"/>
                  </a:lnTo>
                  <a:lnTo>
                    <a:pt x="495528" y="346887"/>
                  </a:lnTo>
                  <a:lnTo>
                    <a:pt x="535982" y="313270"/>
                  </a:lnTo>
                  <a:lnTo>
                    <a:pt x="577643" y="281166"/>
                  </a:lnTo>
                  <a:lnTo>
                    <a:pt x="620458" y="250618"/>
                  </a:lnTo>
                  <a:lnTo>
                    <a:pt x="664371" y="221664"/>
                  </a:lnTo>
                  <a:lnTo>
                    <a:pt x="709320" y="194347"/>
                  </a:lnTo>
                  <a:lnTo>
                    <a:pt x="755241" y="168704"/>
                  </a:lnTo>
                  <a:lnTo>
                    <a:pt x="802074" y="144768"/>
                  </a:lnTo>
                  <a:lnTo>
                    <a:pt x="849760" y="122572"/>
                  </a:lnTo>
                  <a:lnTo>
                    <a:pt x="898230" y="102145"/>
                  </a:lnTo>
                  <a:lnTo>
                    <a:pt x="947418" y="83518"/>
                  </a:lnTo>
                  <a:lnTo>
                    <a:pt x="997257" y="66714"/>
                  </a:lnTo>
                  <a:lnTo>
                    <a:pt x="1047683" y="51754"/>
                  </a:lnTo>
                  <a:lnTo>
                    <a:pt x="1098626" y="38661"/>
                  </a:lnTo>
                  <a:lnTo>
                    <a:pt x="1150014" y="27452"/>
                  </a:lnTo>
                  <a:lnTo>
                    <a:pt x="1201779" y="18143"/>
                  </a:lnTo>
                  <a:lnTo>
                    <a:pt x="1253855" y="10744"/>
                  </a:lnTo>
                  <a:lnTo>
                    <a:pt x="1306168" y="5268"/>
                  </a:lnTo>
                  <a:lnTo>
                    <a:pt x="1358644" y="1721"/>
                  </a:lnTo>
                  <a:lnTo>
                    <a:pt x="1411215" y="107"/>
                  </a:lnTo>
                  <a:lnTo>
                    <a:pt x="1428749" y="0"/>
                  </a:lnTo>
                  <a:lnTo>
                    <a:pt x="1446284" y="107"/>
                  </a:lnTo>
                  <a:lnTo>
                    <a:pt x="1498855" y="1721"/>
                  </a:lnTo>
                  <a:lnTo>
                    <a:pt x="1551331" y="5268"/>
                  </a:lnTo>
                  <a:lnTo>
                    <a:pt x="1603644" y="10744"/>
                  </a:lnTo>
                  <a:lnTo>
                    <a:pt x="1655719" y="18143"/>
                  </a:lnTo>
                  <a:lnTo>
                    <a:pt x="1707484" y="27452"/>
                  </a:lnTo>
                  <a:lnTo>
                    <a:pt x="1758871" y="38661"/>
                  </a:lnTo>
                  <a:lnTo>
                    <a:pt x="1809814" y="51754"/>
                  </a:lnTo>
                  <a:lnTo>
                    <a:pt x="1860241" y="66714"/>
                  </a:lnTo>
                  <a:lnTo>
                    <a:pt x="1910079" y="83518"/>
                  </a:lnTo>
                  <a:lnTo>
                    <a:pt x="1959266" y="102145"/>
                  </a:lnTo>
                  <a:lnTo>
                    <a:pt x="2007736" y="122572"/>
                  </a:lnTo>
                  <a:lnTo>
                    <a:pt x="2055421" y="144768"/>
                  </a:lnTo>
                  <a:lnTo>
                    <a:pt x="2102256" y="168704"/>
                  </a:lnTo>
                  <a:lnTo>
                    <a:pt x="2148177" y="194347"/>
                  </a:lnTo>
                  <a:lnTo>
                    <a:pt x="2193125" y="221665"/>
                  </a:lnTo>
                  <a:lnTo>
                    <a:pt x="2237038" y="250618"/>
                  </a:lnTo>
                  <a:lnTo>
                    <a:pt x="2279853" y="281167"/>
                  </a:lnTo>
                  <a:lnTo>
                    <a:pt x="2321516" y="313271"/>
                  </a:lnTo>
                  <a:lnTo>
                    <a:pt x="2361969" y="346887"/>
                  </a:lnTo>
                  <a:lnTo>
                    <a:pt x="2401158" y="381971"/>
                  </a:lnTo>
                  <a:lnTo>
                    <a:pt x="2439027" y="418470"/>
                  </a:lnTo>
                  <a:lnTo>
                    <a:pt x="2475527" y="456340"/>
                  </a:lnTo>
                  <a:lnTo>
                    <a:pt x="2510610" y="495529"/>
                  </a:lnTo>
                  <a:lnTo>
                    <a:pt x="2544227" y="535982"/>
                  </a:lnTo>
                  <a:lnTo>
                    <a:pt x="2576330" y="577644"/>
                  </a:lnTo>
                  <a:lnTo>
                    <a:pt x="2606878" y="620458"/>
                  </a:lnTo>
                  <a:lnTo>
                    <a:pt x="2635832" y="664371"/>
                  </a:lnTo>
                  <a:lnTo>
                    <a:pt x="2663149" y="709319"/>
                  </a:lnTo>
                  <a:lnTo>
                    <a:pt x="2688793" y="755241"/>
                  </a:lnTo>
                  <a:lnTo>
                    <a:pt x="2712728" y="802075"/>
                  </a:lnTo>
                  <a:lnTo>
                    <a:pt x="2734925" y="849760"/>
                  </a:lnTo>
                  <a:lnTo>
                    <a:pt x="2755352" y="898231"/>
                  </a:lnTo>
                  <a:lnTo>
                    <a:pt x="2773980" y="947418"/>
                  </a:lnTo>
                  <a:lnTo>
                    <a:pt x="2790784" y="997257"/>
                  </a:lnTo>
                  <a:lnTo>
                    <a:pt x="2805745" y="1047684"/>
                  </a:lnTo>
                  <a:lnTo>
                    <a:pt x="2818838" y="1098626"/>
                  </a:lnTo>
                  <a:lnTo>
                    <a:pt x="2830046" y="1150014"/>
                  </a:lnTo>
                  <a:lnTo>
                    <a:pt x="2839356" y="1201779"/>
                  </a:lnTo>
                  <a:lnTo>
                    <a:pt x="2846755" y="1253855"/>
                  </a:lnTo>
                  <a:lnTo>
                    <a:pt x="2852232" y="1306168"/>
                  </a:lnTo>
                  <a:lnTo>
                    <a:pt x="2855777" y="1358644"/>
                  </a:lnTo>
                  <a:lnTo>
                    <a:pt x="2857392" y="1411215"/>
                  </a:lnTo>
                  <a:lnTo>
                    <a:pt x="2857499" y="1428749"/>
                  </a:lnTo>
                  <a:lnTo>
                    <a:pt x="2857392" y="1446284"/>
                  </a:lnTo>
                  <a:lnTo>
                    <a:pt x="2855777" y="1498854"/>
                  </a:lnTo>
                  <a:lnTo>
                    <a:pt x="2852232" y="1551331"/>
                  </a:lnTo>
                  <a:lnTo>
                    <a:pt x="2846755" y="1603643"/>
                  </a:lnTo>
                  <a:lnTo>
                    <a:pt x="2839356" y="1655718"/>
                  </a:lnTo>
                  <a:lnTo>
                    <a:pt x="2830046" y="1707484"/>
                  </a:lnTo>
                  <a:lnTo>
                    <a:pt x="2818838" y="1758871"/>
                  </a:lnTo>
                  <a:lnTo>
                    <a:pt x="2805745" y="1809814"/>
                  </a:lnTo>
                  <a:lnTo>
                    <a:pt x="2790784" y="1860241"/>
                  </a:lnTo>
                  <a:lnTo>
                    <a:pt x="2773980" y="1910080"/>
                  </a:lnTo>
                  <a:lnTo>
                    <a:pt x="2755352" y="1959266"/>
                  </a:lnTo>
                  <a:lnTo>
                    <a:pt x="2734925" y="2007737"/>
                  </a:lnTo>
                  <a:lnTo>
                    <a:pt x="2712728" y="2055422"/>
                  </a:lnTo>
                  <a:lnTo>
                    <a:pt x="2688793" y="2102257"/>
                  </a:lnTo>
                  <a:lnTo>
                    <a:pt x="2663149" y="2148178"/>
                  </a:lnTo>
                  <a:lnTo>
                    <a:pt x="2635832" y="2193127"/>
                  </a:lnTo>
                  <a:lnTo>
                    <a:pt x="2606878" y="2237040"/>
                  </a:lnTo>
                  <a:lnTo>
                    <a:pt x="2576330" y="2279854"/>
                  </a:lnTo>
                  <a:lnTo>
                    <a:pt x="2544227" y="2321516"/>
                  </a:lnTo>
                  <a:lnTo>
                    <a:pt x="2510610" y="2361970"/>
                  </a:lnTo>
                  <a:lnTo>
                    <a:pt x="2475527" y="2401158"/>
                  </a:lnTo>
                  <a:lnTo>
                    <a:pt x="2439027" y="2439028"/>
                  </a:lnTo>
                  <a:lnTo>
                    <a:pt x="2401158" y="2475528"/>
                  </a:lnTo>
                  <a:lnTo>
                    <a:pt x="2361969" y="2510611"/>
                  </a:lnTo>
                  <a:lnTo>
                    <a:pt x="2321516" y="2544228"/>
                  </a:lnTo>
                  <a:lnTo>
                    <a:pt x="2279853" y="2576332"/>
                  </a:lnTo>
                  <a:lnTo>
                    <a:pt x="2237038" y="2606880"/>
                  </a:lnTo>
                  <a:lnTo>
                    <a:pt x="2193125" y="2635833"/>
                  </a:lnTo>
                  <a:lnTo>
                    <a:pt x="2148177" y="2663151"/>
                  </a:lnTo>
                  <a:lnTo>
                    <a:pt x="2102256" y="2688795"/>
                  </a:lnTo>
                  <a:lnTo>
                    <a:pt x="2055421" y="2712730"/>
                  </a:lnTo>
                  <a:lnTo>
                    <a:pt x="2007736" y="2734927"/>
                  </a:lnTo>
                  <a:lnTo>
                    <a:pt x="1959266" y="2755353"/>
                  </a:lnTo>
                  <a:lnTo>
                    <a:pt x="1910079" y="2773981"/>
                  </a:lnTo>
                  <a:lnTo>
                    <a:pt x="1860241" y="2790785"/>
                  </a:lnTo>
                  <a:lnTo>
                    <a:pt x="1809814" y="2805744"/>
                  </a:lnTo>
                  <a:lnTo>
                    <a:pt x="1758871" y="2818838"/>
                  </a:lnTo>
                  <a:lnTo>
                    <a:pt x="1707484" y="2830046"/>
                  </a:lnTo>
                  <a:lnTo>
                    <a:pt x="1655719" y="2839356"/>
                  </a:lnTo>
                  <a:lnTo>
                    <a:pt x="1603643" y="2846755"/>
                  </a:lnTo>
                  <a:lnTo>
                    <a:pt x="1551330" y="2852232"/>
                  </a:lnTo>
                  <a:lnTo>
                    <a:pt x="1498855" y="2855778"/>
                  </a:lnTo>
                  <a:lnTo>
                    <a:pt x="1446284" y="2857392"/>
                  </a:lnTo>
                  <a:lnTo>
                    <a:pt x="1428749" y="2857499"/>
                  </a:lnTo>
                  <a:close/>
                </a:path>
              </a:pathLst>
            </a:custGeom>
            <a:solidFill>
              <a:srgbClr val="000000">
                <a:alpha val="3059"/>
              </a:srgbClr>
            </a:solidFill>
          </p:spPr>
          <p:txBody>
            <a:bodyPr wrap="square" lIns="0" tIns="0" rIns="0" bIns="0" rtlCol="0"/>
            <a:lstStyle/>
            <a:p>
              <a:endParaRPr/>
            </a:p>
          </p:txBody>
        </p:sp>
        <p:sp>
          <p:nvSpPr>
            <p:cNvPr id="8" name="object 8"/>
            <p:cNvSpPr/>
            <p:nvPr/>
          </p:nvSpPr>
          <p:spPr>
            <a:xfrm>
              <a:off x="380999" y="304799"/>
              <a:ext cx="1552575" cy="361950"/>
            </a:xfrm>
            <a:custGeom>
              <a:avLst/>
              <a:gdLst/>
              <a:ahLst/>
              <a:cxnLst/>
              <a:rect l="l" t="t" r="r" b="b"/>
              <a:pathLst>
                <a:path w="1552575" h="361950">
                  <a:moveTo>
                    <a:pt x="1371599" y="361949"/>
                  </a:moveTo>
                  <a:lnTo>
                    <a:pt x="180974" y="361949"/>
                  </a:lnTo>
                  <a:lnTo>
                    <a:pt x="172084" y="361732"/>
                  </a:lnTo>
                  <a:lnTo>
                    <a:pt x="128440" y="354159"/>
                  </a:lnTo>
                  <a:lnTo>
                    <a:pt x="87943" y="336208"/>
                  </a:lnTo>
                  <a:lnTo>
                    <a:pt x="53006" y="308943"/>
                  </a:lnTo>
                  <a:lnTo>
                    <a:pt x="25740" y="274006"/>
                  </a:lnTo>
                  <a:lnTo>
                    <a:pt x="7790" y="233509"/>
                  </a:lnTo>
                  <a:lnTo>
                    <a:pt x="217" y="189865"/>
                  </a:lnTo>
                  <a:lnTo>
                    <a:pt x="0" y="180974"/>
                  </a:lnTo>
                  <a:lnTo>
                    <a:pt x="217" y="172084"/>
                  </a:lnTo>
                  <a:lnTo>
                    <a:pt x="7790" y="128440"/>
                  </a:lnTo>
                  <a:lnTo>
                    <a:pt x="25740" y="87943"/>
                  </a:lnTo>
                  <a:lnTo>
                    <a:pt x="53006" y="53006"/>
                  </a:lnTo>
                  <a:lnTo>
                    <a:pt x="87943" y="25740"/>
                  </a:lnTo>
                  <a:lnTo>
                    <a:pt x="128440" y="7790"/>
                  </a:lnTo>
                  <a:lnTo>
                    <a:pt x="172084" y="217"/>
                  </a:lnTo>
                  <a:lnTo>
                    <a:pt x="180974" y="0"/>
                  </a:lnTo>
                  <a:lnTo>
                    <a:pt x="1371599" y="0"/>
                  </a:lnTo>
                  <a:lnTo>
                    <a:pt x="1415583" y="5425"/>
                  </a:lnTo>
                  <a:lnTo>
                    <a:pt x="1456911" y="21367"/>
                  </a:lnTo>
                  <a:lnTo>
                    <a:pt x="1493127" y="46873"/>
                  </a:lnTo>
                  <a:lnTo>
                    <a:pt x="1522074" y="80430"/>
                  </a:lnTo>
                  <a:lnTo>
                    <a:pt x="1542000" y="120016"/>
                  </a:lnTo>
                  <a:lnTo>
                    <a:pt x="1551705" y="163236"/>
                  </a:lnTo>
                  <a:lnTo>
                    <a:pt x="1552574" y="180974"/>
                  </a:lnTo>
                  <a:lnTo>
                    <a:pt x="1552357" y="189865"/>
                  </a:lnTo>
                  <a:lnTo>
                    <a:pt x="1544783" y="233509"/>
                  </a:lnTo>
                  <a:lnTo>
                    <a:pt x="1526833" y="274006"/>
                  </a:lnTo>
                  <a:lnTo>
                    <a:pt x="1499568" y="308943"/>
                  </a:lnTo>
                  <a:lnTo>
                    <a:pt x="1464630" y="336208"/>
                  </a:lnTo>
                  <a:lnTo>
                    <a:pt x="1424134" y="354159"/>
                  </a:lnTo>
                  <a:lnTo>
                    <a:pt x="1380490" y="361732"/>
                  </a:lnTo>
                  <a:lnTo>
                    <a:pt x="1371599" y="361949"/>
                  </a:lnTo>
                  <a:close/>
                </a:path>
              </a:pathLst>
            </a:custGeom>
            <a:solidFill>
              <a:srgbClr val="000000">
                <a:alpha val="19999"/>
              </a:srgbClr>
            </a:solidFill>
          </p:spPr>
          <p:txBody>
            <a:bodyPr wrap="square" lIns="0" tIns="0" rIns="0" bIns="0" rtlCol="0"/>
            <a:lstStyle/>
            <a:p>
              <a:endParaRPr/>
            </a:p>
          </p:txBody>
        </p:sp>
      </p:grpSp>
      <p:sp>
        <p:nvSpPr>
          <p:cNvPr id="9" name="object 9"/>
          <p:cNvSpPr txBox="1"/>
          <p:nvPr/>
        </p:nvSpPr>
        <p:spPr>
          <a:xfrm>
            <a:off x="596899" y="373595"/>
            <a:ext cx="1123315" cy="201930"/>
          </a:xfrm>
          <a:prstGeom prst="rect">
            <a:avLst/>
          </a:prstGeom>
        </p:spPr>
        <p:txBody>
          <a:bodyPr vert="horz" wrap="square" lIns="0" tIns="13335" rIns="0" bIns="0" rtlCol="0">
            <a:spAutoFit/>
          </a:bodyPr>
          <a:lstStyle/>
          <a:p>
            <a:pPr marL="12700">
              <a:lnSpc>
                <a:spcPct val="100000"/>
              </a:lnSpc>
              <a:spcBef>
                <a:spcPts val="105"/>
              </a:spcBef>
            </a:pPr>
            <a:r>
              <a:rPr sz="1150" b="1" spc="-60" dirty="0">
                <a:latin typeface="Raleway SemiBold"/>
                <a:cs typeface="Raleway SemiBold"/>
              </a:rPr>
              <a:t>OASIS</a:t>
            </a:r>
            <a:r>
              <a:rPr sz="1150" b="1" spc="10" dirty="0">
                <a:latin typeface="Raleway SemiBold"/>
                <a:cs typeface="Raleway SemiBold"/>
              </a:rPr>
              <a:t> </a:t>
            </a:r>
            <a:r>
              <a:rPr sz="1150" b="1" spc="-45" dirty="0">
                <a:latin typeface="Raleway SemiBold"/>
                <a:cs typeface="Raleway SemiBold"/>
              </a:rPr>
              <a:t>INFOBYTE</a:t>
            </a:r>
            <a:endParaRPr sz="1150">
              <a:latin typeface="Raleway SemiBold"/>
              <a:cs typeface="Raleway SemiBold"/>
            </a:endParaRPr>
          </a:p>
        </p:txBody>
      </p:sp>
      <p:grpSp>
        <p:nvGrpSpPr>
          <p:cNvPr id="10" name="object 10"/>
          <p:cNvGrpSpPr/>
          <p:nvPr/>
        </p:nvGrpSpPr>
        <p:grpSpPr>
          <a:xfrm>
            <a:off x="760723" y="5107297"/>
            <a:ext cx="11050905" cy="1446530"/>
            <a:chOff x="760723" y="5107297"/>
            <a:chExt cx="11050905" cy="1446530"/>
          </a:xfrm>
        </p:grpSpPr>
        <p:sp>
          <p:nvSpPr>
            <p:cNvPr id="11" name="object 11"/>
            <p:cNvSpPr/>
            <p:nvPr/>
          </p:nvSpPr>
          <p:spPr>
            <a:xfrm>
              <a:off x="11353799" y="6095999"/>
              <a:ext cx="457200" cy="457200"/>
            </a:xfrm>
            <a:custGeom>
              <a:avLst/>
              <a:gdLst/>
              <a:ahLst/>
              <a:cxnLst/>
              <a:rect l="l" t="t" r="r" b="b"/>
              <a:pathLst>
                <a:path w="457200" h="457200">
                  <a:moveTo>
                    <a:pt x="236086" y="457199"/>
                  </a:moveTo>
                  <a:lnTo>
                    <a:pt x="221113" y="457199"/>
                  </a:lnTo>
                  <a:lnTo>
                    <a:pt x="213643" y="456832"/>
                  </a:lnTo>
                  <a:lnTo>
                    <a:pt x="169404" y="449528"/>
                  </a:lnTo>
                  <a:lnTo>
                    <a:pt x="127441" y="433735"/>
                  </a:lnTo>
                  <a:lnTo>
                    <a:pt x="89365" y="410059"/>
                  </a:lnTo>
                  <a:lnTo>
                    <a:pt x="56639" y="379409"/>
                  </a:lnTo>
                  <a:lnTo>
                    <a:pt x="30521" y="342963"/>
                  </a:lnTo>
                  <a:lnTo>
                    <a:pt x="12016" y="302122"/>
                  </a:lnTo>
                  <a:lnTo>
                    <a:pt x="1833" y="258456"/>
                  </a:lnTo>
                  <a:lnTo>
                    <a:pt x="0" y="236086"/>
                  </a:lnTo>
                  <a:lnTo>
                    <a:pt x="0" y="221112"/>
                  </a:lnTo>
                  <a:lnTo>
                    <a:pt x="5853" y="176658"/>
                  </a:lnTo>
                  <a:lnTo>
                    <a:pt x="20266" y="134201"/>
                  </a:lnTo>
                  <a:lnTo>
                    <a:pt x="42685" y="95370"/>
                  </a:lnTo>
                  <a:lnTo>
                    <a:pt x="72249" y="61660"/>
                  </a:lnTo>
                  <a:lnTo>
                    <a:pt x="107822" y="34365"/>
                  </a:lnTo>
                  <a:lnTo>
                    <a:pt x="148035" y="14535"/>
                  </a:lnTo>
                  <a:lnTo>
                    <a:pt x="191345" y="2931"/>
                  </a:lnTo>
                  <a:lnTo>
                    <a:pt x="221113" y="0"/>
                  </a:lnTo>
                  <a:lnTo>
                    <a:pt x="236086" y="0"/>
                  </a:lnTo>
                  <a:lnTo>
                    <a:pt x="280539" y="5852"/>
                  </a:lnTo>
                  <a:lnTo>
                    <a:pt x="322997" y="20265"/>
                  </a:lnTo>
                  <a:lnTo>
                    <a:pt x="361829" y="42683"/>
                  </a:lnTo>
                  <a:lnTo>
                    <a:pt x="395538" y="72249"/>
                  </a:lnTo>
                  <a:lnTo>
                    <a:pt x="422833" y="107821"/>
                  </a:lnTo>
                  <a:lnTo>
                    <a:pt x="442663" y="148035"/>
                  </a:lnTo>
                  <a:lnTo>
                    <a:pt x="454268" y="191344"/>
                  </a:lnTo>
                  <a:lnTo>
                    <a:pt x="457201" y="221112"/>
                  </a:lnTo>
                  <a:lnTo>
                    <a:pt x="457199" y="228599"/>
                  </a:lnTo>
                  <a:lnTo>
                    <a:pt x="457201" y="236086"/>
                  </a:lnTo>
                  <a:lnTo>
                    <a:pt x="451346" y="280539"/>
                  </a:lnTo>
                  <a:lnTo>
                    <a:pt x="436933" y="322997"/>
                  </a:lnTo>
                  <a:lnTo>
                    <a:pt x="414515" y="361827"/>
                  </a:lnTo>
                  <a:lnTo>
                    <a:pt x="384950" y="395538"/>
                  </a:lnTo>
                  <a:lnTo>
                    <a:pt x="349377" y="422832"/>
                  </a:lnTo>
                  <a:lnTo>
                    <a:pt x="309164" y="442663"/>
                  </a:lnTo>
                  <a:lnTo>
                    <a:pt x="265854" y="454267"/>
                  </a:lnTo>
                  <a:lnTo>
                    <a:pt x="243556" y="456832"/>
                  </a:lnTo>
                  <a:lnTo>
                    <a:pt x="236086" y="457199"/>
                  </a:lnTo>
                  <a:close/>
                </a:path>
              </a:pathLst>
            </a:custGeom>
            <a:solidFill>
              <a:srgbClr val="FFFFFF"/>
            </a:solidFill>
          </p:spPr>
          <p:txBody>
            <a:bodyPr wrap="square" lIns="0" tIns="0" rIns="0" bIns="0" rtlCol="0"/>
            <a:lstStyle/>
            <a:p>
              <a:endParaRPr/>
            </a:p>
          </p:txBody>
        </p:sp>
        <p:pic>
          <p:nvPicPr>
            <p:cNvPr id="12" name="object 12"/>
            <p:cNvPicPr/>
            <p:nvPr/>
          </p:nvPicPr>
          <p:blipFill>
            <a:blip r:embed="rId2" cstate="print"/>
            <a:stretch>
              <a:fillRect/>
            </a:stretch>
          </p:blipFill>
          <p:spPr>
            <a:xfrm>
              <a:off x="11547871" y="6240065"/>
              <a:ext cx="97594" cy="169068"/>
            </a:xfrm>
            <a:prstGeom prst="rect">
              <a:avLst/>
            </a:prstGeom>
          </p:spPr>
        </p:pic>
        <p:pic>
          <p:nvPicPr>
            <p:cNvPr id="13" name="object 13"/>
            <p:cNvPicPr/>
            <p:nvPr/>
          </p:nvPicPr>
          <p:blipFill>
            <a:blip r:embed="rId3" cstate="print"/>
            <a:stretch>
              <a:fillRect/>
            </a:stretch>
          </p:blipFill>
          <p:spPr>
            <a:xfrm>
              <a:off x="761999" y="5107297"/>
              <a:ext cx="167580" cy="125685"/>
            </a:xfrm>
            <a:prstGeom prst="rect">
              <a:avLst/>
            </a:prstGeom>
          </p:spPr>
        </p:pic>
        <p:pic>
          <p:nvPicPr>
            <p:cNvPr id="14" name="object 14"/>
            <p:cNvPicPr/>
            <p:nvPr/>
          </p:nvPicPr>
          <p:blipFill>
            <a:blip r:embed="rId4" cstate="print"/>
            <a:stretch>
              <a:fillRect/>
            </a:stretch>
          </p:blipFill>
          <p:spPr>
            <a:xfrm>
              <a:off x="760723" y="5361298"/>
              <a:ext cx="168856" cy="168856"/>
            </a:xfrm>
            <a:prstGeom prst="rect">
              <a:avLst/>
            </a:prstGeom>
          </p:spPr>
        </p:pic>
      </p:grpSp>
      <p:sp>
        <p:nvSpPr>
          <p:cNvPr id="15" name="object 15"/>
          <p:cNvSpPr txBox="1">
            <a:spLocks noGrp="1"/>
          </p:cNvSpPr>
          <p:nvPr>
            <p:ph type="title"/>
          </p:nvPr>
        </p:nvSpPr>
        <p:spPr>
          <a:xfrm>
            <a:off x="749299" y="806450"/>
            <a:ext cx="7228840" cy="3372485"/>
          </a:xfrm>
          <a:prstGeom prst="rect">
            <a:avLst/>
          </a:prstGeom>
        </p:spPr>
        <p:txBody>
          <a:bodyPr vert="horz" wrap="square" lIns="0" tIns="111125" rIns="0" bIns="0" rtlCol="0">
            <a:spAutoFit/>
          </a:bodyPr>
          <a:lstStyle/>
          <a:p>
            <a:pPr marL="12700" marR="706755">
              <a:lnSpc>
                <a:spcPts val="7280"/>
              </a:lnSpc>
              <a:spcBef>
                <a:spcPts val="875"/>
              </a:spcBef>
            </a:pPr>
            <a:r>
              <a:rPr sz="6600" spc="-545" dirty="0"/>
              <a:t>ACKNOWLEDGMENTS </a:t>
            </a:r>
            <a:r>
              <a:rPr sz="6600" spc="-240" dirty="0"/>
              <a:t>&amp;</a:t>
            </a:r>
            <a:r>
              <a:rPr sz="6600" spc="-160" dirty="0"/>
              <a:t> </a:t>
            </a:r>
            <a:r>
              <a:rPr sz="6600" spc="-730" dirty="0"/>
              <a:t>CONTACT</a:t>
            </a:r>
            <a:endParaRPr sz="6600"/>
          </a:p>
          <a:p>
            <a:pPr marL="12700" marR="5080">
              <a:lnSpc>
                <a:spcPct val="121200"/>
              </a:lnSpc>
              <a:spcBef>
                <a:spcPts val="1420"/>
              </a:spcBef>
            </a:pPr>
            <a:r>
              <a:rPr sz="1650" b="0" dirty="0">
                <a:latin typeface="Raleway"/>
                <a:cs typeface="Raleway"/>
              </a:rPr>
              <a:t>I</a:t>
            </a:r>
            <a:r>
              <a:rPr sz="1650" b="0" spc="-110" dirty="0">
                <a:latin typeface="Raleway"/>
                <a:cs typeface="Raleway"/>
              </a:rPr>
              <a:t> </a:t>
            </a:r>
            <a:r>
              <a:rPr sz="1650" b="0" spc="-60" dirty="0">
                <a:latin typeface="Raleway"/>
                <a:cs typeface="Raleway"/>
              </a:rPr>
              <a:t>would</a:t>
            </a:r>
            <a:r>
              <a:rPr sz="1650" b="0" spc="-45" dirty="0">
                <a:latin typeface="Raleway"/>
                <a:cs typeface="Raleway"/>
              </a:rPr>
              <a:t> </a:t>
            </a:r>
            <a:r>
              <a:rPr sz="1650" b="0" spc="-20" dirty="0">
                <a:latin typeface="Raleway"/>
                <a:cs typeface="Raleway"/>
              </a:rPr>
              <a:t>like</a:t>
            </a:r>
            <a:r>
              <a:rPr sz="1650" b="0" spc="-85" dirty="0">
                <a:latin typeface="Raleway"/>
                <a:cs typeface="Raleway"/>
              </a:rPr>
              <a:t> </a:t>
            </a:r>
            <a:r>
              <a:rPr sz="1650" b="0" dirty="0">
                <a:latin typeface="Raleway"/>
                <a:cs typeface="Raleway"/>
              </a:rPr>
              <a:t>to</a:t>
            </a:r>
            <a:r>
              <a:rPr sz="1650" b="0" spc="-60" dirty="0">
                <a:latin typeface="Raleway"/>
                <a:cs typeface="Raleway"/>
              </a:rPr>
              <a:t> </a:t>
            </a:r>
            <a:r>
              <a:rPr sz="1650" b="0" spc="-45" dirty="0">
                <a:latin typeface="Raleway"/>
                <a:cs typeface="Raleway"/>
              </a:rPr>
              <a:t>express </a:t>
            </a:r>
            <a:r>
              <a:rPr sz="1650" b="0" spc="-105" dirty="0">
                <a:latin typeface="Raleway"/>
                <a:cs typeface="Raleway"/>
              </a:rPr>
              <a:t>my</a:t>
            </a:r>
            <a:r>
              <a:rPr sz="1650" b="0" spc="-5" dirty="0">
                <a:latin typeface="Raleway"/>
                <a:cs typeface="Raleway"/>
              </a:rPr>
              <a:t> </a:t>
            </a:r>
            <a:r>
              <a:rPr sz="1650" b="0" spc="-35" dirty="0">
                <a:latin typeface="Raleway"/>
                <a:cs typeface="Raleway"/>
              </a:rPr>
              <a:t>sincere</a:t>
            </a:r>
            <a:r>
              <a:rPr sz="1650" b="0" spc="-50" dirty="0">
                <a:latin typeface="Raleway"/>
                <a:cs typeface="Raleway"/>
              </a:rPr>
              <a:t> </a:t>
            </a:r>
            <a:r>
              <a:rPr sz="1650" b="0" spc="-30" dirty="0">
                <a:latin typeface="Raleway"/>
                <a:cs typeface="Raleway"/>
              </a:rPr>
              <a:t>gratitude</a:t>
            </a:r>
            <a:r>
              <a:rPr sz="1650" b="0" spc="-45" dirty="0">
                <a:latin typeface="Raleway"/>
                <a:cs typeface="Raleway"/>
              </a:rPr>
              <a:t> </a:t>
            </a:r>
            <a:r>
              <a:rPr sz="1650" b="0" dirty="0">
                <a:latin typeface="Raleway"/>
                <a:cs typeface="Raleway"/>
              </a:rPr>
              <a:t>to</a:t>
            </a:r>
            <a:r>
              <a:rPr sz="1650" b="0" spc="-45" dirty="0">
                <a:latin typeface="Raleway"/>
                <a:cs typeface="Raleway"/>
              </a:rPr>
              <a:t> </a:t>
            </a:r>
            <a:r>
              <a:rPr sz="1650" b="0" spc="-30" dirty="0">
                <a:latin typeface="Raleway"/>
                <a:cs typeface="Raleway"/>
              </a:rPr>
              <a:t>Oasis</a:t>
            </a:r>
            <a:r>
              <a:rPr sz="1650" b="0" spc="-50" dirty="0">
                <a:latin typeface="Raleway"/>
                <a:cs typeface="Raleway"/>
              </a:rPr>
              <a:t> </a:t>
            </a:r>
            <a:r>
              <a:rPr sz="1650" b="0" spc="-45" dirty="0">
                <a:latin typeface="Raleway"/>
                <a:cs typeface="Raleway"/>
              </a:rPr>
              <a:t>Infobyte </a:t>
            </a:r>
            <a:r>
              <a:rPr sz="1650" b="0" spc="-30" dirty="0">
                <a:latin typeface="Raleway"/>
                <a:cs typeface="Raleway"/>
              </a:rPr>
              <a:t>for</a:t>
            </a:r>
            <a:r>
              <a:rPr sz="1650" b="0" spc="-75" dirty="0">
                <a:latin typeface="Raleway"/>
                <a:cs typeface="Raleway"/>
              </a:rPr>
              <a:t> </a:t>
            </a:r>
            <a:r>
              <a:rPr sz="1650" b="0" spc="-40" dirty="0">
                <a:latin typeface="Raleway"/>
                <a:cs typeface="Raleway"/>
              </a:rPr>
              <a:t>providing</a:t>
            </a:r>
            <a:r>
              <a:rPr sz="1650" b="0" spc="-50" dirty="0">
                <a:latin typeface="Raleway"/>
                <a:cs typeface="Raleway"/>
              </a:rPr>
              <a:t> </a:t>
            </a:r>
            <a:r>
              <a:rPr sz="1650" b="0" spc="-20" dirty="0">
                <a:latin typeface="Raleway"/>
                <a:cs typeface="Raleway"/>
              </a:rPr>
              <a:t>this </a:t>
            </a:r>
            <a:r>
              <a:rPr sz="1650" b="0" spc="-40" dirty="0">
                <a:latin typeface="Raleway"/>
                <a:cs typeface="Raleway"/>
              </a:rPr>
              <a:t>valuable </a:t>
            </a:r>
            <a:r>
              <a:rPr sz="1650" b="0" spc="-35" dirty="0">
                <a:latin typeface="Raleway"/>
                <a:cs typeface="Raleway"/>
              </a:rPr>
              <a:t>internship</a:t>
            </a:r>
            <a:r>
              <a:rPr sz="1650" b="0" spc="-30" dirty="0">
                <a:latin typeface="Raleway"/>
                <a:cs typeface="Raleway"/>
              </a:rPr>
              <a:t> </a:t>
            </a:r>
            <a:r>
              <a:rPr sz="1650" b="0" spc="-50" dirty="0">
                <a:latin typeface="Raleway"/>
                <a:cs typeface="Raleway"/>
              </a:rPr>
              <a:t>opportunity.</a:t>
            </a:r>
            <a:r>
              <a:rPr sz="1650" b="0" spc="-55" dirty="0">
                <a:latin typeface="Raleway"/>
                <a:cs typeface="Raleway"/>
              </a:rPr>
              <a:t> </a:t>
            </a:r>
            <a:r>
              <a:rPr sz="1650" b="0" spc="-40" dirty="0">
                <a:latin typeface="Raleway"/>
                <a:cs typeface="Raleway"/>
              </a:rPr>
              <a:t>The</a:t>
            </a:r>
            <a:r>
              <a:rPr sz="1650" b="0" spc="-30" dirty="0">
                <a:latin typeface="Raleway"/>
                <a:cs typeface="Raleway"/>
              </a:rPr>
              <a:t> </a:t>
            </a:r>
            <a:r>
              <a:rPr sz="1650" b="0" spc="-45" dirty="0">
                <a:latin typeface="Raleway"/>
                <a:cs typeface="Raleway"/>
              </a:rPr>
              <a:t>mentorship,</a:t>
            </a:r>
            <a:r>
              <a:rPr sz="1650" b="0" spc="-25" dirty="0">
                <a:latin typeface="Raleway"/>
                <a:cs typeface="Raleway"/>
              </a:rPr>
              <a:t> </a:t>
            </a:r>
            <a:r>
              <a:rPr sz="1650" b="0" spc="-40" dirty="0">
                <a:latin typeface="Raleway"/>
                <a:cs typeface="Raleway"/>
              </a:rPr>
              <a:t>guidance,</a:t>
            </a:r>
            <a:r>
              <a:rPr sz="1650" b="0" spc="-30" dirty="0">
                <a:latin typeface="Raleway"/>
                <a:cs typeface="Raleway"/>
              </a:rPr>
              <a:t> </a:t>
            </a:r>
            <a:r>
              <a:rPr sz="1650" b="0" spc="-40" dirty="0">
                <a:latin typeface="Raleway"/>
                <a:cs typeface="Raleway"/>
              </a:rPr>
              <a:t>and</a:t>
            </a:r>
            <a:r>
              <a:rPr sz="1650" b="0" spc="-30" dirty="0">
                <a:latin typeface="Raleway"/>
                <a:cs typeface="Raleway"/>
              </a:rPr>
              <a:t> </a:t>
            </a:r>
            <a:r>
              <a:rPr sz="1650" b="0" spc="-10" dirty="0">
                <a:latin typeface="Raleway"/>
                <a:cs typeface="Raleway"/>
              </a:rPr>
              <a:t>learning </a:t>
            </a:r>
            <a:r>
              <a:rPr sz="1650" b="0" spc="-50" dirty="0">
                <a:latin typeface="Raleway"/>
                <a:cs typeface="Raleway"/>
              </a:rPr>
              <a:t>environment</a:t>
            </a:r>
            <a:r>
              <a:rPr sz="1650" b="0" spc="-60" dirty="0">
                <a:latin typeface="Raleway"/>
                <a:cs typeface="Raleway"/>
              </a:rPr>
              <a:t> </a:t>
            </a:r>
            <a:r>
              <a:rPr sz="1650" b="0" spc="-55" dirty="0">
                <a:latin typeface="Raleway"/>
                <a:cs typeface="Raleway"/>
              </a:rPr>
              <a:t>have</a:t>
            </a:r>
            <a:r>
              <a:rPr sz="1650" b="0" spc="-20" dirty="0">
                <a:latin typeface="Raleway"/>
                <a:cs typeface="Raleway"/>
              </a:rPr>
              <a:t> </a:t>
            </a:r>
            <a:r>
              <a:rPr sz="1650" b="0" spc="-50" dirty="0">
                <a:latin typeface="Raleway"/>
                <a:cs typeface="Raleway"/>
              </a:rPr>
              <a:t>been</a:t>
            </a:r>
            <a:r>
              <a:rPr sz="1650" b="0" spc="-20" dirty="0">
                <a:latin typeface="Raleway"/>
                <a:cs typeface="Raleway"/>
              </a:rPr>
              <a:t> </a:t>
            </a:r>
            <a:r>
              <a:rPr sz="1650" b="0" spc="-45" dirty="0">
                <a:latin typeface="Raleway"/>
                <a:cs typeface="Raleway"/>
              </a:rPr>
              <a:t>instrumental</a:t>
            </a:r>
            <a:r>
              <a:rPr sz="1650" b="0" spc="-55" dirty="0">
                <a:latin typeface="Raleway"/>
                <a:cs typeface="Raleway"/>
              </a:rPr>
              <a:t> </a:t>
            </a:r>
            <a:r>
              <a:rPr sz="1650" b="0" dirty="0">
                <a:latin typeface="Raleway"/>
                <a:cs typeface="Raleway"/>
              </a:rPr>
              <a:t>in</a:t>
            </a:r>
            <a:r>
              <a:rPr sz="1650" b="0" spc="-15" dirty="0">
                <a:latin typeface="Raleway"/>
                <a:cs typeface="Raleway"/>
              </a:rPr>
              <a:t> </a:t>
            </a:r>
            <a:r>
              <a:rPr sz="1650" b="0" spc="-50" dirty="0">
                <a:latin typeface="Raleway"/>
                <a:cs typeface="Raleway"/>
              </a:rPr>
              <a:t>developing</a:t>
            </a:r>
            <a:r>
              <a:rPr sz="1650" b="0" spc="-15" dirty="0">
                <a:latin typeface="Raleway"/>
                <a:cs typeface="Raleway"/>
              </a:rPr>
              <a:t> </a:t>
            </a:r>
            <a:r>
              <a:rPr sz="1650" b="0" spc="-105" dirty="0">
                <a:latin typeface="Raleway"/>
                <a:cs typeface="Raleway"/>
              </a:rPr>
              <a:t>my</a:t>
            </a:r>
            <a:r>
              <a:rPr sz="1650" b="0" spc="-5" dirty="0">
                <a:latin typeface="Raleway"/>
                <a:cs typeface="Raleway"/>
              </a:rPr>
              <a:t> </a:t>
            </a:r>
            <a:r>
              <a:rPr sz="1650" b="0" spc="-40" dirty="0">
                <a:latin typeface="Raleway"/>
                <a:cs typeface="Raleway"/>
              </a:rPr>
              <a:t>technical</a:t>
            </a:r>
            <a:r>
              <a:rPr sz="1650" b="0" spc="-60" dirty="0">
                <a:latin typeface="Raleway"/>
                <a:cs typeface="Raleway"/>
              </a:rPr>
              <a:t> </a:t>
            </a:r>
            <a:r>
              <a:rPr sz="1650" b="0" spc="-20" dirty="0">
                <a:latin typeface="Raleway"/>
                <a:cs typeface="Raleway"/>
              </a:rPr>
              <a:t>skills</a:t>
            </a:r>
            <a:r>
              <a:rPr sz="1650" b="0" spc="-15" dirty="0">
                <a:latin typeface="Raleway"/>
                <a:cs typeface="Raleway"/>
              </a:rPr>
              <a:t> </a:t>
            </a:r>
            <a:r>
              <a:rPr sz="1650" b="0" spc="-25" dirty="0">
                <a:latin typeface="Raleway"/>
                <a:cs typeface="Raleway"/>
              </a:rPr>
              <a:t>and </a:t>
            </a:r>
            <a:r>
              <a:rPr sz="1650" b="0" spc="-45" dirty="0">
                <a:latin typeface="Raleway"/>
                <a:cs typeface="Raleway"/>
              </a:rPr>
              <a:t>completing</a:t>
            </a:r>
            <a:r>
              <a:rPr sz="1650" b="0" spc="-50" dirty="0">
                <a:latin typeface="Raleway"/>
                <a:cs typeface="Raleway"/>
              </a:rPr>
              <a:t> </a:t>
            </a:r>
            <a:r>
              <a:rPr sz="1650" b="0" spc="-25" dirty="0">
                <a:latin typeface="Raleway"/>
                <a:cs typeface="Raleway"/>
              </a:rPr>
              <a:t>this</a:t>
            </a:r>
            <a:r>
              <a:rPr sz="1650" b="0" spc="-70" dirty="0">
                <a:latin typeface="Raleway"/>
                <a:cs typeface="Raleway"/>
              </a:rPr>
              <a:t> Voice</a:t>
            </a:r>
            <a:r>
              <a:rPr sz="1650" b="0" spc="-35" dirty="0">
                <a:latin typeface="Raleway"/>
                <a:cs typeface="Raleway"/>
              </a:rPr>
              <a:t> Assistant</a:t>
            </a:r>
            <a:r>
              <a:rPr sz="1650" b="0" spc="-25" dirty="0">
                <a:latin typeface="Raleway"/>
                <a:cs typeface="Raleway"/>
              </a:rPr>
              <a:t> </a:t>
            </a:r>
            <a:r>
              <a:rPr sz="1650" b="0" spc="-35" dirty="0">
                <a:latin typeface="Raleway"/>
                <a:cs typeface="Raleway"/>
              </a:rPr>
              <a:t>project</a:t>
            </a:r>
            <a:r>
              <a:rPr sz="1650" b="0" spc="-25" dirty="0">
                <a:latin typeface="Raleway"/>
                <a:cs typeface="Raleway"/>
              </a:rPr>
              <a:t> </a:t>
            </a:r>
            <a:r>
              <a:rPr sz="1650" b="0" spc="-10" dirty="0">
                <a:latin typeface="Raleway"/>
                <a:cs typeface="Raleway"/>
              </a:rPr>
              <a:t>successfully.</a:t>
            </a:r>
            <a:endParaRPr sz="1650">
              <a:latin typeface="Raleway"/>
              <a:cs typeface="Raleway"/>
            </a:endParaRPr>
          </a:p>
        </p:txBody>
      </p:sp>
      <p:sp>
        <p:nvSpPr>
          <p:cNvPr id="16" name="object 16"/>
          <p:cNvSpPr txBox="1"/>
          <p:nvPr/>
        </p:nvSpPr>
        <p:spPr>
          <a:xfrm>
            <a:off x="749299" y="4463833"/>
            <a:ext cx="2879725" cy="1091565"/>
          </a:xfrm>
          <a:prstGeom prst="rect">
            <a:avLst/>
          </a:prstGeom>
        </p:spPr>
        <p:txBody>
          <a:bodyPr vert="horz" wrap="square" lIns="0" tIns="63500" rIns="0" bIns="0" rtlCol="0">
            <a:spAutoFit/>
          </a:bodyPr>
          <a:lstStyle/>
          <a:p>
            <a:pPr marL="12700">
              <a:lnSpc>
                <a:spcPct val="100000"/>
              </a:lnSpc>
              <a:spcBef>
                <a:spcPts val="500"/>
              </a:spcBef>
            </a:pPr>
            <a:r>
              <a:rPr sz="1400" b="1" dirty="0">
                <a:latin typeface="Raleway"/>
                <a:cs typeface="Raleway"/>
              </a:rPr>
              <a:t>Hari</a:t>
            </a:r>
            <a:r>
              <a:rPr sz="1400" b="1" spc="-50" dirty="0">
                <a:latin typeface="Raleway"/>
                <a:cs typeface="Raleway"/>
              </a:rPr>
              <a:t> </a:t>
            </a:r>
            <a:r>
              <a:rPr sz="1400" b="1" spc="-10" dirty="0">
                <a:latin typeface="Raleway"/>
                <a:cs typeface="Raleway"/>
              </a:rPr>
              <a:t>Kethan</a:t>
            </a:r>
            <a:r>
              <a:rPr sz="1400" b="1" spc="-50" dirty="0">
                <a:latin typeface="Raleway"/>
                <a:cs typeface="Raleway"/>
              </a:rPr>
              <a:t> </a:t>
            </a:r>
            <a:r>
              <a:rPr sz="1400" b="1" spc="-20" dirty="0">
                <a:latin typeface="Raleway"/>
                <a:cs typeface="Raleway"/>
              </a:rPr>
              <a:t>Bola</a:t>
            </a:r>
            <a:endParaRPr sz="1400">
              <a:latin typeface="Raleway"/>
              <a:cs typeface="Raleway"/>
            </a:endParaRPr>
          </a:p>
          <a:p>
            <a:pPr marL="303530" marR="5080" indent="-291465">
              <a:lnSpc>
                <a:spcPct val="120700"/>
              </a:lnSpc>
              <a:spcBef>
                <a:spcPts val="10"/>
              </a:spcBef>
            </a:pPr>
            <a:r>
              <a:rPr sz="1450" spc="-65" dirty="0">
                <a:latin typeface="Raleway"/>
                <a:cs typeface="Raleway"/>
              </a:rPr>
              <a:t>Voice</a:t>
            </a:r>
            <a:r>
              <a:rPr sz="1450" spc="-30" dirty="0">
                <a:latin typeface="Raleway"/>
                <a:cs typeface="Raleway"/>
              </a:rPr>
              <a:t> </a:t>
            </a:r>
            <a:r>
              <a:rPr sz="1450" spc="-25" dirty="0">
                <a:latin typeface="Raleway"/>
                <a:cs typeface="Raleway"/>
              </a:rPr>
              <a:t>Assistant</a:t>
            </a:r>
            <a:r>
              <a:rPr sz="1450" spc="-45" dirty="0">
                <a:latin typeface="Raleway"/>
                <a:cs typeface="Raleway"/>
              </a:rPr>
              <a:t> </a:t>
            </a:r>
            <a:r>
              <a:rPr sz="1450" spc="-25" dirty="0">
                <a:latin typeface="Raleway"/>
                <a:cs typeface="Raleway"/>
              </a:rPr>
              <a:t>Project</a:t>
            </a:r>
            <a:r>
              <a:rPr sz="1450" spc="-20" dirty="0">
                <a:latin typeface="Raleway"/>
                <a:cs typeface="Raleway"/>
              </a:rPr>
              <a:t> </a:t>
            </a:r>
            <a:r>
              <a:rPr sz="1450" spc="-10" dirty="0">
                <a:latin typeface="Raleway"/>
                <a:cs typeface="Raleway"/>
              </a:rPr>
              <a:t>Developer </a:t>
            </a:r>
            <a:r>
              <a:rPr sz="1450" spc="-45" dirty="0">
                <a:latin typeface="Raleway"/>
                <a:cs typeface="Raleway"/>
                <a:hlinkClick r:id="rId5"/>
              </a:rPr>
              <a:t>harikethanbola1234@gmail.com</a:t>
            </a:r>
            <a:r>
              <a:rPr sz="1450" spc="-45" dirty="0">
                <a:latin typeface="Raleway"/>
                <a:cs typeface="Raleway"/>
              </a:rPr>
              <a:t> </a:t>
            </a:r>
            <a:r>
              <a:rPr sz="1450" spc="-10" dirty="0">
                <a:latin typeface="Raleway"/>
                <a:cs typeface="Raleway"/>
              </a:rPr>
              <a:t>8919751369</a:t>
            </a:r>
            <a:endParaRPr sz="1450">
              <a:latin typeface="Raleway"/>
              <a:cs typeface="Raleway"/>
            </a:endParaRPr>
          </a:p>
        </p:txBody>
      </p:sp>
      <p:sp>
        <p:nvSpPr>
          <p:cNvPr id="17" name="object 17"/>
          <p:cNvSpPr txBox="1"/>
          <p:nvPr/>
        </p:nvSpPr>
        <p:spPr>
          <a:xfrm>
            <a:off x="749299" y="6281419"/>
            <a:ext cx="2460625" cy="245110"/>
          </a:xfrm>
          <a:prstGeom prst="rect">
            <a:avLst/>
          </a:prstGeom>
        </p:spPr>
        <p:txBody>
          <a:bodyPr vert="horz" wrap="square" lIns="0" tIns="11430" rIns="0" bIns="0" rtlCol="0">
            <a:spAutoFit/>
          </a:bodyPr>
          <a:lstStyle/>
          <a:p>
            <a:pPr marL="12700">
              <a:lnSpc>
                <a:spcPct val="100000"/>
              </a:lnSpc>
              <a:spcBef>
                <a:spcPts val="90"/>
              </a:spcBef>
            </a:pPr>
            <a:r>
              <a:rPr sz="1450" b="1" spc="-65" dirty="0">
                <a:latin typeface="Arial Narrow"/>
                <a:cs typeface="Arial Narrow"/>
              </a:rPr>
              <a:t>THANK</a:t>
            </a:r>
            <a:r>
              <a:rPr sz="1450" b="1" spc="25" dirty="0">
                <a:latin typeface="Arial Narrow"/>
                <a:cs typeface="Arial Narrow"/>
              </a:rPr>
              <a:t> </a:t>
            </a:r>
            <a:r>
              <a:rPr sz="1450" b="1" spc="-105" dirty="0">
                <a:latin typeface="Arial Narrow"/>
                <a:cs typeface="Arial Narrow"/>
              </a:rPr>
              <a:t>YOU</a:t>
            </a:r>
            <a:r>
              <a:rPr sz="1450" b="1" spc="35" dirty="0">
                <a:latin typeface="Arial Narrow"/>
                <a:cs typeface="Arial Narrow"/>
              </a:rPr>
              <a:t> </a:t>
            </a:r>
            <a:r>
              <a:rPr sz="1450" b="1" spc="-120" dirty="0">
                <a:latin typeface="Arial Narrow"/>
                <a:cs typeface="Arial Narrow"/>
              </a:rPr>
              <a:t>FOR</a:t>
            </a:r>
            <a:r>
              <a:rPr sz="1450" b="1" spc="40" dirty="0">
                <a:latin typeface="Arial Narrow"/>
                <a:cs typeface="Arial Narrow"/>
              </a:rPr>
              <a:t> </a:t>
            </a:r>
            <a:r>
              <a:rPr sz="1450" b="1" spc="-95" dirty="0">
                <a:latin typeface="Arial Narrow"/>
                <a:cs typeface="Arial Narrow"/>
              </a:rPr>
              <a:t>YOUR</a:t>
            </a:r>
            <a:r>
              <a:rPr sz="1450" b="1" spc="35" dirty="0">
                <a:latin typeface="Arial Narrow"/>
                <a:cs typeface="Arial Narrow"/>
              </a:rPr>
              <a:t> </a:t>
            </a:r>
            <a:r>
              <a:rPr sz="1450" b="1" spc="-45" dirty="0">
                <a:latin typeface="Arial Narrow"/>
                <a:cs typeface="Arial Narrow"/>
              </a:rPr>
              <a:t>ATTENTION</a:t>
            </a:r>
            <a:endParaRPr sz="1450">
              <a:latin typeface="Arial Narrow"/>
              <a:cs typeface="Arial Narro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49299" y="1092200"/>
            <a:ext cx="4824730" cy="3218815"/>
          </a:xfrm>
          <a:prstGeom prst="rect">
            <a:avLst/>
          </a:prstGeom>
        </p:spPr>
        <p:txBody>
          <a:bodyPr vert="horz" wrap="square" lIns="0" tIns="149860" rIns="0" bIns="0" rtlCol="0">
            <a:spAutoFit/>
          </a:bodyPr>
          <a:lstStyle/>
          <a:p>
            <a:pPr marL="12700" marR="645795">
              <a:lnSpc>
                <a:spcPts val="5400"/>
              </a:lnSpc>
              <a:spcBef>
                <a:spcPts val="1180"/>
              </a:spcBef>
            </a:pPr>
            <a:r>
              <a:rPr sz="5400" b="1" spc="-340" dirty="0">
                <a:latin typeface="Arial Narrow"/>
                <a:cs typeface="Arial Narrow"/>
              </a:rPr>
              <a:t>INTRODUCTION: </a:t>
            </a:r>
            <a:r>
              <a:rPr sz="5400" b="1" spc="-350" dirty="0">
                <a:latin typeface="Arial Narrow"/>
                <a:cs typeface="Arial Narrow"/>
              </a:rPr>
              <a:t>OASIS</a:t>
            </a:r>
            <a:r>
              <a:rPr sz="5400" b="1" spc="-100" dirty="0">
                <a:latin typeface="Arial Narrow"/>
                <a:cs typeface="Arial Narrow"/>
              </a:rPr>
              <a:t> </a:t>
            </a:r>
            <a:r>
              <a:rPr sz="5400" b="1" spc="-385" dirty="0">
                <a:latin typeface="Arial Narrow"/>
                <a:cs typeface="Arial Narrow"/>
              </a:rPr>
              <a:t>INFOBYTE</a:t>
            </a:r>
            <a:endParaRPr sz="5400">
              <a:latin typeface="Arial Narrow"/>
              <a:cs typeface="Arial Narrow"/>
            </a:endParaRPr>
          </a:p>
          <a:p>
            <a:pPr marL="12700" marR="5080">
              <a:lnSpc>
                <a:spcPct val="115900"/>
              </a:lnSpc>
              <a:spcBef>
                <a:spcPts val="2475"/>
              </a:spcBef>
            </a:pPr>
            <a:r>
              <a:rPr sz="1550" spc="-65" dirty="0">
                <a:latin typeface="Raleway"/>
                <a:cs typeface="Raleway"/>
              </a:rPr>
              <a:t>Oasis</a:t>
            </a:r>
            <a:r>
              <a:rPr sz="1550" spc="-10" dirty="0">
                <a:latin typeface="Raleway"/>
                <a:cs typeface="Raleway"/>
              </a:rPr>
              <a:t> </a:t>
            </a:r>
            <a:r>
              <a:rPr sz="1550" spc="-70" dirty="0">
                <a:latin typeface="Raleway"/>
                <a:cs typeface="Raleway"/>
              </a:rPr>
              <a:t>Infobyte</a:t>
            </a:r>
            <a:r>
              <a:rPr sz="1550" spc="-10" dirty="0">
                <a:latin typeface="Raleway"/>
                <a:cs typeface="Raleway"/>
              </a:rPr>
              <a:t> </a:t>
            </a:r>
            <a:r>
              <a:rPr sz="1550" spc="-85" dirty="0">
                <a:latin typeface="Raleway"/>
                <a:cs typeface="Raleway"/>
              </a:rPr>
              <a:t>offers</a:t>
            </a:r>
            <a:r>
              <a:rPr sz="1550" spc="-10" dirty="0">
                <a:latin typeface="Raleway"/>
                <a:cs typeface="Raleway"/>
              </a:rPr>
              <a:t> </a:t>
            </a:r>
            <a:r>
              <a:rPr sz="1550" spc="-75" dirty="0">
                <a:latin typeface="Raleway"/>
                <a:cs typeface="Raleway"/>
              </a:rPr>
              <a:t>an</a:t>
            </a:r>
            <a:r>
              <a:rPr sz="1550" spc="-10" dirty="0">
                <a:latin typeface="Raleway"/>
                <a:cs typeface="Raleway"/>
              </a:rPr>
              <a:t> </a:t>
            </a:r>
            <a:r>
              <a:rPr sz="1550" spc="-65" dirty="0">
                <a:latin typeface="Raleway"/>
                <a:cs typeface="Raleway"/>
              </a:rPr>
              <a:t>intensive</a:t>
            </a:r>
            <a:r>
              <a:rPr sz="1550" spc="-10" dirty="0">
                <a:latin typeface="Raleway"/>
                <a:cs typeface="Raleway"/>
              </a:rPr>
              <a:t> </a:t>
            </a:r>
            <a:r>
              <a:rPr sz="1550" spc="-75" dirty="0">
                <a:latin typeface="Raleway"/>
                <a:cs typeface="Raleway"/>
              </a:rPr>
              <a:t>4-</a:t>
            </a:r>
            <a:r>
              <a:rPr sz="1550" spc="-85" dirty="0">
                <a:latin typeface="Raleway"/>
                <a:cs typeface="Raleway"/>
              </a:rPr>
              <a:t>week</a:t>
            </a:r>
            <a:r>
              <a:rPr sz="1550" spc="-10" dirty="0">
                <a:latin typeface="Raleway"/>
                <a:cs typeface="Raleway"/>
              </a:rPr>
              <a:t> remote </a:t>
            </a:r>
            <a:r>
              <a:rPr sz="1550" spc="-70" dirty="0">
                <a:latin typeface="Raleway"/>
                <a:cs typeface="Raleway"/>
              </a:rPr>
              <a:t>internship</a:t>
            </a:r>
            <a:r>
              <a:rPr sz="1550" spc="20" dirty="0">
                <a:latin typeface="Raleway"/>
                <a:cs typeface="Raleway"/>
              </a:rPr>
              <a:t> </a:t>
            </a:r>
            <a:r>
              <a:rPr sz="1550" spc="-85" dirty="0">
                <a:latin typeface="Raleway"/>
                <a:cs typeface="Raleway"/>
              </a:rPr>
              <a:t>program</a:t>
            </a:r>
            <a:r>
              <a:rPr sz="1550" spc="20" dirty="0">
                <a:latin typeface="Raleway"/>
                <a:cs typeface="Raleway"/>
              </a:rPr>
              <a:t> </a:t>
            </a:r>
            <a:r>
              <a:rPr sz="1550" spc="-80" dirty="0">
                <a:latin typeface="Raleway"/>
                <a:cs typeface="Raleway"/>
              </a:rPr>
              <a:t>focused</a:t>
            </a:r>
            <a:r>
              <a:rPr sz="1550" spc="25" dirty="0">
                <a:latin typeface="Raleway"/>
                <a:cs typeface="Raleway"/>
              </a:rPr>
              <a:t> </a:t>
            </a:r>
            <a:r>
              <a:rPr sz="1550" spc="-80" dirty="0">
                <a:latin typeface="Raleway"/>
                <a:cs typeface="Raleway"/>
              </a:rPr>
              <a:t>on</a:t>
            </a:r>
            <a:r>
              <a:rPr sz="1550" spc="20" dirty="0">
                <a:latin typeface="Raleway"/>
                <a:cs typeface="Raleway"/>
              </a:rPr>
              <a:t> </a:t>
            </a:r>
            <a:r>
              <a:rPr sz="1550" spc="-55" dirty="0">
                <a:latin typeface="Raleway"/>
                <a:cs typeface="Raleway"/>
              </a:rPr>
              <a:t>practical,</a:t>
            </a:r>
            <a:r>
              <a:rPr sz="1550" spc="20" dirty="0">
                <a:latin typeface="Raleway"/>
                <a:cs typeface="Raleway"/>
              </a:rPr>
              <a:t> </a:t>
            </a:r>
            <a:r>
              <a:rPr sz="1550" spc="-75" dirty="0">
                <a:latin typeface="Raleway"/>
                <a:cs typeface="Raleway"/>
              </a:rPr>
              <a:t>hands-</a:t>
            </a:r>
            <a:r>
              <a:rPr sz="1550" spc="-25" dirty="0">
                <a:latin typeface="Raleway"/>
                <a:cs typeface="Raleway"/>
              </a:rPr>
              <a:t>on </a:t>
            </a:r>
            <a:r>
              <a:rPr sz="1550" spc="-60" dirty="0">
                <a:latin typeface="Raleway"/>
                <a:cs typeface="Raleway"/>
              </a:rPr>
              <a:t>learning</a:t>
            </a:r>
            <a:r>
              <a:rPr sz="1550" spc="-5" dirty="0">
                <a:latin typeface="Raleway"/>
                <a:cs typeface="Raleway"/>
              </a:rPr>
              <a:t> </a:t>
            </a:r>
            <a:r>
              <a:rPr sz="1550" spc="-80" dirty="0">
                <a:latin typeface="Raleway"/>
                <a:cs typeface="Raleway"/>
              </a:rPr>
              <a:t>through</a:t>
            </a:r>
            <a:r>
              <a:rPr sz="1550" dirty="0">
                <a:latin typeface="Raleway"/>
                <a:cs typeface="Raleway"/>
              </a:rPr>
              <a:t> </a:t>
            </a:r>
            <a:r>
              <a:rPr sz="1550" spc="-75" dirty="0">
                <a:latin typeface="Raleway"/>
                <a:cs typeface="Raleway"/>
              </a:rPr>
              <a:t>real-world</a:t>
            </a:r>
            <a:r>
              <a:rPr sz="1550" dirty="0">
                <a:latin typeface="Raleway"/>
                <a:cs typeface="Raleway"/>
              </a:rPr>
              <a:t> </a:t>
            </a:r>
            <a:r>
              <a:rPr sz="1550" spc="-65" dirty="0">
                <a:latin typeface="Raleway"/>
                <a:cs typeface="Raleway"/>
              </a:rPr>
              <a:t>projects.</a:t>
            </a:r>
            <a:r>
              <a:rPr sz="1550" spc="-50" dirty="0">
                <a:latin typeface="Raleway"/>
                <a:cs typeface="Raleway"/>
              </a:rPr>
              <a:t> </a:t>
            </a:r>
            <a:r>
              <a:rPr sz="1550" spc="-60" dirty="0">
                <a:latin typeface="Raleway"/>
                <a:cs typeface="Raleway"/>
              </a:rPr>
              <a:t>This</a:t>
            </a:r>
            <a:r>
              <a:rPr sz="1550" dirty="0">
                <a:latin typeface="Raleway"/>
                <a:cs typeface="Raleway"/>
              </a:rPr>
              <a:t> </a:t>
            </a:r>
            <a:r>
              <a:rPr sz="1550" spc="-10" dirty="0">
                <a:latin typeface="Raleway"/>
                <a:cs typeface="Raleway"/>
              </a:rPr>
              <a:t>internship </a:t>
            </a:r>
            <a:r>
              <a:rPr sz="1550" spc="-70" dirty="0">
                <a:latin typeface="Raleway"/>
                <a:cs typeface="Raleway"/>
              </a:rPr>
              <a:t>provides</a:t>
            </a:r>
            <a:r>
              <a:rPr sz="1550" spc="-20" dirty="0">
                <a:latin typeface="Raleway"/>
                <a:cs typeface="Raleway"/>
              </a:rPr>
              <a:t> </a:t>
            </a:r>
            <a:r>
              <a:rPr sz="1550" spc="-65" dirty="0">
                <a:latin typeface="Raleway"/>
                <a:cs typeface="Raleway"/>
              </a:rPr>
              <a:t>structured</a:t>
            </a:r>
            <a:r>
              <a:rPr sz="1550" spc="-15" dirty="0">
                <a:latin typeface="Raleway"/>
                <a:cs typeface="Raleway"/>
              </a:rPr>
              <a:t> </a:t>
            </a:r>
            <a:r>
              <a:rPr sz="1550" spc="-60" dirty="0">
                <a:latin typeface="Raleway"/>
                <a:cs typeface="Raleway"/>
              </a:rPr>
              <a:t>learning</a:t>
            </a:r>
            <a:r>
              <a:rPr sz="1550" spc="-20" dirty="0">
                <a:latin typeface="Raleway"/>
                <a:cs typeface="Raleway"/>
              </a:rPr>
              <a:t> </a:t>
            </a:r>
            <a:r>
              <a:rPr sz="1550" spc="-65" dirty="0">
                <a:latin typeface="Raleway"/>
                <a:cs typeface="Raleway"/>
              </a:rPr>
              <a:t>opportunities</a:t>
            </a:r>
            <a:r>
              <a:rPr sz="1550" spc="-60" dirty="0">
                <a:latin typeface="Raleway"/>
                <a:cs typeface="Raleway"/>
              </a:rPr>
              <a:t> </a:t>
            </a:r>
            <a:r>
              <a:rPr sz="1550" spc="-65" dirty="0">
                <a:latin typeface="Raleway"/>
                <a:cs typeface="Raleway"/>
              </a:rPr>
              <a:t>while</a:t>
            </a:r>
            <a:r>
              <a:rPr sz="1550" spc="-15" dirty="0">
                <a:latin typeface="Raleway"/>
                <a:cs typeface="Raleway"/>
              </a:rPr>
              <a:t> </a:t>
            </a:r>
            <a:r>
              <a:rPr sz="1550" spc="-40" dirty="0">
                <a:latin typeface="Raleway"/>
                <a:cs typeface="Raleway"/>
              </a:rPr>
              <a:t>allowing </a:t>
            </a:r>
            <a:r>
              <a:rPr sz="1550" spc="-60" dirty="0">
                <a:latin typeface="Raleway"/>
                <a:cs typeface="Raleway"/>
              </a:rPr>
              <a:t>interns</a:t>
            </a:r>
            <a:r>
              <a:rPr sz="1550" spc="-20" dirty="0">
                <a:latin typeface="Raleway"/>
                <a:cs typeface="Raleway"/>
              </a:rPr>
              <a:t> </a:t>
            </a:r>
            <a:r>
              <a:rPr sz="1550" spc="-75" dirty="0">
                <a:latin typeface="Raleway"/>
                <a:cs typeface="Raleway"/>
              </a:rPr>
              <a:t>to</a:t>
            </a:r>
            <a:r>
              <a:rPr sz="1550" spc="-55" dirty="0">
                <a:latin typeface="Raleway"/>
                <a:cs typeface="Raleway"/>
              </a:rPr>
              <a:t> </a:t>
            </a:r>
            <a:r>
              <a:rPr sz="1550" spc="-80" dirty="0">
                <a:latin typeface="Raleway"/>
                <a:cs typeface="Raleway"/>
              </a:rPr>
              <a:t>work</a:t>
            </a:r>
            <a:r>
              <a:rPr sz="1550" spc="-15" dirty="0">
                <a:latin typeface="Raleway"/>
                <a:cs typeface="Raleway"/>
              </a:rPr>
              <a:t> </a:t>
            </a:r>
            <a:r>
              <a:rPr sz="1550" spc="-80" dirty="0">
                <a:latin typeface="Raleway"/>
                <a:cs typeface="Raleway"/>
              </a:rPr>
              <a:t>from</a:t>
            </a:r>
            <a:r>
              <a:rPr sz="1550" spc="-15" dirty="0">
                <a:latin typeface="Raleway"/>
                <a:cs typeface="Raleway"/>
              </a:rPr>
              <a:t> </a:t>
            </a:r>
            <a:r>
              <a:rPr sz="1550" spc="-60" dirty="0">
                <a:latin typeface="Raleway"/>
                <a:cs typeface="Raleway"/>
              </a:rPr>
              <a:t>the</a:t>
            </a:r>
            <a:r>
              <a:rPr sz="1550" spc="-15" dirty="0">
                <a:latin typeface="Raleway"/>
                <a:cs typeface="Raleway"/>
              </a:rPr>
              <a:t> </a:t>
            </a:r>
            <a:r>
              <a:rPr sz="1550" spc="-80" dirty="0">
                <a:latin typeface="Raleway"/>
                <a:cs typeface="Raleway"/>
              </a:rPr>
              <a:t>comfort</a:t>
            </a:r>
            <a:r>
              <a:rPr sz="1550" spc="-15" dirty="0">
                <a:latin typeface="Raleway"/>
                <a:cs typeface="Raleway"/>
              </a:rPr>
              <a:t> </a:t>
            </a:r>
            <a:r>
              <a:rPr sz="1550" spc="-70" dirty="0">
                <a:latin typeface="Raleway"/>
                <a:cs typeface="Raleway"/>
              </a:rPr>
              <a:t>of</a:t>
            </a:r>
            <a:r>
              <a:rPr sz="1550" spc="-45" dirty="0">
                <a:latin typeface="Raleway"/>
                <a:cs typeface="Raleway"/>
              </a:rPr>
              <a:t> </a:t>
            </a:r>
            <a:r>
              <a:rPr sz="1550" spc="-55" dirty="0">
                <a:latin typeface="Raleway"/>
                <a:cs typeface="Raleway"/>
              </a:rPr>
              <a:t>their </a:t>
            </a:r>
            <a:r>
              <a:rPr sz="1550" spc="-10" dirty="0">
                <a:latin typeface="Raleway"/>
                <a:cs typeface="Raleway"/>
              </a:rPr>
              <a:t>homes.</a:t>
            </a:r>
            <a:endParaRPr sz="1550">
              <a:latin typeface="Raleway"/>
              <a:cs typeface="Raleway"/>
            </a:endParaRPr>
          </a:p>
        </p:txBody>
      </p:sp>
      <p:sp>
        <p:nvSpPr>
          <p:cNvPr id="3" name="object 3"/>
          <p:cNvSpPr/>
          <p:nvPr/>
        </p:nvSpPr>
        <p:spPr>
          <a:xfrm>
            <a:off x="761999" y="4562474"/>
            <a:ext cx="4953000" cy="9525"/>
          </a:xfrm>
          <a:custGeom>
            <a:avLst/>
            <a:gdLst/>
            <a:ahLst/>
            <a:cxnLst/>
            <a:rect l="l" t="t" r="r" b="b"/>
            <a:pathLst>
              <a:path w="4953000" h="9525">
                <a:moveTo>
                  <a:pt x="4952999" y="9524"/>
                </a:moveTo>
                <a:lnTo>
                  <a:pt x="0" y="9524"/>
                </a:lnTo>
                <a:lnTo>
                  <a:pt x="0" y="0"/>
                </a:lnTo>
                <a:lnTo>
                  <a:pt x="4952999" y="0"/>
                </a:lnTo>
                <a:lnTo>
                  <a:pt x="4952999" y="9524"/>
                </a:lnTo>
                <a:close/>
              </a:path>
            </a:pathLst>
          </a:custGeom>
          <a:solidFill>
            <a:srgbClr val="000000">
              <a:alpha val="19999"/>
            </a:srgbClr>
          </a:solidFill>
        </p:spPr>
        <p:txBody>
          <a:bodyPr wrap="square" lIns="0" tIns="0" rIns="0" bIns="0" rtlCol="0"/>
          <a:lstStyle/>
          <a:p>
            <a:endParaRPr/>
          </a:p>
        </p:txBody>
      </p:sp>
      <p:sp>
        <p:nvSpPr>
          <p:cNvPr id="4" name="object 4"/>
          <p:cNvSpPr txBox="1"/>
          <p:nvPr/>
        </p:nvSpPr>
        <p:spPr>
          <a:xfrm>
            <a:off x="749299" y="4773199"/>
            <a:ext cx="3344545" cy="864235"/>
          </a:xfrm>
          <a:prstGeom prst="rect">
            <a:avLst/>
          </a:prstGeom>
        </p:spPr>
        <p:txBody>
          <a:bodyPr vert="horz" wrap="square" lIns="0" tIns="3175" rIns="0" bIns="0" rtlCol="0">
            <a:spAutoFit/>
          </a:bodyPr>
          <a:lstStyle/>
          <a:p>
            <a:pPr marL="12700" marR="5080">
              <a:lnSpc>
                <a:spcPct val="105800"/>
              </a:lnSpc>
              <a:spcBef>
                <a:spcPts val="25"/>
              </a:spcBef>
            </a:pPr>
            <a:r>
              <a:rPr sz="1250" b="1" spc="-30" dirty="0">
                <a:latin typeface="Raleway"/>
                <a:cs typeface="Raleway"/>
              </a:rPr>
              <a:t>Project:</a:t>
            </a:r>
            <a:r>
              <a:rPr sz="1250" b="1" spc="-20" dirty="0">
                <a:latin typeface="Raleway"/>
                <a:cs typeface="Raleway"/>
              </a:rPr>
              <a:t> </a:t>
            </a:r>
            <a:r>
              <a:rPr sz="1300" spc="-80" dirty="0">
                <a:latin typeface="Raleway"/>
                <a:cs typeface="Raleway"/>
              </a:rPr>
              <a:t>Voice</a:t>
            </a:r>
            <a:r>
              <a:rPr sz="1300" spc="-45" dirty="0">
                <a:latin typeface="Raleway"/>
                <a:cs typeface="Raleway"/>
              </a:rPr>
              <a:t> </a:t>
            </a:r>
            <a:r>
              <a:rPr sz="1300" spc="-55" dirty="0">
                <a:latin typeface="Raleway"/>
                <a:cs typeface="Raleway"/>
              </a:rPr>
              <a:t>Assistant</a:t>
            </a:r>
            <a:r>
              <a:rPr sz="1300" spc="-35" dirty="0">
                <a:latin typeface="Raleway"/>
                <a:cs typeface="Raleway"/>
              </a:rPr>
              <a:t> </a:t>
            </a:r>
            <a:r>
              <a:rPr sz="1300" spc="-55" dirty="0">
                <a:latin typeface="Raleway"/>
                <a:cs typeface="Raleway"/>
              </a:rPr>
              <a:t>with</a:t>
            </a:r>
            <a:r>
              <a:rPr sz="1300" spc="-50" dirty="0">
                <a:latin typeface="Raleway"/>
                <a:cs typeface="Raleway"/>
              </a:rPr>
              <a:t> </a:t>
            </a:r>
            <a:r>
              <a:rPr sz="1300" spc="-100" dirty="0">
                <a:latin typeface="Raleway"/>
                <a:cs typeface="Raleway"/>
              </a:rPr>
              <a:t>Wake</a:t>
            </a:r>
            <a:r>
              <a:rPr sz="1300" spc="-55" dirty="0">
                <a:latin typeface="Raleway"/>
                <a:cs typeface="Raleway"/>
              </a:rPr>
              <a:t> </a:t>
            </a:r>
            <a:r>
              <a:rPr sz="1300" spc="-100" dirty="0">
                <a:latin typeface="Raleway"/>
                <a:cs typeface="Raleway"/>
              </a:rPr>
              <a:t>Word</a:t>
            </a:r>
            <a:r>
              <a:rPr sz="1300" spc="-30" dirty="0">
                <a:latin typeface="Raleway"/>
                <a:cs typeface="Raleway"/>
              </a:rPr>
              <a:t> </a:t>
            </a:r>
            <a:r>
              <a:rPr sz="1300" spc="-45" dirty="0">
                <a:latin typeface="Raleway"/>
                <a:cs typeface="Raleway"/>
              </a:rPr>
              <a:t>"Hi</a:t>
            </a:r>
            <a:r>
              <a:rPr sz="1300" spc="-10" dirty="0">
                <a:latin typeface="Raleway"/>
                <a:cs typeface="Raleway"/>
              </a:rPr>
              <a:t> </a:t>
            </a:r>
            <a:r>
              <a:rPr sz="1300" spc="-40" dirty="0">
                <a:latin typeface="Raleway"/>
                <a:cs typeface="Raleway"/>
              </a:rPr>
              <a:t>Sri" </a:t>
            </a:r>
            <a:r>
              <a:rPr sz="1300" spc="-55" dirty="0">
                <a:latin typeface="Raleway"/>
                <a:cs typeface="Raleway"/>
              </a:rPr>
              <a:t>Intern:</a:t>
            </a:r>
            <a:r>
              <a:rPr sz="1300" spc="5" dirty="0">
                <a:latin typeface="Raleway"/>
                <a:cs typeface="Raleway"/>
              </a:rPr>
              <a:t> </a:t>
            </a:r>
            <a:r>
              <a:rPr sz="1300" spc="-55" dirty="0">
                <a:latin typeface="Raleway"/>
                <a:cs typeface="Raleway"/>
              </a:rPr>
              <a:t>Hari</a:t>
            </a:r>
            <a:r>
              <a:rPr sz="1300" spc="5" dirty="0">
                <a:latin typeface="Raleway"/>
                <a:cs typeface="Raleway"/>
              </a:rPr>
              <a:t> </a:t>
            </a:r>
            <a:r>
              <a:rPr sz="1300" spc="-75" dirty="0">
                <a:latin typeface="Raleway"/>
                <a:cs typeface="Raleway"/>
              </a:rPr>
              <a:t>Kethan</a:t>
            </a:r>
            <a:r>
              <a:rPr sz="1300" spc="5" dirty="0">
                <a:latin typeface="Raleway"/>
                <a:cs typeface="Raleway"/>
              </a:rPr>
              <a:t> </a:t>
            </a:r>
            <a:r>
              <a:rPr sz="1300" spc="-20" dirty="0">
                <a:latin typeface="Raleway"/>
                <a:cs typeface="Raleway"/>
              </a:rPr>
              <a:t>Bola</a:t>
            </a:r>
            <a:endParaRPr sz="1300">
              <a:latin typeface="Raleway"/>
              <a:cs typeface="Raleway"/>
            </a:endParaRPr>
          </a:p>
          <a:p>
            <a:pPr marL="12700" marR="1524000">
              <a:lnSpc>
                <a:spcPts val="1730"/>
              </a:lnSpc>
              <a:spcBef>
                <a:spcPts val="5"/>
              </a:spcBef>
            </a:pPr>
            <a:r>
              <a:rPr sz="1300" spc="-65" dirty="0">
                <a:latin typeface="Raleway"/>
                <a:cs typeface="Raleway"/>
              </a:rPr>
              <a:t>Project</a:t>
            </a:r>
            <a:r>
              <a:rPr sz="1300" spc="20" dirty="0">
                <a:latin typeface="Raleway"/>
                <a:cs typeface="Raleway"/>
              </a:rPr>
              <a:t> </a:t>
            </a:r>
            <a:r>
              <a:rPr sz="1300" spc="-60" dirty="0">
                <a:latin typeface="Raleway"/>
                <a:cs typeface="Raleway"/>
              </a:rPr>
              <a:t>Duration:</a:t>
            </a:r>
            <a:r>
              <a:rPr sz="1300" spc="25" dirty="0">
                <a:latin typeface="Raleway"/>
                <a:cs typeface="Raleway"/>
              </a:rPr>
              <a:t> </a:t>
            </a:r>
            <a:r>
              <a:rPr sz="1300" spc="-55" dirty="0">
                <a:latin typeface="Raleway"/>
                <a:cs typeface="Raleway"/>
              </a:rPr>
              <a:t>4</a:t>
            </a:r>
            <a:r>
              <a:rPr sz="1300" spc="-20" dirty="0">
                <a:latin typeface="Raleway"/>
                <a:cs typeface="Raleway"/>
              </a:rPr>
              <a:t> </a:t>
            </a:r>
            <a:r>
              <a:rPr sz="1300" spc="-90" dirty="0">
                <a:latin typeface="Raleway"/>
                <a:cs typeface="Raleway"/>
              </a:rPr>
              <a:t>Weeks </a:t>
            </a:r>
            <a:r>
              <a:rPr sz="1300" spc="-25" dirty="0">
                <a:latin typeface="Raleway"/>
                <a:cs typeface="Raleway"/>
                <a:hlinkClick r:id="rId2"/>
              </a:rPr>
              <a:t>www.oasisinfobyte.com</a:t>
            </a:r>
            <a:endParaRPr sz="1300">
              <a:latin typeface="Raleway"/>
              <a:cs typeface="Raleway"/>
            </a:endParaRPr>
          </a:p>
        </p:txBody>
      </p:sp>
      <p:grpSp>
        <p:nvGrpSpPr>
          <p:cNvPr id="5" name="object 5"/>
          <p:cNvGrpSpPr/>
          <p:nvPr/>
        </p:nvGrpSpPr>
        <p:grpSpPr>
          <a:xfrm>
            <a:off x="0" y="0"/>
            <a:ext cx="12192000" cy="6858000"/>
            <a:chOff x="0" y="0"/>
            <a:chExt cx="12192000" cy="6858000"/>
          </a:xfrm>
        </p:grpSpPr>
        <p:sp>
          <p:nvSpPr>
            <p:cNvPr id="6" name="object 6"/>
            <p:cNvSpPr/>
            <p:nvPr/>
          </p:nvSpPr>
          <p:spPr>
            <a:xfrm>
              <a:off x="0" y="0"/>
              <a:ext cx="12192000" cy="6858000"/>
            </a:xfrm>
            <a:custGeom>
              <a:avLst/>
              <a:gdLst/>
              <a:ahLst/>
              <a:cxnLst/>
              <a:rect l="l" t="t" r="r" b="b"/>
              <a:pathLst>
                <a:path w="12192000" h="6858000">
                  <a:moveTo>
                    <a:pt x="12191999" y="6857999"/>
                  </a:moveTo>
                  <a:lnTo>
                    <a:pt x="0" y="6857999"/>
                  </a:lnTo>
                  <a:lnTo>
                    <a:pt x="0" y="0"/>
                  </a:lnTo>
                  <a:lnTo>
                    <a:pt x="12191999" y="0"/>
                  </a:lnTo>
                  <a:lnTo>
                    <a:pt x="12191999" y="6857999"/>
                  </a:lnTo>
                  <a:close/>
                </a:path>
              </a:pathLst>
            </a:custGeom>
            <a:solidFill>
              <a:srgbClr val="000000">
                <a:alpha val="4078"/>
              </a:srgbClr>
            </a:solidFill>
          </p:spPr>
          <p:txBody>
            <a:bodyPr wrap="square" lIns="0" tIns="0" rIns="0" bIns="0" rtlCol="0"/>
            <a:lstStyle/>
            <a:p>
              <a:endParaRPr/>
            </a:p>
          </p:txBody>
        </p:sp>
        <p:sp>
          <p:nvSpPr>
            <p:cNvPr id="7" name="object 7"/>
            <p:cNvSpPr/>
            <p:nvPr/>
          </p:nvSpPr>
          <p:spPr>
            <a:xfrm>
              <a:off x="390524" y="314324"/>
              <a:ext cx="1266825" cy="381000"/>
            </a:xfrm>
            <a:custGeom>
              <a:avLst/>
              <a:gdLst/>
              <a:ahLst/>
              <a:cxnLst/>
              <a:rect l="l" t="t" r="r" b="b"/>
              <a:pathLst>
                <a:path w="1266825" h="381000">
                  <a:moveTo>
                    <a:pt x="0" y="190499"/>
                  </a:moveTo>
                  <a:lnTo>
                    <a:pt x="5710" y="144200"/>
                  </a:lnTo>
                  <a:lnTo>
                    <a:pt x="22491" y="100697"/>
                  </a:lnTo>
                  <a:lnTo>
                    <a:pt x="49340" y="62575"/>
                  </a:lnTo>
                  <a:lnTo>
                    <a:pt x="84663" y="32105"/>
                  </a:lnTo>
                  <a:lnTo>
                    <a:pt x="126332" y="11130"/>
                  </a:lnTo>
                  <a:lnTo>
                    <a:pt x="171827" y="915"/>
                  </a:lnTo>
                  <a:lnTo>
                    <a:pt x="190499" y="0"/>
                  </a:lnTo>
                  <a:lnTo>
                    <a:pt x="1076324" y="0"/>
                  </a:lnTo>
                  <a:lnTo>
                    <a:pt x="1122623" y="5710"/>
                  </a:lnTo>
                  <a:lnTo>
                    <a:pt x="1166126" y="22492"/>
                  </a:lnTo>
                  <a:lnTo>
                    <a:pt x="1204249" y="49340"/>
                  </a:lnTo>
                  <a:lnTo>
                    <a:pt x="1234719" y="84663"/>
                  </a:lnTo>
                  <a:lnTo>
                    <a:pt x="1255693" y="126332"/>
                  </a:lnTo>
                  <a:lnTo>
                    <a:pt x="1265909" y="171827"/>
                  </a:lnTo>
                  <a:lnTo>
                    <a:pt x="1266824" y="190499"/>
                  </a:lnTo>
                  <a:lnTo>
                    <a:pt x="1266596" y="199858"/>
                  </a:lnTo>
                  <a:lnTo>
                    <a:pt x="1258624" y="245799"/>
                  </a:lnTo>
                  <a:lnTo>
                    <a:pt x="1239728" y="288427"/>
                  </a:lnTo>
                  <a:lnTo>
                    <a:pt x="1211028" y="325203"/>
                  </a:lnTo>
                  <a:lnTo>
                    <a:pt x="1174252" y="353904"/>
                  </a:lnTo>
                  <a:lnTo>
                    <a:pt x="1131624" y="372799"/>
                  </a:lnTo>
                  <a:lnTo>
                    <a:pt x="1085683" y="380771"/>
                  </a:lnTo>
                  <a:lnTo>
                    <a:pt x="1076324" y="380999"/>
                  </a:lnTo>
                  <a:lnTo>
                    <a:pt x="190499" y="380999"/>
                  </a:lnTo>
                  <a:lnTo>
                    <a:pt x="144200" y="375289"/>
                  </a:lnTo>
                  <a:lnTo>
                    <a:pt x="100697" y="358507"/>
                  </a:lnTo>
                  <a:lnTo>
                    <a:pt x="62575" y="331659"/>
                  </a:lnTo>
                  <a:lnTo>
                    <a:pt x="32105" y="296335"/>
                  </a:lnTo>
                  <a:lnTo>
                    <a:pt x="11130" y="254667"/>
                  </a:lnTo>
                  <a:lnTo>
                    <a:pt x="915" y="209172"/>
                  </a:lnTo>
                  <a:lnTo>
                    <a:pt x="0" y="190499"/>
                  </a:lnTo>
                  <a:close/>
                </a:path>
              </a:pathLst>
            </a:custGeom>
            <a:ln w="19049">
              <a:solidFill>
                <a:srgbClr val="000000"/>
              </a:solidFill>
            </a:ln>
          </p:spPr>
          <p:txBody>
            <a:bodyPr wrap="square" lIns="0" tIns="0" rIns="0" bIns="0" rtlCol="0"/>
            <a:lstStyle/>
            <a:p>
              <a:endParaRPr/>
            </a:p>
          </p:txBody>
        </p:sp>
      </p:grpSp>
      <p:sp>
        <p:nvSpPr>
          <p:cNvPr id="8" name="object 8"/>
          <p:cNvSpPr txBox="1"/>
          <p:nvPr/>
        </p:nvSpPr>
        <p:spPr>
          <a:xfrm>
            <a:off x="615949" y="393065"/>
            <a:ext cx="811530" cy="190500"/>
          </a:xfrm>
          <a:prstGeom prst="rect">
            <a:avLst/>
          </a:prstGeom>
        </p:spPr>
        <p:txBody>
          <a:bodyPr vert="horz" wrap="square" lIns="0" tIns="16510" rIns="0" bIns="0" rtlCol="0">
            <a:spAutoFit/>
          </a:bodyPr>
          <a:lstStyle/>
          <a:p>
            <a:pPr marL="12700">
              <a:lnSpc>
                <a:spcPct val="100000"/>
              </a:lnSpc>
              <a:spcBef>
                <a:spcPts val="130"/>
              </a:spcBef>
            </a:pPr>
            <a:r>
              <a:rPr sz="1050" b="1" spc="-90" dirty="0">
                <a:latin typeface="Arial Narrow"/>
                <a:cs typeface="Arial Narrow"/>
              </a:rPr>
              <a:t>OASIS</a:t>
            </a:r>
            <a:r>
              <a:rPr sz="1050" b="1" spc="-15" dirty="0">
                <a:latin typeface="Arial Narrow"/>
                <a:cs typeface="Arial Narrow"/>
              </a:rPr>
              <a:t> </a:t>
            </a:r>
            <a:r>
              <a:rPr sz="1050" b="1" spc="-80" dirty="0">
                <a:latin typeface="Arial Narrow"/>
                <a:cs typeface="Arial Narrow"/>
              </a:rPr>
              <a:t>INFOBYTE</a:t>
            </a:r>
            <a:endParaRPr sz="1050">
              <a:latin typeface="Arial Narrow"/>
              <a:cs typeface="Arial Narrow"/>
            </a:endParaRPr>
          </a:p>
        </p:txBody>
      </p:sp>
      <p:sp>
        <p:nvSpPr>
          <p:cNvPr id="9" name="object 9"/>
          <p:cNvSpPr/>
          <p:nvPr/>
        </p:nvSpPr>
        <p:spPr>
          <a:xfrm>
            <a:off x="6095999" y="0"/>
            <a:ext cx="6096000" cy="6858000"/>
          </a:xfrm>
          <a:custGeom>
            <a:avLst/>
            <a:gdLst/>
            <a:ahLst/>
            <a:cxnLst/>
            <a:rect l="l" t="t" r="r" b="b"/>
            <a:pathLst>
              <a:path w="6096000" h="6858000">
                <a:moveTo>
                  <a:pt x="6095999" y="6857999"/>
                </a:moveTo>
                <a:lnTo>
                  <a:pt x="0" y="6857999"/>
                </a:lnTo>
                <a:lnTo>
                  <a:pt x="0" y="190499"/>
                </a:lnTo>
                <a:lnTo>
                  <a:pt x="190499" y="0"/>
                </a:lnTo>
                <a:lnTo>
                  <a:pt x="6095999" y="0"/>
                </a:lnTo>
                <a:lnTo>
                  <a:pt x="6095999" y="6857999"/>
                </a:lnTo>
                <a:close/>
              </a:path>
            </a:pathLst>
          </a:custGeom>
          <a:solidFill>
            <a:srgbClr val="ECECEC"/>
          </a:solidFill>
        </p:spPr>
        <p:txBody>
          <a:bodyPr wrap="square" lIns="0" tIns="0" rIns="0" bIns="0" rtlCol="0"/>
          <a:lstStyle/>
          <a:p>
            <a:endParaRPr/>
          </a:p>
        </p:txBody>
      </p:sp>
      <p:sp>
        <p:nvSpPr>
          <p:cNvPr id="10" name="object 10"/>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25" dirty="0"/>
              <a:t>Program</a:t>
            </a:r>
            <a:r>
              <a:rPr spc="-165" dirty="0"/>
              <a:t> </a:t>
            </a:r>
            <a:r>
              <a:rPr spc="-85" dirty="0"/>
              <a:t>Highlights</a:t>
            </a:r>
          </a:p>
        </p:txBody>
      </p:sp>
      <p:sp>
        <p:nvSpPr>
          <p:cNvPr id="11" name="object 11"/>
          <p:cNvSpPr txBox="1"/>
          <p:nvPr/>
        </p:nvSpPr>
        <p:spPr>
          <a:xfrm>
            <a:off x="6464299" y="1175089"/>
            <a:ext cx="4589145" cy="2655570"/>
          </a:xfrm>
          <a:prstGeom prst="rect">
            <a:avLst/>
          </a:prstGeom>
        </p:spPr>
        <p:txBody>
          <a:bodyPr vert="horz" wrap="square" lIns="0" tIns="0" rIns="0" bIns="0" rtlCol="0">
            <a:spAutoFit/>
          </a:bodyPr>
          <a:lstStyle/>
          <a:p>
            <a:pPr marL="393065" indent="-380365">
              <a:lnSpc>
                <a:spcPts val="1905"/>
              </a:lnSpc>
              <a:buSzPct val="124137"/>
              <a:buFont typeface="Arial Narrow"/>
              <a:buAutoNum type="arabicPlain"/>
              <a:tabLst>
                <a:tab pos="393065" algn="l"/>
              </a:tabLst>
            </a:pPr>
            <a:r>
              <a:rPr sz="1450" spc="-75" dirty="0">
                <a:latin typeface="Raleway"/>
                <a:cs typeface="Raleway"/>
              </a:rPr>
              <a:t>Practical</a:t>
            </a:r>
            <a:r>
              <a:rPr sz="1450" spc="-35" dirty="0">
                <a:latin typeface="Raleway"/>
                <a:cs typeface="Raleway"/>
              </a:rPr>
              <a:t> </a:t>
            </a:r>
            <a:r>
              <a:rPr sz="1450" spc="-55" dirty="0">
                <a:latin typeface="Raleway"/>
                <a:cs typeface="Raleway"/>
              </a:rPr>
              <a:t>skill</a:t>
            </a:r>
            <a:r>
              <a:rPr sz="1450" spc="-30" dirty="0">
                <a:latin typeface="Raleway"/>
                <a:cs typeface="Raleway"/>
              </a:rPr>
              <a:t> </a:t>
            </a:r>
            <a:r>
              <a:rPr sz="1450" spc="-90" dirty="0">
                <a:latin typeface="Raleway"/>
                <a:cs typeface="Raleway"/>
              </a:rPr>
              <a:t>development</a:t>
            </a:r>
            <a:r>
              <a:rPr sz="1450" spc="15" dirty="0">
                <a:latin typeface="Raleway"/>
                <a:cs typeface="Raleway"/>
              </a:rPr>
              <a:t> </a:t>
            </a:r>
            <a:r>
              <a:rPr sz="1450" spc="-90" dirty="0">
                <a:latin typeface="Raleway"/>
                <a:cs typeface="Raleway"/>
              </a:rPr>
              <a:t>through</a:t>
            </a:r>
            <a:r>
              <a:rPr sz="1450" spc="15" dirty="0">
                <a:latin typeface="Raleway"/>
                <a:cs typeface="Raleway"/>
              </a:rPr>
              <a:t> </a:t>
            </a:r>
            <a:r>
              <a:rPr sz="1450" spc="-90" dirty="0">
                <a:latin typeface="Raleway"/>
                <a:cs typeface="Raleway"/>
              </a:rPr>
              <a:t>hands-</a:t>
            </a:r>
            <a:r>
              <a:rPr sz="1450" spc="-95" dirty="0">
                <a:latin typeface="Raleway"/>
                <a:cs typeface="Raleway"/>
              </a:rPr>
              <a:t>on</a:t>
            </a:r>
            <a:r>
              <a:rPr sz="1450" spc="15" dirty="0">
                <a:latin typeface="Raleway"/>
                <a:cs typeface="Raleway"/>
              </a:rPr>
              <a:t> </a:t>
            </a:r>
            <a:r>
              <a:rPr sz="1450" spc="-30" dirty="0">
                <a:latin typeface="Raleway"/>
                <a:cs typeface="Raleway"/>
              </a:rPr>
              <a:t>projects</a:t>
            </a:r>
            <a:endParaRPr sz="1450">
              <a:latin typeface="Raleway"/>
              <a:cs typeface="Raleway"/>
            </a:endParaRPr>
          </a:p>
          <a:p>
            <a:pPr marL="393065" indent="-380365">
              <a:lnSpc>
                <a:spcPct val="100000"/>
              </a:lnSpc>
              <a:spcBef>
                <a:spcPts val="1590"/>
              </a:spcBef>
              <a:buSzPct val="124137"/>
              <a:buFont typeface="Arial Narrow"/>
              <a:buAutoNum type="arabicPlain"/>
              <a:tabLst>
                <a:tab pos="393065" algn="l"/>
              </a:tabLst>
            </a:pPr>
            <a:r>
              <a:rPr sz="1450" spc="-95" dirty="0">
                <a:latin typeface="Raleway"/>
                <a:cs typeface="Raleway"/>
              </a:rPr>
              <a:t>Technical</a:t>
            </a:r>
            <a:r>
              <a:rPr sz="1450" spc="-45" dirty="0">
                <a:latin typeface="Raleway"/>
                <a:cs typeface="Raleway"/>
              </a:rPr>
              <a:t> </a:t>
            </a:r>
            <a:r>
              <a:rPr sz="1450" spc="-85" dirty="0">
                <a:latin typeface="Raleway"/>
                <a:cs typeface="Raleway"/>
              </a:rPr>
              <a:t>mentorship</a:t>
            </a:r>
            <a:r>
              <a:rPr sz="1450" spc="5" dirty="0">
                <a:latin typeface="Raleway"/>
                <a:cs typeface="Raleway"/>
              </a:rPr>
              <a:t> </a:t>
            </a:r>
            <a:r>
              <a:rPr sz="1450" spc="-95" dirty="0">
                <a:latin typeface="Raleway"/>
                <a:cs typeface="Raleway"/>
              </a:rPr>
              <a:t>and</a:t>
            </a:r>
            <a:r>
              <a:rPr sz="1450" spc="5" dirty="0">
                <a:latin typeface="Raleway"/>
                <a:cs typeface="Raleway"/>
              </a:rPr>
              <a:t> </a:t>
            </a:r>
            <a:r>
              <a:rPr sz="1450" spc="-10" dirty="0">
                <a:latin typeface="Raleway"/>
                <a:cs typeface="Raleway"/>
              </a:rPr>
              <a:t>guidance</a:t>
            </a:r>
            <a:endParaRPr sz="1450">
              <a:latin typeface="Raleway"/>
              <a:cs typeface="Raleway"/>
            </a:endParaRPr>
          </a:p>
          <a:p>
            <a:pPr marL="393065" indent="-380365">
              <a:lnSpc>
                <a:spcPct val="100000"/>
              </a:lnSpc>
              <a:spcBef>
                <a:spcPts val="1665"/>
              </a:spcBef>
              <a:buSzPct val="124137"/>
              <a:buFont typeface="Arial Narrow"/>
              <a:buAutoNum type="arabicPlain"/>
              <a:tabLst>
                <a:tab pos="393065" algn="l"/>
              </a:tabLst>
            </a:pPr>
            <a:r>
              <a:rPr sz="1450" spc="-80" dirty="0">
                <a:latin typeface="Raleway"/>
                <a:cs typeface="Raleway"/>
              </a:rPr>
              <a:t>Project-</a:t>
            </a:r>
            <a:r>
              <a:rPr sz="1450" spc="-90" dirty="0">
                <a:latin typeface="Raleway"/>
                <a:cs typeface="Raleway"/>
              </a:rPr>
              <a:t>based</a:t>
            </a:r>
            <a:r>
              <a:rPr sz="1450" spc="50" dirty="0">
                <a:latin typeface="Raleway"/>
                <a:cs typeface="Raleway"/>
              </a:rPr>
              <a:t> </a:t>
            </a:r>
            <a:r>
              <a:rPr sz="1450" spc="-80" dirty="0">
                <a:latin typeface="Raleway"/>
                <a:cs typeface="Raleway"/>
              </a:rPr>
              <a:t>learning</a:t>
            </a:r>
            <a:r>
              <a:rPr sz="1450" spc="55" dirty="0">
                <a:latin typeface="Raleway"/>
                <a:cs typeface="Raleway"/>
              </a:rPr>
              <a:t> </a:t>
            </a:r>
            <a:r>
              <a:rPr sz="1450" spc="-10" dirty="0">
                <a:latin typeface="Raleway"/>
                <a:cs typeface="Raleway"/>
              </a:rPr>
              <a:t>approach</a:t>
            </a:r>
            <a:endParaRPr sz="1450">
              <a:latin typeface="Raleway"/>
              <a:cs typeface="Raleway"/>
            </a:endParaRPr>
          </a:p>
          <a:p>
            <a:pPr marL="393065" indent="-380365">
              <a:lnSpc>
                <a:spcPct val="100000"/>
              </a:lnSpc>
              <a:spcBef>
                <a:spcPts val="1590"/>
              </a:spcBef>
              <a:buSzPct val="124137"/>
              <a:buFont typeface="Arial Narrow"/>
              <a:buAutoNum type="arabicPlain"/>
              <a:tabLst>
                <a:tab pos="393065" algn="l"/>
              </a:tabLst>
            </a:pPr>
            <a:r>
              <a:rPr sz="1450" spc="-65" dirty="0">
                <a:latin typeface="Raleway"/>
                <a:cs typeface="Raleway"/>
              </a:rPr>
              <a:t>Flexibility</a:t>
            </a:r>
            <a:r>
              <a:rPr sz="1450" spc="-40" dirty="0">
                <a:latin typeface="Raleway"/>
                <a:cs typeface="Raleway"/>
              </a:rPr>
              <a:t> </a:t>
            </a:r>
            <a:r>
              <a:rPr sz="1450" spc="-80" dirty="0">
                <a:latin typeface="Raleway"/>
                <a:cs typeface="Raleway"/>
              </a:rPr>
              <a:t>of</a:t>
            </a:r>
            <a:r>
              <a:rPr sz="1450" spc="-35" dirty="0">
                <a:latin typeface="Raleway"/>
                <a:cs typeface="Raleway"/>
              </a:rPr>
              <a:t> </a:t>
            </a:r>
            <a:r>
              <a:rPr sz="1450" spc="-95" dirty="0">
                <a:latin typeface="Raleway"/>
                <a:cs typeface="Raleway"/>
              </a:rPr>
              <a:t>remote</a:t>
            </a:r>
            <a:r>
              <a:rPr sz="1450" spc="-45" dirty="0">
                <a:latin typeface="Raleway"/>
                <a:cs typeface="Raleway"/>
              </a:rPr>
              <a:t> </a:t>
            </a:r>
            <a:r>
              <a:rPr sz="1450" spc="-100" dirty="0">
                <a:latin typeface="Raleway"/>
                <a:cs typeface="Raleway"/>
              </a:rPr>
              <a:t>work</a:t>
            </a:r>
            <a:r>
              <a:rPr sz="1450" dirty="0">
                <a:latin typeface="Raleway"/>
                <a:cs typeface="Raleway"/>
              </a:rPr>
              <a:t> </a:t>
            </a:r>
            <a:r>
              <a:rPr sz="1450" spc="-10" dirty="0">
                <a:latin typeface="Raleway"/>
                <a:cs typeface="Raleway"/>
              </a:rPr>
              <a:t>environment</a:t>
            </a:r>
            <a:endParaRPr sz="1450">
              <a:latin typeface="Raleway"/>
              <a:cs typeface="Raleway"/>
            </a:endParaRPr>
          </a:p>
          <a:p>
            <a:pPr marL="393065" indent="-380365">
              <a:lnSpc>
                <a:spcPct val="100000"/>
              </a:lnSpc>
              <a:spcBef>
                <a:spcPts val="1590"/>
              </a:spcBef>
              <a:buSzPct val="124137"/>
              <a:buFont typeface="Arial Narrow"/>
              <a:buAutoNum type="arabicPlain"/>
              <a:tabLst>
                <a:tab pos="393065" algn="l"/>
              </a:tabLst>
            </a:pPr>
            <a:r>
              <a:rPr sz="1450" spc="-80" dirty="0">
                <a:latin typeface="Raleway"/>
                <a:cs typeface="Raleway"/>
              </a:rPr>
              <a:t>Industry-</a:t>
            </a:r>
            <a:r>
              <a:rPr sz="1450" spc="-85" dirty="0">
                <a:latin typeface="Raleway"/>
                <a:cs typeface="Raleway"/>
              </a:rPr>
              <a:t>relevant</a:t>
            </a:r>
            <a:r>
              <a:rPr sz="1450" spc="15" dirty="0">
                <a:latin typeface="Raleway"/>
                <a:cs typeface="Raleway"/>
              </a:rPr>
              <a:t> </a:t>
            </a:r>
            <a:r>
              <a:rPr sz="1450" spc="-80" dirty="0">
                <a:latin typeface="Raleway"/>
                <a:cs typeface="Raleway"/>
              </a:rPr>
              <a:t>experience</a:t>
            </a:r>
            <a:r>
              <a:rPr sz="1450" spc="15" dirty="0">
                <a:latin typeface="Raleway"/>
                <a:cs typeface="Raleway"/>
              </a:rPr>
              <a:t> </a:t>
            </a:r>
            <a:r>
              <a:rPr sz="1450" spc="-65" dirty="0">
                <a:latin typeface="Raleway"/>
                <a:cs typeface="Raleway"/>
              </a:rPr>
              <a:t>in</a:t>
            </a:r>
            <a:r>
              <a:rPr sz="1450" spc="15" dirty="0">
                <a:latin typeface="Raleway"/>
                <a:cs typeface="Raleway"/>
              </a:rPr>
              <a:t> </a:t>
            </a:r>
            <a:r>
              <a:rPr sz="1450" spc="-90" dirty="0">
                <a:latin typeface="Raleway"/>
                <a:cs typeface="Raleway"/>
              </a:rPr>
              <a:t>Python</a:t>
            </a:r>
            <a:r>
              <a:rPr sz="1450" spc="15" dirty="0">
                <a:latin typeface="Raleway"/>
                <a:cs typeface="Raleway"/>
              </a:rPr>
              <a:t> </a:t>
            </a:r>
            <a:r>
              <a:rPr sz="1450" spc="-10" dirty="0">
                <a:latin typeface="Raleway"/>
                <a:cs typeface="Raleway"/>
              </a:rPr>
              <a:t>programming</a:t>
            </a:r>
            <a:endParaRPr sz="1450">
              <a:latin typeface="Raleway"/>
              <a:cs typeface="Raleway"/>
            </a:endParaRPr>
          </a:p>
          <a:p>
            <a:pPr marL="393065" indent="-380365">
              <a:lnSpc>
                <a:spcPct val="100000"/>
              </a:lnSpc>
              <a:spcBef>
                <a:spcPts val="1665"/>
              </a:spcBef>
              <a:buSzPct val="124137"/>
              <a:buFont typeface="Arial Narrow"/>
              <a:buAutoNum type="arabicPlain"/>
              <a:tabLst>
                <a:tab pos="393065" algn="l"/>
              </a:tabLst>
            </a:pPr>
            <a:r>
              <a:rPr sz="1450" spc="-95" dirty="0">
                <a:latin typeface="Raleway"/>
                <a:cs typeface="Raleway"/>
              </a:rPr>
              <a:t>Verified</a:t>
            </a:r>
            <a:r>
              <a:rPr sz="1450" spc="5" dirty="0">
                <a:latin typeface="Raleway"/>
                <a:cs typeface="Raleway"/>
              </a:rPr>
              <a:t> </a:t>
            </a:r>
            <a:r>
              <a:rPr sz="1450" spc="-70" dirty="0">
                <a:latin typeface="Raleway"/>
                <a:cs typeface="Raleway"/>
              </a:rPr>
              <a:t>certification</a:t>
            </a:r>
            <a:r>
              <a:rPr sz="1450" spc="5" dirty="0">
                <a:latin typeface="Raleway"/>
                <a:cs typeface="Raleway"/>
              </a:rPr>
              <a:t> </a:t>
            </a:r>
            <a:r>
              <a:rPr sz="1450" spc="-95" dirty="0">
                <a:latin typeface="Raleway"/>
                <a:cs typeface="Raleway"/>
              </a:rPr>
              <a:t>upon</a:t>
            </a:r>
            <a:r>
              <a:rPr sz="1450" spc="5" dirty="0">
                <a:latin typeface="Raleway"/>
                <a:cs typeface="Raleway"/>
              </a:rPr>
              <a:t> </a:t>
            </a:r>
            <a:r>
              <a:rPr sz="1450" spc="-10" dirty="0">
                <a:latin typeface="Raleway"/>
                <a:cs typeface="Raleway"/>
              </a:rPr>
              <a:t>completion</a:t>
            </a:r>
            <a:endParaRPr sz="1450">
              <a:latin typeface="Raleway"/>
              <a:cs typeface="Raleway"/>
            </a:endParaRPr>
          </a:p>
        </p:txBody>
      </p:sp>
      <p:grpSp>
        <p:nvGrpSpPr>
          <p:cNvPr id="12" name="object 12"/>
          <p:cNvGrpSpPr/>
          <p:nvPr/>
        </p:nvGrpSpPr>
        <p:grpSpPr>
          <a:xfrm>
            <a:off x="11429999" y="6095999"/>
            <a:ext cx="457200" cy="457200"/>
            <a:chOff x="11429999" y="6095999"/>
            <a:chExt cx="457200" cy="457200"/>
          </a:xfrm>
        </p:grpSpPr>
        <p:sp>
          <p:nvSpPr>
            <p:cNvPr id="13" name="object 13"/>
            <p:cNvSpPr/>
            <p:nvPr/>
          </p:nvSpPr>
          <p:spPr>
            <a:xfrm>
              <a:off x="11429999" y="6095999"/>
              <a:ext cx="457200" cy="457200"/>
            </a:xfrm>
            <a:custGeom>
              <a:avLst/>
              <a:gdLst/>
              <a:ahLst/>
              <a:cxnLst/>
              <a:rect l="l" t="t" r="r" b="b"/>
              <a:pathLst>
                <a:path w="457200" h="457200">
                  <a:moveTo>
                    <a:pt x="236085" y="457199"/>
                  </a:moveTo>
                  <a:lnTo>
                    <a:pt x="221112" y="457199"/>
                  </a:lnTo>
                  <a:lnTo>
                    <a:pt x="213642" y="456832"/>
                  </a:lnTo>
                  <a:lnTo>
                    <a:pt x="169402" y="449528"/>
                  </a:lnTo>
                  <a:lnTo>
                    <a:pt x="127439" y="433735"/>
                  </a:lnTo>
                  <a:lnTo>
                    <a:pt x="89364" y="410059"/>
                  </a:lnTo>
                  <a:lnTo>
                    <a:pt x="56638" y="379409"/>
                  </a:lnTo>
                  <a:lnTo>
                    <a:pt x="30520" y="342963"/>
                  </a:lnTo>
                  <a:lnTo>
                    <a:pt x="12014" y="302122"/>
                  </a:lnTo>
                  <a:lnTo>
                    <a:pt x="1833" y="258456"/>
                  </a:lnTo>
                  <a:lnTo>
                    <a:pt x="0" y="236086"/>
                  </a:lnTo>
                  <a:lnTo>
                    <a:pt x="0" y="221112"/>
                  </a:lnTo>
                  <a:lnTo>
                    <a:pt x="5849" y="176658"/>
                  </a:lnTo>
                  <a:lnTo>
                    <a:pt x="20263" y="134201"/>
                  </a:lnTo>
                  <a:lnTo>
                    <a:pt x="42682" y="95370"/>
                  </a:lnTo>
                  <a:lnTo>
                    <a:pt x="72247" y="61660"/>
                  </a:lnTo>
                  <a:lnTo>
                    <a:pt x="107818" y="34365"/>
                  </a:lnTo>
                  <a:lnTo>
                    <a:pt x="148032" y="14535"/>
                  </a:lnTo>
                  <a:lnTo>
                    <a:pt x="191342" y="2931"/>
                  </a:lnTo>
                  <a:lnTo>
                    <a:pt x="221112" y="0"/>
                  </a:lnTo>
                  <a:lnTo>
                    <a:pt x="236085" y="0"/>
                  </a:lnTo>
                  <a:lnTo>
                    <a:pt x="280538" y="5852"/>
                  </a:lnTo>
                  <a:lnTo>
                    <a:pt x="322996" y="20265"/>
                  </a:lnTo>
                  <a:lnTo>
                    <a:pt x="361826" y="42683"/>
                  </a:lnTo>
                  <a:lnTo>
                    <a:pt x="395536" y="72249"/>
                  </a:lnTo>
                  <a:lnTo>
                    <a:pt x="422831" y="107821"/>
                  </a:lnTo>
                  <a:lnTo>
                    <a:pt x="442662" y="148035"/>
                  </a:lnTo>
                  <a:lnTo>
                    <a:pt x="454265" y="191344"/>
                  </a:lnTo>
                  <a:lnTo>
                    <a:pt x="457198" y="228599"/>
                  </a:lnTo>
                  <a:lnTo>
                    <a:pt x="457197" y="236086"/>
                  </a:lnTo>
                  <a:lnTo>
                    <a:pt x="451344" y="280539"/>
                  </a:lnTo>
                  <a:lnTo>
                    <a:pt x="436931" y="322997"/>
                  </a:lnTo>
                  <a:lnTo>
                    <a:pt x="414512" y="361827"/>
                  </a:lnTo>
                  <a:lnTo>
                    <a:pt x="384948" y="395538"/>
                  </a:lnTo>
                  <a:lnTo>
                    <a:pt x="349376" y="422832"/>
                  </a:lnTo>
                  <a:lnTo>
                    <a:pt x="309162" y="442663"/>
                  </a:lnTo>
                  <a:lnTo>
                    <a:pt x="265853" y="454267"/>
                  </a:lnTo>
                  <a:lnTo>
                    <a:pt x="236085" y="457199"/>
                  </a:lnTo>
                  <a:close/>
                </a:path>
              </a:pathLst>
            </a:custGeom>
            <a:solidFill>
              <a:srgbClr val="FFFFFF"/>
            </a:solidFill>
          </p:spPr>
          <p:txBody>
            <a:bodyPr wrap="square" lIns="0" tIns="0" rIns="0" bIns="0" rtlCol="0"/>
            <a:lstStyle/>
            <a:p>
              <a:endParaRPr/>
            </a:p>
          </p:txBody>
        </p:sp>
        <p:pic>
          <p:nvPicPr>
            <p:cNvPr id="14" name="object 14"/>
            <p:cNvPicPr/>
            <p:nvPr/>
          </p:nvPicPr>
          <p:blipFill>
            <a:blip r:embed="rId3" cstate="print"/>
            <a:stretch>
              <a:fillRect/>
            </a:stretch>
          </p:blipFill>
          <p:spPr>
            <a:xfrm>
              <a:off x="11624071" y="6240065"/>
              <a:ext cx="97594" cy="169068"/>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8468" y="2243669"/>
            <a:ext cx="2407285" cy="1374140"/>
          </a:xfrm>
          <a:prstGeom prst="rect">
            <a:avLst/>
          </a:prstGeom>
        </p:spPr>
        <p:txBody>
          <a:bodyPr vert="horz" wrap="square" lIns="0" tIns="134620" rIns="0" bIns="0" rtlCol="0">
            <a:spAutoFit/>
          </a:bodyPr>
          <a:lstStyle/>
          <a:p>
            <a:pPr marL="12700" marR="5080">
              <a:lnSpc>
                <a:spcPts val="4830"/>
              </a:lnSpc>
              <a:spcBef>
                <a:spcPts val="1060"/>
              </a:spcBef>
            </a:pPr>
            <a:r>
              <a:rPr sz="4800" spc="-495" dirty="0"/>
              <a:t>PROJECT </a:t>
            </a:r>
            <a:r>
              <a:rPr sz="4800" spc="-420" dirty="0"/>
              <a:t>OBJECTIVE</a:t>
            </a:r>
            <a:endParaRPr sz="4800"/>
          </a:p>
        </p:txBody>
      </p:sp>
      <p:sp>
        <p:nvSpPr>
          <p:cNvPr id="3" name="object 3"/>
          <p:cNvSpPr txBox="1"/>
          <p:nvPr/>
        </p:nvSpPr>
        <p:spPr>
          <a:xfrm>
            <a:off x="668468" y="3803632"/>
            <a:ext cx="4413885" cy="2435225"/>
          </a:xfrm>
          <a:prstGeom prst="rect">
            <a:avLst/>
          </a:prstGeom>
        </p:spPr>
        <p:txBody>
          <a:bodyPr vert="horz" wrap="square" lIns="0" tIns="15240" rIns="0" bIns="0" rtlCol="0">
            <a:spAutoFit/>
          </a:bodyPr>
          <a:lstStyle/>
          <a:p>
            <a:pPr marL="12700" marR="5080">
              <a:lnSpc>
                <a:spcPct val="114399"/>
              </a:lnSpc>
              <a:spcBef>
                <a:spcPts val="120"/>
              </a:spcBef>
            </a:pPr>
            <a:r>
              <a:rPr sz="1400" spc="-60" dirty="0">
                <a:latin typeface="Raleway"/>
                <a:cs typeface="Raleway"/>
              </a:rPr>
              <a:t>This</a:t>
            </a:r>
            <a:r>
              <a:rPr sz="1400" spc="-50" dirty="0">
                <a:latin typeface="Raleway"/>
                <a:cs typeface="Raleway"/>
              </a:rPr>
              <a:t> </a:t>
            </a:r>
            <a:r>
              <a:rPr sz="1400" spc="-75" dirty="0">
                <a:latin typeface="Raleway"/>
                <a:cs typeface="Raleway"/>
              </a:rPr>
              <a:t>voice</a:t>
            </a:r>
            <a:r>
              <a:rPr sz="1400" spc="-10" dirty="0">
                <a:latin typeface="Raleway"/>
                <a:cs typeface="Raleway"/>
              </a:rPr>
              <a:t> </a:t>
            </a:r>
            <a:r>
              <a:rPr sz="1400" spc="-60" dirty="0">
                <a:latin typeface="Raleway"/>
                <a:cs typeface="Raleway"/>
              </a:rPr>
              <a:t>assistant</a:t>
            </a:r>
            <a:r>
              <a:rPr sz="1400" spc="-10" dirty="0">
                <a:latin typeface="Raleway"/>
                <a:cs typeface="Raleway"/>
              </a:rPr>
              <a:t> </a:t>
            </a:r>
            <a:r>
              <a:rPr sz="1400" spc="-70" dirty="0">
                <a:latin typeface="Raleway"/>
                <a:cs typeface="Raleway"/>
              </a:rPr>
              <a:t>project</a:t>
            </a:r>
            <a:r>
              <a:rPr sz="1400" spc="-45" dirty="0">
                <a:latin typeface="Raleway"/>
                <a:cs typeface="Raleway"/>
              </a:rPr>
              <a:t> </a:t>
            </a:r>
            <a:r>
              <a:rPr sz="1400" spc="-85" dirty="0">
                <a:latin typeface="Raleway"/>
                <a:cs typeface="Raleway"/>
              </a:rPr>
              <a:t>was</a:t>
            </a:r>
            <a:r>
              <a:rPr sz="1400" spc="-10" dirty="0">
                <a:latin typeface="Raleway"/>
                <a:cs typeface="Raleway"/>
              </a:rPr>
              <a:t> </a:t>
            </a:r>
            <a:r>
              <a:rPr sz="1400" spc="-80" dirty="0">
                <a:latin typeface="Raleway"/>
                <a:cs typeface="Raleway"/>
              </a:rPr>
              <a:t>chosen</a:t>
            </a:r>
            <a:r>
              <a:rPr sz="1400" spc="-10" dirty="0">
                <a:latin typeface="Raleway"/>
                <a:cs typeface="Raleway"/>
              </a:rPr>
              <a:t> </a:t>
            </a:r>
            <a:r>
              <a:rPr sz="1400" spc="-75" dirty="0">
                <a:latin typeface="Raleway"/>
                <a:cs typeface="Raleway"/>
              </a:rPr>
              <a:t>to</a:t>
            </a:r>
            <a:r>
              <a:rPr sz="1400" spc="-5" dirty="0">
                <a:latin typeface="Raleway"/>
                <a:cs typeface="Raleway"/>
              </a:rPr>
              <a:t> </a:t>
            </a:r>
            <a:r>
              <a:rPr sz="1400" spc="-10" dirty="0">
                <a:latin typeface="Raleway"/>
                <a:cs typeface="Raleway"/>
              </a:rPr>
              <a:t>demonstrate </a:t>
            </a:r>
            <a:r>
              <a:rPr sz="1400" spc="-65" dirty="0">
                <a:latin typeface="Raleway"/>
                <a:cs typeface="Raleway"/>
              </a:rPr>
              <a:t>practical</a:t>
            </a:r>
            <a:r>
              <a:rPr sz="1400" spc="-50" dirty="0">
                <a:latin typeface="Raleway"/>
                <a:cs typeface="Raleway"/>
              </a:rPr>
              <a:t> </a:t>
            </a:r>
            <a:r>
              <a:rPr sz="1400" spc="-80" dirty="0">
                <a:latin typeface="Raleway"/>
                <a:cs typeface="Raleway"/>
              </a:rPr>
              <a:t>programming</a:t>
            </a:r>
            <a:r>
              <a:rPr sz="1400" dirty="0">
                <a:latin typeface="Raleway"/>
                <a:cs typeface="Raleway"/>
              </a:rPr>
              <a:t> </a:t>
            </a:r>
            <a:r>
              <a:rPr sz="1400" spc="-50" dirty="0">
                <a:latin typeface="Raleway"/>
                <a:cs typeface="Raleway"/>
              </a:rPr>
              <a:t>skills</a:t>
            </a:r>
            <a:r>
              <a:rPr sz="1400" spc="-40" dirty="0">
                <a:latin typeface="Raleway"/>
                <a:cs typeface="Raleway"/>
              </a:rPr>
              <a:t> </a:t>
            </a:r>
            <a:r>
              <a:rPr sz="1400" spc="-65" dirty="0">
                <a:latin typeface="Raleway"/>
                <a:cs typeface="Raleway"/>
              </a:rPr>
              <a:t>while</a:t>
            </a:r>
            <a:r>
              <a:rPr sz="1400" dirty="0">
                <a:latin typeface="Raleway"/>
                <a:cs typeface="Raleway"/>
              </a:rPr>
              <a:t> </a:t>
            </a:r>
            <a:r>
              <a:rPr sz="1400" spc="-70" dirty="0">
                <a:latin typeface="Raleway"/>
                <a:cs typeface="Raleway"/>
              </a:rPr>
              <a:t>addressing</a:t>
            </a:r>
            <a:r>
              <a:rPr sz="1400" spc="-5" dirty="0">
                <a:latin typeface="Raleway"/>
                <a:cs typeface="Raleway"/>
              </a:rPr>
              <a:t> </a:t>
            </a:r>
            <a:r>
              <a:rPr sz="1400" spc="-70" dirty="0">
                <a:latin typeface="Raleway"/>
                <a:cs typeface="Raleway"/>
              </a:rPr>
              <a:t>the</a:t>
            </a:r>
            <a:r>
              <a:rPr sz="1400" dirty="0">
                <a:latin typeface="Raleway"/>
                <a:cs typeface="Raleway"/>
              </a:rPr>
              <a:t> </a:t>
            </a:r>
            <a:r>
              <a:rPr sz="1400" spc="-25" dirty="0">
                <a:latin typeface="Raleway"/>
                <a:cs typeface="Raleway"/>
              </a:rPr>
              <a:t>growing </a:t>
            </a:r>
            <a:r>
              <a:rPr sz="1400" spc="-90" dirty="0">
                <a:latin typeface="Raleway"/>
                <a:cs typeface="Raleway"/>
              </a:rPr>
              <a:t>demand</a:t>
            </a:r>
            <a:r>
              <a:rPr sz="1400" dirty="0">
                <a:latin typeface="Raleway"/>
                <a:cs typeface="Raleway"/>
              </a:rPr>
              <a:t> </a:t>
            </a:r>
            <a:r>
              <a:rPr sz="1400" spc="-70" dirty="0">
                <a:latin typeface="Raleway"/>
                <a:cs typeface="Raleway"/>
              </a:rPr>
              <a:t>for</a:t>
            </a:r>
            <a:r>
              <a:rPr sz="1400" spc="-30" dirty="0">
                <a:latin typeface="Raleway"/>
                <a:cs typeface="Raleway"/>
              </a:rPr>
              <a:t> </a:t>
            </a:r>
            <a:r>
              <a:rPr sz="1400" spc="-75" dirty="0">
                <a:latin typeface="Raleway"/>
                <a:cs typeface="Raleway"/>
              </a:rPr>
              <a:t>hands-</a:t>
            </a:r>
            <a:r>
              <a:rPr sz="1400" spc="-65" dirty="0">
                <a:latin typeface="Raleway"/>
                <a:cs typeface="Raleway"/>
              </a:rPr>
              <a:t>free,</a:t>
            </a:r>
            <a:r>
              <a:rPr sz="1400" dirty="0">
                <a:latin typeface="Raleway"/>
                <a:cs typeface="Raleway"/>
              </a:rPr>
              <a:t> </a:t>
            </a:r>
            <a:r>
              <a:rPr sz="1400" spc="-65" dirty="0">
                <a:latin typeface="Raleway"/>
                <a:cs typeface="Raleway"/>
              </a:rPr>
              <a:t>natural</a:t>
            </a:r>
            <a:r>
              <a:rPr sz="1400" spc="-40" dirty="0">
                <a:latin typeface="Raleway"/>
                <a:cs typeface="Raleway"/>
              </a:rPr>
              <a:t> </a:t>
            </a:r>
            <a:r>
              <a:rPr sz="1400" spc="-65" dirty="0">
                <a:latin typeface="Raleway"/>
                <a:cs typeface="Raleway"/>
              </a:rPr>
              <a:t>interfaces</a:t>
            </a:r>
            <a:r>
              <a:rPr sz="1400" spc="5" dirty="0">
                <a:latin typeface="Raleway"/>
                <a:cs typeface="Raleway"/>
              </a:rPr>
              <a:t> </a:t>
            </a:r>
            <a:r>
              <a:rPr sz="1400" spc="-45" dirty="0">
                <a:latin typeface="Raleway"/>
                <a:cs typeface="Raleway"/>
              </a:rPr>
              <a:t>in</a:t>
            </a:r>
            <a:r>
              <a:rPr sz="1400" dirty="0">
                <a:latin typeface="Raleway"/>
                <a:cs typeface="Raleway"/>
              </a:rPr>
              <a:t> </a:t>
            </a:r>
            <a:r>
              <a:rPr sz="1400" spc="-70" dirty="0">
                <a:latin typeface="Raleway"/>
                <a:cs typeface="Raleway"/>
              </a:rPr>
              <a:t>our</a:t>
            </a:r>
            <a:r>
              <a:rPr sz="1400" spc="-30" dirty="0">
                <a:latin typeface="Raleway"/>
                <a:cs typeface="Raleway"/>
              </a:rPr>
              <a:t> </a:t>
            </a:r>
            <a:r>
              <a:rPr sz="1400" spc="-10" dirty="0">
                <a:latin typeface="Raleway"/>
                <a:cs typeface="Raleway"/>
              </a:rPr>
              <a:t>daily </a:t>
            </a:r>
            <a:r>
              <a:rPr sz="1400" spc="-75" dirty="0">
                <a:latin typeface="Raleway"/>
                <a:cs typeface="Raleway"/>
              </a:rPr>
              <a:t>technology</a:t>
            </a:r>
            <a:r>
              <a:rPr sz="1400" spc="-10" dirty="0">
                <a:latin typeface="Raleway"/>
                <a:cs typeface="Raleway"/>
              </a:rPr>
              <a:t> interactions.</a:t>
            </a:r>
            <a:endParaRPr sz="1400">
              <a:latin typeface="Raleway"/>
              <a:cs typeface="Raleway"/>
            </a:endParaRPr>
          </a:p>
          <a:p>
            <a:pPr marL="12700" marR="35560">
              <a:lnSpc>
                <a:spcPct val="114700"/>
              </a:lnSpc>
              <a:spcBef>
                <a:spcPts val="1625"/>
              </a:spcBef>
            </a:pPr>
            <a:r>
              <a:rPr sz="1400" spc="-95" dirty="0">
                <a:latin typeface="Raleway"/>
                <a:cs typeface="Raleway"/>
              </a:rPr>
              <a:t>Voice</a:t>
            </a:r>
            <a:r>
              <a:rPr sz="1400" spc="-10" dirty="0">
                <a:latin typeface="Raleway"/>
                <a:cs typeface="Raleway"/>
              </a:rPr>
              <a:t> </a:t>
            </a:r>
            <a:r>
              <a:rPr sz="1400" spc="-60" dirty="0">
                <a:latin typeface="Raleway"/>
                <a:cs typeface="Raleway"/>
              </a:rPr>
              <a:t>assistants</a:t>
            </a:r>
            <a:r>
              <a:rPr sz="1400" spc="-10" dirty="0">
                <a:latin typeface="Raleway"/>
                <a:cs typeface="Raleway"/>
              </a:rPr>
              <a:t> </a:t>
            </a:r>
            <a:r>
              <a:rPr sz="1400" spc="-70" dirty="0">
                <a:latin typeface="Raleway"/>
                <a:cs typeface="Raleway"/>
              </a:rPr>
              <a:t>represent</a:t>
            </a:r>
            <a:r>
              <a:rPr sz="1400" spc="-5" dirty="0">
                <a:latin typeface="Raleway"/>
                <a:cs typeface="Raleway"/>
              </a:rPr>
              <a:t> </a:t>
            </a:r>
            <a:r>
              <a:rPr sz="1400" spc="-70" dirty="0">
                <a:latin typeface="Raleway"/>
                <a:cs typeface="Raleway"/>
              </a:rPr>
              <a:t>a</a:t>
            </a:r>
            <a:r>
              <a:rPr sz="1400" spc="-10" dirty="0">
                <a:latin typeface="Raleway"/>
                <a:cs typeface="Raleway"/>
              </a:rPr>
              <a:t> </a:t>
            </a:r>
            <a:r>
              <a:rPr sz="1400" spc="-95" dirty="0">
                <a:latin typeface="Raleway"/>
                <a:cs typeface="Raleway"/>
              </a:rPr>
              <a:t>key</a:t>
            </a:r>
            <a:r>
              <a:rPr sz="1400" spc="-45" dirty="0">
                <a:latin typeface="Raleway"/>
                <a:cs typeface="Raleway"/>
              </a:rPr>
              <a:t> </a:t>
            </a:r>
            <a:r>
              <a:rPr sz="1400" spc="-85" dirty="0">
                <a:latin typeface="Raleway"/>
                <a:cs typeface="Raleway"/>
              </a:rPr>
              <a:t>growth</a:t>
            </a:r>
            <a:r>
              <a:rPr sz="1400" spc="-5" dirty="0">
                <a:latin typeface="Raleway"/>
                <a:cs typeface="Raleway"/>
              </a:rPr>
              <a:t> </a:t>
            </a:r>
            <a:r>
              <a:rPr sz="1400" spc="-80" dirty="0">
                <a:latin typeface="Raleway"/>
                <a:cs typeface="Raleway"/>
              </a:rPr>
              <a:t>area</a:t>
            </a:r>
            <a:r>
              <a:rPr sz="1400" spc="-10" dirty="0">
                <a:latin typeface="Raleway"/>
                <a:cs typeface="Raleway"/>
              </a:rPr>
              <a:t> </a:t>
            </a:r>
            <a:r>
              <a:rPr sz="1400" spc="-25" dirty="0">
                <a:latin typeface="Raleway"/>
                <a:cs typeface="Raleway"/>
              </a:rPr>
              <a:t>in</a:t>
            </a:r>
            <a:r>
              <a:rPr sz="1400" spc="500" dirty="0">
                <a:latin typeface="Raleway"/>
                <a:cs typeface="Raleway"/>
              </a:rPr>
              <a:t> </a:t>
            </a:r>
            <a:r>
              <a:rPr sz="1400" spc="-80" dirty="0">
                <a:latin typeface="Raleway"/>
                <a:cs typeface="Raleway"/>
              </a:rPr>
              <a:t>technology,</a:t>
            </a:r>
            <a:r>
              <a:rPr sz="1400" spc="-30" dirty="0">
                <a:latin typeface="Raleway"/>
                <a:cs typeface="Raleway"/>
              </a:rPr>
              <a:t> </a:t>
            </a:r>
            <a:r>
              <a:rPr sz="1400" spc="-65" dirty="0">
                <a:latin typeface="Raleway"/>
                <a:cs typeface="Raleway"/>
              </a:rPr>
              <a:t>with</a:t>
            </a:r>
            <a:r>
              <a:rPr sz="1400" spc="10" dirty="0">
                <a:latin typeface="Raleway"/>
                <a:cs typeface="Raleway"/>
              </a:rPr>
              <a:t> </a:t>
            </a:r>
            <a:r>
              <a:rPr sz="1400" spc="-65" dirty="0">
                <a:latin typeface="Raleway"/>
                <a:cs typeface="Raleway"/>
              </a:rPr>
              <a:t>applications</a:t>
            </a:r>
            <a:r>
              <a:rPr sz="1400" spc="10" dirty="0">
                <a:latin typeface="Raleway"/>
                <a:cs typeface="Raleway"/>
              </a:rPr>
              <a:t> </a:t>
            </a:r>
            <a:r>
              <a:rPr sz="1400" spc="-75" dirty="0">
                <a:latin typeface="Raleway"/>
                <a:cs typeface="Raleway"/>
              </a:rPr>
              <a:t>spanning</a:t>
            </a:r>
            <a:r>
              <a:rPr sz="1400" spc="10" dirty="0">
                <a:latin typeface="Raleway"/>
                <a:cs typeface="Raleway"/>
              </a:rPr>
              <a:t> </a:t>
            </a:r>
            <a:r>
              <a:rPr sz="1400" spc="-85" dirty="0">
                <a:latin typeface="Raleway"/>
                <a:cs typeface="Raleway"/>
              </a:rPr>
              <a:t>from</a:t>
            </a:r>
            <a:r>
              <a:rPr sz="1400" spc="10" dirty="0">
                <a:latin typeface="Raleway"/>
                <a:cs typeface="Raleway"/>
              </a:rPr>
              <a:t> </a:t>
            </a:r>
            <a:r>
              <a:rPr sz="1400" spc="-10" dirty="0">
                <a:latin typeface="Raleway"/>
                <a:cs typeface="Raleway"/>
              </a:rPr>
              <a:t>accessibility </a:t>
            </a:r>
            <a:r>
              <a:rPr sz="1400" spc="-60" dirty="0">
                <a:latin typeface="Raleway"/>
                <a:cs typeface="Raleway"/>
              </a:rPr>
              <a:t>solutions</a:t>
            </a:r>
            <a:r>
              <a:rPr sz="1400" spc="-5" dirty="0">
                <a:latin typeface="Raleway"/>
                <a:cs typeface="Raleway"/>
              </a:rPr>
              <a:t> </a:t>
            </a:r>
            <a:r>
              <a:rPr sz="1400" spc="-75" dirty="0">
                <a:latin typeface="Raleway"/>
                <a:cs typeface="Raleway"/>
              </a:rPr>
              <a:t>to</a:t>
            </a:r>
            <a:r>
              <a:rPr sz="1400" spc="-5" dirty="0">
                <a:latin typeface="Raleway"/>
                <a:cs typeface="Raleway"/>
              </a:rPr>
              <a:t> </a:t>
            </a:r>
            <a:r>
              <a:rPr sz="1400" spc="-75" dirty="0">
                <a:latin typeface="Raleway"/>
                <a:cs typeface="Raleway"/>
              </a:rPr>
              <a:t>smart</a:t>
            </a:r>
            <a:r>
              <a:rPr sz="1400" spc="-5" dirty="0">
                <a:latin typeface="Raleway"/>
                <a:cs typeface="Raleway"/>
              </a:rPr>
              <a:t> </a:t>
            </a:r>
            <a:r>
              <a:rPr sz="1400" spc="-95" dirty="0">
                <a:latin typeface="Raleway"/>
                <a:cs typeface="Raleway"/>
              </a:rPr>
              <a:t>home</a:t>
            </a:r>
            <a:r>
              <a:rPr sz="1400" dirty="0">
                <a:latin typeface="Raleway"/>
                <a:cs typeface="Raleway"/>
              </a:rPr>
              <a:t> </a:t>
            </a:r>
            <a:r>
              <a:rPr sz="1400" spc="-65" dirty="0">
                <a:latin typeface="Raleway"/>
                <a:cs typeface="Raleway"/>
              </a:rPr>
              <a:t>integration,</a:t>
            </a:r>
            <a:r>
              <a:rPr sz="1400" spc="-5" dirty="0">
                <a:latin typeface="Raleway"/>
                <a:cs typeface="Raleway"/>
              </a:rPr>
              <a:t> </a:t>
            </a:r>
            <a:r>
              <a:rPr sz="1400" spc="-80" dirty="0">
                <a:latin typeface="Raleway"/>
                <a:cs typeface="Raleway"/>
              </a:rPr>
              <a:t>making</a:t>
            </a:r>
            <a:r>
              <a:rPr sz="1400" spc="-5" dirty="0">
                <a:latin typeface="Raleway"/>
                <a:cs typeface="Raleway"/>
              </a:rPr>
              <a:t> </a:t>
            </a:r>
            <a:r>
              <a:rPr sz="1400" spc="-55" dirty="0">
                <a:latin typeface="Raleway"/>
                <a:cs typeface="Raleway"/>
              </a:rPr>
              <a:t>this</a:t>
            </a:r>
            <a:r>
              <a:rPr sz="1400" spc="-5" dirty="0">
                <a:latin typeface="Raleway"/>
                <a:cs typeface="Raleway"/>
              </a:rPr>
              <a:t> </a:t>
            </a:r>
            <a:r>
              <a:rPr sz="1400" spc="-10" dirty="0">
                <a:latin typeface="Raleway"/>
                <a:cs typeface="Raleway"/>
              </a:rPr>
              <a:t>project </a:t>
            </a:r>
            <a:r>
              <a:rPr sz="1400" spc="-80" dirty="0">
                <a:latin typeface="Raleway"/>
                <a:cs typeface="Raleway"/>
              </a:rPr>
              <a:t>both</a:t>
            </a:r>
            <a:r>
              <a:rPr sz="1400" spc="-10" dirty="0">
                <a:latin typeface="Raleway"/>
                <a:cs typeface="Raleway"/>
              </a:rPr>
              <a:t> </a:t>
            </a:r>
            <a:r>
              <a:rPr sz="1400" spc="-70" dirty="0">
                <a:latin typeface="Raleway"/>
                <a:cs typeface="Raleway"/>
              </a:rPr>
              <a:t>technically</a:t>
            </a:r>
            <a:r>
              <a:rPr sz="1400" spc="-40" dirty="0">
                <a:latin typeface="Raleway"/>
                <a:cs typeface="Raleway"/>
              </a:rPr>
              <a:t> </a:t>
            </a:r>
            <a:r>
              <a:rPr sz="1400" spc="-65" dirty="0">
                <a:latin typeface="Raleway"/>
                <a:cs typeface="Raleway"/>
              </a:rPr>
              <a:t>challenging</a:t>
            </a:r>
            <a:r>
              <a:rPr sz="1400" spc="-5" dirty="0">
                <a:latin typeface="Raleway"/>
                <a:cs typeface="Raleway"/>
              </a:rPr>
              <a:t> </a:t>
            </a:r>
            <a:r>
              <a:rPr sz="1400" spc="-75" dirty="0">
                <a:latin typeface="Raleway"/>
                <a:cs typeface="Raleway"/>
              </a:rPr>
              <a:t>and</a:t>
            </a:r>
            <a:r>
              <a:rPr sz="1400" spc="-10" dirty="0">
                <a:latin typeface="Raleway"/>
                <a:cs typeface="Raleway"/>
              </a:rPr>
              <a:t> </a:t>
            </a:r>
            <a:r>
              <a:rPr sz="1400" spc="-65" dirty="0">
                <a:latin typeface="Raleway"/>
                <a:cs typeface="Raleway"/>
              </a:rPr>
              <a:t>highly</a:t>
            </a:r>
            <a:r>
              <a:rPr sz="1400" spc="-40" dirty="0">
                <a:latin typeface="Raleway"/>
                <a:cs typeface="Raleway"/>
              </a:rPr>
              <a:t> </a:t>
            </a:r>
            <a:r>
              <a:rPr sz="1400" spc="-70" dirty="0">
                <a:latin typeface="Raleway"/>
                <a:cs typeface="Raleway"/>
              </a:rPr>
              <a:t>relevant</a:t>
            </a:r>
            <a:r>
              <a:rPr sz="1400" spc="-5" dirty="0">
                <a:latin typeface="Raleway"/>
                <a:cs typeface="Raleway"/>
              </a:rPr>
              <a:t> </a:t>
            </a:r>
            <a:r>
              <a:rPr sz="1400" spc="-45" dirty="0">
                <a:latin typeface="Raleway"/>
                <a:cs typeface="Raleway"/>
              </a:rPr>
              <a:t>in</a:t>
            </a:r>
            <a:r>
              <a:rPr sz="1400" spc="-5" dirty="0">
                <a:latin typeface="Raleway"/>
                <a:cs typeface="Raleway"/>
              </a:rPr>
              <a:t> </a:t>
            </a:r>
            <a:r>
              <a:rPr sz="1400" spc="-25" dirty="0">
                <a:latin typeface="Raleway"/>
                <a:cs typeface="Raleway"/>
              </a:rPr>
              <a:t>today's </a:t>
            </a:r>
            <a:r>
              <a:rPr sz="1400" spc="-65" dirty="0">
                <a:latin typeface="Raleway"/>
                <a:cs typeface="Raleway"/>
              </a:rPr>
              <a:t>AI-driven</a:t>
            </a:r>
            <a:r>
              <a:rPr sz="1400" spc="-45" dirty="0">
                <a:latin typeface="Raleway"/>
                <a:cs typeface="Raleway"/>
              </a:rPr>
              <a:t> </a:t>
            </a:r>
            <a:r>
              <a:rPr sz="1400" spc="-10" dirty="0">
                <a:latin typeface="Raleway"/>
                <a:cs typeface="Raleway"/>
              </a:rPr>
              <a:t>world.</a:t>
            </a:r>
            <a:endParaRPr sz="1400">
              <a:latin typeface="Raleway"/>
              <a:cs typeface="Raleway"/>
            </a:endParaRPr>
          </a:p>
        </p:txBody>
      </p:sp>
      <p:grpSp>
        <p:nvGrpSpPr>
          <p:cNvPr id="4" name="object 4"/>
          <p:cNvGrpSpPr/>
          <p:nvPr/>
        </p:nvGrpSpPr>
        <p:grpSpPr>
          <a:xfrm>
            <a:off x="0" y="0"/>
            <a:ext cx="10899140" cy="6845934"/>
            <a:chOff x="0" y="0"/>
            <a:chExt cx="10899140" cy="6845934"/>
          </a:xfrm>
        </p:grpSpPr>
        <p:sp>
          <p:nvSpPr>
            <p:cNvPr id="5" name="object 5"/>
            <p:cNvSpPr/>
            <p:nvPr/>
          </p:nvSpPr>
          <p:spPr>
            <a:xfrm>
              <a:off x="0" y="0"/>
              <a:ext cx="10899140" cy="1532890"/>
            </a:xfrm>
            <a:custGeom>
              <a:avLst/>
              <a:gdLst/>
              <a:ahLst/>
              <a:cxnLst/>
              <a:rect l="l" t="t" r="r" b="b"/>
              <a:pathLst>
                <a:path w="10899140" h="1532890">
                  <a:moveTo>
                    <a:pt x="7084147" y="1532628"/>
                  </a:moveTo>
                  <a:lnTo>
                    <a:pt x="0" y="1532628"/>
                  </a:lnTo>
                  <a:lnTo>
                    <a:pt x="0" y="0"/>
                  </a:lnTo>
                  <a:lnTo>
                    <a:pt x="10898688" y="0"/>
                  </a:lnTo>
                  <a:lnTo>
                    <a:pt x="7084147" y="1532628"/>
                  </a:lnTo>
                  <a:close/>
                </a:path>
              </a:pathLst>
            </a:custGeom>
            <a:solidFill>
              <a:srgbClr val="ECECEC"/>
            </a:solidFill>
          </p:spPr>
          <p:txBody>
            <a:bodyPr wrap="square" lIns="0" tIns="0" rIns="0" bIns="0" rtlCol="0"/>
            <a:lstStyle/>
            <a:p>
              <a:endParaRPr/>
            </a:p>
          </p:txBody>
        </p:sp>
        <p:sp>
          <p:nvSpPr>
            <p:cNvPr id="6" name="object 6"/>
            <p:cNvSpPr/>
            <p:nvPr/>
          </p:nvSpPr>
          <p:spPr>
            <a:xfrm>
              <a:off x="0" y="0"/>
              <a:ext cx="10899140" cy="6845934"/>
            </a:xfrm>
            <a:custGeom>
              <a:avLst/>
              <a:gdLst/>
              <a:ahLst/>
              <a:cxnLst/>
              <a:rect l="l" t="t" r="r" b="b"/>
              <a:pathLst>
                <a:path w="10899140" h="6845934">
                  <a:moveTo>
                    <a:pt x="10898689" y="6845739"/>
                  </a:moveTo>
                  <a:lnTo>
                    <a:pt x="0" y="6845739"/>
                  </a:lnTo>
                  <a:lnTo>
                    <a:pt x="0" y="0"/>
                  </a:lnTo>
                  <a:lnTo>
                    <a:pt x="10898689" y="0"/>
                  </a:lnTo>
                  <a:lnTo>
                    <a:pt x="10898689" y="6845739"/>
                  </a:lnTo>
                  <a:close/>
                </a:path>
              </a:pathLst>
            </a:custGeom>
            <a:solidFill>
              <a:srgbClr val="000000">
                <a:alpha val="4078"/>
              </a:srgbClr>
            </a:solidFill>
          </p:spPr>
          <p:txBody>
            <a:bodyPr wrap="square" lIns="0" tIns="0" rIns="0" bIns="0" rtlCol="0"/>
            <a:lstStyle/>
            <a:p>
              <a:endParaRPr/>
            </a:p>
          </p:txBody>
        </p:sp>
        <p:sp>
          <p:nvSpPr>
            <p:cNvPr id="7" name="object 7"/>
            <p:cNvSpPr/>
            <p:nvPr/>
          </p:nvSpPr>
          <p:spPr>
            <a:xfrm>
              <a:off x="9417148" y="280981"/>
              <a:ext cx="1132840" cy="340995"/>
            </a:xfrm>
            <a:custGeom>
              <a:avLst/>
              <a:gdLst/>
              <a:ahLst/>
              <a:cxnLst/>
              <a:rect l="l" t="t" r="r" b="b"/>
              <a:pathLst>
                <a:path w="1132840" h="340995">
                  <a:moveTo>
                    <a:pt x="962149" y="340584"/>
                  </a:moveTo>
                  <a:lnTo>
                    <a:pt x="170292" y="340584"/>
                  </a:lnTo>
                  <a:lnTo>
                    <a:pt x="161925" y="340379"/>
                  </a:lnTo>
                  <a:lnTo>
                    <a:pt x="120857" y="333253"/>
                  </a:lnTo>
                  <a:lnTo>
                    <a:pt x="82750" y="316362"/>
                  </a:lnTo>
                  <a:lnTo>
                    <a:pt x="49876" y="290706"/>
                  </a:lnTo>
                  <a:lnTo>
                    <a:pt x="24220" y="257831"/>
                  </a:lnTo>
                  <a:lnTo>
                    <a:pt x="7328" y="219725"/>
                  </a:lnTo>
                  <a:lnTo>
                    <a:pt x="203" y="178658"/>
                  </a:lnTo>
                  <a:lnTo>
                    <a:pt x="0" y="170292"/>
                  </a:lnTo>
                  <a:lnTo>
                    <a:pt x="203" y="161926"/>
                  </a:lnTo>
                  <a:lnTo>
                    <a:pt x="7328" y="120858"/>
                  </a:lnTo>
                  <a:lnTo>
                    <a:pt x="24220" y="82752"/>
                  </a:lnTo>
                  <a:lnTo>
                    <a:pt x="49876" y="49877"/>
                  </a:lnTo>
                  <a:lnTo>
                    <a:pt x="82750" y="24221"/>
                  </a:lnTo>
                  <a:lnTo>
                    <a:pt x="120857" y="7330"/>
                  </a:lnTo>
                  <a:lnTo>
                    <a:pt x="161925" y="204"/>
                  </a:lnTo>
                  <a:lnTo>
                    <a:pt x="170292" y="0"/>
                  </a:lnTo>
                  <a:lnTo>
                    <a:pt x="962149" y="0"/>
                  </a:lnTo>
                  <a:lnTo>
                    <a:pt x="1003536" y="5104"/>
                  </a:lnTo>
                  <a:lnTo>
                    <a:pt x="1042425" y="20106"/>
                  </a:lnTo>
                  <a:lnTo>
                    <a:pt x="1076503" y="44106"/>
                  </a:lnTo>
                  <a:lnTo>
                    <a:pt x="1103740" y="75682"/>
                  </a:lnTo>
                  <a:lnTo>
                    <a:pt x="1122490" y="112931"/>
                  </a:lnTo>
                  <a:lnTo>
                    <a:pt x="1131622" y="153600"/>
                  </a:lnTo>
                  <a:lnTo>
                    <a:pt x="1132441" y="170292"/>
                  </a:lnTo>
                  <a:lnTo>
                    <a:pt x="1132236" y="178658"/>
                  </a:lnTo>
                  <a:lnTo>
                    <a:pt x="1125109" y="219725"/>
                  </a:lnTo>
                  <a:lnTo>
                    <a:pt x="1108218" y="257831"/>
                  </a:lnTo>
                  <a:lnTo>
                    <a:pt x="1082563" y="290706"/>
                  </a:lnTo>
                  <a:lnTo>
                    <a:pt x="1049688" y="316362"/>
                  </a:lnTo>
                  <a:lnTo>
                    <a:pt x="1011582" y="333253"/>
                  </a:lnTo>
                  <a:lnTo>
                    <a:pt x="970515" y="340379"/>
                  </a:lnTo>
                  <a:lnTo>
                    <a:pt x="962149" y="340584"/>
                  </a:lnTo>
                  <a:close/>
                </a:path>
              </a:pathLst>
            </a:custGeom>
            <a:solidFill>
              <a:srgbClr val="FFFFFF"/>
            </a:solidFill>
          </p:spPr>
          <p:txBody>
            <a:bodyPr wrap="square" lIns="0" tIns="0" rIns="0" bIns="0" rtlCol="0"/>
            <a:lstStyle/>
            <a:p>
              <a:endParaRPr/>
            </a:p>
          </p:txBody>
        </p:sp>
        <p:sp>
          <p:nvSpPr>
            <p:cNvPr id="8" name="object 8"/>
            <p:cNvSpPr/>
            <p:nvPr/>
          </p:nvSpPr>
          <p:spPr>
            <a:xfrm>
              <a:off x="9417148" y="280981"/>
              <a:ext cx="1132840" cy="340995"/>
            </a:xfrm>
            <a:custGeom>
              <a:avLst/>
              <a:gdLst/>
              <a:ahLst/>
              <a:cxnLst/>
              <a:rect l="l" t="t" r="r" b="b"/>
              <a:pathLst>
                <a:path w="1132840" h="340995">
                  <a:moveTo>
                    <a:pt x="0" y="170292"/>
                  </a:moveTo>
                  <a:lnTo>
                    <a:pt x="5102" y="128904"/>
                  </a:lnTo>
                  <a:lnTo>
                    <a:pt x="20104" y="90015"/>
                  </a:lnTo>
                  <a:lnTo>
                    <a:pt x="44105" y="55937"/>
                  </a:lnTo>
                  <a:lnTo>
                    <a:pt x="75680" y="28699"/>
                  </a:lnTo>
                  <a:lnTo>
                    <a:pt x="112930" y="9950"/>
                  </a:lnTo>
                  <a:lnTo>
                    <a:pt x="153599" y="818"/>
                  </a:lnTo>
                  <a:lnTo>
                    <a:pt x="170292" y="0"/>
                  </a:lnTo>
                  <a:lnTo>
                    <a:pt x="962149" y="0"/>
                  </a:lnTo>
                  <a:lnTo>
                    <a:pt x="1003536" y="5104"/>
                  </a:lnTo>
                  <a:lnTo>
                    <a:pt x="1042425" y="20106"/>
                  </a:lnTo>
                  <a:lnTo>
                    <a:pt x="1076503" y="44106"/>
                  </a:lnTo>
                  <a:lnTo>
                    <a:pt x="1103740" y="75682"/>
                  </a:lnTo>
                  <a:lnTo>
                    <a:pt x="1122490" y="112931"/>
                  </a:lnTo>
                  <a:lnTo>
                    <a:pt x="1131622" y="153600"/>
                  </a:lnTo>
                  <a:lnTo>
                    <a:pt x="1132441" y="170292"/>
                  </a:lnTo>
                  <a:lnTo>
                    <a:pt x="1132236" y="178658"/>
                  </a:lnTo>
                  <a:lnTo>
                    <a:pt x="1125109" y="219725"/>
                  </a:lnTo>
                  <a:lnTo>
                    <a:pt x="1108218" y="257831"/>
                  </a:lnTo>
                  <a:lnTo>
                    <a:pt x="1082563" y="290706"/>
                  </a:lnTo>
                  <a:lnTo>
                    <a:pt x="1049688" y="316362"/>
                  </a:lnTo>
                  <a:lnTo>
                    <a:pt x="1011582" y="333253"/>
                  </a:lnTo>
                  <a:lnTo>
                    <a:pt x="970515" y="340379"/>
                  </a:lnTo>
                  <a:lnTo>
                    <a:pt x="962149" y="340584"/>
                  </a:lnTo>
                  <a:lnTo>
                    <a:pt x="170292" y="340584"/>
                  </a:lnTo>
                  <a:lnTo>
                    <a:pt x="128902" y="335479"/>
                  </a:lnTo>
                  <a:lnTo>
                    <a:pt x="90013" y="320477"/>
                  </a:lnTo>
                  <a:lnTo>
                    <a:pt x="55936" y="296477"/>
                  </a:lnTo>
                  <a:lnTo>
                    <a:pt x="28698" y="264901"/>
                  </a:lnTo>
                  <a:lnTo>
                    <a:pt x="9948" y="227652"/>
                  </a:lnTo>
                  <a:lnTo>
                    <a:pt x="816" y="186983"/>
                  </a:lnTo>
                  <a:lnTo>
                    <a:pt x="0" y="170292"/>
                  </a:lnTo>
                  <a:close/>
                </a:path>
              </a:pathLst>
            </a:custGeom>
            <a:ln w="17029">
              <a:solidFill>
                <a:srgbClr val="000000"/>
              </a:solidFill>
            </a:ln>
          </p:spPr>
          <p:txBody>
            <a:bodyPr wrap="square" lIns="0" tIns="0" rIns="0" bIns="0" rtlCol="0"/>
            <a:lstStyle/>
            <a:p>
              <a:endParaRPr/>
            </a:p>
          </p:txBody>
        </p:sp>
      </p:grpSp>
      <p:sp>
        <p:nvSpPr>
          <p:cNvPr id="9" name="object 9"/>
          <p:cNvSpPr txBox="1"/>
          <p:nvPr/>
        </p:nvSpPr>
        <p:spPr>
          <a:xfrm>
            <a:off x="9618910" y="350022"/>
            <a:ext cx="730885" cy="172720"/>
          </a:xfrm>
          <a:prstGeom prst="rect">
            <a:avLst/>
          </a:prstGeom>
        </p:spPr>
        <p:txBody>
          <a:bodyPr vert="horz" wrap="square" lIns="0" tIns="14604" rIns="0" bIns="0" rtlCol="0">
            <a:spAutoFit/>
          </a:bodyPr>
          <a:lstStyle/>
          <a:p>
            <a:pPr marL="12700">
              <a:lnSpc>
                <a:spcPct val="100000"/>
              </a:lnSpc>
              <a:spcBef>
                <a:spcPts val="114"/>
              </a:spcBef>
            </a:pPr>
            <a:r>
              <a:rPr sz="950" b="1" spc="-90" dirty="0">
                <a:latin typeface="Arial Narrow"/>
                <a:cs typeface="Arial Narrow"/>
              </a:rPr>
              <a:t>OASIS</a:t>
            </a:r>
            <a:r>
              <a:rPr sz="950" b="1" spc="-10" dirty="0">
                <a:latin typeface="Arial Narrow"/>
                <a:cs typeface="Arial Narrow"/>
              </a:rPr>
              <a:t> </a:t>
            </a:r>
            <a:r>
              <a:rPr sz="950" b="1" spc="-75" dirty="0">
                <a:latin typeface="Arial Narrow"/>
                <a:cs typeface="Arial Narrow"/>
              </a:rPr>
              <a:t>INFOBYTE</a:t>
            </a:r>
            <a:endParaRPr sz="950">
              <a:latin typeface="Arial Narrow"/>
              <a:cs typeface="Arial Narrow"/>
            </a:endParaRPr>
          </a:p>
        </p:txBody>
      </p:sp>
      <p:grpSp>
        <p:nvGrpSpPr>
          <p:cNvPr id="10" name="object 10"/>
          <p:cNvGrpSpPr/>
          <p:nvPr/>
        </p:nvGrpSpPr>
        <p:grpSpPr>
          <a:xfrm>
            <a:off x="5585578" y="2837931"/>
            <a:ext cx="4972766" cy="3735580"/>
            <a:chOff x="5585578" y="2837931"/>
            <a:chExt cx="4972766" cy="3735580"/>
          </a:xfrm>
        </p:grpSpPr>
        <p:pic>
          <p:nvPicPr>
            <p:cNvPr id="11" name="object 11"/>
            <p:cNvPicPr/>
            <p:nvPr/>
          </p:nvPicPr>
          <p:blipFill>
            <a:blip r:embed="rId2" cstate="print"/>
            <a:stretch>
              <a:fillRect/>
            </a:stretch>
          </p:blipFill>
          <p:spPr>
            <a:xfrm>
              <a:off x="5585578" y="2837931"/>
              <a:ext cx="4495709" cy="2528836"/>
            </a:xfrm>
            <a:prstGeom prst="rect">
              <a:avLst/>
            </a:prstGeom>
          </p:spPr>
        </p:pic>
        <p:sp>
          <p:nvSpPr>
            <p:cNvPr id="12" name="object 12"/>
            <p:cNvSpPr/>
            <p:nvPr/>
          </p:nvSpPr>
          <p:spPr>
            <a:xfrm>
              <a:off x="10149404" y="6164571"/>
              <a:ext cx="408940" cy="408940"/>
            </a:xfrm>
            <a:custGeom>
              <a:avLst/>
              <a:gdLst/>
              <a:ahLst/>
              <a:cxnLst/>
              <a:rect l="l" t="t" r="r" b="b"/>
              <a:pathLst>
                <a:path w="408940" h="408940">
                  <a:moveTo>
                    <a:pt x="211042" y="408700"/>
                  </a:moveTo>
                  <a:lnTo>
                    <a:pt x="197657" y="408700"/>
                  </a:lnTo>
                  <a:lnTo>
                    <a:pt x="190980" y="408372"/>
                  </a:lnTo>
                  <a:lnTo>
                    <a:pt x="151434" y="401844"/>
                  </a:lnTo>
                  <a:lnTo>
                    <a:pt x="113922" y="387726"/>
                  </a:lnTo>
                  <a:lnTo>
                    <a:pt x="79885" y="366560"/>
                  </a:lnTo>
                  <a:lnTo>
                    <a:pt x="50631" y="339162"/>
                  </a:lnTo>
                  <a:lnTo>
                    <a:pt x="27283" y="306582"/>
                  </a:lnTo>
                  <a:lnTo>
                    <a:pt x="10742" y="270074"/>
                  </a:lnTo>
                  <a:lnTo>
                    <a:pt x="1639" y="231040"/>
                  </a:lnTo>
                  <a:lnTo>
                    <a:pt x="0" y="211042"/>
                  </a:lnTo>
                  <a:lnTo>
                    <a:pt x="0" y="197657"/>
                  </a:lnTo>
                  <a:lnTo>
                    <a:pt x="5232" y="157918"/>
                  </a:lnTo>
                  <a:lnTo>
                    <a:pt x="18116" y="119965"/>
                  </a:lnTo>
                  <a:lnTo>
                    <a:pt x="38157" y="85254"/>
                  </a:lnTo>
                  <a:lnTo>
                    <a:pt x="64585" y="55120"/>
                  </a:lnTo>
                  <a:lnTo>
                    <a:pt x="96384" y="30720"/>
                  </a:lnTo>
                  <a:lnTo>
                    <a:pt x="132331" y="12993"/>
                  </a:lnTo>
                  <a:lnTo>
                    <a:pt x="171047" y="2620"/>
                  </a:lnTo>
                  <a:lnTo>
                    <a:pt x="197657" y="0"/>
                  </a:lnTo>
                  <a:lnTo>
                    <a:pt x="211042" y="0"/>
                  </a:lnTo>
                  <a:lnTo>
                    <a:pt x="250780" y="5232"/>
                  </a:lnTo>
                  <a:lnTo>
                    <a:pt x="288734" y="18116"/>
                  </a:lnTo>
                  <a:lnTo>
                    <a:pt x="323446" y="38156"/>
                  </a:lnTo>
                  <a:lnTo>
                    <a:pt x="353580" y="64585"/>
                  </a:lnTo>
                  <a:lnTo>
                    <a:pt x="377979" y="96383"/>
                  </a:lnTo>
                  <a:lnTo>
                    <a:pt x="395706" y="132332"/>
                  </a:lnTo>
                  <a:lnTo>
                    <a:pt x="406080" y="171047"/>
                  </a:lnTo>
                  <a:lnTo>
                    <a:pt x="408701" y="197657"/>
                  </a:lnTo>
                  <a:lnTo>
                    <a:pt x="408700" y="204350"/>
                  </a:lnTo>
                  <a:lnTo>
                    <a:pt x="408701" y="211042"/>
                  </a:lnTo>
                  <a:lnTo>
                    <a:pt x="403468" y="250781"/>
                  </a:lnTo>
                  <a:lnTo>
                    <a:pt x="390584" y="288735"/>
                  </a:lnTo>
                  <a:lnTo>
                    <a:pt x="370544" y="323446"/>
                  </a:lnTo>
                  <a:lnTo>
                    <a:pt x="344115" y="353580"/>
                  </a:lnTo>
                  <a:lnTo>
                    <a:pt x="312315" y="377979"/>
                  </a:lnTo>
                  <a:lnTo>
                    <a:pt x="276369" y="395707"/>
                  </a:lnTo>
                  <a:lnTo>
                    <a:pt x="237653" y="406080"/>
                  </a:lnTo>
                  <a:lnTo>
                    <a:pt x="217719" y="408372"/>
                  </a:lnTo>
                  <a:lnTo>
                    <a:pt x="211042" y="408700"/>
                  </a:lnTo>
                  <a:close/>
                </a:path>
              </a:pathLst>
            </a:custGeom>
            <a:solidFill>
              <a:srgbClr val="000000"/>
            </a:solidFill>
          </p:spPr>
          <p:txBody>
            <a:bodyPr wrap="square" lIns="0" tIns="0" rIns="0" bIns="0" rtlCol="0"/>
            <a:lstStyle/>
            <a:p>
              <a:endParaRPr/>
            </a:p>
          </p:txBody>
        </p:sp>
        <p:pic>
          <p:nvPicPr>
            <p:cNvPr id="13" name="object 13"/>
            <p:cNvPicPr/>
            <p:nvPr/>
          </p:nvPicPr>
          <p:blipFill>
            <a:blip r:embed="rId3" cstate="print"/>
            <a:stretch>
              <a:fillRect/>
            </a:stretch>
          </p:blipFill>
          <p:spPr>
            <a:xfrm>
              <a:off x="10322889" y="6293354"/>
              <a:ext cx="87241" cy="151134"/>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1999" y="6857999"/>
                </a:moveTo>
                <a:lnTo>
                  <a:pt x="0" y="6857999"/>
                </a:lnTo>
                <a:lnTo>
                  <a:pt x="0" y="0"/>
                </a:lnTo>
                <a:lnTo>
                  <a:pt x="12191999" y="0"/>
                </a:lnTo>
                <a:lnTo>
                  <a:pt x="12191999" y="6857999"/>
                </a:lnTo>
                <a:close/>
              </a:path>
            </a:pathLst>
          </a:custGeom>
          <a:solidFill>
            <a:srgbClr val="ECECEC">
              <a:alpha val="12078"/>
            </a:srgbClr>
          </a:solidFill>
        </p:spPr>
        <p:txBody>
          <a:bodyPr wrap="square" lIns="0" tIns="0" rIns="0" bIns="0" rtlCol="0"/>
          <a:lstStyle/>
          <a:p>
            <a:endParaRPr/>
          </a:p>
        </p:txBody>
      </p:sp>
      <p:sp>
        <p:nvSpPr>
          <p:cNvPr id="3" name="object 3"/>
          <p:cNvSpPr/>
          <p:nvPr/>
        </p:nvSpPr>
        <p:spPr>
          <a:xfrm>
            <a:off x="1828799" y="0"/>
            <a:ext cx="10363200" cy="2000250"/>
          </a:xfrm>
          <a:custGeom>
            <a:avLst/>
            <a:gdLst/>
            <a:ahLst/>
            <a:cxnLst/>
            <a:rect l="l" t="t" r="r" b="b"/>
            <a:pathLst>
              <a:path w="10363200" h="2000250">
                <a:moveTo>
                  <a:pt x="10363199" y="2000249"/>
                </a:moveTo>
                <a:lnTo>
                  <a:pt x="2590799" y="2000249"/>
                </a:lnTo>
                <a:lnTo>
                  <a:pt x="0" y="0"/>
                </a:lnTo>
                <a:lnTo>
                  <a:pt x="10363199" y="0"/>
                </a:lnTo>
                <a:lnTo>
                  <a:pt x="10363199" y="2000249"/>
                </a:lnTo>
                <a:close/>
              </a:path>
            </a:pathLst>
          </a:custGeom>
          <a:solidFill>
            <a:srgbClr val="ECECEC"/>
          </a:solidFill>
        </p:spPr>
        <p:txBody>
          <a:bodyPr wrap="square" lIns="0" tIns="0" rIns="0" bIns="0" rtlCol="0"/>
          <a:lstStyle/>
          <a:p>
            <a:endParaRPr/>
          </a:p>
        </p:txBody>
      </p:sp>
      <p:grpSp>
        <p:nvGrpSpPr>
          <p:cNvPr id="4" name="object 4"/>
          <p:cNvGrpSpPr/>
          <p:nvPr/>
        </p:nvGrpSpPr>
        <p:grpSpPr>
          <a:xfrm>
            <a:off x="11353799" y="6096000"/>
            <a:ext cx="457200" cy="457200"/>
            <a:chOff x="11353799" y="6096000"/>
            <a:chExt cx="457200" cy="457200"/>
          </a:xfrm>
        </p:grpSpPr>
        <p:sp>
          <p:nvSpPr>
            <p:cNvPr id="5" name="object 5"/>
            <p:cNvSpPr/>
            <p:nvPr/>
          </p:nvSpPr>
          <p:spPr>
            <a:xfrm>
              <a:off x="11353799" y="6096000"/>
              <a:ext cx="457200" cy="457200"/>
            </a:xfrm>
            <a:custGeom>
              <a:avLst/>
              <a:gdLst/>
              <a:ahLst/>
              <a:cxnLst/>
              <a:rect l="l" t="t" r="r" b="b"/>
              <a:pathLst>
                <a:path w="457200" h="457200">
                  <a:moveTo>
                    <a:pt x="236086" y="457199"/>
                  </a:moveTo>
                  <a:lnTo>
                    <a:pt x="221113" y="457199"/>
                  </a:lnTo>
                  <a:lnTo>
                    <a:pt x="213643" y="456832"/>
                  </a:lnTo>
                  <a:lnTo>
                    <a:pt x="169404" y="449528"/>
                  </a:lnTo>
                  <a:lnTo>
                    <a:pt x="127441" y="433735"/>
                  </a:lnTo>
                  <a:lnTo>
                    <a:pt x="89365" y="410059"/>
                  </a:lnTo>
                  <a:lnTo>
                    <a:pt x="56639" y="379409"/>
                  </a:lnTo>
                  <a:lnTo>
                    <a:pt x="30521" y="342963"/>
                  </a:lnTo>
                  <a:lnTo>
                    <a:pt x="12016" y="302122"/>
                  </a:lnTo>
                  <a:lnTo>
                    <a:pt x="1833" y="258456"/>
                  </a:lnTo>
                  <a:lnTo>
                    <a:pt x="0" y="236086"/>
                  </a:lnTo>
                  <a:lnTo>
                    <a:pt x="0" y="221112"/>
                  </a:lnTo>
                  <a:lnTo>
                    <a:pt x="5853" y="176658"/>
                  </a:lnTo>
                  <a:lnTo>
                    <a:pt x="20266" y="134201"/>
                  </a:lnTo>
                  <a:lnTo>
                    <a:pt x="42685" y="95370"/>
                  </a:lnTo>
                  <a:lnTo>
                    <a:pt x="72249" y="61660"/>
                  </a:lnTo>
                  <a:lnTo>
                    <a:pt x="107822" y="34365"/>
                  </a:lnTo>
                  <a:lnTo>
                    <a:pt x="148035" y="14535"/>
                  </a:lnTo>
                  <a:lnTo>
                    <a:pt x="191345" y="2931"/>
                  </a:lnTo>
                  <a:lnTo>
                    <a:pt x="221113" y="0"/>
                  </a:lnTo>
                  <a:lnTo>
                    <a:pt x="236086" y="0"/>
                  </a:lnTo>
                  <a:lnTo>
                    <a:pt x="280539" y="5852"/>
                  </a:lnTo>
                  <a:lnTo>
                    <a:pt x="322997" y="20265"/>
                  </a:lnTo>
                  <a:lnTo>
                    <a:pt x="361829" y="42683"/>
                  </a:lnTo>
                  <a:lnTo>
                    <a:pt x="395538" y="72249"/>
                  </a:lnTo>
                  <a:lnTo>
                    <a:pt x="422833" y="107821"/>
                  </a:lnTo>
                  <a:lnTo>
                    <a:pt x="442663" y="148035"/>
                  </a:lnTo>
                  <a:lnTo>
                    <a:pt x="454268" y="191344"/>
                  </a:lnTo>
                  <a:lnTo>
                    <a:pt x="457201" y="221112"/>
                  </a:lnTo>
                  <a:lnTo>
                    <a:pt x="457199" y="228599"/>
                  </a:lnTo>
                  <a:lnTo>
                    <a:pt x="457201" y="236086"/>
                  </a:lnTo>
                  <a:lnTo>
                    <a:pt x="451346" y="280539"/>
                  </a:lnTo>
                  <a:lnTo>
                    <a:pt x="436933" y="322997"/>
                  </a:lnTo>
                  <a:lnTo>
                    <a:pt x="414515" y="361827"/>
                  </a:lnTo>
                  <a:lnTo>
                    <a:pt x="384950" y="395538"/>
                  </a:lnTo>
                  <a:lnTo>
                    <a:pt x="349377" y="422832"/>
                  </a:lnTo>
                  <a:lnTo>
                    <a:pt x="309164" y="442663"/>
                  </a:lnTo>
                  <a:lnTo>
                    <a:pt x="265854" y="454267"/>
                  </a:lnTo>
                  <a:lnTo>
                    <a:pt x="243556" y="456832"/>
                  </a:lnTo>
                  <a:lnTo>
                    <a:pt x="236086" y="457199"/>
                  </a:lnTo>
                  <a:close/>
                </a:path>
              </a:pathLst>
            </a:custGeom>
            <a:solidFill>
              <a:srgbClr val="000000"/>
            </a:solidFill>
          </p:spPr>
          <p:txBody>
            <a:bodyPr wrap="square" lIns="0" tIns="0" rIns="0" bIns="0" rtlCol="0"/>
            <a:lstStyle/>
            <a:p>
              <a:endParaRPr/>
            </a:p>
          </p:txBody>
        </p:sp>
        <p:pic>
          <p:nvPicPr>
            <p:cNvPr id="6" name="object 6"/>
            <p:cNvPicPr/>
            <p:nvPr/>
          </p:nvPicPr>
          <p:blipFill>
            <a:blip r:embed="rId2" cstate="print"/>
            <a:stretch>
              <a:fillRect/>
            </a:stretch>
          </p:blipFill>
          <p:spPr>
            <a:xfrm>
              <a:off x="11547871" y="6240065"/>
              <a:ext cx="97594" cy="169068"/>
            </a:xfrm>
            <a:prstGeom prst="rect">
              <a:avLst/>
            </a:prstGeom>
          </p:spPr>
        </p:pic>
      </p:grpSp>
      <p:sp>
        <p:nvSpPr>
          <p:cNvPr id="7" name="object 7"/>
          <p:cNvSpPr/>
          <p:nvPr/>
        </p:nvSpPr>
        <p:spPr>
          <a:xfrm>
            <a:off x="390524" y="314324"/>
            <a:ext cx="1571625" cy="381000"/>
          </a:xfrm>
          <a:custGeom>
            <a:avLst/>
            <a:gdLst/>
            <a:ahLst/>
            <a:cxnLst/>
            <a:rect l="l" t="t" r="r" b="b"/>
            <a:pathLst>
              <a:path w="1571625" h="381000">
                <a:moveTo>
                  <a:pt x="0" y="190499"/>
                </a:moveTo>
                <a:lnTo>
                  <a:pt x="5710" y="144200"/>
                </a:lnTo>
                <a:lnTo>
                  <a:pt x="22491" y="100697"/>
                </a:lnTo>
                <a:lnTo>
                  <a:pt x="49340" y="62575"/>
                </a:lnTo>
                <a:lnTo>
                  <a:pt x="84663" y="32105"/>
                </a:lnTo>
                <a:lnTo>
                  <a:pt x="126332" y="11130"/>
                </a:lnTo>
                <a:lnTo>
                  <a:pt x="171827" y="915"/>
                </a:lnTo>
                <a:lnTo>
                  <a:pt x="190499" y="0"/>
                </a:lnTo>
                <a:lnTo>
                  <a:pt x="1381124" y="0"/>
                </a:lnTo>
                <a:lnTo>
                  <a:pt x="1427423" y="5710"/>
                </a:lnTo>
                <a:lnTo>
                  <a:pt x="1470926" y="22492"/>
                </a:lnTo>
                <a:lnTo>
                  <a:pt x="1509049" y="49340"/>
                </a:lnTo>
                <a:lnTo>
                  <a:pt x="1539519" y="84663"/>
                </a:lnTo>
                <a:lnTo>
                  <a:pt x="1560493" y="126332"/>
                </a:lnTo>
                <a:lnTo>
                  <a:pt x="1570709" y="171827"/>
                </a:lnTo>
                <a:lnTo>
                  <a:pt x="1571624" y="190499"/>
                </a:lnTo>
                <a:lnTo>
                  <a:pt x="1571395" y="199858"/>
                </a:lnTo>
                <a:lnTo>
                  <a:pt x="1563423" y="245799"/>
                </a:lnTo>
                <a:lnTo>
                  <a:pt x="1544528" y="288427"/>
                </a:lnTo>
                <a:lnTo>
                  <a:pt x="1515828" y="325203"/>
                </a:lnTo>
                <a:lnTo>
                  <a:pt x="1479052" y="353904"/>
                </a:lnTo>
                <a:lnTo>
                  <a:pt x="1436424" y="372799"/>
                </a:lnTo>
                <a:lnTo>
                  <a:pt x="1390483" y="380771"/>
                </a:lnTo>
                <a:lnTo>
                  <a:pt x="1381124" y="380999"/>
                </a:lnTo>
                <a:lnTo>
                  <a:pt x="190499" y="380999"/>
                </a:lnTo>
                <a:lnTo>
                  <a:pt x="144200" y="375289"/>
                </a:lnTo>
                <a:lnTo>
                  <a:pt x="100697" y="358507"/>
                </a:lnTo>
                <a:lnTo>
                  <a:pt x="62575" y="331659"/>
                </a:lnTo>
                <a:lnTo>
                  <a:pt x="32105" y="296335"/>
                </a:lnTo>
                <a:lnTo>
                  <a:pt x="11130" y="254667"/>
                </a:lnTo>
                <a:lnTo>
                  <a:pt x="915" y="209172"/>
                </a:lnTo>
                <a:lnTo>
                  <a:pt x="0" y="190499"/>
                </a:lnTo>
                <a:close/>
              </a:path>
            </a:pathLst>
          </a:custGeom>
          <a:ln w="19049">
            <a:solidFill>
              <a:srgbClr val="000000"/>
            </a:solidFill>
          </a:ln>
        </p:spPr>
        <p:txBody>
          <a:bodyPr wrap="square" lIns="0" tIns="0" rIns="0" bIns="0" rtlCol="0"/>
          <a:lstStyle/>
          <a:p>
            <a:endParaRPr/>
          </a:p>
        </p:txBody>
      </p:sp>
      <p:sp>
        <p:nvSpPr>
          <p:cNvPr id="8" name="object 8"/>
          <p:cNvSpPr txBox="1"/>
          <p:nvPr/>
        </p:nvSpPr>
        <p:spPr>
          <a:xfrm>
            <a:off x="615949" y="392645"/>
            <a:ext cx="1123315" cy="201930"/>
          </a:xfrm>
          <a:prstGeom prst="rect">
            <a:avLst/>
          </a:prstGeom>
        </p:spPr>
        <p:txBody>
          <a:bodyPr vert="horz" wrap="square" lIns="0" tIns="13335" rIns="0" bIns="0" rtlCol="0">
            <a:spAutoFit/>
          </a:bodyPr>
          <a:lstStyle/>
          <a:p>
            <a:pPr marL="12700">
              <a:lnSpc>
                <a:spcPct val="100000"/>
              </a:lnSpc>
              <a:spcBef>
                <a:spcPts val="105"/>
              </a:spcBef>
            </a:pPr>
            <a:r>
              <a:rPr sz="1150" b="1" spc="-60" dirty="0">
                <a:latin typeface="Raleway SemiBold"/>
                <a:cs typeface="Raleway SemiBold"/>
              </a:rPr>
              <a:t>OASIS</a:t>
            </a:r>
            <a:r>
              <a:rPr sz="1150" b="1" spc="10" dirty="0">
                <a:latin typeface="Raleway SemiBold"/>
                <a:cs typeface="Raleway SemiBold"/>
              </a:rPr>
              <a:t> </a:t>
            </a:r>
            <a:r>
              <a:rPr sz="1150" b="1" spc="-45" dirty="0">
                <a:latin typeface="Raleway SemiBold"/>
                <a:cs typeface="Raleway SemiBold"/>
              </a:rPr>
              <a:t>INFOBYTE</a:t>
            </a:r>
            <a:endParaRPr sz="1150">
              <a:latin typeface="Raleway SemiBold"/>
              <a:cs typeface="Raleway SemiBold"/>
            </a:endParaRPr>
          </a:p>
        </p:txBody>
      </p:sp>
      <p:sp>
        <p:nvSpPr>
          <p:cNvPr id="9" name="object 9"/>
          <p:cNvSpPr txBox="1">
            <a:spLocks noGrp="1"/>
          </p:cNvSpPr>
          <p:nvPr>
            <p:ph type="title"/>
          </p:nvPr>
        </p:nvSpPr>
        <p:spPr>
          <a:xfrm>
            <a:off x="749299" y="2130425"/>
            <a:ext cx="6690995" cy="1122680"/>
          </a:xfrm>
          <a:prstGeom prst="rect">
            <a:avLst/>
          </a:prstGeom>
        </p:spPr>
        <p:txBody>
          <a:bodyPr vert="horz" wrap="square" lIns="0" tIns="12700" rIns="0" bIns="0" rtlCol="0">
            <a:spAutoFit/>
          </a:bodyPr>
          <a:lstStyle/>
          <a:p>
            <a:pPr marL="12700">
              <a:lnSpc>
                <a:spcPct val="100000"/>
              </a:lnSpc>
              <a:spcBef>
                <a:spcPts val="100"/>
              </a:spcBef>
            </a:pPr>
            <a:r>
              <a:rPr sz="7200" spc="-775" dirty="0"/>
              <a:t>PROJECT</a:t>
            </a:r>
            <a:r>
              <a:rPr sz="7200" spc="-275" dirty="0"/>
              <a:t> </a:t>
            </a:r>
            <a:r>
              <a:rPr sz="7200" spc="-455" dirty="0"/>
              <a:t>OVERVIEW</a:t>
            </a:r>
            <a:endParaRPr sz="7200"/>
          </a:p>
        </p:txBody>
      </p:sp>
      <p:sp>
        <p:nvSpPr>
          <p:cNvPr id="10" name="object 10"/>
          <p:cNvSpPr txBox="1"/>
          <p:nvPr/>
        </p:nvSpPr>
        <p:spPr>
          <a:xfrm>
            <a:off x="749299" y="3446878"/>
            <a:ext cx="7310755" cy="1787525"/>
          </a:xfrm>
          <a:prstGeom prst="rect">
            <a:avLst/>
          </a:prstGeom>
        </p:spPr>
        <p:txBody>
          <a:bodyPr vert="horz" wrap="square" lIns="0" tIns="13970" rIns="0" bIns="0" rtlCol="0">
            <a:spAutoFit/>
          </a:bodyPr>
          <a:lstStyle/>
          <a:p>
            <a:pPr marL="12700" marR="5080">
              <a:lnSpc>
                <a:spcPct val="124200"/>
              </a:lnSpc>
              <a:spcBef>
                <a:spcPts val="110"/>
              </a:spcBef>
            </a:pPr>
            <a:r>
              <a:rPr sz="1550" spc="-50" dirty="0">
                <a:latin typeface="Raleway"/>
                <a:cs typeface="Raleway"/>
              </a:rPr>
              <a:t>"Hi</a:t>
            </a:r>
            <a:r>
              <a:rPr sz="1550" spc="-25" dirty="0">
                <a:latin typeface="Raleway"/>
                <a:cs typeface="Raleway"/>
              </a:rPr>
              <a:t> </a:t>
            </a:r>
            <a:r>
              <a:rPr sz="1550" spc="-55" dirty="0">
                <a:latin typeface="Raleway"/>
                <a:cs typeface="Raleway"/>
              </a:rPr>
              <a:t>Sri" </a:t>
            </a:r>
            <a:r>
              <a:rPr sz="1550" spc="-20" dirty="0">
                <a:latin typeface="Raleway"/>
                <a:cs typeface="Raleway"/>
              </a:rPr>
              <a:t>is </a:t>
            </a:r>
            <a:r>
              <a:rPr sz="1550" dirty="0">
                <a:latin typeface="Raleway"/>
                <a:cs typeface="Raleway"/>
              </a:rPr>
              <a:t>a</a:t>
            </a:r>
            <a:r>
              <a:rPr sz="1550" spc="-25" dirty="0">
                <a:latin typeface="Raleway"/>
                <a:cs typeface="Raleway"/>
              </a:rPr>
              <a:t> </a:t>
            </a:r>
            <a:r>
              <a:rPr sz="1550" spc="-75" dirty="0">
                <a:latin typeface="Raleway"/>
                <a:cs typeface="Raleway"/>
              </a:rPr>
              <a:t>Python-</a:t>
            </a:r>
            <a:r>
              <a:rPr sz="1550" spc="-70" dirty="0">
                <a:latin typeface="Raleway"/>
                <a:cs typeface="Raleway"/>
              </a:rPr>
              <a:t>based</a:t>
            </a:r>
            <a:r>
              <a:rPr sz="1550" spc="-65" dirty="0">
                <a:latin typeface="Raleway"/>
                <a:cs typeface="Raleway"/>
              </a:rPr>
              <a:t> </a:t>
            </a:r>
            <a:r>
              <a:rPr sz="1550" spc="-75" dirty="0">
                <a:latin typeface="Raleway"/>
                <a:cs typeface="Raleway"/>
              </a:rPr>
              <a:t>voice</a:t>
            </a:r>
            <a:r>
              <a:rPr sz="1550" spc="-20" dirty="0">
                <a:latin typeface="Raleway"/>
                <a:cs typeface="Raleway"/>
              </a:rPr>
              <a:t> </a:t>
            </a:r>
            <a:r>
              <a:rPr sz="1550" spc="-60" dirty="0">
                <a:latin typeface="Raleway"/>
                <a:cs typeface="Raleway"/>
              </a:rPr>
              <a:t>assistant</a:t>
            </a:r>
            <a:r>
              <a:rPr sz="1550" spc="-25" dirty="0">
                <a:latin typeface="Raleway"/>
                <a:cs typeface="Raleway"/>
              </a:rPr>
              <a:t> </a:t>
            </a:r>
            <a:r>
              <a:rPr sz="1550" spc="-60" dirty="0">
                <a:latin typeface="Raleway"/>
                <a:cs typeface="Raleway"/>
              </a:rPr>
              <a:t>that</a:t>
            </a:r>
            <a:r>
              <a:rPr sz="1550" spc="-20" dirty="0">
                <a:latin typeface="Raleway"/>
                <a:cs typeface="Raleway"/>
              </a:rPr>
              <a:t> </a:t>
            </a:r>
            <a:r>
              <a:rPr sz="1550" spc="-65" dirty="0">
                <a:latin typeface="Raleway"/>
                <a:cs typeface="Raleway"/>
              </a:rPr>
              <a:t>actively </a:t>
            </a:r>
            <a:r>
              <a:rPr sz="1550" spc="-55" dirty="0">
                <a:latin typeface="Raleway"/>
                <a:cs typeface="Raleway"/>
              </a:rPr>
              <a:t>listens</a:t>
            </a:r>
            <a:r>
              <a:rPr sz="1550" spc="-25" dirty="0">
                <a:latin typeface="Raleway"/>
                <a:cs typeface="Raleway"/>
              </a:rPr>
              <a:t> </a:t>
            </a:r>
            <a:r>
              <a:rPr sz="1550" spc="-70" dirty="0">
                <a:latin typeface="Raleway"/>
                <a:cs typeface="Raleway"/>
              </a:rPr>
              <a:t>for</a:t>
            </a:r>
            <a:r>
              <a:rPr sz="1550" spc="-55" dirty="0">
                <a:latin typeface="Raleway"/>
                <a:cs typeface="Raleway"/>
              </a:rPr>
              <a:t> its</a:t>
            </a:r>
            <a:r>
              <a:rPr sz="1550" spc="-65" dirty="0">
                <a:latin typeface="Raleway"/>
                <a:cs typeface="Raleway"/>
              </a:rPr>
              <a:t> </a:t>
            </a:r>
            <a:r>
              <a:rPr sz="1550" spc="-85" dirty="0">
                <a:latin typeface="Raleway"/>
                <a:cs typeface="Raleway"/>
              </a:rPr>
              <a:t>wake</a:t>
            </a:r>
            <a:r>
              <a:rPr sz="1550" spc="-65" dirty="0">
                <a:latin typeface="Raleway"/>
                <a:cs typeface="Raleway"/>
              </a:rPr>
              <a:t> </a:t>
            </a:r>
            <a:r>
              <a:rPr sz="1550" spc="-90" dirty="0">
                <a:latin typeface="Raleway"/>
                <a:cs typeface="Raleway"/>
              </a:rPr>
              <a:t>word</a:t>
            </a:r>
            <a:r>
              <a:rPr sz="1550" spc="-20" dirty="0">
                <a:latin typeface="Raleway"/>
                <a:cs typeface="Raleway"/>
              </a:rPr>
              <a:t> </a:t>
            </a:r>
            <a:r>
              <a:rPr sz="1550" spc="-10" dirty="0">
                <a:latin typeface="Raleway"/>
                <a:cs typeface="Raleway"/>
              </a:rPr>
              <a:t>before </a:t>
            </a:r>
            <a:r>
              <a:rPr sz="1550" spc="-70" dirty="0">
                <a:latin typeface="Raleway"/>
                <a:cs typeface="Raleway"/>
              </a:rPr>
              <a:t>processing</a:t>
            </a:r>
            <a:r>
              <a:rPr sz="1550" spc="-20" dirty="0">
                <a:latin typeface="Raleway"/>
                <a:cs typeface="Raleway"/>
              </a:rPr>
              <a:t> </a:t>
            </a:r>
            <a:r>
              <a:rPr sz="1550" spc="-85" dirty="0">
                <a:latin typeface="Raleway"/>
                <a:cs typeface="Raleway"/>
              </a:rPr>
              <a:t>commands.</a:t>
            </a:r>
            <a:r>
              <a:rPr sz="1550" spc="-65" dirty="0">
                <a:latin typeface="Raleway"/>
                <a:cs typeface="Raleway"/>
              </a:rPr>
              <a:t> </a:t>
            </a:r>
            <a:r>
              <a:rPr sz="1550" spc="-90" dirty="0">
                <a:latin typeface="Raleway"/>
                <a:cs typeface="Raleway"/>
              </a:rPr>
              <a:t>When</a:t>
            </a:r>
            <a:r>
              <a:rPr sz="1550" spc="-15" dirty="0">
                <a:latin typeface="Raleway"/>
                <a:cs typeface="Raleway"/>
              </a:rPr>
              <a:t> </a:t>
            </a:r>
            <a:r>
              <a:rPr sz="1550" spc="-70" dirty="0">
                <a:latin typeface="Raleway"/>
                <a:cs typeface="Raleway"/>
              </a:rPr>
              <a:t>the</a:t>
            </a:r>
            <a:r>
              <a:rPr sz="1550" spc="-60" dirty="0">
                <a:latin typeface="Raleway"/>
                <a:cs typeface="Raleway"/>
              </a:rPr>
              <a:t> </a:t>
            </a:r>
            <a:r>
              <a:rPr sz="1550" spc="-90" dirty="0">
                <a:latin typeface="Raleway"/>
                <a:cs typeface="Raleway"/>
              </a:rPr>
              <a:t>wake</a:t>
            </a:r>
            <a:r>
              <a:rPr sz="1550" spc="-15" dirty="0">
                <a:latin typeface="Raleway"/>
                <a:cs typeface="Raleway"/>
              </a:rPr>
              <a:t> </a:t>
            </a:r>
            <a:r>
              <a:rPr sz="1550" spc="-70" dirty="0">
                <a:latin typeface="Raleway"/>
                <a:cs typeface="Raleway"/>
              </a:rPr>
              <a:t>phrase</a:t>
            </a:r>
            <a:r>
              <a:rPr sz="1550" spc="-45" dirty="0">
                <a:latin typeface="Raleway"/>
                <a:cs typeface="Raleway"/>
              </a:rPr>
              <a:t> </a:t>
            </a:r>
            <a:r>
              <a:rPr sz="1550" spc="-50" dirty="0">
                <a:latin typeface="Raleway"/>
                <a:cs typeface="Raleway"/>
              </a:rPr>
              <a:t>"Hi</a:t>
            </a:r>
            <a:r>
              <a:rPr sz="1550" spc="-15" dirty="0">
                <a:latin typeface="Raleway"/>
                <a:cs typeface="Raleway"/>
              </a:rPr>
              <a:t> </a:t>
            </a:r>
            <a:r>
              <a:rPr sz="1550" spc="-55" dirty="0">
                <a:latin typeface="Raleway"/>
                <a:cs typeface="Raleway"/>
              </a:rPr>
              <a:t>Sri"</a:t>
            </a:r>
            <a:r>
              <a:rPr sz="1550" spc="-45" dirty="0">
                <a:latin typeface="Raleway"/>
                <a:cs typeface="Raleway"/>
              </a:rPr>
              <a:t> </a:t>
            </a:r>
            <a:r>
              <a:rPr sz="1550" spc="-20" dirty="0">
                <a:latin typeface="Raleway"/>
                <a:cs typeface="Raleway"/>
              </a:rPr>
              <a:t>is</a:t>
            </a:r>
            <a:r>
              <a:rPr sz="1550" spc="-15" dirty="0">
                <a:latin typeface="Raleway"/>
                <a:cs typeface="Raleway"/>
              </a:rPr>
              <a:t> </a:t>
            </a:r>
            <a:r>
              <a:rPr sz="1550" spc="-65" dirty="0">
                <a:latin typeface="Raleway"/>
                <a:cs typeface="Raleway"/>
              </a:rPr>
              <a:t>detected,</a:t>
            </a:r>
            <a:r>
              <a:rPr sz="1550" spc="-15" dirty="0">
                <a:latin typeface="Raleway"/>
                <a:cs typeface="Raleway"/>
              </a:rPr>
              <a:t> </a:t>
            </a:r>
            <a:r>
              <a:rPr sz="1550" spc="-60" dirty="0">
                <a:latin typeface="Raleway"/>
                <a:cs typeface="Raleway"/>
              </a:rPr>
              <a:t>the</a:t>
            </a:r>
            <a:r>
              <a:rPr sz="1550" spc="-20" dirty="0">
                <a:latin typeface="Raleway"/>
                <a:cs typeface="Raleway"/>
              </a:rPr>
              <a:t> </a:t>
            </a:r>
            <a:r>
              <a:rPr sz="1550" spc="-60" dirty="0">
                <a:latin typeface="Raleway"/>
                <a:cs typeface="Raleway"/>
              </a:rPr>
              <a:t>assistant</a:t>
            </a:r>
            <a:r>
              <a:rPr sz="1550" spc="-15" dirty="0">
                <a:latin typeface="Raleway"/>
                <a:cs typeface="Raleway"/>
              </a:rPr>
              <a:t> </a:t>
            </a:r>
            <a:r>
              <a:rPr sz="1550" spc="-20" dirty="0">
                <a:latin typeface="Raleway"/>
                <a:cs typeface="Raleway"/>
              </a:rPr>
              <a:t>utilizes </a:t>
            </a:r>
            <a:r>
              <a:rPr sz="1550" spc="-75" dirty="0">
                <a:latin typeface="Raleway"/>
                <a:cs typeface="Raleway"/>
              </a:rPr>
              <a:t>SpeechRecognition</a:t>
            </a:r>
            <a:r>
              <a:rPr sz="1550" dirty="0">
                <a:latin typeface="Raleway"/>
                <a:cs typeface="Raleway"/>
              </a:rPr>
              <a:t> </a:t>
            </a:r>
            <a:r>
              <a:rPr sz="1550" spc="-65" dirty="0">
                <a:latin typeface="Raleway"/>
                <a:cs typeface="Raleway"/>
              </a:rPr>
              <a:t>to</a:t>
            </a:r>
            <a:r>
              <a:rPr sz="1550" spc="5" dirty="0">
                <a:latin typeface="Raleway"/>
                <a:cs typeface="Raleway"/>
              </a:rPr>
              <a:t> </a:t>
            </a:r>
            <a:r>
              <a:rPr sz="1550" spc="-80" dirty="0">
                <a:latin typeface="Raleway"/>
                <a:cs typeface="Raleway"/>
              </a:rPr>
              <a:t>convert</a:t>
            </a:r>
            <a:r>
              <a:rPr sz="1550" spc="5" dirty="0">
                <a:latin typeface="Raleway"/>
                <a:cs typeface="Raleway"/>
              </a:rPr>
              <a:t> </a:t>
            </a:r>
            <a:r>
              <a:rPr sz="1550" spc="-80" dirty="0">
                <a:latin typeface="Raleway"/>
                <a:cs typeface="Raleway"/>
              </a:rPr>
              <a:t>speech</a:t>
            </a:r>
            <a:r>
              <a:rPr sz="1550" spc="5" dirty="0">
                <a:latin typeface="Raleway"/>
                <a:cs typeface="Raleway"/>
              </a:rPr>
              <a:t> </a:t>
            </a:r>
            <a:r>
              <a:rPr sz="1550" spc="-65" dirty="0">
                <a:latin typeface="Raleway"/>
                <a:cs typeface="Raleway"/>
              </a:rPr>
              <a:t>to</a:t>
            </a:r>
            <a:r>
              <a:rPr sz="1550" spc="5" dirty="0">
                <a:latin typeface="Raleway"/>
                <a:cs typeface="Raleway"/>
              </a:rPr>
              <a:t> </a:t>
            </a:r>
            <a:r>
              <a:rPr sz="1550" spc="-60" dirty="0">
                <a:latin typeface="Raleway"/>
                <a:cs typeface="Raleway"/>
              </a:rPr>
              <a:t>text,</a:t>
            </a:r>
            <a:r>
              <a:rPr sz="1550" spc="5" dirty="0">
                <a:latin typeface="Raleway"/>
                <a:cs typeface="Raleway"/>
              </a:rPr>
              <a:t> </a:t>
            </a:r>
            <a:r>
              <a:rPr sz="1550" spc="-80" dirty="0">
                <a:latin typeface="Raleway"/>
                <a:cs typeface="Raleway"/>
              </a:rPr>
              <a:t>processes</a:t>
            </a:r>
            <a:r>
              <a:rPr sz="1550" spc="5" dirty="0">
                <a:latin typeface="Raleway"/>
                <a:cs typeface="Raleway"/>
              </a:rPr>
              <a:t> </a:t>
            </a:r>
            <a:r>
              <a:rPr sz="1550" spc="-60" dirty="0">
                <a:latin typeface="Raleway"/>
                <a:cs typeface="Raleway"/>
              </a:rPr>
              <a:t>the</a:t>
            </a:r>
            <a:r>
              <a:rPr sz="1550" dirty="0">
                <a:latin typeface="Raleway"/>
                <a:cs typeface="Raleway"/>
              </a:rPr>
              <a:t> </a:t>
            </a:r>
            <a:r>
              <a:rPr sz="1550" spc="-70" dirty="0">
                <a:latin typeface="Raleway"/>
                <a:cs typeface="Raleway"/>
              </a:rPr>
              <a:t>request,</a:t>
            </a:r>
            <a:r>
              <a:rPr sz="1550" spc="5" dirty="0">
                <a:latin typeface="Raleway"/>
                <a:cs typeface="Raleway"/>
              </a:rPr>
              <a:t> </a:t>
            </a:r>
            <a:r>
              <a:rPr sz="1550" spc="-70" dirty="0">
                <a:latin typeface="Raleway"/>
                <a:cs typeface="Raleway"/>
              </a:rPr>
              <a:t>and</a:t>
            </a:r>
            <a:r>
              <a:rPr sz="1550" spc="5" dirty="0">
                <a:latin typeface="Raleway"/>
                <a:cs typeface="Raleway"/>
              </a:rPr>
              <a:t> </a:t>
            </a:r>
            <a:r>
              <a:rPr sz="1550" spc="-10" dirty="0">
                <a:latin typeface="Raleway"/>
                <a:cs typeface="Raleway"/>
              </a:rPr>
              <a:t>responds </a:t>
            </a:r>
            <a:r>
              <a:rPr sz="1550" spc="-70" dirty="0">
                <a:latin typeface="Raleway"/>
                <a:cs typeface="Raleway"/>
              </a:rPr>
              <a:t>using</a:t>
            </a:r>
            <a:r>
              <a:rPr sz="1550" dirty="0">
                <a:latin typeface="Raleway"/>
                <a:cs typeface="Raleway"/>
              </a:rPr>
              <a:t> </a:t>
            </a:r>
            <a:r>
              <a:rPr sz="1550" spc="-70" dirty="0">
                <a:latin typeface="Raleway"/>
                <a:cs typeface="Raleway"/>
              </a:rPr>
              <a:t>text-to-</a:t>
            </a:r>
            <a:r>
              <a:rPr sz="1550" spc="-80" dirty="0">
                <a:latin typeface="Raleway"/>
                <a:cs typeface="Raleway"/>
              </a:rPr>
              <a:t>speech</a:t>
            </a:r>
            <a:r>
              <a:rPr sz="1550" dirty="0">
                <a:latin typeface="Raleway"/>
                <a:cs typeface="Raleway"/>
              </a:rPr>
              <a:t> </a:t>
            </a:r>
            <a:r>
              <a:rPr sz="1550" spc="-85" dirty="0">
                <a:latin typeface="Raleway"/>
                <a:cs typeface="Raleway"/>
              </a:rPr>
              <a:t>technology.</a:t>
            </a:r>
            <a:r>
              <a:rPr sz="1550" dirty="0">
                <a:latin typeface="Raleway"/>
                <a:cs typeface="Raleway"/>
              </a:rPr>
              <a:t> </a:t>
            </a:r>
            <a:r>
              <a:rPr sz="1550" spc="-20" dirty="0">
                <a:latin typeface="Raleway"/>
                <a:cs typeface="Raleway"/>
              </a:rPr>
              <a:t>It</a:t>
            </a:r>
            <a:r>
              <a:rPr sz="1550" dirty="0">
                <a:latin typeface="Raleway"/>
                <a:cs typeface="Raleway"/>
              </a:rPr>
              <a:t> </a:t>
            </a:r>
            <a:r>
              <a:rPr sz="1550" spc="-70" dirty="0">
                <a:latin typeface="Raleway"/>
                <a:cs typeface="Raleway"/>
              </a:rPr>
              <a:t>can</a:t>
            </a:r>
            <a:r>
              <a:rPr sz="1550" spc="5" dirty="0">
                <a:latin typeface="Raleway"/>
                <a:cs typeface="Raleway"/>
              </a:rPr>
              <a:t> </a:t>
            </a:r>
            <a:r>
              <a:rPr sz="1550" spc="-70" dirty="0">
                <a:latin typeface="Raleway"/>
                <a:cs typeface="Raleway"/>
              </a:rPr>
              <a:t>report</a:t>
            </a:r>
            <a:r>
              <a:rPr sz="1550" dirty="0">
                <a:latin typeface="Raleway"/>
                <a:cs typeface="Raleway"/>
              </a:rPr>
              <a:t> </a:t>
            </a:r>
            <a:r>
              <a:rPr sz="1550" spc="-75" dirty="0">
                <a:latin typeface="Raleway"/>
                <a:cs typeface="Raleway"/>
              </a:rPr>
              <a:t>current</a:t>
            </a:r>
            <a:r>
              <a:rPr sz="1550" dirty="0">
                <a:latin typeface="Raleway"/>
                <a:cs typeface="Raleway"/>
              </a:rPr>
              <a:t> </a:t>
            </a:r>
            <a:r>
              <a:rPr sz="1550" spc="-65" dirty="0">
                <a:latin typeface="Raleway"/>
                <a:cs typeface="Raleway"/>
              </a:rPr>
              <a:t>time</a:t>
            </a:r>
            <a:r>
              <a:rPr sz="1550" dirty="0">
                <a:latin typeface="Raleway"/>
                <a:cs typeface="Raleway"/>
              </a:rPr>
              <a:t> </a:t>
            </a:r>
            <a:r>
              <a:rPr sz="1550" spc="-70" dirty="0">
                <a:latin typeface="Raleway"/>
                <a:cs typeface="Raleway"/>
              </a:rPr>
              <a:t>and</a:t>
            </a:r>
            <a:r>
              <a:rPr sz="1550" spc="5" dirty="0">
                <a:latin typeface="Raleway"/>
                <a:cs typeface="Raleway"/>
              </a:rPr>
              <a:t> </a:t>
            </a:r>
            <a:r>
              <a:rPr sz="1550" spc="-60" dirty="0">
                <a:latin typeface="Raleway"/>
                <a:cs typeface="Raleway"/>
              </a:rPr>
              <a:t>date,</a:t>
            </a:r>
            <a:r>
              <a:rPr sz="1550" dirty="0">
                <a:latin typeface="Raleway"/>
                <a:cs typeface="Raleway"/>
              </a:rPr>
              <a:t> </a:t>
            </a:r>
            <a:r>
              <a:rPr sz="1550" spc="-80" dirty="0">
                <a:latin typeface="Raleway"/>
                <a:cs typeface="Raleway"/>
              </a:rPr>
              <a:t>perform</a:t>
            </a:r>
            <a:r>
              <a:rPr sz="1550" dirty="0">
                <a:latin typeface="Raleway"/>
                <a:cs typeface="Raleway"/>
              </a:rPr>
              <a:t> </a:t>
            </a:r>
            <a:r>
              <a:rPr sz="1550" spc="-10" dirty="0">
                <a:latin typeface="Raleway"/>
                <a:cs typeface="Raleway"/>
              </a:rPr>
              <a:t>Google </a:t>
            </a:r>
            <a:r>
              <a:rPr sz="1550" spc="-75" dirty="0">
                <a:latin typeface="Raleway"/>
                <a:cs typeface="Raleway"/>
              </a:rPr>
              <a:t>searches</a:t>
            </a:r>
            <a:r>
              <a:rPr sz="1550" dirty="0">
                <a:latin typeface="Raleway"/>
                <a:cs typeface="Raleway"/>
              </a:rPr>
              <a:t> </a:t>
            </a:r>
            <a:r>
              <a:rPr sz="1550" spc="-80" dirty="0">
                <a:latin typeface="Raleway"/>
                <a:cs typeface="Raleway"/>
              </a:rPr>
              <a:t>through</a:t>
            </a:r>
            <a:r>
              <a:rPr sz="1550" dirty="0">
                <a:latin typeface="Raleway"/>
                <a:cs typeface="Raleway"/>
              </a:rPr>
              <a:t> </a:t>
            </a:r>
            <a:r>
              <a:rPr sz="1550" spc="-60" dirty="0">
                <a:latin typeface="Raleway"/>
                <a:cs typeface="Raleway"/>
              </a:rPr>
              <a:t>the</a:t>
            </a:r>
            <a:r>
              <a:rPr sz="1550" dirty="0">
                <a:latin typeface="Raleway"/>
                <a:cs typeface="Raleway"/>
              </a:rPr>
              <a:t> </a:t>
            </a:r>
            <a:r>
              <a:rPr sz="1550" spc="-90" dirty="0">
                <a:latin typeface="Raleway"/>
                <a:cs typeface="Raleway"/>
              </a:rPr>
              <a:t>browser,</a:t>
            </a:r>
            <a:r>
              <a:rPr sz="1550" dirty="0">
                <a:latin typeface="Raleway"/>
                <a:cs typeface="Raleway"/>
              </a:rPr>
              <a:t> </a:t>
            </a:r>
            <a:r>
              <a:rPr sz="1550" spc="-70" dirty="0">
                <a:latin typeface="Raleway"/>
                <a:cs typeface="Raleway"/>
              </a:rPr>
              <a:t>and</a:t>
            </a:r>
            <a:r>
              <a:rPr sz="1550" dirty="0">
                <a:latin typeface="Raleway"/>
                <a:cs typeface="Raleway"/>
              </a:rPr>
              <a:t> </a:t>
            </a:r>
            <a:r>
              <a:rPr sz="1550" spc="-80" dirty="0">
                <a:latin typeface="Raleway"/>
                <a:cs typeface="Raleway"/>
              </a:rPr>
              <a:t>provide</a:t>
            </a:r>
            <a:r>
              <a:rPr sz="1550" spc="5" dirty="0">
                <a:latin typeface="Raleway"/>
                <a:cs typeface="Raleway"/>
              </a:rPr>
              <a:t> </a:t>
            </a:r>
            <a:r>
              <a:rPr sz="1550" spc="-65" dirty="0">
                <a:latin typeface="Raleway"/>
                <a:cs typeface="Raleway"/>
              </a:rPr>
              <a:t>personalized</a:t>
            </a:r>
            <a:r>
              <a:rPr sz="1550" dirty="0">
                <a:latin typeface="Raleway"/>
                <a:cs typeface="Raleway"/>
              </a:rPr>
              <a:t> </a:t>
            </a:r>
            <a:r>
              <a:rPr sz="1550" spc="-80" dirty="0">
                <a:latin typeface="Raleway"/>
                <a:cs typeface="Raleway"/>
              </a:rPr>
              <a:t>responses</a:t>
            </a:r>
            <a:r>
              <a:rPr sz="1550" dirty="0">
                <a:latin typeface="Raleway"/>
                <a:cs typeface="Raleway"/>
              </a:rPr>
              <a:t> </a:t>
            </a:r>
            <a:r>
              <a:rPr sz="1550" spc="-65" dirty="0">
                <a:latin typeface="Raleway"/>
                <a:cs typeface="Raleway"/>
              </a:rPr>
              <a:t>to</a:t>
            </a:r>
            <a:r>
              <a:rPr sz="1550" dirty="0">
                <a:latin typeface="Raleway"/>
                <a:cs typeface="Raleway"/>
              </a:rPr>
              <a:t> </a:t>
            </a:r>
            <a:r>
              <a:rPr sz="1550" spc="-10" dirty="0">
                <a:latin typeface="Raleway"/>
                <a:cs typeface="Raleway"/>
              </a:rPr>
              <a:t>common </a:t>
            </a:r>
            <a:r>
              <a:rPr sz="1550" spc="-70" dirty="0">
                <a:latin typeface="Raleway"/>
                <a:cs typeface="Raleway"/>
              </a:rPr>
              <a:t>queries</a:t>
            </a:r>
            <a:r>
              <a:rPr sz="1550" spc="-5" dirty="0">
                <a:latin typeface="Raleway"/>
                <a:cs typeface="Raleway"/>
              </a:rPr>
              <a:t> </a:t>
            </a:r>
            <a:r>
              <a:rPr sz="1550" dirty="0">
                <a:latin typeface="Raleway"/>
                <a:cs typeface="Raleway"/>
              </a:rPr>
              <a:t>-</a:t>
            </a:r>
            <a:r>
              <a:rPr sz="1550" spc="-5" dirty="0">
                <a:latin typeface="Raleway"/>
                <a:cs typeface="Raleway"/>
              </a:rPr>
              <a:t> </a:t>
            </a:r>
            <a:r>
              <a:rPr sz="1550" spc="-50" dirty="0">
                <a:latin typeface="Raleway"/>
                <a:cs typeface="Raleway"/>
              </a:rPr>
              <a:t>all</a:t>
            </a:r>
            <a:r>
              <a:rPr sz="1550" spc="-55" dirty="0">
                <a:latin typeface="Raleway"/>
                <a:cs typeface="Raleway"/>
              </a:rPr>
              <a:t> </a:t>
            </a:r>
            <a:r>
              <a:rPr sz="1550" spc="-80" dirty="0">
                <a:latin typeface="Raleway"/>
                <a:cs typeface="Raleway"/>
              </a:rPr>
              <a:t>through</a:t>
            </a:r>
            <a:r>
              <a:rPr sz="1550" dirty="0">
                <a:latin typeface="Raleway"/>
                <a:cs typeface="Raleway"/>
              </a:rPr>
              <a:t> a</a:t>
            </a:r>
            <a:r>
              <a:rPr sz="1550" spc="-5" dirty="0">
                <a:latin typeface="Raleway"/>
                <a:cs typeface="Raleway"/>
              </a:rPr>
              <a:t> </a:t>
            </a:r>
            <a:r>
              <a:rPr sz="1550" spc="-70" dirty="0">
                <a:latin typeface="Raleway"/>
                <a:cs typeface="Raleway"/>
              </a:rPr>
              <a:t>natural</a:t>
            </a:r>
            <a:r>
              <a:rPr sz="1550" spc="-95" dirty="0">
                <a:latin typeface="Raleway"/>
                <a:cs typeface="Raleway"/>
              </a:rPr>
              <a:t> </a:t>
            </a:r>
            <a:r>
              <a:rPr sz="1550" spc="-75" dirty="0">
                <a:latin typeface="Raleway"/>
                <a:cs typeface="Raleway"/>
              </a:rPr>
              <a:t>voice</a:t>
            </a:r>
            <a:r>
              <a:rPr sz="1550" spc="-5" dirty="0">
                <a:latin typeface="Raleway"/>
                <a:cs typeface="Raleway"/>
              </a:rPr>
              <a:t> </a:t>
            </a:r>
            <a:r>
              <a:rPr sz="1550" spc="-65" dirty="0">
                <a:latin typeface="Raleway"/>
                <a:cs typeface="Raleway"/>
              </a:rPr>
              <a:t>interface</a:t>
            </a:r>
            <a:r>
              <a:rPr sz="1550" spc="-45" dirty="0">
                <a:latin typeface="Raleway"/>
                <a:cs typeface="Raleway"/>
              </a:rPr>
              <a:t> </a:t>
            </a:r>
            <a:r>
              <a:rPr sz="1550" spc="-70" dirty="0">
                <a:latin typeface="Raleway"/>
                <a:cs typeface="Raleway"/>
              </a:rPr>
              <a:t>without</a:t>
            </a:r>
            <a:r>
              <a:rPr sz="1550" spc="-5" dirty="0">
                <a:latin typeface="Raleway"/>
                <a:cs typeface="Raleway"/>
              </a:rPr>
              <a:t> </a:t>
            </a:r>
            <a:r>
              <a:rPr sz="1550" spc="-70" dirty="0">
                <a:latin typeface="Raleway"/>
                <a:cs typeface="Raleway"/>
              </a:rPr>
              <a:t>requiring</a:t>
            </a:r>
            <a:r>
              <a:rPr sz="1550" spc="-5" dirty="0">
                <a:latin typeface="Raleway"/>
                <a:cs typeface="Raleway"/>
              </a:rPr>
              <a:t> </a:t>
            </a:r>
            <a:r>
              <a:rPr sz="1550" spc="-75" dirty="0">
                <a:latin typeface="Raleway"/>
                <a:cs typeface="Raleway"/>
              </a:rPr>
              <a:t>manual</a:t>
            </a:r>
            <a:r>
              <a:rPr sz="1550" spc="-50" dirty="0">
                <a:latin typeface="Raleway"/>
                <a:cs typeface="Raleway"/>
              </a:rPr>
              <a:t> </a:t>
            </a:r>
            <a:r>
              <a:rPr sz="1550" spc="-10" dirty="0">
                <a:latin typeface="Raleway"/>
                <a:cs typeface="Raleway"/>
              </a:rPr>
              <a:t>activation.</a:t>
            </a:r>
            <a:endParaRPr sz="1550">
              <a:latin typeface="Raleway"/>
              <a:cs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6899" y="374015"/>
            <a:ext cx="811530" cy="190500"/>
          </a:xfrm>
          <a:prstGeom prst="rect">
            <a:avLst/>
          </a:prstGeom>
        </p:spPr>
        <p:txBody>
          <a:bodyPr vert="horz" wrap="square" lIns="0" tIns="16510" rIns="0" bIns="0" rtlCol="0">
            <a:spAutoFit/>
          </a:bodyPr>
          <a:lstStyle/>
          <a:p>
            <a:pPr marL="12700">
              <a:lnSpc>
                <a:spcPct val="100000"/>
              </a:lnSpc>
              <a:spcBef>
                <a:spcPts val="130"/>
              </a:spcBef>
            </a:pPr>
            <a:r>
              <a:rPr sz="1050" b="1" spc="-90" dirty="0">
                <a:latin typeface="Arial Narrow"/>
                <a:cs typeface="Arial Narrow"/>
              </a:rPr>
              <a:t>OASIS</a:t>
            </a:r>
            <a:r>
              <a:rPr sz="1050" b="1" spc="-15" dirty="0">
                <a:latin typeface="Arial Narrow"/>
                <a:cs typeface="Arial Narrow"/>
              </a:rPr>
              <a:t> </a:t>
            </a:r>
            <a:r>
              <a:rPr sz="1050" b="1" spc="-80" dirty="0">
                <a:latin typeface="Arial Narrow"/>
                <a:cs typeface="Arial Narrow"/>
              </a:rPr>
              <a:t>INFOBYTE</a:t>
            </a:r>
            <a:endParaRPr sz="1050">
              <a:latin typeface="Arial Narrow"/>
              <a:cs typeface="Arial Narrow"/>
            </a:endParaRPr>
          </a:p>
        </p:txBody>
      </p:sp>
      <p:grpSp>
        <p:nvGrpSpPr>
          <p:cNvPr id="3" name="object 3"/>
          <p:cNvGrpSpPr/>
          <p:nvPr/>
        </p:nvGrpSpPr>
        <p:grpSpPr>
          <a:xfrm>
            <a:off x="800099" y="3133724"/>
            <a:ext cx="11010900" cy="3419476"/>
            <a:chOff x="800099" y="3133724"/>
            <a:chExt cx="11010900" cy="3419476"/>
          </a:xfrm>
        </p:grpSpPr>
        <p:sp>
          <p:nvSpPr>
            <p:cNvPr id="4" name="object 4"/>
            <p:cNvSpPr/>
            <p:nvPr/>
          </p:nvSpPr>
          <p:spPr>
            <a:xfrm>
              <a:off x="11353799" y="6096000"/>
              <a:ext cx="457200" cy="457200"/>
            </a:xfrm>
            <a:custGeom>
              <a:avLst/>
              <a:gdLst/>
              <a:ahLst/>
              <a:cxnLst/>
              <a:rect l="l" t="t" r="r" b="b"/>
              <a:pathLst>
                <a:path w="457200" h="457200">
                  <a:moveTo>
                    <a:pt x="236086" y="457199"/>
                  </a:moveTo>
                  <a:lnTo>
                    <a:pt x="221113" y="457199"/>
                  </a:lnTo>
                  <a:lnTo>
                    <a:pt x="213643" y="456832"/>
                  </a:lnTo>
                  <a:lnTo>
                    <a:pt x="169404" y="449528"/>
                  </a:lnTo>
                  <a:lnTo>
                    <a:pt x="127441" y="433735"/>
                  </a:lnTo>
                  <a:lnTo>
                    <a:pt x="89365" y="410059"/>
                  </a:lnTo>
                  <a:lnTo>
                    <a:pt x="56639" y="379409"/>
                  </a:lnTo>
                  <a:lnTo>
                    <a:pt x="30521" y="342963"/>
                  </a:lnTo>
                  <a:lnTo>
                    <a:pt x="12016" y="302122"/>
                  </a:lnTo>
                  <a:lnTo>
                    <a:pt x="1833" y="258456"/>
                  </a:lnTo>
                  <a:lnTo>
                    <a:pt x="0" y="236086"/>
                  </a:lnTo>
                  <a:lnTo>
                    <a:pt x="0" y="221112"/>
                  </a:lnTo>
                  <a:lnTo>
                    <a:pt x="5853" y="176658"/>
                  </a:lnTo>
                  <a:lnTo>
                    <a:pt x="20266" y="134201"/>
                  </a:lnTo>
                  <a:lnTo>
                    <a:pt x="42685" y="95370"/>
                  </a:lnTo>
                  <a:lnTo>
                    <a:pt x="72249" y="61660"/>
                  </a:lnTo>
                  <a:lnTo>
                    <a:pt x="107822" y="34365"/>
                  </a:lnTo>
                  <a:lnTo>
                    <a:pt x="148035" y="14535"/>
                  </a:lnTo>
                  <a:lnTo>
                    <a:pt x="191345" y="2931"/>
                  </a:lnTo>
                  <a:lnTo>
                    <a:pt x="221113" y="0"/>
                  </a:lnTo>
                  <a:lnTo>
                    <a:pt x="236086" y="0"/>
                  </a:lnTo>
                  <a:lnTo>
                    <a:pt x="280539" y="5852"/>
                  </a:lnTo>
                  <a:lnTo>
                    <a:pt x="322997" y="20265"/>
                  </a:lnTo>
                  <a:lnTo>
                    <a:pt x="361829" y="42683"/>
                  </a:lnTo>
                  <a:lnTo>
                    <a:pt x="395538" y="72249"/>
                  </a:lnTo>
                  <a:lnTo>
                    <a:pt x="422833" y="107821"/>
                  </a:lnTo>
                  <a:lnTo>
                    <a:pt x="442663" y="148035"/>
                  </a:lnTo>
                  <a:lnTo>
                    <a:pt x="454268" y="191344"/>
                  </a:lnTo>
                  <a:lnTo>
                    <a:pt x="457201" y="221112"/>
                  </a:lnTo>
                  <a:lnTo>
                    <a:pt x="457199" y="228599"/>
                  </a:lnTo>
                  <a:lnTo>
                    <a:pt x="457201" y="236086"/>
                  </a:lnTo>
                  <a:lnTo>
                    <a:pt x="451346" y="280539"/>
                  </a:lnTo>
                  <a:lnTo>
                    <a:pt x="436933" y="322997"/>
                  </a:lnTo>
                  <a:lnTo>
                    <a:pt x="414515" y="361827"/>
                  </a:lnTo>
                  <a:lnTo>
                    <a:pt x="384950" y="395538"/>
                  </a:lnTo>
                  <a:lnTo>
                    <a:pt x="349377" y="422832"/>
                  </a:lnTo>
                  <a:lnTo>
                    <a:pt x="309164" y="442663"/>
                  </a:lnTo>
                  <a:lnTo>
                    <a:pt x="265854" y="454267"/>
                  </a:lnTo>
                  <a:lnTo>
                    <a:pt x="243556" y="456832"/>
                  </a:lnTo>
                  <a:lnTo>
                    <a:pt x="236086" y="457199"/>
                  </a:lnTo>
                  <a:close/>
                </a:path>
              </a:pathLst>
            </a:custGeom>
            <a:solidFill>
              <a:srgbClr val="FFFFFF"/>
            </a:solidFill>
          </p:spPr>
          <p:txBody>
            <a:bodyPr wrap="square" lIns="0" tIns="0" rIns="0" bIns="0" rtlCol="0"/>
            <a:lstStyle/>
            <a:p>
              <a:endParaRPr/>
            </a:p>
          </p:txBody>
        </p:sp>
        <p:pic>
          <p:nvPicPr>
            <p:cNvPr id="5" name="object 5"/>
            <p:cNvPicPr/>
            <p:nvPr/>
          </p:nvPicPr>
          <p:blipFill>
            <a:blip r:embed="rId2" cstate="print"/>
            <a:stretch>
              <a:fillRect/>
            </a:stretch>
          </p:blipFill>
          <p:spPr>
            <a:xfrm>
              <a:off x="11547871" y="6240065"/>
              <a:ext cx="97594" cy="169068"/>
            </a:xfrm>
            <a:prstGeom prst="rect">
              <a:avLst/>
            </a:prstGeom>
          </p:spPr>
        </p:pic>
        <p:pic>
          <p:nvPicPr>
            <p:cNvPr id="6" name="object 6"/>
            <p:cNvPicPr/>
            <p:nvPr/>
          </p:nvPicPr>
          <p:blipFill>
            <a:blip r:embed="rId3" cstate="print"/>
            <a:stretch>
              <a:fillRect/>
            </a:stretch>
          </p:blipFill>
          <p:spPr>
            <a:xfrm>
              <a:off x="823912" y="3133724"/>
              <a:ext cx="104774" cy="152399"/>
            </a:xfrm>
            <a:prstGeom prst="rect">
              <a:avLst/>
            </a:prstGeom>
          </p:spPr>
        </p:pic>
        <p:pic>
          <p:nvPicPr>
            <p:cNvPr id="7" name="object 7"/>
            <p:cNvPicPr/>
            <p:nvPr/>
          </p:nvPicPr>
          <p:blipFill>
            <a:blip r:embed="rId4" cstate="print"/>
            <a:stretch>
              <a:fillRect/>
            </a:stretch>
          </p:blipFill>
          <p:spPr>
            <a:xfrm>
              <a:off x="800099" y="4238624"/>
              <a:ext cx="152399" cy="152399"/>
            </a:xfrm>
            <a:prstGeom prst="rect">
              <a:avLst/>
            </a:prstGeom>
          </p:spPr>
        </p:pic>
        <p:pic>
          <p:nvPicPr>
            <p:cNvPr id="8" name="object 8"/>
            <p:cNvPicPr/>
            <p:nvPr/>
          </p:nvPicPr>
          <p:blipFill>
            <a:blip r:embed="rId5" cstate="print"/>
            <a:stretch>
              <a:fillRect/>
            </a:stretch>
          </p:blipFill>
          <p:spPr>
            <a:xfrm>
              <a:off x="6134099" y="3133724"/>
              <a:ext cx="153322" cy="153352"/>
            </a:xfrm>
            <a:prstGeom prst="rect">
              <a:avLst/>
            </a:prstGeom>
          </p:spPr>
        </p:pic>
        <p:pic>
          <p:nvPicPr>
            <p:cNvPr id="9" name="object 9"/>
            <p:cNvPicPr/>
            <p:nvPr/>
          </p:nvPicPr>
          <p:blipFill>
            <a:blip r:embed="rId6" cstate="print"/>
            <a:stretch>
              <a:fillRect/>
            </a:stretch>
          </p:blipFill>
          <p:spPr>
            <a:xfrm>
              <a:off x="6133712" y="3943349"/>
              <a:ext cx="152786" cy="133379"/>
            </a:xfrm>
            <a:prstGeom prst="rect">
              <a:avLst/>
            </a:prstGeom>
          </p:spPr>
        </p:pic>
      </p:grpSp>
      <p:sp>
        <p:nvSpPr>
          <p:cNvPr id="12" name="object 12"/>
          <p:cNvSpPr txBox="1">
            <a:spLocks noGrp="1"/>
          </p:cNvSpPr>
          <p:nvPr>
            <p:ph type="title"/>
          </p:nvPr>
        </p:nvSpPr>
        <p:spPr>
          <a:xfrm>
            <a:off x="749299" y="806450"/>
            <a:ext cx="8193405" cy="1955164"/>
          </a:xfrm>
          <a:prstGeom prst="rect">
            <a:avLst/>
          </a:prstGeom>
        </p:spPr>
        <p:txBody>
          <a:bodyPr vert="horz" wrap="square" lIns="0" tIns="12700" rIns="0" bIns="0" rtlCol="0">
            <a:spAutoFit/>
          </a:bodyPr>
          <a:lstStyle/>
          <a:p>
            <a:pPr marL="12700">
              <a:lnSpc>
                <a:spcPts val="7600"/>
              </a:lnSpc>
              <a:spcBef>
                <a:spcPts val="100"/>
              </a:spcBef>
            </a:pPr>
            <a:r>
              <a:rPr sz="6600" spc="-545" dirty="0"/>
              <a:t>KEY</a:t>
            </a:r>
            <a:r>
              <a:rPr sz="6600" spc="-250" dirty="0"/>
              <a:t> </a:t>
            </a:r>
            <a:r>
              <a:rPr sz="6600" spc="-625" dirty="0"/>
              <a:t>FEATURES</a:t>
            </a:r>
            <a:endParaRPr sz="6600"/>
          </a:p>
          <a:p>
            <a:pPr marL="12700">
              <a:lnSpc>
                <a:spcPts val="7595"/>
              </a:lnSpc>
            </a:pPr>
            <a:r>
              <a:rPr sz="6600" spc="-570" dirty="0"/>
              <a:t>VOICE</a:t>
            </a:r>
            <a:r>
              <a:rPr sz="6600" spc="-155" dirty="0"/>
              <a:t> </a:t>
            </a:r>
            <a:r>
              <a:rPr sz="6600" spc="-420" dirty="0"/>
              <a:t>ASSISTANT</a:t>
            </a:r>
            <a:r>
              <a:rPr sz="6600" spc="-250" dirty="0"/>
              <a:t> </a:t>
            </a:r>
            <a:r>
              <a:rPr sz="6600" spc="75" dirty="0"/>
              <a:t>"HI</a:t>
            </a:r>
            <a:r>
              <a:rPr sz="6600" spc="-150" dirty="0"/>
              <a:t> </a:t>
            </a:r>
            <a:r>
              <a:rPr sz="6600" spc="-60" dirty="0"/>
              <a:t>SRI"</a:t>
            </a:r>
            <a:endParaRPr sz="6600"/>
          </a:p>
        </p:txBody>
      </p:sp>
      <p:sp>
        <p:nvSpPr>
          <p:cNvPr id="13" name="object 13"/>
          <p:cNvSpPr txBox="1"/>
          <p:nvPr/>
        </p:nvSpPr>
        <p:spPr>
          <a:xfrm>
            <a:off x="1130300" y="3010400"/>
            <a:ext cx="4201795" cy="2044700"/>
          </a:xfrm>
          <a:prstGeom prst="rect">
            <a:avLst/>
          </a:prstGeom>
        </p:spPr>
        <p:txBody>
          <a:bodyPr vert="horz" wrap="square" lIns="0" tIns="12700" rIns="0" bIns="0" rtlCol="0">
            <a:spAutoFit/>
          </a:bodyPr>
          <a:lstStyle/>
          <a:p>
            <a:pPr marL="12700" marR="22860">
              <a:lnSpc>
                <a:spcPct val="121200"/>
              </a:lnSpc>
              <a:spcBef>
                <a:spcPts val="100"/>
              </a:spcBef>
            </a:pPr>
            <a:r>
              <a:rPr sz="1650" b="1" spc="-125" dirty="0">
                <a:latin typeface="Raleway"/>
                <a:cs typeface="Raleway"/>
              </a:rPr>
              <a:t>Wake</a:t>
            </a:r>
            <a:r>
              <a:rPr sz="1650" b="1" spc="-15" dirty="0">
                <a:latin typeface="Raleway"/>
                <a:cs typeface="Raleway"/>
              </a:rPr>
              <a:t> </a:t>
            </a:r>
            <a:r>
              <a:rPr sz="1650" b="1" spc="-95" dirty="0">
                <a:latin typeface="Raleway"/>
                <a:cs typeface="Raleway"/>
              </a:rPr>
              <a:t>Word</a:t>
            </a:r>
            <a:r>
              <a:rPr sz="1650" b="1" spc="-5" dirty="0">
                <a:latin typeface="Raleway"/>
                <a:cs typeface="Raleway"/>
              </a:rPr>
              <a:t> </a:t>
            </a:r>
            <a:r>
              <a:rPr sz="1650" b="1" spc="-45" dirty="0">
                <a:latin typeface="Raleway"/>
                <a:cs typeface="Raleway"/>
              </a:rPr>
              <a:t>Detection:</a:t>
            </a:r>
            <a:r>
              <a:rPr sz="1650" b="1" spc="-55" dirty="0">
                <a:latin typeface="Raleway"/>
                <a:cs typeface="Raleway"/>
              </a:rPr>
              <a:t> </a:t>
            </a:r>
            <a:r>
              <a:rPr sz="1650" spc="-40" dirty="0">
                <a:latin typeface="Raleway"/>
                <a:cs typeface="Raleway"/>
              </a:rPr>
              <a:t>The</a:t>
            </a:r>
            <a:r>
              <a:rPr sz="1650" spc="-35" dirty="0">
                <a:latin typeface="Raleway"/>
                <a:cs typeface="Raleway"/>
              </a:rPr>
              <a:t> </a:t>
            </a:r>
            <a:r>
              <a:rPr sz="1650" spc="-30" dirty="0">
                <a:latin typeface="Raleway"/>
                <a:cs typeface="Raleway"/>
              </a:rPr>
              <a:t>assistant</a:t>
            </a:r>
            <a:r>
              <a:rPr sz="1650" spc="-15" dirty="0">
                <a:latin typeface="Raleway"/>
                <a:cs typeface="Raleway"/>
              </a:rPr>
              <a:t> </a:t>
            </a:r>
            <a:r>
              <a:rPr sz="1650" spc="-35" dirty="0">
                <a:latin typeface="Raleway"/>
                <a:cs typeface="Raleway"/>
              </a:rPr>
              <a:t>actively </a:t>
            </a:r>
            <a:r>
              <a:rPr sz="1650" spc="-25" dirty="0">
                <a:latin typeface="Raleway"/>
                <a:cs typeface="Raleway"/>
              </a:rPr>
              <a:t>listens</a:t>
            </a:r>
            <a:r>
              <a:rPr sz="1650" spc="-85" dirty="0">
                <a:latin typeface="Raleway"/>
                <a:cs typeface="Raleway"/>
              </a:rPr>
              <a:t> </a:t>
            </a:r>
            <a:r>
              <a:rPr sz="1650" spc="-30" dirty="0">
                <a:latin typeface="Raleway"/>
                <a:cs typeface="Raleway"/>
              </a:rPr>
              <a:t>for</a:t>
            </a:r>
            <a:r>
              <a:rPr sz="1650" spc="-75" dirty="0">
                <a:latin typeface="Raleway"/>
                <a:cs typeface="Raleway"/>
              </a:rPr>
              <a:t> </a:t>
            </a:r>
            <a:r>
              <a:rPr sz="1650" spc="-20" dirty="0">
                <a:latin typeface="Raleway"/>
                <a:cs typeface="Raleway"/>
              </a:rPr>
              <a:t>the</a:t>
            </a:r>
            <a:r>
              <a:rPr sz="1650" spc="-60" dirty="0">
                <a:latin typeface="Raleway"/>
                <a:cs typeface="Raleway"/>
              </a:rPr>
              <a:t> </a:t>
            </a:r>
            <a:r>
              <a:rPr sz="1650" spc="-30" dirty="0">
                <a:latin typeface="Raleway"/>
                <a:cs typeface="Raleway"/>
              </a:rPr>
              <a:t>trigger</a:t>
            </a:r>
            <a:r>
              <a:rPr sz="1650" spc="-75" dirty="0">
                <a:latin typeface="Raleway"/>
                <a:cs typeface="Raleway"/>
              </a:rPr>
              <a:t> </a:t>
            </a:r>
            <a:r>
              <a:rPr sz="1650" spc="-45" dirty="0">
                <a:latin typeface="Raleway"/>
                <a:cs typeface="Raleway"/>
              </a:rPr>
              <a:t>phrase</a:t>
            </a:r>
            <a:r>
              <a:rPr sz="1650" spc="-60" dirty="0">
                <a:latin typeface="Raleway"/>
                <a:cs typeface="Raleway"/>
              </a:rPr>
              <a:t> </a:t>
            </a:r>
            <a:r>
              <a:rPr sz="1650" dirty="0">
                <a:latin typeface="Raleway"/>
                <a:cs typeface="Raleway"/>
              </a:rPr>
              <a:t>"Hi</a:t>
            </a:r>
            <a:r>
              <a:rPr sz="1650" spc="-55" dirty="0">
                <a:latin typeface="Raleway"/>
                <a:cs typeface="Raleway"/>
              </a:rPr>
              <a:t> </a:t>
            </a:r>
            <a:r>
              <a:rPr sz="1650" spc="-10" dirty="0">
                <a:latin typeface="Raleway"/>
                <a:cs typeface="Raleway"/>
              </a:rPr>
              <a:t>Sri"</a:t>
            </a:r>
            <a:r>
              <a:rPr sz="1650" spc="-80" dirty="0">
                <a:latin typeface="Raleway"/>
                <a:cs typeface="Raleway"/>
              </a:rPr>
              <a:t> </a:t>
            </a:r>
            <a:r>
              <a:rPr sz="1650" dirty="0">
                <a:latin typeface="Raleway"/>
                <a:cs typeface="Raleway"/>
              </a:rPr>
              <a:t>to</a:t>
            </a:r>
            <a:r>
              <a:rPr sz="1650" spc="-55" dirty="0">
                <a:latin typeface="Raleway"/>
                <a:cs typeface="Raleway"/>
              </a:rPr>
              <a:t> </a:t>
            </a:r>
            <a:r>
              <a:rPr sz="1650" spc="-10" dirty="0">
                <a:latin typeface="Raleway"/>
                <a:cs typeface="Raleway"/>
              </a:rPr>
              <a:t>begin </a:t>
            </a:r>
            <a:r>
              <a:rPr sz="1650" spc="-45" dirty="0">
                <a:latin typeface="Raleway"/>
                <a:cs typeface="Raleway"/>
              </a:rPr>
              <a:t>processing</a:t>
            </a:r>
            <a:r>
              <a:rPr sz="1650" spc="-30" dirty="0">
                <a:latin typeface="Raleway"/>
                <a:cs typeface="Raleway"/>
              </a:rPr>
              <a:t> </a:t>
            </a:r>
            <a:r>
              <a:rPr sz="1650" spc="-10" dirty="0">
                <a:latin typeface="Raleway"/>
                <a:cs typeface="Raleway"/>
              </a:rPr>
              <a:t>commands</a:t>
            </a:r>
            <a:endParaRPr sz="1650">
              <a:latin typeface="Raleway"/>
              <a:cs typeface="Raleway"/>
            </a:endParaRPr>
          </a:p>
          <a:p>
            <a:pPr marL="12700" marR="5080">
              <a:lnSpc>
                <a:spcPct val="121200"/>
              </a:lnSpc>
              <a:spcBef>
                <a:spcPts val="1500"/>
              </a:spcBef>
            </a:pPr>
            <a:r>
              <a:rPr sz="1650" b="1" spc="-55" dirty="0">
                <a:latin typeface="Raleway"/>
                <a:cs typeface="Raleway"/>
              </a:rPr>
              <a:t>Time</a:t>
            </a:r>
            <a:r>
              <a:rPr sz="1650" b="1" spc="-45" dirty="0">
                <a:latin typeface="Raleway"/>
                <a:cs typeface="Raleway"/>
              </a:rPr>
              <a:t> </a:t>
            </a:r>
            <a:r>
              <a:rPr sz="1650" b="1" dirty="0">
                <a:latin typeface="Raleway"/>
                <a:cs typeface="Raleway"/>
              </a:rPr>
              <a:t>&amp;</a:t>
            </a:r>
            <a:r>
              <a:rPr sz="1650" b="1" spc="-55" dirty="0">
                <a:latin typeface="Raleway"/>
                <a:cs typeface="Raleway"/>
              </a:rPr>
              <a:t> Date</a:t>
            </a:r>
            <a:r>
              <a:rPr sz="1650" b="1" spc="-45" dirty="0">
                <a:latin typeface="Raleway"/>
                <a:cs typeface="Raleway"/>
              </a:rPr>
              <a:t> </a:t>
            </a:r>
            <a:r>
              <a:rPr sz="1650" b="1" spc="-40" dirty="0">
                <a:latin typeface="Raleway"/>
                <a:cs typeface="Raleway"/>
              </a:rPr>
              <a:t>Reporting:</a:t>
            </a:r>
            <a:r>
              <a:rPr sz="1650" b="1" spc="-30" dirty="0">
                <a:latin typeface="Raleway"/>
                <a:cs typeface="Raleway"/>
              </a:rPr>
              <a:t> </a:t>
            </a:r>
            <a:r>
              <a:rPr sz="1650" spc="-45" dirty="0">
                <a:latin typeface="Raleway"/>
                <a:cs typeface="Raleway"/>
              </a:rPr>
              <a:t>Provides</a:t>
            </a:r>
            <a:r>
              <a:rPr sz="1650" spc="-50" dirty="0">
                <a:latin typeface="Raleway"/>
                <a:cs typeface="Raleway"/>
              </a:rPr>
              <a:t> </a:t>
            </a:r>
            <a:r>
              <a:rPr sz="1650" spc="-10" dirty="0">
                <a:latin typeface="Raleway"/>
                <a:cs typeface="Raleway"/>
              </a:rPr>
              <a:t>accurate </a:t>
            </a:r>
            <a:r>
              <a:rPr sz="1650" spc="-40" dirty="0">
                <a:latin typeface="Raleway"/>
                <a:cs typeface="Raleway"/>
              </a:rPr>
              <a:t>information</a:t>
            </a:r>
            <a:r>
              <a:rPr sz="1650" spc="-55" dirty="0">
                <a:latin typeface="Raleway"/>
                <a:cs typeface="Raleway"/>
              </a:rPr>
              <a:t> </a:t>
            </a:r>
            <a:r>
              <a:rPr sz="1650" spc="-35" dirty="0">
                <a:latin typeface="Raleway"/>
                <a:cs typeface="Raleway"/>
              </a:rPr>
              <a:t>about</a:t>
            </a:r>
            <a:r>
              <a:rPr sz="1650" spc="-55" dirty="0">
                <a:latin typeface="Raleway"/>
                <a:cs typeface="Raleway"/>
              </a:rPr>
              <a:t> </a:t>
            </a:r>
            <a:r>
              <a:rPr sz="1650" spc="-35" dirty="0">
                <a:latin typeface="Raleway"/>
                <a:cs typeface="Raleway"/>
              </a:rPr>
              <a:t>current</a:t>
            </a:r>
            <a:r>
              <a:rPr sz="1650" spc="-60" dirty="0">
                <a:latin typeface="Raleway"/>
                <a:cs typeface="Raleway"/>
              </a:rPr>
              <a:t> </a:t>
            </a:r>
            <a:r>
              <a:rPr sz="1650" spc="-20" dirty="0">
                <a:latin typeface="Raleway"/>
                <a:cs typeface="Raleway"/>
              </a:rPr>
              <a:t>time,</a:t>
            </a:r>
            <a:r>
              <a:rPr sz="1650" spc="-55" dirty="0">
                <a:latin typeface="Raleway"/>
                <a:cs typeface="Raleway"/>
              </a:rPr>
              <a:t> </a:t>
            </a:r>
            <a:r>
              <a:rPr sz="1650" spc="-25" dirty="0">
                <a:latin typeface="Raleway"/>
                <a:cs typeface="Raleway"/>
              </a:rPr>
              <a:t>date,</a:t>
            </a:r>
            <a:r>
              <a:rPr sz="1650" spc="-55" dirty="0">
                <a:latin typeface="Raleway"/>
                <a:cs typeface="Raleway"/>
              </a:rPr>
              <a:t> </a:t>
            </a:r>
            <a:r>
              <a:rPr sz="1650" spc="-40" dirty="0">
                <a:latin typeface="Raleway"/>
                <a:cs typeface="Raleway"/>
              </a:rPr>
              <a:t>and</a:t>
            </a:r>
            <a:r>
              <a:rPr sz="1650" spc="-55" dirty="0">
                <a:latin typeface="Raleway"/>
                <a:cs typeface="Raleway"/>
              </a:rPr>
              <a:t> </a:t>
            </a:r>
            <a:r>
              <a:rPr sz="1650" spc="-40" dirty="0">
                <a:latin typeface="Raleway"/>
                <a:cs typeface="Raleway"/>
              </a:rPr>
              <a:t>day </a:t>
            </a:r>
            <a:r>
              <a:rPr sz="1650" spc="-60" dirty="0">
                <a:latin typeface="Raleway"/>
                <a:cs typeface="Raleway"/>
              </a:rPr>
              <a:t>when</a:t>
            </a:r>
            <a:r>
              <a:rPr sz="1650" spc="-35" dirty="0">
                <a:latin typeface="Raleway"/>
                <a:cs typeface="Raleway"/>
              </a:rPr>
              <a:t> </a:t>
            </a:r>
            <a:r>
              <a:rPr sz="1650" spc="-10" dirty="0">
                <a:latin typeface="Raleway"/>
                <a:cs typeface="Raleway"/>
              </a:rPr>
              <a:t>requested</a:t>
            </a:r>
            <a:endParaRPr sz="1650">
              <a:latin typeface="Raleway"/>
              <a:cs typeface="Raleway"/>
            </a:endParaRPr>
          </a:p>
        </p:txBody>
      </p:sp>
      <p:sp>
        <p:nvSpPr>
          <p:cNvPr id="14" name="object 14"/>
          <p:cNvSpPr txBox="1"/>
          <p:nvPr/>
        </p:nvSpPr>
        <p:spPr>
          <a:xfrm>
            <a:off x="6464299" y="3010400"/>
            <a:ext cx="4930775" cy="1739900"/>
          </a:xfrm>
          <a:prstGeom prst="rect">
            <a:avLst/>
          </a:prstGeom>
        </p:spPr>
        <p:txBody>
          <a:bodyPr vert="horz" wrap="square" lIns="0" tIns="12700" rIns="0" bIns="0" rtlCol="0">
            <a:spAutoFit/>
          </a:bodyPr>
          <a:lstStyle/>
          <a:p>
            <a:pPr marL="12700" marR="326390">
              <a:lnSpc>
                <a:spcPct val="121200"/>
              </a:lnSpc>
              <a:spcBef>
                <a:spcPts val="100"/>
              </a:spcBef>
            </a:pPr>
            <a:r>
              <a:rPr sz="1650" b="1" spc="-60" dirty="0">
                <a:latin typeface="Raleway"/>
                <a:cs typeface="Raleway"/>
              </a:rPr>
              <a:t>Google</a:t>
            </a:r>
            <a:r>
              <a:rPr sz="1650" b="1" spc="-15" dirty="0">
                <a:latin typeface="Raleway"/>
                <a:cs typeface="Raleway"/>
              </a:rPr>
              <a:t> </a:t>
            </a:r>
            <a:r>
              <a:rPr sz="1650" b="1" spc="-55" dirty="0">
                <a:latin typeface="Raleway"/>
                <a:cs typeface="Raleway"/>
              </a:rPr>
              <a:t>Search</a:t>
            </a:r>
            <a:r>
              <a:rPr sz="1650" b="1" spc="-10" dirty="0">
                <a:latin typeface="Raleway"/>
                <a:cs typeface="Raleway"/>
              </a:rPr>
              <a:t> </a:t>
            </a:r>
            <a:r>
              <a:rPr sz="1650" b="1" spc="-35" dirty="0">
                <a:latin typeface="Raleway"/>
                <a:cs typeface="Raleway"/>
              </a:rPr>
              <a:t>Integration:</a:t>
            </a:r>
            <a:r>
              <a:rPr sz="1650" b="1" spc="15" dirty="0">
                <a:latin typeface="Raleway"/>
                <a:cs typeface="Raleway"/>
              </a:rPr>
              <a:t> </a:t>
            </a:r>
            <a:r>
              <a:rPr sz="1650" spc="-55" dirty="0">
                <a:latin typeface="Raleway"/>
                <a:cs typeface="Raleway"/>
              </a:rPr>
              <a:t>Opens</a:t>
            </a:r>
            <a:r>
              <a:rPr sz="1650" spc="-10" dirty="0">
                <a:latin typeface="Raleway"/>
                <a:cs typeface="Raleway"/>
              </a:rPr>
              <a:t> </a:t>
            </a:r>
            <a:r>
              <a:rPr sz="1650" spc="-65" dirty="0">
                <a:latin typeface="Raleway"/>
                <a:cs typeface="Raleway"/>
              </a:rPr>
              <a:t>browser</a:t>
            </a:r>
            <a:r>
              <a:rPr sz="1650" spc="-45" dirty="0">
                <a:latin typeface="Raleway"/>
                <a:cs typeface="Raleway"/>
              </a:rPr>
              <a:t> </a:t>
            </a:r>
            <a:r>
              <a:rPr sz="1650" spc="-25" dirty="0">
                <a:latin typeface="Raleway"/>
                <a:cs typeface="Raleway"/>
              </a:rPr>
              <a:t>and </a:t>
            </a:r>
            <a:r>
              <a:rPr sz="1650" spc="-45" dirty="0">
                <a:latin typeface="Raleway"/>
                <a:cs typeface="Raleway"/>
              </a:rPr>
              <a:t>performs</a:t>
            </a:r>
            <a:r>
              <a:rPr sz="1650" spc="-55" dirty="0">
                <a:latin typeface="Raleway"/>
                <a:cs typeface="Raleway"/>
              </a:rPr>
              <a:t> </a:t>
            </a:r>
            <a:r>
              <a:rPr sz="1650" spc="-45" dirty="0">
                <a:latin typeface="Raleway"/>
                <a:cs typeface="Raleway"/>
              </a:rPr>
              <a:t>searches</a:t>
            </a:r>
            <a:r>
              <a:rPr sz="1650" spc="-40" dirty="0">
                <a:latin typeface="Raleway"/>
                <a:cs typeface="Raleway"/>
              </a:rPr>
              <a:t> </a:t>
            </a:r>
            <a:r>
              <a:rPr sz="1650" spc="-50" dirty="0">
                <a:latin typeface="Raleway"/>
                <a:cs typeface="Raleway"/>
              </a:rPr>
              <a:t>based</a:t>
            </a:r>
            <a:r>
              <a:rPr sz="1650" spc="-35" dirty="0">
                <a:latin typeface="Raleway"/>
                <a:cs typeface="Raleway"/>
              </a:rPr>
              <a:t> </a:t>
            </a:r>
            <a:r>
              <a:rPr sz="1650" spc="-10" dirty="0">
                <a:latin typeface="Raleway"/>
                <a:cs typeface="Raleway"/>
              </a:rPr>
              <a:t>on</a:t>
            </a:r>
            <a:r>
              <a:rPr sz="1650" spc="-40" dirty="0">
                <a:latin typeface="Raleway"/>
                <a:cs typeface="Raleway"/>
              </a:rPr>
              <a:t> </a:t>
            </a:r>
            <a:r>
              <a:rPr sz="1650" spc="-35" dirty="0">
                <a:latin typeface="Raleway"/>
                <a:cs typeface="Raleway"/>
              </a:rPr>
              <a:t>user's</a:t>
            </a:r>
            <a:r>
              <a:rPr sz="1650" spc="-70" dirty="0">
                <a:latin typeface="Raleway"/>
                <a:cs typeface="Raleway"/>
              </a:rPr>
              <a:t> </a:t>
            </a:r>
            <a:r>
              <a:rPr sz="1650" spc="-45" dirty="0">
                <a:latin typeface="Raleway"/>
                <a:cs typeface="Raleway"/>
              </a:rPr>
              <a:t>verbal</a:t>
            </a:r>
            <a:r>
              <a:rPr sz="1650" spc="-60" dirty="0">
                <a:latin typeface="Raleway"/>
                <a:cs typeface="Raleway"/>
              </a:rPr>
              <a:t> </a:t>
            </a:r>
            <a:r>
              <a:rPr sz="1650" spc="-20" dirty="0">
                <a:latin typeface="Raleway"/>
                <a:cs typeface="Raleway"/>
              </a:rPr>
              <a:t>queries</a:t>
            </a:r>
            <a:endParaRPr sz="1650">
              <a:latin typeface="Raleway"/>
              <a:cs typeface="Raleway"/>
            </a:endParaRPr>
          </a:p>
          <a:p>
            <a:pPr marL="12700" marR="5080">
              <a:lnSpc>
                <a:spcPct val="121200"/>
              </a:lnSpc>
              <a:spcBef>
                <a:spcPts val="1500"/>
              </a:spcBef>
            </a:pPr>
            <a:r>
              <a:rPr sz="1650" b="1" spc="-50" dirty="0">
                <a:latin typeface="Raleway"/>
                <a:cs typeface="Raleway"/>
              </a:rPr>
              <a:t>Personalized</a:t>
            </a:r>
            <a:r>
              <a:rPr sz="1650" b="1" spc="-20" dirty="0">
                <a:latin typeface="Raleway"/>
                <a:cs typeface="Raleway"/>
              </a:rPr>
              <a:t> </a:t>
            </a:r>
            <a:r>
              <a:rPr sz="1650" b="1" spc="-50" dirty="0">
                <a:latin typeface="Raleway"/>
                <a:cs typeface="Raleway"/>
              </a:rPr>
              <a:t>Responses:</a:t>
            </a:r>
            <a:r>
              <a:rPr sz="1650" b="1" dirty="0">
                <a:latin typeface="Raleway"/>
                <a:cs typeface="Raleway"/>
              </a:rPr>
              <a:t> </a:t>
            </a:r>
            <a:r>
              <a:rPr sz="1650" spc="-35" dirty="0">
                <a:latin typeface="Raleway"/>
                <a:cs typeface="Raleway"/>
              </a:rPr>
              <a:t>Delivers</a:t>
            </a:r>
            <a:r>
              <a:rPr sz="1650" spc="-20" dirty="0">
                <a:latin typeface="Raleway"/>
                <a:cs typeface="Raleway"/>
              </a:rPr>
              <a:t> </a:t>
            </a:r>
            <a:r>
              <a:rPr sz="1650" spc="-55" dirty="0">
                <a:latin typeface="Raleway"/>
                <a:cs typeface="Raleway"/>
              </a:rPr>
              <a:t>custom</a:t>
            </a:r>
            <a:r>
              <a:rPr sz="1650" spc="-20" dirty="0">
                <a:latin typeface="Raleway"/>
                <a:cs typeface="Raleway"/>
              </a:rPr>
              <a:t> </a:t>
            </a:r>
            <a:r>
              <a:rPr sz="1650" spc="-35" dirty="0">
                <a:latin typeface="Raleway"/>
                <a:cs typeface="Raleway"/>
              </a:rPr>
              <a:t>responses </a:t>
            </a:r>
            <a:r>
              <a:rPr sz="1650" dirty="0">
                <a:latin typeface="Raleway"/>
                <a:cs typeface="Raleway"/>
              </a:rPr>
              <a:t>to</a:t>
            </a:r>
            <a:r>
              <a:rPr sz="1650" spc="-55" dirty="0">
                <a:latin typeface="Raleway"/>
                <a:cs typeface="Raleway"/>
              </a:rPr>
              <a:t> </a:t>
            </a:r>
            <a:r>
              <a:rPr sz="1650" spc="-40" dirty="0">
                <a:latin typeface="Raleway"/>
                <a:cs typeface="Raleway"/>
              </a:rPr>
              <a:t>standard</a:t>
            </a:r>
            <a:r>
              <a:rPr sz="1650" spc="-45" dirty="0">
                <a:latin typeface="Raleway"/>
                <a:cs typeface="Raleway"/>
              </a:rPr>
              <a:t> </a:t>
            </a:r>
            <a:r>
              <a:rPr sz="1650" spc="-40" dirty="0">
                <a:latin typeface="Raleway"/>
                <a:cs typeface="Raleway"/>
              </a:rPr>
              <a:t>greetings</a:t>
            </a:r>
            <a:r>
              <a:rPr sz="1650" spc="-45" dirty="0">
                <a:latin typeface="Raleway"/>
                <a:cs typeface="Raleway"/>
              </a:rPr>
              <a:t> </a:t>
            </a:r>
            <a:r>
              <a:rPr sz="1650" spc="-40" dirty="0">
                <a:latin typeface="Raleway"/>
                <a:cs typeface="Raleway"/>
              </a:rPr>
              <a:t>and </a:t>
            </a:r>
            <a:r>
              <a:rPr sz="1650" spc="-70" dirty="0">
                <a:latin typeface="Raleway"/>
                <a:cs typeface="Raleway"/>
              </a:rPr>
              <a:t>common</a:t>
            </a:r>
            <a:r>
              <a:rPr sz="1650" spc="-40" dirty="0">
                <a:latin typeface="Raleway"/>
                <a:cs typeface="Raleway"/>
              </a:rPr>
              <a:t> questions </a:t>
            </a:r>
            <a:r>
              <a:rPr sz="1650" spc="-25" dirty="0">
                <a:latin typeface="Raleway"/>
                <a:cs typeface="Raleway"/>
              </a:rPr>
              <a:t>for </a:t>
            </a:r>
            <a:r>
              <a:rPr sz="1650" spc="-35" dirty="0">
                <a:latin typeface="Raleway"/>
                <a:cs typeface="Raleway"/>
              </a:rPr>
              <a:t>natural</a:t>
            </a:r>
            <a:r>
              <a:rPr sz="1650" spc="-65" dirty="0">
                <a:latin typeface="Raleway"/>
                <a:cs typeface="Raleway"/>
              </a:rPr>
              <a:t> </a:t>
            </a:r>
            <a:r>
              <a:rPr sz="1650" spc="-10" dirty="0">
                <a:latin typeface="Raleway"/>
                <a:cs typeface="Raleway"/>
              </a:rPr>
              <a:t>interaction</a:t>
            </a:r>
            <a:endParaRPr sz="1650">
              <a:latin typeface="Raleway"/>
              <a:cs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1999" y="6857999"/>
                </a:moveTo>
                <a:lnTo>
                  <a:pt x="0" y="6857999"/>
                </a:lnTo>
                <a:lnTo>
                  <a:pt x="0" y="0"/>
                </a:lnTo>
                <a:lnTo>
                  <a:pt x="12191999" y="0"/>
                </a:lnTo>
                <a:lnTo>
                  <a:pt x="12191999" y="6857999"/>
                </a:lnTo>
                <a:close/>
              </a:path>
            </a:pathLst>
          </a:custGeom>
          <a:solidFill>
            <a:srgbClr val="ECECEC">
              <a:alpha val="12078"/>
            </a:srgbClr>
          </a:solidFill>
        </p:spPr>
        <p:txBody>
          <a:bodyPr wrap="square" lIns="0" tIns="0" rIns="0" bIns="0" rtlCol="0"/>
          <a:lstStyle/>
          <a:p>
            <a:endParaRPr/>
          </a:p>
        </p:txBody>
      </p:sp>
      <p:sp>
        <p:nvSpPr>
          <p:cNvPr id="3" name="object 3"/>
          <p:cNvSpPr/>
          <p:nvPr/>
        </p:nvSpPr>
        <p:spPr>
          <a:xfrm>
            <a:off x="0" y="5143499"/>
            <a:ext cx="12192000" cy="1714500"/>
          </a:xfrm>
          <a:custGeom>
            <a:avLst/>
            <a:gdLst/>
            <a:ahLst/>
            <a:cxnLst/>
            <a:rect l="l" t="t" r="r" b="b"/>
            <a:pathLst>
              <a:path w="12192000" h="1714500">
                <a:moveTo>
                  <a:pt x="12191999" y="1714499"/>
                </a:moveTo>
                <a:lnTo>
                  <a:pt x="0" y="1714499"/>
                </a:lnTo>
                <a:lnTo>
                  <a:pt x="0" y="0"/>
                </a:lnTo>
                <a:lnTo>
                  <a:pt x="12191999" y="1714499"/>
                </a:lnTo>
                <a:close/>
              </a:path>
            </a:pathLst>
          </a:custGeom>
          <a:solidFill>
            <a:srgbClr val="ECECEC"/>
          </a:solidFill>
        </p:spPr>
        <p:txBody>
          <a:bodyPr wrap="square" lIns="0" tIns="0" rIns="0" bIns="0" rtlCol="0"/>
          <a:lstStyle/>
          <a:p>
            <a:endParaRPr/>
          </a:p>
        </p:txBody>
      </p:sp>
      <p:sp>
        <p:nvSpPr>
          <p:cNvPr id="4" name="object 4"/>
          <p:cNvSpPr/>
          <p:nvPr/>
        </p:nvSpPr>
        <p:spPr>
          <a:xfrm>
            <a:off x="390524" y="314324"/>
            <a:ext cx="1571625" cy="381000"/>
          </a:xfrm>
          <a:custGeom>
            <a:avLst/>
            <a:gdLst/>
            <a:ahLst/>
            <a:cxnLst/>
            <a:rect l="l" t="t" r="r" b="b"/>
            <a:pathLst>
              <a:path w="1571625" h="381000">
                <a:moveTo>
                  <a:pt x="0" y="190499"/>
                </a:moveTo>
                <a:lnTo>
                  <a:pt x="5710" y="144200"/>
                </a:lnTo>
                <a:lnTo>
                  <a:pt x="22491" y="100697"/>
                </a:lnTo>
                <a:lnTo>
                  <a:pt x="49340" y="62575"/>
                </a:lnTo>
                <a:lnTo>
                  <a:pt x="84663" y="32105"/>
                </a:lnTo>
                <a:lnTo>
                  <a:pt x="126332" y="11130"/>
                </a:lnTo>
                <a:lnTo>
                  <a:pt x="171827" y="915"/>
                </a:lnTo>
                <a:lnTo>
                  <a:pt x="190499" y="0"/>
                </a:lnTo>
                <a:lnTo>
                  <a:pt x="1381124" y="0"/>
                </a:lnTo>
                <a:lnTo>
                  <a:pt x="1427423" y="5710"/>
                </a:lnTo>
                <a:lnTo>
                  <a:pt x="1470926" y="22492"/>
                </a:lnTo>
                <a:lnTo>
                  <a:pt x="1509049" y="49340"/>
                </a:lnTo>
                <a:lnTo>
                  <a:pt x="1539519" y="84663"/>
                </a:lnTo>
                <a:lnTo>
                  <a:pt x="1560493" y="126332"/>
                </a:lnTo>
                <a:lnTo>
                  <a:pt x="1570709" y="171827"/>
                </a:lnTo>
                <a:lnTo>
                  <a:pt x="1571624" y="190499"/>
                </a:lnTo>
                <a:lnTo>
                  <a:pt x="1571395" y="199858"/>
                </a:lnTo>
                <a:lnTo>
                  <a:pt x="1563423" y="245799"/>
                </a:lnTo>
                <a:lnTo>
                  <a:pt x="1544528" y="288427"/>
                </a:lnTo>
                <a:lnTo>
                  <a:pt x="1515828" y="325203"/>
                </a:lnTo>
                <a:lnTo>
                  <a:pt x="1479052" y="353904"/>
                </a:lnTo>
                <a:lnTo>
                  <a:pt x="1436424" y="372799"/>
                </a:lnTo>
                <a:lnTo>
                  <a:pt x="1390483" y="380771"/>
                </a:lnTo>
                <a:lnTo>
                  <a:pt x="1381124" y="380999"/>
                </a:lnTo>
                <a:lnTo>
                  <a:pt x="190499" y="380999"/>
                </a:lnTo>
                <a:lnTo>
                  <a:pt x="144200" y="375289"/>
                </a:lnTo>
                <a:lnTo>
                  <a:pt x="100697" y="358507"/>
                </a:lnTo>
                <a:lnTo>
                  <a:pt x="62575" y="331659"/>
                </a:lnTo>
                <a:lnTo>
                  <a:pt x="32105" y="296335"/>
                </a:lnTo>
                <a:lnTo>
                  <a:pt x="11130" y="254667"/>
                </a:lnTo>
                <a:lnTo>
                  <a:pt x="915" y="209172"/>
                </a:lnTo>
                <a:lnTo>
                  <a:pt x="0" y="190499"/>
                </a:lnTo>
                <a:close/>
              </a:path>
            </a:pathLst>
          </a:custGeom>
          <a:ln w="19049">
            <a:solidFill>
              <a:srgbClr val="000000"/>
            </a:solidFill>
          </a:ln>
        </p:spPr>
        <p:txBody>
          <a:bodyPr wrap="square" lIns="0" tIns="0" rIns="0" bIns="0" rtlCol="0"/>
          <a:lstStyle/>
          <a:p>
            <a:endParaRPr/>
          </a:p>
        </p:txBody>
      </p:sp>
      <p:sp>
        <p:nvSpPr>
          <p:cNvPr id="5" name="object 5"/>
          <p:cNvSpPr txBox="1"/>
          <p:nvPr/>
        </p:nvSpPr>
        <p:spPr>
          <a:xfrm>
            <a:off x="615949" y="392645"/>
            <a:ext cx="1123315" cy="201930"/>
          </a:xfrm>
          <a:prstGeom prst="rect">
            <a:avLst/>
          </a:prstGeom>
        </p:spPr>
        <p:txBody>
          <a:bodyPr vert="horz" wrap="square" lIns="0" tIns="13335" rIns="0" bIns="0" rtlCol="0">
            <a:spAutoFit/>
          </a:bodyPr>
          <a:lstStyle/>
          <a:p>
            <a:pPr marL="12700">
              <a:lnSpc>
                <a:spcPct val="100000"/>
              </a:lnSpc>
              <a:spcBef>
                <a:spcPts val="105"/>
              </a:spcBef>
            </a:pPr>
            <a:r>
              <a:rPr sz="1150" b="1" spc="-60" dirty="0">
                <a:latin typeface="Raleway SemiBold"/>
                <a:cs typeface="Raleway SemiBold"/>
              </a:rPr>
              <a:t>OASIS</a:t>
            </a:r>
            <a:r>
              <a:rPr sz="1150" b="1" spc="10" dirty="0">
                <a:latin typeface="Raleway SemiBold"/>
                <a:cs typeface="Raleway SemiBold"/>
              </a:rPr>
              <a:t> </a:t>
            </a:r>
            <a:r>
              <a:rPr sz="1150" b="1" spc="-45" dirty="0">
                <a:latin typeface="Raleway SemiBold"/>
                <a:cs typeface="Raleway SemiBold"/>
              </a:rPr>
              <a:t>INFOBYTE</a:t>
            </a:r>
            <a:endParaRPr sz="1150">
              <a:latin typeface="Raleway SemiBold"/>
              <a:cs typeface="Raleway SemiBold"/>
            </a:endParaRPr>
          </a:p>
        </p:txBody>
      </p:sp>
      <p:sp>
        <p:nvSpPr>
          <p:cNvPr id="6" name="object 6"/>
          <p:cNvSpPr txBox="1">
            <a:spLocks noGrp="1"/>
          </p:cNvSpPr>
          <p:nvPr>
            <p:ph type="title"/>
          </p:nvPr>
        </p:nvSpPr>
        <p:spPr>
          <a:xfrm>
            <a:off x="596899" y="787400"/>
            <a:ext cx="3053080" cy="1701800"/>
          </a:xfrm>
          <a:prstGeom prst="rect">
            <a:avLst/>
          </a:prstGeom>
        </p:spPr>
        <p:txBody>
          <a:bodyPr vert="horz" wrap="square" lIns="0" tIns="165100" rIns="0" bIns="0" rtlCol="0">
            <a:spAutoFit/>
          </a:bodyPr>
          <a:lstStyle/>
          <a:p>
            <a:pPr marL="12700" marR="5080">
              <a:lnSpc>
                <a:spcPts val="6000"/>
              </a:lnSpc>
              <a:spcBef>
                <a:spcPts val="1300"/>
              </a:spcBef>
            </a:pPr>
            <a:r>
              <a:rPr sz="6000" spc="-535" dirty="0"/>
              <a:t>TECHNICAL </a:t>
            </a:r>
            <a:r>
              <a:rPr sz="6000" spc="-620" dirty="0"/>
              <a:t>STACK</a:t>
            </a:r>
            <a:endParaRPr sz="6000"/>
          </a:p>
        </p:txBody>
      </p:sp>
      <p:pic>
        <p:nvPicPr>
          <p:cNvPr id="7" name="object 7"/>
          <p:cNvPicPr/>
          <p:nvPr/>
        </p:nvPicPr>
        <p:blipFill>
          <a:blip r:embed="rId2" cstate="print"/>
          <a:stretch>
            <a:fillRect/>
          </a:stretch>
        </p:blipFill>
        <p:spPr>
          <a:xfrm>
            <a:off x="666770" y="3328987"/>
            <a:ext cx="199900" cy="200024"/>
          </a:xfrm>
          <a:prstGeom prst="rect">
            <a:avLst/>
          </a:prstGeom>
        </p:spPr>
      </p:pic>
      <p:pic>
        <p:nvPicPr>
          <p:cNvPr id="8" name="object 8"/>
          <p:cNvPicPr/>
          <p:nvPr/>
        </p:nvPicPr>
        <p:blipFill>
          <a:blip r:embed="rId3" cstate="print"/>
          <a:stretch>
            <a:fillRect/>
          </a:stretch>
        </p:blipFill>
        <p:spPr>
          <a:xfrm>
            <a:off x="683418" y="3810000"/>
            <a:ext cx="157162" cy="228600"/>
          </a:xfrm>
          <a:prstGeom prst="rect">
            <a:avLst/>
          </a:prstGeom>
        </p:spPr>
      </p:pic>
      <p:sp>
        <p:nvSpPr>
          <p:cNvPr id="9" name="object 9"/>
          <p:cNvSpPr/>
          <p:nvPr/>
        </p:nvSpPr>
        <p:spPr>
          <a:xfrm>
            <a:off x="619124" y="4316060"/>
            <a:ext cx="285750" cy="207645"/>
          </a:xfrm>
          <a:custGeom>
            <a:avLst/>
            <a:gdLst/>
            <a:ahLst/>
            <a:cxnLst/>
            <a:rect l="l" t="t" r="r" b="b"/>
            <a:pathLst>
              <a:path w="285750" h="207645">
                <a:moveTo>
                  <a:pt x="233645" y="207079"/>
                </a:moveTo>
                <a:lnTo>
                  <a:pt x="226903" y="206365"/>
                </a:lnTo>
                <a:lnTo>
                  <a:pt x="219402" y="197167"/>
                </a:lnTo>
                <a:lnTo>
                  <a:pt x="220116" y="190425"/>
                </a:lnTo>
                <a:lnTo>
                  <a:pt x="224715" y="186675"/>
                </a:lnTo>
                <a:lnTo>
                  <a:pt x="241146" y="170065"/>
                </a:lnTo>
                <a:lnTo>
                  <a:pt x="253591" y="150331"/>
                </a:lnTo>
                <a:lnTo>
                  <a:pt x="261533" y="127931"/>
                </a:lnTo>
                <a:lnTo>
                  <a:pt x="264318" y="103539"/>
                </a:lnTo>
                <a:lnTo>
                  <a:pt x="261533" y="79147"/>
                </a:lnTo>
                <a:lnTo>
                  <a:pt x="253591" y="56742"/>
                </a:lnTo>
                <a:lnTo>
                  <a:pt x="241112" y="36941"/>
                </a:lnTo>
                <a:lnTo>
                  <a:pt x="224715" y="20359"/>
                </a:lnTo>
                <a:lnTo>
                  <a:pt x="220116" y="16609"/>
                </a:lnTo>
                <a:lnTo>
                  <a:pt x="219447" y="9867"/>
                </a:lnTo>
                <a:lnTo>
                  <a:pt x="226858" y="669"/>
                </a:lnTo>
                <a:lnTo>
                  <a:pt x="233645" y="0"/>
                </a:lnTo>
                <a:lnTo>
                  <a:pt x="238265" y="3723"/>
                </a:lnTo>
                <a:lnTo>
                  <a:pt x="257891" y="23605"/>
                </a:lnTo>
                <a:lnTo>
                  <a:pt x="272863" y="47366"/>
                </a:lnTo>
                <a:lnTo>
                  <a:pt x="282402" y="74266"/>
                </a:lnTo>
                <a:lnTo>
                  <a:pt x="285750" y="103539"/>
                </a:lnTo>
                <a:lnTo>
                  <a:pt x="282402" y="132806"/>
                </a:lnTo>
                <a:lnTo>
                  <a:pt x="272863" y="159696"/>
                </a:lnTo>
                <a:lnTo>
                  <a:pt x="257891" y="183454"/>
                </a:lnTo>
                <a:lnTo>
                  <a:pt x="238244" y="203328"/>
                </a:lnTo>
                <a:lnTo>
                  <a:pt x="233645" y="207079"/>
                </a:lnTo>
                <a:close/>
              </a:path>
              <a:path w="285750" h="207645">
                <a:moveTo>
                  <a:pt x="206632" y="173816"/>
                </a:moveTo>
                <a:lnTo>
                  <a:pt x="199891" y="173101"/>
                </a:lnTo>
                <a:lnTo>
                  <a:pt x="192390" y="163904"/>
                </a:lnTo>
                <a:lnTo>
                  <a:pt x="193104" y="157162"/>
                </a:lnTo>
                <a:lnTo>
                  <a:pt x="197703" y="153412"/>
                </a:lnTo>
                <a:lnTo>
                  <a:pt x="207536" y="143478"/>
                </a:lnTo>
                <a:lnTo>
                  <a:pt x="215021" y="131606"/>
                </a:lnTo>
                <a:lnTo>
                  <a:pt x="219785" y="118169"/>
                </a:lnTo>
                <a:lnTo>
                  <a:pt x="221456" y="103539"/>
                </a:lnTo>
                <a:lnTo>
                  <a:pt x="219785" y="88908"/>
                </a:lnTo>
                <a:lnTo>
                  <a:pt x="215021" y="75467"/>
                </a:lnTo>
                <a:lnTo>
                  <a:pt x="207536" y="63582"/>
                </a:lnTo>
                <a:lnTo>
                  <a:pt x="197703" y="53622"/>
                </a:lnTo>
                <a:lnTo>
                  <a:pt x="193104" y="49872"/>
                </a:lnTo>
                <a:lnTo>
                  <a:pt x="192434" y="43130"/>
                </a:lnTo>
                <a:lnTo>
                  <a:pt x="199846" y="33932"/>
                </a:lnTo>
                <a:lnTo>
                  <a:pt x="206632" y="33263"/>
                </a:lnTo>
                <a:lnTo>
                  <a:pt x="211197" y="36941"/>
                </a:lnTo>
                <a:lnTo>
                  <a:pt x="224315" y="50265"/>
                </a:lnTo>
                <a:lnTo>
                  <a:pt x="234292" y="66107"/>
                </a:lnTo>
                <a:lnTo>
                  <a:pt x="240653" y="84034"/>
                </a:lnTo>
                <a:lnTo>
                  <a:pt x="242887" y="103539"/>
                </a:lnTo>
                <a:lnTo>
                  <a:pt x="240743" y="122264"/>
                </a:lnTo>
                <a:lnTo>
                  <a:pt x="240653" y="123044"/>
                </a:lnTo>
                <a:lnTo>
                  <a:pt x="234292" y="140971"/>
                </a:lnTo>
                <a:lnTo>
                  <a:pt x="224315" y="156814"/>
                </a:lnTo>
                <a:lnTo>
                  <a:pt x="211231" y="170065"/>
                </a:lnTo>
                <a:lnTo>
                  <a:pt x="206632" y="173816"/>
                </a:lnTo>
                <a:close/>
              </a:path>
              <a:path w="285750" h="207645">
                <a:moveTo>
                  <a:pt x="179620" y="140553"/>
                </a:moveTo>
                <a:lnTo>
                  <a:pt x="172878" y="139838"/>
                </a:lnTo>
                <a:lnTo>
                  <a:pt x="165377" y="130641"/>
                </a:lnTo>
                <a:lnTo>
                  <a:pt x="166092" y="123899"/>
                </a:lnTo>
                <a:lnTo>
                  <a:pt x="175513" y="116219"/>
                </a:lnTo>
                <a:lnTo>
                  <a:pt x="178593" y="110236"/>
                </a:lnTo>
                <a:lnTo>
                  <a:pt x="178593" y="96842"/>
                </a:lnTo>
                <a:lnTo>
                  <a:pt x="175513" y="90859"/>
                </a:lnTo>
                <a:lnTo>
                  <a:pt x="166092" y="83135"/>
                </a:lnTo>
                <a:lnTo>
                  <a:pt x="165472" y="76899"/>
                </a:lnTo>
                <a:lnTo>
                  <a:pt x="165422" y="76393"/>
                </a:lnTo>
                <a:lnTo>
                  <a:pt x="172834" y="67195"/>
                </a:lnTo>
                <a:lnTo>
                  <a:pt x="179620" y="66526"/>
                </a:lnTo>
                <a:lnTo>
                  <a:pt x="184241" y="70249"/>
                </a:lnTo>
                <a:lnTo>
                  <a:pt x="188147" y="74266"/>
                </a:lnTo>
                <a:lnTo>
                  <a:pt x="190738" y="76899"/>
                </a:lnTo>
                <a:lnTo>
                  <a:pt x="195722" y="84815"/>
                </a:lnTo>
                <a:lnTo>
                  <a:pt x="198905" y="93777"/>
                </a:lnTo>
                <a:lnTo>
                  <a:pt x="200025" y="103539"/>
                </a:lnTo>
                <a:lnTo>
                  <a:pt x="198905" y="113301"/>
                </a:lnTo>
                <a:lnTo>
                  <a:pt x="195722" y="122264"/>
                </a:lnTo>
                <a:lnTo>
                  <a:pt x="190738" y="130180"/>
                </a:lnTo>
                <a:lnTo>
                  <a:pt x="184219" y="136802"/>
                </a:lnTo>
                <a:lnTo>
                  <a:pt x="179620" y="140553"/>
                </a:lnTo>
                <a:close/>
              </a:path>
              <a:path w="285750" h="207645">
                <a:moveTo>
                  <a:pt x="129301" y="204623"/>
                </a:moveTo>
                <a:lnTo>
                  <a:pt x="123274" y="203686"/>
                </a:lnTo>
                <a:lnTo>
                  <a:pt x="58846" y="146402"/>
                </a:lnTo>
                <a:lnTo>
                  <a:pt x="28575" y="146402"/>
                </a:lnTo>
                <a:lnTo>
                  <a:pt x="17461" y="144153"/>
                </a:lnTo>
                <a:lnTo>
                  <a:pt x="8377" y="138025"/>
                </a:lnTo>
                <a:lnTo>
                  <a:pt x="2248" y="128941"/>
                </a:lnTo>
                <a:lnTo>
                  <a:pt x="0" y="117827"/>
                </a:lnTo>
                <a:lnTo>
                  <a:pt x="0" y="89252"/>
                </a:lnTo>
                <a:lnTo>
                  <a:pt x="2248" y="78138"/>
                </a:lnTo>
                <a:lnTo>
                  <a:pt x="8377" y="69054"/>
                </a:lnTo>
                <a:lnTo>
                  <a:pt x="17461" y="62925"/>
                </a:lnTo>
                <a:lnTo>
                  <a:pt x="28575" y="60677"/>
                </a:lnTo>
                <a:lnTo>
                  <a:pt x="58846" y="60677"/>
                </a:lnTo>
                <a:lnTo>
                  <a:pt x="123274" y="3393"/>
                </a:lnTo>
                <a:lnTo>
                  <a:pt x="129301" y="2500"/>
                </a:lnTo>
                <a:lnTo>
                  <a:pt x="139571" y="7099"/>
                </a:lnTo>
                <a:lnTo>
                  <a:pt x="142875" y="12189"/>
                </a:lnTo>
                <a:lnTo>
                  <a:pt x="142875" y="194890"/>
                </a:lnTo>
                <a:lnTo>
                  <a:pt x="139599" y="199935"/>
                </a:lnTo>
                <a:lnTo>
                  <a:pt x="129301" y="204623"/>
                </a:lnTo>
                <a:close/>
              </a:path>
            </a:pathLst>
          </a:custGeom>
          <a:solidFill>
            <a:srgbClr val="000000"/>
          </a:solidFill>
        </p:spPr>
        <p:txBody>
          <a:bodyPr wrap="square" lIns="0" tIns="0" rIns="0" bIns="0" rtlCol="0"/>
          <a:lstStyle/>
          <a:p>
            <a:endParaRPr/>
          </a:p>
        </p:txBody>
      </p:sp>
      <p:pic>
        <p:nvPicPr>
          <p:cNvPr id="10" name="object 10"/>
          <p:cNvPicPr/>
          <p:nvPr/>
        </p:nvPicPr>
        <p:blipFill>
          <a:blip r:embed="rId4" cstate="print"/>
          <a:stretch>
            <a:fillRect/>
          </a:stretch>
        </p:blipFill>
        <p:spPr>
          <a:xfrm>
            <a:off x="647699" y="4800599"/>
            <a:ext cx="228600" cy="228600"/>
          </a:xfrm>
          <a:prstGeom prst="rect">
            <a:avLst/>
          </a:prstGeom>
        </p:spPr>
      </p:pic>
      <p:pic>
        <p:nvPicPr>
          <p:cNvPr id="11" name="object 11"/>
          <p:cNvPicPr/>
          <p:nvPr/>
        </p:nvPicPr>
        <p:blipFill>
          <a:blip r:embed="rId5" cstate="print"/>
          <a:stretch>
            <a:fillRect/>
          </a:stretch>
        </p:blipFill>
        <p:spPr>
          <a:xfrm>
            <a:off x="647699" y="5295899"/>
            <a:ext cx="228599" cy="228599"/>
          </a:xfrm>
          <a:prstGeom prst="rect">
            <a:avLst/>
          </a:prstGeom>
        </p:spPr>
      </p:pic>
      <p:sp>
        <p:nvSpPr>
          <p:cNvPr id="12" name="object 12"/>
          <p:cNvSpPr txBox="1"/>
          <p:nvPr/>
        </p:nvSpPr>
        <p:spPr>
          <a:xfrm>
            <a:off x="596899" y="2739529"/>
            <a:ext cx="5987415" cy="2790825"/>
          </a:xfrm>
          <a:prstGeom prst="rect">
            <a:avLst/>
          </a:prstGeom>
        </p:spPr>
        <p:txBody>
          <a:bodyPr vert="horz" wrap="square" lIns="0" tIns="15875" rIns="0" bIns="0" rtlCol="0">
            <a:spAutoFit/>
          </a:bodyPr>
          <a:lstStyle/>
          <a:p>
            <a:pPr marL="12700">
              <a:lnSpc>
                <a:spcPct val="100000"/>
              </a:lnSpc>
              <a:spcBef>
                <a:spcPts val="125"/>
              </a:spcBef>
            </a:pPr>
            <a:r>
              <a:rPr sz="1550" spc="-80" dirty="0">
                <a:latin typeface="Raleway"/>
                <a:cs typeface="Raleway"/>
              </a:rPr>
              <a:t>The</a:t>
            </a:r>
            <a:r>
              <a:rPr sz="1550" spc="-60" dirty="0">
                <a:latin typeface="Raleway"/>
                <a:cs typeface="Raleway"/>
              </a:rPr>
              <a:t> </a:t>
            </a:r>
            <a:r>
              <a:rPr sz="1550" spc="-75" dirty="0">
                <a:latin typeface="Raleway"/>
                <a:cs typeface="Raleway"/>
              </a:rPr>
              <a:t>voice</a:t>
            </a:r>
            <a:r>
              <a:rPr sz="1550" spc="-20" dirty="0">
                <a:latin typeface="Raleway"/>
                <a:cs typeface="Raleway"/>
              </a:rPr>
              <a:t> </a:t>
            </a:r>
            <a:r>
              <a:rPr sz="1550" spc="-60" dirty="0">
                <a:latin typeface="Raleway"/>
                <a:cs typeface="Raleway"/>
              </a:rPr>
              <a:t>assistant</a:t>
            </a:r>
            <a:r>
              <a:rPr sz="1550" spc="-15" dirty="0">
                <a:latin typeface="Raleway"/>
                <a:cs typeface="Raleway"/>
              </a:rPr>
              <a:t> </a:t>
            </a:r>
            <a:r>
              <a:rPr sz="1550" spc="-20" dirty="0">
                <a:latin typeface="Raleway"/>
                <a:cs typeface="Raleway"/>
              </a:rPr>
              <a:t>is</a:t>
            </a:r>
            <a:r>
              <a:rPr sz="1550" spc="-15" dirty="0">
                <a:latin typeface="Raleway"/>
                <a:cs typeface="Raleway"/>
              </a:rPr>
              <a:t> </a:t>
            </a:r>
            <a:r>
              <a:rPr sz="1550" spc="-60" dirty="0">
                <a:latin typeface="Raleway"/>
                <a:cs typeface="Raleway"/>
              </a:rPr>
              <a:t>built</a:t>
            </a:r>
            <a:r>
              <a:rPr sz="1550" spc="-20" dirty="0">
                <a:latin typeface="Raleway"/>
                <a:cs typeface="Raleway"/>
              </a:rPr>
              <a:t> </a:t>
            </a:r>
            <a:r>
              <a:rPr sz="1550" spc="-70" dirty="0">
                <a:latin typeface="Raleway"/>
                <a:cs typeface="Raleway"/>
              </a:rPr>
              <a:t>using</a:t>
            </a:r>
            <a:r>
              <a:rPr sz="1550" spc="-15" dirty="0">
                <a:latin typeface="Raleway"/>
                <a:cs typeface="Raleway"/>
              </a:rPr>
              <a:t> </a:t>
            </a:r>
            <a:r>
              <a:rPr sz="1550" spc="-70" dirty="0">
                <a:latin typeface="Raleway"/>
                <a:cs typeface="Raleway"/>
              </a:rPr>
              <a:t>Python</a:t>
            </a:r>
            <a:r>
              <a:rPr sz="1550" spc="-60" dirty="0">
                <a:latin typeface="Raleway"/>
                <a:cs typeface="Raleway"/>
              </a:rPr>
              <a:t> with</a:t>
            </a:r>
            <a:r>
              <a:rPr sz="1550" spc="-15" dirty="0">
                <a:latin typeface="Raleway"/>
                <a:cs typeface="Raleway"/>
              </a:rPr>
              <a:t> </a:t>
            </a:r>
            <a:r>
              <a:rPr sz="1550" spc="-60" dirty="0">
                <a:latin typeface="Raleway"/>
                <a:cs typeface="Raleway"/>
              </a:rPr>
              <a:t>the</a:t>
            </a:r>
            <a:r>
              <a:rPr sz="1550" spc="-15" dirty="0">
                <a:latin typeface="Raleway"/>
                <a:cs typeface="Raleway"/>
              </a:rPr>
              <a:t> </a:t>
            </a:r>
            <a:r>
              <a:rPr sz="1550" spc="-75" dirty="0">
                <a:latin typeface="Raleway"/>
                <a:cs typeface="Raleway"/>
              </a:rPr>
              <a:t>following</a:t>
            </a:r>
            <a:r>
              <a:rPr sz="1550" spc="-20" dirty="0">
                <a:latin typeface="Raleway"/>
                <a:cs typeface="Raleway"/>
              </a:rPr>
              <a:t> </a:t>
            </a:r>
            <a:r>
              <a:rPr sz="1550" spc="-90" dirty="0">
                <a:latin typeface="Raleway"/>
                <a:cs typeface="Raleway"/>
              </a:rPr>
              <a:t>key</a:t>
            </a:r>
            <a:r>
              <a:rPr sz="1550" spc="-55" dirty="0">
                <a:latin typeface="Raleway"/>
                <a:cs typeface="Raleway"/>
              </a:rPr>
              <a:t> </a:t>
            </a:r>
            <a:r>
              <a:rPr sz="1550" spc="-10" dirty="0">
                <a:latin typeface="Raleway"/>
                <a:cs typeface="Raleway"/>
              </a:rPr>
              <a:t>libraries:</a:t>
            </a:r>
            <a:endParaRPr sz="1550">
              <a:latin typeface="Raleway"/>
              <a:cs typeface="Raleway"/>
            </a:endParaRPr>
          </a:p>
          <a:p>
            <a:pPr marL="469265" marR="1236980">
              <a:lnSpc>
                <a:spcPct val="209700"/>
              </a:lnSpc>
              <a:spcBef>
                <a:spcPts val="375"/>
              </a:spcBef>
            </a:pPr>
            <a:r>
              <a:rPr sz="1550" b="1" spc="-80" dirty="0">
                <a:latin typeface="Raleway"/>
                <a:cs typeface="Raleway"/>
              </a:rPr>
              <a:t>Python</a:t>
            </a:r>
            <a:r>
              <a:rPr sz="1550" b="1" spc="-20" dirty="0">
                <a:latin typeface="Raleway"/>
                <a:cs typeface="Raleway"/>
              </a:rPr>
              <a:t> </a:t>
            </a:r>
            <a:r>
              <a:rPr sz="1550" b="1" spc="-30" dirty="0">
                <a:latin typeface="Raleway"/>
                <a:cs typeface="Raleway"/>
              </a:rPr>
              <a:t>3:</a:t>
            </a:r>
            <a:r>
              <a:rPr sz="1550" b="1" spc="10" dirty="0">
                <a:latin typeface="Raleway"/>
                <a:cs typeface="Raleway"/>
              </a:rPr>
              <a:t> </a:t>
            </a:r>
            <a:r>
              <a:rPr sz="1550" spc="-80" dirty="0">
                <a:latin typeface="Raleway"/>
                <a:cs typeface="Raleway"/>
              </a:rPr>
              <a:t>Core</a:t>
            </a:r>
            <a:r>
              <a:rPr sz="1550" spc="-15" dirty="0">
                <a:latin typeface="Raleway"/>
                <a:cs typeface="Raleway"/>
              </a:rPr>
              <a:t> </a:t>
            </a:r>
            <a:r>
              <a:rPr sz="1550" spc="-80" dirty="0">
                <a:latin typeface="Raleway"/>
                <a:cs typeface="Raleway"/>
              </a:rPr>
              <a:t>programming</a:t>
            </a:r>
            <a:r>
              <a:rPr sz="1550" spc="-15" dirty="0">
                <a:latin typeface="Raleway"/>
                <a:cs typeface="Raleway"/>
              </a:rPr>
              <a:t> </a:t>
            </a:r>
            <a:r>
              <a:rPr sz="1550" spc="-10" dirty="0">
                <a:latin typeface="Raleway"/>
                <a:cs typeface="Raleway"/>
              </a:rPr>
              <a:t>language </a:t>
            </a:r>
            <a:r>
              <a:rPr sz="1550" b="1" spc="-70" dirty="0">
                <a:latin typeface="Raleway"/>
                <a:cs typeface="Raleway"/>
              </a:rPr>
              <a:t>SpeechRecognition:</a:t>
            </a:r>
            <a:r>
              <a:rPr sz="1550" b="1" spc="20" dirty="0">
                <a:latin typeface="Raleway"/>
                <a:cs typeface="Raleway"/>
              </a:rPr>
              <a:t> </a:t>
            </a:r>
            <a:r>
              <a:rPr sz="1550" spc="-80" dirty="0">
                <a:latin typeface="Raleway"/>
                <a:cs typeface="Raleway"/>
              </a:rPr>
              <a:t>Converts</a:t>
            </a:r>
            <a:r>
              <a:rPr sz="1550" spc="-5" dirty="0">
                <a:latin typeface="Raleway"/>
                <a:cs typeface="Raleway"/>
              </a:rPr>
              <a:t> </a:t>
            </a:r>
            <a:r>
              <a:rPr sz="1550" spc="-85" dirty="0">
                <a:latin typeface="Raleway"/>
                <a:cs typeface="Raleway"/>
              </a:rPr>
              <a:t>spoken</a:t>
            </a:r>
            <a:r>
              <a:rPr sz="1550" spc="-5" dirty="0">
                <a:latin typeface="Raleway"/>
                <a:cs typeface="Raleway"/>
              </a:rPr>
              <a:t> </a:t>
            </a:r>
            <a:r>
              <a:rPr sz="1550" spc="-65" dirty="0">
                <a:latin typeface="Raleway"/>
                <a:cs typeface="Raleway"/>
              </a:rPr>
              <a:t>input</a:t>
            </a:r>
            <a:r>
              <a:rPr sz="1550" spc="-5" dirty="0">
                <a:latin typeface="Raleway"/>
                <a:cs typeface="Raleway"/>
              </a:rPr>
              <a:t> </a:t>
            </a:r>
            <a:r>
              <a:rPr sz="1550" spc="-65" dirty="0">
                <a:latin typeface="Raleway"/>
                <a:cs typeface="Raleway"/>
              </a:rPr>
              <a:t>to</a:t>
            </a:r>
            <a:r>
              <a:rPr sz="1550" spc="-5" dirty="0">
                <a:latin typeface="Raleway"/>
                <a:cs typeface="Raleway"/>
              </a:rPr>
              <a:t> </a:t>
            </a:r>
            <a:r>
              <a:rPr sz="1550" spc="-20" dirty="0">
                <a:latin typeface="Raleway"/>
                <a:cs typeface="Raleway"/>
              </a:rPr>
              <a:t>text </a:t>
            </a:r>
            <a:r>
              <a:rPr sz="1550" b="1" spc="-70" dirty="0">
                <a:latin typeface="Raleway"/>
                <a:cs typeface="Raleway"/>
              </a:rPr>
              <a:t>pyttsx3:</a:t>
            </a:r>
            <a:r>
              <a:rPr sz="1550" b="1" dirty="0">
                <a:latin typeface="Raleway"/>
                <a:cs typeface="Raleway"/>
              </a:rPr>
              <a:t> </a:t>
            </a:r>
            <a:r>
              <a:rPr sz="1550" spc="-105" dirty="0">
                <a:latin typeface="Raleway"/>
                <a:cs typeface="Raleway"/>
              </a:rPr>
              <a:t>Text-</a:t>
            </a:r>
            <a:r>
              <a:rPr sz="1550" spc="-70" dirty="0">
                <a:latin typeface="Raleway"/>
                <a:cs typeface="Raleway"/>
              </a:rPr>
              <a:t>to-</a:t>
            </a:r>
            <a:r>
              <a:rPr sz="1550" spc="-80" dirty="0">
                <a:latin typeface="Raleway"/>
                <a:cs typeface="Raleway"/>
              </a:rPr>
              <a:t>speech</a:t>
            </a:r>
            <a:r>
              <a:rPr sz="1550" spc="30" dirty="0">
                <a:latin typeface="Raleway"/>
                <a:cs typeface="Raleway"/>
              </a:rPr>
              <a:t> </a:t>
            </a:r>
            <a:r>
              <a:rPr sz="1550" spc="-80" dirty="0">
                <a:latin typeface="Raleway"/>
                <a:cs typeface="Raleway"/>
              </a:rPr>
              <a:t>conversion</a:t>
            </a:r>
            <a:r>
              <a:rPr sz="1550" spc="30" dirty="0">
                <a:latin typeface="Raleway"/>
                <a:cs typeface="Raleway"/>
              </a:rPr>
              <a:t> </a:t>
            </a:r>
            <a:r>
              <a:rPr sz="1550" spc="-70" dirty="0">
                <a:latin typeface="Raleway"/>
                <a:cs typeface="Raleway"/>
              </a:rPr>
              <a:t>for</a:t>
            </a:r>
            <a:r>
              <a:rPr sz="1550" spc="-10" dirty="0">
                <a:latin typeface="Raleway"/>
                <a:cs typeface="Raleway"/>
              </a:rPr>
              <a:t> responses </a:t>
            </a:r>
            <a:r>
              <a:rPr sz="1550" b="1" spc="-85" dirty="0">
                <a:latin typeface="Raleway"/>
                <a:cs typeface="Raleway"/>
              </a:rPr>
              <a:t>webbrowser:</a:t>
            </a:r>
            <a:r>
              <a:rPr sz="1550" b="1" spc="40" dirty="0">
                <a:latin typeface="Raleway"/>
                <a:cs typeface="Raleway"/>
              </a:rPr>
              <a:t> </a:t>
            </a:r>
            <a:r>
              <a:rPr sz="1550" spc="-75" dirty="0">
                <a:latin typeface="Raleway"/>
                <a:cs typeface="Raleway"/>
              </a:rPr>
              <a:t>Enables</a:t>
            </a:r>
            <a:r>
              <a:rPr sz="1550" spc="25" dirty="0">
                <a:latin typeface="Raleway"/>
                <a:cs typeface="Raleway"/>
              </a:rPr>
              <a:t> </a:t>
            </a:r>
            <a:r>
              <a:rPr sz="1550" spc="-80" dirty="0">
                <a:latin typeface="Raleway"/>
                <a:cs typeface="Raleway"/>
              </a:rPr>
              <a:t>Google</a:t>
            </a:r>
            <a:r>
              <a:rPr sz="1550" spc="25" dirty="0">
                <a:latin typeface="Raleway"/>
                <a:cs typeface="Raleway"/>
              </a:rPr>
              <a:t> </a:t>
            </a:r>
            <a:r>
              <a:rPr sz="1550" spc="-75" dirty="0">
                <a:latin typeface="Raleway"/>
                <a:cs typeface="Raleway"/>
              </a:rPr>
              <a:t>search</a:t>
            </a:r>
            <a:r>
              <a:rPr sz="1550" spc="25" dirty="0">
                <a:latin typeface="Raleway"/>
                <a:cs typeface="Raleway"/>
              </a:rPr>
              <a:t> </a:t>
            </a:r>
            <a:r>
              <a:rPr sz="1550" spc="-10" dirty="0">
                <a:latin typeface="Raleway"/>
                <a:cs typeface="Raleway"/>
              </a:rPr>
              <a:t>functionality </a:t>
            </a:r>
            <a:r>
              <a:rPr sz="1550" b="1" spc="-70" dirty="0">
                <a:latin typeface="Raleway"/>
                <a:cs typeface="Raleway"/>
              </a:rPr>
              <a:t>datetime:</a:t>
            </a:r>
            <a:r>
              <a:rPr sz="1550" b="1" spc="5" dirty="0">
                <a:latin typeface="Raleway"/>
                <a:cs typeface="Raleway"/>
              </a:rPr>
              <a:t> </a:t>
            </a:r>
            <a:r>
              <a:rPr sz="1550" spc="-75" dirty="0">
                <a:latin typeface="Raleway"/>
                <a:cs typeface="Raleway"/>
              </a:rPr>
              <a:t>Provides</a:t>
            </a:r>
            <a:r>
              <a:rPr sz="1550" spc="-20" dirty="0">
                <a:latin typeface="Raleway"/>
                <a:cs typeface="Raleway"/>
              </a:rPr>
              <a:t> </a:t>
            </a:r>
            <a:r>
              <a:rPr sz="1550" spc="-65" dirty="0">
                <a:latin typeface="Raleway"/>
                <a:cs typeface="Raleway"/>
              </a:rPr>
              <a:t>time</a:t>
            </a:r>
            <a:r>
              <a:rPr sz="1550" spc="-20" dirty="0">
                <a:latin typeface="Raleway"/>
                <a:cs typeface="Raleway"/>
              </a:rPr>
              <a:t> </a:t>
            </a:r>
            <a:r>
              <a:rPr sz="1550" spc="-70" dirty="0">
                <a:latin typeface="Raleway"/>
                <a:cs typeface="Raleway"/>
              </a:rPr>
              <a:t>and</a:t>
            </a:r>
            <a:r>
              <a:rPr sz="1550" spc="-20" dirty="0">
                <a:latin typeface="Raleway"/>
                <a:cs typeface="Raleway"/>
              </a:rPr>
              <a:t> </a:t>
            </a:r>
            <a:r>
              <a:rPr sz="1550" spc="-65" dirty="0">
                <a:latin typeface="Raleway"/>
                <a:cs typeface="Raleway"/>
              </a:rPr>
              <a:t>date</a:t>
            </a:r>
            <a:r>
              <a:rPr sz="1550" spc="-20" dirty="0">
                <a:latin typeface="Raleway"/>
                <a:cs typeface="Raleway"/>
              </a:rPr>
              <a:t> </a:t>
            </a:r>
            <a:r>
              <a:rPr sz="1550" spc="-10" dirty="0">
                <a:latin typeface="Raleway"/>
                <a:cs typeface="Raleway"/>
              </a:rPr>
              <a:t>information</a:t>
            </a:r>
            <a:endParaRPr sz="1550">
              <a:latin typeface="Raleway"/>
              <a:cs typeface="Raleway"/>
            </a:endParaRPr>
          </a:p>
        </p:txBody>
      </p:sp>
      <p:sp>
        <p:nvSpPr>
          <p:cNvPr id="13" name="object 13"/>
          <p:cNvSpPr/>
          <p:nvPr/>
        </p:nvSpPr>
        <p:spPr>
          <a:xfrm>
            <a:off x="7867650" y="2257425"/>
            <a:ext cx="3048000" cy="2133600"/>
          </a:xfrm>
          <a:custGeom>
            <a:avLst/>
            <a:gdLst/>
            <a:ahLst/>
            <a:cxnLst/>
            <a:rect l="l" t="t" r="r" b="b"/>
            <a:pathLst>
              <a:path w="3048000" h="2133600">
                <a:moveTo>
                  <a:pt x="609599" y="1523999"/>
                </a:moveTo>
                <a:lnTo>
                  <a:pt x="304799" y="1523999"/>
                </a:lnTo>
                <a:lnTo>
                  <a:pt x="304799" y="304799"/>
                </a:lnTo>
                <a:lnTo>
                  <a:pt x="308795" y="255413"/>
                </a:lnTo>
                <a:lnTo>
                  <a:pt x="320360" y="208544"/>
                </a:lnTo>
                <a:lnTo>
                  <a:pt x="338862" y="164823"/>
                </a:lnTo>
                <a:lnTo>
                  <a:pt x="363672" y="124884"/>
                </a:lnTo>
                <a:lnTo>
                  <a:pt x="394156" y="89356"/>
                </a:lnTo>
                <a:lnTo>
                  <a:pt x="429684" y="58872"/>
                </a:lnTo>
                <a:lnTo>
                  <a:pt x="469623" y="34062"/>
                </a:lnTo>
                <a:lnTo>
                  <a:pt x="513344" y="15560"/>
                </a:lnTo>
                <a:lnTo>
                  <a:pt x="560213" y="3995"/>
                </a:lnTo>
                <a:lnTo>
                  <a:pt x="609599" y="0"/>
                </a:lnTo>
                <a:lnTo>
                  <a:pt x="2438399" y="0"/>
                </a:lnTo>
                <a:lnTo>
                  <a:pt x="2487786" y="3995"/>
                </a:lnTo>
                <a:lnTo>
                  <a:pt x="2534655" y="15560"/>
                </a:lnTo>
                <a:lnTo>
                  <a:pt x="2578375" y="34062"/>
                </a:lnTo>
                <a:lnTo>
                  <a:pt x="2618315" y="58872"/>
                </a:lnTo>
                <a:lnTo>
                  <a:pt x="2653843" y="89356"/>
                </a:lnTo>
                <a:lnTo>
                  <a:pt x="2684327" y="124884"/>
                </a:lnTo>
                <a:lnTo>
                  <a:pt x="2709137" y="164823"/>
                </a:lnTo>
                <a:lnTo>
                  <a:pt x="2727639" y="208544"/>
                </a:lnTo>
                <a:lnTo>
                  <a:pt x="2739204" y="255413"/>
                </a:lnTo>
                <a:lnTo>
                  <a:pt x="2743199" y="304799"/>
                </a:lnTo>
                <a:lnTo>
                  <a:pt x="609599" y="304799"/>
                </a:lnTo>
                <a:lnTo>
                  <a:pt x="609599" y="1523999"/>
                </a:lnTo>
                <a:close/>
              </a:path>
              <a:path w="3048000" h="2133600">
                <a:moveTo>
                  <a:pt x="2743199" y="1523999"/>
                </a:moveTo>
                <a:lnTo>
                  <a:pt x="2438399" y="1523999"/>
                </a:lnTo>
                <a:lnTo>
                  <a:pt x="2438399" y="304799"/>
                </a:lnTo>
                <a:lnTo>
                  <a:pt x="2743199" y="304799"/>
                </a:lnTo>
                <a:lnTo>
                  <a:pt x="2743199" y="1523999"/>
                </a:lnTo>
                <a:close/>
              </a:path>
              <a:path w="3048000" h="2133600">
                <a:moveTo>
                  <a:pt x="1257359" y="1333083"/>
                </a:moveTo>
                <a:lnTo>
                  <a:pt x="1214430" y="1324800"/>
                </a:lnTo>
                <a:lnTo>
                  <a:pt x="1176813" y="1299686"/>
                </a:lnTo>
                <a:lnTo>
                  <a:pt x="948213" y="1071086"/>
                </a:lnTo>
                <a:lnTo>
                  <a:pt x="923032" y="1033201"/>
                </a:lnTo>
                <a:lnTo>
                  <a:pt x="914707" y="990540"/>
                </a:lnTo>
                <a:lnTo>
                  <a:pt x="914638" y="990183"/>
                </a:lnTo>
                <a:lnTo>
                  <a:pt x="922979" y="947521"/>
                </a:lnTo>
                <a:lnTo>
                  <a:pt x="923032" y="947253"/>
                </a:lnTo>
                <a:lnTo>
                  <a:pt x="948213" y="909637"/>
                </a:lnTo>
                <a:lnTo>
                  <a:pt x="1176813" y="681037"/>
                </a:lnTo>
                <a:lnTo>
                  <a:pt x="1214697" y="655855"/>
                </a:lnTo>
                <a:lnTo>
                  <a:pt x="1257716" y="647461"/>
                </a:lnTo>
                <a:lnTo>
                  <a:pt x="1300646" y="655855"/>
                </a:lnTo>
                <a:lnTo>
                  <a:pt x="1338262" y="681037"/>
                </a:lnTo>
                <a:lnTo>
                  <a:pt x="1363243" y="718921"/>
                </a:lnTo>
                <a:lnTo>
                  <a:pt x="1371659" y="761940"/>
                </a:lnTo>
                <a:lnTo>
                  <a:pt x="1363377" y="804869"/>
                </a:lnTo>
                <a:lnTo>
                  <a:pt x="1338262" y="842486"/>
                </a:lnTo>
                <a:lnTo>
                  <a:pt x="1338262" y="842962"/>
                </a:lnTo>
                <a:lnTo>
                  <a:pt x="1190684" y="990540"/>
                </a:lnTo>
                <a:lnTo>
                  <a:pt x="1338262" y="1138237"/>
                </a:lnTo>
                <a:lnTo>
                  <a:pt x="1363444" y="1176121"/>
                </a:lnTo>
                <a:lnTo>
                  <a:pt x="1371768" y="1218783"/>
                </a:lnTo>
                <a:lnTo>
                  <a:pt x="1371838" y="1219140"/>
                </a:lnTo>
                <a:lnTo>
                  <a:pt x="1363496" y="1261801"/>
                </a:lnTo>
                <a:lnTo>
                  <a:pt x="1363444" y="1262069"/>
                </a:lnTo>
                <a:lnTo>
                  <a:pt x="1338262" y="1299686"/>
                </a:lnTo>
                <a:lnTo>
                  <a:pt x="1300378" y="1324666"/>
                </a:lnTo>
                <a:lnTo>
                  <a:pt x="1257359" y="1333083"/>
                </a:lnTo>
                <a:close/>
              </a:path>
              <a:path w="3048000" h="2133600">
                <a:moveTo>
                  <a:pt x="1833879" y="1324800"/>
                </a:moveTo>
                <a:lnTo>
                  <a:pt x="1747729" y="1324800"/>
                </a:lnTo>
                <a:lnTo>
                  <a:pt x="1710213" y="1299686"/>
                </a:lnTo>
                <a:lnTo>
                  <a:pt x="1685232" y="1261801"/>
                </a:lnTo>
                <a:lnTo>
                  <a:pt x="1676886" y="1219140"/>
                </a:lnTo>
                <a:lnTo>
                  <a:pt x="1676816" y="1218783"/>
                </a:lnTo>
                <a:lnTo>
                  <a:pt x="1685047" y="1176121"/>
                </a:lnTo>
                <a:lnTo>
                  <a:pt x="1685098" y="1175853"/>
                </a:lnTo>
                <a:lnTo>
                  <a:pt x="1710213" y="1138237"/>
                </a:lnTo>
                <a:lnTo>
                  <a:pt x="1857791" y="990540"/>
                </a:lnTo>
                <a:lnTo>
                  <a:pt x="1710213" y="842962"/>
                </a:lnTo>
                <a:lnTo>
                  <a:pt x="1685032" y="805078"/>
                </a:lnTo>
                <a:lnTo>
                  <a:pt x="1676661" y="761940"/>
                </a:lnTo>
                <a:lnTo>
                  <a:pt x="1685032" y="719130"/>
                </a:lnTo>
                <a:lnTo>
                  <a:pt x="1710213" y="681513"/>
                </a:lnTo>
                <a:lnTo>
                  <a:pt x="1748097" y="656532"/>
                </a:lnTo>
                <a:lnTo>
                  <a:pt x="1791116" y="648116"/>
                </a:lnTo>
                <a:lnTo>
                  <a:pt x="1834046" y="656399"/>
                </a:lnTo>
                <a:lnTo>
                  <a:pt x="1871662" y="681513"/>
                </a:lnTo>
                <a:lnTo>
                  <a:pt x="1872138" y="681513"/>
                </a:lnTo>
                <a:lnTo>
                  <a:pt x="2100262" y="909637"/>
                </a:lnTo>
                <a:lnTo>
                  <a:pt x="2125444" y="947521"/>
                </a:lnTo>
                <a:lnTo>
                  <a:pt x="2133768" y="990183"/>
                </a:lnTo>
                <a:lnTo>
                  <a:pt x="2133838" y="990540"/>
                </a:lnTo>
                <a:lnTo>
                  <a:pt x="2125496" y="1033201"/>
                </a:lnTo>
                <a:lnTo>
                  <a:pt x="2125444" y="1033469"/>
                </a:lnTo>
                <a:lnTo>
                  <a:pt x="2100262" y="1071086"/>
                </a:lnTo>
                <a:lnTo>
                  <a:pt x="1871662" y="1299686"/>
                </a:lnTo>
                <a:lnTo>
                  <a:pt x="1833879" y="1324800"/>
                </a:lnTo>
                <a:close/>
              </a:path>
              <a:path w="3048000" h="2133600">
                <a:moveTo>
                  <a:pt x="1872138" y="681513"/>
                </a:moveTo>
                <a:lnTo>
                  <a:pt x="1871662" y="681513"/>
                </a:lnTo>
                <a:lnTo>
                  <a:pt x="1871662" y="681037"/>
                </a:lnTo>
                <a:lnTo>
                  <a:pt x="1872138" y="681513"/>
                </a:lnTo>
                <a:close/>
              </a:path>
              <a:path w="3048000" h="2133600">
                <a:moveTo>
                  <a:pt x="1790759" y="1333261"/>
                </a:moveTo>
                <a:lnTo>
                  <a:pt x="1747487" y="1324800"/>
                </a:lnTo>
                <a:lnTo>
                  <a:pt x="1834121" y="1324800"/>
                </a:lnTo>
                <a:lnTo>
                  <a:pt x="1790759" y="1333261"/>
                </a:lnTo>
                <a:close/>
              </a:path>
              <a:path w="3048000" h="2133600">
                <a:moveTo>
                  <a:pt x="2682239" y="2133599"/>
                </a:moveTo>
                <a:lnTo>
                  <a:pt x="365759" y="2133599"/>
                </a:lnTo>
                <a:lnTo>
                  <a:pt x="319894" y="2130748"/>
                </a:lnTo>
                <a:lnTo>
                  <a:pt x="275724" y="2122424"/>
                </a:lnTo>
                <a:lnTo>
                  <a:pt x="233594" y="2108971"/>
                </a:lnTo>
                <a:lnTo>
                  <a:pt x="193846" y="2090730"/>
                </a:lnTo>
                <a:lnTo>
                  <a:pt x="156825" y="2068047"/>
                </a:lnTo>
                <a:lnTo>
                  <a:pt x="122873" y="2041265"/>
                </a:lnTo>
                <a:lnTo>
                  <a:pt x="92334" y="2010726"/>
                </a:lnTo>
                <a:lnTo>
                  <a:pt x="65552" y="1976774"/>
                </a:lnTo>
                <a:lnTo>
                  <a:pt x="42869" y="1939752"/>
                </a:lnTo>
                <a:lnTo>
                  <a:pt x="24628" y="1900005"/>
                </a:lnTo>
                <a:lnTo>
                  <a:pt x="11175" y="1857875"/>
                </a:lnTo>
                <a:lnTo>
                  <a:pt x="2850" y="1813705"/>
                </a:lnTo>
                <a:lnTo>
                  <a:pt x="0" y="1767839"/>
                </a:lnTo>
                <a:lnTo>
                  <a:pt x="7188" y="1732255"/>
                </a:lnTo>
                <a:lnTo>
                  <a:pt x="26789" y="1703189"/>
                </a:lnTo>
                <a:lnTo>
                  <a:pt x="55855" y="1683588"/>
                </a:lnTo>
                <a:lnTo>
                  <a:pt x="91440" y="1676399"/>
                </a:lnTo>
                <a:lnTo>
                  <a:pt x="2956559" y="1676399"/>
                </a:lnTo>
                <a:lnTo>
                  <a:pt x="2992144" y="1683588"/>
                </a:lnTo>
                <a:lnTo>
                  <a:pt x="3021210" y="1703189"/>
                </a:lnTo>
                <a:lnTo>
                  <a:pt x="3040811" y="1732255"/>
                </a:lnTo>
                <a:lnTo>
                  <a:pt x="3047999" y="1767839"/>
                </a:lnTo>
                <a:lnTo>
                  <a:pt x="3045148" y="1813705"/>
                </a:lnTo>
                <a:lnTo>
                  <a:pt x="3036824" y="1857875"/>
                </a:lnTo>
                <a:lnTo>
                  <a:pt x="3023371" y="1900005"/>
                </a:lnTo>
                <a:lnTo>
                  <a:pt x="3005130" y="1939752"/>
                </a:lnTo>
                <a:lnTo>
                  <a:pt x="2982447" y="1976774"/>
                </a:lnTo>
                <a:lnTo>
                  <a:pt x="2955665" y="2010726"/>
                </a:lnTo>
                <a:lnTo>
                  <a:pt x="2925126" y="2041265"/>
                </a:lnTo>
                <a:lnTo>
                  <a:pt x="2891174" y="2068047"/>
                </a:lnTo>
                <a:lnTo>
                  <a:pt x="2854152" y="2090730"/>
                </a:lnTo>
                <a:lnTo>
                  <a:pt x="2814405" y="2108971"/>
                </a:lnTo>
                <a:lnTo>
                  <a:pt x="2772275" y="2122424"/>
                </a:lnTo>
                <a:lnTo>
                  <a:pt x="2728105" y="2130748"/>
                </a:lnTo>
                <a:lnTo>
                  <a:pt x="2682239" y="2133599"/>
                </a:lnTo>
                <a:close/>
              </a:path>
            </a:pathLst>
          </a:custGeom>
          <a:solidFill>
            <a:srgbClr val="ECECEC"/>
          </a:solidFill>
        </p:spPr>
        <p:txBody>
          <a:bodyPr wrap="square" lIns="0" tIns="0" rIns="0" bIns="0" rtlCol="0"/>
          <a:lstStyle/>
          <a:p>
            <a:endParaRPr/>
          </a:p>
        </p:txBody>
      </p:sp>
      <p:grpSp>
        <p:nvGrpSpPr>
          <p:cNvPr id="14" name="object 14"/>
          <p:cNvGrpSpPr/>
          <p:nvPr/>
        </p:nvGrpSpPr>
        <p:grpSpPr>
          <a:xfrm>
            <a:off x="11353798" y="6096000"/>
            <a:ext cx="457200" cy="457200"/>
            <a:chOff x="11353798" y="6096000"/>
            <a:chExt cx="457200" cy="457200"/>
          </a:xfrm>
        </p:grpSpPr>
        <p:sp>
          <p:nvSpPr>
            <p:cNvPr id="15" name="object 15"/>
            <p:cNvSpPr/>
            <p:nvPr/>
          </p:nvSpPr>
          <p:spPr>
            <a:xfrm>
              <a:off x="11353798" y="6096000"/>
              <a:ext cx="457200" cy="457200"/>
            </a:xfrm>
            <a:custGeom>
              <a:avLst/>
              <a:gdLst/>
              <a:ahLst/>
              <a:cxnLst/>
              <a:rect l="l" t="t" r="r" b="b"/>
              <a:pathLst>
                <a:path w="457200" h="457200">
                  <a:moveTo>
                    <a:pt x="236086" y="457199"/>
                  </a:moveTo>
                  <a:lnTo>
                    <a:pt x="221113" y="457199"/>
                  </a:lnTo>
                  <a:lnTo>
                    <a:pt x="213643" y="456832"/>
                  </a:lnTo>
                  <a:lnTo>
                    <a:pt x="169404" y="449528"/>
                  </a:lnTo>
                  <a:lnTo>
                    <a:pt x="127441" y="433735"/>
                  </a:lnTo>
                  <a:lnTo>
                    <a:pt x="89365" y="410059"/>
                  </a:lnTo>
                  <a:lnTo>
                    <a:pt x="56639" y="379409"/>
                  </a:lnTo>
                  <a:lnTo>
                    <a:pt x="30521" y="342963"/>
                  </a:lnTo>
                  <a:lnTo>
                    <a:pt x="12016" y="302122"/>
                  </a:lnTo>
                  <a:lnTo>
                    <a:pt x="1833" y="258456"/>
                  </a:lnTo>
                  <a:lnTo>
                    <a:pt x="0" y="236086"/>
                  </a:lnTo>
                  <a:lnTo>
                    <a:pt x="0" y="221112"/>
                  </a:lnTo>
                  <a:lnTo>
                    <a:pt x="5853" y="176658"/>
                  </a:lnTo>
                  <a:lnTo>
                    <a:pt x="20266" y="134201"/>
                  </a:lnTo>
                  <a:lnTo>
                    <a:pt x="42685" y="95370"/>
                  </a:lnTo>
                  <a:lnTo>
                    <a:pt x="72249" y="61660"/>
                  </a:lnTo>
                  <a:lnTo>
                    <a:pt x="107822" y="34365"/>
                  </a:lnTo>
                  <a:lnTo>
                    <a:pt x="148035" y="14535"/>
                  </a:lnTo>
                  <a:lnTo>
                    <a:pt x="191345" y="2931"/>
                  </a:lnTo>
                  <a:lnTo>
                    <a:pt x="221113" y="0"/>
                  </a:lnTo>
                  <a:lnTo>
                    <a:pt x="236086" y="0"/>
                  </a:lnTo>
                  <a:lnTo>
                    <a:pt x="280539" y="5852"/>
                  </a:lnTo>
                  <a:lnTo>
                    <a:pt x="322997" y="20265"/>
                  </a:lnTo>
                  <a:lnTo>
                    <a:pt x="361829" y="42683"/>
                  </a:lnTo>
                  <a:lnTo>
                    <a:pt x="395538" y="72249"/>
                  </a:lnTo>
                  <a:lnTo>
                    <a:pt x="422833" y="107821"/>
                  </a:lnTo>
                  <a:lnTo>
                    <a:pt x="442663" y="148035"/>
                  </a:lnTo>
                  <a:lnTo>
                    <a:pt x="454268" y="191344"/>
                  </a:lnTo>
                  <a:lnTo>
                    <a:pt x="457201" y="221112"/>
                  </a:lnTo>
                  <a:lnTo>
                    <a:pt x="457199" y="228599"/>
                  </a:lnTo>
                  <a:lnTo>
                    <a:pt x="457201" y="236086"/>
                  </a:lnTo>
                  <a:lnTo>
                    <a:pt x="451346" y="280539"/>
                  </a:lnTo>
                  <a:lnTo>
                    <a:pt x="436933" y="322997"/>
                  </a:lnTo>
                  <a:lnTo>
                    <a:pt x="414515" y="361827"/>
                  </a:lnTo>
                  <a:lnTo>
                    <a:pt x="384950" y="395538"/>
                  </a:lnTo>
                  <a:lnTo>
                    <a:pt x="349377" y="422832"/>
                  </a:lnTo>
                  <a:lnTo>
                    <a:pt x="309164" y="442663"/>
                  </a:lnTo>
                  <a:lnTo>
                    <a:pt x="265854" y="454267"/>
                  </a:lnTo>
                  <a:lnTo>
                    <a:pt x="243556" y="456832"/>
                  </a:lnTo>
                  <a:lnTo>
                    <a:pt x="236086" y="457199"/>
                  </a:lnTo>
                  <a:close/>
                </a:path>
              </a:pathLst>
            </a:custGeom>
            <a:solidFill>
              <a:srgbClr val="000000"/>
            </a:solidFill>
          </p:spPr>
          <p:txBody>
            <a:bodyPr wrap="square" lIns="0" tIns="0" rIns="0" bIns="0" rtlCol="0"/>
            <a:lstStyle/>
            <a:p>
              <a:endParaRPr/>
            </a:p>
          </p:txBody>
        </p:sp>
        <p:pic>
          <p:nvPicPr>
            <p:cNvPr id="16" name="object 16"/>
            <p:cNvPicPr/>
            <p:nvPr/>
          </p:nvPicPr>
          <p:blipFill>
            <a:blip r:embed="rId6" cstate="print"/>
            <a:stretch>
              <a:fillRect/>
            </a:stretch>
          </p:blipFill>
          <p:spPr>
            <a:xfrm>
              <a:off x="11547871" y="6240065"/>
              <a:ext cx="97594" cy="169068"/>
            </a:xfrm>
            <a:prstGeom prst="rect">
              <a:avLst/>
            </a:prstGeom>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6899" y="374015"/>
            <a:ext cx="811530" cy="190500"/>
          </a:xfrm>
          <a:prstGeom prst="rect">
            <a:avLst/>
          </a:prstGeom>
        </p:spPr>
        <p:txBody>
          <a:bodyPr vert="horz" wrap="square" lIns="0" tIns="16510" rIns="0" bIns="0" rtlCol="0">
            <a:spAutoFit/>
          </a:bodyPr>
          <a:lstStyle/>
          <a:p>
            <a:pPr marL="12700">
              <a:lnSpc>
                <a:spcPct val="100000"/>
              </a:lnSpc>
              <a:spcBef>
                <a:spcPts val="130"/>
              </a:spcBef>
            </a:pPr>
            <a:r>
              <a:rPr sz="1050" b="1" spc="-90" dirty="0">
                <a:latin typeface="Arial Narrow"/>
                <a:cs typeface="Arial Narrow"/>
              </a:rPr>
              <a:t>OASIS</a:t>
            </a:r>
            <a:r>
              <a:rPr sz="1050" b="1" spc="-15" dirty="0">
                <a:latin typeface="Arial Narrow"/>
                <a:cs typeface="Arial Narrow"/>
              </a:rPr>
              <a:t> </a:t>
            </a:r>
            <a:r>
              <a:rPr sz="1050" b="1" spc="-80" dirty="0">
                <a:latin typeface="Arial Narrow"/>
                <a:cs typeface="Arial Narrow"/>
              </a:rPr>
              <a:t>INFOBYTE</a:t>
            </a:r>
            <a:endParaRPr sz="1050">
              <a:latin typeface="Arial Narrow"/>
              <a:cs typeface="Arial Narrow"/>
            </a:endParaRPr>
          </a:p>
        </p:txBody>
      </p:sp>
      <p:grpSp>
        <p:nvGrpSpPr>
          <p:cNvPr id="3" name="object 3"/>
          <p:cNvGrpSpPr/>
          <p:nvPr/>
        </p:nvGrpSpPr>
        <p:grpSpPr>
          <a:xfrm>
            <a:off x="789652" y="3133724"/>
            <a:ext cx="11021346" cy="3419476"/>
            <a:chOff x="789652" y="3133724"/>
            <a:chExt cx="11021346" cy="3419476"/>
          </a:xfrm>
        </p:grpSpPr>
        <p:sp>
          <p:nvSpPr>
            <p:cNvPr id="4" name="object 4"/>
            <p:cNvSpPr/>
            <p:nvPr/>
          </p:nvSpPr>
          <p:spPr>
            <a:xfrm>
              <a:off x="11353798" y="6096000"/>
              <a:ext cx="457200" cy="457200"/>
            </a:xfrm>
            <a:custGeom>
              <a:avLst/>
              <a:gdLst/>
              <a:ahLst/>
              <a:cxnLst/>
              <a:rect l="l" t="t" r="r" b="b"/>
              <a:pathLst>
                <a:path w="457200" h="457200">
                  <a:moveTo>
                    <a:pt x="236086" y="457199"/>
                  </a:moveTo>
                  <a:lnTo>
                    <a:pt x="221113" y="457199"/>
                  </a:lnTo>
                  <a:lnTo>
                    <a:pt x="213643" y="456832"/>
                  </a:lnTo>
                  <a:lnTo>
                    <a:pt x="169404" y="449528"/>
                  </a:lnTo>
                  <a:lnTo>
                    <a:pt x="127441" y="433735"/>
                  </a:lnTo>
                  <a:lnTo>
                    <a:pt x="89365" y="410059"/>
                  </a:lnTo>
                  <a:lnTo>
                    <a:pt x="56639" y="379409"/>
                  </a:lnTo>
                  <a:lnTo>
                    <a:pt x="30521" y="342963"/>
                  </a:lnTo>
                  <a:lnTo>
                    <a:pt x="12016" y="302122"/>
                  </a:lnTo>
                  <a:lnTo>
                    <a:pt x="1833" y="258456"/>
                  </a:lnTo>
                  <a:lnTo>
                    <a:pt x="0" y="236086"/>
                  </a:lnTo>
                  <a:lnTo>
                    <a:pt x="0" y="221112"/>
                  </a:lnTo>
                  <a:lnTo>
                    <a:pt x="5853" y="176658"/>
                  </a:lnTo>
                  <a:lnTo>
                    <a:pt x="20266" y="134201"/>
                  </a:lnTo>
                  <a:lnTo>
                    <a:pt x="42685" y="95370"/>
                  </a:lnTo>
                  <a:lnTo>
                    <a:pt x="72249" y="61660"/>
                  </a:lnTo>
                  <a:lnTo>
                    <a:pt x="107822" y="34365"/>
                  </a:lnTo>
                  <a:lnTo>
                    <a:pt x="148035" y="14535"/>
                  </a:lnTo>
                  <a:lnTo>
                    <a:pt x="191345" y="2931"/>
                  </a:lnTo>
                  <a:lnTo>
                    <a:pt x="221113" y="0"/>
                  </a:lnTo>
                  <a:lnTo>
                    <a:pt x="236086" y="0"/>
                  </a:lnTo>
                  <a:lnTo>
                    <a:pt x="280539" y="5852"/>
                  </a:lnTo>
                  <a:lnTo>
                    <a:pt x="322997" y="20265"/>
                  </a:lnTo>
                  <a:lnTo>
                    <a:pt x="361829" y="42683"/>
                  </a:lnTo>
                  <a:lnTo>
                    <a:pt x="395538" y="72249"/>
                  </a:lnTo>
                  <a:lnTo>
                    <a:pt x="422833" y="107821"/>
                  </a:lnTo>
                  <a:lnTo>
                    <a:pt x="442663" y="148035"/>
                  </a:lnTo>
                  <a:lnTo>
                    <a:pt x="454268" y="191344"/>
                  </a:lnTo>
                  <a:lnTo>
                    <a:pt x="457201" y="221112"/>
                  </a:lnTo>
                  <a:lnTo>
                    <a:pt x="457199" y="228599"/>
                  </a:lnTo>
                  <a:lnTo>
                    <a:pt x="457201" y="236086"/>
                  </a:lnTo>
                  <a:lnTo>
                    <a:pt x="451346" y="280539"/>
                  </a:lnTo>
                  <a:lnTo>
                    <a:pt x="436933" y="322997"/>
                  </a:lnTo>
                  <a:lnTo>
                    <a:pt x="414515" y="361827"/>
                  </a:lnTo>
                  <a:lnTo>
                    <a:pt x="384950" y="395538"/>
                  </a:lnTo>
                  <a:lnTo>
                    <a:pt x="349377" y="422832"/>
                  </a:lnTo>
                  <a:lnTo>
                    <a:pt x="309164" y="442663"/>
                  </a:lnTo>
                  <a:lnTo>
                    <a:pt x="265854" y="454267"/>
                  </a:lnTo>
                  <a:lnTo>
                    <a:pt x="243556" y="456832"/>
                  </a:lnTo>
                  <a:lnTo>
                    <a:pt x="236086" y="457199"/>
                  </a:lnTo>
                  <a:close/>
                </a:path>
              </a:pathLst>
            </a:custGeom>
            <a:solidFill>
              <a:srgbClr val="FFFFFF"/>
            </a:solidFill>
          </p:spPr>
          <p:txBody>
            <a:bodyPr wrap="square" lIns="0" tIns="0" rIns="0" bIns="0" rtlCol="0"/>
            <a:lstStyle/>
            <a:p>
              <a:endParaRPr/>
            </a:p>
          </p:txBody>
        </p:sp>
        <p:pic>
          <p:nvPicPr>
            <p:cNvPr id="5" name="object 5"/>
            <p:cNvPicPr/>
            <p:nvPr/>
          </p:nvPicPr>
          <p:blipFill>
            <a:blip r:embed="rId2" cstate="print"/>
            <a:stretch>
              <a:fillRect/>
            </a:stretch>
          </p:blipFill>
          <p:spPr>
            <a:xfrm>
              <a:off x="11547871" y="6240065"/>
              <a:ext cx="97594" cy="169068"/>
            </a:xfrm>
            <a:prstGeom prst="rect">
              <a:avLst/>
            </a:prstGeom>
          </p:spPr>
        </p:pic>
        <p:pic>
          <p:nvPicPr>
            <p:cNvPr id="6" name="object 6"/>
            <p:cNvPicPr/>
            <p:nvPr/>
          </p:nvPicPr>
          <p:blipFill>
            <a:blip r:embed="rId3" cstate="print"/>
            <a:stretch>
              <a:fillRect/>
            </a:stretch>
          </p:blipFill>
          <p:spPr>
            <a:xfrm>
              <a:off x="789652" y="3142327"/>
              <a:ext cx="172372" cy="135225"/>
            </a:xfrm>
            <a:prstGeom prst="rect">
              <a:avLst/>
            </a:prstGeom>
          </p:spPr>
        </p:pic>
        <p:pic>
          <p:nvPicPr>
            <p:cNvPr id="7" name="object 7"/>
            <p:cNvPicPr/>
            <p:nvPr/>
          </p:nvPicPr>
          <p:blipFill>
            <a:blip r:embed="rId4" cstate="print"/>
            <a:stretch>
              <a:fillRect/>
            </a:stretch>
          </p:blipFill>
          <p:spPr>
            <a:xfrm>
              <a:off x="804862" y="4257674"/>
              <a:ext cx="142874" cy="147637"/>
            </a:xfrm>
            <a:prstGeom prst="rect">
              <a:avLst/>
            </a:prstGeom>
          </p:spPr>
        </p:pic>
        <p:pic>
          <p:nvPicPr>
            <p:cNvPr id="8" name="object 8"/>
            <p:cNvPicPr/>
            <p:nvPr/>
          </p:nvPicPr>
          <p:blipFill>
            <a:blip r:embed="rId5" cstate="print"/>
            <a:stretch>
              <a:fillRect/>
            </a:stretch>
          </p:blipFill>
          <p:spPr>
            <a:xfrm>
              <a:off x="6134099" y="3133724"/>
              <a:ext cx="152399" cy="152399"/>
            </a:xfrm>
            <a:prstGeom prst="rect">
              <a:avLst/>
            </a:prstGeom>
          </p:spPr>
        </p:pic>
        <p:pic>
          <p:nvPicPr>
            <p:cNvPr id="9" name="object 9"/>
            <p:cNvPicPr/>
            <p:nvPr/>
          </p:nvPicPr>
          <p:blipFill>
            <a:blip r:embed="rId6" cstate="print"/>
            <a:stretch>
              <a:fillRect/>
            </a:stretch>
          </p:blipFill>
          <p:spPr>
            <a:xfrm>
              <a:off x="6157912" y="4276724"/>
              <a:ext cx="104774" cy="152399"/>
            </a:xfrm>
            <a:prstGeom prst="rect">
              <a:avLst/>
            </a:prstGeom>
          </p:spPr>
        </p:pic>
      </p:grpSp>
      <p:sp>
        <p:nvSpPr>
          <p:cNvPr id="12" name="object 12"/>
          <p:cNvSpPr txBox="1">
            <a:spLocks noGrp="1"/>
          </p:cNvSpPr>
          <p:nvPr>
            <p:ph type="title"/>
          </p:nvPr>
        </p:nvSpPr>
        <p:spPr>
          <a:xfrm>
            <a:off x="749299" y="806450"/>
            <a:ext cx="7369809" cy="1955164"/>
          </a:xfrm>
          <a:prstGeom prst="rect">
            <a:avLst/>
          </a:prstGeom>
        </p:spPr>
        <p:txBody>
          <a:bodyPr vert="horz" wrap="square" lIns="0" tIns="106045" rIns="0" bIns="0" rtlCol="0">
            <a:spAutoFit/>
          </a:bodyPr>
          <a:lstStyle/>
          <a:p>
            <a:pPr marL="12700" marR="5080">
              <a:lnSpc>
                <a:spcPts val="7280"/>
              </a:lnSpc>
              <a:spcBef>
                <a:spcPts val="835"/>
              </a:spcBef>
            </a:pPr>
            <a:r>
              <a:rPr sz="6600" spc="-520" dirty="0"/>
              <a:t>EXECUTION</a:t>
            </a:r>
            <a:r>
              <a:rPr sz="6600" spc="-130" dirty="0"/>
              <a:t> </a:t>
            </a:r>
            <a:r>
              <a:rPr sz="6600" spc="-560" dirty="0"/>
              <a:t>STEPS </a:t>
            </a:r>
            <a:r>
              <a:rPr sz="6600" spc="-370" dirty="0"/>
              <a:t>ENVIRONMENT</a:t>
            </a:r>
            <a:r>
              <a:rPr sz="6600" spc="-254" dirty="0"/>
              <a:t> </a:t>
            </a:r>
            <a:r>
              <a:rPr sz="6600" spc="-240" dirty="0"/>
              <a:t>&amp;</a:t>
            </a:r>
            <a:r>
              <a:rPr sz="6600" spc="-155" dirty="0"/>
              <a:t> </a:t>
            </a:r>
            <a:r>
              <a:rPr sz="6600" spc="-555" dirty="0"/>
              <a:t>SETUP</a:t>
            </a:r>
            <a:endParaRPr sz="6600"/>
          </a:p>
        </p:txBody>
      </p:sp>
      <p:sp>
        <p:nvSpPr>
          <p:cNvPr id="13" name="object 13"/>
          <p:cNvSpPr txBox="1"/>
          <p:nvPr/>
        </p:nvSpPr>
        <p:spPr>
          <a:xfrm>
            <a:off x="1130300" y="3010400"/>
            <a:ext cx="4552315" cy="2406650"/>
          </a:xfrm>
          <a:prstGeom prst="rect">
            <a:avLst/>
          </a:prstGeom>
        </p:spPr>
        <p:txBody>
          <a:bodyPr vert="horz" wrap="square" lIns="0" tIns="3175" rIns="0" bIns="0" rtlCol="0">
            <a:spAutoFit/>
          </a:bodyPr>
          <a:lstStyle/>
          <a:p>
            <a:pPr marL="12700" marR="73025">
              <a:lnSpc>
                <a:spcPct val="125000"/>
              </a:lnSpc>
              <a:spcBef>
                <a:spcPts val="25"/>
              </a:spcBef>
            </a:pPr>
            <a:r>
              <a:rPr sz="1600" b="1" spc="-25" dirty="0">
                <a:latin typeface="Raleway"/>
                <a:cs typeface="Raleway"/>
              </a:rPr>
              <a:t>Create</a:t>
            </a:r>
            <a:r>
              <a:rPr sz="1600" b="1" spc="-65" dirty="0">
                <a:latin typeface="Raleway"/>
                <a:cs typeface="Raleway"/>
              </a:rPr>
              <a:t> </a:t>
            </a:r>
            <a:r>
              <a:rPr sz="1600" b="1" spc="-10" dirty="0">
                <a:latin typeface="Raleway"/>
                <a:cs typeface="Raleway"/>
              </a:rPr>
              <a:t>Virtual</a:t>
            </a:r>
            <a:r>
              <a:rPr sz="1600" b="1" spc="-55" dirty="0">
                <a:latin typeface="Raleway"/>
                <a:cs typeface="Raleway"/>
              </a:rPr>
              <a:t> </a:t>
            </a:r>
            <a:r>
              <a:rPr sz="1600" b="1" spc="-20" dirty="0">
                <a:latin typeface="Raleway"/>
                <a:cs typeface="Raleway"/>
              </a:rPr>
              <a:t>Environment:</a:t>
            </a:r>
            <a:r>
              <a:rPr sz="1600" b="1" spc="-10" dirty="0">
                <a:latin typeface="Raleway"/>
                <a:cs typeface="Raleway"/>
              </a:rPr>
              <a:t> </a:t>
            </a:r>
            <a:r>
              <a:rPr sz="1650" spc="-60" dirty="0">
                <a:latin typeface="Raleway"/>
                <a:cs typeface="Raleway"/>
              </a:rPr>
              <a:t>Use</a:t>
            </a:r>
            <a:r>
              <a:rPr sz="1650" spc="-40" dirty="0">
                <a:latin typeface="Raleway"/>
                <a:cs typeface="Raleway"/>
              </a:rPr>
              <a:t> </a:t>
            </a:r>
            <a:r>
              <a:rPr sz="1650" spc="-10" dirty="0">
                <a:latin typeface="Raleway"/>
                <a:cs typeface="Raleway"/>
              </a:rPr>
              <a:t>command </a:t>
            </a:r>
            <a:r>
              <a:rPr sz="1500" dirty="0">
                <a:latin typeface="Liberation Mono"/>
                <a:cs typeface="Liberation Mono"/>
              </a:rPr>
              <a:t>python</a:t>
            </a:r>
            <a:r>
              <a:rPr sz="1500" spc="155" dirty="0">
                <a:latin typeface="Liberation Mono"/>
                <a:cs typeface="Liberation Mono"/>
              </a:rPr>
              <a:t> </a:t>
            </a:r>
            <a:r>
              <a:rPr sz="1500" dirty="0">
                <a:latin typeface="Liberation Mono"/>
                <a:cs typeface="Liberation Mono"/>
              </a:rPr>
              <a:t>-m</a:t>
            </a:r>
            <a:r>
              <a:rPr sz="1500" spc="160" dirty="0">
                <a:latin typeface="Liberation Mono"/>
                <a:cs typeface="Liberation Mono"/>
              </a:rPr>
              <a:t> </a:t>
            </a:r>
            <a:r>
              <a:rPr sz="1500" dirty="0">
                <a:latin typeface="Liberation Mono"/>
                <a:cs typeface="Liberation Mono"/>
              </a:rPr>
              <a:t>venv</a:t>
            </a:r>
            <a:r>
              <a:rPr sz="1500" spc="160" dirty="0">
                <a:latin typeface="Liberation Mono"/>
                <a:cs typeface="Liberation Mono"/>
              </a:rPr>
              <a:t> </a:t>
            </a:r>
            <a:r>
              <a:rPr sz="1500" dirty="0">
                <a:latin typeface="Liberation Mono"/>
                <a:cs typeface="Liberation Mono"/>
              </a:rPr>
              <a:t>voice_env</a:t>
            </a:r>
            <a:r>
              <a:rPr sz="1500" spc="-405" dirty="0">
                <a:latin typeface="Liberation Mono"/>
                <a:cs typeface="Liberation Mono"/>
              </a:rPr>
              <a:t> </a:t>
            </a:r>
            <a:r>
              <a:rPr sz="1650" dirty="0">
                <a:latin typeface="Raleway"/>
                <a:cs typeface="Raleway"/>
              </a:rPr>
              <a:t>to</a:t>
            </a:r>
            <a:r>
              <a:rPr sz="1650" spc="75" dirty="0">
                <a:latin typeface="Raleway"/>
                <a:cs typeface="Raleway"/>
              </a:rPr>
              <a:t> </a:t>
            </a:r>
            <a:r>
              <a:rPr sz="1650" spc="-25" dirty="0">
                <a:latin typeface="Raleway"/>
                <a:cs typeface="Raleway"/>
              </a:rPr>
              <a:t>isolate</a:t>
            </a:r>
            <a:r>
              <a:rPr sz="1650" spc="75" dirty="0">
                <a:latin typeface="Raleway"/>
                <a:cs typeface="Raleway"/>
              </a:rPr>
              <a:t> </a:t>
            </a:r>
            <a:r>
              <a:rPr sz="1650" spc="-40" dirty="0">
                <a:latin typeface="Raleway"/>
                <a:cs typeface="Raleway"/>
              </a:rPr>
              <a:t>project </a:t>
            </a:r>
            <a:r>
              <a:rPr sz="1650" spc="-10" dirty="0">
                <a:latin typeface="Raleway"/>
                <a:cs typeface="Raleway"/>
              </a:rPr>
              <a:t>dependencies</a:t>
            </a:r>
            <a:endParaRPr sz="1650">
              <a:latin typeface="Raleway"/>
              <a:cs typeface="Raleway"/>
            </a:endParaRPr>
          </a:p>
          <a:p>
            <a:pPr marL="12700" marR="5080">
              <a:lnSpc>
                <a:spcPct val="126299"/>
              </a:lnSpc>
              <a:spcBef>
                <a:spcPts val="1400"/>
              </a:spcBef>
            </a:pPr>
            <a:r>
              <a:rPr sz="1600" b="1" spc="-20" dirty="0">
                <a:latin typeface="Raleway"/>
                <a:cs typeface="Raleway"/>
              </a:rPr>
              <a:t>Activate</a:t>
            </a:r>
            <a:r>
              <a:rPr sz="1600" b="1" spc="-50" dirty="0">
                <a:latin typeface="Raleway"/>
                <a:cs typeface="Raleway"/>
              </a:rPr>
              <a:t> </a:t>
            </a:r>
            <a:r>
              <a:rPr sz="1600" b="1" spc="-20" dirty="0">
                <a:latin typeface="Raleway"/>
                <a:cs typeface="Raleway"/>
              </a:rPr>
              <a:t>Environment:</a:t>
            </a:r>
            <a:r>
              <a:rPr sz="1600" b="1" spc="-35" dirty="0">
                <a:latin typeface="Raleway"/>
                <a:cs typeface="Raleway"/>
              </a:rPr>
              <a:t> </a:t>
            </a:r>
            <a:r>
              <a:rPr sz="1650" spc="-25" dirty="0">
                <a:latin typeface="Raleway"/>
                <a:cs typeface="Raleway"/>
              </a:rPr>
              <a:t>Run </a:t>
            </a:r>
            <a:r>
              <a:rPr sz="1500" dirty="0">
                <a:latin typeface="Liberation Mono"/>
                <a:cs typeface="Liberation Mono"/>
              </a:rPr>
              <a:t>voice_env\Scripts\activate</a:t>
            </a:r>
            <a:r>
              <a:rPr sz="1500" spc="-160" dirty="0">
                <a:latin typeface="Liberation Mono"/>
                <a:cs typeface="Liberation Mono"/>
              </a:rPr>
              <a:t> </a:t>
            </a:r>
            <a:r>
              <a:rPr sz="1650" spc="-65" dirty="0">
                <a:latin typeface="Raleway"/>
                <a:cs typeface="Raleway"/>
              </a:rPr>
              <a:t>on</a:t>
            </a:r>
            <a:r>
              <a:rPr sz="1650" spc="240" dirty="0">
                <a:latin typeface="Raleway"/>
                <a:cs typeface="Raleway"/>
              </a:rPr>
              <a:t> </a:t>
            </a:r>
            <a:r>
              <a:rPr sz="1650" spc="-75" dirty="0">
                <a:latin typeface="Raleway"/>
                <a:cs typeface="Raleway"/>
              </a:rPr>
              <a:t>Windows</a:t>
            </a:r>
            <a:r>
              <a:rPr sz="1650" spc="325" dirty="0">
                <a:latin typeface="Raleway"/>
                <a:cs typeface="Raleway"/>
              </a:rPr>
              <a:t> </a:t>
            </a:r>
            <a:r>
              <a:rPr sz="1650" spc="-25" dirty="0">
                <a:latin typeface="Raleway"/>
                <a:cs typeface="Raleway"/>
              </a:rPr>
              <a:t>or </a:t>
            </a:r>
            <a:r>
              <a:rPr sz="1500" spc="20" dirty="0">
                <a:latin typeface="Liberation Mono"/>
                <a:cs typeface="Liberation Mono"/>
              </a:rPr>
              <a:t>source</a:t>
            </a:r>
            <a:r>
              <a:rPr sz="1500" spc="310" dirty="0">
                <a:latin typeface="Liberation Mono"/>
                <a:cs typeface="Liberation Mono"/>
              </a:rPr>
              <a:t> </a:t>
            </a:r>
            <a:r>
              <a:rPr sz="1500" spc="20" dirty="0">
                <a:latin typeface="Liberation Mono"/>
                <a:cs typeface="Liberation Mono"/>
              </a:rPr>
              <a:t>voice_env/bin/activate</a:t>
            </a:r>
            <a:r>
              <a:rPr sz="1500" spc="-330" dirty="0">
                <a:latin typeface="Liberation Mono"/>
                <a:cs typeface="Liberation Mono"/>
              </a:rPr>
              <a:t> </a:t>
            </a:r>
            <a:r>
              <a:rPr sz="1650" spc="-25" dirty="0">
                <a:latin typeface="Raleway"/>
                <a:cs typeface="Raleway"/>
              </a:rPr>
              <a:t>on </a:t>
            </a:r>
            <a:r>
              <a:rPr sz="1650" spc="-10" dirty="0">
                <a:latin typeface="Raleway"/>
                <a:cs typeface="Raleway"/>
              </a:rPr>
              <a:t>Mac/Linux</a:t>
            </a:r>
            <a:endParaRPr sz="1650">
              <a:latin typeface="Raleway"/>
              <a:cs typeface="Raleway"/>
            </a:endParaRPr>
          </a:p>
        </p:txBody>
      </p:sp>
      <p:sp>
        <p:nvSpPr>
          <p:cNvPr id="14" name="object 14"/>
          <p:cNvSpPr txBox="1"/>
          <p:nvPr/>
        </p:nvSpPr>
        <p:spPr>
          <a:xfrm>
            <a:off x="6464299" y="2991350"/>
            <a:ext cx="4952365" cy="2120900"/>
          </a:xfrm>
          <a:prstGeom prst="rect">
            <a:avLst/>
          </a:prstGeom>
        </p:spPr>
        <p:txBody>
          <a:bodyPr vert="horz" wrap="square" lIns="0" tIns="12700" rIns="0" bIns="0" rtlCol="0">
            <a:spAutoFit/>
          </a:bodyPr>
          <a:lstStyle/>
          <a:p>
            <a:pPr marL="12700" marR="238125">
              <a:lnSpc>
                <a:spcPct val="128800"/>
              </a:lnSpc>
              <a:spcBef>
                <a:spcPts val="100"/>
              </a:spcBef>
            </a:pPr>
            <a:r>
              <a:rPr sz="1600" b="1" dirty="0">
                <a:latin typeface="Raleway"/>
                <a:cs typeface="Raleway"/>
              </a:rPr>
              <a:t>Install</a:t>
            </a:r>
            <a:r>
              <a:rPr sz="1600" b="1" spc="-30" dirty="0">
                <a:latin typeface="Raleway"/>
                <a:cs typeface="Raleway"/>
              </a:rPr>
              <a:t> </a:t>
            </a:r>
            <a:r>
              <a:rPr sz="1600" b="1" spc="-20" dirty="0">
                <a:latin typeface="Raleway"/>
                <a:cs typeface="Raleway"/>
              </a:rPr>
              <a:t>Dependencies:</a:t>
            </a:r>
            <a:r>
              <a:rPr sz="1600" b="1" spc="25" dirty="0">
                <a:latin typeface="Raleway"/>
                <a:cs typeface="Raleway"/>
              </a:rPr>
              <a:t> </a:t>
            </a:r>
            <a:r>
              <a:rPr sz="1650" spc="-45" dirty="0">
                <a:latin typeface="Raleway"/>
                <a:cs typeface="Raleway"/>
              </a:rPr>
              <a:t>Execute</a:t>
            </a:r>
            <a:r>
              <a:rPr sz="1650" spc="-10" dirty="0">
                <a:latin typeface="Raleway"/>
                <a:cs typeface="Raleway"/>
              </a:rPr>
              <a:t> </a:t>
            </a:r>
            <a:r>
              <a:rPr sz="1500" dirty="0">
                <a:latin typeface="Liberation Mono"/>
                <a:cs typeface="Liberation Mono"/>
              </a:rPr>
              <a:t>pip</a:t>
            </a:r>
            <a:r>
              <a:rPr sz="1500" spc="-20" dirty="0">
                <a:latin typeface="Liberation Mono"/>
                <a:cs typeface="Liberation Mono"/>
              </a:rPr>
              <a:t> </a:t>
            </a:r>
            <a:r>
              <a:rPr sz="1500" spc="-10" dirty="0">
                <a:latin typeface="Liberation Mono"/>
                <a:cs typeface="Liberation Mono"/>
              </a:rPr>
              <a:t>install </a:t>
            </a:r>
            <a:r>
              <a:rPr sz="1500" dirty="0">
                <a:latin typeface="Liberation Mono"/>
                <a:cs typeface="Liberation Mono"/>
              </a:rPr>
              <a:t>SpeechRecognition</a:t>
            </a:r>
            <a:r>
              <a:rPr sz="1500" spc="390" dirty="0">
                <a:latin typeface="Liberation Mono"/>
                <a:cs typeface="Liberation Mono"/>
              </a:rPr>
              <a:t> </a:t>
            </a:r>
            <a:r>
              <a:rPr sz="1500" dirty="0">
                <a:latin typeface="Liberation Mono"/>
                <a:cs typeface="Liberation Mono"/>
              </a:rPr>
              <a:t>pyttsx3</a:t>
            </a:r>
            <a:r>
              <a:rPr sz="1500" spc="390" dirty="0">
                <a:latin typeface="Liberation Mono"/>
                <a:cs typeface="Liberation Mono"/>
              </a:rPr>
              <a:t> </a:t>
            </a:r>
            <a:r>
              <a:rPr sz="1500" dirty="0">
                <a:latin typeface="Liberation Mono"/>
                <a:cs typeface="Liberation Mono"/>
              </a:rPr>
              <a:t>PyAudio</a:t>
            </a:r>
            <a:r>
              <a:rPr sz="1500" spc="-295" dirty="0">
                <a:latin typeface="Liberation Mono"/>
                <a:cs typeface="Liberation Mono"/>
              </a:rPr>
              <a:t> </a:t>
            </a:r>
            <a:r>
              <a:rPr sz="1650" spc="-30" dirty="0">
                <a:latin typeface="Raleway"/>
                <a:cs typeface="Raleway"/>
              </a:rPr>
              <a:t>for</a:t>
            </a:r>
            <a:r>
              <a:rPr sz="1650" spc="135" dirty="0">
                <a:latin typeface="Raleway"/>
                <a:cs typeface="Raleway"/>
              </a:rPr>
              <a:t> </a:t>
            </a:r>
            <a:r>
              <a:rPr sz="1650" spc="-50" dirty="0">
                <a:latin typeface="Raleway"/>
                <a:cs typeface="Raleway"/>
              </a:rPr>
              <a:t>core </a:t>
            </a:r>
            <a:r>
              <a:rPr sz="1650" spc="-10" dirty="0">
                <a:latin typeface="Raleway"/>
                <a:cs typeface="Raleway"/>
              </a:rPr>
              <a:t>functionality</a:t>
            </a:r>
            <a:endParaRPr sz="1650">
              <a:latin typeface="Raleway"/>
              <a:cs typeface="Raleway"/>
            </a:endParaRPr>
          </a:p>
          <a:p>
            <a:pPr marL="12700" marR="5080">
              <a:lnSpc>
                <a:spcPct val="125000"/>
              </a:lnSpc>
              <a:spcBef>
                <a:spcPts val="1425"/>
              </a:spcBef>
            </a:pPr>
            <a:r>
              <a:rPr sz="1600" b="1" spc="-40" dirty="0">
                <a:latin typeface="Raleway"/>
                <a:cs typeface="Raleway"/>
              </a:rPr>
              <a:t>Test</a:t>
            </a:r>
            <a:r>
              <a:rPr sz="1600" b="1" spc="-15" dirty="0">
                <a:latin typeface="Raleway"/>
                <a:cs typeface="Raleway"/>
              </a:rPr>
              <a:t> </a:t>
            </a:r>
            <a:r>
              <a:rPr sz="1600" b="1" spc="-30" dirty="0">
                <a:latin typeface="Raleway"/>
                <a:cs typeface="Raleway"/>
              </a:rPr>
              <a:t>Microphone</a:t>
            </a:r>
            <a:r>
              <a:rPr sz="1600" b="1" spc="-45" dirty="0">
                <a:latin typeface="Raleway"/>
                <a:cs typeface="Raleway"/>
              </a:rPr>
              <a:t> </a:t>
            </a:r>
            <a:r>
              <a:rPr sz="1600" b="1" spc="-20" dirty="0">
                <a:latin typeface="Raleway"/>
                <a:cs typeface="Raleway"/>
              </a:rPr>
              <a:t>Access:</a:t>
            </a:r>
            <a:r>
              <a:rPr sz="1600" b="1" spc="-35" dirty="0">
                <a:latin typeface="Raleway"/>
                <a:cs typeface="Raleway"/>
              </a:rPr>
              <a:t> </a:t>
            </a:r>
            <a:r>
              <a:rPr sz="1650" spc="-50" dirty="0">
                <a:latin typeface="Raleway"/>
                <a:cs typeface="Raleway"/>
              </a:rPr>
              <a:t>Verify</a:t>
            </a:r>
            <a:r>
              <a:rPr sz="1650" spc="-55" dirty="0">
                <a:latin typeface="Raleway"/>
                <a:cs typeface="Raleway"/>
              </a:rPr>
              <a:t> hardware</a:t>
            </a:r>
            <a:r>
              <a:rPr sz="1650" spc="-25" dirty="0">
                <a:latin typeface="Raleway"/>
                <a:cs typeface="Raleway"/>
              </a:rPr>
              <a:t> </a:t>
            </a:r>
            <a:r>
              <a:rPr sz="1650" spc="-50" dirty="0">
                <a:latin typeface="Raleway"/>
                <a:cs typeface="Raleway"/>
              </a:rPr>
              <a:t>setup</a:t>
            </a:r>
            <a:r>
              <a:rPr sz="1650" spc="-55" dirty="0">
                <a:latin typeface="Raleway"/>
                <a:cs typeface="Raleway"/>
              </a:rPr>
              <a:t> </a:t>
            </a:r>
            <a:r>
              <a:rPr sz="1650" spc="-20" dirty="0">
                <a:latin typeface="Raleway"/>
                <a:cs typeface="Raleway"/>
              </a:rPr>
              <a:t>with </a:t>
            </a:r>
            <a:r>
              <a:rPr sz="1500" dirty="0">
                <a:latin typeface="Liberation Mono"/>
                <a:cs typeface="Liberation Mono"/>
              </a:rPr>
              <a:t>python</a:t>
            </a:r>
            <a:r>
              <a:rPr sz="1500" spc="245" dirty="0">
                <a:latin typeface="Liberation Mono"/>
                <a:cs typeface="Liberation Mono"/>
              </a:rPr>
              <a:t> </a:t>
            </a:r>
            <a:r>
              <a:rPr sz="1500" dirty="0">
                <a:latin typeface="Liberation Mono"/>
                <a:cs typeface="Liberation Mono"/>
              </a:rPr>
              <a:t>-m</a:t>
            </a:r>
            <a:r>
              <a:rPr sz="1500" spc="245" dirty="0">
                <a:latin typeface="Liberation Mono"/>
                <a:cs typeface="Liberation Mono"/>
              </a:rPr>
              <a:t> </a:t>
            </a:r>
            <a:r>
              <a:rPr sz="1500" dirty="0">
                <a:latin typeface="Liberation Mono"/>
                <a:cs typeface="Liberation Mono"/>
              </a:rPr>
              <a:t>speech_recognition</a:t>
            </a:r>
            <a:r>
              <a:rPr sz="1500" spc="-360" dirty="0">
                <a:latin typeface="Liberation Mono"/>
                <a:cs typeface="Liberation Mono"/>
              </a:rPr>
              <a:t> </a:t>
            </a:r>
            <a:r>
              <a:rPr sz="1650" dirty="0">
                <a:latin typeface="Raleway"/>
                <a:cs typeface="Raleway"/>
              </a:rPr>
              <a:t>to</a:t>
            </a:r>
            <a:r>
              <a:rPr sz="1650" spc="114" dirty="0">
                <a:latin typeface="Raleway"/>
                <a:cs typeface="Raleway"/>
              </a:rPr>
              <a:t> </a:t>
            </a:r>
            <a:r>
              <a:rPr sz="1650" spc="-40" dirty="0">
                <a:latin typeface="Raleway"/>
                <a:cs typeface="Raleway"/>
              </a:rPr>
              <a:t>ensure</a:t>
            </a:r>
            <a:r>
              <a:rPr sz="1650" spc="114" dirty="0">
                <a:latin typeface="Raleway"/>
                <a:cs typeface="Raleway"/>
              </a:rPr>
              <a:t> </a:t>
            </a:r>
            <a:r>
              <a:rPr sz="1650" spc="-45" dirty="0">
                <a:latin typeface="Raleway"/>
                <a:cs typeface="Raleway"/>
              </a:rPr>
              <a:t>proper </a:t>
            </a:r>
            <a:r>
              <a:rPr sz="1650" spc="-30" dirty="0">
                <a:latin typeface="Raleway"/>
                <a:cs typeface="Raleway"/>
              </a:rPr>
              <a:t>audio</a:t>
            </a:r>
            <a:r>
              <a:rPr sz="1650" spc="-70" dirty="0">
                <a:latin typeface="Raleway"/>
                <a:cs typeface="Raleway"/>
              </a:rPr>
              <a:t> </a:t>
            </a:r>
            <a:r>
              <a:rPr sz="1650" spc="-20" dirty="0">
                <a:latin typeface="Raleway"/>
                <a:cs typeface="Raleway"/>
              </a:rPr>
              <a:t>input</a:t>
            </a:r>
            <a:endParaRPr sz="1650">
              <a:latin typeface="Raleway"/>
              <a:cs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1969115" cy="6854190"/>
          </a:xfrm>
          <a:custGeom>
            <a:avLst/>
            <a:gdLst/>
            <a:ahLst/>
            <a:cxnLst/>
            <a:rect l="l" t="t" r="r" b="b"/>
            <a:pathLst>
              <a:path w="11969115" h="6854190">
                <a:moveTo>
                  <a:pt x="11968585" y="6853885"/>
                </a:moveTo>
                <a:lnTo>
                  <a:pt x="0" y="6853885"/>
                </a:lnTo>
                <a:lnTo>
                  <a:pt x="0" y="0"/>
                </a:lnTo>
                <a:lnTo>
                  <a:pt x="11968585" y="0"/>
                </a:lnTo>
                <a:lnTo>
                  <a:pt x="11968585" y="6853885"/>
                </a:lnTo>
                <a:close/>
              </a:path>
            </a:pathLst>
          </a:custGeom>
          <a:solidFill>
            <a:srgbClr val="ECECEC">
              <a:alpha val="12078"/>
            </a:srgbClr>
          </a:solidFill>
        </p:spPr>
        <p:txBody>
          <a:bodyPr wrap="square" lIns="0" tIns="0" rIns="0" bIns="0" rtlCol="0"/>
          <a:lstStyle/>
          <a:p>
            <a:endParaRPr/>
          </a:p>
        </p:txBody>
      </p:sp>
      <p:sp>
        <p:nvSpPr>
          <p:cNvPr id="3" name="object 3"/>
          <p:cNvSpPr/>
          <p:nvPr/>
        </p:nvSpPr>
        <p:spPr>
          <a:xfrm>
            <a:off x="1795287" y="0"/>
            <a:ext cx="10173335" cy="1964055"/>
          </a:xfrm>
          <a:custGeom>
            <a:avLst/>
            <a:gdLst/>
            <a:ahLst/>
            <a:cxnLst/>
            <a:rect l="l" t="t" r="r" b="b"/>
            <a:pathLst>
              <a:path w="10173335" h="1964055">
                <a:moveTo>
                  <a:pt x="10173298" y="1963596"/>
                </a:moveTo>
                <a:lnTo>
                  <a:pt x="2543324" y="1963596"/>
                </a:lnTo>
                <a:lnTo>
                  <a:pt x="0" y="0"/>
                </a:lnTo>
                <a:lnTo>
                  <a:pt x="10173298" y="0"/>
                </a:lnTo>
                <a:lnTo>
                  <a:pt x="10173298" y="1963596"/>
                </a:lnTo>
                <a:close/>
              </a:path>
            </a:pathLst>
          </a:custGeom>
          <a:solidFill>
            <a:srgbClr val="ECECEC"/>
          </a:solidFill>
        </p:spPr>
        <p:txBody>
          <a:bodyPr wrap="square" lIns="0" tIns="0" rIns="0" bIns="0" rtlCol="0"/>
          <a:lstStyle/>
          <a:p>
            <a:endParaRPr/>
          </a:p>
        </p:txBody>
      </p:sp>
      <p:grpSp>
        <p:nvGrpSpPr>
          <p:cNvPr id="4" name="object 4"/>
          <p:cNvGrpSpPr/>
          <p:nvPr/>
        </p:nvGrpSpPr>
        <p:grpSpPr>
          <a:xfrm>
            <a:off x="11145745" y="6105849"/>
            <a:ext cx="448945" cy="448945"/>
            <a:chOff x="11145745" y="6105849"/>
            <a:chExt cx="448945" cy="448945"/>
          </a:xfrm>
        </p:grpSpPr>
        <p:sp>
          <p:nvSpPr>
            <p:cNvPr id="5" name="object 5"/>
            <p:cNvSpPr/>
            <p:nvPr/>
          </p:nvSpPr>
          <p:spPr>
            <a:xfrm>
              <a:off x="11145745" y="6105849"/>
              <a:ext cx="448945" cy="448945"/>
            </a:xfrm>
            <a:custGeom>
              <a:avLst/>
              <a:gdLst/>
              <a:ahLst/>
              <a:cxnLst/>
              <a:rect l="l" t="t" r="r" b="b"/>
              <a:pathLst>
                <a:path w="448945" h="448945">
                  <a:moveTo>
                    <a:pt x="231760" y="448821"/>
                  </a:moveTo>
                  <a:lnTo>
                    <a:pt x="217061" y="448821"/>
                  </a:lnTo>
                  <a:lnTo>
                    <a:pt x="209728" y="448461"/>
                  </a:lnTo>
                  <a:lnTo>
                    <a:pt x="166300" y="441292"/>
                  </a:lnTo>
                  <a:lnTo>
                    <a:pt x="125105" y="425787"/>
                  </a:lnTo>
                  <a:lnTo>
                    <a:pt x="87727" y="402544"/>
                  </a:lnTo>
                  <a:lnTo>
                    <a:pt x="55601" y="372455"/>
                  </a:lnTo>
                  <a:lnTo>
                    <a:pt x="29962" y="336677"/>
                  </a:lnTo>
                  <a:lnTo>
                    <a:pt x="11796" y="296585"/>
                  </a:lnTo>
                  <a:lnTo>
                    <a:pt x="1799" y="253720"/>
                  </a:lnTo>
                  <a:lnTo>
                    <a:pt x="0" y="231760"/>
                  </a:lnTo>
                  <a:lnTo>
                    <a:pt x="0" y="217060"/>
                  </a:lnTo>
                  <a:lnTo>
                    <a:pt x="5745" y="173420"/>
                  </a:lnTo>
                  <a:lnTo>
                    <a:pt x="19894" y="131741"/>
                  </a:lnTo>
                  <a:lnTo>
                    <a:pt x="41903" y="93622"/>
                  </a:lnTo>
                  <a:lnTo>
                    <a:pt x="70925" y="60530"/>
                  </a:lnTo>
                  <a:lnTo>
                    <a:pt x="105846" y="33735"/>
                  </a:lnTo>
                  <a:lnTo>
                    <a:pt x="145322" y="14269"/>
                  </a:lnTo>
                  <a:lnTo>
                    <a:pt x="187838" y="2878"/>
                  </a:lnTo>
                  <a:lnTo>
                    <a:pt x="217061" y="0"/>
                  </a:lnTo>
                  <a:lnTo>
                    <a:pt x="231760" y="0"/>
                  </a:lnTo>
                  <a:lnTo>
                    <a:pt x="275399" y="5745"/>
                  </a:lnTo>
                  <a:lnTo>
                    <a:pt x="317078" y="19893"/>
                  </a:lnTo>
                  <a:lnTo>
                    <a:pt x="355198" y="41902"/>
                  </a:lnTo>
                  <a:lnTo>
                    <a:pt x="388290" y="70925"/>
                  </a:lnTo>
                  <a:lnTo>
                    <a:pt x="415085" y="105844"/>
                  </a:lnTo>
                  <a:lnTo>
                    <a:pt x="434552" y="145321"/>
                  </a:lnTo>
                  <a:lnTo>
                    <a:pt x="445944" y="187837"/>
                  </a:lnTo>
                  <a:lnTo>
                    <a:pt x="448823" y="217060"/>
                  </a:lnTo>
                  <a:lnTo>
                    <a:pt x="448821" y="224410"/>
                  </a:lnTo>
                  <a:lnTo>
                    <a:pt x="448823" y="231760"/>
                  </a:lnTo>
                  <a:lnTo>
                    <a:pt x="443076" y="275398"/>
                  </a:lnTo>
                  <a:lnTo>
                    <a:pt x="428927" y="317078"/>
                  </a:lnTo>
                  <a:lnTo>
                    <a:pt x="406919" y="355196"/>
                  </a:lnTo>
                  <a:lnTo>
                    <a:pt x="377896" y="388289"/>
                  </a:lnTo>
                  <a:lnTo>
                    <a:pt x="342975" y="415084"/>
                  </a:lnTo>
                  <a:lnTo>
                    <a:pt x="303499" y="434552"/>
                  </a:lnTo>
                  <a:lnTo>
                    <a:pt x="260982" y="445943"/>
                  </a:lnTo>
                  <a:lnTo>
                    <a:pt x="239092" y="448461"/>
                  </a:lnTo>
                  <a:lnTo>
                    <a:pt x="231760" y="448821"/>
                  </a:lnTo>
                  <a:close/>
                </a:path>
              </a:pathLst>
            </a:custGeom>
            <a:solidFill>
              <a:srgbClr val="000000"/>
            </a:solidFill>
          </p:spPr>
          <p:txBody>
            <a:bodyPr wrap="square" lIns="0" tIns="0" rIns="0" bIns="0" rtlCol="0"/>
            <a:lstStyle/>
            <a:p>
              <a:endParaRPr/>
            </a:p>
          </p:txBody>
        </p:sp>
        <p:pic>
          <p:nvPicPr>
            <p:cNvPr id="6" name="object 6"/>
            <p:cNvPicPr/>
            <p:nvPr/>
          </p:nvPicPr>
          <p:blipFill>
            <a:blip r:embed="rId2" cstate="print"/>
            <a:stretch>
              <a:fillRect/>
            </a:stretch>
          </p:blipFill>
          <p:spPr>
            <a:xfrm>
              <a:off x="11336260" y="6247274"/>
              <a:ext cx="95805" cy="165970"/>
            </a:xfrm>
            <a:prstGeom prst="rect">
              <a:avLst/>
            </a:prstGeom>
          </p:spPr>
        </p:pic>
      </p:grpSp>
      <p:sp>
        <p:nvSpPr>
          <p:cNvPr id="7" name="object 7"/>
          <p:cNvSpPr/>
          <p:nvPr/>
        </p:nvSpPr>
        <p:spPr>
          <a:xfrm>
            <a:off x="383368" y="308565"/>
            <a:ext cx="1543050" cy="374015"/>
          </a:xfrm>
          <a:custGeom>
            <a:avLst/>
            <a:gdLst/>
            <a:ahLst/>
            <a:cxnLst/>
            <a:rect l="l" t="t" r="r" b="b"/>
            <a:pathLst>
              <a:path w="1543050" h="374015">
                <a:moveTo>
                  <a:pt x="0" y="187009"/>
                </a:moveTo>
                <a:lnTo>
                  <a:pt x="5605" y="141558"/>
                </a:lnTo>
                <a:lnTo>
                  <a:pt x="22079" y="98852"/>
                </a:lnTo>
                <a:lnTo>
                  <a:pt x="48436" y="61428"/>
                </a:lnTo>
                <a:lnTo>
                  <a:pt x="83112" y="31516"/>
                </a:lnTo>
                <a:lnTo>
                  <a:pt x="124017" y="10926"/>
                </a:lnTo>
                <a:lnTo>
                  <a:pt x="168678" y="898"/>
                </a:lnTo>
                <a:lnTo>
                  <a:pt x="187009" y="0"/>
                </a:lnTo>
                <a:lnTo>
                  <a:pt x="1355816" y="0"/>
                </a:lnTo>
                <a:lnTo>
                  <a:pt x="1401266" y="5605"/>
                </a:lnTo>
                <a:lnTo>
                  <a:pt x="1443972" y="22079"/>
                </a:lnTo>
                <a:lnTo>
                  <a:pt x="1481396" y="48436"/>
                </a:lnTo>
                <a:lnTo>
                  <a:pt x="1511308" y="83112"/>
                </a:lnTo>
                <a:lnTo>
                  <a:pt x="1531898" y="124017"/>
                </a:lnTo>
                <a:lnTo>
                  <a:pt x="1541926" y="168678"/>
                </a:lnTo>
                <a:lnTo>
                  <a:pt x="1542825" y="187009"/>
                </a:lnTo>
                <a:lnTo>
                  <a:pt x="1542600" y="196196"/>
                </a:lnTo>
                <a:lnTo>
                  <a:pt x="1534774" y="241295"/>
                </a:lnTo>
                <a:lnTo>
                  <a:pt x="1516226" y="283142"/>
                </a:lnTo>
                <a:lnTo>
                  <a:pt x="1488051" y="319244"/>
                </a:lnTo>
                <a:lnTo>
                  <a:pt x="1451949" y="347418"/>
                </a:lnTo>
                <a:lnTo>
                  <a:pt x="1410102" y="365967"/>
                </a:lnTo>
                <a:lnTo>
                  <a:pt x="1365003" y="373793"/>
                </a:lnTo>
                <a:lnTo>
                  <a:pt x="1355816" y="374018"/>
                </a:lnTo>
                <a:lnTo>
                  <a:pt x="187009" y="374018"/>
                </a:lnTo>
                <a:lnTo>
                  <a:pt x="141558" y="368412"/>
                </a:lnTo>
                <a:lnTo>
                  <a:pt x="98852" y="351938"/>
                </a:lnTo>
                <a:lnTo>
                  <a:pt x="61428" y="325582"/>
                </a:lnTo>
                <a:lnTo>
                  <a:pt x="31516" y="290905"/>
                </a:lnTo>
                <a:lnTo>
                  <a:pt x="10926" y="250000"/>
                </a:lnTo>
                <a:lnTo>
                  <a:pt x="898" y="205339"/>
                </a:lnTo>
                <a:lnTo>
                  <a:pt x="0" y="187009"/>
                </a:lnTo>
                <a:close/>
              </a:path>
            </a:pathLst>
          </a:custGeom>
          <a:ln w="18700">
            <a:solidFill>
              <a:srgbClr val="000000"/>
            </a:solidFill>
          </a:ln>
        </p:spPr>
        <p:txBody>
          <a:bodyPr wrap="square" lIns="0" tIns="0" rIns="0" bIns="0" rtlCol="0"/>
          <a:lstStyle/>
          <a:p>
            <a:endParaRPr/>
          </a:p>
        </p:txBody>
      </p:sp>
      <p:sp>
        <p:nvSpPr>
          <p:cNvPr id="8" name="object 8"/>
          <p:cNvSpPr txBox="1"/>
          <p:nvPr/>
        </p:nvSpPr>
        <p:spPr>
          <a:xfrm>
            <a:off x="604430" y="385217"/>
            <a:ext cx="1103630" cy="198755"/>
          </a:xfrm>
          <a:prstGeom prst="rect">
            <a:avLst/>
          </a:prstGeom>
        </p:spPr>
        <p:txBody>
          <a:bodyPr vert="horz" wrap="square" lIns="0" tIns="17145" rIns="0" bIns="0" rtlCol="0">
            <a:spAutoFit/>
          </a:bodyPr>
          <a:lstStyle/>
          <a:p>
            <a:pPr marL="12700">
              <a:lnSpc>
                <a:spcPct val="100000"/>
              </a:lnSpc>
              <a:spcBef>
                <a:spcPts val="135"/>
              </a:spcBef>
            </a:pPr>
            <a:r>
              <a:rPr sz="1100" b="1" spc="-45" dirty="0">
                <a:latin typeface="Raleway SemiBold"/>
                <a:cs typeface="Raleway SemiBold"/>
              </a:rPr>
              <a:t>OASIS</a:t>
            </a:r>
            <a:r>
              <a:rPr sz="1100" b="1" spc="15" dirty="0">
                <a:latin typeface="Raleway SemiBold"/>
                <a:cs typeface="Raleway SemiBold"/>
              </a:rPr>
              <a:t> </a:t>
            </a:r>
            <a:r>
              <a:rPr sz="1100" b="1" spc="-25" dirty="0">
                <a:latin typeface="Raleway SemiBold"/>
                <a:cs typeface="Raleway SemiBold"/>
              </a:rPr>
              <a:t>INFOBYTE</a:t>
            </a:r>
            <a:endParaRPr sz="1100">
              <a:latin typeface="Raleway SemiBold"/>
              <a:cs typeface="Raleway SemiBold"/>
            </a:endParaRPr>
          </a:p>
        </p:txBody>
      </p:sp>
      <p:sp>
        <p:nvSpPr>
          <p:cNvPr id="9" name="object 9"/>
          <p:cNvSpPr txBox="1">
            <a:spLocks noGrp="1"/>
          </p:cNvSpPr>
          <p:nvPr>
            <p:ph type="title"/>
          </p:nvPr>
        </p:nvSpPr>
        <p:spPr>
          <a:xfrm>
            <a:off x="735336" y="2100503"/>
            <a:ext cx="5448300" cy="1012825"/>
          </a:xfrm>
          <a:prstGeom prst="rect">
            <a:avLst/>
          </a:prstGeom>
        </p:spPr>
        <p:txBody>
          <a:bodyPr vert="horz" wrap="square" lIns="0" tIns="16510" rIns="0" bIns="0" rtlCol="0">
            <a:spAutoFit/>
          </a:bodyPr>
          <a:lstStyle/>
          <a:p>
            <a:pPr marL="12700">
              <a:lnSpc>
                <a:spcPct val="100000"/>
              </a:lnSpc>
              <a:spcBef>
                <a:spcPts val="130"/>
              </a:spcBef>
            </a:pPr>
            <a:r>
              <a:rPr sz="6450" spc="-495" dirty="0"/>
              <a:t>EXECUTION</a:t>
            </a:r>
            <a:r>
              <a:rPr sz="6450" spc="-150" dirty="0"/>
              <a:t> </a:t>
            </a:r>
            <a:r>
              <a:rPr sz="6450" spc="-550" dirty="0"/>
              <a:t>STEPS</a:t>
            </a:r>
            <a:endParaRPr sz="6450"/>
          </a:p>
        </p:txBody>
      </p:sp>
      <p:sp>
        <p:nvSpPr>
          <p:cNvPr id="10" name="object 10"/>
          <p:cNvSpPr txBox="1"/>
          <p:nvPr/>
        </p:nvSpPr>
        <p:spPr>
          <a:xfrm>
            <a:off x="735336" y="3362328"/>
            <a:ext cx="2709545" cy="261620"/>
          </a:xfrm>
          <a:prstGeom prst="rect">
            <a:avLst/>
          </a:prstGeom>
        </p:spPr>
        <p:txBody>
          <a:bodyPr vert="horz" wrap="square" lIns="0" tIns="12700" rIns="0" bIns="0" rtlCol="0">
            <a:spAutoFit/>
          </a:bodyPr>
          <a:lstStyle/>
          <a:p>
            <a:pPr marL="12700">
              <a:lnSpc>
                <a:spcPct val="100000"/>
              </a:lnSpc>
              <a:spcBef>
                <a:spcPts val="100"/>
              </a:spcBef>
            </a:pPr>
            <a:r>
              <a:rPr sz="1550" spc="-130" dirty="0">
                <a:latin typeface="Raleway"/>
                <a:cs typeface="Raleway"/>
              </a:rPr>
              <a:t>How</a:t>
            </a:r>
            <a:r>
              <a:rPr sz="1550" spc="-55" dirty="0">
                <a:latin typeface="Raleway"/>
                <a:cs typeface="Raleway"/>
              </a:rPr>
              <a:t> </a:t>
            </a:r>
            <a:r>
              <a:rPr sz="1550" spc="-85" dirty="0">
                <a:latin typeface="Raleway"/>
                <a:cs typeface="Raleway"/>
              </a:rPr>
              <a:t>to</a:t>
            </a:r>
            <a:r>
              <a:rPr sz="1550" spc="-20" dirty="0">
                <a:latin typeface="Raleway"/>
                <a:cs typeface="Raleway"/>
              </a:rPr>
              <a:t> </a:t>
            </a:r>
            <a:r>
              <a:rPr sz="1550" spc="-100" dirty="0">
                <a:latin typeface="Raleway"/>
                <a:cs typeface="Raleway"/>
              </a:rPr>
              <a:t>Run</a:t>
            </a:r>
            <a:r>
              <a:rPr sz="1550" spc="-70" dirty="0">
                <a:latin typeface="Raleway"/>
                <a:cs typeface="Raleway"/>
              </a:rPr>
              <a:t> </a:t>
            </a:r>
            <a:r>
              <a:rPr sz="1550" spc="-125" dirty="0">
                <a:latin typeface="Raleway"/>
                <a:cs typeface="Raleway"/>
              </a:rPr>
              <a:t>Your</a:t>
            </a:r>
            <a:r>
              <a:rPr sz="1550" spc="-100" dirty="0">
                <a:latin typeface="Raleway"/>
                <a:cs typeface="Raleway"/>
              </a:rPr>
              <a:t> </a:t>
            </a:r>
            <a:r>
              <a:rPr sz="1550" spc="-105" dirty="0">
                <a:latin typeface="Raleway"/>
                <a:cs typeface="Raleway"/>
              </a:rPr>
              <a:t>Voice</a:t>
            </a:r>
            <a:r>
              <a:rPr sz="1550" spc="-60" dirty="0">
                <a:latin typeface="Raleway"/>
                <a:cs typeface="Raleway"/>
              </a:rPr>
              <a:t> </a:t>
            </a:r>
            <a:r>
              <a:rPr sz="1550" spc="-55" dirty="0">
                <a:latin typeface="Raleway"/>
                <a:cs typeface="Raleway"/>
              </a:rPr>
              <a:t>Assistant:</a:t>
            </a:r>
            <a:endParaRPr sz="1550">
              <a:latin typeface="Raleway"/>
              <a:cs typeface="Raleway"/>
            </a:endParaRPr>
          </a:p>
        </p:txBody>
      </p:sp>
      <p:sp>
        <p:nvSpPr>
          <p:cNvPr id="11" name="object 11"/>
          <p:cNvSpPr/>
          <p:nvPr/>
        </p:nvSpPr>
        <p:spPr>
          <a:xfrm>
            <a:off x="748036" y="3955243"/>
            <a:ext cx="327660" cy="327660"/>
          </a:xfrm>
          <a:custGeom>
            <a:avLst/>
            <a:gdLst/>
            <a:ahLst/>
            <a:cxnLst/>
            <a:rect l="l" t="t" r="r" b="b"/>
            <a:pathLst>
              <a:path w="327659" h="327660">
                <a:moveTo>
                  <a:pt x="163633" y="327266"/>
                </a:moveTo>
                <a:lnTo>
                  <a:pt x="123863" y="322360"/>
                </a:lnTo>
                <a:lnTo>
                  <a:pt x="86495" y="307945"/>
                </a:lnTo>
                <a:lnTo>
                  <a:pt x="53750" y="284883"/>
                </a:lnTo>
                <a:lnTo>
                  <a:pt x="27577" y="254541"/>
                </a:lnTo>
                <a:lnTo>
                  <a:pt x="9560" y="218749"/>
                </a:lnTo>
                <a:lnTo>
                  <a:pt x="785" y="179671"/>
                </a:lnTo>
                <a:lnTo>
                  <a:pt x="0" y="163633"/>
                </a:lnTo>
                <a:lnTo>
                  <a:pt x="196" y="155594"/>
                </a:lnTo>
                <a:lnTo>
                  <a:pt x="7044" y="116131"/>
                </a:lnTo>
                <a:lnTo>
                  <a:pt x="23274" y="79516"/>
                </a:lnTo>
                <a:lnTo>
                  <a:pt x="47926" y="47926"/>
                </a:lnTo>
                <a:lnTo>
                  <a:pt x="79516" y="23273"/>
                </a:lnTo>
                <a:lnTo>
                  <a:pt x="116132" y="7044"/>
                </a:lnTo>
                <a:lnTo>
                  <a:pt x="155594" y="196"/>
                </a:lnTo>
                <a:lnTo>
                  <a:pt x="163633" y="0"/>
                </a:lnTo>
                <a:lnTo>
                  <a:pt x="171671" y="196"/>
                </a:lnTo>
                <a:lnTo>
                  <a:pt x="211133" y="7043"/>
                </a:lnTo>
                <a:lnTo>
                  <a:pt x="247749" y="23273"/>
                </a:lnTo>
                <a:lnTo>
                  <a:pt x="279338" y="47926"/>
                </a:lnTo>
                <a:lnTo>
                  <a:pt x="303991" y="79516"/>
                </a:lnTo>
                <a:lnTo>
                  <a:pt x="320221" y="116131"/>
                </a:lnTo>
                <a:lnTo>
                  <a:pt x="327069" y="155594"/>
                </a:lnTo>
                <a:lnTo>
                  <a:pt x="327266" y="163633"/>
                </a:lnTo>
                <a:lnTo>
                  <a:pt x="327069" y="171671"/>
                </a:lnTo>
                <a:lnTo>
                  <a:pt x="320221" y="211133"/>
                </a:lnTo>
                <a:lnTo>
                  <a:pt x="303991" y="247748"/>
                </a:lnTo>
                <a:lnTo>
                  <a:pt x="279338" y="279338"/>
                </a:lnTo>
                <a:lnTo>
                  <a:pt x="247749" y="303990"/>
                </a:lnTo>
                <a:lnTo>
                  <a:pt x="211133" y="320221"/>
                </a:lnTo>
                <a:lnTo>
                  <a:pt x="171671" y="327069"/>
                </a:lnTo>
                <a:lnTo>
                  <a:pt x="163633" y="327266"/>
                </a:lnTo>
                <a:close/>
              </a:path>
            </a:pathLst>
          </a:custGeom>
          <a:solidFill>
            <a:srgbClr val="ECECEC"/>
          </a:solidFill>
        </p:spPr>
        <p:txBody>
          <a:bodyPr wrap="square" lIns="0" tIns="0" rIns="0" bIns="0" rtlCol="0"/>
          <a:lstStyle/>
          <a:p>
            <a:endParaRPr/>
          </a:p>
        </p:txBody>
      </p:sp>
      <p:sp>
        <p:nvSpPr>
          <p:cNvPr id="12" name="object 12"/>
          <p:cNvSpPr txBox="1"/>
          <p:nvPr/>
        </p:nvSpPr>
        <p:spPr>
          <a:xfrm>
            <a:off x="871940" y="3987425"/>
            <a:ext cx="81280" cy="241300"/>
          </a:xfrm>
          <a:prstGeom prst="rect">
            <a:avLst/>
          </a:prstGeom>
        </p:spPr>
        <p:txBody>
          <a:bodyPr vert="horz" wrap="square" lIns="0" tIns="13970" rIns="0" bIns="0" rtlCol="0">
            <a:spAutoFit/>
          </a:bodyPr>
          <a:lstStyle/>
          <a:p>
            <a:pPr marL="12700">
              <a:lnSpc>
                <a:spcPct val="100000"/>
              </a:lnSpc>
              <a:spcBef>
                <a:spcPts val="110"/>
              </a:spcBef>
            </a:pPr>
            <a:r>
              <a:rPr sz="1400" b="1" spc="-155" dirty="0">
                <a:latin typeface="Arial Narrow"/>
                <a:cs typeface="Arial Narrow"/>
              </a:rPr>
              <a:t>1</a:t>
            </a:r>
            <a:endParaRPr sz="1400">
              <a:latin typeface="Arial Narrow"/>
              <a:cs typeface="Arial Narrow"/>
            </a:endParaRPr>
          </a:p>
        </p:txBody>
      </p:sp>
      <p:sp>
        <p:nvSpPr>
          <p:cNvPr id="13" name="object 13"/>
          <p:cNvSpPr/>
          <p:nvPr/>
        </p:nvSpPr>
        <p:spPr>
          <a:xfrm>
            <a:off x="1224909" y="4254458"/>
            <a:ext cx="2842895" cy="280670"/>
          </a:xfrm>
          <a:custGeom>
            <a:avLst/>
            <a:gdLst/>
            <a:ahLst/>
            <a:cxnLst/>
            <a:rect l="l" t="t" r="r" b="b"/>
            <a:pathLst>
              <a:path w="2842895" h="280670">
                <a:moveTo>
                  <a:pt x="2810096" y="280513"/>
                </a:moveTo>
                <a:lnTo>
                  <a:pt x="32442" y="280513"/>
                </a:lnTo>
                <a:lnTo>
                  <a:pt x="27670" y="279564"/>
                </a:lnTo>
                <a:lnTo>
                  <a:pt x="0" y="248071"/>
                </a:lnTo>
                <a:lnTo>
                  <a:pt x="0" y="243111"/>
                </a:lnTo>
                <a:lnTo>
                  <a:pt x="0" y="32441"/>
                </a:lnTo>
                <a:lnTo>
                  <a:pt x="27670" y="948"/>
                </a:lnTo>
                <a:lnTo>
                  <a:pt x="32442" y="0"/>
                </a:lnTo>
                <a:lnTo>
                  <a:pt x="2810096" y="0"/>
                </a:lnTo>
                <a:lnTo>
                  <a:pt x="2841589" y="27670"/>
                </a:lnTo>
                <a:lnTo>
                  <a:pt x="2842538" y="32441"/>
                </a:lnTo>
                <a:lnTo>
                  <a:pt x="2842538" y="248071"/>
                </a:lnTo>
                <a:lnTo>
                  <a:pt x="2814867" y="279564"/>
                </a:lnTo>
                <a:lnTo>
                  <a:pt x="2810096" y="280513"/>
                </a:lnTo>
                <a:close/>
              </a:path>
            </a:pathLst>
          </a:custGeom>
          <a:solidFill>
            <a:srgbClr val="F2F4F5"/>
          </a:solidFill>
        </p:spPr>
        <p:txBody>
          <a:bodyPr wrap="square" lIns="0" tIns="0" rIns="0" bIns="0" rtlCol="0"/>
          <a:lstStyle/>
          <a:p>
            <a:endParaRPr/>
          </a:p>
        </p:txBody>
      </p:sp>
      <p:sp>
        <p:nvSpPr>
          <p:cNvPr id="14" name="object 14"/>
          <p:cNvSpPr txBox="1"/>
          <p:nvPr/>
        </p:nvSpPr>
        <p:spPr>
          <a:xfrm>
            <a:off x="1213963" y="3883848"/>
            <a:ext cx="5405120" cy="606425"/>
          </a:xfrm>
          <a:prstGeom prst="rect">
            <a:avLst/>
          </a:prstGeom>
        </p:spPr>
        <p:txBody>
          <a:bodyPr vert="horz" wrap="square" lIns="0" tIns="80010" rIns="0" bIns="0" rtlCol="0">
            <a:spAutoFit/>
          </a:bodyPr>
          <a:lstStyle/>
          <a:p>
            <a:pPr marL="12700">
              <a:lnSpc>
                <a:spcPct val="100000"/>
              </a:lnSpc>
              <a:spcBef>
                <a:spcPts val="630"/>
              </a:spcBef>
            </a:pPr>
            <a:r>
              <a:rPr sz="1550" spc="-85" dirty="0">
                <a:latin typeface="Raleway"/>
                <a:cs typeface="Raleway"/>
              </a:rPr>
              <a:t>Navigate</a:t>
            </a:r>
            <a:r>
              <a:rPr sz="1550" spc="-15" dirty="0">
                <a:latin typeface="Raleway"/>
                <a:cs typeface="Raleway"/>
              </a:rPr>
              <a:t> </a:t>
            </a:r>
            <a:r>
              <a:rPr sz="1550" spc="-80" dirty="0">
                <a:latin typeface="Raleway"/>
                <a:cs typeface="Raleway"/>
              </a:rPr>
              <a:t>to</a:t>
            </a:r>
            <a:r>
              <a:rPr sz="1550" spc="-50" dirty="0">
                <a:latin typeface="Raleway"/>
                <a:cs typeface="Raleway"/>
              </a:rPr>
              <a:t> </a:t>
            </a:r>
            <a:r>
              <a:rPr sz="1550" spc="-90" dirty="0">
                <a:latin typeface="Raleway"/>
                <a:cs typeface="Raleway"/>
              </a:rPr>
              <a:t>your</a:t>
            </a:r>
            <a:r>
              <a:rPr sz="1550" spc="-50" dirty="0">
                <a:latin typeface="Raleway"/>
                <a:cs typeface="Raleway"/>
              </a:rPr>
              <a:t> </a:t>
            </a:r>
            <a:r>
              <a:rPr sz="1550" spc="-85" dirty="0">
                <a:latin typeface="Raleway"/>
                <a:cs typeface="Raleway"/>
              </a:rPr>
              <a:t>project</a:t>
            </a:r>
            <a:r>
              <a:rPr sz="1550" spc="-10" dirty="0">
                <a:latin typeface="Raleway"/>
                <a:cs typeface="Raleway"/>
              </a:rPr>
              <a:t> </a:t>
            </a:r>
            <a:r>
              <a:rPr sz="1550" spc="-80" dirty="0">
                <a:latin typeface="Raleway"/>
                <a:cs typeface="Raleway"/>
              </a:rPr>
              <a:t>directory</a:t>
            </a:r>
            <a:r>
              <a:rPr sz="1550" spc="-55" dirty="0">
                <a:latin typeface="Raleway"/>
                <a:cs typeface="Raleway"/>
              </a:rPr>
              <a:t> </a:t>
            </a:r>
            <a:r>
              <a:rPr sz="1550" spc="-95" dirty="0">
                <a:latin typeface="Raleway"/>
                <a:cs typeface="Raleway"/>
              </a:rPr>
              <a:t>and</a:t>
            </a:r>
            <a:r>
              <a:rPr sz="1550" spc="-10" dirty="0">
                <a:latin typeface="Raleway"/>
                <a:cs typeface="Raleway"/>
              </a:rPr>
              <a:t> </a:t>
            </a:r>
            <a:r>
              <a:rPr sz="1550" spc="-85" dirty="0">
                <a:latin typeface="Raleway"/>
                <a:cs typeface="Raleway"/>
              </a:rPr>
              <a:t>run</a:t>
            </a:r>
            <a:r>
              <a:rPr sz="1550" spc="-15" dirty="0">
                <a:latin typeface="Raleway"/>
                <a:cs typeface="Raleway"/>
              </a:rPr>
              <a:t> </a:t>
            </a:r>
            <a:r>
              <a:rPr sz="1550" spc="-85" dirty="0">
                <a:latin typeface="Raleway"/>
                <a:cs typeface="Raleway"/>
              </a:rPr>
              <a:t>the</a:t>
            </a:r>
            <a:r>
              <a:rPr sz="1550" spc="-15" dirty="0">
                <a:latin typeface="Raleway"/>
                <a:cs typeface="Raleway"/>
              </a:rPr>
              <a:t> </a:t>
            </a:r>
            <a:r>
              <a:rPr sz="1550" spc="-90" dirty="0">
                <a:latin typeface="Raleway"/>
                <a:cs typeface="Raleway"/>
              </a:rPr>
              <a:t>main</a:t>
            </a:r>
            <a:r>
              <a:rPr sz="1550" spc="-15" dirty="0">
                <a:latin typeface="Raleway"/>
                <a:cs typeface="Raleway"/>
              </a:rPr>
              <a:t> </a:t>
            </a:r>
            <a:r>
              <a:rPr sz="1550" spc="-95" dirty="0">
                <a:latin typeface="Raleway"/>
                <a:cs typeface="Raleway"/>
              </a:rPr>
              <a:t>Python</a:t>
            </a:r>
            <a:r>
              <a:rPr sz="1550" spc="-10" dirty="0">
                <a:latin typeface="Raleway"/>
                <a:cs typeface="Raleway"/>
              </a:rPr>
              <a:t> script:</a:t>
            </a:r>
            <a:endParaRPr sz="1550">
              <a:latin typeface="Raleway"/>
              <a:cs typeface="Raleway"/>
            </a:endParaRPr>
          </a:p>
          <a:p>
            <a:pPr marL="86995">
              <a:lnSpc>
                <a:spcPct val="100000"/>
              </a:lnSpc>
              <a:spcBef>
                <a:spcPts val="500"/>
              </a:spcBef>
            </a:pPr>
            <a:r>
              <a:rPr sz="1400" dirty="0">
                <a:latin typeface="Liberation Mono"/>
                <a:cs typeface="Liberation Mono"/>
              </a:rPr>
              <a:t>python</a:t>
            </a:r>
            <a:r>
              <a:rPr sz="1400" spc="30" dirty="0">
                <a:latin typeface="Liberation Mono"/>
                <a:cs typeface="Liberation Mono"/>
              </a:rPr>
              <a:t> </a:t>
            </a:r>
            <a:r>
              <a:rPr sz="1400" spc="-10" dirty="0">
                <a:latin typeface="Liberation Mono"/>
                <a:cs typeface="Liberation Mono"/>
              </a:rPr>
              <a:t>voice_assistant.py</a:t>
            </a:r>
            <a:endParaRPr sz="1400">
              <a:latin typeface="Liberation Mono"/>
              <a:cs typeface="Liberation Mono"/>
            </a:endParaRPr>
          </a:p>
        </p:txBody>
      </p:sp>
      <p:sp>
        <p:nvSpPr>
          <p:cNvPr id="15" name="object 15"/>
          <p:cNvSpPr/>
          <p:nvPr/>
        </p:nvSpPr>
        <p:spPr>
          <a:xfrm>
            <a:off x="748036" y="4693929"/>
            <a:ext cx="327660" cy="327660"/>
          </a:xfrm>
          <a:custGeom>
            <a:avLst/>
            <a:gdLst/>
            <a:ahLst/>
            <a:cxnLst/>
            <a:rect l="l" t="t" r="r" b="b"/>
            <a:pathLst>
              <a:path w="327659" h="327660">
                <a:moveTo>
                  <a:pt x="163633" y="327266"/>
                </a:moveTo>
                <a:lnTo>
                  <a:pt x="123863" y="322359"/>
                </a:lnTo>
                <a:lnTo>
                  <a:pt x="86495" y="307944"/>
                </a:lnTo>
                <a:lnTo>
                  <a:pt x="53750" y="284883"/>
                </a:lnTo>
                <a:lnTo>
                  <a:pt x="27577" y="254541"/>
                </a:lnTo>
                <a:lnTo>
                  <a:pt x="9560" y="218749"/>
                </a:lnTo>
                <a:lnTo>
                  <a:pt x="785" y="179671"/>
                </a:lnTo>
                <a:lnTo>
                  <a:pt x="0" y="163633"/>
                </a:lnTo>
                <a:lnTo>
                  <a:pt x="196" y="155593"/>
                </a:lnTo>
                <a:lnTo>
                  <a:pt x="7044" y="116131"/>
                </a:lnTo>
                <a:lnTo>
                  <a:pt x="23274" y="79516"/>
                </a:lnTo>
                <a:lnTo>
                  <a:pt x="47926" y="47926"/>
                </a:lnTo>
                <a:lnTo>
                  <a:pt x="79516" y="23273"/>
                </a:lnTo>
                <a:lnTo>
                  <a:pt x="116132" y="7043"/>
                </a:lnTo>
                <a:lnTo>
                  <a:pt x="155594" y="196"/>
                </a:lnTo>
                <a:lnTo>
                  <a:pt x="163633" y="0"/>
                </a:lnTo>
                <a:lnTo>
                  <a:pt x="171671" y="196"/>
                </a:lnTo>
                <a:lnTo>
                  <a:pt x="211133" y="7043"/>
                </a:lnTo>
                <a:lnTo>
                  <a:pt x="247749" y="23273"/>
                </a:lnTo>
                <a:lnTo>
                  <a:pt x="279338" y="47926"/>
                </a:lnTo>
                <a:lnTo>
                  <a:pt x="303991" y="79516"/>
                </a:lnTo>
                <a:lnTo>
                  <a:pt x="320221" y="116131"/>
                </a:lnTo>
                <a:lnTo>
                  <a:pt x="327069" y="155593"/>
                </a:lnTo>
                <a:lnTo>
                  <a:pt x="327266" y="163633"/>
                </a:lnTo>
                <a:lnTo>
                  <a:pt x="327069" y="171671"/>
                </a:lnTo>
                <a:lnTo>
                  <a:pt x="320221" y="211133"/>
                </a:lnTo>
                <a:lnTo>
                  <a:pt x="303991" y="247748"/>
                </a:lnTo>
                <a:lnTo>
                  <a:pt x="279338" y="279338"/>
                </a:lnTo>
                <a:lnTo>
                  <a:pt x="247749" y="303990"/>
                </a:lnTo>
                <a:lnTo>
                  <a:pt x="211133" y="320220"/>
                </a:lnTo>
                <a:lnTo>
                  <a:pt x="171671" y="327069"/>
                </a:lnTo>
                <a:lnTo>
                  <a:pt x="163633" y="327266"/>
                </a:lnTo>
                <a:close/>
              </a:path>
            </a:pathLst>
          </a:custGeom>
          <a:solidFill>
            <a:srgbClr val="ECECEC"/>
          </a:solidFill>
        </p:spPr>
        <p:txBody>
          <a:bodyPr wrap="square" lIns="0" tIns="0" rIns="0" bIns="0" rtlCol="0"/>
          <a:lstStyle/>
          <a:p>
            <a:endParaRPr/>
          </a:p>
        </p:txBody>
      </p:sp>
      <p:sp>
        <p:nvSpPr>
          <p:cNvPr id="16" name="object 16"/>
          <p:cNvSpPr txBox="1"/>
          <p:nvPr/>
        </p:nvSpPr>
        <p:spPr>
          <a:xfrm>
            <a:off x="859376" y="4726111"/>
            <a:ext cx="106680" cy="241300"/>
          </a:xfrm>
          <a:prstGeom prst="rect">
            <a:avLst/>
          </a:prstGeom>
        </p:spPr>
        <p:txBody>
          <a:bodyPr vert="horz" wrap="square" lIns="0" tIns="13970" rIns="0" bIns="0" rtlCol="0">
            <a:spAutoFit/>
          </a:bodyPr>
          <a:lstStyle/>
          <a:p>
            <a:pPr marL="12700">
              <a:lnSpc>
                <a:spcPct val="100000"/>
              </a:lnSpc>
              <a:spcBef>
                <a:spcPts val="110"/>
              </a:spcBef>
            </a:pPr>
            <a:r>
              <a:rPr sz="1400" b="1" spc="-50" dirty="0">
                <a:latin typeface="Arial Narrow"/>
                <a:cs typeface="Arial Narrow"/>
              </a:rPr>
              <a:t>2</a:t>
            </a:r>
            <a:endParaRPr sz="1400">
              <a:latin typeface="Arial Narrow"/>
              <a:cs typeface="Arial Narrow"/>
            </a:endParaRPr>
          </a:p>
        </p:txBody>
      </p:sp>
      <p:sp>
        <p:nvSpPr>
          <p:cNvPr id="17" name="object 17"/>
          <p:cNvSpPr txBox="1"/>
          <p:nvPr/>
        </p:nvSpPr>
        <p:spPr>
          <a:xfrm>
            <a:off x="1213963" y="4690093"/>
            <a:ext cx="6234430" cy="261620"/>
          </a:xfrm>
          <a:prstGeom prst="rect">
            <a:avLst/>
          </a:prstGeom>
        </p:spPr>
        <p:txBody>
          <a:bodyPr vert="horz" wrap="square" lIns="0" tIns="12700" rIns="0" bIns="0" rtlCol="0">
            <a:spAutoFit/>
          </a:bodyPr>
          <a:lstStyle/>
          <a:p>
            <a:pPr marL="12700">
              <a:lnSpc>
                <a:spcPct val="100000"/>
              </a:lnSpc>
              <a:spcBef>
                <a:spcPts val="100"/>
              </a:spcBef>
            </a:pPr>
            <a:r>
              <a:rPr sz="1550" spc="-105" dirty="0">
                <a:latin typeface="Raleway"/>
                <a:cs typeface="Raleway"/>
              </a:rPr>
              <a:t>Wait</a:t>
            </a:r>
            <a:r>
              <a:rPr sz="1550" spc="-20" dirty="0">
                <a:latin typeface="Raleway"/>
                <a:cs typeface="Raleway"/>
              </a:rPr>
              <a:t> </a:t>
            </a:r>
            <a:r>
              <a:rPr sz="1550" spc="-80" dirty="0">
                <a:latin typeface="Raleway"/>
                <a:cs typeface="Raleway"/>
              </a:rPr>
              <a:t>for</a:t>
            </a:r>
            <a:r>
              <a:rPr sz="1550" spc="-50" dirty="0">
                <a:latin typeface="Raleway"/>
                <a:cs typeface="Raleway"/>
              </a:rPr>
              <a:t> </a:t>
            </a:r>
            <a:r>
              <a:rPr sz="1550" spc="-60" dirty="0">
                <a:latin typeface="Raleway"/>
                <a:cs typeface="Raleway"/>
              </a:rPr>
              <a:t>initialization</a:t>
            </a:r>
            <a:r>
              <a:rPr sz="1550" spc="-20" dirty="0">
                <a:latin typeface="Raleway"/>
                <a:cs typeface="Raleway"/>
              </a:rPr>
              <a:t> </a:t>
            </a:r>
            <a:r>
              <a:rPr sz="1550" spc="-85" dirty="0">
                <a:latin typeface="Raleway"/>
                <a:cs typeface="Raleway"/>
              </a:rPr>
              <a:t>message:</a:t>
            </a:r>
            <a:r>
              <a:rPr sz="1550" spc="-45" dirty="0">
                <a:latin typeface="Raleway"/>
                <a:cs typeface="Raleway"/>
              </a:rPr>
              <a:t> </a:t>
            </a:r>
            <a:r>
              <a:rPr sz="1550" spc="-95" dirty="0">
                <a:latin typeface="Raleway"/>
                <a:cs typeface="Raleway"/>
              </a:rPr>
              <a:t>"Voice</a:t>
            </a:r>
            <a:r>
              <a:rPr sz="1550" spc="-65" dirty="0">
                <a:latin typeface="Raleway"/>
                <a:cs typeface="Raleway"/>
              </a:rPr>
              <a:t> </a:t>
            </a:r>
            <a:r>
              <a:rPr sz="1550" spc="-75" dirty="0">
                <a:latin typeface="Raleway"/>
                <a:cs typeface="Raleway"/>
              </a:rPr>
              <a:t>Assistant</a:t>
            </a:r>
            <a:r>
              <a:rPr sz="1550" spc="-15" dirty="0">
                <a:latin typeface="Raleway"/>
                <a:cs typeface="Raleway"/>
              </a:rPr>
              <a:t> </a:t>
            </a:r>
            <a:r>
              <a:rPr sz="1550" spc="-45" dirty="0">
                <a:latin typeface="Raleway"/>
                <a:cs typeface="Raleway"/>
              </a:rPr>
              <a:t>is</a:t>
            </a:r>
            <a:r>
              <a:rPr sz="1550" spc="-20" dirty="0">
                <a:latin typeface="Raleway"/>
                <a:cs typeface="Raleway"/>
              </a:rPr>
              <a:t> </a:t>
            </a:r>
            <a:r>
              <a:rPr sz="1550" spc="-105" dirty="0">
                <a:latin typeface="Raleway"/>
                <a:cs typeface="Raleway"/>
              </a:rPr>
              <a:t>ready.</a:t>
            </a:r>
            <a:r>
              <a:rPr sz="1550" spc="-20" dirty="0">
                <a:latin typeface="Raleway"/>
                <a:cs typeface="Raleway"/>
              </a:rPr>
              <a:t> </a:t>
            </a:r>
            <a:r>
              <a:rPr sz="1550" spc="-100" dirty="0">
                <a:latin typeface="Raleway"/>
                <a:cs typeface="Raleway"/>
              </a:rPr>
              <a:t>Say</a:t>
            </a:r>
            <a:r>
              <a:rPr sz="1550" spc="-85" dirty="0">
                <a:latin typeface="Raleway"/>
                <a:cs typeface="Raleway"/>
              </a:rPr>
              <a:t> </a:t>
            </a:r>
            <a:r>
              <a:rPr sz="1550" spc="-60" dirty="0">
                <a:latin typeface="Raleway"/>
                <a:cs typeface="Raleway"/>
              </a:rPr>
              <a:t>'Hi</a:t>
            </a:r>
            <a:r>
              <a:rPr sz="1550" spc="-20" dirty="0">
                <a:latin typeface="Raleway"/>
                <a:cs typeface="Raleway"/>
              </a:rPr>
              <a:t> </a:t>
            </a:r>
            <a:r>
              <a:rPr sz="1550" spc="-60" dirty="0">
                <a:latin typeface="Raleway"/>
                <a:cs typeface="Raleway"/>
              </a:rPr>
              <a:t>Sri'</a:t>
            </a:r>
            <a:r>
              <a:rPr sz="1550" spc="-45" dirty="0">
                <a:latin typeface="Raleway"/>
                <a:cs typeface="Raleway"/>
              </a:rPr>
              <a:t> </a:t>
            </a:r>
            <a:r>
              <a:rPr sz="1550" spc="-85" dirty="0">
                <a:latin typeface="Raleway"/>
                <a:cs typeface="Raleway"/>
              </a:rPr>
              <a:t>to</a:t>
            </a:r>
            <a:r>
              <a:rPr sz="1550" spc="-20" dirty="0">
                <a:latin typeface="Raleway"/>
                <a:cs typeface="Raleway"/>
              </a:rPr>
              <a:t> </a:t>
            </a:r>
            <a:r>
              <a:rPr sz="1550" spc="-35" dirty="0">
                <a:latin typeface="Raleway"/>
                <a:cs typeface="Raleway"/>
              </a:rPr>
              <a:t>begin."</a:t>
            </a:r>
            <a:endParaRPr sz="1550">
              <a:latin typeface="Raleway"/>
              <a:cs typeface="Raleway"/>
            </a:endParaRPr>
          </a:p>
        </p:txBody>
      </p:sp>
      <p:sp>
        <p:nvSpPr>
          <p:cNvPr id="18" name="object 18"/>
          <p:cNvSpPr/>
          <p:nvPr/>
        </p:nvSpPr>
        <p:spPr>
          <a:xfrm>
            <a:off x="748036" y="5170802"/>
            <a:ext cx="327660" cy="337185"/>
          </a:xfrm>
          <a:custGeom>
            <a:avLst/>
            <a:gdLst/>
            <a:ahLst/>
            <a:cxnLst/>
            <a:rect l="l" t="t" r="r" b="b"/>
            <a:pathLst>
              <a:path w="327659" h="337185">
                <a:moveTo>
                  <a:pt x="163633" y="336616"/>
                </a:moveTo>
                <a:lnTo>
                  <a:pt x="123863" y="331710"/>
                </a:lnTo>
                <a:lnTo>
                  <a:pt x="86495" y="317295"/>
                </a:lnTo>
                <a:lnTo>
                  <a:pt x="53750" y="294234"/>
                </a:lnTo>
                <a:lnTo>
                  <a:pt x="27577" y="263892"/>
                </a:lnTo>
                <a:lnTo>
                  <a:pt x="9560" y="228100"/>
                </a:lnTo>
                <a:lnTo>
                  <a:pt x="785" y="189022"/>
                </a:lnTo>
                <a:lnTo>
                  <a:pt x="0" y="172983"/>
                </a:lnTo>
                <a:lnTo>
                  <a:pt x="0" y="163633"/>
                </a:lnTo>
                <a:lnTo>
                  <a:pt x="4905" y="123863"/>
                </a:lnTo>
                <a:lnTo>
                  <a:pt x="19319" y="86495"/>
                </a:lnTo>
                <a:lnTo>
                  <a:pt x="42381" y="53750"/>
                </a:lnTo>
                <a:lnTo>
                  <a:pt x="72723" y="27576"/>
                </a:lnTo>
                <a:lnTo>
                  <a:pt x="108515" y="9560"/>
                </a:lnTo>
                <a:lnTo>
                  <a:pt x="147593" y="785"/>
                </a:lnTo>
                <a:lnTo>
                  <a:pt x="163633" y="0"/>
                </a:lnTo>
                <a:lnTo>
                  <a:pt x="171671" y="196"/>
                </a:lnTo>
                <a:lnTo>
                  <a:pt x="211133" y="7043"/>
                </a:lnTo>
                <a:lnTo>
                  <a:pt x="247749" y="23273"/>
                </a:lnTo>
                <a:lnTo>
                  <a:pt x="279338" y="47926"/>
                </a:lnTo>
                <a:lnTo>
                  <a:pt x="303991" y="79516"/>
                </a:lnTo>
                <a:lnTo>
                  <a:pt x="320221" y="116131"/>
                </a:lnTo>
                <a:lnTo>
                  <a:pt x="327069" y="155593"/>
                </a:lnTo>
                <a:lnTo>
                  <a:pt x="327266" y="163633"/>
                </a:lnTo>
                <a:lnTo>
                  <a:pt x="327266" y="172983"/>
                </a:lnTo>
                <a:lnTo>
                  <a:pt x="322360" y="212751"/>
                </a:lnTo>
                <a:lnTo>
                  <a:pt x="307945" y="250119"/>
                </a:lnTo>
                <a:lnTo>
                  <a:pt x="284884" y="282865"/>
                </a:lnTo>
                <a:lnTo>
                  <a:pt x="254542" y="309038"/>
                </a:lnTo>
                <a:lnTo>
                  <a:pt x="218750" y="327054"/>
                </a:lnTo>
                <a:lnTo>
                  <a:pt x="179672" y="335830"/>
                </a:lnTo>
                <a:lnTo>
                  <a:pt x="163633" y="336616"/>
                </a:lnTo>
                <a:close/>
              </a:path>
            </a:pathLst>
          </a:custGeom>
          <a:solidFill>
            <a:srgbClr val="ECECEC"/>
          </a:solidFill>
        </p:spPr>
        <p:txBody>
          <a:bodyPr wrap="square" lIns="0" tIns="0" rIns="0" bIns="0" rtlCol="0"/>
          <a:lstStyle/>
          <a:p>
            <a:endParaRPr/>
          </a:p>
        </p:txBody>
      </p:sp>
      <p:sp>
        <p:nvSpPr>
          <p:cNvPr id="19" name="object 19"/>
          <p:cNvSpPr txBox="1"/>
          <p:nvPr/>
        </p:nvSpPr>
        <p:spPr>
          <a:xfrm>
            <a:off x="860545" y="5212335"/>
            <a:ext cx="104139" cy="241300"/>
          </a:xfrm>
          <a:prstGeom prst="rect">
            <a:avLst/>
          </a:prstGeom>
        </p:spPr>
        <p:txBody>
          <a:bodyPr vert="horz" wrap="square" lIns="0" tIns="13970" rIns="0" bIns="0" rtlCol="0">
            <a:spAutoFit/>
          </a:bodyPr>
          <a:lstStyle/>
          <a:p>
            <a:pPr marL="12700">
              <a:lnSpc>
                <a:spcPct val="100000"/>
              </a:lnSpc>
              <a:spcBef>
                <a:spcPts val="110"/>
              </a:spcBef>
            </a:pPr>
            <a:r>
              <a:rPr sz="1400" b="1" spc="-50" dirty="0">
                <a:latin typeface="Arial Narrow"/>
                <a:cs typeface="Arial Narrow"/>
              </a:rPr>
              <a:t>3</a:t>
            </a:r>
            <a:endParaRPr sz="1400">
              <a:latin typeface="Arial Narrow"/>
              <a:cs typeface="Arial Narrow"/>
            </a:endParaRPr>
          </a:p>
        </p:txBody>
      </p:sp>
      <p:sp>
        <p:nvSpPr>
          <p:cNvPr id="20" name="object 20"/>
          <p:cNvSpPr txBox="1"/>
          <p:nvPr/>
        </p:nvSpPr>
        <p:spPr>
          <a:xfrm>
            <a:off x="1213963" y="5166967"/>
            <a:ext cx="5213985" cy="261620"/>
          </a:xfrm>
          <a:prstGeom prst="rect">
            <a:avLst/>
          </a:prstGeom>
        </p:spPr>
        <p:txBody>
          <a:bodyPr vert="horz" wrap="square" lIns="0" tIns="12700" rIns="0" bIns="0" rtlCol="0">
            <a:spAutoFit/>
          </a:bodyPr>
          <a:lstStyle/>
          <a:p>
            <a:pPr marL="12700">
              <a:lnSpc>
                <a:spcPct val="100000"/>
              </a:lnSpc>
              <a:spcBef>
                <a:spcPts val="100"/>
              </a:spcBef>
            </a:pPr>
            <a:r>
              <a:rPr sz="1550" spc="-90" dirty="0">
                <a:latin typeface="Raleway"/>
                <a:cs typeface="Raleway"/>
              </a:rPr>
              <a:t>Activate</a:t>
            </a:r>
            <a:r>
              <a:rPr sz="1550" spc="-10" dirty="0">
                <a:latin typeface="Raleway"/>
                <a:cs typeface="Raleway"/>
              </a:rPr>
              <a:t> </a:t>
            </a:r>
            <a:r>
              <a:rPr sz="1550" spc="-85" dirty="0">
                <a:latin typeface="Raleway"/>
                <a:cs typeface="Raleway"/>
              </a:rPr>
              <a:t>the</a:t>
            </a:r>
            <a:r>
              <a:rPr sz="1550" spc="-10" dirty="0">
                <a:latin typeface="Raleway"/>
                <a:cs typeface="Raleway"/>
              </a:rPr>
              <a:t> </a:t>
            </a:r>
            <a:r>
              <a:rPr sz="1550" spc="-70" dirty="0">
                <a:latin typeface="Raleway"/>
                <a:cs typeface="Raleway"/>
              </a:rPr>
              <a:t>assistant</a:t>
            </a:r>
            <a:r>
              <a:rPr sz="1550" spc="-10" dirty="0">
                <a:latin typeface="Raleway"/>
                <a:cs typeface="Raleway"/>
              </a:rPr>
              <a:t> </a:t>
            </a:r>
            <a:r>
              <a:rPr sz="1550" spc="-110" dirty="0">
                <a:latin typeface="Raleway"/>
                <a:cs typeface="Raleway"/>
              </a:rPr>
              <a:t>by</a:t>
            </a:r>
            <a:r>
              <a:rPr sz="1550" spc="-50" dirty="0">
                <a:latin typeface="Raleway"/>
                <a:cs typeface="Raleway"/>
              </a:rPr>
              <a:t> </a:t>
            </a:r>
            <a:r>
              <a:rPr sz="1550" spc="-75" dirty="0">
                <a:latin typeface="Raleway"/>
                <a:cs typeface="Raleway"/>
              </a:rPr>
              <a:t>clearly</a:t>
            </a:r>
            <a:r>
              <a:rPr sz="1550" spc="-50" dirty="0">
                <a:latin typeface="Raleway"/>
                <a:cs typeface="Raleway"/>
              </a:rPr>
              <a:t> </a:t>
            </a:r>
            <a:r>
              <a:rPr sz="1550" spc="-85" dirty="0">
                <a:latin typeface="Raleway"/>
                <a:cs typeface="Raleway"/>
              </a:rPr>
              <a:t>saying</a:t>
            </a:r>
            <a:r>
              <a:rPr sz="1550" spc="-10" dirty="0">
                <a:latin typeface="Raleway"/>
                <a:cs typeface="Raleway"/>
              </a:rPr>
              <a:t> </a:t>
            </a:r>
            <a:r>
              <a:rPr sz="1550" spc="-85" dirty="0">
                <a:latin typeface="Raleway"/>
                <a:cs typeface="Raleway"/>
              </a:rPr>
              <a:t>the</a:t>
            </a:r>
            <a:r>
              <a:rPr sz="1550" spc="-45" dirty="0">
                <a:latin typeface="Raleway"/>
                <a:cs typeface="Raleway"/>
              </a:rPr>
              <a:t> </a:t>
            </a:r>
            <a:r>
              <a:rPr sz="1550" spc="-114" dirty="0">
                <a:latin typeface="Raleway"/>
                <a:cs typeface="Raleway"/>
              </a:rPr>
              <a:t>wake</a:t>
            </a:r>
            <a:r>
              <a:rPr sz="1550" spc="-10" dirty="0">
                <a:latin typeface="Raleway"/>
                <a:cs typeface="Raleway"/>
              </a:rPr>
              <a:t> </a:t>
            </a:r>
            <a:r>
              <a:rPr sz="1550" spc="-75" dirty="0">
                <a:latin typeface="Raleway"/>
                <a:cs typeface="Raleway"/>
              </a:rPr>
              <a:t>phrase:</a:t>
            </a:r>
            <a:r>
              <a:rPr sz="1550" spc="-40" dirty="0">
                <a:latin typeface="Raleway"/>
                <a:cs typeface="Raleway"/>
              </a:rPr>
              <a:t> </a:t>
            </a:r>
            <a:r>
              <a:rPr sz="1550" spc="-70" dirty="0">
                <a:latin typeface="Raleway"/>
                <a:cs typeface="Raleway"/>
              </a:rPr>
              <a:t>"Hi</a:t>
            </a:r>
            <a:r>
              <a:rPr sz="1550" spc="-10" dirty="0">
                <a:latin typeface="Raleway"/>
                <a:cs typeface="Raleway"/>
              </a:rPr>
              <a:t> </a:t>
            </a:r>
            <a:r>
              <a:rPr sz="1550" spc="-20" dirty="0">
                <a:latin typeface="Raleway"/>
                <a:cs typeface="Raleway"/>
              </a:rPr>
              <a:t>Sri"</a:t>
            </a:r>
            <a:endParaRPr sz="1550">
              <a:latin typeface="Raleway"/>
              <a:cs typeface="Raleway"/>
            </a:endParaRPr>
          </a:p>
        </p:txBody>
      </p:sp>
      <p:sp>
        <p:nvSpPr>
          <p:cNvPr id="21" name="object 21"/>
          <p:cNvSpPr/>
          <p:nvPr/>
        </p:nvSpPr>
        <p:spPr>
          <a:xfrm>
            <a:off x="748036" y="5657026"/>
            <a:ext cx="327660" cy="327660"/>
          </a:xfrm>
          <a:custGeom>
            <a:avLst/>
            <a:gdLst/>
            <a:ahLst/>
            <a:cxnLst/>
            <a:rect l="l" t="t" r="r" b="b"/>
            <a:pathLst>
              <a:path w="327659" h="327660">
                <a:moveTo>
                  <a:pt x="163633" y="327266"/>
                </a:moveTo>
                <a:lnTo>
                  <a:pt x="123863" y="322359"/>
                </a:lnTo>
                <a:lnTo>
                  <a:pt x="86495" y="307945"/>
                </a:lnTo>
                <a:lnTo>
                  <a:pt x="53750" y="284883"/>
                </a:lnTo>
                <a:lnTo>
                  <a:pt x="27577" y="254541"/>
                </a:lnTo>
                <a:lnTo>
                  <a:pt x="9560" y="218750"/>
                </a:lnTo>
                <a:lnTo>
                  <a:pt x="785" y="179671"/>
                </a:lnTo>
                <a:lnTo>
                  <a:pt x="0" y="163633"/>
                </a:lnTo>
                <a:lnTo>
                  <a:pt x="196" y="155593"/>
                </a:lnTo>
                <a:lnTo>
                  <a:pt x="7044" y="116131"/>
                </a:lnTo>
                <a:lnTo>
                  <a:pt x="23274" y="79515"/>
                </a:lnTo>
                <a:lnTo>
                  <a:pt x="47926" y="47926"/>
                </a:lnTo>
                <a:lnTo>
                  <a:pt x="79516" y="23273"/>
                </a:lnTo>
                <a:lnTo>
                  <a:pt x="116132" y="7043"/>
                </a:lnTo>
                <a:lnTo>
                  <a:pt x="155594" y="196"/>
                </a:lnTo>
                <a:lnTo>
                  <a:pt x="163633" y="0"/>
                </a:lnTo>
                <a:lnTo>
                  <a:pt x="171671" y="196"/>
                </a:lnTo>
                <a:lnTo>
                  <a:pt x="211133" y="7043"/>
                </a:lnTo>
                <a:lnTo>
                  <a:pt x="247749" y="23273"/>
                </a:lnTo>
                <a:lnTo>
                  <a:pt x="279338" y="47926"/>
                </a:lnTo>
                <a:lnTo>
                  <a:pt x="303991" y="79515"/>
                </a:lnTo>
                <a:lnTo>
                  <a:pt x="320221" y="116131"/>
                </a:lnTo>
                <a:lnTo>
                  <a:pt x="327069" y="155593"/>
                </a:lnTo>
                <a:lnTo>
                  <a:pt x="327266" y="163633"/>
                </a:lnTo>
                <a:lnTo>
                  <a:pt x="327069" y="171671"/>
                </a:lnTo>
                <a:lnTo>
                  <a:pt x="320221" y="211133"/>
                </a:lnTo>
                <a:lnTo>
                  <a:pt x="303991" y="247748"/>
                </a:lnTo>
                <a:lnTo>
                  <a:pt x="279338" y="279338"/>
                </a:lnTo>
                <a:lnTo>
                  <a:pt x="247749" y="303990"/>
                </a:lnTo>
                <a:lnTo>
                  <a:pt x="211133" y="320220"/>
                </a:lnTo>
                <a:lnTo>
                  <a:pt x="171671" y="327069"/>
                </a:lnTo>
                <a:lnTo>
                  <a:pt x="163633" y="327266"/>
                </a:lnTo>
                <a:close/>
              </a:path>
            </a:pathLst>
          </a:custGeom>
          <a:solidFill>
            <a:srgbClr val="ECECEC"/>
          </a:solidFill>
        </p:spPr>
        <p:txBody>
          <a:bodyPr wrap="square" lIns="0" tIns="0" rIns="0" bIns="0" rtlCol="0"/>
          <a:lstStyle/>
          <a:p>
            <a:endParaRPr/>
          </a:p>
        </p:txBody>
      </p:sp>
      <p:sp>
        <p:nvSpPr>
          <p:cNvPr id="22" name="object 22"/>
          <p:cNvSpPr txBox="1"/>
          <p:nvPr/>
        </p:nvSpPr>
        <p:spPr>
          <a:xfrm>
            <a:off x="857769" y="5689208"/>
            <a:ext cx="109855" cy="241300"/>
          </a:xfrm>
          <a:prstGeom prst="rect">
            <a:avLst/>
          </a:prstGeom>
        </p:spPr>
        <p:txBody>
          <a:bodyPr vert="horz" wrap="square" lIns="0" tIns="13970" rIns="0" bIns="0" rtlCol="0">
            <a:spAutoFit/>
          </a:bodyPr>
          <a:lstStyle/>
          <a:p>
            <a:pPr marL="12700">
              <a:lnSpc>
                <a:spcPct val="100000"/>
              </a:lnSpc>
              <a:spcBef>
                <a:spcPts val="110"/>
              </a:spcBef>
            </a:pPr>
            <a:r>
              <a:rPr sz="1400" b="1" spc="-50" dirty="0">
                <a:latin typeface="Arial Narrow"/>
                <a:cs typeface="Arial Narrow"/>
              </a:rPr>
              <a:t>4</a:t>
            </a:r>
            <a:endParaRPr sz="1400">
              <a:latin typeface="Arial Narrow"/>
              <a:cs typeface="Arial Narrow"/>
            </a:endParaRPr>
          </a:p>
        </p:txBody>
      </p:sp>
      <p:sp>
        <p:nvSpPr>
          <p:cNvPr id="23" name="object 23"/>
          <p:cNvSpPr txBox="1"/>
          <p:nvPr/>
        </p:nvSpPr>
        <p:spPr>
          <a:xfrm>
            <a:off x="1213963" y="5608892"/>
            <a:ext cx="6645909" cy="586740"/>
          </a:xfrm>
          <a:prstGeom prst="rect">
            <a:avLst/>
          </a:prstGeom>
        </p:spPr>
        <p:txBody>
          <a:bodyPr vert="horz" wrap="square" lIns="0" tIns="12700" rIns="0" bIns="0" rtlCol="0">
            <a:spAutoFit/>
          </a:bodyPr>
          <a:lstStyle/>
          <a:p>
            <a:pPr marL="12700" marR="5080">
              <a:lnSpc>
                <a:spcPct val="118800"/>
              </a:lnSpc>
              <a:spcBef>
                <a:spcPts val="100"/>
              </a:spcBef>
            </a:pPr>
            <a:r>
              <a:rPr sz="1550" spc="-80" dirty="0">
                <a:latin typeface="Raleway"/>
                <a:cs typeface="Raleway"/>
              </a:rPr>
              <a:t>After</a:t>
            </a:r>
            <a:r>
              <a:rPr sz="1550" spc="-55" dirty="0">
                <a:latin typeface="Raleway"/>
                <a:cs typeface="Raleway"/>
              </a:rPr>
              <a:t> </a:t>
            </a:r>
            <a:r>
              <a:rPr sz="1550" spc="-85" dirty="0">
                <a:latin typeface="Raleway"/>
                <a:cs typeface="Raleway"/>
              </a:rPr>
              <a:t>the</a:t>
            </a:r>
            <a:r>
              <a:rPr sz="1550" spc="-20" dirty="0">
                <a:latin typeface="Raleway"/>
                <a:cs typeface="Raleway"/>
              </a:rPr>
              <a:t> </a:t>
            </a:r>
            <a:r>
              <a:rPr sz="1550" spc="-80" dirty="0">
                <a:latin typeface="Raleway"/>
                <a:cs typeface="Raleway"/>
              </a:rPr>
              <a:t>confirmation</a:t>
            </a:r>
            <a:r>
              <a:rPr sz="1550" spc="-20" dirty="0">
                <a:latin typeface="Raleway"/>
                <a:cs typeface="Raleway"/>
              </a:rPr>
              <a:t> </a:t>
            </a:r>
            <a:r>
              <a:rPr sz="1550" spc="-85" dirty="0">
                <a:latin typeface="Raleway"/>
                <a:cs typeface="Raleway"/>
              </a:rPr>
              <a:t>tone,</a:t>
            </a:r>
            <a:r>
              <a:rPr sz="1550" spc="-25" dirty="0">
                <a:latin typeface="Raleway"/>
                <a:cs typeface="Raleway"/>
              </a:rPr>
              <a:t> </a:t>
            </a:r>
            <a:r>
              <a:rPr sz="1550" spc="-85" dirty="0">
                <a:latin typeface="Raleway"/>
                <a:cs typeface="Raleway"/>
              </a:rPr>
              <a:t>speak</a:t>
            </a:r>
            <a:r>
              <a:rPr sz="1550" spc="-55" dirty="0">
                <a:latin typeface="Raleway"/>
                <a:cs typeface="Raleway"/>
              </a:rPr>
              <a:t> </a:t>
            </a:r>
            <a:r>
              <a:rPr sz="1550" spc="-90" dirty="0">
                <a:latin typeface="Raleway"/>
                <a:cs typeface="Raleway"/>
              </a:rPr>
              <a:t>your</a:t>
            </a:r>
            <a:r>
              <a:rPr sz="1550" spc="-55" dirty="0">
                <a:latin typeface="Raleway"/>
                <a:cs typeface="Raleway"/>
              </a:rPr>
              <a:t> </a:t>
            </a:r>
            <a:r>
              <a:rPr sz="1550" spc="-110" dirty="0">
                <a:latin typeface="Raleway"/>
                <a:cs typeface="Raleway"/>
              </a:rPr>
              <a:t>command</a:t>
            </a:r>
            <a:r>
              <a:rPr sz="1550" spc="-20" dirty="0">
                <a:latin typeface="Raleway"/>
                <a:cs typeface="Raleway"/>
              </a:rPr>
              <a:t> </a:t>
            </a:r>
            <a:r>
              <a:rPr sz="1550" spc="-60" dirty="0">
                <a:latin typeface="Raleway"/>
                <a:cs typeface="Raleway"/>
              </a:rPr>
              <a:t>(e.g.,</a:t>
            </a:r>
            <a:r>
              <a:rPr sz="1550" spc="-45" dirty="0">
                <a:latin typeface="Raleway"/>
                <a:cs typeface="Raleway"/>
              </a:rPr>
              <a:t> </a:t>
            </a:r>
            <a:r>
              <a:rPr sz="1550" spc="-95" dirty="0">
                <a:latin typeface="Raleway"/>
                <a:cs typeface="Raleway"/>
              </a:rPr>
              <a:t>"What</a:t>
            </a:r>
            <a:r>
              <a:rPr sz="1550" spc="-25" dirty="0">
                <a:latin typeface="Raleway"/>
                <a:cs typeface="Raleway"/>
              </a:rPr>
              <a:t> </a:t>
            </a:r>
            <a:r>
              <a:rPr sz="1550" spc="-85" dirty="0">
                <a:latin typeface="Raleway"/>
                <a:cs typeface="Raleway"/>
              </a:rPr>
              <a:t>time</a:t>
            </a:r>
            <a:r>
              <a:rPr sz="1550" spc="-20" dirty="0">
                <a:latin typeface="Raleway"/>
                <a:cs typeface="Raleway"/>
              </a:rPr>
              <a:t> </a:t>
            </a:r>
            <a:r>
              <a:rPr sz="1550" spc="-45" dirty="0">
                <a:latin typeface="Raleway"/>
                <a:cs typeface="Raleway"/>
              </a:rPr>
              <a:t>is</a:t>
            </a:r>
            <a:r>
              <a:rPr sz="1550" spc="-20" dirty="0">
                <a:latin typeface="Raleway"/>
                <a:cs typeface="Raleway"/>
              </a:rPr>
              <a:t> </a:t>
            </a:r>
            <a:r>
              <a:rPr sz="1550" spc="-75" dirty="0">
                <a:latin typeface="Raleway"/>
                <a:cs typeface="Raleway"/>
              </a:rPr>
              <a:t>it?",</a:t>
            </a:r>
            <a:r>
              <a:rPr sz="1550" spc="-50" dirty="0">
                <a:latin typeface="Raleway"/>
                <a:cs typeface="Raleway"/>
              </a:rPr>
              <a:t> </a:t>
            </a:r>
            <a:r>
              <a:rPr sz="1550" spc="-35" dirty="0">
                <a:latin typeface="Raleway"/>
                <a:cs typeface="Raleway"/>
              </a:rPr>
              <a:t>"Search </a:t>
            </a:r>
            <a:r>
              <a:rPr sz="1550" spc="-80" dirty="0">
                <a:latin typeface="Raleway"/>
                <a:cs typeface="Raleway"/>
              </a:rPr>
              <a:t>for</a:t>
            </a:r>
            <a:r>
              <a:rPr sz="1550" spc="-45" dirty="0">
                <a:latin typeface="Raleway"/>
                <a:cs typeface="Raleway"/>
              </a:rPr>
              <a:t> </a:t>
            </a:r>
            <a:r>
              <a:rPr sz="1550" spc="-95" dirty="0">
                <a:latin typeface="Raleway"/>
                <a:cs typeface="Raleway"/>
              </a:rPr>
              <a:t>Python</a:t>
            </a:r>
            <a:r>
              <a:rPr sz="1550" spc="-10" dirty="0">
                <a:latin typeface="Raleway"/>
                <a:cs typeface="Raleway"/>
              </a:rPr>
              <a:t> </a:t>
            </a:r>
            <a:r>
              <a:rPr sz="1550" spc="-75" dirty="0">
                <a:latin typeface="Raleway"/>
                <a:cs typeface="Raleway"/>
              </a:rPr>
              <a:t>libraries",</a:t>
            </a:r>
            <a:r>
              <a:rPr sz="1550" spc="-35" dirty="0">
                <a:latin typeface="Raleway"/>
                <a:cs typeface="Raleway"/>
              </a:rPr>
              <a:t> </a:t>
            </a:r>
            <a:r>
              <a:rPr sz="1550" spc="-95" dirty="0">
                <a:latin typeface="Raleway"/>
                <a:cs typeface="Raleway"/>
              </a:rPr>
              <a:t>"Tell</a:t>
            </a:r>
            <a:r>
              <a:rPr sz="1550" spc="-55" dirty="0">
                <a:latin typeface="Raleway"/>
                <a:cs typeface="Raleway"/>
              </a:rPr>
              <a:t> </a:t>
            </a:r>
            <a:r>
              <a:rPr sz="1550" spc="-120" dirty="0">
                <a:latin typeface="Raleway"/>
                <a:cs typeface="Raleway"/>
              </a:rPr>
              <a:t>me</a:t>
            </a:r>
            <a:r>
              <a:rPr sz="1550" spc="-10" dirty="0">
                <a:latin typeface="Raleway"/>
                <a:cs typeface="Raleway"/>
              </a:rPr>
              <a:t> </a:t>
            </a:r>
            <a:r>
              <a:rPr sz="1550" spc="-85" dirty="0">
                <a:latin typeface="Raleway"/>
                <a:cs typeface="Raleway"/>
              </a:rPr>
              <a:t>about</a:t>
            </a:r>
            <a:r>
              <a:rPr sz="1550" spc="-50" dirty="0">
                <a:latin typeface="Raleway"/>
                <a:cs typeface="Raleway"/>
              </a:rPr>
              <a:t> </a:t>
            </a:r>
            <a:r>
              <a:rPr sz="1550" spc="-10" dirty="0">
                <a:latin typeface="Raleway"/>
                <a:cs typeface="Raleway"/>
              </a:rPr>
              <a:t>yourself")</a:t>
            </a:r>
            <a:endParaRPr sz="1550">
              <a:latin typeface="Raleway"/>
              <a:cs typeface="Raleway"/>
            </a:endParaRPr>
          </a:p>
        </p:txBody>
      </p:sp>
      <p:sp>
        <p:nvSpPr>
          <p:cNvPr id="24" name="object 24"/>
          <p:cNvSpPr/>
          <p:nvPr/>
        </p:nvSpPr>
        <p:spPr>
          <a:xfrm>
            <a:off x="748036" y="6377011"/>
            <a:ext cx="327660" cy="327660"/>
          </a:xfrm>
          <a:custGeom>
            <a:avLst/>
            <a:gdLst/>
            <a:ahLst/>
            <a:cxnLst/>
            <a:rect l="l" t="t" r="r" b="b"/>
            <a:pathLst>
              <a:path w="327659" h="327659">
                <a:moveTo>
                  <a:pt x="163633" y="327266"/>
                </a:moveTo>
                <a:lnTo>
                  <a:pt x="123863" y="322360"/>
                </a:lnTo>
                <a:lnTo>
                  <a:pt x="86495" y="307944"/>
                </a:lnTo>
                <a:lnTo>
                  <a:pt x="53750" y="284883"/>
                </a:lnTo>
                <a:lnTo>
                  <a:pt x="27577" y="254541"/>
                </a:lnTo>
                <a:lnTo>
                  <a:pt x="9560" y="218749"/>
                </a:lnTo>
                <a:lnTo>
                  <a:pt x="785" y="179671"/>
                </a:lnTo>
                <a:lnTo>
                  <a:pt x="0" y="163633"/>
                </a:lnTo>
                <a:lnTo>
                  <a:pt x="196" y="155594"/>
                </a:lnTo>
                <a:lnTo>
                  <a:pt x="7044" y="116131"/>
                </a:lnTo>
                <a:lnTo>
                  <a:pt x="23274" y="79516"/>
                </a:lnTo>
                <a:lnTo>
                  <a:pt x="47926" y="47926"/>
                </a:lnTo>
                <a:lnTo>
                  <a:pt x="79516" y="23274"/>
                </a:lnTo>
                <a:lnTo>
                  <a:pt x="116132" y="7043"/>
                </a:lnTo>
                <a:lnTo>
                  <a:pt x="155594" y="196"/>
                </a:lnTo>
                <a:lnTo>
                  <a:pt x="163633" y="0"/>
                </a:lnTo>
                <a:lnTo>
                  <a:pt x="171671" y="196"/>
                </a:lnTo>
                <a:lnTo>
                  <a:pt x="211133" y="7043"/>
                </a:lnTo>
                <a:lnTo>
                  <a:pt x="247749" y="23273"/>
                </a:lnTo>
                <a:lnTo>
                  <a:pt x="279338" y="47926"/>
                </a:lnTo>
                <a:lnTo>
                  <a:pt x="303991" y="79516"/>
                </a:lnTo>
                <a:lnTo>
                  <a:pt x="320221" y="116131"/>
                </a:lnTo>
                <a:lnTo>
                  <a:pt x="327069" y="155594"/>
                </a:lnTo>
                <a:lnTo>
                  <a:pt x="327266" y="163633"/>
                </a:lnTo>
                <a:lnTo>
                  <a:pt x="327069" y="171671"/>
                </a:lnTo>
                <a:lnTo>
                  <a:pt x="320221" y="211132"/>
                </a:lnTo>
                <a:lnTo>
                  <a:pt x="303991" y="247748"/>
                </a:lnTo>
                <a:lnTo>
                  <a:pt x="279338" y="279338"/>
                </a:lnTo>
                <a:lnTo>
                  <a:pt x="247749" y="303990"/>
                </a:lnTo>
                <a:lnTo>
                  <a:pt x="211133" y="320221"/>
                </a:lnTo>
                <a:lnTo>
                  <a:pt x="171671" y="327069"/>
                </a:lnTo>
                <a:lnTo>
                  <a:pt x="163633" y="327266"/>
                </a:lnTo>
                <a:close/>
              </a:path>
            </a:pathLst>
          </a:custGeom>
          <a:solidFill>
            <a:srgbClr val="ECECEC"/>
          </a:solidFill>
        </p:spPr>
        <p:txBody>
          <a:bodyPr wrap="square" lIns="0" tIns="0" rIns="0" bIns="0" rtlCol="0"/>
          <a:lstStyle/>
          <a:p>
            <a:endParaRPr/>
          </a:p>
        </p:txBody>
      </p:sp>
      <p:sp>
        <p:nvSpPr>
          <p:cNvPr id="25" name="object 25"/>
          <p:cNvSpPr txBox="1"/>
          <p:nvPr/>
        </p:nvSpPr>
        <p:spPr>
          <a:xfrm>
            <a:off x="859084" y="6409194"/>
            <a:ext cx="107314" cy="241300"/>
          </a:xfrm>
          <a:prstGeom prst="rect">
            <a:avLst/>
          </a:prstGeom>
        </p:spPr>
        <p:txBody>
          <a:bodyPr vert="horz" wrap="square" lIns="0" tIns="13970" rIns="0" bIns="0" rtlCol="0">
            <a:spAutoFit/>
          </a:bodyPr>
          <a:lstStyle/>
          <a:p>
            <a:pPr marL="12700">
              <a:lnSpc>
                <a:spcPct val="100000"/>
              </a:lnSpc>
              <a:spcBef>
                <a:spcPts val="110"/>
              </a:spcBef>
            </a:pPr>
            <a:r>
              <a:rPr sz="1400" b="1" spc="-50" dirty="0">
                <a:latin typeface="Arial Narrow"/>
                <a:cs typeface="Arial Narrow"/>
              </a:rPr>
              <a:t>5</a:t>
            </a:r>
            <a:endParaRPr sz="1400">
              <a:latin typeface="Arial Narrow"/>
              <a:cs typeface="Arial Narrow"/>
            </a:endParaRPr>
          </a:p>
        </p:txBody>
      </p:sp>
      <p:sp>
        <p:nvSpPr>
          <p:cNvPr id="26" name="object 26"/>
          <p:cNvSpPr txBox="1"/>
          <p:nvPr/>
        </p:nvSpPr>
        <p:spPr>
          <a:xfrm>
            <a:off x="1213963" y="6373176"/>
            <a:ext cx="5993130" cy="261620"/>
          </a:xfrm>
          <a:prstGeom prst="rect">
            <a:avLst/>
          </a:prstGeom>
        </p:spPr>
        <p:txBody>
          <a:bodyPr vert="horz" wrap="square" lIns="0" tIns="12700" rIns="0" bIns="0" rtlCol="0">
            <a:spAutoFit/>
          </a:bodyPr>
          <a:lstStyle/>
          <a:p>
            <a:pPr marL="12700">
              <a:lnSpc>
                <a:spcPct val="100000"/>
              </a:lnSpc>
              <a:spcBef>
                <a:spcPts val="100"/>
              </a:spcBef>
            </a:pPr>
            <a:r>
              <a:rPr sz="1550" spc="-80" dirty="0">
                <a:latin typeface="Raleway"/>
                <a:cs typeface="Raleway"/>
              </a:rPr>
              <a:t>Listen</a:t>
            </a:r>
            <a:r>
              <a:rPr sz="1550" spc="-10" dirty="0">
                <a:latin typeface="Raleway"/>
                <a:cs typeface="Raleway"/>
              </a:rPr>
              <a:t> </a:t>
            </a:r>
            <a:r>
              <a:rPr sz="1550" spc="-80" dirty="0">
                <a:latin typeface="Raleway"/>
                <a:cs typeface="Raleway"/>
              </a:rPr>
              <a:t>for</a:t>
            </a:r>
            <a:r>
              <a:rPr sz="1550" spc="-40" dirty="0">
                <a:latin typeface="Raleway"/>
                <a:cs typeface="Raleway"/>
              </a:rPr>
              <a:t> </a:t>
            </a:r>
            <a:r>
              <a:rPr sz="1550" spc="-85" dirty="0">
                <a:latin typeface="Raleway"/>
                <a:cs typeface="Raleway"/>
              </a:rPr>
              <a:t>the</a:t>
            </a:r>
            <a:r>
              <a:rPr sz="1550" spc="-45" dirty="0">
                <a:latin typeface="Raleway"/>
                <a:cs typeface="Raleway"/>
              </a:rPr>
              <a:t> </a:t>
            </a:r>
            <a:r>
              <a:rPr sz="1550" spc="-90" dirty="0">
                <a:latin typeface="Raleway"/>
                <a:cs typeface="Raleway"/>
              </a:rPr>
              <a:t>voice</a:t>
            </a:r>
            <a:r>
              <a:rPr sz="1550" spc="-5" dirty="0">
                <a:latin typeface="Raleway"/>
                <a:cs typeface="Raleway"/>
              </a:rPr>
              <a:t> </a:t>
            </a:r>
            <a:r>
              <a:rPr sz="1550" spc="-95" dirty="0">
                <a:latin typeface="Raleway"/>
                <a:cs typeface="Raleway"/>
              </a:rPr>
              <a:t>response</a:t>
            </a:r>
            <a:r>
              <a:rPr sz="1550" spc="-5" dirty="0">
                <a:latin typeface="Raleway"/>
                <a:cs typeface="Raleway"/>
              </a:rPr>
              <a:t> </a:t>
            </a:r>
            <a:r>
              <a:rPr sz="1550" spc="-80" dirty="0">
                <a:latin typeface="Raleway"/>
                <a:cs typeface="Raleway"/>
              </a:rPr>
              <a:t>or</a:t>
            </a:r>
            <a:r>
              <a:rPr sz="1550" spc="-85" dirty="0">
                <a:latin typeface="Raleway"/>
                <a:cs typeface="Raleway"/>
              </a:rPr>
              <a:t> </a:t>
            </a:r>
            <a:r>
              <a:rPr sz="1550" spc="-100" dirty="0">
                <a:latin typeface="Raleway"/>
                <a:cs typeface="Raleway"/>
              </a:rPr>
              <a:t>watch</a:t>
            </a:r>
            <a:r>
              <a:rPr sz="1550" spc="-5" dirty="0">
                <a:latin typeface="Raleway"/>
                <a:cs typeface="Raleway"/>
              </a:rPr>
              <a:t> </a:t>
            </a:r>
            <a:r>
              <a:rPr sz="1550" spc="-80" dirty="0">
                <a:latin typeface="Raleway"/>
                <a:cs typeface="Raleway"/>
              </a:rPr>
              <a:t>for</a:t>
            </a:r>
            <a:r>
              <a:rPr sz="1550" spc="-85" dirty="0">
                <a:latin typeface="Raleway"/>
                <a:cs typeface="Raleway"/>
              </a:rPr>
              <a:t> </a:t>
            </a:r>
            <a:r>
              <a:rPr sz="1550" spc="-70" dirty="0">
                <a:latin typeface="Raleway"/>
                <a:cs typeface="Raleway"/>
              </a:rPr>
              <a:t>visual</a:t>
            </a:r>
            <a:r>
              <a:rPr sz="1550" spc="-50" dirty="0">
                <a:latin typeface="Raleway"/>
                <a:cs typeface="Raleway"/>
              </a:rPr>
              <a:t> </a:t>
            </a:r>
            <a:r>
              <a:rPr sz="1550" spc="-95" dirty="0">
                <a:latin typeface="Raleway"/>
                <a:cs typeface="Raleway"/>
              </a:rPr>
              <a:t>feedback</a:t>
            </a:r>
            <a:r>
              <a:rPr sz="1550" spc="-5" dirty="0">
                <a:latin typeface="Raleway"/>
                <a:cs typeface="Raleway"/>
              </a:rPr>
              <a:t> </a:t>
            </a:r>
            <a:r>
              <a:rPr sz="1550" spc="-55" dirty="0">
                <a:latin typeface="Raleway"/>
                <a:cs typeface="Raleway"/>
              </a:rPr>
              <a:t>in</a:t>
            </a:r>
            <a:r>
              <a:rPr sz="1550" spc="-10" dirty="0">
                <a:latin typeface="Raleway"/>
                <a:cs typeface="Raleway"/>
              </a:rPr>
              <a:t> </a:t>
            </a:r>
            <a:r>
              <a:rPr sz="1550" spc="-85" dirty="0">
                <a:latin typeface="Raleway"/>
                <a:cs typeface="Raleway"/>
              </a:rPr>
              <a:t>the</a:t>
            </a:r>
            <a:r>
              <a:rPr sz="1550" spc="-5" dirty="0">
                <a:latin typeface="Raleway"/>
                <a:cs typeface="Raleway"/>
              </a:rPr>
              <a:t> </a:t>
            </a:r>
            <a:r>
              <a:rPr sz="1550" spc="-30" dirty="0">
                <a:latin typeface="Raleway"/>
                <a:cs typeface="Raleway"/>
              </a:rPr>
              <a:t>terminal</a:t>
            </a:r>
            <a:endParaRPr sz="1550">
              <a:latin typeface="Raleway"/>
              <a:cs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99" y="4667249"/>
            <a:ext cx="4953000" cy="9525"/>
          </a:xfrm>
          <a:custGeom>
            <a:avLst/>
            <a:gdLst/>
            <a:ahLst/>
            <a:cxnLst/>
            <a:rect l="l" t="t" r="r" b="b"/>
            <a:pathLst>
              <a:path w="4953000" h="9525">
                <a:moveTo>
                  <a:pt x="4952999" y="9524"/>
                </a:moveTo>
                <a:lnTo>
                  <a:pt x="0" y="9524"/>
                </a:lnTo>
                <a:lnTo>
                  <a:pt x="0" y="0"/>
                </a:lnTo>
                <a:lnTo>
                  <a:pt x="4952999" y="0"/>
                </a:lnTo>
                <a:lnTo>
                  <a:pt x="4952999" y="9524"/>
                </a:lnTo>
                <a:close/>
              </a:path>
            </a:pathLst>
          </a:custGeom>
          <a:solidFill>
            <a:srgbClr val="000000">
              <a:alpha val="19999"/>
            </a:srgbClr>
          </a:solidFill>
        </p:spPr>
        <p:txBody>
          <a:bodyPr wrap="square" lIns="0" tIns="0" rIns="0" bIns="0" rtlCol="0"/>
          <a:lstStyle/>
          <a:p>
            <a:endParaRPr/>
          </a:p>
        </p:txBody>
      </p:sp>
      <p:sp>
        <p:nvSpPr>
          <p:cNvPr id="3" name="object 3"/>
          <p:cNvSpPr txBox="1">
            <a:spLocks noGrp="1"/>
          </p:cNvSpPr>
          <p:nvPr>
            <p:ph sz="half" idx="2"/>
          </p:nvPr>
        </p:nvSpPr>
        <p:spPr>
          <a:prstGeom prst="rect">
            <a:avLst/>
          </a:prstGeom>
        </p:spPr>
        <p:txBody>
          <a:bodyPr vert="horz" wrap="square" lIns="0" tIns="149860" rIns="0" bIns="0" rtlCol="0">
            <a:spAutoFit/>
          </a:bodyPr>
          <a:lstStyle/>
          <a:p>
            <a:pPr marL="12700" marR="1732280">
              <a:lnSpc>
                <a:spcPts val="5400"/>
              </a:lnSpc>
              <a:spcBef>
                <a:spcPts val="1180"/>
              </a:spcBef>
            </a:pPr>
            <a:r>
              <a:rPr spc="-560" dirty="0"/>
              <a:t>CHALLENGES </a:t>
            </a:r>
            <a:r>
              <a:rPr spc="-640" dirty="0"/>
              <a:t>FACED</a:t>
            </a:r>
          </a:p>
          <a:p>
            <a:pPr marL="12700" marR="5080">
              <a:lnSpc>
                <a:spcPct val="115900"/>
              </a:lnSpc>
              <a:spcBef>
                <a:spcPts val="2475"/>
              </a:spcBef>
            </a:pPr>
            <a:r>
              <a:rPr sz="1550" b="0" spc="-75" dirty="0">
                <a:latin typeface="Raleway"/>
                <a:cs typeface="Raleway"/>
              </a:rPr>
              <a:t>The</a:t>
            </a:r>
            <a:r>
              <a:rPr sz="1550" b="0" spc="-15" dirty="0">
                <a:latin typeface="Raleway"/>
                <a:cs typeface="Raleway"/>
              </a:rPr>
              <a:t> </a:t>
            </a:r>
            <a:r>
              <a:rPr sz="1550" b="0" spc="-80" dirty="0">
                <a:latin typeface="Raleway"/>
                <a:cs typeface="Raleway"/>
              </a:rPr>
              <a:t>development</a:t>
            </a:r>
            <a:r>
              <a:rPr sz="1550" b="0" spc="-10" dirty="0">
                <a:latin typeface="Raleway"/>
                <a:cs typeface="Raleway"/>
              </a:rPr>
              <a:t> </a:t>
            </a:r>
            <a:r>
              <a:rPr sz="1550" b="0" spc="-70" dirty="0">
                <a:latin typeface="Raleway"/>
                <a:cs typeface="Raleway"/>
              </a:rPr>
              <a:t>of</a:t>
            </a:r>
            <a:r>
              <a:rPr sz="1550" b="0" spc="-40" dirty="0">
                <a:latin typeface="Raleway"/>
                <a:cs typeface="Raleway"/>
              </a:rPr>
              <a:t> </a:t>
            </a:r>
            <a:r>
              <a:rPr sz="1550" b="0" spc="-70" dirty="0">
                <a:latin typeface="Raleway"/>
                <a:cs typeface="Raleway"/>
              </a:rPr>
              <a:t>the</a:t>
            </a:r>
            <a:r>
              <a:rPr sz="1550" b="0" spc="-40" dirty="0">
                <a:latin typeface="Raleway"/>
                <a:cs typeface="Raleway"/>
              </a:rPr>
              <a:t> </a:t>
            </a:r>
            <a:r>
              <a:rPr sz="1550" b="0" spc="-50" dirty="0">
                <a:latin typeface="Raleway"/>
                <a:cs typeface="Raleway"/>
              </a:rPr>
              <a:t>"Hi</a:t>
            </a:r>
            <a:r>
              <a:rPr sz="1550" b="0" spc="-10" dirty="0">
                <a:latin typeface="Raleway"/>
                <a:cs typeface="Raleway"/>
              </a:rPr>
              <a:t> </a:t>
            </a:r>
            <a:r>
              <a:rPr sz="1550" b="0" spc="-55" dirty="0">
                <a:latin typeface="Raleway"/>
                <a:cs typeface="Raleway"/>
              </a:rPr>
              <a:t>Sri"</a:t>
            </a:r>
            <a:r>
              <a:rPr sz="1550" b="0" spc="-85" dirty="0">
                <a:latin typeface="Raleway"/>
                <a:cs typeface="Raleway"/>
              </a:rPr>
              <a:t> </a:t>
            </a:r>
            <a:r>
              <a:rPr sz="1550" b="0" spc="-75" dirty="0">
                <a:latin typeface="Raleway"/>
                <a:cs typeface="Raleway"/>
              </a:rPr>
              <a:t>voice</a:t>
            </a:r>
            <a:r>
              <a:rPr sz="1550" b="0" spc="-10" dirty="0">
                <a:latin typeface="Raleway"/>
                <a:cs typeface="Raleway"/>
              </a:rPr>
              <a:t> assistant </a:t>
            </a:r>
            <a:r>
              <a:rPr sz="1550" b="0" spc="-75" dirty="0">
                <a:latin typeface="Raleway"/>
                <a:cs typeface="Raleway"/>
              </a:rPr>
              <a:t>encountered</a:t>
            </a:r>
            <a:r>
              <a:rPr sz="1550" b="0" spc="-5" dirty="0">
                <a:latin typeface="Raleway"/>
                <a:cs typeface="Raleway"/>
              </a:rPr>
              <a:t> </a:t>
            </a:r>
            <a:r>
              <a:rPr sz="1550" b="0" spc="-70" dirty="0">
                <a:latin typeface="Raleway"/>
                <a:cs typeface="Raleway"/>
              </a:rPr>
              <a:t>several</a:t>
            </a:r>
            <a:r>
              <a:rPr sz="1550" b="0" spc="-50" dirty="0">
                <a:latin typeface="Raleway"/>
                <a:cs typeface="Raleway"/>
              </a:rPr>
              <a:t> </a:t>
            </a:r>
            <a:r>
              <a:rPr sz="1550" b="0" spc="-65" dirty="0">
                <a:latin typeface="Raleway"/>
                <a:cs typeface="Raleway"/>
              </a:rPr>
              <a:t>technical</a:t>
            </a:r>
            <a:r>
              <a:rPr sz="1550" b="0" spc="-50" dirty="0">
                <a:latin typeface="Raleway"/>
                <a:cs typeface="Raleway"/>
              </a:rPr>
              <a:t> </a:t>
            </a:r>
            <a:r>
              <a:rPr sz="1550" b="0" spc="-75" dirty="0">
                <a:latin typeface="Raleway"/>
                <a:cs typeface="Raleway"/>
              </a:rPr>
              <a:t>hurdles</a:t>
            </a:r>
            <a:r>
              <a:rPr sz="1550" b="0" dirty="0">
                <a:latin typeface="Raleway"/>
                <a:cs typeface="Raleway"/>
              </a:rPr>
              <a:t> </a:t>
            </a:r>
            <a:r>
              <a:rPr sz="1550" b="0" spc="-60" dirty="0">
                <a:latin typeface="Raleway"/>
                <a:cs typeface="Raleway"/>
              </a:rPr>
              <a:t>that</a:t>
            </a:r>
            <a:r>
              <a:rPr sz="1550" b="0" dirty="0">
                <a:latin typeface="Raleway"/>
                <a:cs typeface="Raleway"/>
              </a:rPr>
              <a:t> </a:t>
            </a:r>
            <a:r>
              <a:rPr sz="1550" b="0" spc="-10" dirty="0">
                <a:latin typeface="Raleway"/>
                <a:cs typeface="Raleway"/>
              </a:rPr>
              <a:t>required </a:t>
            </a:r>
            <a:r>
              <a:rPr sz="1550" b="0" spc="-70" dirty="0">
                <a:latin typeface="Raleway"/>
                <a:cs typeface="Raleway"/>
              </a:rPr>
              <a:t>troubleshooting</a:t>
            </a:r>
            <a:r>
              <a:rPr sz="1550" b="0" spc="-5" dirty="0">
                <a:latin typeface="Raleway"/>
                <a:cs typeface="Raleway"/>
              </a:rPr>
              <a:t> </a:t>
            </a:r>
            <a:r>
              <a:rPr sz="1550" b="0" spc="-70" dirty="0">
                <a:latin typeface="Raleway"/>
                <a:cs typeface="Raleway"/>
              </a:rPr>
              <a:t>and</a:t>
            </a:r>
            <a:r>
              <a:rPr sz="1550" b="0" spc="-5" dirty="0">
                <a:latin typeface="Raleway"/>
                <a:cs typeface="Raleway"/>
              </a:rPr>
              <a:t> </a:t>
            </a:r>
            <a:r>
              <a:rPr sz="1550" b="0" spc="-65" dirty="0">
                <a:latin typeface="Raleway"/>
                <a:cs typeface="Raleway"/>
              </a:rPr>
              <a:t>creative</a:t>
            </a:r>
            <a:r>
              <a:rPr sz="1550" b="0" dirty="0">
                <a:latin typeface="Raleway"/>
                <a:cs typeface="Raleway"/>
              </a:rPr>
              <a:t> </a:t>
            </a:r>
            <a:r>
              <a:rPr sz="1550" b="0" spc="-65" dirty="0">
                <a:latin typeface="Raleway"/>
                <a:cs typeface="Raleway"/>
              </a:rPr>
              <a:t>solutions.</a:t>
            </a:r>
            <a:r>
              <a:rPr sz="1550" b="0" spc="-55" dirty="0">
                <a:latin typeface="Raleway"/>
                <a:cs typeface="Raleway"/>
              </a:rPr>
              <a:t> </a:t>
            </a:r>
            <a:r>
              <a:rPr sz="1550" b="0" spc="-75" dirty="0">
                <a:latin typeface="Raleway"/>
                <a:cs typeface="Raleway"/>
              </a:rPr>
              <a:t>These</a:t>
            </a:r>
            <a:r>
              <a:rPr sz="1550" b="0" dirty="0">
                <a:latin typeface="Raleway"/>
                <a:cs typeface="Raleway"/>
              </a:rPr>
              <a:t> </a:t>
            </a:r>
            <a:r>
              <a:rPr sz="1550" b="0" spc="-10" dirty="0">
                <a:latin typeface="Raleway"/>
                <a:cs typeface="Raleway"/>
              </a:rPr>
              <a:t>challenges </a:t>
            </a:r>
            <a:r>
              <a:rPr sz="1550" b="0" spc="-75" dirty="0">
                <a:latin typeface="Raleway"/>
                <a:cs typeface="Raleway"/>
              </a:rPr>
              <a:t>presented</a:t>
            </a:r>
            <a:r>
              <a:rPr sz="1550" b="0" spc="-45" dirty="0">
                <a:latin typeface="Raleway"/>
                <a:cs typeface="Raleway"/>
              </a:rPr>
              <a:t> </a:t>
            </a:r>
            <a:r>
              <a:rPr sz="1550" b="0" spc="-75" dirty="0">
                <a:latin typeface="Raleway"/>
                <a:cs typeface="Raleway"/>
              </a:rPr>
              <a:t>valuable</a:t>
            </a:r>
            <a:r>
              <a:rPr sz="1550" b="0" dirty="0">
                <a:latin typeface="Raleway"/>
                <a:cs typeface="Raleway"/>
              </a:rPr>
              <a:t> </a:t>
            </a:r>
            <a:r>
              <a:rPr sz="1550" b="0" spc="-60" dirty="0">
                <a:latin typeface="Raleway"/>
                <a:cs typeface="Raleway"/>
              </a:rPr>
              <a:t>learning</a:t>
            </a:r>
            <a:r>
              <a:rPr sz="1550" b="0" spc="5" dirty="0">
                <a:latin typeface="Raleway"/>
                <a:cs typeface="Raleway"/>
              </a:rPr>
              <a:t> </a:t>
            </a:r>
            <a:r>
              <a:rPr sz="1550" b="0" spc="-65" dirty="0">
                <a:latin typeface="Raleway"/>
                <a:cs typeface="Raleway"/>
              </a:rPr>
              <a:t>opportunities</a:t>
            </a:r>
            <a:r>
              <a:rPr sz="1550" b="0" dirty="0">
                <a:latin typeface="Raleway"/>
                <a:cs typeface="Raleway"/>
              </a:rPr>
              <a:t> </a:t>
            </a:r>
            <a:r>
              <a:rPr sz="1550" b="0" spc="-70" dirty="0">
                <a:latin typeface="Raleway"/>
                <a:cs typeface="Raleway"/>
              </a:rPr>
              <a:t>and</a:t>
            </a:r>
            <a:r>
              <a:rPr sz="1550" b="0" dirty="0">
                <a:latin typeface="Raleway"/>
                <a:cs typeface="Raleway"/>
              </a:rPr>
              <a:t> </a:t>
            </a:r>
            <a:r>
              <a:rPr sz="1550" b="0" spc="-50" dirty="0">
                <a:latin typeface="Raleway"/>
                <a:cs typeface="Raleway"/>
              </a:rPr>
              <a:t>contributed </a:t>
            </a:r>
            <a:r>
              <a:rPr sz="1550" b="0" spc="-65" dirty="0">
                <a:latin typeface="Raleway"/>
                <a:cs typeface="Raleway"/>
              </a:rPr>
              <a:t>to</a:t>
            </a:r>
            <a:r>
              <a:rPr sz="1550" b="0" spc="-30" dirty="0">
                <a:latin typeface="Raleway"/>
                <a:cs typeface="Raleway"/>
              </a:rPr>
              <a:t> </a:t>
            </a:r>
            <a:r>
              <a:rPr sz="1550" b="0" spc="-60" dirty="0">
                <a:latin typeface="Raleway"/>
                <a:cs typeface="Raleway"/>
              </a:rPr>
              <a:t>the</a:t>
            </a:r>
            <a:r>
              <a:rPr sz="1550" b="0" spc="-25" dirty="0">
                <a:latin typeface="Raleway"/>
                <a:cs typeface="Raleway"/>
              </a:rPr>
              <a:t> </a:t>
            </a:r>
            <a:r>
              <a:rPr sz="1550" b="0" spc="-70" dirty="0">
                <a:latin typeface="Raleway"/>
                <a:cs typeface="Raleway"/>
              </a:rPr>
              <a:t>robustness</a:t>
            </a:r>
            <a:r>
              <a:rPr sz="1550" b="0" spc="-25" dirty="0">
                <a:latin typeface="Raleway"/>
                <a:cs typeface="Raleway"/>
              </a:rPr>
              <a:t> </a:t>
            </a:r>
            <a:r>
              <a:rPr sz="1550" b="0" spc="-70" dirty="0">
                <a:latin typeface="Raleway"/>
                <a:cs typeface="Raleway"/>
              </a:rPr>
              <a:t>of</a:t>
            </a:r>
            <a:r>
              <a:rPr sz="1550" b="0" spc="-55" dirty="0">
                <a:latin typeface="Raleway"/>
                <a:cs typeface="Raleway"/>
              </a:rPr>
              <a:t> </a:t>
            </a:r>
            <a:r>
              <a:rPr sz="1550" b="0" spc="-60" dirty="0">
                <a:latin typeface="Raleway"/>
                <a:cs typeface="Raleway"/>
              </a:rPr>
              <a:t>the</a:t>
            </a:r>
            <a:r>
              <a:rPr sz="1550" b="0" spc="-25" dirty="0">
                <a:latin typeface="Raleway"/>
                <a:cs typeface="Raleway"/>
              </a:rPr>
              <a:t> </a:t>
            </a:r>
            <a:r>
              <a:rPr sz="1550" b="0" spc="-65" dirty="0">
                <a:latin typeface="Raleway"/>
                <a:cs typeface="Raleway"/>
              </a:rPr>
              <a:t>final</a:t>
            </a:r>
            <a:r>
              <a:rPr sz="1550" b="0" spc="-70" dirty="0">
                <a:latin typeface="Raleway"/>
                <a:cs typeface="Raleway"/>
              </a:rPr>
              <a:t> </a:t>
            </a:r>
            <a:r>
              <a:rPr sz="1550" b="0" spc="-10" dirty="0">
                <a:latin typeface="Raleway"/>
                <a:cs typeface="Raleway"/>
              </a:rPr>
              <a:t>product.</a:t>
            </a:r>
            <a:endParaRPr sz="1550">
              <a:latin typeface="Raleway"/>
              <a:cs typeface="Raleway"/>
            </a:endParaRPr>
          </a:p>
          <a:p>
            <a:pPr>
              <a:lnSpc>
                <a:spcPct val="100000"/>
              </a:lnSpc>
              <a:spcBef>
                <a:spcPts val="1720"/>
              </a:spcBef>
            </a:pPr>
            <a:endParaRPr sz="1450">
              <a:latin typeface="Raleway"/>
              <a:cs typeface="Raleway"/>
            </a:endParaRPr>
          </a:p>
          <a:p>
            <a:pPr marL="12700" marR="181610">
              <a:lnSpc>
                <a:spcPct val="108200"/>
              </a:lnSpc>
            </a:pPr>
            <a:r>
              <a:rPr sz="1300" spc="-100" dirty="0">
                <a:latin typeface="Raleway"/>
                <a:cs typeface="Raleway"/>
              </a:rPr>
              <a:t>Key</a:t>
            </a:r>
            <a:r>
              <a:rPr sz="1300" spc="-20" dirty="0">
                <a:latin typeface="Raleway"/>
                <a:cs typeface="Raleway"/>
              </a:rPr>
              <a:t> </a:t>
            </a:r>
            <a:r>
              <a:rPr sz="1300" spc="-55" dirty="0">
                <a:latin typeface="Raleway"/>
                <a:cs typeface="Raleway"/>
              </a:rPr>
              <a:t>Learning:</a:t>
            </a:r>
            <a:r>
              <a:rPr sz="1300" spc="30" dirty="0">
                <a:latin typeface="Raleway"/>
                <a:cs typeface="Raleway"/>
              </a:rPr>
              <a:t> </a:t>
            </a:r>
            <a:r>
              <a:rPr sz="1300" b="0" spc="-70" dirty="0">
                <a:latin typeface="Raleway"/>
                <a:cs typeface="Raleway"/>
              </a:rPr>
              <a:t>Overcoming</a:t>
            </a:r>
            <a:r>
              <a:rPr sz="1300" b="0" spc="15" dirty="0">
                <a:latin typeface="Raleway"/>
                <a:cs typeface="Raleway"/>
              </a:rPr>
              <a:t> </a:t>
            </a:r>
            <a:r>
              <a:rPr sz="1300" b="0" spc="-60" dirty="0">
                <a:latin typeface="Raleway"/>
                <a:cs typeface="Raleway"/>
              </a:rPr>
              <a:t>these</a:t>
            </a:r>
            <a:r>
              <a:rPr sz="1300" b="0" spc="15" dirty="0">
                <a:latin typeface="Raleway"/>
                <a:cs typeface="Raleway"/>
              </a:rPr>
              <a:t> </a:t>
            </a:r>
            <a:r>
              <a:rPr sz="1300" b="0" spc="-60" dirty="0">
                <a:latin typeface="Raleway"/>
                <a:cs typeface="Raleway"/>
              </a:rPr>
              <a:t>obstacles</a:t>
            </a:r>
            <a:r>
              <a:rPr sz="1300" b="0" spc="15" dirty="0">
                <a:latin typeface="Raleway"/>
                <a:cs typeface="Raleway"/>
              </a:rPr>
              <a:t> </a:t>
            </a:r>
            <a:r>
              <a:rPr sz="1300" b="0" spc="-55" dirty="0">
                <a:latin typeface="Raleway"/>
                <a:cs typeface="Raleway"/>
              </a:rPr>
              <a:t>significantly</a:t>
            </a:r>
            <a:r>
              <a:rPr sz="1300" b="0" spc="-25" dirty="0">
                <a:latin typeface="Raleway"/>
                <a:cs typeface="Raleway"/>
              </a:rPr>
              <a:t> </a:t>
            </a:r>
            <a:r>
              <a:rPr sz="1300" b="0" spc="-10" dirty="0">
                <a:latin typeface="Raleway"/>
                <a:cs typeface="Raleway"/>
              </a:rPr>
              <a:t>improved </a:t>
            </a:r>
            <a:r>
              <a:rPr sz="1300" b="0" spc="-60" dirty="0">
                <a:latin typeface="Raleway"/>
                <a:cs typeface="Raleway"/>
              </a:rPr>
              <a:t>both</a:t>
            </a:r>
            <a:r>
              <a:rPr sz="1300" b="0" dirty="0">
                <a:latin typeface="Raleway"/>
                <a:cs typeface="Raleway"/>
              </a:rPr>
              <a:t> </a:t>
            </a:r>
            <a:r>
              <a:rPr sz="1300" b="0" spc="-60" dirty="0">
                <a:latin typeface="Raleway"/>
                <a:cs typeface="Raleway"/>
              </a:rPr>
              <a:t>the</a:t>
            </a:r>
            <a:r>
              <a:rPr sz="1300" b="0" dirty="0">
                <a:latin typeface="Raleway"/>
                <a:cs typeface="Raleway"/>
              </a:rPr>
              <a:t> </a:t>
            </a:r>
            <a:r>
              <a:rPr sz="1300" b="0" spc="-60" dirty="0">
                <a:latin typeface="Raleway"/>
                <a:cs typeface="Raleway"/>
              </a:rPr>
              <a:t>technical</a:t>
            </a:r>
            <a:r>
              <a:rPr sz="1300" b="0" spc="-40" dirty="0">
                <a:latin typeface="Raleway"/>
                <a:cs typeface="Raleway"/>
              </a:rPr>
              <a:t> </a:t>
            </a:r>
            <a:r>
              <a:rPr sz="1300" b="0" spc="-60" dirty="0">
                <a:latin typeface="Raleway"/>
                <a:cs typeface="Raleway"/>
              </a:rPr>
              <a:t>implementation</a:t>
            </a:r>
            <a:r>
              <a:rPr sz="1300" b="0" dirty="0">
                <a:latin typeface="Raleway"/>
                <a:cs typeface="Raleway"/>
              </a:rPr>
              <a:t> </a:t>
            </a:r>
            <a:r>
              <a:rPr sz="1300" b="0" spc="-70" dirty="0">
                <a:latin typeface="Raleway"/>
                <a:cs typeface="Raleway"/>
              </a:rPr>
              <a:t>and</a:t>
            </a:r>
            <a:r>
              <a:rPr sz="1300" b="0" dirty="0">
                <a:latin typeface="Raleway"/>
                <a:cs typeface="Raleway"/>
              </a:rPr>
              <a:t> </a:t>
            </a:r>
            <a:r>
              <a:rPr sz="1300" b="0" spc="-60" dirty="0">
                <a:latin typeface="Raleway"/>
                <a:cs typeface="Raleway"/>
              </a:rPr>
              <a:t>user</a:t>
            </a:r>
            <a:r>
              <a:rPr sz="1300" b="0" spc="-25" dirty="0">
                <a:latin typeface="Raleway"/>
                <a:cs typeface="Raleway"/>
              </a:rPr>
              <a:t> </a:t>
            </a:r>
            <a:r>
              <a:rPr sz="1300" b="0" spc="-60" dirty="0">
                <a:latin typeface="Raleway"/>
                <a:cs typeface="Raleway"/>
              </a:rPr>
              <a:t>experience</a:t>
            </a:r>
            <a:r>
              <a:rPr sz="1300" b="0" dirty="0">
                <a:latin typeface="Raleway"/>
                <a:cs typeface="Raleway"/>
              </a:rPr>
              <a:t> </a:t>
            </a:r>
            <a:r>
              <a:rPr sz="1300" b="0" spc="-65" dirty="0">
                <a:latin typeface="Raleway"/>
                <a:cs typeface="Raleway"/>
              </a:rPr>
              <a:t>of</a:t>
            </a:r>
            <a:r>
              <a:rPr sz="1300" b="0" spc="-30" dirty="0">
                <a:latin typeface="Raleway"/>
                <a:cs typeface="Raleway"/>
              </a:rPr>
              <a:t> </a:t>
            </a:r>
            <a:r>
              <a:rPr sz="1300" b="0" spc="-60" dirty="0">
                <a:latin typeface="Raleway"/>
                <a:cs typeface="Raleway"/>
              </a:rPr>
              <a:t>the</a:t>
            </a:r>
            <a:r>
              <a:rPr sz="1300" b="0" spc="-30" dirty="0">
                <a:latin typeface="Raleway"/>
                <a:cs typeface="Raleway"/>
              </a:rPr>
              <a:t> </a:t>
            </a:r>
            <a:r>
              <a:rPr sz="1300" b="0" spc="-55" dirty="0">
                <a:latin typeface="Raleway"/>
                <a:cs typeface="Raleway"/>
              </a:rPr>
              <a:t>voice </a:t>
            </a:r>
            <a:r>
              <a:rPr sz="1300" b="0" spc="-10" dirty="0">
                <a:latin typeface="Raleway"/>
                <a:cs typeface="Raleway"/>
              </a:rPr>
              <a:t>assistant.</a:t>
            </a:r>
            <a:endParaRPr sz="1300">
              <a:latin typeface="Raleway"/>
              <a:cs typeface="Raleway"/>
            </a:endParaRPr>
          </a:p>
        </p:txBody>
      </p:sp>
      <p:grpSp>
        <p:nvGrpSpPr>
          <p:cNvPr id="4" name="object 4"/>
          <p:cNvGrpSpPr/>
          <p:nvPr/>
        </p:nvGrpSpPr>
        <p:grpSpPr>
          <a:xfrm>
            <a:off x="0" y="0"/>
            <a:ext cx="12192000" cy="6858000"/>
            <a:chOff x="0" y="0"/>
            <a:chExt cx="12192000" cy="6858000"/>
          </a:xfrm>
        </p:grpSpPr>
        <p:sp>
          <p:nvSpPr>
            <p:cNvPr id="5" name="object 5"/>
            <p:cNvSpPr/>
            <p:nvPr/>
          </p:nvSpPr>
          <p:spPr>
            <a:xfrm>
              <a:off x="0" y="0"/>
              <a:ext cx="12192000" cy="6858000"/>
            </a:xfrm>
            <a:custGeom>
              <a:avLst/>
              <a:gdLst/>
              <a:ahLst/>
              <a:cxnLst/>
              <a:rect l="l" t="t" r="r" b="b"/>
              <a:pathLst>
                <a:path w="12192000" h="6858000">
                  <a:moveTo>
                    <a:pt x="12191999" y="6857999"/>
                  </a:moveTo>
                  <a:lnTo>
                    <a:pt x="0" y="6857999"/>
                  </a:lnTo>
                  <a:lnTo>
                    <a:pt x="0" y="0"/>
                  </a:lnTo>
                  <a:lnTo>
                    <a:pt x="12191999" y="0"/>
                  </a:lnTo>
                  <a:lnTo>
                    <a:pt x="12191999" y="6857999"/>
                  </a:lnTo>
                  <a:close/>
                </a:path>
              </a:pathLst>
            </a:custGeom>
            <a:solidFill>
              <a:srgbClr val="000000">
                <a:alpha val="4078"/>
              </a:srgbClr>
            </a:solidFill>
          </p:spPr>
          <p:txBody>
            <a:bodyPr wrap="square" lIns="0" tIns="0" rIns="0" bIns="0" rtlCol="0"/>
            <a:lstStyle/>
            <a:p>
              <a:endParaRPr/>
            </a:p>
          </p:txBody>
        </p:sp>
        <p:sp>
          <p:nvSpPr>
            <p:cNvPr id="6" name="object 6"/>
            <p:cNvSpPr/>
            <p:nvPr/>
          </p:nvSpPr>
          <p:spPr>
            <a:xfrm>
              <a:off x="390524" y="314324"/>
              <a:ext cx="1266825" cy="381000"/>
            </a:xfrm>
            <a:custGeom>
              <a:avLst/>
              <a:gdLst/>
              <a:ahLst/>
              <a:cxnLst/>
              <a:rect l="l" t="t" r="r" b="b"/>
              <a:pathLst>
                <a:path w="1266825" h="381000">
                  <a:moveTo>
                    <a:pt x="0" y="190499"/>
                  </a:moveTo>
                  <a:lnTo>
                    <a:pt x="5710" y="144200"/>
                  </a:lnTo>
                  <a:lnTo>
                    <a:pt x="22491" y="100697"/>
                  </a:lnTo>
                  <a:lnTo>
                    <a:pt x="49340" y="62575"/>
                  </a:lnTo>
                  <a:lnTo>
                    <a:pt x="84663" y="32105"/>
                  </a:lnTo>
                  <a:lnTo>
                    <a:pt x="126332" y="11130"/>
                  </a:lnTo>
                  <a:lnTo>
                    <a:pt x="171827" y="915"/>
                  </a:lnTo>
                  <a:lnTo>
                    <a:pt x="190499" y="0"/>
                  </a:lnTo>
                  <a:lnTo>
                    <a:pt x="1076324" y="0"/>
                  </a:lnTo>
                  <a:lnTo>
                    <a:pt x="1122623" y="5710"/>
                  </a:lnTo>
                  <a:lnTo>
                    <a:pt x="1166126" y="22492"/>
                  </a:lnTo>
                  <a:lnTo>
                    <a:pt x="1204249" y="49340"/>
                  </a:lnTo>
                  <a:lnTo>
                    <a:pt x="1234719" y="84663"/>
                  </a:lnTo>
                  <a:lnTo>
                    <a:pt x="1255693" y="126332"/>
                  </a:lnTo>
                  <a:lnTo>
                    <a:pt x="1265909" y="171827"/>
                  </a:lnTo>
                  <a:lnTo>
                    <a:pt x="1266824" y="190499"/>
                  </a:lnTo>
                  <a:lnTo>
                    <a:pt x="1266596" y="199858"/>
                  </a:lnTo>
                  <a:lnTo>
                    <a:pt x="1258624" y="245799"/>
                  </a:lnTo>
                  <a:lnTo>
                    <a:pt x="1239728" y="288427"/>
                  </a:lnTo>
                  <a:lnTo>
                    <a:pt x="1211028" y="325203"/>
                  </a:lnTo>
                  <a:lnTo>
                    <a:pt x="1174252" y="353904"/>
                  </a:lnTo>
                  <a:lnTo>
                    <a:pt x="1131624" y="372799"/>
                  </a:lnTo>
                  <a:lnTo>
                    <a:pt x="1085683" y="380771"/>
                  </a:lnTo>
                  <a:lnTo>
                    <a:pt x="1076324" y="380999"/>
                  </a:lnTo>
                  <a:lnTo>
                    <a:pt x="190499" y="380999"/>
                  </a:lnTo>
                  <a:lnTo>
                    <a:pt x="144200" y="375289"/>
                  </a:lnTo>
                  <a:lnTo>
                    <a:pt x="100697" y="358507"/>
                  </a:lnTo>
                  <a:lnTo>
                    <a:pt x="62575" y="331659"/>
                  </a:lnTo>
                  <a:lnTo>
                    <a:pt x="32105" y="296335"/>
                  </a:lnTo>
                  <a:lnTo>
                    <a:pt x="11130" y="254667"/>
                  </a:lnTo>
                  <a:lnTo>
                    <a:pt x="915" y="209172"/>
                  </a:lnTo>
                  <a:lnTo>
                    <a:pt x="0" y="190499"/>
                  </a:lnTo>
                  <a:close/>
                </a:path>
              </a:pathLst>
            </a:custGeom>
            <a:ln w="19049">
              <a:solidFill>
                <a:srgbClr val="000000"/>
              </a:solidFill>
            </a:ln>
          </p:spPr>
          <p:txBody>
            <a:bodyPr wrap="square" lIns="0" tIns="0" rIns="0" bIns="0" rtlCol="0"/>
            <a:lstStyle/>
            <a:p>
              <a:endParaRPr/>
            </a:p>
          </p:txBody>
        </p:sp>
      </p:grpSp>
      <p:sp>
        <p:nvSpPr>
          <p:cNvPr id="7" name="object 7"/>
          <p:cNvSpPr txBox="1"/>
          <p:nvPr/>
        </p:nvSpPr>
        <p:spPr>
          <a:xfrm>
            <a:off x="615949" y="393065"/>
            <a:ext cx="811530" cy="190500"/>
          </a:xfrm>
          <a:prstGeom prst="rect">
            <a:avLst/>
          </a:prstGeom>
        </p:spPr>
        <p:txBody>
          <a:bodyPr vert="horz" wrap="square" lIns="0" tIns="16510" rIns="0" bIns="0" rtlCol="0">
            <a:spAutoFit/>
          </a:bodyPr>
          <a:lstStyle/>
          <a:p>
            <a:pPr marL="12700">
              <a:lnSpc>
                <a:spcPct val="100000"/>
              </a:lnSpc>
              <a:spcBef>
                <a:spcPts val="130"/>
              </a:spcBef>
            </a:pPr>
            <a:r>
              <a:rPr sz="1050" b="1" spc="-90" dirty="0">
                <a:latin typeface="Arial Narrow"/>
                <a:cs typeface="Arial Narrow"/>
              </a:rPr>
              <a:t>OASIS</a:t>
            </a:r>
            <a:r>
              <a:rPr sz="1050" b="1" spc="-15" dirty="0">
                <a:latin typeface="Arial Narrow"/>
                <a:cs typeface="Arial Narrow"/>
              </a:rPr>
              <a:t> </a:t>
            </a:r>
            <a:r>
              <a:rPr sz="1050" b="1" spc="-80" dirty="0">
                <a:latin typeface="Arial Narrow"/>
                <a:cs typeface="Arial Narrow"/>
              </a:rPr>
              <a:t>INFOBYTE</a:t>
            </a:r>
            <a:endParaRPr sz="1050">
              <a:latin typeface="Arial Narrow"/>
              <a:cs typeface="Arial Narrow"/>
            </a:endParaRPr>
          </a:p>
        </p:txBody>
      </p:sp>
      <p:sp>
        <p:nvSpPr>
          <p:cNvPr id="8" name="object 8"/>
          <p:cNvSpPr/>
          <p:nvPr/>
        </p:nvSpPr>
        <p:spPr>
          <a:xfrm>
            <a:off x="6095999" y="0"/>
            <a:ext cx="6096000" cy="6858000"/>
          </a:xfrm>
          <a:custGeom>
            <a:avLst/>
            <a:gdLst/>
            <a:ahLst/>
            <a:cxnLst/>
            <a:rect l="l" t="t" r="r" b="b"/>
            <a:pathLst>
              <a:path w="6096000" h="6858000">
                <a:moveTo>
                  <a:pt x="6095999" y="6857999"/>
                </a:moveTo>
                <a:lnTo>
                  <a:pt x="0" y="6857999"/>
                </a:lnTo>
                <a:lnTo>
                  <a:pt x="0" y="190499"/>
                </a:lnTo>
                <a:lnTo>
                  <a:pt x="190499" y="0"/>
                </a:lnTo>
                <a:lnTo>
                  <a:pt x="6095999" y="0"/>
                </a:lnTo>
                <a:lnTo>
                  <a:pt x="6095999" y="6857999"/>
                </a:lnTo>
                <a:close/>
              </a:path>
            </a:pathLst>
          </a:custGeom>
          <a:solidFill>
            <a:srgbClr val="ECECEC"/>
          </a:solidFill>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75" dirty="0"/>
              <a:t>Challenges</a:t>
            </a:r>
            <a:r>
              <a:rPr spc="-150" dirty="0"/>
              <a:t> </a:t>
            </a:r>
            <a:r>
              <a:rPr spc="-135" dirty="0"/>
              <a:t>&amp;</a:t>
            </a:r>
            <a:r>
              <a:rPr spc="-145" dirty="0"/>
              <a:t> </a:t>
            </a:r>
            <a:r>
              <a:rPr spc="-114" dirty="0"/>
              <a:t>Solutions</a:t>
            </a:r>
          </a:p>
        </p:txBody>
      </p:sp>
      <p:sp>
        <p:nvSpPr>
          <p:cNvPr id="10" name="object 10"/>
          <p:cNvSpPr txBox="1"/>
          <p:nvPr/>
        </p:nvSpPr>
        <p:spPr>
          <a:xfrm>
            <a:off x="6464299" y="1128962"/>
            <a:ext cx="5255260" cy="3425825"/>
          </a:xfrm>
          <a:prstGeom prst="rect">
            <a:avLst/>
          </a:prstGeom>
        </p:spPr>
        <p:txBody>
          <a:bodyPr vert="horz" wrap="square" lIns="0" tIns="29209" rIns="0" bIns="0" rtlCol="0">
            <a:spAutoFit/>
          </a:bodyPr>
          <a:lstStyle/>
          <a:p>
            <a:pPr marL="393065" marR="192405" indent="-381000">
              <a:lnSpc>
                <a:spcPts val="2100"/>
              </a:lnSpc>
              <a:spcBef>
                <a:spcPts val="229"/>
              </a:spcBef>
              <a:buSzPct val="124137"/>
              <a:buFont typeface="Arial Narrow"/>
              <a:buAutoNum type="arabicPlain"/>
              <a:tabLst>
                <a:tab pos="393065" algn="l"/>
              </a:tabLst>
            </a:pPr>
            <a:r>
              <a:rPr sz="1450" spc="-90" dirty="0">
                <a:latin typeface="Raleway"/>
                <a:cs typeface="Raleway"/>
              </a:rPr>
              <a:t>Background</a:t>
            </a:r>
            <a:r>
              <a:rPr sz="1450" spc="-5" dirty="0">
                <a:latin typeface="Raleway"/>
                <a:cs typeface="Raleway"/>
              </a:rPr>
              <a:t> </a:t>
            </a:r>
            <a:r>
              <a:rPr sz="1450" spc="-80" dirty="0">
                <a:latin typeface="Raleway"/>
                <a:cs typeface="Raleway"/>
              </a:rPr>
              <a:t>noise</a:t>
            </a:r>
            <a:r>
              <a:rPr sz="1450" dirty="0">
                <a:latin typeface="Raleway"/>
                <a:cs typeface="Raleway"/>
              </a:rPr>
              <a:t> </a:t>
            </a:r>
            <a:r>
              <a:rPr sz="1450" spc="-80" dirty="0">
                <a:latin typeface="Raleway"/>
                <a:cs typeface="Raleway"/>
              </a:rPr>
              <a:t>interference</a:t>
            </a:r>
            <a:r>
              <a:rPr sz="1450" dirty="0">
                <a:latin typeface="Raleway"/>
                <a:cs typeface="Raleway"/>
              </a:rPr>
              <a:t> </a:t>
            </a:r>
            <a:r>
              <a:rPr sz="1450" spc="-70" dirty="0">
                <a:latin typeface="Raleway"/>
                <a:cs typeface="Raleway"/>
              </a:rPr>
              <a:t>-</a:t>
            </a:r>
            <a:r>
              <a:rPr sz="1450" spc="-5" dirty="0">
                <a:latin typeface="Raleway"/>
                <a:cs typeface="Raleway"/>
              </a:rPr>
              <a:t> </a:t>
            </a:r>
            <a:r>
              <a:rPr sz="1450" spc="-90" dirty="0">
                <a:latin typeface="Raleway"/>
                <a:cs typeface="Raleway"/>
              </a:rPr>
              <a:t>Implemented</a:t>
            </a:r>
            <a:r>
              <a:rPr sz="1450" dirty="0">
                <a:latin typeface="Raleway"/>
                <a:cs typeface="Raleway"/>
              </a:rPr>
              <a:t> </a:t>
            </a:r>
            <a:r>
              <a:rPr sz="1450" spc="-80" dirty="0">
                <a:latin typeface="Raleway"/>
                <a:cs typeface="Raleway"/>
              </a:rPr>
              <a:t>noise</a:t>
            </a:r>
            <a:r>
              <a:rPr sz="1450" dirty="0">
                <a:latin typeface="Raleway"/>
                <a:cs typeface="Raleway"/>
              </a:rPr>
              <a:t> </a:t>
            </a:r>
            <a:r>
              <a:rPr sz="1450" spc="-35" dirty="0">
                <a:latin typeface="Raleway"/>
                <a:cs typeface="Raleway"/>
              </a:rPr>
              <a:t>filtering </a:t>
            </a:r>
            <a:r>
              <a:rPr sz="1450" spc="-75" dirty="0">
                <a:latin typeface="Raleway"/>
                <a:cs typeface="Raleway"/>
              </a:rPr>
              <a:t>algorithms</a:t>
            </a:r>
            <a:r>
              <a:rPr sz="1450" spc="-15" dirty="0">
                <a:latin typeface="Raleway"/>
                <a:cs typeface="Raleway"/>
              </a:rPr>
              <a:t> </a:t>
            </a:r>
            <a:r>
              <a:rPr sz="1450" spc="-95" dirty="0">
                <a:latin typeface="Raleway"/>
                <a:cs typeface="Raleway"/>
              </a:rPr>
              <a:t>and</a:t>
            </a:r>
            <a:r>
              <a:rPr sz="1450" spc="-15" dirty="0">
                <a:latin typeface="Raleway"/>
                <a:cs typeface="Raleway"/>
              </a:rPr>
              <a:t> </a:t>
            </a:r>
            <a:r>
              <a:rPr sz="1450" spc="-90" dirty="0">
                <a:latin typeface="Raleway"/>
                <a:cs typeface="Raleway"/>
              </a:rPr>
              <a:t>microphone</a:t>
            </a:r>
            <a:r>
              <a:rPr sz="1450" spc="-15" dirty="0">
                <a:latin typeface="Raleway"/>
                <a:cs typeface="Raleway"/>
              </a:rPr>
              <a:t> </a:t>
            </a:r>
            <a:r>
              <a:rPr sz="1450" spc="-10" dirty="0">
                <a:latin typeface="Raleway"/>
                <a:cs typeface="Raleway"/>
              </a:rPr>
              <a:t>calibration</a:t>
            </a:r>
            <a:endParaRPr sz="1450">
              <a:latin typeface="Raleway"/>
              <a:cs typeface="Raleway"/>
            </a:endParaRPr>
          </a:p>
          <a:p>
            <a:pPr marL="393065" marR="311150" indent="-381000">
              <a:lnSpc>
                <a:spcPct val="113399"/>
              </a:lnSpc>
              <a:spcBef>
                <a:spcPts val="1015"/>
              </a:spcBef>
              <a:buSzPct val="124137"/>
              <a:buFont typeface="Arial Narrow"/>
              <a:buAutoNum type="arabicPlain"/>
              <a:tabLst>
                <a:tab pos="393065" algn="l"/>
              </a:tabLst>
            </a:pPr>
            <a:r>
              <a:rPr sz="1450" spc="-125" dirty="0">
                <a:latin typeface="Raleway"/>
                <a:cs typeface="Raleway"/>
              </a:rPr>
              <a:t>Wake</a:t>
            </a:r>
            <a:r>
              <a:rPr sz="1450" spc="-50" dirty="0">
                <a:latin typeface="Raleway"/>
                <a:cs typeface="Raleway"/>
              </a:rPr>
              <a:t> </a:t>
            </a:r>
            <a:r>
              <a:rPr sz="1450" spc="-110" dirty="0">
                <a:latin typeface="Raleway"/>
                <a:cs typeface="Raleway"/>
              </a:rPr>
              <a:t>word</a:t>
            </a:r>
            <a:r>
              <a:rPr sz="1450" spc="-5" dirty="0">
                <a:latin typeface="Raleway"/>
                <a:cs typeface="Raleway"/>
              </a:rPr>
              <a:t> </a:t>
            </a:r>
            <a:r>
              <a:rPr sz="1450" spc="-65" dirty="0">
                <a:latin typeface="Raleway"/>
                <a:cs typeface="Raleway"/>
              </a:rPr>
              <a:t>sensitivity</a:t>
            </a:r>
            <a:r>
              <a:rPr sz="1450" spc="-45" dirty="0">
                <a:latin typeface="Raleway"/>
                <a:cs typeface="Raleway"/>
              </a:rPr>
              <a:t> </a:t>
            </a:r>
            <a:r>
              <a:rPr sz="1450" spc="-70" dirty="0">
                <a:latin typeface="Raleway"/>
                <a:cs typeface="Raleway"/>
              </a:rPr>
              <a:t>-</a:t>
            </a:r>
            <a:r>
              <a:rPr sz="1450" spc="-50" dirty="0">
                <a:latin typeface="Raleway"/>
                <a:cs typeface="Raleway"/>
              </a:rPr>
              <a:t> </a:t>
            </a:r>
            <a:r>
              <a:rPr sz="1450" spc="-80" dirty="0">
                <a:latin typeface="Raleway"/>
                <a:cs typeface="Raleway"/>
              </a:rPr>
              <a:t>Adjusted</a:t>
            </a:r>
            <a:r>
              <a:rPr sz="1450" spc="-5" dirty="0">
                <a:latin typeface="Raleway"/>
                <a:cs typeface="Raleway"/>
              </a:rPr>
              <a:t> </a:t>
            </a:r>
            <a:r>
              <a:rPr sz="1450" spc="-75" dirty="0">
                <a:latin typeface="Raleway"/>
                <a:cs typeface="Raleway"/>
              </a:rPr>
              <a:t>recognition</a:t>
            </a:r>
            <a:r>
              <a:rPr sz="1450" spc="-5" dirty="0">
                <a:latin typeface="Raleway"/>
                <a:cs typeface="Raleway"/>
              </a:rPr>
              <a:t> </a:t>
            </a:r>
            <a:r>
              <a:rPr sz="1450" spc="-85" dirty="0">
                <a:latin typeface="Raleway"/>
                <a:cs typeface="Raleway"/>
              </a:rPr>
              <a:t>thresholds</a:t>
            </a:r>
            <a:r>
              <a:rPr sz="1450" spc="-5" dirty="0">
                <a:latin typeface="Raleway"/>
                <a:cs typeface="Raleway"/>
              </a:rPr>
              <a:t> </a:t>
            </a:r>
            <a:r>
              <a:rPr sz="1450" spc="-25" dirty="0">
                <a:latin typeface="Raleway"/>
                <a:cs typeface="Raleway"/>
              </a:rPr>
              <a:t>for </a:t>
            </a:r>
            <a:r>
              <a:rPr sz="1450" spc="-80" dirty="0">
                <a:latin typeface="Raleway"/>
                <a:cs typeface="Raleway"/>
              </a:rPr>
              <a:t>optimal</a:t>
            </a:r>
            <a:r>
              <a:rPr sz="1450" spc="-55" dirty="0">
                <a:latin typeface="Raleway"/>
                <a:cs typeface="Raleway"/>
              </a:rPr>
              <a:t> </a:t>
            </a:r>
            <a:r>
              <a:rPr sz="1450" spc="-10" dirty="0">
                <a:latin typeface="Raleway"/>
                <a:cs typeface="Raleway"/>
              </a:rPr>
              <a:t>detection</a:t>
            </a:r>
            <a:endParaRPr sz="1450">
              <a:latin typeface="Raleway"/>
              <a:cs typeface="Raleway"/>
            </a:endParaRPr>
          </a:p>
          <a:p>
            <a:pPr marL="393065" marR="514350" indent="-381000">
              <a:lnSpc>
                <a:spcPct val="116900"/>
              </a:lnSpc>
              <a:spcBef>
                <a:spcPts val="1070"/>
              </a:spcBef>
              <a:buSzPct val="124137"/>
              <a:buFont typeface="Arial Narrow"/>
              <a:buAutoNum type="arabicPlain"/>
              <a:tabLst>
                <a:tab pos="393065" algn="l"/>
              </a:tabLst>
            </a:pPr>
            <a:r>
              <a:rPr sz="1450" spc="-85" dirty="0">
                <a:latin typeface="Raleway"/>
                <a:cs typeface="Raleway"/>
              </a:rPr>
              <a:t>Cross-</a:t>
            </a:r>
            <a:r>
              <a:rPr sz="1450" spc="-80" dirty="0">
                <a:latin typeface="Raleway"/>
                <a:cs typeface="Raleway"/>
              </a:rPr>
              <a:t>platform</a:t>
            </a:r>
            <a:r>
              <a:rPr sz="1450" spc="25" dirty="0">
                <a:latin typeface="Raleway"/>
                <a:cs typeface="Raleway"/>
              </a:rPr>
              <a:t> </a:t>
            </a:r>
            <a:r>
              <a:rPr sz="1450" spc="-75" dirty="0">
                <a:latin typeface="Raleway"/>
                <a:cs typeface="Raleway"/>
              </a:rPr>
              <a:t>compatibility</a:t>
            </a:r>
            <a:r>
              <a:rPr sz="1450" spc="-10" dirty="0">
                <a:latin typeface="Raleway"/>
                <a:cs typeface="Raleway"/>
              </a:rPr>
              <a:t> </a:t>
            </a:r>
            <a:r>
              <a:rPr sz="1450" spc="-70" dirty="0">
                <a:latin typeface="Raleway"/>
                <a:cs typeface="Raleway"/>
              </a:rPr>
              <a:t>-</a:t>
            </a:r>
            <a:r>
              <a:rPr sz="1450" spc="25" dirty="0">
                <a:latin typeface="Raleway"/>
                <a:cs typeface="Raleway"/>
              </a:rPr>
              <a:t> </a:t>
            </a:r>
            <a:r>
              <a:rPr sz="1450" spc="-90" dirty="0">
                <a:latin typeface="Raleway"/>
                <a:cs typeface="Raleway"/>
              </a:rPr>
              <a:t>Created</a:t>
            </a:r>
            <a:r>
              <a:rPr sz="1450" spc="30" dirty="0">
                <a:latin typeface="Raleway"/>
                <a:cs typeface="Raleway"/>
              </a:rPr>
              <a:t> </a:t>
            </a:r>
            <a:r>
              <a:rPr sz="1450" spc="-85" dirty="0">
                <a:latin typeface="Raleway"/>
                <a:cs typeface="Raleway"/>
              </a:rPr>
              <a:t>platform-</a:t>
            </a:r>
            <a:r>
              <a:rPr sz="1450" spc="-35" dirty="0">
                <a:latin typeface="Raleway"/>
                <a:cs typeface="Raleway"/>
              </a:rPr>
              <a:t>specific </a:t>
            </a:r>
            <a:r>
              <a:rPr sz="1450" spc="-80" dirty="0">
                <a:latin typeface="Raleway"/>
                <a:cs typeface="Raleway"/>
              </a:rPr>
              <a:t>conditional</a:t>
            </a:r>
            <a:r>
              <a:rPr sz="1450" spc="-20" dirty="0">
                <a:latin typeface="Raleway"/>
                <a:cs typeface="Raleway"/>
              </a:rPr>
              <a:t> </a:t>
            </a:r>
            <a:r>
              <a:rPr sz="1450" spc="-95" dirty="0">
                <a:latin typeface="Raleway"/>
                <a:cs typeface="Raleway"/>
              </a:rPr>
              <a:t>code</a:t>
            </a:r>
            <a:r>
              <a:rPr sz="1450" spc="30" dirty="0">
                <a:latin typeface="Raleway"/>
                <a:cs typeface="Raleway"/>
              </a:rPr>
              <a:t> </a:t>
            </a:r>
            <a:r>
              <a:rPr sz="1450" spc="-20" dirty="0">
                <a:latin typeface="Raleway"/>
                <a:cs typeface="Raleway"/>
              </a:rPr>
              <a:t>paths</a:t>
            </a:r>
            <a:endParaRPr sz="1450">
              <a:latin typeface="Raleway"/>
              <a:cs typeface="Raleway"/>
            </a:endParaRPr>
          </a:p>
          <a:p>
            <a:pPr marL="393065" marR="168275" indent="-381000">
              <a:lnSpc>
                <a:spcPct val="113399"/>
              </a:lnSpc>
              <a:spcBef>
                <a:spcPts val="1145"/>
              </a:spcBef>
              <a:buSzPct val="124137"/>
              <a:buFont typeface="Arial Narrow"/>
              <a:buAutoNum type="arabicPlain"/>
              <a:tabLst>
                <a:tab pos="393065" algn="l"/>
              </a:tabLst>
            </a:pPr>
            <a:r>
              <a:rPr sz="1450" spc="-80" dirty="0">
                <a:latin typeface="Raleway"/>
                <a:cs typeface="Raleway"/>
              </a:rPr>
              <a:t>Processing</a:t>
            </a:r>
            <a:r>
              <a:rPr sz="1450" spc="-5" dirty="0">
                <a:latin typeface="Raleway"/>
                <a:cs typeface="Raleway"/>
              </a:rPr>
              <a:t> </a:t>
            </a:r>
            <a:r>
              <a:rPr sz="1450" spc="-85" dirty="0">
                <a:latin typeface="Raleway"/>
                <a:cs typeface="Raleway"/>
              </a:rPr>
              <a:t>delays</a:t>
            </a:r>
            <a:r>
              <a:rPr sz="1450" dirty="0">
                <a:latin typeface="Raleway"/>
                <a:cs typeface="Raleway"/>
              </a:rPr>
              <a:t> </a:t>
            </a:r>
            <a:r>
              <a:rPr sz="1450" spc="-70" dirty="0">
                <a:latin typeface="Raleway"/>
                <a:cs typeface="Raleway"/>
              </a:rPr>
              <a:t>-</a:t>
            </a:r>
            <a:r>
              <a:rPr sz="1450" dirty="0">
                <a:latin typeface="Raleway"/>
                <a:cs typeface="Raleway"/>
              </a:rPr>
              <a:t> </a:t>
            </a:r>
            <a:r>
              <a:rPr sz="1450" spc="-90" dirty="0">
                <a:latin typeface="Raleway"/>
                <a:cs typeface="Raleway"/>
              </a:rPr>
              <a:t>Optimized</a:t>
            </a:r>
            <a:r>
              <a:rPr sz="1450" dirty="0">
                <a:latin typeface="Raleway"/>
                <a:cs typeface="Raleway"/>
              </a:rPr>
              <a:t> </a:t>
            </a:r>
            <a:r>
              <a:rPr sz="1450" spc="-95" dirty="0">
                <a:latin typeface="Raleway"/>
                <a:cs typeface="Raleway"/>
              </a:rPr>
              <a:t>code</a:t>
            </a:r>
            <a:r>
              <a:rPr sz="1450" dirty="0">
                <a:latin typeface="Raleway"/>
                <a:cs typeface="Raleway"/>
              </a:rPr>
              <a:t> </a:t>
            </a:r>
            <a:r>
              <a:rPr sz="1450" spc="-95" dirty="0">
                <a:latin typeface="Raleway"/>
                <a:cs typeface="Raleway"/>
              </a:rPr>
              <a:t>and</a:t>
            </a:r>
            <a:r>
              <a:rPr sz="1450" dirty="0">
                <a:latin typeface="Raleway"/>
                <a:cs typeface="Raleway"/>
              </a:rPr>
              <a:t> </a:t>
            </a:r>
            <a:r>
              <a:rPr sz="1450" spc="-85" dirty="0">
                <a:latin typeface="Raleway"/>
                <a:cs typeface="Raleway"/>
              </a:rPr>
              <a:t>minimized</a:t>
            </a:r>
            <a:r>
              <a:rPr sz="1450" dirty="0">
                <a:latin typeface="Raleway"/>
                <a:cs typeface="Raleway"/>
              </a:rPr>
              <a:t> </a:t>
            </a:r>
            <a:r>
              <a:rPr sz="1450" spc="-45" dirty="0">
                <a:latin typeface="Raleway"/>
                <a:cs typeface="Raleway"/>
              </a:rPr>
              <a:t>resource </a:t>
            </a:r>
            <a:r>
              <a:rPr sz="1450" spc="-10" dirty="0">
                <a:latin typeface="Raleway"/>
                <a:cs typeface="Raleway"/>
              </a:rPr>
              <a:t>usage</a:t>
            </a:r>
            <a:endParaRPr sz="1450">
              <a:latin typeface="Raleway"/>
              <a:cs typeface="Raleway"/>
            </a:endParaRPr>
          </a:p>
          <a:p>
            <a:pPr marL="393065" marR="5080" indent="-381000">
              <a:lnSpc>
                <a:spcPct val="113399"/>
              </a:lnSpc>
              <a:spcBef>
                <a:spcPts val="1145"/>
              </a:spcBef>
              <a:buSzPct val="124137"/>
              <a:buFont typeface="Arial Narrow"/>
              <a:buAutoNum type="arabicPlain"/>
              <a:tabLst>
                <a:tab pos="393065" algn="l"/>
              </a:tabLst>
            </a:pPr>
            <a:r>
              <a:rPr sz="1450" spc="-80" dirty="0">
                <a:latin typeface="Raleway"/>
                <a:cs typeface="Raleway"/>
              </a:rPr>
              <a:t>Internet</a:t>
            </a:r>
            <a:r>
              <a:rPr sz="1450" spc="-10" dirty="0">
                <a:latin typeface="Raleway"/>
                <a:cs typeface="Raleway"/>
              </a:rPr>
              <a:t> </a:t>
            </a:r>
            <a:r>
              <a:rPr sz="1450" spc="-90" dirty="0">
                <a:latin typeface="Raleway"/>
                <a:cs typeface="Raleway"/>
              </a:rPr>
              <a:t>dependency</a:t>
            </a:r>
            <a:r>
              <a:rPr sz="1450" spc="-30" dirty="0">
                <a:latin typeface="Raleway"/>
                <a:cs typeface="Raleway"/>
              </a:rPr>
              <a:t> </a:t>
            </a:r>
            <a:r>
              <a:rPr sz="1450" spc="-70" dirty="0">
                <a:latin typeface="Raleway"/>
                <a:cs typeface="Raleway"/>
              </a:rPr>
              <a:t>-</a:t>
            </a:r>
            <a:r>
              <a:rPr sz="1450" spc="5" dirty="0">
                <a:latin typeface="Raleway"/>
                <a:cs typeface="Raleway"/>
              </a:rPr>
              <a:t> </a:t>
            </a:r>
            <a:r>
              <a:rPr sz="1450" spc="-70" dirty="0">
                <a:latin typeface="Raleway"/>
                <a:cs typeface="Raleway"/>
              </a:rPr>
              <a:t>Built</a:t>
            </a:r>
            <a:r>
              <a:rPr sz="1450" dirty="0">
                <a:latin typeface="Raleway"/>
                <a:cs typeface="Raleway"/>
              </a:rPr>
              <a:t> </a:t>
            </a:r>
            <a:r>
              <a:rPr sz="1450" spc="-90" dirty="0">
                <a:latin typeface="Raleway"/>
                <a:cs typeface="Raleway"/>
              </a:rPr>
              <a:t>offline</a:t>
            </a:r>
            <a:r>
              <a:rPr sz="1450" spc="5" dirty="0">
                <a:latin typeface="Raleway"/>
                <a:cs typeface="Raleway"/>
              </a:rPr>
              <a:t> </a:t>
            </a:r>
            <a:r>
              <a:rPr sz="1450" spc="-75" dirty="0">
                <a:latin typeface="Raleway"/>
                <a:cs typeface="Raleway"/>
              </a:rPr>
              <a:t>fallback</a:t>
            </a:r>
            <a:r>
              <a:rPr sz="1450" spc="5" dirty="0">
                <a:latin typeface="Raleway"/>
                <a:cs typeface="Raleway"/>
              </a:rPr>
              <a:t> </a:t>
            </a:r>
            <a:r>
              <a:rPr sz="1450" spc="-65" dirty="0">
                <a:latin typeface="Raleway"/>
                <a:cs typeface="Raleway"/>
              </a:rPr>
              <a:t>capabilities</a:t>
            </a:r>
            <a:r>
              <a:rPr sz="1450" spc="5" dirty="0">
                <a:latin typeface="Raleway"/>
                <a:cs typeface="Raleway"/>
              </a:rPr>
              <a:t> </a:t>
            </a:r>
            <a:r>
              <a:rPr sz="1450" spc="-80" dirty="0">
                <a:latin typeface="Raleway"/>
                <a:cs typeface="Raleway"/>
              </a:rPr>
              <a:t>for</a:t>
            </a:r>
            <a:r>
              <a:rPr sz="1450" spc="-25" dirty="0">
                <a:latin typeface="Raleway"/>
                <a:cs typeface="Raleway"/>
              </a:rPr>
              <a:t> </a:t>
            </a:r>
            <a:r>
              <a:rPr sz="1450" spc="-20" dirty="0">
                <a:latin typeface="Raleway"/>
                <a:cs typeface="Raleway"/>
              </a:rPr>
              <a:t>core </a:t>
            </a:r>
            <a:r>
              <a:rPr sz="1450" spc="-10" dirty="0">
                <a:latin typeface="Raleway"/>
                <a:cs typeface="Raleway"/>
              </a:rPr>
              <a:t>functions</a:t>
            </a:r>
            <a:endParaRPr sz="1450">
              <a:latin typeface="Raleway"/>
              <a:cs typeface="Raleway"/>
            </a:endParaRPr>
          </a:p>
        </p:txBody>
      </p:sp>
      <p:grpSp>
        <p:nvGrpSpPr>
          <p:cNvPr id="11" name="object 11"/>
          <p:cNvGrpSpPr/>
          <p:nvPr/>
        </p:nvGrpSpPr>
        <p:grpSpPr>
          <a:xfrm>
            <a:off x="11429999" y="6095999"/>
            <a:ext cx="457200" cy="457200"/>
            <a:chOff x="11429999" y="6095999"/>
            <a:chExt cx="457200" cy="457200"/>
          </a:xfrm>
        </p:grpSpPr>
        <p:sp>
          <p:nvSpPr>
            <p:cNvPr id="12" name="object 12"/>
            <p:cNvSpPr/>
            <p:nvPr/>
          </p:nvSpPr>
          <p:spPr>
            <a:xfrm>
              <a:off x="11429999" y="6095999"/>
              <a:ext cx="457200" cy="457200"/>
            </a:xfrm>
            <a:custGeom>
              <a:avLst/>
              <a:gdLst/>
              <a:ahLst/>
              <a:cxnLst/>
              <a:rect l="l" t="t" r="r" b="b"/>
              <a:pathLst>
                <a:path w="457200" h="457200">
                  <a:moveTo>
                    <a:pt x="236085" y="457199"/>
                  </a:moveTo>
                  <a:lnTo>
                    <a:pt x="221112" y="457199"/>
                  </a:lnTo>
                  <a:lnTo>
                    <a:pt x="213642" y="456832"/>
                  </a:lnTo>
                  <a:lnTo>
                    <a:pt x="169402" y="449528"/>
                  </a:lnTo>
                  <a:lnTo>
                    <a:pt x="127439" y="433735"/>
                  </a:lnTo>
                  <a:lnTo>
                    <a:pt x="89364" y="410059"/>
                  </a:lnTo>
                  <a:lnTo>
                    <a:pt x="56638" y="379409"/>
                  </a:lnTo>
                  <a:lnTo>
                    <a:pt x="30520" y="342963"/>
                  </a:lnTo>
                  <a:lnTo>
                    <a:pt x="12014" y="302122"/>
                  </a:lnTo>
                  <a:lnTo>
                    <a:pt x="1833" y="258456"/>
                  </a:lnTo>
                  <a:lnTo>
                    <a:pt x="0" y="236086"/>
                  </a:lnTo>
                  <a:lnTo>
                    <a:pt x="0" y="221112"/>
                  </a:lnTo>
                  <a:lnTo>
                    <a:pt x="5849" y="176658"/>
                  </a:lnTo>
                  <a:lnTo>
                    <a:pt x="20263" y="134201"/>
                  </a:lnTo>
                  <a:lnTo>
                    <a:pt x="42682" y="95370"/>
                  </a:lnTo>
                  <a:lnTo>
                    <a:pt x="72247" y="61660"/>
                  </a:lnTo>
                  <a:lnTo>
                    <a:pt x="107818" y="34365"/>
                  </a:lnTo>
                  <a:lnTo>
                    <a:pt x="148032" y="14535"/>
                  </a:lnTo>
                  <a:lnTo>
                    <a:pt x="191342" y="2931"/>
                  </a:lnTo>
                  <a:lnTo>
                    <a:pt x="221112" y="0"/>
                  </a:lnTo>
                  <a:lnTo>
                    <a:pt x="236085" y="0"/>
                  </a:lnTo>
                  <a:lnTo>
                    <a:pt x="280538" y="5852"/>
                  </a:lnTo>
                  <a:lnTo>
                    <a:pt x="322996" y="20265"/>
                  </a:lnTo>
                  <a:lnTo>
                    <a:pt x="361826" y="42683"/>
                  </a:lnTo>
                  <a:lnTo>
                    <a:pt x="395536" y="72249"/>
                  </a:lnTo>
                  <a:lnTo>
                    <a:pt x="422831" y="107821"/>
                  </a:lnTo>
                  <a:lnTo>
                    <a:pt x="442662" y="148035"/>
                  </a:lnTo>
                  <a:lnTo>
                    <a:pt x="454265" y="191344"/>
                  </a:lnTo>
                  <a:lnTo>
                    <a:pt x="457198" y="228599"/>
                  </a:lnTo>
                  <a:lnTo>
                    <a:pt x="457197" y="236086"/>
                  </a:lnTo>
                  <a:lnTo>
                    <a:pt x="451344" y="280539"/>
                  </a:lnTo>
                  <a:lnTo>
                    <a:pt x="436931" y="322997"/>
                  </a:lnTo>
                  <a:lnTo>
                    <a:pt x="414512" y="361827"/>
                  </a:lnTo>
                  <a:lnTo>
                    <a:pt x="384948" y="395538"/>
                  </a:lnTo>
                  <a:lnTo>
                    <a:pt x="349376" y="422832"/>
                  </a:lnTo>
                  <a:lnTo>
                    <a:pt x="309162" y="442663"/>
                  </a:lnTo>
                  <a:lnTo>
                    <a:pt x="265853" y="454267"/>
                  </a:lnTo>
                  <a:lnTo>
                    <a:pt x="236085" y="457199"/>
                  </a:lnTo>
                  <a:close/>
                </a:path>
              </a:pathLst>
            </a:custGeom>
            <a:solidFill>
              <a:srgbClr val="FFFFFF"/>
            </a:solidFill>
          </p:spPr>
          <p:txBody>
            <a:bodyPr wrap="square" lIns="0" tIns="0" rIns="0" bIns="0" rtlCol="0"/>
            <a:lstStyle/>
            <a:p>
              <a:endParaRPr/>
            </a:p>
          </p:txBody>
        </p:sp>
        <p:pic>
          <p:nvPicPr>
            <p:cNvPr id="13" name="object 13"/>
            <p:cNvPicPr/>
            <p:nvPr/>
          </p:nvPicPr>
          <p:blipFill>
            <a:blip r:embed="rId2" cstate="print"/>
            <a:stretch>
              <a:fillRect/>
            </a:stretch>
          </p:blipFill>
          <p:spPr>
            <a:xfrm>
              <a:off x="11624071" y="6240065"/>
              <a:ext cx="97594" cy="169068"/>
            </a:xfrm>
            <a:prstGeom prst="rect">
              <a:avLst/>
            </a:prstGeom>
          </p:spPr>
        </p:pic>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TotalTime>
  <Words>880</Words>
  <Application>Microsoft Office PowerPoint</Application>
  <PresentationFormat>Custom</PresentationFormat>
  <Paragraphs>85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 Narrow</vt:lpstr>
      <vt:lpstr>Liberation Mono</vt:lpstr>
      <vt:lpstr>Raleway</vt:lpstr>
      <vt:lpstr>Raleway SemiBold</vt:lpstr>
      <vt:lpstr>Office Theme</vt:lpstr>
      <vt:lpstr>VOICE ASSISTANT</vt:lpstr>
      <vt:lpstr>Program Highlights</vt:lpstr>
      <vt:lpstr>PROJECT OBJECTIVE</vt:lpstr>
      <vt:lpstr>PROJECT OVERVIEW</vt:lpstr>
      <vt:lpstr>KEY FEATURES VOICE ASSISTANT "HI SRI"</vt:lpstr>
      <vt:lpstr>TECHNICAL STACK</vt:lpstr>
      <vt:lpstr>EXECUTION STEPS ENVIRONMENT &amp; SETUP</vt:lpstr>
      <vt:lpstr>EXECUTION STEPS</vt:lpstr>
      <vt:lpstr>Challenges &amp; Solutions</vt:lpstr>
      <vt:lpstr>RESULTS &amp; DEMONSTRATION</vt:lpstr>
      <vt:lpstr>FUTURE ENHANCEMENTS</vt:lpstr>
      <vt:lpstr>ACKNOWLEDGMENTS &amp; CONTACT I would like to express my sincere gratitude to Oasis Infobyte for providing this valuable internship opportunity. The mentorship, guidance, and learning environment have been instrumental in developing my technical skills and completing this Voice Assistant project successfully.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Hari Kethan Bola</cp:lastModifiedBy>
  <cp:revision>1</cp:revision>
  <dcterms:created xsi:type="dcterms:W3CDTF">2025-08-15T05:24:26Z</dcterms:created>
  <dcterms:modified xsi:type="dcterms:W3CDTF">2025-08-15T05:33:51Z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2025-08-15T00:00:00Z</vt:filetime>
  </property>
  <property fmtid="{D5CDD505-2E9C-101B-9397-08002B2CF9AE}" pid="3" name="Producer">
    <vt:lpwstr>pypdf</vt:lpwstr>
  </property>
  <property fmtid="{D5CDD505-2E9C-101B-9397-08002B2CF9AE}" pid="4" name="LastSaved">
    <vt:filetime>2025-08-15T00:00:00Z</vt:filetime>
  </property>
</Properties>
</file>