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100" d="100"/>
          <a:sy n="100" d="100"/>
        </p:scale>
        <p:origin x="145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sai kiran</cp:lastModifiedBy>
  <cp:revision>2</cp:revision>
  <dcterms:created xsi:type="dcterms:W3CDTF">2015-11-14T12:07:48Z</dcterms:created>
  <dcterms:modified xsi:type="dcterms:W3CDTF">2022-11-30T05:35:13Z</dcterms:modified>
</cp:coreProperties>
</file>