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14"/>
  </p:notesMasterIdLst>
  <p:sldIdLst>
    <p:sldId id="256" r:id="rId2"/>
    <p:sldId id="266" r:id="rId3"/>
    <p:sldId id="267" r:id="rId4"/>
    <p:sldId id="258" r:id="rId5"/>
    <p:sldId id="259" r:id="rId6"/>
    <p:sldId id="260" r:id="rId7"/>
    <p:sldId id="261" r:id="rId8"/>
    <p:sldId id="262" r:id="rId9"/>
    <p:sldId id="257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ECFAAD-0EF2-4971-A6C6-8A01DFA5EC2E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91DA40-B2D5-43D4-9AF0-5813014DBD63}">
      <dgm:prSet phldrT="[Text]" custT="1"/>
      <dgm:spPr/>
      <dgm:t>
        <a:bodyPr/>
        <a:lstStyle/>
        <a:p>
          <a:r>
            <a:rPr lang="en-US" sz="2000" dirty="0" smtClean="0"/>
            <a:t>FILTER </a:t>
          </a:r>
          <a:r>
            <a:rPr lang="en-US" sz="2000" dirty="0"/>
            <a:t>CUSTOM OBJECTS FROM DATASET</a:t>
          </a:r>
        </a:p>
      </dgm:t>
    </dgm:pt>
    <dgm:pt modelId="{2B7FF530-D4EF-471E-A8DA-684B397A262F}" type="parTrans" cxnId="{80AC34C6-7A95-49EF-B4F2-611077F52451}">
      <dgm:prSet/>
      <dgm:spPr/>
      <dgm:t>
        <a:bodyPr/>
        <a:lstStyle/>
        <a:p>
          <a:endParaRPr lang="en-US"/>
        </a:p>
      </dgm:t>
    </dgm:pt>
    <dgm:pt modelId="{9E8AE350-CB25-430B-A3CD-968B997311E6}" type="sibTrans" cxnId="{80AC34C6-7A95-49EF-B4F2-611077F52451}">
      <dgm:prSet/>
      <dgm:spPr/>
      <dgm:t>
        <a:bodyPr/>
        <a:lstStyle/>
        <a:p>
          <a:endParaRPr lang="en-US"/>
        </a:p>
      </dgm:t>
    </dgm:pt>
    <dgm:pt modelId="{338731B5-D934-4EA0-8A14-0A3920828BDE}">
      <dgm:prSet phldrT="[Text]" custT="1"/>
      <dgm:spPr/>
      <dgm:t>
        <a:bodyPr/>
        <a:lstStyle/>
        <a:p>
          <a:r>
            <a:rPr lang="en-US" sz="2000" dirty="0"/>
            <a:t>FIX THE FRAMES FOR MANIPULATOR AND CAMERA</a:t>
          </a:r>
        </a:p>
      </dgm:t>
    </dgm:pt>
    <dgm:pt modelId="{00894F5B-183C-489F-9945-5698A65F536E}" type="parTrans" cxnId="{A23D2A3F-A3FA-4D38-AA2D-D58D83449BD7}">
      <dgm:prSet/>
      <dgm:spPr/>
      <dgm:t>
        <a:bodyPr/>
        <a:lstStyle/>
        <a:p>
          <a:endParaRPr lang="en-US"/>
        </a:p>
      </dgm:t>
    </dgm:pt>
    <dgm:pt modelId="{343AD877-07D0-4B57-BE53-0E70A048BC29}" type="sibTrans" cxnId="{A23D2A3F-A3FA-4D38-AA2D-D58D83449BD7}">
      <dgm:prSet/>
      <dgm:spPr/>
      <dgm:t>
        <a:bodyPr/>
        <a:lstStyle/>
        <a:p>
          <a:endParaRPr lang="en-US"/>
        </a:p>
      </dgm:t>
    </dgm:pt>
    <dgm:pt modelId="{DA383604-2111-42D3-90FB-32BA4658771D}">
      <dgm:prSet phldrT="[Text]" custT="1"/>
      <dgm:spPr/>
      <dgm:t>
        <a:bodyPr/>
        <a:lstStyle/>
        <a:p>
          <a:r>
            <a:rPr lang="en-US" sz="2000" dirty="0"/>
            <a:t>IMPORT POINT CLOUD MODEL INTO SIMULATION PLATFROM</a:t>
          </a:r>
        </a:p>
      </dgm:t>
    </dgm:pt>
    <dgm:pt modelId="{9FB93A2D-11E9-41D6-A5D5-FA033B4C20C8}" type="parTrans" cxnId="{0DFC94E6-2643-4598-AFF9-E359762F8C87}">
      <dgm:prSet/>
      <dgm:spPr/>
      <dgm:t>
        <a:bodyPr/>
        <a:lstStyle/>
        <a:p>
          <a:endParaRPr lang="en-US"/>
        </a:p>
      </dgm:t>
    </dgm:pt>
    <dgm:pt modelId="{90AF373F-D964-47B3-AA26-7BD7521550B4}" type="sibTrans" cxnId="{0DFC94E6-2643-4598-AFF9-E359762F8C87}">
      <dgm:prSet/>
      <dgm:spPr/>
      <dgm:t>
        <a:bodyPr/>
        <a:lstStyle/>
        <a:p>
          <a:endParaRPr lang="en-US"/>
        </a:p>
      </dgm:t>
    </dgm:pt>
    <dgm:pt modelId="{B95E4B1D-A7B6-4AB8-B3C4-1F54E5B56D61}">
      <dgm:prSet phldrT="[Text]" custT="1"/>
      <dgm:spPr/>
      <dgm:t>
        <a:bodyPr/>
        <a:lstStyle/>
        <a:p>
          <a:r>
            <a:rPr lang="en-US" sz="2000" dirty="0"/>
            <a:t>FIND FRAME RELATION BETWEEN ROBOT AND </a:t>
          </a:r>
          <a:r>
            <a:rPr lang="en-US" sz="2000" dirty="0" smtClean="0"/>
            <a:t>OBJECT </a:t>
          </a:r>
          <a:endParaRPr lang="en-US" sz="2000" dirty="0"/>
        </a:p>
      </dgm:t>
    </dgm:pt>
    <dgm:pt modelId="{79E902AF-2940-42B1-937A-CC427997F2F4}" type="parTrans" cxnId="{8F639153-AE72-4E56-94BF-FC46061F6BA4}">
      <dgm:prSet/>
      <dgm:spPr/>
      <dgm:t>
        <a:bodyPr/>
        <a:lstStyle/>
        <a:p>
          <a:endParaRPr lang="en-US"/>
        </a:p>
      </dgm:t>
    </dgm:pt>
    <dgm:pt modelId="{96FD06F2-D250-4FDE-B41F-1D9E3E1C3815}" type="sibTrans" cxnId="{8F639153-AE72-4E56-94BF-FC46061F6BA4}">
      <dgm:prSet/>
      <dgm:spPr/>
      <dgm:t>
        <a:bodyPr/>
        <a:lstStyle/>
        <a:p>
          <a:endParaRPr lang="en-US"/>
        </a:p>
      </dgm:t>
    </dgm:pt>
    <dgm:pt modelId="{4E43EB75-B5B5-42AA-8534-FD421861648C}">
      <dgm:prSet phldrT="[Text]" custT="1"/>
      <dgm:spPr/>
      <dgm:t>
        <a:bodyPr/>
        <a:lstStyle/>
        <a:p>
          <a:r>
            <a:rPr lang="en-US" sz="2000" dirty="0" smtClean="0"/>
            <a:t>DEEP </a:t>
          </a:r>
          <a:r>
            <a:rPr lang="en-US" sz="2000" dirty="0"/>
            <a:t>LEARNING </a:t>
          </a:r>
          <a:r>
            <a:rPr lang="en-US" sz="2000" dirty="0" smtClean="0"/>
            <a:t>INFERENCE </a:t>
          </a:r>
          <a:r>
            <a:rPr lang="en-US" sz="2000" dirty="0"/>
            <a:t>TO </a:t>
          </a:r>
          <a:r>
            <a:rPr lang="en-US" sz="2000" dirty="0" smtClean="0"/>
            <a:t>PICK </a:t>
          </a:r>
          <a:r>
            <a:rPr lang="en-US" sz="2000" dirty="0"/>
            <a:t>THE OBJECT IN THE BEST POSSIBLE </a:t>
          </a:r>
          <a:r>
            <a:rPr lang="en-US" sz="2000" dirty="0" smtClean="0"/>
            <a:t>WAY WITH </a:t>
          </a:r>
          <a:r>
            <a:rPr lang="en-US" sz="2000" dirty="0" smtClean="0"/>
            <a:t>TRAJECTORY PLANNING .</a:t>
          </a:r>
          <a:endParaRPr lang="en-US" sz="2000" dirty="0"/>
        </a:p>
      </dgm:t>
    </dgm:pt>
    <dgm:pt modelId="{9237711B-FEDC-4553-8367-F2DF63B46BDA}" type="parTrans" cxnId="{6E8DECBF-7B20-4C1E-8596-0533E8B38F2E}">
      <dgm:prSet/>
      <dgm:spPr/>
      <dgm:t>
        <a:bodyPr/>
        <a:lstStyle/>
        <a:p>
          <a:endParaRPr lang="en-US"/>
        </a:p>
      </dgm:t>
    </dgm:pt>
    <dgm:pt modelId="{30A3E6EA-40A7-46A3-B597-2ABD3C3189A5}" type="sibTrans" cxnId="{6E8DECBF-7B20-4C1E-8596-0533E8B38F2E}">
      <dgm:prSet/>
      <dgm:spPr/>
      <dgm:t>
        <a:bodyPr/>
        <a:lstStyle/>
        <a:p>
          <a:endParaRPr lang="en-US"/>
        </a:p>
      </dgm:t>
    </dgm:pt>
    <dgm:pt modelId="{AF7EDC3F-D79C-4553-9AB4-D019200F09F1}" type="pres">
      <dgm:prSet presAssocID="{E3ECFAAD-0EF2-4971-A6C6-8A01DFA5EC2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99F4BC-6064-47F8-A55C-0FA18622FF7E}" type="pres">
      <dgm:prSet presAssocID="{1991DA40-B2D5-43D4-9AF0-5813014DBD63}" presName="parentLin" presStyleCnt="0"/>
      <dgm:spPr/>
    </dgm:pt>
    <dgm:pt modelId="{195EF6F5-5628-448B-9859-1A0CA2288F88}" type="pres">
      <dgm:prSet presAssocID="{1991DA40-B2D5-43D4-9AF0-5813014DBD63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7BFD6F47-45AC-4AD1-859D-738C9617AE86}" type="pres">
      <dgm:prSet presAssocID="{1991DA40-B2D5-43D4-9AF0-5813014DBD63}" presName="parentText" presStyleLbl="node1" presStyleIdx="0" presStyleCnt="5" custScaleX="142857" custScaleY="248214" custLinFactNeighborX="-4146" custLinFactNeighborY="679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2B651B-CCB3-4A20-A088-A46FFFBDA265}" type="pres">
      <dgm:prSet presAssocID="{1991DA40-B2D5-43D4-9AF0-5813014DBD63}" presName="negativeSpace" presStyleCnt="0"/>
      <dgm:spPr/>
    </dgm:pt>
    <dgm:pt modelId="{96728574-3FD1-4B80-A901-BA243DCDFA92}" type="pres">
      <dgm:prSet presAssocID="{1991DA40-B2D5-43D4-9AF0-5813014DBD63}" presName="childText" presStyleLbl="conFgAcc1" presStyleIdx="0" presStyleCnt="5">
        <dgm:presLayoutVars>
          <dgm:bulletEnabled val="1"/>
        </dgm:presLayoutVars>
      </dgm:prSet>
      <dgm:spPr/>
    </dgm:pt>
    <dgm:pt modelId="{ECC4344C-FCBB-461F-99CB-4709DCE92BA1}" type="pres">
      <dgm:prSet presAssocID="{9E8AE350-CB25-430B-A3CD-968B997311E6}" presName="spaceBetweenRectangles" presStyleCnt="0"/>
      <dgm:spPr/>
    </dgm:pt>
    <dgm:pt modelId="{CED07FD0-5D3D-47AF-9023-DDA9718A6C97}" type="pres">
      <dgm:prSet presAssocID="{338731B5-D934-4EA0-8A14-0A3920828BDE}" presName="parentLin" presStyleCnt="0"/>
      <dgm:spPr/>
    </dgm:pt>
    <dgm:pt modelId="{6D6E0BB7-B921-4BBA-B53B-AC690DC82B52}" type="pres">
      <dgm:prSet presAssocID="{338731B5-D934-4EA0-8A14-0A3920828BDE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B7AC487F-F4B0-4E7B-A291-C0F8B60D11F2}" type="pres">
      <dgm:prSet presAssocID="{338731B5-D934-4EA0-8A14-0A3920828BDE}" presName="parentText" presStyleLbl="node1" presStyleIdx="1" presStyleCnt="5" custScaleX="142857" custScaleY="26803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B6324-BDA3-4938-8C3C-8300BE0720A1}" type="pres">
      <dgm:prSet presAssocID="{338731B5-D934-4EA0-8A14-0A3920828BDE}" presName="negativeSpace" presStyleCnt="0"/>
      <dgm:spPr/>
    </dgm:pt>
    <dgm:pt modelId="{3E6A368E-98E7-45EE-95C6-3E2B91994C80}" type="pres">
      <dgm:prSet presAssocID="{338731B5-D934-4EA0-8A14-0A3920828BDE}" presName="childText" presStyleLbl="conFgAcc1" presStyleIdx="1" presStyleCnt="5">
        <dgm:presLayoutVars>
          <dgm:bulletEnabled val="1"/>
        </dgm:presLayoutVars>
      </dgm:prSet>
      <dgm:spPr/>
    </dgm:pt>
    <dgm:pt modelId="{949CFFD1-9F8D-461B-BDC2-52EBE2D5EB03}" type="pres">
      <dgm:prSet presAssocID="{343AD877-07D0-4B57-BE53-0E70A048BC29}" presName="spaceBetweenRectangles" presStyleCnt="0"/>
      <dgm:spPr/>
    </dgm:pt>
    <dgm:pt modelId="{1549D3B2-5C16-4CE3-83B2-B4B59D6E574A}" type="pres">
      <dgm:prSet presAssocID="{DA383604-2111-42D3-90FB-32BA4658771D}" presName="parentLin" presStyleCnt="0"/>
      <dgm:spPr/>
    </dgm:pt>
    <dgm:pt modelId="{DC80C13B-6312-4E80-A7AA-DC27EEBAD5D8}" type="pres">
      <dgm:prSet presAssocID="{DA383604-2111-42D3-90FB-32BA4658771D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DEDDD0FE-56AF-4193-B35B-19DF92883F1C}" type="pres">
      <dgm:prSet presAssocID="{DA383604-2111-42D3-90FB-32BA4658771D}" presName="parentText" presStyleLbl="node1" presStyleIdx="2" presStyleCnt="5" custScaleX="136842" custScaleY="3129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C5F559-B560-4884-8BCA-161B89A98422}" type="pres">
      <dgm:prSet presAssocID="{DA383604-2111-42D3-90FB-32BA4658771D}" presName="negativeSpace" presStyleCnt="0"/>
      <dgm:spPr/>
    </dgm:pt>
    <dgm:pt modelId="{4A6DE3B2-439D-4AE4-8099-02D85C959AC1}" type="pres">
      <dgm:prSet presAssocID="{DA383604-2111-42D3-90FB-32BA4658771D}" presName="childText" presStyleLbl="conFgAcc1" presStyleIdx="2" presStyleCnt="5">
        <dgm:presLayoutVars>
          <dgm:bulletEnabled val="1"/>
        </dgm:presLayoutVars>
      </dgm:prSet>
      <dgm:spPr/>
    </dgm:pt>
    <dgm:pt modelId="{2E7DB980-D79C-4612-A353-8BFE7127F28C}" type="pres">
      <dgm:prSet presAssocID="{90AF373F-D964-47B3-AA26-7BD7521550B4}" presName="spaceBetweenRectangles" presStyleCnt="0"/>
      <dgm:spPr/>
    </dgm:pt>
    <dgm:pt modelId="{CC16C8AC-7DEB-4C63-A56B-11F79E76E428}" type="pres">
      <dgm:prSet presAssocID="{B95E4B1D-A7B6-4AB8-B3C4-1F54E5B56D61}" presName="parentLin" presStyleCnt="0"/>
      <dgm:spPr/>
    </dgm:pt>
    <dgm:pt modelId="{8041D67D-83AB-46C2-A6F4-23162493B82A}" type="pres">
      <dgm:prSet presAssocID="{B95E4B1D-A7B6-4AB8-B3C4-1F54E5B56D61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BC5ED4E-6D00-4FA9-88F6-ACBB443AD95D}" type="pres">
      <dgm:prSet presAssocID="{B95E4B1D-A7B6-4AB8-B3C4-1F54E5B56D61}" presName="parentText" presStyleLbl="node1" presStyleIdx="3" presStyleCnt="5" custScaleX="142997" custScaleY="3425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BF8DC3-8644-429E-A449-EB075EB4E0A3}" type="pres">
      <dgm:prSet presAssocID="{B95E4B1D-A7B6-4AB8-B3C4-1F54E5B56D61}" presName="negativeSpace" presStyleCnt="0"/>
      <dgm:spPr/>
    </dgm:pt>
    <dgm:pt modelId="{CE5C4F58-3D61-4379-B007-833653ABBFE0}" type="pres">
      <dgm:prSet presAssocID="{B95E4B1D-A7B6-4AB8-B3C4-1F54E5B56D61}" presName="childText" presStyleLbl="conFgAcc1" presStyleIdx="3" presStyleCnt="5">
        <dgm:presLayoutVars>
          <dgm:bulletEnabled val="1"/>
        </dgm:presLayoutVars>
      </dgm:prSet>
      <dgm:spPr/>
    </dgm:pt>
    <dgm:pt modelId="{06495E01-2DFA-4AD0-8959-5BB7D80589E3}" type="pres">
      <dgm:prSet presAssocID="{96FD06F2-D250-4FDE-B41F-1D9E3E1C3815}" presName="spaceBetweenRectangles" presStyleCnt="0"/>
      <dgm:spPr/>
    </dgm:pt>
    <dgm:pt modelId="{0207B157-EC57-4BDF-BC34-D720D49C0E5D}" type="pres">
      <dgm:prSet presAssocID="{4E43EB75-B5B5-42AA-8534-FD421861648C}" presName="parentLin" presStyleCnt="0"/>
      <dgm:spPr/>
    </dgm:pt>
    <dgm:pt modelId="{A2792BCE-8AB7-4A2E-B89C-455F32A99CBB}" type="pres">
      <dgm:prSet presAssocID="{4E43EB75-B5B5-42AA-8534-FD421861648C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1D2BDC05-9C80-4605-89B1-AD60B7366C8C}" type="pres">
      <dgm:prSet presAssocID="{4E43EB75-B5B5-42AA-8534-FD421861648C}" presName="parentText" presStyleLbl="node1" presStyleIdx="4" presStyleCnt="5" custScaleX="142997" custScaleY="32614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25218F-27A2-4C43-AB0A-81B9EAB5186F}" type="pres">
      <dgm:prSet presAssocID="{4E43EB75-B5B5-42AA-8534-FD421861648C}" presName="negativeSpace" presStyleCnt="0"/>
      <dgm:spPr/>
    </dgm:pt>
    <dgm:pt modelId="{BC5169FC-0C07-4C69-A6CB-EF20F159A880}" type="pres">
      <dgm:prSet presAssocID="{4E43EB75-B5B5-42AA-8534-FD421861648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25E01B9-6621-45E5-8C47-E8298FFA25C5}" type="presOf" srcId="{338731B5-D934-4EA0-8A14-0A3920828BDE}" destId="{6D6E0BB7-B921-4BBA-B53B-AC690DC82B52}" srcOrd="0" destOrd="0" presId="urn:microsoft.com/office/officeart/2005/8/layout/list1"/>
    <dgm:cxn modelId="{80AC34C6-7A95-49EF-B4F2-611077F52451}" srcId="{E3ECFAAD-0EF2-4971-A6C6-8A01DFA5EC2E}" destId="{1991DA40-B2D5-43D4-9AF0-5813014DBD63}" srcOrd="0" destOrd="0" parTransId="{2B7FF530-D4EF-471E-A8DA-684B397A262F}" sibTransId="{9E8AE350-CB25-430B-A3CD-968B997311E6}"/>
    <dgm:cxn modelId="{0DFC94E6-2643-4598-AFF9-E359762F8C87}" srcId="{E3ECFAAD-0EF2-4971-A6C6-8A01DFA5EC2E}" destId="{DA383604-2111-42D3-90FB-32BA4658771D}" srcOrd="2" destOrd="0" parTransId="{9FB93A2D-11E9-41D6-A5D5-FA033B4C20C8}" sibTransId="{90AF373F-D964-47B3-AA26-7BD7521550B4}"/>
    <dgm:cxn modelId="{6DD88A20-1E83-47FB-841A-F209E271CB54}" type="presOf" srcId="{B95E4B1D-A7B6-4AB8-B3C4-1F54E5B56D61}" destId="{8041D67D-83AB-46C2-A6F4-23162493B82A}" srcOrd="0" destOrd="0" presId="urn:microsoft.com/office/officeart/2005/8/layout/list1"/>
    <dgm:cxn modelId="{A23D2A3F-A3FA-4D38-AA2D-D58D83449BD7}" srcId="{E3ECFAAD-0EF2-4971-A6C6-8A01DFA5EC2E}" destId="{338731B5-D934-4EA0-8A14-0A3920828BDE}" srcOrd="1" destOrd="0" parTransId="{00894F5B-183C-489F-9945-5698A65F536E}" sibTransId="{343AD877-07D0-4B57-BE53-0E70A048BC29}"/>
    <dgm:cxn modelId="{101025E0-2F52-4A41-9358-2DCFE5F3F69F}" type="presOf" srcId="{E3ECFAAD-0EF2-4971-A6C6-8A01DFA5EC2E}" destId="{AF7EDC3F-D79C-4553-9AB4-D019200F09F1}" srcOrd="0" destOrd="0" presId="urn:microsoft.com/office/officeart/2005/8/layout/list1"/>
    <dgm:cxn modelId="{A99825AC-CC47-43FF-81B1-DA78DF27F780}" type="presOf" srcId="{B95E4B1D-A7B6-4AB8-B3C4-1F54E5B56D61}" destId="{7BC5ED4E-6D00-4FA9-88F6-ACBB443AD95D}" srcOrd="1" destOrd="0" presId="urn:microsoft.com/office/officeart/2005/8/layout/list1"/>
    <dgm:cxn modelId="{DFCD2C40-3260-486E-971C-A3C26E0EFC78}" type="presOf" srcId="{1991DA40-B2D5-43D4-9AF0-5813014DBD63}" destId="{7BFD6F47-45AC-4AD1-859D-738C9617AE86}" srcOrd="1" destOrd="0" presId="urn:microsoft.com/office/officeart/2005/8/layout/list1"/>
    <dgm:cxn modelId="{6E8DECBF-7B20-4C1E-8596-0533E8B38F2E}" srcId="{E3ECFAAD-0EF2-4971-A6C6-8A01DFA5EC2E}" destId="{4E43EB75-B5B5-42AA-8534-FD421861648C}" srcOrd="4" destOrd="0" parTransId="{9237711B-FEDC-4553-8367-F2DF63B46BDA}" sibTransId="{30A3E6EA-40A7-46A3-B597-2ABD3C3189A5}"/>
    <dgm:cxn modelId="{B574D886-D6BB-4147-90BD-30005261C2B8}" type="presOf" srcId="{4E43EB75-B5B5-42AA-8534-FD421861648C}" destId="{A2792BCE-8AB7-4A2E-B89C-455F32A99CBB}" srcOrd="0" destOrd="0" presId="urn:microsoft.com/office/officeart/2005/8/layout/list1"/>
    <dgm:cxn modelId="{DDA3DFD9-004A-43F1-BCE5-261D1DB66B42}" type="presOf" srcId="{DA383604-2111-42D3-90FB-32BA4658771D}" destId="{DC80C13B-6312-4E80-A7AA-DC27EEBAD5D8}" srcOrd="0" destOrd="0" presId="urn:microsoft.com/office/officeart/2005/8/layout/list1"/>
    <dgm:cxn modelId="{7FAD98BE-9BE7-4070-8B14-62804455CC1A}" type="presOf" srcId="{4E43EB75-B5B5-42AA-8534-FD421861648C}" destId="{1D2BDC05-9C80-4605-89B1-AD60B7366C8C}" srcOrd="1" destOrd="0" presId="urn:microsoft.com/office/officeart/2005/8/layout/list1"/>
    <dgm:cxn modelId="{F6322CDB-A9B4-404B-9131-A8ACC42E17FA}" type="presOf" srcId="{1991DA40-B2D5-43D4-9AF0-5813014DBD63}" destId="{195EF6F5-5628-448B-9859-1A0CA2288F88}" srcOrd="0" destOrd="0" presId="urn:microsoft.com/office/officeart/2005/8/layout/list1"/>
    <dgm:cxn modelId="{F1078056-854A-4AF0-BEF4-29F04B1ED81D}" type="presOf" srcId="{338731B5-D934-4EA0-8A14-0A3920828BDE}" destId="{B7AC487F-F4B0-4E7B-A291-C0F8B60D11F2}" srcOrd="1" destOrd="0" presId="urn:microsoft.com/office/officeart/2005/8/layout/list1"/>
    <dgm:cxn modelId="{47873818-EBC5-4322-8B11-7E813E01A26E}" type="presOf" srcId="{DA383604-2111-42D3-90FB-32BA4658771D}" destId="{DEDDD0FE-56AF-4193-B35B-19DF92883F1C}" srcOrd="1" destOrd="0" presId="urn:microsoft.com/office/officeart/2005/8/layout/list1"/>
    <dgm:cxn modelId="{8F639153-AE72-4E56-94BF-FC46061F6BA4}" srcId="{E3ECFAAD-0EF2-4971-A6C6-8A01DFA5EC2E}" destId="{B95E4B1D-A7B6-4AB8-B3C4-1F54E5B56D61}" srcOrd="3" destOrd="0" parTransId="{79E902AF-2940-42B1-937A-CC427997F2F4}" sibTransId="{96FD06F2-D250-4FDE-B41F-1D9E3E1C3815}"/>
    <dgm:cxn modelId="{8BB2E42E-EEE8-4B9C-A169-792AD43D5321}" type="presParOf" srcId="{AF7EDC3F-D79C-4553-9AB4-D019200F09F1}" destId="{0799F4BC-6064-47F8-A55C-0FA18622FF7E}" srcOrd="0" destOrd="0" presId="urn:microsoft.com/office/officeart/2005/8/layout/list1"/>
    <dgm:cxn modelId="{C3706336-4A54-4BD2-AA04-FDE53939DE53}" type="presParOf" srcId="{0799F4BC-6064-47F8-A55C-0FA18622FF7E}" destId="{195EF6F5-5628-448B-9859-1A0CA2288F88}" srcOrd="0" destOrd="0" presId="urn:microsoft.com/office/officeart/2005/8/layout/list1"/>
    <dgm:cxn modelId="{4138045D-4E32-4B20-84F5-3F43EDFDCF83}" type="presParOf" srcId="{0799F4BC-6064-47F8-A55C-0FA18622FF7E}" destId="{7BFD6F47-45AC-4AD1-859D-738C9617AE86}" srcOrd="1" destOrd="0" presId="urn:microsoft.com/office/officeart/2005/8/layout/list1"/>
    <dgm:cxn modelId="{1100ED26-F7ED-48EB-A3AC-122E318C66B0}" type="presParOf" srcId="{AF7EDC3F-D79C-4553-9AB4-D019200F09F1}" destId="{E52B651B-CCB3-4A20-A088-A46FFFBDA265}" srcOrd="1" destOrd="0" presId="urn:microsoft.com/office/officeart/2005/8/layout/list1"/>
    <dgm:cxn modelId="{241905F9-E85B-4988-9B96-688790AA34BD}" type="presParOf" srcId="{AF7EDC3F-D79C-4553-9AB4-D019200F09F1}" destId="{96728574-3FD1-4B80-A901-BA243DCDFA92}" srcOrd="2" destOrd="0" presId="urn:microsoft.com/office/officeart/2005/8/layout/list1"/>
    <dgm:cxn modelId="{C88F23E2-AD58-4E17-8C2F-FADB4AD0F6DE}" type="presParOf" srcId="{AF7EDC3F-D79C-4553-9AB4-D019200F09F1}" destId="{ECC4344C-FCBB-461F-99CB-4709DCE92BA1}" srcOrd="3" destOrd="0" presId="urn:microsoft.com/office/officeart/2005/8/layout/list1"/>
    <dgm:cxn modelId="{585863CD-44D7-4B63-AC9C-EA0E0C3FF233}" type="presParOf" srcId="{AF7EDC3F-D79C-4553-9AB4-D019200F09F1}" destId="{CED07FD0-5D3D-47AF-9023-DDA9718A6C97}" srcOrd="4" destOrd="0" presId="urn:microsoft.com/office/officeart/2005/8/layout/list1"/>
    <dgm:cxn modelId="{D5F00B38-6CC4-43A3-9C6D-31D9CE140066}" type="presParOf" srcId="{CED07FD0-5D3D-47AF-9023-DDA9718A6C97}" destId="{6D6E0BB7-B921-4BBA-B53B-AC690DC82B52}" srcOrd="0" destOrd="0" presId="urn:microsoft.com/office/officeart/2005/8/layout/list1"/>
    <dgm:cxn modelId="{F8599761-93A1-49A2-A355-3CA00175DB40}" type="presParOf" srcId="{CED07FD0-5D3D-47AF-9023-DDA9718A6C97}" destId="{B7AC487F-F4B0-4E7B-A291-C0F8B60D11F2}" srcOrd="1" destOrd="0" presId="urn:microsoft.com/office/officeart/2005/8/layout/list1"/>
    <dgm:cxn modelId="{079E3028-75F3-4321-8303-A58BCA468F0E}" type="presParOf" srcId="{AF7EDC3F-D79C-4553-9AB4-D019200F09F1}" destId="{A0FB6324-BDA3-4938-8C3C-8300BE0720A1}" srcOrd="5" destOrd="0" presId="urn:microsoft.com/office/officeart/2005/8/layout/list1"/>
    <dgm:cxn modelId="{5911900E-B32B-49DA-95EB-A98E3325C7AB}" type="presParOf" srcId="{AF7EDC3F-D79C-4553-9AB4-D019200F09F1}" destId="{3E6A368E-98E7-45EE-95C6-3E2B91994C80}" srcOrd="6" destOrd="0" presId="urn:microsoft.com/office/officeart/2005/8/layout/list1"/>
    <dgm:cxn modelId="{BB05C152-112E-4949-8346-4D835753EEF3}" type="presParOf" srcId="{AF7EDC3F-D79C-4553-9AB4-D019200F09F1}" destId="{949CFFD1-9F8D-461B-BDC2-52EBE2D5EB03}" srcOrd="7" destOrd="0" presId="urn:microsoft.com/office/officeart/2005/8/layout/list1"/>
    <dgm:cxn modelId="{2045F828-464D-4827-BFEB-B046F5FBA4E8}" type="presParOf" srcId="{AF7EDC3F-D79C-4553-9AB4-D019200F09F1}" destId="{1549D3B2-5C16-4CE3-83B2-B4B59D6E574A}" srcOrd="8" destOrd="0" presId="urn:microsoft.com/office/officeart/2005/8/layout/list1"/>
    <dgm:cxn modelId="{5BCF9671-7C0E-4FA8-9A33-10CF2D4BB040}" type="presParOf" srcId="{1549D3B2-5C16-4CE3-83B2-B4B59D6E574A}" destId="{DC80C13B-6312-4E80-A7AA-DC27EEBAD5D8}" srcOrd="0" destOrd="0" presId="urn:microsoft.com/office/officeart/2005/8/layout/list1"/>
    <dgm:cxn modelId="{DCE5B01B-8DCB-400A-BBCC-BF740B42FFFC}" type="presParOf" srcId="{1549D3B2-5C16-4CE3-83B2-B4B59D6E574A}" destId="{DEDDD0FE-56AF-4193-B35B-19DF92883F1C}" srcOrd="1" destOrd="0" presId="urn:microsoft.com/office/officeart/2005/8/layout/list1"/>
    <dgm:cxn modelId="{B88B6077-1536-4A3D-BDE9-8042B2D91982}" type="presParOf" srcId="{AF7EDC3F-D79C-4553-9AB4-D019200F09F1}" destId="{30C5F559-B560-4884-8BCA-161B89A98422}" srcOrd="9" destOrd="0" presId="urn:microsoft.com/office/officeart/2005/8/layout/list1"/>
    <dgm:cxn modelId="{CD10E141-9761-44C4-BE31-201B8A425B86}" type="presParOf" srcId="{AF7EDC3F-D79C-4553-9AB4-D019200F09F1}" destId="{4A6DE3B2-439D-4AE4-8099-02D85C959AC1}" srcOrd="10" destOrd="0" presId="urn:microsoft.com/office/officeart/2005/8/layout/list1"/>
    <dgm:cxn modelId="{D07EBD56-CD9D-45E0-B205-152E6F50EEFD}" type="presParOf" srcId="{AF7EDC3F-D79C-4553-9AB4-D019200F09F1}" destId="{2E7DB980-D79C-4612-A353-8BFE7127F28C}" srcOrd="11" destOrd="0" presId="urn:microsoft.com/office/officeart/2005/8/layout/list1"/>
    <dgm:cxn modelId="{CC72FA2B-85C5-4732-BFB8-D46467EC6B92}" type="presParOf" srcId="{AF7EDC3F-D79C-4553-9AB4-D019200F09F1}" destId="{CC16C8AC-7DEB-4C63-A56B-11F79E76E428}" srcOrd="12" destOrd="0" presId="urn:microsoft.com/office/officeart/2005/8/layout/list1"/>
    <dgm:cxn modelId="{55A930F1-F860-4037-BDFA-B5EAA5D1AE14}" type="presParOf" srcId="{CC16C8AC-7DEB-4C63-A56B-11F79E76E428}" destId="{8041D67D-83AB-46C2-A6F4-23162493B82A}" srcOrd="0" destOrd="0" presId="urn:microsoft.com/office/officeart/2005/8/layout/list1"/>
    <dgm:cxn modelId="{1EB24B70-C7C5-4DA7-87C9-7692502FB91C}" type="presParOf" srcId="{CC16C8AC-7DEB-4C63-A56B-11F79E76E428}" destId="{7BC5ED4E-6D00-4FA9-88F6-ACBB443AD95D}" srcOrd="1" destOrd="0" presId="urn:microsoft.com/office/officeart/2005/8/layout/list1"/>
    <dgm:cxn modelId="{C79C42D7-E5C3-4EDB-8029-EE804FB65660}" type="presParOf" srcId="{AF7EDC3F-D79C-4553-9AB4-D019200F09F1}" destId="{4EBF8DC3-8644-429E-A449-EB075EB4E0A3}" srcOrd="13" destOrd="0" presId="urn:microsoft.com/office/officeart/2005/8/layout/list1"/>
    <dgm:cxn modelId="{601F3540-0A8A-4BD9-A075-0F9311176D6D}" type="presParOf" srcId="{AF7EDC3F-D79C-4553-9AB4-D019200F09F1}" destId="{CE5C4F58-3D61-4379-B007-833653ABBFE0}" srcOrd="14" destOrd="0" presId="urn:microsoft.com/office/officeart/2005/8/layout/list1"/>
    <dgm:cxn modelId="{A8E95087-1407-491B-9112-3E94C596425C}" type="presParOf" srcId="{AF7EDC3F-D79C-4553-9AB4-D019200F09F1}" destId="{06495E01-2DFA-4AD0-8959-5BB7D80589E3}" srcOrd="15" destOrd="0" presId="urn:microsoft.com/office/officeart/2005/8/layout/list1"/>
    <dgm:cxn modelId="{0A77E0B1-6D85-4F63-A801-4C1CA5FDABF3}" type="presParOf" srcId="{AF7EDC3F-D79C-4553-9AB4-D019200F09F1}" destId="{0207B157-EC57-4BDF-BC34-D720D49C0E5D}" srcOrd="16" destOrd="0" presId="urn:microsoft.com/office/officeart/2005/8/layout/list1"/>
    <dgm:cxn modelId="{EC4548A3-F55F-42FA-A0F4-DFF7E54FC18E}" type="presParOf" srcId="{0207B157-EC57-4BDF-BC34-D720D49C0E5D}" destId="{A2792BCE-8AB7-4A2E-B89C-455F32A99CBB}" srcOrd="0" destOrd="0" presId="urn:microsoft.com/office/officeart/2005/8/layout/list1"/>
    <dgm:cxn modelId="{A609BFF8-1442-425E-9E4D-E750FC5706CC}" type="presParOf" srcId="{0207B157-EC57-4BDF-BC34-D720D49C0E5D}" destId="{1D2BDC05-9C80-4605-89B1-AD60B7366C8C}" srcOrd="1" destOrd="0" presId="urn:microsoft.com/office/officeart/2005/8/layout/list1"/>
    <dgm:cxn modelId="{9FF8268D-6D62-4044-95B0-B87FDD0F5305}" type="presParOf" srcId="{AF7EDC3F-D79C-4553-9AB4-D019200F09F1}" destId="{B525218F-27A2-4C43-AB0A-81B9EAB5186F}" srcOrd="17" destOrd="0" presId="urn:microsoft.com/office/officeart/2005/8/layout/list1"/>
    <dgm:cxn modelId="{86ADA58B-6990-48A5-BA71-59B30BB1167A}" type="presParOf" srcId="{AF7EDC3F-D79C-4553-9AB4-D019200F09F1}" destId="{BC5169FC-0C07-4C69-A6CB-EF20F159A88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728574-3FD1-4B80-A901-BA243DCDFA92}">
      <dsp:nvSpPr>
        <dsp:cNvPr id="0" name=""/>
        <dsp:cNvSpPr/>
      </dsp:nvSpPr>
      <dsp:spPr>
        <a:xfrm>
          <a:off x="0" y="662321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D6F47-45AC-4AD1-859D-738C9617AE86}">
      <dsp:nvSpPr>
        <dsp:cNvPr id="0" name=""/>
        <dsp:cNvSpPr/>
      </dsp:nvSpPr>
      <dsp:spPr>
        <a:xfrm>
          <a:off x="370910" y="40739"/>
          <a:ext cx="7739054" cy="806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FILTER </a:t>
          </a:r>
          <a:r>
            <a:rPr lang="en-US" sz="2000" kern="1200" dirty="0"/>
            <a:t>CUSTOM OBJECTS FROM DATASET</a:t>
          </a:r>
        </a:p>
      </dsp:txBody>
      <dsp:txXfrm>
        <a:off x="410256" y="80085"/>
        <a:ext cx="7660362" cy="727308"/>
      </dsp:txXfrm>
    </dsp:sp>
    <dsp:sp modelId="{3E6A368E-98E7-45EE-95C6-3E2B91994C80}">
      <dsp:nvSpPr>
        <dsp:cNvPr id="0" name=""/>
        <dsp:cNvSpPr/>
      </dsp:nvSpPr>
      <dsp:spPr>
        <a:xfrm>
          <a:off x="0" y="1706928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AC487F-F4B0-4E7B-A291-C0F8B60D11F2}">
      <dsp:nvSpPr>
        <dsp:cNvPr id="0" name=""/>
        <dsp:cNvSpPr/>
      </dsp:nvSpPr>
      <dsp:spPr>
        <a:xfrm>
          <a:off x="386953" y="998921"/>
          <a:ext cx="7739054" cy="87036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FIX THE FRAMES FOR MANIPULATOR AND CAMERA</a:t>
          </a:r>
        </a:p>
      </dsp:txBody>
      <dsp:txXfrm>
        <a:off x="429441" y="1041409"/>
        <a:ext cx="7654078" cy="785390"/>
      </dsp:txXfrm>
    </dsp:sp>
    <dsp:sp modelId="{4A6DE3B2-439D-4AE4-8099-02D85C959AC1}">
      <dsp:nvSpPr>
        <dsp:cNvPr id="0" name=""/>
        <dsp:cNvSpPr/>
      </dsp:nvSpPr>
      <dsp:spPr>
        <a:xfrm>
          <a:off x="0" y="2897350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DDD0FE-56AF-4193-B35B-19DF92883F1C}">
      <dsp:nvSpPr>
        <dsp:cNvPr id="0" name=""/>
        <dsp:cNvSpPr/>
      </dsp:nvSpPr>
      <dsp:spPr>
        <a:xfrm>
          <a:off x="402828" y="2043528"/>
          <a:ext cx="7717332" cy="101618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IMPORT POINT CLOUD MODEL INTO SIMULATION PLATFROM</a:t>
          </a:r>
        </a:p>
      </dsp:txBody>
      <dsp:txXfrm>
        <a:off x="452434" y="2093134"/>
        <a:ext cx="7618120" cy="916970"/>
      </dsp:txXfrm>
    </dsp:sp>
    <dsp:sp modelId="{CE5C4F58-3D61-4379-B007-833653ABBFE0}">
      <dsp:nvSpPr>
        <dsp:cNvPr id="0" name=""/>
        <dsp:cNvSpPr/>
      </dsp:nvSpPr>
      <dsp:spPr>
        <a:xfrm>
          <a:off x="0" y="4184028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5ED4E-6D00-4FA9-88F6-ACBB443AD95D}">
      <dsp:nvSpPr>
        <dsp:cNvPr id="0" name=""/>
        <dsp:cNvSpPr/>
      </dsp:nvSpPr>
      <dsp:spPr>
        <a:xfrm>
          <a:off x="386556" y="3233950"/>
          <a:ext cx="7738693" cy="111243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FIND FRAME RELATION BETWEEN ROBOT AND </a:t>
          </a:r>
          <a:r>
            <a:rPr lang="en-US" sz="2000" kern="1200" dirty="0" smtClean="0"/>
            <a:t>OBJECT </a:t>
          </a:r>
          <a:endParaRPr lang="en-US" sz="2000" kern="1200" dirty="0"/>
        </a:p>
      </dsp:txBody>
      <dsp:txXfrm>
        <a:off x="440861" y="3288255"/>
        <a:ext cx="7630083" cy="1003828"/>
      </dsp:txXfrm>
    </dsp:sp>
    <dsp:sp modelId="{BC5169FC-0C07-4C69-A6CB-EF20F159A880}">
      <dsp:nvSpPr>
        <dsp:cNvPr id="0" name=""/>
        <dsp:cNvSpPr/>
      </dsp:nvSpPr>
      <dsp:spPr>
        <a:xfrm>
          <a:off x="0" y="5417336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2BDC05-9C80-4605-89B1-AD60B7366C8C}">
      <dsp:nvSpPr>
        <dsp:cNvPr id="0" name=""/>
        <dsp:cNvSpPr/>
      </dsp:nvSpPr>
      <dsp:spPr>
        <a:xfrm>
          <a:off x="386556" y="4520628"/>
          <a:ext cx="7738693" cy="105906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DEEP </a:t>
          </a:r>
          <a:r>
            <a:rPr lang="en-US" sz="2000" kern="1200" dirty="0"/>
            <a:t>LEARNING </a:t>
          </a:r>
          <a:r>
            <a:rPr lang="en-US" sz="2000" kern="1200" dirty="0" smtClean="0"/>
            <a:t>INFERENCE </a:t>
          </a:r>
          <a:r>
            <a:rPr lang="en-US" sz="2000" kern="1200" dirty="0"/>
            <a:t>TO </a:t>
          </a:r>
          <a:r>
            <a:rPr lang="en-US" sz="2000" kern="1200" dirty="0" smtClean="0"/>
            <a:t>PICK </a:t>
          </a:r>
          <a:r>
            <a:rPr lang="en-US" sz="2000" kern="1200" dirty="0"/>
            <a:t>THE OBJECT IN THE BEST POSSIBLE </a:t>
          </a:r>
          <a:r>
            <a:rPr lang="en-US" sz="2000" kern="1200" dirty="0" smtClean="0"/>
            <a:t>WAY WITH </a:t>
          </a:r>
          <a:r>
            <a:rPr lang="en-US" sz="2000" kern="1200" dirty="0" smtClean="0"/>
            <a:t>TRAJECTORY PLANNING .</a:t>
          </a:r>
          <a:endParaRPr lang="en-US" sz="2000" kern="1200" dirty="0"/>
        </a:p>
      </dsp:txBody>
      <dsp:txXfrm>
        <a:off x="438255" y="4572327"/>
        <a:ext cx="7635295" cy="955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1B0D3-E612-44F8-80AF-9BDA8580251D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7BE81-28DF-47E4-88B7-E768A7E8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455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E28C-E350-4771-8420-C1E8AAAAF792}" type="datetime1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D134857-3780-478D-87BD-22AAA8ED8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02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746C-90BF-48AD-8179-AC015A0648E6}" type="datetime1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134857-3780-478D-87BD-22AAA8ED8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31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1D9F-5528-44BA-B549-27C0A5AA42AA}" type="datetime1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134857-3780-478D-87BD-22AAA8ED8B4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2655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F2E8-458E-4193-A725-F93E42A3EE32}" type="datetime1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134857-3780-478D-87BD-22AAA8ED8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82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0309-8B00-4629-997C-706E643E346C}" type="datetime1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134857-3780-478D-87BD-22AAA8ED8B4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7309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1163-D99B-452B-BF2B-57947DE3BC7F}" type="datetime1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134857-3780-478D-87BD-22AAA8ED8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605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FCA7-AD3B-4194-805D-DAEBEFBF4772}" type="datetime1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4857-3780-478D-87BD-22AAA8ED8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74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54C6-5F90-467B-ADAF-C7E559736675}" type="datetime1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4857-3780-478D-87BD-22AAA8ED8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54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1304-0758-4A80-8E9E-1C0D55D09C4C}" type="datetime1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4857-3780-478D-87BD-22AAA8ED8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26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75A-EC4D-46CC-B906-8DA1A230D120}" type="datetime1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134857-3780-478D-87BD-22AAA8ED8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12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D333-9782-4637-B050-FCD9B91F3817}" type="datetime1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134857-3780-478D-87BD-22AAA8ED8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01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3EFA-A8AB-47E6-A1BE-C73EE36344D9}" type="datetime1">
              <a:rPr lang="en-IN" smtClean="0"/>
              <a:t>26-07-2021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134857-3780-478D-87BD-22AAA8ED8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58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E17A-D95D-4917-8C40-51D727A9856D}" type="datetime1">
              <a:rPr lang="en-IN" smtClean="0"/>
              <a:t>26-07-2021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4857-3780-478D-87BD-22AAA8ED8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14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1320-C369-4B4F-8137-8D1443E1C601}" type="datetime1">
              <a:rPr lang="en-IN" smtClean="0"/>
              <a:t>26-07-2021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4857-3780-478D-87BD-22AAA8ED8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26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4C6D-0FC4-40DA-B47E-ED42549D8F36}" type="datetime1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4857-3780-478D-87BD-22AAA8ED8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96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488-2DF1-4557-B58E-FD04A5EC44EF}" type="datetime1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134857-3780-478D-87BD-22AAA8ED8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68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5CCF0-AE7A-4581-8AEA-EF6E277EACD6}" type="datetime1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D134857-3780-478D-87BD-22AAA8ED8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10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109/MRA.2015.2448951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ournals.sagepub.com/doi/full/10.1177/0278364917700714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3101" y="673768"/>
            <a:ext cx="12047621" cy="2435206"/>
          </a:xfrm>
        </p:spPr>
        <p:txBody>
          <a:bodyPr>
            <a:normAutofit/>
          </a:bodyPr>
          <a:lstStyle/>
          <a:p>
            <a:r>
              <a:rPr lang="en-US" dirty="0"/>
              <a:t>GRASP LOCALIZATION BASED ON VISION BASED DEEP 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0020" y="4529540"/>
            <a:ext cx="3114591" cy="1406039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Team Members:</a:t>
            </a:r>
          </a:p>
          <a:p>
            <a:pPr algn="ctr"/>
            <a:r>
              <a:rPr lang="en-US" b="1" dirty="0" err="1"/>
              <a:t>Harikrishnan</a:t>
            </a:r>
            <a:r>
              <a:rPr lang="en-US" b="1" dirty="0"/>
              <a:t> S</a:t>
            </a:r>
          </a:p>
          <a:p>
            <a:pPr algn="ctr"/>
            <a:r>
              <a:rPr lang="en-US" b="1" dirty="0" err="1"/>
              <a:t>Habeeb</a:t>
            </a:r>
            <a:r>
              <a:rPr lang="en-US" b="1" dirty="0"/>
              <a:t> Aga</a:t>
            </a:r>
          </a:p>
          <a:p>
            <a:pPr algn="ctr"/>
            <a:r>
              <a:rPr lang="en-US" b="1" dirty="0" err="1"/>
              <a:t>Gautham</a:t>
            </a:r>
            <a:r>
              <a:rPr lang="en-US" b="1" dirty="0"/>
              <a:t> Rajesh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4857-3780-478D-87BD-22AAA8ED8B4E}" type="slidenum">
              <a:rPr lang="en-IN" smtClean="0"/>
              <a:t>1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294020" y="3577390"/>
            <a:ext cx="6095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</a:t>
            </a:r>
            <a:r>
              <a:rPr lang="en-US" sz="2400" b="1" dirty="0" smtClean="0"/>
              <a:t>Mentor : Dr. R. </a:t>
            </a:r>
            <a:r>
              <a:rPr lang="en-US" sz="2400" b="1" dirty="0" err="1" smtClean="0"/>
              <a:t>Senthilnathan</a:t>
            </a:r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Department : Mechatronics - Robotics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625928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6AE6-5695-4C97-8E42-EA37B831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Deep </a:t>
            </a:r>
            <a:r>
              <a:rPr lang="en-IN" dirty="0"/>
              <a:t>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5AD9B-334F-4C77-9DFF-4AABD2FD0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In this model Convolutional Neural Networks was used.</a:t>
            </a:r>
          </a:p>
          <a:p>
            <a:r>
              <a:rPr lang="en-IN" sz="2400" dirty="0"/>
              <a:t>First </a:t>
            </a:r>
            <a:r>
              <a:rPr lang="en-IN" sz="2400" dirty="0" err="1" smtClean="0"/>
              <a:t>cnn</a:t>
            </a:r>
            <a:r>
              <a:rPr lang="en-IN" sz="2400" dirty="0" smtClean="0"/>
              <a:t> will </a:t>
            </a:r>
            <a:r>
              <a:rPr lang="en-IN" sz="2400" dirty="0"/>
              <a:t>process a RGB image</a:t>
            </a:r>
          </a:p>
          <a:p>
            <a:r>
              <a:rPr lang="en-IN" sz="2400" dirty="0"/>
              <a:t>Second </a:t>
            </a:r>
            <a:r>
              <a:rPr lang="en-IN" sz="2400" dirty="0" err="1" smtClean="0"/>
              <a:t>cnn</a:t>
            </a:r>
            <a:r>
              <a:rPr lang="en-IN" sz="2400" dirty="0" smtClean="0"/>
              <a:t> </a:t>
            </a:r>
            <a:r>
              <a:rPr lang="en-IN" sz="2400" dirty="0"/>
              <a:t>will process a RGB-D image.</a:t>
            </a:r>
          </a:p>
          <a:p>
            <a:r>
              <a:rPr lang="en-IN" sz="2400" dirty="0"/>
              <a:t>The output obtained by the first two layers is </a:t>
            </a:r>
            <a:r>
              <a:rPr lang="en-IN" sz="2400" dirty="0" smtClean="0"/>
              <a:t>merged which </a:t>
            </a:r>
            <a:r>
              <a:rPr lang="en-IN" sz="2400" dirty="0"/>
              <a:t>would then provide the grasp point and the particular </a:t>
            </a:r>
            <a:r>
              <a:rPr lang="en-IN" sz="2400" dirty="0" smtClean="0"/>
              <a:t>pose.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4857-3780-478D-87BD-22AAA8ED8B4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0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4857-3780-478D-87BD-22AAA8ED8B4E}" type="slidenum">
              <a:rPr lang="en-IN" smtClean="0"/>
              <a:t>11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263" y="260935"/>
            <a:ext cx="4042611" cy="62842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610" y="260935"/>
            <a:ext cx="3782222" cy="618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8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E7E04F-F6DA-4E07-8E13-1958752D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</a:t>
            </a:r>
            <a:r>
              <a:rPr lang="en-IN" dirty="0" smtClean="0"/>
              <a:t>THANK </a:t>
            </a:r>
            <a:r>
              <a:rPr lang="en-IN" dirty="0"/>
              <a:t>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2091C-594F-4190-A834-797F41F8F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4857-3780-478D-87BD-22AAA8ED8B4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58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4857-3780-478D-87BD-22AAA8ED8B4E}" type="slidenum">
              <a:rPr lang="en-IN" smtClean="0"/>
              <a:t>2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330430" y="1887523"/>
            <a:ext cx="6467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OBJECTIVE</a:t>
            </a:r>
            <a:endParaRPr lang="en-I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16029" y="2701255"/>
            <a:ext cx="887555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objective is to simulate in an environment how a manipulator would pick up an object ( based on relative transformations between different frames ).</a:t>
            </a:r>
          </a:p>
          <a:p>
            <a:endParaRPr lang="en-US" sz="2000" dirty="0" smtClean="0"/>
          </a:p>
          <a:p>
            <a:r>
              <a:rPr lang="en-US" sz="2000" dirty="0" smtClean="0"/>
              <a:t>Where the inferencing part i.e., detecting the pose of the object of interest is provided by the deep learning model.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016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4857-3780-478D-87BD-22AAA8ED8B4E}" type="slidenum">
              <a:rPr lang="en-IN" smtClean="0"/>
              <a:t>3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4454554" y="1325460"/>
            <a:ext cx="385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RELEVANT LITERATURE </a:t>
            </a:r>
            <a:endParaRPr lang="en-IN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650921" y="1904301"/>
            <a:ext cx="7717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Review of Deep Learning Methods in Robotic Grasp</a:t>
            </a:r>
          </a:p>
          <a:p>
            <a:r>
              <a:rPr lang="en-IN" dirty="0" smtClean="0"/>
              <a:t>    Detection - </a:t>
            </a:r>
            <a:r>
              <a:rPr lang="en-IN" dirty="0" err="1"/>
              <a:t>Shehan</a:t>
            </a:r>
            <a:r>
              <a:rPr lang="en-IN" dirty="0"/>
              <a:t> </a:t>
            </a:r>
            <a:r>
              <a:rPr lang="en-IN" dirty="0" smtClean="0"/>
              <a:t>Caldera,</a:t>
            </a:r>
            <a:r>
              <a:rPr lang="en-IN" dirty="0"/>
              <a:t> Alexander </a:t>
            </a:r>
            <a:r>
              <a:rPr lang="en-IN" dirty="0" err="1" smtClean="0"/>
              <a:t>Rassau</a:t>
            </a:r>
            <a:r>
              <a:rPr lang="en-IN" dirty="0" smtClean="0"/>
              <a:t>,</a:t>
            </a:r>
            <a:r>
              <a:rPr lang="en-IN" dirty="0"/>
              <a:t> Douglas </a:t>
            </a:r>
            <a:r>
              <a:rPr lang="en-IN" dirty="0" smtClean="0"/>
              <a:t>Chai</a:t>
            </a:r>
          </a:p>
          <a:p>
            <a:endParaRPr lang="en-IN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Robotic Grasp Detection using Deep Convolutional Neural </a:t>
            </a:r>
            <a:r>
              <a:rPr lang="en-US" dirty="0" smtClean="0"/>
              <a:t>Networks - </a:t>
            </a:r>
            <a:r>
              <a:rPr lang="en-US" dirty="0" err="1" smtClean="0"/>
              <a:t>Sulabh</a:t>
            </a:r>
            <a:r>
              <a:rPr lang="en-US" dirty="0" smtClean="0"/>
              <a:t> </a:t>
            </a:r>
            <a:r>
              <a:rPr lang="en-US" dirty="0" err="1" smtClean="0"/>
              <a:t>Kumra</a:t>
            </a:r>
            <a:r>
              <a:rPr lang="en-US" dirty="0" smtClean="0"/>
              <a:t> and </a:t>
            </a:r>
            <a:r>
              <a:rPr lang="en-US" dirty="0"/>
              <a:t>Christopher </a:t>
            </a:r>
            <a:r>
              <a:rPr lang="en-US" dirty="0" err="1" smtClean="0"/>
              <a:t>Kanan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IN" dirty="0"/>
              <a:t>Berk </a:t>
            </a:r>
            <a:r>
              <a:rPr lang="en-IN" dirty="0" err="1"/>
              <a:t>Calli</a:t>
            </a:r>
            <a:r>
              <a:rPr lang="en-IN" dirty="0"/>
              <a:t>, Aaron </a:t>
            </a:r>
            <a:r>
              <a:rPr lang="en-IN" dirty="0" err="1"/>
              <a:t>Walsman</a:t>
            </a:r>
            <a:r>
              <a:rPr lang="en-IN" dirty="0"/>
              <a:t>, Arjun Singh, Siddhartha </a:t>
            </a:r>
            <a:r>
              <a:rPr lang="en-IN" dirty="0" err="1"/>
              <a:t>Srinivasa</a:t>
            </a:r>
            <a:r>
              <a:rPr lang="en-IN" dirty="0"/>
              <a:t>, Pieter </a:t>
            </a:r>
            <a:r>
              <a:rPr lang="en-IN" dirty="0" err="1"/>
              <a:t>Abbeel</a:t>
            </a:r>
            <a:r>
              <a:rPr lang="en-IN" dirty="0"/>
              <a:t>, and Aaron M. Dollar, </a:t>
            </a:r>
            <a:r>
              <a:rPr lang="en-IN" dirty="0">
                <a:hlinkClick r:id="rId2"/>
              </a:rPr>
              <a:t>Benchmarking in Manipulation Research: The YCB Object and Model Set and Benchmarking Protocols,</a:t>
            </a:r>
            <a:r>
              <a:rPr lang="en-IN" dirty="0"/>
              <a:t> IEEE Robotics and Automation Magazine, pp. 36 – 52, Sept. 2015</a:t>
            </a:r>
            <a:r>
              <a:rPr lang="en-IN" dirty="0" smtClean="0"/>
              <a:t>.</a:t>
            </a:r>
          </a:p>
          <a:p>
            <a:pPr fontAlgn="base"/>
            <a:endParaRPr lang="en-IN" dirty="0"/>
          </a:p>
          <a:p>
            <a:r>
              <a:rPr lang="en-IN" dirty="0"/>
              <a:t/>
            </a:r>
            <a:br>
              <a:rPr lang="en-IN" dirty="0"/>
            </a:b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07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006084826"/>
              </p:ext>
            </p:extLst>
          </p:nvPr>
        </p:nvGraphicFramePr>
        <p:xfrm>
          <a:off x="1993735" y="877732"/>
          <a:ext cx="8128000" cy="5713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4857-3780-478D-87BD-22AAA8ED8B4E}" type="slidenum">
              <a:rPr lang="en-IN" smtClean="0"/>
              <a:t>4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4874004" y="318782"/>
            <a:ext cx="328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WORKFLOW OF PROJECT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5177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2114" y="556322"/>
            <a:ext cx="667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YCB BENCHMARK DATASET FOR GRASP LOCALIZATION</a:t>
            </a:r>
            <a:endParaRPr lang="en-IN" b="1" dirty="0"/>
          </a:p>
        </p:txBody>
      </p:sp>
      <p:pic>
        <p:nvPicPr>
          <p:cNvPr id="2050" name="Picture 2" descr="Sensors | Free Full-Text | Grip Stabilization through Independent Finger  Tactile Feedback Control | HTM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91" y="1484850"/>
            <a:ext cx="5483016" cy="390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4857-3780-478D-87BD-22AAA8ED8B4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20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6775" y="162963"/>
            <a:ext cx="833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What is present in the Dataset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9334" y="704310"/>
            <a:ext cx="925264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data are ordered by object ID, followed by the name of the objects. For each object four compressed files are supplied as follows.</a:t>
            </a:r>
          </a:p>
          <a:p>
            <a:r>
              <a:rPr lang="en-US" b="1" dirty="0"/>
              <a:t>The ‘</a:t>
            </a:r>
            <a:r>
              <a:rPr lang="en-US" b="1" dirty="0" err="1"/>
              <a:t>berkeley_processed</a:t>
            </a:r>
            <a:r>
              <a:rPr lang="en-US" b="1" dirty="0"/>
              <a:t>’ file contains the following: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a point cloud in .ply extension obtained by merging the data acquired from all the viewpoints;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Poisson meshes;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TSDF meshes.</a:t>
            </a:r>
          </a:p>
          <a:p>
            <a:pPr lvl="1"/>
            <a:endParaRPr lang="en-US" dirty="0"/>
          </a:p>
          <a:p>
            <a:r>
              <a:rPr lang="en-US" b="1" dirty="0"/>
              <a:t>The ‘</a:t>
            </a:r>
            <a:r>
              <a:rPr lang="en-US" b="1" dirty="0" err="1"/>
              <a:t>berkeley_rgb_highres</a:t>
            </a:r>
            <a:r>
              <a:rPr lang="en-US" b="1" dirty="0"/>
              <a:t>’ file contains the following: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600 images with 12.2 megapixel resolution in 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smtClean="0"/>
              <a:t>The </a:t>
            </a:r>
            <a:r>
              <a:rPr lang="en-US" dirty="0"/>
              <a:t>pose of the RGB camera for each image in Hierarchical Data Format (HDF5; </a:t>
            </a:r>
            <a:r>
              <a:rPr lang="en-US" dirty="0">
                <a:hlinkClick r:id="rId2"/>
              </a:rPr>
              <a:t>The HDF Group, 2016</a:t>
            </a:r>
            <a:r>
              <a:rPr lang="en-US" dirty="0"/>
              <a:t>) with ‘.h5’ extension 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smtClean="0"/>
              <a:t>Camera </a:t>
            </a:r>
            <a:r>
              <a:rPr lang="en-US" dirty="0"/>
              <a:t>intrinsic parameters in HDF5 and JSON formats;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Segmentation masks in ‘.</a:t>
            </a:r>
            <a:r>
              <a:rPr lang="en-US" dirty="0" err="1"/>
              <a:t>pbm</a:t>
            </a:r>
            <a:r>
              <a:rPr lang="en-US" dirty="0"/>
              <a:t>’ format.</a:t>
            </a:r>
          </a:p>
          <a:p>
            <a:pPr lvl="1"/>
            <a:endParaRPr lang="en-US" dirty="0"/>
          </a:p>
          <a:p>
            <a:r>
              <a:rPr lang="en-US" b="1" dirty="0"/>
              <a:t>The ‘</a:t>
            </a:r>
            <a:r>
              <a:rPr lang="en-US" b="1" dirty="0" err="1"/>
              <a:t>berkeley_rgbd</a:t>
            </a:r>
            <a:r>
              <a:rPr lang="en-US" b="1" dirty="0"/>
              <a:t>’ file contains the following:</a:t>
            </a:r>
          </a:p>
          <a:p>
            <a:pPr lvl="1"/>
            <a:r>
              <a:rPr lang="en-US" dirty="0"/>
              <a:t>1) 600 RGB-D images in HDF5 format;</a:t>
            </a:r>
          </a:p>
          <a:p>
            <a:pPr lvl="1"/>
            <a:r>
              <a:rPr lang="en-US" dirty="0"/>
              <a:t>2) The pose of the RGB-D camera in HDF5 and JSON format for each image;</a:t>
            </a:r>
          </a:p>
          <a:p>
            <a:pPr lvl="1"/>
            <a:r>
              <a:rPr lang="en-US" dirty="0"/>
              <a:t>camera intrinsic parameters in HDF5 and JSON formats;</a:t>
            </a:r>
          </a:p>
          <a:p>
            <a:pPr lvl="1"/>
            <a:r>
              <a:rPr lang="en-US" dirty="0"/>
              <a:t>3) Segmentation masks in ‘.</a:t>
            </a:r>
            <a:r>
              <a:rPr lang="en-US" dirty="0" err="1"/>
              <a:t>pbm</a:t>
            </a:r>
            <a:r>
              <a:rPr lang="en-US" dirty="0"/>
              <a:t>’ format.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4857-3780-478D-87BD-22AAA8ED8B4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88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&#10;                        figure&#10;                  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498" y="577552"/>
            <a:ext cx="3112725" cy="48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&#10;                        figure&#10;                   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870" y="973451"/>
            <a:ext cx="476250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82709" y="5124261"/>
            <a:ext cx="4372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A Canon Rebel T3 RGB camera and </a:t>
            </a:r>
            <a:r>
              <a:rPr lang="en-US" sz="1200" dirty="0" err="1"/>
              <a:t>PrimeSense</a:t>
            </a:r>
            <a:r>
              <a:rPr lang="en-US" sz="1200" dirty="0"/>
              <a:t>         Carmine 1.08 RGB-D sensor pair mounted together.</a:t>
            </a:r>
            <a:endParaRPr lang="en-IN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8446882" y="5636160"/>
            <a:ext cx="2370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BigBIRD</a:t>
            </a:r>
            <a:r>
              <a:rPr lang="en-US" sz="1200" dirty="0"/>
              <a:t> Scanning Rig and viewpoints of the five cameras.</a:t>
            </a:r>
            <a:endParaRPr lang="en-I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4857-3780-478D-87BD-22AAA8ED8B4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11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YCB Models in Gazeb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21" y="1041057"/>
            <a:ext cx="7894622" cy="456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4857-3780-478D-87BD-22AAA8ED8B4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97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ure 1 from Kinematic calibration of manipulator using single laser  pointer | Semantic Scho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133" y="1542452"/>
            <a:ext cx="54864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866565" y="2679033"/>
            <a:ext cx="577515" cy="417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3" name="Rectangle 2"/>
          <p:cNvSpPr/>
          <p:nvPr/>
        </p:nvSpPr>
        <p:spPr>
          <a:xfrm>
            <a:off x="7940842" y="2101516"/>
            <a:ext cx="593558" cy="3529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772401" y="3801979"/>
            <a:ext cx="24062" cy="80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77978" y="408071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MANIPULATOR , CAMERA , OBJECT COORDINATE RELATIONSHIP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4857-3780-478D-87BD-22AAA8ED8B4E}" type="slidenum">
              <a:rPr lang="en-IN" smtClean="0"/>
              <a:t>9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9345336" y="1325461"/>
            <a:ext cx="2365695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{ M } – Gripper frame of reference</a:t>
            </a:r>
          </a:p>
          <a:p>
            <a:endParaRPr lang="en-US" dirty="0" smtClean="0"/>
          </a:p>
          <a:p>
            <a:r>
              <a:rPr lang="en-US" dirty="0" smtClean="0"/>
              <a:t>{ C } – Camera frame of reference</a:t>
            </a:r>
          </a:p>
          <a:p>
            <a:endParaRPr lang="en-US" dirty="0" smtClean="0"/>
          </a:p>
          <a:p>
            <a:r>
              <a:rPr lang="en-US" dirty="0" smtClean="0"/>
              <a:t> { B } – Base frame of manipulator</a:t>
            </a:r>
          </a:p>
          <a:p>
            <a:endParaRPr lang="en-US" dirty="0" smtClean="0"/>
          </a:p>
          <a:p>
            <a:r>
              <a:rPr lang="en-US" dirty="0" smtClean="0"/>
              <a:t>{ O } – Object frame of reference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731391" y="4152550"/>
            <a:ext cx="45300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B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7281645" y="4206290"/>
            <a:ext cx="402672" cy="40431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509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116</TotalTime>
  <Words>423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3</vt:lpstr>
      <vt:lpstr>Wisp</vt:lpstr>
      <vt:lpstr>GRASP LOCALIZATION BASED ON VISION BASED DEEP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Deep Learning model</vt:lpstr>
      <vt:lpstr>PowerPoint Presentation</vt:lpstr>
      <vt:lpstr>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GRASP LOCALIZATION BASED ON VISION BASED DEEP LEARNING</dc:title>
  <dc:creator>harik</dc:creator>
  <cp:lastModifiedBy>harik</cp:lastModifiedBy>
  <cp:revision>16</cp:revision>
  <dcterms:created xsi:type="dcterms:W3CDTF">2021-07-24T16:34:47Z</dcterms:created>
  <dcterms:modified xsi:type="dcterms:W3CDTF">2021-07-26T08:14:11Z</dcterms:modified>
</cp:coreProperties>
</file>