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59828480"/>
        <c:axId val="61808640"/>
      </c:barChart>
      <c:catAx>
        <c:axId val="59828480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08640"/>
        <c:crosses val="autoZero"/>
        <c:auto val="1"/>
        <c:lblAlgn val="ctr"/>
        <c:lblOffset val="100"/>
      </c:catAx>
      <c:valAx>
        <c:axId val="618086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2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S. HARI KRISHNAN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312212639</a:t>
            </a:r>
            <a:r>
              <a:rPr lang="en-US" sz="2400" smtClean="0"/>
              <a:t>/D0946B73434E98084DF4868BFF6D4DF2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454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19</cp:revision>
  <dcterms:created xsi:type="dcterms:W3CDTF">2024-03-29T15:07:00Z</dcterms:created>
  <dcterms:modified xsi:type="dcterms:W3CDTF">2024-09-11T05:21:42Z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