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76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5791C-2917-4DD7-9501-426D7C0FC4D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4FE91-4296-4FF6-85D9-5586475C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6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Krishnan29MR/Generative_AI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arikrishnan2980@gmail.co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486025" y="39679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7312" y="2848047"/>
            <a:ext cx="8305800" cy="30226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/>
              <a:t>Image Reconstruction using Autoencoder Neural </a:t>
            </a:r>
            <a:r>
              <a:rPr lang="en-US" sz="3200" dirty="0" smtClean="0"/>
              <a:t>Network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32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 </a:t>
            </a:r>
            <a:r>
              <a:rPr lang="en-US" sz="3200" dirty="0" smtClean="0">
                <a:latin typeface="Trebuchet MS"/>
                <a:cs typeface="Trebuchet MS"/>
              </a:rPr>
              <a:t>                                     By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 </a:t>
            </a:r>
            <a:r>
              <a:rPr lang="en-US" sz="3200" dirty="0" smtClean="0">
                <a:latin typeface="Trebuchet MS"/>
                <a:cs typeface="Trebuchet MS"/>
              </a:rPr>
              <a:t>                                     HARIKRISHNAN M R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 rot="10800000" flipV="1">
            <a:off x="1066800" y="1540852"/>
            <a:ext cx="7162800" cy="269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trained auto-encoder successfully learned a compact representation of CIFAR-10 images, enabling high-quality reconstruction.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inspection of original and reconstructed images demonstrates the effectiveness of the auto-encoder in capturing essential features and producing faithful reconstructions with minimal loss of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0" y="0"/>
            <a:ext cx="5837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7924" y="552664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GITHUB LINK: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8076" y="5969350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https://github.com/HariKrishnan29MR/Generative_AI.git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5" name="TextBox 24"/>
          <p:cNvSpPr txBox="1"/>
          <p:nvPr/>
        </p:nvSpPr>
        <p:spPr>
          <a:xfrm>
            <a:off x="1747837" y="2514704"/>
            <a:ext cx="77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HARIKRISHNAN M R</a:t>
            </a:r>
          </a:p>
          <a:p>
            <a:r>
              <a:rPr lang="en-US" dirty="0" smtClean="0"/>
              <a:t>B.TECH INFORMATION TECHNOLOGY</a:t>
            </a:r>
          </a:p>
          <a:p>
            <a:r>
              <a:rPr lang="en-US" dirty="0" smtClean="0"/>
              <a:t>MEENAKSHI SUNDARARAJN ENGINEERING COLLEGE </a:t>
            </a:r>
          </a:p>
          <a:p>
            <a:r>
              <a:rPr lang="en-US" dirty="0" smtClean="0">
                <a:hlinkClick r:id="rId2"/>
              </a:rPr>
              <a:t>harikrishnan2980@gmail.com</a:t>
            </a:r>
            <a:endParaRPr lang="en-US" dirty="0" smtClean="0"/>
          </a:p>
          <a:p>
            <a:r>
              <a:rPr lang="en-US" dirty="0" smtClean="0"/>
              <a:t>NM ID - F4AA0AECD6F59FC864E4FCCB6B03A3B1</a:t>
            </a:r>
            <a:endParaRPr lang="en-US" dirty="0"/>
          </a:p>
          <a:p>
            <a:r>
              <a:rPr lang="en-US" dirty="0" smtClean="0"/>
              <a:t>ZONE III- CHENNAI-III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-15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385444"/>
            <a:ext cx="304800" cy="112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32229" y="2526861"/>
            <a:ext cx="7684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WHO ARE THE 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SOLUTION AND ITS PREPOSITION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WOW IN YOUR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1089746" y="2233369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problem revolves around the need for efficient image reconstruction techniques that can handle complex datasets like CIFAR-10, which contains high-dimensional RGB images. Traditional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compression </a:t>
            </a:r>
            <a:r>
              <a:rPr lang="en-US" dirty="0"/>
              <a:t>methods may not be optimal for such datasets, and manual feature engineering for image reconstruction can be tedious and may not capture all the relevant information in the images.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66909" y="234834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362200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aims to utilize </a:t>
            </a:r>
            <a:r>
              <a:rPr lang="en-US" dirty="0" smtClean="0"/>
              <a:t>- </a:t>
            </a:r>
            <a:r>
              <a:rPr lang="en-US" dirty="0"/>
              <a:t>neural networks to reconstruct images from the CIFAR-10 dataset.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Auto-encoders </a:t>
            </a:r>
            <a:r>
              <a:rPr lang="en-US" dirty="0"/>
              <a:t>are a type of unsupervised learning neural network that learns to encode data and then reconstruct it as accurately as possible. By training an </a:t>
            </a:r>
            <a:r>
              <a:rPr lang="en-US" dirty="0" smtClean="0"/>
              <a:t>auto-encoder </a:t>
            </a:r>
            <a:r>
              <a:rPr lang="en-US" dirty="0"/>
              <a:t>on CIFAR-10 images, we can generate a compact representation of the data that captures the essential features required for reconstruction.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28194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end users of this project could be anyone dealing with image processing tasks, such as researchers, developers working on computer vision applications, or enthusiasts interested in exploring neural network-based image reconstruction techniques.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23562" y="134588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952750" y="1514733"/>
            <a:ext cx="640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</a:t>
            </a:r>
            <a:r>
              <a:rPr lang="en-US" dirty="0"/>
              <a:t> The proposed solution involves training an </a:t>
            </a:r>
            <a:r>
              <a:rPr lang="en-US" dirty="0" smtClean="0"/>
              <a:t>auto-encoder </a:t>
            </a:r>
            <a:r>
              <a:rPr lang="en-US" dirty="0"/>
              <a:t>neural network on the CIFAR-10 dataset to learn a compressed representation of the images. This compressed representation can then be used to reconstruct the original images with minimal loss of information.</a:t>
            </a:r>
          </a:p>
          <a:p>
            <a:r>
              <a:rPr lang="en-US" b="1" dirty="0"/>
              <a:t>Value Proposition:</a:t>
            </a:r>
            <a:endParaRPr lang="en-US" dirty="0"/>
          </a:p>
          <a:p>
            <a:pPr lvl="1"/>
            <a:r>
              <a:rPr lang="en-US" b="1" dirty="0"/>
              <a:t>Efficiency:</a:t>
            </a:r>
            <a:r>
              <a:rPr lang="en-US" dirty="0"/>
              <a:t> Autoencoder-based reconstruction provides a more efficient and automated solution compared to manual feature engineering methods.</a:t>
            </a:r>
          </a:p>
          <a:p>
            <a:pPr lvl="1"/>
            <a:r>
              <a:rPr lang="en-US" b="1" dirty="0"/>
              <a:t>Quality Reconstruction:</a:t>
            </a:r>
            <a:r>
              <a:rPr lang="en-US" dirty="0"/>
              <a:t> </a:t>
            </a:r>
            <a:r>
              <a:rPr lang="en-US" dirty="0" smtClean="0"/>
              <a:t>Auto-encoders </a:t>
            </a:r>
            <a:r>
              <a:rPr lang="en-US" dirty="0"/>
              <a:t>can capture intricate features in the data, leading to high-quality reconstructions.</a:t>
            </a:r>
          </a:p>
          <a:p>
            <a:pPr lvl="1"/>
            <a:r>
              <a:rPr lang="en-US" b="1" dirty="0"/>
              <a:t>Generalizability:</a:t>
            </a:r>
            <a:r>
              <a:rPr lang="en-US" dirty="0"/>
              <a:t> Once trained, the </a:t>
            </a:r>
            <a:r>
              <a:rPr lang="en-US" dirty="0" smtClean="0"/>
              <a:t>auto-encoder </a:t>
            </a:r>
            <a:r>
              <a:rPr lang="en-US" dirty="0"/>
              <a:t>can reconstruct images from any dataset similar to CIFAR-10, providing a versatile solution.</a:t>
            </a:r>
          </a:p>
          <a:p>
            <a:pPr lvl="1"/>
            <a:r>
              <a:rPr lang="en-US" b="1" dirty="0"/>
              <a:t>Scalability:</a:t>
            </a:r>
            <a:r>
              <a:rPr lang="en-US" dirty="0"/>
              <a:t> The solution can be scaled to handle larger datasets or different types of images with minimal modifications.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2824727"/>
            <a:ext cx="7239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"wow" factor lies in the ability of the </a:t>
            </a:r>
            <a:r>
              <a:rPr lang="en-US" sz="2000" dirty="0" smtClean="0"/>
              <a:t>auto-encoder </a:t>
            </a:r>
            <a:r>
              <a:rPr lang="en-US" sz="2000" dirty="0"/>
              <a:t>to learn complex features and reconstruct images with impressive fidelity, even from highly dimensional datasets like CIFAR-10.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Additionally, the solution's versatility allows it to adapt to various image processing tasks beyond simple reconstruction, such as </a:t>
            </a:r>
            <a:r>
              <a:rPr lang="en-US" sz="2000" dirty="0" err="1"/>
              <a:t>denoising</a:t>
            </a:r>
            <a:r>
              <a:rPr lang="en-US" sz="2000" dirty="0"/>
              <a:t>, </a:t>
            </a:r>
            <a:r>
              <a:rPr lang="en-US" sz="2000" dirty="0" err="1"/>
              <a:t>inpainting</a:t>
            </a:r>
            <a:r>
              <a:rPr lang="en-US" sz="2000" dirty="0"/>
              <a:t>, and feature extraction.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3417331"/>
            <a:ext cx="170876" cy="300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0800000" flipV="1">
            <a:off x="1066800" y="2211262"/>
            <a:ext cx="77723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The model architecture consists of an input layer, a dense encoding layer with </a:t>
            </a:r>
            <a:r>
              <a:rPr lang="en-US" sz="2400" dirty="0" err="1"/>
              <a:t>ReLU</a:t>
            </a:r>
            <a:r>
              <a:rPr lang="en-US" sz="2400" dirty="0"/>
              <a:t> activation, and a dense decoding layer with sigmoid activation. The encoding dimension is set to 128.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The model is trained using the Adam optimizer and binary cross-entropy loss for 50 epochs with a batch size of 256.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539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9</cp:revision>
  <dcterms:created xsi:type="dcterms:W3CDTF">2024-04-05T08:11:27Z</dcterms:created>
  <dcterms:modified xsi:type="dcterms:W3CDTF">2024-04-05T09:30:18Z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