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bagFxGvEVy4/ltI8J/CYNcms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22" Type="http://schemas.openxmlformats.org/officeDocument/2006/relationships/font" Target="fonts/GillSans-regular.fntdata"/><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4982e36c3549e49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982e36c3549e49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3b527da330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3b527da33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3b527da330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3b527da3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12"/>
          <p:cNvGrpSpPr/>
          <p:nvPr/>
        </p:nvGrpSpPr>
        <p:grpSpPr>
          <a:xfrm>
            <a:off x="-329674" y="-59376"/>
            <a:ext cx="12515851" cy="6923799"/>
            <a:chOff x="-329674" y="-51881"/>
            <a:chExt cx="12515851" cy="6923799"/>
          </a:xfrm>
        </p:grpSpPr>
        <p:sp>
          <p:nvSpPr>
            <p:cNvPr id="13" name="Google Shape;13;p12"/>
            <p:cNvSpPr/>
            <p:nvPr/>
          </p:nvSpPr>
          <p:spPr>
            <a:xfrm>
              <a:off x="-329674" y="1298404"/>
              <a:ext cx="9702801" cy="5573511"/>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2"/>
            <p:cNvSpPr/>
            <p:nvPr/>
          </p:nvSpPr>
          <p:spPr>
            <a:xfrm>
              <a:off x="670451" y="2018236"/>
              <a:ext cx="7373937" cy="4848891"/>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251351" y="1788400"/>
              <a:ext cx="8035927" cy="5083517"/>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1061" y="549842"/>
              <a:ext cx="10334628" cy="6322076"/>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2"/>
            <p:cNvSpPr/>
            <p:nvPr/>
          </p:nvSpPr>
          <p:spPr>
            <a:xfrm>
              <a:off x="-1061" y="-51881"/>
              <a:ext cx="11091860" cy="6923797"/>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2"/>
            <p:cNvSpPr/>
            <p:nvPr/>
          </p:nvSpPr>
          <p:spPr>
            <a:xfrm>
              <a:off x="5426601" y="5579"/>
              <a:ext cx="5788026" cy="6847185"/>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2"/>
            <p:cNvSpPr/>
            <p:nvPr/>
          </p:nvSpPr>
          <p:spPr>
            <a:xfrm>
              <a:off x="5821889" y="5579"/>
              <a:ext cx="5587999" cy="6866338"/>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2"/>
            <p:cNvSpPr/>
            <p:nvPr/>
          </p:nvSpPr>
          <p:spPr>
            <a:xfrm>
              <a:off x="6012389" y="5579"/>
              <a:ext cx="5497514" cy="6866338"/>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2"/>
            <p:cNvSpPr/>
            <p:nvPr/>
          </p:nvSpPr>
          <p:spPr>
            <a:xfrm>
              <a:off x="6210826" y="790"/>
              <a:ext cx="5522914" cy="6871128"/>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2"/>
            <p:cNvSpPr/>
            <p:nvPr/>
          </p:nvSpPr>
          <p:spPr>
            <a:xfrm>
              <a:off x="6463239" y="5579"/>
              <a:ext cx="5413376" cy="6866338"/>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2"/>
            <p:cNvSpPr/>
            <p:nvPr/>
          </p:nvSpPr>
          <p:spPr>
            <a:xfrm>
              <a:off x="6877576" y="5579"/>
              <a:ext cx="5037138" cy="6861551"/>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12"/>
          <p:cNvGrpSpPr/>
          <p:nvPr/>
        </p:nvGrpSpPr>
        <p:grpSpPr>
          <a:xfrm>
            <a:off x="1669293" y="1186483"/>
            <a:ext cx="8848449" cy="4477933"/>
            <a:chOff x="1669293" y="1186483"/>
            <a:chExt cx="8848449" cy="4477933"/>
          </a:xfrm>
        </p:grpSpPr>
        <p:sp>
          <p:nvSpPr>
            <p:cNvPr id="33" name="Google Shape;33;p12"/>
            <p:cNvSpPr/>
            <p:nvPr/>
          </p:nvSpPr>
          <p:spPr>
            <a:xfrm>
              <a:off x="1674042" y="1186483"/>
              <a:ext cx="8843700" cy="716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2"/>
            <p:cNvSpPr/>
            <p:nvPr/>
          </p:nvSpPr>
          <p:spPr>
            <a:xfrm rot="10800000">
              <a:off x="5892517" y="5313416"/>
              <a:ext cx="407100" cy="351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2"/>
            <p:cNvSpPr/>
            <p:nvPr/>
          </p:nvSpPr>
          <p:spPr>
            <a:xfrm>
              <a:off x="1669293" y="1991156"/>
              <a:ext cx="8845800" cy="332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2"/>
          <p:cNvSpPr txBox="1"/>
          <p:nvPr>
            <p:ph type="ctrTitle"/>
          </p:nvPr>
        </p:nvSpPr>
        <p:spPr>
          <a:xfrm>
            <a:off x="1759236" y="2075504"/>
            <a:ext cx="8679900" cy="1748700"/>
          </a:xfrm>
          <a:prstGeom prst="rect">
            <a:avLst/>
          </a:prstGeom>
          <a:noFill/>
          <a:ln>
            <a:noFill/>
          </a:ln>
        </p:spPr>
        <p:txBody>
          <a:bodyPr anchorCtr="0" anchor="b" bIns="0" lIns="228600" spcFirstLastPara="1" rIns="228600" wrap="square" tIns="228600">
            <a:normAutofit/>
          </a:bodyPr>
          <a:lstStyle>
            <a:lvl1pPr lvl="0" rtl="0" algn="ctr">
              <a:lnSpc>
                <a:spcPct val="80000"/>
              </a:lnSpc>
              <a:spcBef>
                <a:spcPts val="0"/>
              </a:spcBef>
              <a:spcAft>
                <a:spcPts val="0"/>
              </a:spcAft>
              <a:buClr>
                <a:srgbClr val="FFFEFF"/>
              </a:buClr>
              <a:buSzPts val="5400"/>
              <a:buFont typeface="Calibri"/>
              <a:buNone/>
              <a:defRPr sz="5400">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 name="Google Shape;37;p12"/>
          <p:cNvSpPr txBox="1"/>
          <p:nvPr>
            <p:ph idx="1" type="subTitle"/>
          </p:nvPr>
        </p:nvSpPr>
        <p:spPr>
          <a:xfrm>
            <a:off x="1759237" y="3906266"/>
            <a:ext cx="8673300" cy="1322700"/>
          </a:xfrm>
          <a:prstGeom prst="rect">
            <a:avLst/>
          </a:prstGeom>
          <a:noFill/>
          <a:ln>
            <a:noFill/>
          </a:ln>
        </p:spPr>
        <p:txBody>
          <a:bodyPr anchorCtr="0" anchor="t" bIns="45700" lIns="91425" spcFirstLastPara="1" rIns="91425" wrap="square" tIns="0">
            <a:normAutofit/>
          </a:bodyPr>
          <a:lstStyle>
            <a:lvl1pPr lvl="0" rtl="0" algn="ctr">
              <a:lnSpc>
                <a:spcPct val="100000"/>
              </a:lnSpc>
              <a:spcBef>
                <a:spcPts val="1000"/>
              </a:spcBef>
              <a:spcAft>
                <a:spcPts val="0"/>
              </a:spcAft>
              <a:buSzPts val="1980"/>
              <a:buNone/>
              <a:defRPr b="0" sz="1800">
                <a:solidFill>
                  <a:srgbClr val="FFFEFF"/>
                </a:solidFill>
              </a:defRPr>
            </a:lvl1pPr>
            <a:lvl2pPr lvl="1" rtl="0" algn="ctr">
              <a:lnSpc>
                <a:spcPct val="120000"/>
              </a:lnSpc>
              <a:spcBef>
                <a:spcPts val="500"/>
              </a:spcBef>
              <a:spcAft>
                <a:spcPts val="0"/>
              </a:spcAft>
              <a:buSzPts val="1980"/>
              <a:buNone/>
              <a:defRPr sz="1800"/>
            </a:lvl2pPr>
            <a:lvl3pPr lvl="2" rtl="0" algn="ctr">
              <a:lnSpc>
                <a:spcPct val="120000"/>
              </a:lnSpc>
              <a:spcBef>
                <a:spcPts val="500"/>
              </a:spcBef>
              <a:spcAft>
                <a:spcPts val="0"/>
              </a:spcAft>
              <a:buSzPts val="1980"/>
              <a:buNone/>
              <a:defRPr sz="1800"/>
            </a:lvl3pPr>
            <a:lvl4pPr lvl="3" rtl="0" algn="ctr">
              <a:lnSpc>
                <a:spcPct val="120000"/>
              </a:lnSpc>
              <a:spcBef>
                <a:spcPts val="500"/>
              </a:spcBef>
              <a:spcAft>
                <a:spcPts val="0"/>
              </a:spcAft>
              <a:buSzPts val="1760"/>
              <a:buNone/>
              <a:defRPr sz="1600"/>
            </a:lvl4pPr>
            <a:lvl5pPr lvl="4" rtl="0" algn="ctr">
              <a:lnSpc>
                <a:spcPct val="120000"/>
              </a:lnSpc>
              <a:spcBef>
                <a:spcPts val="500"/>
              </a:spcBef>
              <a:spcAft>
                <a:spcPts val="0"/>
              </a:spcAft>
              <a:buSzPts val="1760"/>
              <a:buNone/>
              <a:defRPr sz="1600"/>
            </a:lvl5pPr>
            <a:lvl6pPr lvl="5" rtl="0" algn="ctr">
              <a:lnSpc>
                <a:spcPct val="120000"/>
              </a:lnSpc>
              <a:spcBef>
                <a:spcPts val="500"/>
              </a:spcBef>
              <a:spcAft>
                <a:spcPts val="0"/>
              </a:spcAft>
              <a:buSzPts val="1760"/>
              <a:buNone/>
              <a:defRPr sz="1600"/>
            </a:lvl6pPr>
            <a:lvl7pPr lvl="6" rtl="0" algn="ctr">
              <a:lnSpc>
                <a:spcPct val="120000"/>
              </a:lnSpc>
              <a:spcBef>
                <a:spcPts val="500"/>
              </a:spcBef>
              <a:spcAft>
                <a:spcPts val="0"/>
              </a:spcAft>
              <a:buSzPts val="1760"/>
              <a:buNone/>
              <a:defRPr sz="1600"/>
            </a:lvl7pPr>
            <a:lvl8pPr lvl="7" rtl="0" algn="ctr">
              <a:lnSpc>
                <a:spcPct val="120000"/>
              </a:lnSpc>
              <a:spcBef>
                <a:spcPts val="500"/>
              </a:spcBef>
              <a:spcAft>
                <a:spcPts val="0"/>
              </a:spcAft>
              <a:buSzPts val="1760"/>
              <a:buNone/>
              <a:defRPr sz="1600"/>
            </a:lvl8pPr>
            <a:lvl9pPr lvl="8" rtl="0" algn="ctr">
              <a:lnSpc>
                <a:spcPct val="120000"/>
              </a:lnSpc>
              <a:spcBef>
                <a:spcPts val="500"/>
              </a:spcBef>
              <a:spcAft>
                <a:spcPts val="0"/>
              </a:spcAft>
              <a:buSzPts val="1760"/>
              <a:buNone/>
              <a:defRPr sz="1600"/>
            </a:lvl9pPr>
          </a:lstStyle>
          <a:p/>
        </p:txBody>
      </p:sp>
      <p:sp>
        <p:nvSpPr>
          <p:cNvPr id="38" name="Google Shape;38;p12"/>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12"/>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12"/>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0" name="Shape 270"/>
        <p:cNvGrpSpPr/>
        <p:nvPr/>
      </p:nvGrpSpPr>
      <p:grpSpPr>
        <a:xfrm>
          <a:off x="0" y="0"/>
          <a:ext cx="0" cy="0"/>
          <a:chOff x="0" y="0"/>
          <a:chExt cx="0" cy="0"/>
        </a:xfrm>
      </p:grpSpPr>
      <p:grpSp>
        <p:nvGrpSpPr>
          <p:cNvPr id="271" name="Google Shape;271;p21"/>
          <p:cNvGrpSpPr/>
          <p:nvPr/>
        </p:nvGrpSpPr>
        <p:grpSpPr>
          <a:xfrm>
            <a:off x="-417513" y="0"/>
            <a:ext cx="12584114" cy="6853238"/>
            <a:chOff x="-417513" y="0"/>
            <a:chExt cx="12584114" cy="6853238"/>
          </a:xfrm>
        </p:grpSpPr>
        <p:sp>
          <p:nvSpPr>
            <p:cNvPr id="272" name="Google Shape;272;p21"/>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21"/>
          <p:cNvGrpSpPr/>
          <p:nvPr/>
        </p:nvGrpSpPr>
        <p:grpSpPr>
          <a:xfrm>
            <a:off x="800144" y="1699589"/>
            <a:ext cx="3674592" cy="3470421"/>
            <a:chOff x="697883" y="1816768"/>
            <a:chExt cx="3674592" cy="3470421"/>
          </a:xfrm>
        </p:grpSpPr>
        <p:sp>
          <p:nvSpPr>
            <p:cNvPr id="294" name="Google Shape;294;p21"/>
            <p:cNvSpPr/>
            <p:nvPr/>
          </p:nvSpPr>
          <p:spPr>
            <a:xfrm>
              <a:off x="697883" y="1816768"/>
              <a:ext cx="36744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rot="10800000">
              <a:off x="2380312" y="5014789"/>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704075" y="2392840"/>
              <a:ext cx="3668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1"/>
          <p:cNvSpPr txBox="1"/>
          <p:nvPr>
            <p:ph type="title"/>
          </p:nvPr>
        </p:nvSpPr>
        <p:spPr>
          <a:xfrm>
            <a:off x="888632" y="2349925"/>
            <a:ext cx="3501300" cy="2456400"/>
          </a:xfrm>
          <a:prstGeom prst="rect">
            <a:avLst/>
          </a:prstGeom>
          <a:noFill/>
          <a:ln>
            <a:noFill/>
          </a:ln>
        </p:spPr>
        <p:txBody>
          <a:bodyPr anchorCtr="0" anchor="ctr" bIns="228600" lIns="228600" spcFirstLastPara="1" rIns="228600" wrap="square" tIns="228600">
            <a:normAutofit/>
          </a:bodyPr>
          <a:lstStyle>
            <a:lvl1pPr lvl="0" rtl="0" algn="ctr">
              <a:lnSpc>
                <a:spcPct val="85000"/>
              </a:lnSpc>
              <a:spcBef>
                <a:spcPts val="0"/>
              </a:spcBef>
              <a:spcAft>
                <a:spcPts val="0"/>
              </a:spcAft>
              <a:buClr>
                <a:srgbClr val="FFFEFF"/>
              </a:buClr>
              <a:buSzPts val="4000"/>
              <a:buFont typeface="Calibri"/>
              <a:buNone/>
              <a:defRPr>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8" name="Google Shape;298;p21"/>
          <p:cNvSpPr txBox="1"/>
          <p:nvPr>
            <p:ph idx="1" type="body"/>
          </p:nvPr>
        </p:nvSpPr>
        <p:spPr>
          <a:xfrm rot="5400000">
            <a:off x="5618868" y="285769"/>
            <a:ext cx="5257200" cy="6275100"/>
          </a:xfrm>
          <a:prstGeom prst="rect">
            <a:avLst/>
          </a:prstGeom>
          <a:noFill/>
          <a:ln>
            <a:noFill/>
          </a:ln>
        </p:spPr>
        <p:txBody>
          <a:bodyPr anchorCtr="0" anchor="t" bIns="45700" lIns="91425" spcFirstLastPara="1" rIns="91425" wrap="square" tIns="45700">
            <a:norm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500"/>
              </a:spcBef>
              <a:spcAft>
                <a:spcPts val="0"/>
              </a:spcAft>
              <a:buSzPts val="1980"/>
              <a:buChar char="▪"/>
              <a:defRPr/>
            </a:lvl2pPr>
            <a:lvl3pPr indent="-354330" lvl="2" marL="1371600" rtl="0" algn="l">
              <a:lnSpc>
                <a:spcPct val="120000"/>
              </a:lnSpc>
              <a:spcBef>
                <a:spcPts val="500"/>
              </a:spcBef>
              <a:spcAft>
                <a:spcPts val="0"/>
              </a:spcAft>
              <a:buSzPts val="1980"/>
              <a:buChar char="▪"/>
              <a:defRPr/>
            </a:lvl3pPr>
            <a:lvl4pPr indent="-354330" lvl="3" marL="1828800" rtl="0" algn="l">
              <a:lnSpc>
                <a:spcPct val="120000"/>
              </a:lnSpc>
              <a:spcBef>
                <a:spcPts val="500"/>
              </a:spcBef>
              <a:spcAft>
                <a:spcPts val="0"/>
              </a:spcAft>
              <a:buSzPts val="1980"/>
              <a:buChar char="▪"/>
              <a:defRPr/>
            </a:lvl4pPr>
            <a:lvl5pPr indent="-354329" lvl="4" marL="2286000" rtl="0" algn="l">
              <a:lnSpc>
                <a:spcPct val="120000"/>
              </a:lnSpc>
              <a:spcBef>
                <a:spcPts val="500"/>
              </a:spcBef>
              <a:spcAft>
                <a:spcPts val="0"/>
              </a:spcAft>
              <a:buSzPts val="1980"/>
              <a:buChar char="▪"/>
              <a:defRPr/>
            </a:lvl5pPr>
            <a:lvl6pPr indent="-354329" lvl="5" marL="2743200" rtl="0" algn="l">
              <a:lnSpc>
                <a:spcPct val="120000"/>
              </a:lnSpc>
              <a:spcBef>
                <a:spcPts val="500"/>
              </a:spcBef>
              <a:spcAft>
                <a:spcPts val="0"/>
              </a:spcAft>
              <a:buSzPts val="1980"/>
              <a:buChar char="▪"/>
              <a:defRPr/>
            </a:lvl6pPr>
            <a:lvl7pPr indent="-354329" lvl="6" marL="3200400" rtl="0" algn="l">
              <a:lnSpc>
                <a:spcPct val="120000"/>
              </a:lnSpc>
              <a:spcBef>
                <a:spcPts val="500"/>
              </a:spcBef>
              <a:spcAft>
                <a:spcPts val="0"/>
              </a:spcAft>
              <a:buSzPts val="1980"/>
              <a:buChar char="▪"/>
              <a:defRPr/>
            </a:lvl7pPr>
            <a:lvl8pPr indent="-354329" lvl="7" marL="3657600" rtl="0" algn="l">
              <a:lnSpc>
                <a:spcPct val="120000"/>
              </a:lnSpc>
              <a:spcBef>
                <a:spcPts val="500"/>
              </a:spcBef>
              <a:spcAft>
                <a:spcPts val="0"/>
              </a:spcAft>
              <a:buSzPts val="1980"/>
              <a:buChar char="▪"/>
              <a:defRPr/>
            </a:lvl8pPr>
            <a:lvl9pPr indent="-354329" lvl="8" marL="4114800" rtl="0" algn="l">
              <a:lnSpc>
                <a:spcPct val="120000"/>
              </a:lnSpc>
              <a:spcBef>
                <a:spcPts val="500"/>
              </a:spcBef>
              <a:spcAft>
                <a:spcPts val="0"/>
              </a:spcAft>
              <a:buSzPts val="1980"/>
              <a:buChar char="▪"/>
              <a:defRPr/>
            </a:lvl9pPr>
          </a:lstStyle>
          <a:p/>
        </p:txBody>
      </p:sp>
      <p:sp>
        <p:nvSpPr>
          <p:cNvPr id="299" name="Google Shape;299;p21"/>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0" name="Google Shape;300;p21"/>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1" name="Google Shape;301;p21"/>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2" name="Shape 302"/>
        <p:cNvGrpSpPr/>
        <p:nvPr/>
      </p:nvGrpSpPr>
      <p:grpSpPr>
        <a:xfrm>
          <a:off x="0" y="0"/>
          <a:ext cx="0" cy="0"/>
          <a:chOff x="0" y="0"/>
          <a:chExt cx="0" cy="0"/>
        </a:xfrm>
      </p:grpSpPr>
      <p:grpSp>
        <p:nvGrpSpPr>
          <p:cNvPr id="303" name="Google Shape;303;p22"/>
          <p:cNvGrpSpPr/>
          <p:nvPr/>
        </p:nvGrpSpPr>
        <p:grpSpPr>
          <a:xfrm flipH="1">
            <a:off x="0" y="0"/>
            <a:ext cx="12584114" cy="6853238"/>
            <a:chOff x="-417513" y="0"/>
            <a:chExt cx="12584114" cy="6853238"/>
          </a:xfrm>
        </p:grpSpPr>
        <p:sp>
          <p:nvSpPr>
            <p:cNvPr id="304" name="Google Shape;304;p22"/>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22"/>
          <p:cNvGrpSpPr/>
          <p:nvPr/>
        </p:nvGrpSpPr>
        <p:grpSpPr>
          <a:xfrm>
            <a:off x="7718948" y="1699589"/>
            <a:ext cx="3674592" cy="3470421"/>
            <a:chOff x="697883" y="1816768"/>
            <a:chExt cx="3674592" cy="3470421"/>
          </a:xfrm>
        </p:grpSpPr>
        <p:sp>
          <p:nvSpPr>
            <p:cNvPr id="326" name="Google Shape;326;p22"/>
            <p:cNvSpPr/>
            <p:nvPr/>
          </p:nvSpPr>
          <p:spPr>
            <a:xfrm>
              <a:off x="697883" y="1816768"/>
              <a:ext cx="36744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rot="10800000">
              <a:off x="2380312" y="5014789"/>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704075" y="2392840"/>
              <a:ext cx="3668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2"/>
          <p:cNvSpPr txBox="1"/>
          <p:nvPr>
            <p:ph type="title"/>
          </p:nvPr>
        </p:nvSpPr>
        <p:spPr>
          <a:xfrm rot="5400000">
            <a:off x="8329782" y="1827475"/>
            <a:ext cx="2456400" cy="3501300"/>
          </a:xfrm>
          <a:prstGeom prst="rect">
            <a:avLst/>
          </a:prstGeom>
          <a:noFill/>
          <a:ln>
            <a:noFill/>
          </a:ln>
        </p:spPr>
        <p:txBody>
          <a:bodyPr anchorCtr="0" anchor="ctr" bIns="228600" lIns="228600" spcFirstLastPara="1" rIns="228600" wrap="square" tIns="228600">
            <a:normAutofit/>
          </a:bodyPr>
          <a:lstStyle>
            <a:lvl1pPr lvl="0" rtl="0" algn="l">
              <a:lnSpc>
                <a:spcPct val="80000"/>
              </a:lnSpc>
              <a:spcBef>
                <a:spcPts val="0"/>
              </a:spcBef>
              <a:spcAft>
                <a:spcPts val="0"/>
              </a:spcAft>
              <a:buClr>
                <a:srgbClr val="FFFEFF"/>
              </a:buClr>
              <a:buSzPts val="4000"/>
              <a:buFont typeface="Calibri"/>
              <a:buNone/>
              <a:defRPr>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0" name="Google Shape;330;p22"/>
          <p:cNvSpPr txBox="1"/>
          <p:nvPr>
            <p:ph idx="1" type="body"/>
          </p:nvPr>
        </p:nvSpPr>
        <p:spPr>
          <a:xfrm rot="5400000">
            <a:off x="1308519" y="292794"/>
            <a:ext cx="5257200" cy="6268500"/>
          </a:xfrm>
          <a:prstGeom prst="rect">
            <a:avLst/>
          </a:prstGeom>
          <a:noFill/>
          <a:ln>
            <a:noFill/>
          </a:ln>
        </p:spPr>
        <p:txBody>
          <a:bodyPr anchorCtr="0" anchor="t" bIns="45700" lIns="91425" spcFirstLastPara="1" rIns="91425" wrap="square" tIns="45700">
            <a:norm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500"/>
              </a:spcBef>
              <a:spcAft>
                <a:spcPts val="0"/>
              </a:spcAft>
              <a:buSzPts val="1980"/>
              <a:buChar char="▪"/>
              <a:defRPr/>
            </a:lvl2pPr>
            <a:lvl3pPr indent="-354330" lvl="2" marL="1371600" rtl="0" algn="l">
              <a:lnSpc>
                <a:spcPct val="120000"/>
              </a:lnSpc>
              <a:spcBef>
                <a:spcPts val="500"/>
              </a:spcBef>
              <a:spcAft>
                <a:spcPts val="0"/>
              </a:spcAft>
              <a:buSzPts val="1980"/>
              <a:buChar char="▪"/>
              <a:defRPr/>
            </a:lvl3pPr>
            <a:lvl4pPr indent="-354330" lvl="3" marL="1828800" rtl="0" algn="l">
              <a:lnSpc>
                <a:spcPct val="120000"/>
              </a:lnSpc>
              <a:spcBef>
                <a:spcPts val="500"/>
              </a:spcBef>
              <a:spcAft>
                <a:spcPts val="0"/>
              </a:spcAft>
              <a:buSzPts val="1980"/>
              <a:buChar char="▪"/>
              <a:defRPr/>
            </a:lvl4pPr>
            <a:lvl5pPr indent="-354329" lvl="4" marL="2286000" rtl="0" algn="l">
              <a:lnSpc>
                <a:spcPct val="120000"/>
              </a:lnSpc>
              <a:spcBef>
                <a:spcPts val="500"/>
              </a:spcBef>
              <a:spcAft>
                <a:spcPts val="0"/>
              </a:spcAft>
              <a:buSzPts val="1980"/>
              <a:buChar char="▪"/>
              <a:defRPr/>
            </a:lvl5pPr>
            <a:lvl6pPr indent="-354329" lvl="5" marL="2743200" rtl="0" algn="l">
              <a:lnSpc>
                <a:spcPct val="120000"/>
              </a:lnSpc>
              <a:spcBef>
                <a:spcPts val="500"/>
              </a:spcBef>
              <a:spcAft>
                <a:spcPts val="0"/>
              </a:spcAft>
              <a:buSzPts val="1980"/>
              <a:buChar char="▪"/>
              <a:defRPr/>
            </a:lvl6pPr>
            <a:lvl7pPr indent="-354329" lvl="6" marL="3200400" rtl="0" algn="l">
              <a:lnSpc>
                <a:spcPct val="120000"/>
              </a:lnSpc>
              <a:spcBef>
                <a:spcPts val="500"/>
              </a:spcBef>
              <a:spcAft>
                <a:spcPts val="0"/>
              </a:spcAft>
              <a:buSzPts val="1980"/>
              <a:buChar char="▪"/>
              <a:defRPr/>
            </a:lvl7pPr>
            <a:lvl8pPr indent="-354329" lvl="7" marL="3657600" rtl="0" algn="l">
              <a:lnSpc>
                <a:spcPct val="120000"/>
              </a:lnSpc>
              <a:spcBef>
                <a:spcPts val="500"/>
              </a:spcBef>
              <a:spcAft>
                <a:spcPts val="0"/>
              </a:spcAft>
              <a:buSzPts val="1980"/>
              <a:buChar char="▪"/>
              <a:defRPr/>
            </a:lvl8pPr>
            <a:lvl9pPr indent="-354329" lvl="8" marL="4114800" rtl="0" algn="l">
              <a:lnSpc>
                <a:spcPct val="120000"/>
              </a:lnSpc>
              <a:spcBef>
                <a:spcPts val="500"/>
              </a:spcBef>
              <a:spcAft>
                <a:spcPts val="0"/>
              </a:spcAft>
              <a:buSzPts val="1980"/>
              <a:buChar char="▪"/>
              <a:defRPr/>
            </a:lvl9pPr>
          </a:lstStyle>
          <a:p/>
        </p:txBody>
      </p:sp>
      <p:sp>
        <p:nvSpPr>
          <p:cNvPr id="331" name="Google Shape;331;p22"/>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2" name="Google Shape;332;p22"/>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3" name="Google Shape;333;p22"/>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grpSp>
        <p:nvGrpSpPr>
          <p:cNvPr id="42" name="Google Shape;42;p13"/>
          <p:cNvGrpSpPr/>
          <p:nvPr/>
        </p:nvGrpSpPr>
        <p:grpSpPr>
          <a:xfrm>
            <a:off x="-417513" y="0"/>
            <a:ext cx="12584114" cy="6853238"/>
            <a:chOff x="-417513" y="0"/>
            <a:chExt cx="12584114" cy="6853238"/>
          </a:xfrm>
        </p:grpSpPr>
        <p:sp>
          <p:nvSpPr>
            <p:cNvPr id="43" name="Google Shape;43;p1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13"/>
          <p:cNvGrpSpPr/>
          <p:nvPr/>
        </p:nvGrpSpPr>
        <p:grpSpPr>
          <a:xfrm>
            <a:off x="800144" y="1699589"/>
            <a:ext cx="3674592" cy="3470421"/>
            <a:chOff x="697883" y="1816768"/>
            <a:chExt cx="3674592" cy="3470421"/>
          </a:xfrm>
        </p:grpSpPr>
        <p:sp>
          <p:nvSpPr>
            <p:cNvPr id="65" name="Google Shape;65;p13"/>
            <p:cNvSpPr/>
            <p:nvPr/>
          </p:nvSpPr>
          <p:spPr>
            <a:xfrm>
              <a:off x="697883" y="1816768"/>
              <a:ext cx="36744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10800000">
              <a:off x="2380312" y="5014789"/>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704075" y="2392840"/>
              <a:ext cx="3668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lvl1pPr lvl="0" rtl="0" algn="ctr">
              <a:lnSpc>
                <a:spcPct val="85000"/>
              </a:lnSpc>
              <a:spcBef>
                <a:spcPts val="0"/>
              </a:spcBef>
              <a:spcAft>
                <a:spcPts val="0"/>
              </a:spcAft>
              <a:buClr>
                <a:srgbClr val="FFFEFF"/>
              </a:buClr>
              <a:buSzPts val="4000"/>
              <a:buFont typeface="Calibri"/>
              <a:buNone/>
              <a:defRPr>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3"/>
          <p:cNvSpPr txBox="1"/>
          <p:nvPr>
            <p:ph idx="1" type="body"/>
          </p:nvPr>
        </p:nvSpPr>
        <p:spPr>
          <a:xfrm>
            <a:off x="5118447" y="803186"/>
            <a:ext cx="6282000" cy="5248500"/>
          </a:xfrm>
          <a:prstGeom prst="rect">
            <a:avLst/>
          </a:prstGeom>
          <a:noFill/>
          <a:ln>
            <a:noFill/>
          </a:ln>
        </p:spPr>
        <p:txBody>
          <a:bodyPr anchorCtr="0" anchor="ctr" bIns="45700" lIns="91425" spcFirstLastPara="1" rIns="91425" wrap="square" tIns="45700">
            <a:norm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500"/>
              </a:spcBef>
              <a:spcAft>
                <a:spcPts val="0"/>
              </a:spcAft>
              <a:buSzPts val="1980"/>
              <a:buChar char="▪"/>
              <a:defRPr/>
            </a:lvl2pPr>
            <a:lvl3pPr indent="-354330" lvl="2" marL="1371600" rtl="0" algn="l">
              <a:lnSpc>
                <a:spcPct val="120000"/>
              </a:lnSpc>
              <a:spcBef>
                <a:spcPts val="500"/>
              </a:spcBef>
              <a:spcAft>
                <a:spcPts val="0"/>
              </a:spcAft>
              <a:buSzPts val="1980"/>
              <a:buChar char="▪"/>
              <a:defRPr/>
            </a:lvl3pPr>
            <a:lvl4pPr indent="-354330" lvl="3" marL="1828800" rtl="0" algn="l">
              <a:lnSpc>
                <a:spcPct val="120000"/>
              </a:lnSpc>
              <a:spcBef>
                <a:spcPts val="500"/>
              </a:spcBef>
              <a:spcAft>
                <a:spcPts val="0"/>
              </a:spcAft>
              <a:buSzPts val="1980"/>
              <a:buChar char="▪"/>
              <a:defRPr/>
            </a:lvl4pPr>
            <a:lvl5pPr indent="-354329" lvl="4" marL="2286000" rtl="0" algn="l">
              <a:lnSpc>
                <a:spcPct val="120000"/>
              </a:lnSpc>
              <a:spcBef>
                <a:spcPts val="500"/>
              </a:spcBef>
              <a:spcAft>
                <a:spcPts val="0"/>
              </a:spcAft>
              <a:buSzPts val="1980"/>
              <a:buChar char="▪"/>
              <a:defRPr/>
            </a:lvl5pPr>
            <a:lvl6pPr indent="-354329" lvl="5" marL="2743200" rtl="0" algn="l">
              <a:lnSpc>
                <a:spcPct val="120000"/>
              </a:lnSpc>
              <a:spcBef>
                <a:spcPts val="500"/>
              </a:spcBef>
              <a:spcAft>
                <a:spcPts val="0"/>
              </a:spcAft>
              <a:buSzPts val="1980"/>
              <a:buChar char="▪"/>
              <a:defRPr/>
            </a:lvl6pPr>
            <a:lvl7pPr indent="-354329" lvl="6" marL="3200400" rtl="0" algn="l">
              <a:lnSpc>
                <a:spcPct val="120000"/>
              </a:lnSpc>
              <a:spcBef>
                <a:spcPts val="500"/>
              </a:spcBef>
              <a:spcAft>
                <a:spcPts val="0"/>
              </a:spcAft>
              <a:buSzPts val="1980"/>
              <a:buChar char="▪"/>
              <a:defRPr/>
            </a:lvl7pPr>
            <a:lvl8pPr indent="-354329" lvl="7" marL="3657600" rtl="0" algn="l">
              <a:lnSpc>
                <a:spcPct val="120000"/>
              </a:lnSpc>
              <a:spcBef>
                <a:spcPts val="500"/>
              </a:spcBef>
              <a:spcAft>
                <a:spcPts val="0"/>
              </a:spcAft>
              <a:buSzPts val="1980"/>
              <a:buChar char="▪"/>
              <a:defRPr/>
            </a:lvl8pPr>
            <a:lvl9pPr indent="-354329" lvl="8" marL="4114800" rtl="0" algn="l">
              <a:lnSpc>
                <a:spcPct val="120000"/>
              </a:lnSpc>
              <a:spcBef>
                <a:spcPts val="500"/>
              </a:spcBef>
              <a:spcAft>
                <a:spcPts val="0"/>
              </a:spcAft>
              <a:buSzPts val="1980"/>
              <a:buChar char="▪"/>
              <a:defRPr/>
            </a:lvl9pPr>
          </a:lstStyle>
          <a:p/>
        </p:txBody>
      </p:sp>
      <p:sp>
        <p:nvSpPr>
          <p:cNvPr id="70" name="Google Shape;70;p13"/>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3"/>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3"/>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4"/>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4"/>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4"/>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grpSp>
        <p:nvGrpSpPr>
          <p:cNvPr id="78" name="Google Shape;78;p15"/>
          <p:cNvGrpSpPr/>
          <p:nvPr/>
        </p:nvGrpSpPr>
        <p:grpSpPr>
          <a:xfrm>
            <a:off x="-329674" y="-59376"/>
            <a:ext cx="12515851" cy="6923799"/>
            <a:chOff x="-329674" y="-51881"/>
            <a:chExt cx="12515851" cy="6923799"/>
          </a:xfrm>
        </p:grpSpPr>
        <p:sp>
          <p:nvSpPr>
            <p:cNvPr id="79" name="Google Shape;79;p15"/>
            <p:cNvSpPr/>
            <p:nvPr/>
          </p:nvSpPr>
          <p:spPr>
            <a:xfrm>
              <a:off x="-329674" y="1298404"/>
              <a:ext cx="9702801" cy="5573511"/>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670451" y="2018236"/>
              <a:ext cx="7373937" cy="4848891"/>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251351" y="1788400"/>
              <a:ext cx="8035927" cy="5083517"/>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061" y="549842"/>
              <a:ext cx="10334628" cy="6322076"/>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061" y="-51881"/>
              <a:ext cx="11091860" cy="6923797"/>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5426601" y="5579"/>
              <a:ext cx="5788026" cy="6847185"/>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5821889" y="5579"/>
              <a:ext cx="5587999" cy="6866338"/>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6012389" y="5579"/>
              <a:ext cx="5497514" cy="6866338"/>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210826" y="790"/>
              <a:ext cx="5522914" cy="6871128"/>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6463239" y="5579"/>
              <a:ext cx="5413376" cy="6866338"/>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877576" y="5579"/>
              <a:ext cx="5037138" cy="6861551"/>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5"/>
          <p:cNvGrpSpPr/>
          <p:nvPr/>
        </p:nvGrpSpPr>
        <p:grpSpPr>
          <a:xfrm>
            <a:off x="3259545" y="1186483"/>
            <a:ext cx="5666100" cy="4477933"/>
            <a:chOff x="3259545" y="1186483"/>
            <a:chExt cx="5666100" cy="4477933"/>
          </a:xfrm>
        </p:grpSpPr>
        <p:sp>
          <p:nvSpPr>
            <p:cNvPr id="99" name="Google Shape;99;p15"/>
            <p:cNvSpPr/>
            <p:nvPr/>
          </p:nvSpPr>
          <p:spPr>
            <a:xfrm>
              <a:off x="3259545" y="1186483"/>
              <a:ext cx="5658000" cy="716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10800000">
              <a:off x="5892517" y="5313416"/>
              <a:ext cx="407100" cy="351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3259545" y="1991156"/>
              <a:ext cx="5666100" cy="332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5"/>
          <p:cNvSpPr txBox="1"/>
          <p:nvPr>
            <p:ph type="title"/>
          </p:nvPr>
        </p:nvSpPr>
        <p:spPr>
          <a:xfrm>
            <a:off x="3344216" y="2074730"/>
            <a:ext cx="5490300" cy="1689300"/>
          </a:xfrm>
          <a:prstGeom prst="rect">
            <a:avLst/>
          </a:prstGeom>
          <a:noFill/>
          <a:ln>
            <a:noFill/>
          </a:ln>
        </p:spPr>
        <p:txBody>
          <a:bodyPr anchorCtr="0" anchor="b" bIns="0" lIns="228600" spcFirstLastPara="1" rIns="228600" wrap="square" tIns="228600">
            <a:normAutofit/>
          </a:bodyPr>
          <a:lstStyle>
            <a:lvl1pPr lvl="0" rtl="0" algn="ctr">
              <a:lnSpc>
                <a:spcPct val="85000"/>
              </a:lnSpc>
              <a:spcBef>
                <a:spcPts val="0"/>
              </a:spcBef>
              <a:spcAft>
                <a:spcPts val="0"/>
              </a:spcAft>
              <a:buClr>
                <a:srgbClr val="FFFEFF"/>
              </a:buClr>
              <a:buSzPts val="4400"/>
              <a:buFont typeface="Calibri"/>
              <a:buNone/>
              <a:defRPr sz="4400">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5"/>
          <p:cNvSpPr txBox="1"/>
          <p:nvPr>
            <p:ph idx="1" type="body"/>
          </p:nvPr>
        </p:nvSpPr>
        <p:spPr>
          <a:xfrm>
            <a:off x="3344215" y="3846851"/>
            <a:ext cx="5490300" cy="1383900"/>
          </a:xfrm>
          <a:prstGeom prst="rect">
            <a:avLst/>
          </a:prstGeom>
          <a:noFill/>
          <a:ln>
            <a:noFill/>
          </a:ln>
        </p:spPr>
        <p:txBody>
          <a:bodyPr anchorCtr="0" anchor="t" bIns="45700" lIns="91425" spcFirstLastPara="1" rIns="91425" wrap="square" tIns="0">
            <a:normAutofit/>
          </a:bodyPr>
          <a:lstStyle>
            <a:lvl1pPr indent="-228600" lvl="0" marL="457200" rtl="0" algn="ctr">
              <a:lnSpc>
                <a:spcPct val="120000"/>
              </a:lnSpc>
              <a:spcBef>
                <a:spcPts val="1000"/>
              </a:spcBef>
              <a:spcAft>
                <a:spcPts val="0"/>
              </a:spcAft>
              <a:buSzPts val="1980"/>
              <a:buNone/>
              <a:defRPr sz="1800">
                <a:solidFill>
                  <a:srgbClr val="FFFEFF"/>
                </a:solidFill>
              </a:defRPr>
            </a:lvl1pPr>
            <a:lvl2pPr indent="-228600" lvl="1" marL="914400" rtl="0" algn="l">
              <a:lnSpc>
                <a:spcPct val="120000"/>
              </a:lnSpc>
              <a:spcBef>
                <a:spcPts val="500"/>
              </a:spcBef>
              <a:spcAft>
                <a:spcPts val="0"/>
              </a:spcAft>
              <a:buSzPts val="1980"/>
              <a:buNone/>
              <a:defRPr sz="1800">
                <a:solidFill>
                  <a:srgbClr val="888888"/>
                </a:solidFill>
              </a:defRPr>
            </a:lvl2pPr>
            <a:lvl3pPr indent="-228600" lvl="2" marL="1371600" rtl="0" algn="l">
              <a:lnSpc>
                <a:spcPct val="120000"/>
              </a:lnSpc>
              <a:spcBef>
                <a:spcPts val="500"/>
              </a:spcBef>
              <a:spcAft>
                <a:spcPts val="0"/>
              </a:spcAft>
              <a:buSzPts val="1980"/>
              <a:buNone/>
              <a:defRPr sz="1800">
                <a:solidFill>
                  <a:srgbClr val="888888"/>
                </a:solidFill>
              </a:defRPr>
            </a:lvl3pPr>
            <a:lvl4pPr indent="-228600" lvl="3" marL="1828800" rtl="0" algn="l">
              <a:lnSpc>
                <a:spcPct val="120000"/>
              </a:lnSpc>
              <a:spcBef>
                <a:spcPts val="500"/>
              </a:spcBef>
              <a:spcAft>
                <a:spcPts val="0"/>
              </a:spcAft>
              <a:buSzPts val="1760"/>
              <a:buNone/>
              <a:defRPr sz="1600">
                <a:solidFill>
                  <a:srgbClr val="888888"/>
                </a:solidFill>
              </a:defRPr>
            </a:lvl4pPr>
            <a:lvl5pPr indent="-228600" lvl="4" marL="2286000" rtl="0" algn="l">
              <a:lnSpc>
                <a:spcPct val="120000"/>
              </a:lnSpc>
              <a:spcBef>
                <a:spcPts val="500"/>
              </a:spcBef>
              <a:spcAft>
                <a:spcPts val="0"/>
              </a:spcAft>
              <a:buSzPts val="1760"/>
              <a:buNone/>
              <a:defRPr sz="1600">
                <a:solidFill>
                  <a:srgbClr val="888888"/>
                </a:solidFill>
              </a:defRPr>
            </a:lvl5pPr>
            <a:lvl6pPr indent="-228600" lvl="5" marL="2743200" rtl="0" algn="l">
              <a:lnSpc>
                <a:spcPct val="120000"/>
              </a:lnSpc>
              <a:spcBef>
                <a:spcPts val="500"/>
              </a:spcBef>
              <a:spcAft>
                <a:spcPts val="0"/>
              </a:spcAft>
              <a:buSzPts val="1760"/>
              <a:buNone/>
              <a:defRPr sz="1600">
                <a:solidFill>
                  <a:srgbClr val="888888"/>
                </a:solidFill>
              </a:defRPr>
            </a:lvl6pPr>
            <a:lvl7pPr indent="-228600" lvl="6" marL="3200400" rtl="0" algn="l">
              <a:lnSpc>
                <a:spcPct val="120000"/>
              </a:lnSpc>
              <a:spcBef>
                <a:spcPts val="500"/>
              </a:spcBef>
              <a:spcAft>
                <a:spcPts val="0"/>
              </a:spcAft>
              <a:buSzPts val="1760"/>
              <a:buNone/>
              <a:defRPr sz="1600">
                <a:solidFill>
                  <a:srgbClr val="888888"/>
                </a:solidFill>
              </a:defRPr>
            </a:lvl7pPr>
            <a:lvl8pPr indent="-228600" lvl="7" marL="3657600" rtl="0" algn="l">
              <a:lnSpc>
                <a:spcPct val="120000"/>
              </a:lnSpc>
              <a:spcBef>
                <a:spcPts val="500"/>
              </a:spcBef>
              <a:spcAft>
                <a:spcPts val="0"/>
              </a:spcAft>
              <a:buSzPts val="1760"/>
              <a:buNone/>
              <a:defRPr sz="1600">
                <a:solidFill>
                  <a:srgbClr val="888888"/>
                </a:solidFill>
              </a:defRPr>
            </a:lvl8pPr>
            <a:lvl9pPr indent="-228600" lvl="8" marL="4114800" rtl="0" algn="l">
              <a:lnSpc>
                <a:spcPct val="120000"/>
              </a:lnSpc>
              <a:spcBef>
                <a:spcPts val="500"/>
              </a:spcBef>
              <a:spcAft>
                <a:spcPts val="0"/>
              </a:spcAft>
              <a:buSzPts val="1760"/>
              <a:buNone/>
              <a:defRPr sz="1600">
                <a:solidFill>
                  <a:srgbClr val="888888"/>
                </a:solidFill>
              </a:defRPr>
            </a:lvl9pPr>
          </a:lstStyle>
          <a:p/>
        </p:txBody>
      </p:sp>
      <p:sp>
        <p:nvSpPr>
          <p:cNvPr id="104" name="Google Shape;104;p15"/>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5"/>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5"/>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grpSp>
        <p:nvGrpSpPr>
          <p:cNvPr id="108" name="Google Shape;108;p16"/>
          <p:cNvGrpSpPr/>
          <p:nvPr/>
        </p:nvGrpSpPr>
        <p:grpSpPr>
          <a:xfrm>
            <a:off x="-417513" y="0"/>
            <a:ext cx="12584114" cy="6853238"/>
            <a:chOff x="-417513" y="0"/>
            <a:chExt cx="12584114" cy="6853238"/>
          </a:xfrm>
        </p:grpSpPr>
        <p:sp>
          <p:nvSpPr>
            <p:cNvPr id="109" name="Google Shape;109;p16"/>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6"/>
          <p:cNvGrpSpPr/>
          <p:nvPr/>
        </p:nvGrpSpPr>
        <p:grpSpPr>
          <a:xfrm>
            <a:off x="800144" y="1699589"/>
            <a:ext cx="3674592" cy="3470421"/>
            <a:chOff x="697883" y="1816768"/>
            <a:chExt cx="3674592" cy="3470421"/>
          </a:xfrm>
        </p:grpSpPr>
        <p:sp>
          <p:nvSpPr>
            <p:cNvPr id="131" name="Google Shape;131;p16"/>
            <p:cNvSpPr/>
            <p:nvPr/>
          </p:nvSpPr>
          <p:spPr>
            <a:xfrm>
              <a:off x="697883" y="1816768"/>
              <a:ext cx="36744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10800000">
              <a:off x="2380312" y="5014789"/>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704075" y="2392840"/>
              <a:ext cx="3668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6"/>
          <p:cNvSpPr txBox="1"/>
          <p:nvPr>
            <p:ph type="title"/>
          </p:nvPr>
        </p:nvSpPr>
        <p:spPr>
          <a:xfrm>
            <a:off x="889000" y="2339669"/>
            <a:ext cx="3500700" cy="2470200"/>
          </a:xfrm>
          <a:prstGeom prst="rect">
            <a:avLst/>
          </a:prstGeom>
          <a:noFill/>
          <a:ln>
            <a:noFill/>
          </a:ln>
        </p:spPr>
        <p:txBody>
          <a:bodyPr anchorCtr="0" anchor="ctr" bIns="91425" lIns="91425" spcFirstLastPara="1" rIns="91425" wrap="square" tIns="91425">
            <a:normAutofit/>
          </a:bodyPr>
          <a:lstStyle>
            <a:lvl1pPr lvl="0" rtl="0" algn="ctr">
              <a:lnSpc>
                <a:spcPct val="85000"/>
              </a:lnSpc>
              <a:spcBef>
                <a:spcPts val="0"/>
              </a:spcBef>
              <a:spcAft>
                <a:spcPts val="0"/>
              </a:spcAft>
              <a:buClr>
                <a:srgbClr val="FFFEFF"/>
              </a:buClr>
              <a:buSzPts val="4000"/>
              <a:buFont typeface="Calibri"/>
              <a:buNone/>
              <a:defRPr>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16"/>
          <p:cNvSpPr txBox="1"/>
          <p:nvPr>
            <p:ph idx="1" type="body"/>
          </p:nvPr>
        </p:nvSpPr>
        <p:spPr>
          <a:xfrm>
            <a:off x="5120878" y="803187"/>
            <a:ext cx="6269700" cy="2382600"/>
          </a:xfrm>
          <a:prstGeom prst="rect">
            <a:avLst/>
          </a:prstGeom>
          <a:noFill/>
          <a:ln>
            <a:noFill/>
          </a:ln>
        </p:spPr>
        <p:txBody>
          <a:bodyPr anchorCtr="0" anchor="t" bIns="45700" lIns="91425" spcFirstLastPara="1" rIns="91425" wrap="square" tIns="45700">
            <a:norm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500"/>
              </a:spcBef>
              <a:spcAft>
                <a:spcPts val="0"/>
              </a:spcAft>
              <a:buSzPts val="1980"/>
              <a:buChar char="▪"/>
              <a:defRPr/>
            </a:lvl2pPr>
            <a:lvl3pPr indent="-354330" lvl="2" marL="1371600" rtl="0" algn="l">
              <a:lnSpc>
                <a:spcPct val="120000"/>
              </a:lnSpc>
              <a:spcBef>
                <a:spcPts val="500"/>
              </a:spcBef>
              <a:spcAft>
                <a:spcPts val="0"/>
              </a:spcAft>
              <a:buSzPts val="1980"/>
              <a:buChar char="▪"/>
              <a:defRPr/>
            </a:lvl3pPr>
            <a:lvl4pPr indent="-354330" lvl="3" marL="1828800" rtl="0" algn="l">
              <a:lnSpc>
                <a:spcPct val="120000"/>
              </a:lnSpc>
              <a:spcBef>
                <a:spcPts val="500"/>
              </a:spcBef>
              <a:spcAft>
                <a:spcPts val="0"/>
              </a:spcAft>
              <a:buSzPts val="1980"/>
              <a:buChar char="▪"/>
              <a:defRPr/>
            </a:lvl4pPr>
            <a:lvl5pPr indent="-354329" lvl="4" marL="2286000" rtl="0" algn="l">
              <a:lnSpc>
                <a:spcPct val="120000"/>
              </a:lnSpc>
              <a:spcBef>
                <a:spcPts val="500"/>
              </a:spcBef>
              <a:spcAft>
                <a:spcPts val="0"/>
              </a:spcAft>
              <a:buSzPts val="1980"/>
              <a:buChar char="▪"/>
              <a:defRPr/>
            </a:lvl5pPr>
            <a:lvl6pPr indent="-354329" lvl="5" marL="2743200" rtl="0" algn="l">
              <a:lnSpc>
                <a:spcPct val="120000"/>
              </a:lnSpc>
              <a:spcBef>
                <a:spcPts val="500"/>
              </a:spcBef>
              <a:spcAft>
                <a:spcPts val="0"/>
              </a:spcAft>
              <a:buSzPts val="1980"/>
              <a:buChar char="▪"/>
              <a:defRPr/>
            </a:lvl6pPr>
            <a:lvl7pPr indent="-354329" lvl="6" marL="3200400" rtl="0" algn="l">
              <a:lnSpc>
                <a:spcPct val="120000"/>
              </a:lnSpc>
              <a:spcBef>
                <a:spcPts val="500"/>
              </a:spcBef>
              <a:spcAft>
                <a:spcPts val="0"/>
              </a:spcAft>
              <a:buSzPts val="1980"/>
              <a:buChar char="▪"/>
              <a:defRPr/>
            </a:lvl7pPr>
            <a:lvl8pPr indent="-354329" lvl="7" marL="3657600" rtl="0" algn="l">
              <a:lnSpc>
                <a:spcPct val="120000"/>
              </a:lnSpc>
              <a:spcBef>
                <a:spcPts val="500"/>
              </a:spcBef>
              <a:spcAft>
                <a:spcPts val="0"/>
              </a:spcAft>
              <a:buSzPts val="1980"/>
              <a:buChar char="▪"/>
              <a:defRPr/>
            </a:lvl8pPr>
            <a:lvl9pPr indent="-354329" lvl="8" marL="4114800" rtl="0" algn="l">
              <a:lnSpc>
                <a:spcPct val="120000"/>
              </a:lnSpc>
              <a:spcBef>
                <a:spcPts val="500"/>
              </a:spcBef>
              <a:spcAft>
                <a:spcPts val="0"/>
              </a:spcAft>
              <a:buSzPts val="1980"/>
              <a:buChar char="▪"/>
              <a:defRPr/>
            </a:lvl9pPr>
          </a:lstStyle>
          <a:p/>
        </p:txBody>
      </p:sp>
      <p:sp>
        <p:nvSpPr>
          <p:cNvPr id="136" name="Google Shape;136;p16"/>
          <p:cNvSpPr txBox="1"/>
          <p:nvPr>
            <p:ph idx="2" type="body"/>
          </p:nvPr>
        </p:nvSpPr>
        <p:spPr>
          <a:xfrm>
            <a:off x="5118447" y="3672162"/>
            <a:ext cx="6272100" cy="2383500"/>
          </a:xfrm>
          <a:prstGeom prst="rect">
            <a:avLst/>
          </a:prstGeom>
          <a:noFill/>
          <a:ln>
            <a:noFill/>
          </a:ln>
        </p:spPr>
        <p:txBody>
          <a:bodyPr anchorCtr="0" anchor="t" bIns="45700" lIns="91425" spcFirstLastPara="1" rIns="91425" wrap="square" tIns="45700">
            <a:norm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500"/>
              </a:spcBef>
              <a:spcAft>
                <a:spcPts val="0"/>
              </a:spcAft>
              <a:buSzPts val="1980"/>
              <a:buChar char="▪"/>
              <a:defRPr/>
            </a:lvl2pPr>
            <a:lvl3pPr indent="-354330" lvl="2" marL="1371600" rtl="0" algn="l">
              <a:lnSpc>
                <a:spcPct val="120000"/>
              </a:lnSpc>
              <a:spcBef>
                <a:spcPts val="500"/>
              </a:spcBef>
              <a:spcAft>
                <a:spcPts val="0"/>
              </a:spcAft>
              <a:buSzPts val="1980"/>
              <a:buChar char="▪"/>
              <a:defRPr/>
            </a:lvl3pPr>
            <a:lvl4pPr indent="-354330" lvl="3" marL="1828800" rtl="0" algn="l">
              <a:lnSpc>
                <a:spcPct val="120000"/>
              </a:lnSpc>
              <a:spcBef>
                <a:spcPts val="500"/>
              </a:spcBef>
              <a:spcAft>
                <a:spcPts val="0"/>
              </a:spcAft>
              <a:buSzPts val="1980"/>
              <a:buChar char="▪"/>
              <a:defRPr/>
            </a:lvl4pPr>
            <a:lvl5pPr indent="-354329" lvl="4" marL="2286000" rtl="0" algn="l">
              <a:lnSpc>
                <a:spcPct val="120000"/>
              </a:lnSpc>
              <a:spcBef>
                <a:spcPts val="500"/>
              </a:spcBef>
              <a:spcAft>
                <a:spcPts val="0"/>
              </a:spcAft>
              <a:buSzPts val="1980"/>
              <a:buChar char="▪"/>
              <a:defRPr/>
            </a:lvl5pPr>
            <a:lvl6pPr indent="-354329" lvl="5" marL="2743200" rtl="0" algn="l">
              <a:lnSpc>
                <a:spcPct val="120000"/>
              </a:lnSpc>
              <a:spcBef>
                <a:spcPts val="500"/>
              </a:spcBef>
              <a:spcAft>
                <a:spcPts val="0"/>
              </a:spcAft>
              <a:buSzPts val="1980"/>
              <a:buChar char="▪"/>
              <a:defRPr/>
            </a:lvl6pPr>
            <a:lvl7pPr indent="-354329" lvl="6" marL="3200400" rtl="0" algn="l">
              <a:lnSpc>
                <a:spcPct val="120000"/>
              </a:lnSpc>
              <a:spcBef>
                <a:spcPts val="500"/>
              </a:spcBef>
              <a:spcAft>
                <a:spcPts val="0"/>
              </a:spcAft>
              <a:buSzPts val="1980"/>
              <a:buChar char="▪"/>
              <a:defRPr/>
            </a:lvl7pPr>
            <a:lvl8pPr indent="-354329" lvl="7" marL="3657600" rtl="0" algn="l">
              <a:lnSpc>
                <a:spcPct val="120000"/>
              </a:lnSpc>
              <a:spcBef>
                <a:spcPts val="500"/>
              </a:spcBef>
              <a:spcAft>
                <a:spcPts val="0"/>
              </a:spcAft>
              <a:buSzPts val="1980"/>
              <a:buChar char="▪"/>
              <a:defRPr/>
            </a:lvl8pPr>
            <a:lvl9pPr indent="-354329" lvl="8" marL="4114800" rtl="0" algn="l">
              <a:lnSpc>
                <a:spcPct val="120000"/>
              </a:lnSpc>
              <a:spcBef>
                <a:spcPts val="500"/>
              </a:spcBef>
              <a:spcAft>
                <a:spcPts val="0"/>
              </a:spcAft>
              <a:buSzPts val="1980"/>
              <a:buChar char="▪"/>
              <a:defRPr/>
            </a:lvl9pPr>
          </a:lstStyle>
          <a:p/>
        </p:txBody>
      </p:sp>
      <p:sp>
        <p:nvSpPr>
          <p:cNvPr id="137" name="Google Shape;137;p16"/>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6"/>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6"/>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0" name="Shape 140"/>
        <p:cNvGrpSpPr/>
        <p:nvPr/>
      </p:nvGrpSpPr>
      <p:grpSpPr>
        <a:xfrm>
          <a:off x="0" y="0"/>
          <a:ext cx="0" cy="0"/>
          <a:chOff x="0" y="0"/>
          <a:chExt cx="0" cy="0"/>
        </a:xfrm>
      </p:grpSpPr>
      <p:grpSp>
        <p:nvGrpSpPr>
          <p:cNvPr id="141" name="Google Shape;141;p17"/>
          <p:cNvGrpSpPr/>
          <p:nvPr/>
        </p:nvGrpSpPr>
        <p:grpSpPr>
          <a:xfrm>
            <a:off x="-417513" y="0"/>
            <a:ext cx="12584114" cy="6853238"/>
            <a:chOff x="-417513" y="0"/>
            <a:chExt cx="12584114" cy="6853238"/>
          </a:xfrm>
        </p:grpSpPr>
        <p:sp>
          <p:nvSpPr>
            <p:cNvPr id="142" name="Google Shape;142;p17"/>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7"/>
          <p:cNvGrpSpPr/>
          <p:nvPr/>
        </p:nvGrpSpPr>
        <p:grpSpPr>
          <a:xfrm>
            <a:off x="800144" y="1699589"/>
            <a:ext cx="3674592" cy="3470421"/>
            <a:chOff x="697883" y="1816768"/>
            <a:chExt cx="3674592" cy="3470421"/>
          </a:xfrm>
        </p:grpSpPr>
        <p:sp>
          <p:nvSpPr>
            <p:cNvPr id="164" name="Google Shape;164;p17"/>
            <p:cNvSpPr/>
            <p:nvPr/>
          </p:nvSpPr>
          <p:spPr>
            <a:xfrm>
              <a:off x="697883" y="1816768"/>
              <a:ext cx="36744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rot="10800000">
              <a:off x="2380312" y="5014789"/>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704075" y="2392840"/>
              <a:ext cx="3668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7"/>
          <p:cNvSpPr txBox="1"/>
          <p:nvPr>
            <p:ph type="title"/>
          </p:nvPr>
        </p:nvSpPr>
        <p:spPr>
          <a:xfrm>
            <a:off x="889001" y="2363915"/>
            <a:ext cx="3500700" cy="2460600"/>
          </a:xfrm>
          <a:prstGeom prst="rect">
            <a:avLst/>
          </a:prstGeom>
          <a:noFill/>
          <a:ln>
            <a:noFill/>
          </a:ln>
        </p:spPr>
        <p:txBody>
          <a:bodyPr anchorCtr="0" anchor="ctr" bIns="91425" lIns="91425" spcFirstLastPara="1" rIns="91425" wrap="square" tIns="91425">
            <a:normAutofit/>
          </a:bodyPr>
          <a:lstStyle>
            <a:lvl1pPr lvl="0" rtl="0" algn="ctr">
              <a:lnSpc>
                <a:spcPct val="85000"/>
              </a:lnSpc>
              <a:spcBef>
                <a:spcPts val="0"/>
              </a:spcBef>
              <a:spcAft>
                <a:spcPts val="0"/>
              </a:spcAft>
              <a:buClr>
                <a:srgbClr val="FFFEFF"/>
              </a:buClr>
              <a:buSzPts val="4000"/>
              <a:buFont typeface="Calibri"/>
              <a:buNone/>
              <a:defRPr>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 name="Google Shape;168;p17"/>
          <p:cNvSpPr txBox="1"/>
          <p:nvPr>
            <p:ph idx="1" type="body"/>
          </p:nvPr>
        </p:nvSpPr>
        <p:spPr>
          <a:xfrm>
            <a:off x="5125137" y="803185"/>
            <a:ext cx="6265200" cy="6858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1000"/>
              </a:spcBef>
              <a:spcAft>
                <a:spcPts val="0"/>
              </a:spcAft>
              <a:buSzPts val="2420"/>
              <a:buNone/>
              <a:defRPr b="0" sz="2200" cap="none">
                <a:solidFill>
                  <a:schemeClr val="accent1"/>
                </a:solidFill>
              </a:defRPr>
            </a:lvl1pPr>
            <a:lvl2pPr indent="-228600" lvl="1" marL="914400" rtl="0" algn="l">
              <a:lnSpc>
                <a:spcPct val="120000"/>
              </a:lnSpc>
              <a:spcBef>
                <a:spcPts val="500"/>
              </a:spcBef>
              <a:spcAft>
                <a:spcPts val="0"/>
              </a:spcAft>
              <a:buSzPts val="2200"/>
              <a:buNone/>
              <a:defRPr b="1" sz="2000"/>
            </a:lvl2pPr>
            <a:lvl3pPr indent="-228600" lvl="2" marL="1371600" rtl="0" algn="l">
              <a:lnSpc>
                <a:spcPct val="120000"/>
              </a:lnSpc>
              <a:spcBef>
                <a:spcPts val="500"/>
              </a:spcBef>
              <a:spcAft>
                <a:spcPts val="0"/>
              </a:spcAft>
              <a:buSzPts val="1980"/>
              <a:buNone/>
              <a:defRPr b="1" sz="1800"/>
            </a:lvl3pPr>
            <a:lvl4pPr indent="-228600" lvl="3" marL="1828800" rtl="0" algn="l">
              <a:lnSpc>
                <a:spcPct val="120000"/>
              </a:lnSpc>
              <a:spcBef>
                <a:spcPts val="500"/>
              </a:spcBef>
              <a:spcAft>
                <a:spcPts val="0"/>
              </a:spcAft>
              <a:buSzPts val="1760"/>
              <a:buNone/>
              <a:defRPr b="1" sz="1600"/>
            </a:lvl4pPr>
            <a:lvl5pPr indent="-228600" lvl="4" marL="2286000" rtl="0" algn="l">
              <a:lnSpc>
                <a:spcPct val="120000"/>
              </a:lnSpc>
              <a:spcBef>
                <a:spcPts val="500"/>
              </a:spcBef>
              <a:spcAft>
                <a:spcPts val="0"/>
              </a:spcAft>
              <a:buSzPts val="1760"/>
              <a:buNone/>
              <a:defRPr b="1" sz="1600"/>
            </a:lvl5pPr>
            <a:lvl6pPr indent="-228600" lvl="5" marL="2743200" rtl="0" algn="l">
              <a:lnSpc>
                <a:spcPct val="120000"/>
              </a:lnSpc>
              <a:spcBef>
                <a:spcPts val="500"/>
              </a:spcBef>
              <a:spcAft>
                <a:spcPts val="0"/>
              </a:spcAft>
              <a:buSzPts val="1760"/>
              <a:buNone/>
              <a:defRPr b="1" sz="1600"/>
            </a:lvl6pPr>
            <a:lvl7pPr indent="-228600" lvl="6" marL="3200400" rtl="0" algn="l">
              <a:lnSpc>
                <a:spcPct val="120000"/>
              </a:lnSpc>
              <a:spcBef>
                <a:spcPts val="500"/>
              </a:spcBef>
              <a:spcAft>
                <a:spcPts val="0"/>
              </a:spcAft>
              <a:buSzPts val="1760"/>
              <a:buNone/>
              <a:defRPr b="1" sz="1600"/>
            </a:lvl7pPr>
            <a:lvl8pPr indent="-228600" lvl="7" marL="3657600" rtl="0" algn="l">
              <a:lnSpc>
                <a:spcPct val="120000"/>
              </a:lnSpc>
              <a:spcBef>
                <a:spcPts val="500"/>
              </a:spcBef>
              <a:spcAft>
                <a:spcPts val="0"/>
              </a:spcAft>
              <a:buSzPts val="1760"/>
              <a:buNone/>
              <a:defRPr b="1" sz="1600"/>
            </a:lvl8pPr>
            <a:lvl9pPr indent="-228600" lvl="8" marL="4114800" rtl="0" algn="l">
              <a:lnSpc>
                <a:spcPct val="120000"/>
              </a:lnSpc>
              <a:spcBef>
                <a:spcPts val="500"/>
              </a:spcBef>
              <a:spcAft>
                <a:spcPts val="0"/>
              </a:spcAft>
              <a:buSzPts val="1760"/>
              <a:buNone/>
              <a:defRPr b="1" sz="1600"/>
            </a:lvl9pPr>
          </a:lstStyle>
          <a:p/>
        </p:txBody>
      </p:sp>
      <p:sp>
        <p:nvSpPr>
          <p:cNvPr id="169" name="Google Shape;169;p17"/>
          <p:cNvSpPr txBox="1"/>
          <p:nvPr>
            <p:ph idx="2" type="body"/>
          </p:nvPr>
        </p:nvSpPr>
        <p:spPr>
          <a:xfrm>
            <a:off x="5125305" y="1488985"/>
            <a:ext cx="6264300" cy="1696800"/>
          </a:xfrm>
          <a:prstGeom prst="rect">
            <a:avLst/>
          </a:prstGeom>
          <a:noFill/>
          <a:ln>
            <a:noFill/>
          </a:ln>
        </p:spPr>
        <p:txBody>
          <a:bodyPr anchorCtr="0" anchor="t" bIns="45700" lIns="91425" spcFirstLastPara="1" rIns="91425" wrap="square" tIns="45700">
            <a:norm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500"/>
              </a:spcBef>
              <a:spcAft>
                <a:spcPts val="0"/>
              </a:spcAft>
              <a:buSzPts val="1980"/>
              <a:buChar char="▪"/>
              <a:defRPr/>
            </a:lvl2pPr>
            <a:lvl3pPr indent="-354330" lvl="2" marL="1371600" rtl="0" algn="l">
              <a:lnSpc>
                <a:spcPct val="120000"/>
              </a:lnSpc>
              <a:spcBef>
                <a:spcPts val="500"/>
              </a:spcBef>
              <a:spcAft>
                <a:spcPts val="0"/>
              </a:spcAft>
              <a:buSzPts val="1980"/>
              <a:buChar char="▪"/>
              <a:defRPr/>
            </a:lvl3pPr>
            <a:lvl4pPr indent="-354330" lvl="3" marL="1828800" rtl="0" algn="l">
              <a:lnSpc>
                <a:spcPct val="120000"/>
              </a:lnSpc>
              <a:spcBef>
                <a:spcPts val="500"/>
              </a:spcBef>
              <a:spcAft>
                <a:spcPts val="0"/>
              </a:spcAft>
              <a:buSzPts val="1980"/>
              <a:buChar char="▪"/>
              <a:defRPr/>
            </a:lvl4pPr>
            <a:lvl5pPr indent="-354329" lvl="4" marL="2286000" rtl="0" algn="l">
              <a:lnSpc>
                <a:spcPct val="120000"/>
              </a:lnSpc>
              <a:spcBef>
                <a:spcPts val="500"/>
              </a:spcBef>
              <a:spcAft>
                <a:spcPts val="0"/>
              </a:spcAft>
              <a:buSzPts val="1980"/>
              <a:buChar char="▪"/>
              <a:defRPr/>
            </a:lvl5pPr>
            <a:lvl6pPr indent="-354329" lvl="5" marL="2743200" rtl="0" algn="l">
              <a:lnSpc>
                <a:spcPct val="120000"/>
              </a:lnSpc>
              <a:spcBef>
                <a:spcPts val="500"/>
              </a:spcBef>
              <a:spcAft>
                <a:spcPts val="0"/>
              </a:spcAft>
              <a:buSzPts val="1980"/>
              <a:buChar char="▪"/>
              <a:defRPr/>
            </a:lvl6pPr>
            <a:lvl7pPr indent="-354329" lvl="6" marL="3200400" rtl="0" algn="l">
              <a:lnSpc>
                <a:spcPct val="120000"/>
              </a:lnSpc>
              <a:spcBef>
                <a:spcPts val="500"/>
              </a:spcBef>
              <a:spcAft>
                <a:spcPts val="0"/>
              </a:spcAft>
              <a:buSzPts val="1980"/>
              <a:buChar char="▪"/>
              <a:defRPr/>
            </a:lvl7pPr>
            <a:lvl8pPr indent="-354329" lvl="7" marL="3657600" rtl="0" algn="l">
              <a:lnSpc>
                <a:spcPct val="120000"/>
              </a:lnSpc>
              <a:spcBef>
                <a:spcPts val="500"/>
              </a:spcBef>
              <a:spcAft>
                <a:spcPts val="0"/>
              </a:spcAft>
              <a:buSzPts val="1980"/>
              <a:buChar char="▪"/>
              <a:defRPr/>
            </a:lvl8pPr>
            <a:lvl9pPr indent="-354329" lvl="8" marL="4114800" rtl="0" algn="l">
              <a:lnSpc>
                <a:spcPct val="120000"/>
              </a:lnSpc>
              <a:spcBef>
                <a:spcPts val="500"/>
              </a:spcBef>
              <a:spcAft>
                <a:spcPts val="0"/>
              </a:spcAft>
              <a:buSzPts val="1980"/>
              <a:buChar char="▪"/>
              <a:defRPr/>
            </a:lvl9pPr>
          </a:lstStyle>
          <a:p/>
        </p:txBody>
      </p:sp>
      <p:sp>
        <p:nvSpPr>
          <p:cNvPr id="170" name="Google Shape;170;p17"/>
          <p:cNvSpPr txBox="1"/>
          <p:nvPr>
            <p:ph idx="3" type="body"/>
          </p:nvPr>
        </p:nvSpPr>
        <p:spPr>
          <a:xfrm>
            <a:off x="5118653" y="3665887"/>
            <a:ext cx="6264300" cy="6858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1000"/>
              </a:spcBef>
              <a:spcAft>
                <a:spcPts val="0"/>
              </a:spcAft>
              <a:buSzPts val="2420"/>
              <a:buNone/>
              <a:defRPr b="0" sz="2200" cap="none">
                <a:solidFill>
                  <a:schemeClr val="accent1"/>
                </a:solidFill>
              </a:defRPr>
            </a:lvl1pPr>
            <a:lvl2pPr indent="-228600" lvl="1" marL="914400" rtl="0" algn="l">
              <a:lnSpc>
                <a:spcPct val="120000"/>
              </a:lnSpc>
              <a:spcBef>
                <a:spcPts val="500"/>
              </a:spcBef>
              <a:spcAft>
                <a:spcPts val="0"/>
              </a:spcAft>
              <a:buSzPts val="2200"/>
              <a:buNone/>
              <a:defRPr b="1" sz="2000"/>
            </a:lvl2pPr>
            <a:lvl3pPr indent="-228600" lvl="2" marL="1371600" rtl="0" algn="l">
              <a:lnSpc>
                <a:spcPct val="120000"/>
              </a:lnSpc>
              <a:spcBef>
                <a:spcPts val="500"/>
              </a:spcBef>
              <a:spcAft>
                <a:spcPts val="0"/>
              </a:spcAft>
              <a:buSzPts val="1980"/>
              <a:buNone/>
              <a:defRPr b="1" sz="1800"/>
            </a:lvl3pPr>
            <a:lvl4pPr indent="-228600" lvl="3" marL="1828800" rtl="0" algn="l">
              <a:lnSpc>
                <a:spcPct val="120000"/>
              </a:lnSpc>
              <a:spcBef>
                <a:spcPts val="500"/>
              </a:spcBef>
              <a:spcAft>
                <a:spcPts val="0"/>
              </a:spcAft>
              <a:buSzPts val="1760"/>
              <a:buNone/>
              <a:defRPr b="1" sz="1600"/>
            </a:lvl4pPr>
            <a:lvl5pPr indent="-228600" lvl="4" marL="2286000" rtl="0" algn="l">
              <a:lnSpc>
                <a:spcPct val="120000"/>
              </a:lnSpc>
              <a:spcBef>
                <a:spcPts val="500"/>
              </a:spcBef>
              <a:spcAft>
                <a:spcPts val="0"/>
              </a:spcAft>
              <a:buSzPts val="1760"/>
              <a:buNone/>
              <a:defRPr b="1" sz="1600"/>
            </a:lvl5pPr>
            <a:lvl6pPr indent="-228600" lvl="5" marL="2743200" rtl="0" algn="l">
              <a:lnSpc>
                <a:spcPct val="120000"/>
              </a:lnSpc>
              <a:spcBef>
                <a:spcPts val="500"/>
              </a:spcBef>
              <a:spcAft>
                <a:spcPts val="0"/>
              </a:spcAft>
              <a:buSzPts val="1760"/>
              <a:buNone/>
              <a:defRPr b="1" sz="1600"/>
            </a:lvl6pPr>
            <a:lvl7pPr indent="-228600" lvl="6" marL="3200400" rtl="0" algn="l">
              <a:lnSpc>
                <a:spcPct val="120000"/>
              </a:lnSpc>
              <a:spcBef>
                <a:spcPts val="500"/>
              </a:spcBef>
              <a:spcAft>
                <a:spcPts val="0"/>
              </a:spcAft>
              <a:buSzPts val="1760"/>
              <a:buNone/>
              <a:defRPr b="1" sz="1600"/>
            </a:lvl7pPr>
            <a:lvl8pPr indent="-228600" lvl="7" marL="3657600" rtl="0" algn="l">
              <a:lnSpc>
                <a:spcPct val="120000"/>
              </a:lnSpc>
              <a:spcBef>
                <a:spcPts val="500"/>
              </a:spcBef>
              <a:spcAft>
                <a:spcPts val="0"/>
              </a:spcAft>
              <a:buSzPts val="1760"/>
              <a:buNone/>
              <a:defRPr b="1" sz="1600"/>
            </a:lvl8pPr>
            <a:lvl9pPr indent="-228600" lvl="8" marL="4114800" rtl="0" algn="l">
              <a:lnSpc>
                <a:spcPct val="120000"/>
              </a:lnSpc>
              <a:spcBef>
                <a:spcPts val="500"/>
              </a:spcBef>
              <a:spcAft>
                <a:spcPts val="0"/>
              </a:spcAft>
              <a:buSzPts val="1760"/>
              <a:buNone/>
              <a:defRPr b="1" sz="1600"/>
            </a:lvl9pPr>
          </a:lstStyle>
          <a:p/>
        </p:txBody>
      </p:sp>
      <p:sp>
        <p:nvSpPr>
          <p:cNvPr id="171" name="Google Shape;171;p17"/>
          <p:cNvSpPr txBox="1"/>
          <p:nvPr>
            <p:ph idx="4" type="body"/>
          </p:nvPr>
        </p:nvSpPr>
        <p:spPr>
          <a:xfrm>
            <a:off x="5118447" y="4351687"/>
            <a:ext cx="6265500" cy="1704000"/>
          </a:xfrm>
          <a:prstGeom prst="rect">
            <a:avLst/>
          </a:prstGeom>
          <a:noFill/>
          <a:ln>
            <a:noFill/>
          </a:ln>
        </p:spPr>
        <p:txBody>
          <a:bodyPr anchorCtr="0" anchor="t" bIns="45700" lIns="91425" spcFirstLastPara="1" rIns="91425" wrap="square" tIns="45700">
            <a:norm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500"/>
              </a:spcBef>
              <a:spcAft>
                <a:spcPts val="0"/>
              </a:spcAft>
              <a:buSzPts val="1980"/>
              <a:buChar char="▪"/>
              <a:defRPr/>
            </a:lvl2pPr>
            <a:lvl3pPr indent="-354330" lvl="2" marL="1371600" rtl="0" algn="l">
              <a:lnSpc>
                <a:spcPct val="120000"/>
              </a:lnSpc>
              <a:spcBef>
                <a:spcPts val="500"/>
              </a:spcBef>
              <a:spcAft>
                <a:spcPts val="0"/>
              </a:spcAft>
              <a:buSzPts val="1980"/>
              <a:buChar char="▪"/>
              <a:defRPr/>
            </a:lvl3pPr>
            <a:lvl4pPr indent="-354330" lvl="3" marL="1828800" rtl="0" algn="l">
              <a:lnSpc>
                <a:spcPct val="120000"/>
              </a:lnSpc>
              <a:spcBef>
                <a:spcPts val="500"/>
              </a:spcBef>
              <a:spcAft>
                <a:spcPts val="0"/>
              </a:spcAft>
              <a:buSzPts val="1980"/>
              <a:buChar char="▪"/>
              <a:defRPr/>
            </a:lvl4pPr>
            <a:lvl5pPr indent="-354329" lvl="4" marL="2286000" rtl="0" algn="l">
              <a:lnSpc>
                <a:spcPct val="120000"/>
              </a:lnSpc>
              <a:spcBef>
                <a:spcPts val="500"/>
              </a:spcBef>
              <a:spcAft>
                <a:spcPts val="0"/>
              </a:spcAft>
              <a:buSzPts val="1980"/>
              <a:buChar char="▪"/>
              <a:defRPr/>
            </a:lvl5pPr>
            <a:lvl6pPr indent="-354329" lvl="5" marL="2743200" rtl="0" algn="l">
              <a:lnSpc>
                <a:spcPct val="120000"/>
              </a:lnSpc>
              <a:spcBef>
                <a:spcPts val="500"/>
              </a:spcBef>
              <a:spcAft>
                <a:spcPts val="0"/>
              </a:spcAft>
              <a:buSzPts val="1980"/>
              <a:buChar char="▪"/>
              <a:defRPr/>
            </a:lvl6pPr>
            <a:lvl7pPr indent="-354329" lvl="6" marL="3200400" rtl="0" algn="l">
              <a:lnSpc>
                <a:spcPct val="120000"/>
              </a:lnSpc>
              <a:spcBef>
                <a:spcPts val="500"/>
              </a:spcBef>
              <a:spcAft>
                <a:spcPts val="0"/>
              </a:spcAft>
              <a:buSzPts val="1980"/>
              <a:buChar char="▪"/>
              <a:defRPr/>
            </a:lvl7pPr>
            <a:lvl8pPr indent="-354329" lvl="7" marL="3657600" rtl="0" algn="l">
              <a:lnSpc>
                <a:spcPct val="120000"/>
              </a:lnSpc>
              <a:spcBef>
                <a:spcPts val="500"/>
              </a:spcBef>
              <a:spcAft>
                <a:spcPts val="0"/>
              </a:spcAft>
              <a:buSzPts val="1980"/>
              <a:buChar char="▪"/>
              <a:defRPr/>
            </a:lvl8pPr>
            <a:lvl9pPr indent="-354329" lvl="8" marL="4114800" rtl="0" algn="l">
              <a:lnSpc>
                <a:spcPct val="120000"/>
              </a:lnSpc>
              <a:spcBef>
                <a:spcPts val="500"/>
              </a:spcBef>
              <a:spcAft>
                <a:spcPts val="0"/>
              </a:spcAft>
              <a:buSzPts val="1980"/>
              <a:buChar char="▪"/>
              <a:defRPr/>
            </a:lvl9pPr>
          </a:lstStyle>
          <a:p/>
        </p:txBody>
      </p:sp>
      <p:sp>
        <p:nvSpPr>
          <p:cNvPr id="172" name="Google Shape;172;p17"/>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p17"/>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17"/>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5" name="Shape 175"/>
        <p:cNvGrpSpPr/>
        <p:nvPr/>
      </p:nvGrpSpPr>
      <p:grpSpPr>
        <a:xfrm>
          <a:off x="0" y="0"/>
          <a:ext cx="0" cy="0"/>
          <a:chOff x="0" y="0"/>
          <a:chExt cx="0" cy="0"/>
        </a:xfrm>
      </p:grpSpPr>
      <p:grpSp>
        <p:nvGrpSpPr>
          <p:cNvPr id="176" name="Google Shape;176;p18"/>
          <p:cNvGrpSpPr/>
          <p:nvPr/>
        </p:nvGrpSpPr>
        <p:grpSpPr>
          <a:xfrm>
            <a:off x="-417513" y="0"/>
            <a:ext cx="12584114" cy="6853238"/>
            <a:chOff x="-417513" y="0"/>
            <a:chExt cx="12584114" cy="6853238"/>
          </a:xfrm>
        </p:grpSpPr>
        <p:sp>
          <p:nvSpPr>
            <p:cNvPr id="177" name="Google Shape;177;p18"/>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8"/>
          <p:cNvGrpSpPr/>
          <p:nvPr/>
        </p:nvGrpSpPr>
        <p:grpSpPr>
          <a:xfrm>
            <a:off x="800144" y="1699589"/>
            <a:ext cx="3674592" cy="3470421"/>
            <a:chOff x="697883" y="1816768"/>
            <a:chExt cx="3674592" cy="3470421"/>
          </a:xfrm>
        </p:grpSpPr>
        <p:sp>
          <p:nvSpPr>
            <p:cNvPr id="199" name="Google Shape;199;p18"/>
            <p:cNvSpPr/>
            <p:nvPr/>
          </p:nvSpPr>
          <p:spPr>
            <a:xfrm>
              <a:off x="697883" y="1816768"/>
              <a:ext cx="36744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rot="10800000">
              <a:off x="2380312" y="5014789"/>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704075" y="2392840"/>
              <a:ext cx="3668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18"/>
          <p:cNvSpPr txBox="1"/>
          <p:nvPr>
            <p:ph type="title"/>
          </p:nvPr>
        </p:nvSpPr>
        <p:spPr>
          <a:xfrm>
            <a:off x="888632" y="2349925"/>
            <a:ext cx="3501300" cy="2456400"/>
          </a:xfrm>
          <a:prstGeom prst="rect">
            <a:avLst/>
          </a:prstGeom>
          <a:noFill/>
          <a:ln>
            <a:noFill/>
          </a:ln>
        </p:spPr>
        <p:txBody>
          <a:bodyPr anchorCtr="0" anchor="ctr" bIns="228600" lIns="228600" spcFirstLastPara="1" rIns="228600" wrap="square" tIns="228600">
            <a:normAutofit/>
          </a:bodyPr>
          <a:lstStyle>
            <a:lvl1pPr lvl="0" rtl="0" algn="ctr">
              <a:lnSpc>
                <a:spcPct val="85000"/>
              </a:lnSpc>
              <a:spcBef>
                <a:spcPts val="0"/>
              </a:spcBef>
              <a:spcAft>
                <a:spcPts val="0"/>
              </a:spcAft>
              <a:buClr>
                <a:srgbClr val="FFFEFF"/>
              </a:buClr>
              <a:buSzPts val="4000"/>
              <a:buFont typeface="Calibri"/>
              <a:buNone/>
              <a:defRPr>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18"/>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4" name="Google Shape;204;p18"/>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5" name="Google Shape;205;p18"/>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grpSp>
        <p:nvGrpSpPr>
          <p:cNvPr id="207" name="Google Shape;207;p19"/>
          <p:cNvGrpSpPr/>
          <p:nvPr/>
        </p:nvGrpSpPr>
        <p:grpSpPr>
          <a:xfrm>
            <a:off x="-417513" y="0"/>
            <a:ext cx="12584114" cy="6853238"/>
            <a:chOff x="-417513" y="0"/>
            <a:chExt cx="12584114" cy="6853238"/>
          </a:xfrm>
        </p:grpSpPr>
        <p:sp>
          <p:nvSpPr>
            <p:cNvPr id="208" name="Google Shape;208;p19"/>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9"/>
          <p:cNvGrpSpPr/>
          <p:nvPr/>
        </p:nvGrpSpPr>
        <p:grpSpPr>
          <a:xfrm>
            <a:off x="800144" y="1699589"/>
            <a:ext cx="3674592" cy="3470421"/>
            <a:chOff x="697883" y="1816768"/>
            <a:chExt cx="3674592" cy="3470421"/>
          </a:xfrm>
        </p:grpSpPr>
        <p:sp>
          <p:nvSpPr>
            <p:cNvPr id="230" name="Google Shape;230;p19"/>
            <p:cNvSpPr/>
            <p:nvPr/>
          </p:nvSpPr>
          <p:spPr>
            <a:xfrm>
              <a:off x="697883" y="1816768"/>
              <a:ext cx="36744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rot="10800000">
              <a:off x="2380312" y="5014789"/>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704075" y="2392840"/>
              <a:ext cx="3668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9"/>
          <p:cNvSpPr txBox="1"/>
          <p:nvPr>
            <p:ph type="title"/>
          </p:nvPr>
        </p:nvSpPr>
        <p:spPr>
          <a:xfrm>
            <a:off x="888631" y="2352026"/>
            <a:ext cx="3501300" cy="1223400"/>
          </a:xfrm>
          <a:prstGeom prst="rect">
            <a:avLst/>
          </a:prstGeom>
          <a:noFill/>
          <a:ln>
            <a:noFill/>
          </a:ln>
        </p:spPr>
        <p:txBody>
          <a:bodyPr anchorCtr="0" anchor="b" bIns="0" lIns="228600" spcFirstLastPara="1" rIns="228600" wrap="square" tIns="228600">
            <a:noAutofit/>
          </a:bodyPr>
          <a:lstStyle>
            <a:lvl1pPr lvl="0" rtl="0" algn="ctr">
              <a:lnSpc>
                <a:spcPct val="85000"/>
              </a:lnSpc>
              <a:spcBef>
                <a:spcPts val="0"/>
              </a:spcBef>
              <a:spcAft>
                <a:spcPts val="0"/>
              </a:spcAft>
              <a:buClr>
                <a:srgbClr val="FFFEFF"/>
              </a:buClr>
              <a:buSzPts val="3200"/>
              <a:buFont typeface="Calibri"/>
              <a:buNone/>
              <a:defRPr sz="3200">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19"/>
          <p:cNvSpPr txBox="1"/>
          <p:nvPr>
            <p:ph idx="1" type="body"/>
          </p:nvPr>
        </p:nvSpPr>
        <p:spPr>
          <a:xfrm>
            <a:off x="5109983" y="802809"/>
            <a:ext cx="6275100" cy="5250000"/>
          </a:xfrm>
          <a:prstGeom prst="rect">
            <a:avLst/>
          </a:prstGeom>
          <a:noFill/>
          <a:ln>
            <a:noFill/>
          </a:ln>
        </p:spPr>
        <p:txBody>
          <a:bodyPr anchorCtr="0" anchor="ctr" bIns="45700" lIns="91425" spcFirstLastPara="1" rIns="91425" wrap="square" tIns="45700">
            <a:norm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500"/>
              </a:spcBef>
              <a:spcAft>
                <a:spcPts val="0"/>
              </a:spcAft>
              <a:buSzPts val="1980"/>
              <a:buChar char="▪"/>
              <a:defRPr/>
            </a:lvl2pPr>
            <a:lvl3pPr indent="-354330" lvl="2" marL="1371600" rtl="0" algn="l">
              <a:lnSpc>
                <a:spcPct val="120000"/>
              </a:lnSpc>
              <a:spcBef>
                <a:spcPts val="500"/>
              </a:spcBef>
              <a:spcAft>
                <a:spcPts val="0"/>
              </a:spcAft>
              <a:buSzPts val="1980"/>
              <a:buChar char="▪"/>
              <a:defRPr/>
            </a:lvl3pPr>
            <a:lvl4pPr indent="-354330" lvl="3" marL="1828800" rtl="0" algn="l">
              <a:lnSpc>
                <a:spcPct val="120000"/>
              </a:lnSpc>
              <a:spcBef>
                <a:spcPts val="500"/>
              </a:spcBef>
              <a:spcAft>
                <a:spcPts val="0"/>
              </a:spcAft>
              <a:buSzPts val="1980"/>
              <a:buChar char="▪"/>
              <a:defRPr/>
            </a:lvl4pPr>
            <a:lvl5pPr indent="-354329" lvl="4" marL="2286000" rtl="0" algn="l">
              <a:lnSpc>
                <a:spcPct val="120000"/>
              </a:lnSpc>
              <a:spcBef>
                <a:spcPts val="500"/>
              </a:spcBef>
              <a:spcAft>
                <a:spcPts val="0"/>
              </a:spcAft>
              <a:buSzPts val="1980"/>
              <a:buChar char="▪"/>
              <a:defRPr/>
            </a:lvl5pPr>
            <a:lvl6pPr indent="-354329" lvl="5" marL="2743200" rtl="0" algn="l">
              <a:lnSpc>
                <a:spcPct val="120000"/>
              </a:lnSpc>
              <a:spcBef>
                <a:spcPts val="500"/>
              </a:spcBef>
              <a:spcAft>
                <a:spcPts val="0"/>
              </a:spcAft>
              <a:buSzPts val="1980"/>
              <a:buChar char="▪"/>
              <a:defRPr/>
            </a:lvl6pPr>
            <a:lvl7pPr indent="-354329" lvl="6" marL="3200400" rtl="0" algn="l">
              <a:lnSpc>
                <a:spcPct val="120000"/>
              </a:lnSpc>
              <a:spcBef>
                <a:spcPts val="500"/>
              </a:spcBef>
              <a:spcAft>
                <a:spcPts val="0"/>
              </a:spcAft>
              <a:buSzPts val="1980"/>
              <a:buChar char="▪"/>
              <a:defRPr/>
            </a:lvl7pPr>
            <a:lvl8pPr indent="-354329" lvl="7" marL="3657600" rtl="0" algn="l">
              <a:lnSpc>
                <a:spcPct val="120000"/>
              </a:lnSpc>
              <a:spcBef>
                <a:spcPts val="500"/>
              </a:spcBef>
              <a:spcAft>
                <a:spcPts val="0"/>
              </a:spcAft>
              <a:buSzPts val="1980"/>
              <a:buChar char="▪"/>
              <a:defRPr/>
            </a:lvl8pPr>
            <a:lvl9pPr indent="-354329" lvl="8" marL="4114800" rtl="0" algn="l">
              <a:lnSpc>
                <a:spcPct val="120000"/>
              </a:lnSpc>
              <a:spcBef>
                <a:spcPts val="500"/>
              </a:spcBef>
              <a:spcAft>
                <a:spcPts val="0"/>
              </a:spcAft>
              <a:buSzPts val="1980"/>
              <a:buChar char="▪"/>
              <a:defRPr/>
            </a:lvl9pPr>
          </a:lstStyle>
          <a:p/>
        </p:txBody>
      </p:sp>
      <p:sp>
        <p:nvSpPr>
          <p:cNvPr id="235" name="Google Shape;235;p19"/>
          <p:cNvSpPr txBox="1"/>
          <p:nvPr>
            <p:ph idx="2" type="body"/>
          </p:nvPr>
        </p:nvSpPr>
        <p:spPr>
          <a:xfrm>
            <a:off x="888631" y="3580186"/>
            <a:ext cx="3501300" cy="12213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760"/>
              <a:buNone/>
              <a:defRPr sz="1600">
                <a:solidFill>
                  <a:srgbClr val="FFFEFF"/>
                </a:solidFill>
              </a:defRPr>
            </a:lvl1pPr>
            <a:lvl2pPr indent="-228600" lvl="1" marL="914400" rtl="0" algn="l">
              <a:lnSpc>
                <a:spcPct val="120000"/>
              </a:lnSpc>
              <a:spcBef>
                <a:spcPts val="500"/>
              </a:spcBef>
              <a:spcAft>
                <a:spcPts val="0"/>
              </a:spcAft>
              <a:buSzPts val="1540"/>
              <a:buNone/>
              <a:defRPr sz="1400"/>
            </a:lvl2pPr>
            <a:lvl3pPr indent="-228600" lvl="2" marL="1371600" rtl="0" algn="l">
              <a:lnSpc>
                <a:spcPct val="120000"/>
              </a:lnSpc>
              <a:spcBef>
                <a:spcPts val="500"/>
              </a:spcBef>
              <a:spcAft>
                <a:spcPts val="0"/>
              </a:spcAft>
              <a:buSzPts val="1320"/>
              <a:buNone/>
              <a:defRPr sz="1200"/>
            </a:lvl3pPr>
            <a:lvl4pPr indent="-228600" lvl="3" marL="1828800" rtl="0" algn="l">
              <a:lnSpc>
                <a:spcPct val="120000"/>
              </a:lnSpc>
              <a:spcBef>
                <a:spcPts val="500"/>
              </a:spcBef>
              <a:spcAft>
                <a:spcPts val="0"/>
              </a:spcAft>
              <a:buSzPts val="1100"/>
              <a:buNone/>
              <a:defRPr sz="1000"/>
            </a:lvl4pPr>
            <a:lvl5pPr indent="-228600" lvl="4" marL="2286000" rtl="0" algn="l">
              <a:lnSpc>
                <a:spcPct val="120000"/>
              </a:lnSpc>
              <a:spcBef>
                <a:spcPts val="500"/>
              </a:spcBef>
              <a:spcAft>
                <a:spcPts val="0"/>
              </a:spcAft>
              <a:buSzPts val="1100"/>
              <a:buNone/>
              <a:defRPr sz="1000"/>
            </a:lvl5pPr>
            <a:lvl6pPr indent="-228600" lvl="5" marL="2743200" rtl="0" algn="l">
              <a:lnSpc>
                <a:spcPct val="120000"/>
              </a:lnSpc>
              <a:spcBef>
                <a:spcPts val="500"/>
              </a:spcBef>
              <a:spcAft>
                <a:spcPts val="0"/>
              </a:spcAft>
              <a:buSzPts val="1100"/>
              <a:buNone/>
              <a:defRPr sz="1000"/>
            </a:lvl6pPr>
            <a:lvl7pPr indent="-228600" lvl="6" marL="3200400" rtl="0" algn="l">
              <a:lnSpc>
                <a:spcPct val="120000"/>
              </a:lnSpc>
              <a:spcBef>
                <a:spcPts val="500"/>
              </a:spcBef>
              <a:spcAft>
                <a:spcPts val="0"/>
              </a:spcAft>
              <a:buSzPts val="1100"/>
              <a:buNone/>
              <a:defRPr sz="1000"/>
            </a:lvl7pPr>
            <a:lvl8pPr indent="-228600" lvl="7" marL="3657600" rtl="0" algn="l">
              <a:lnSpc>
                <a:spcPct val="120000"/>
              </a:lnSpc>
              <a:spcBef>
                <a:spcPts val="500"/>
              </a:spcBef>
              <a:spcAft>
                <a:spcPts val="0"/>
              </a:spcAft>
              <a:buSzPts val="1100"/>
              <a:buNone/>
              <a:defRPr sz="1000"/>
            </a:lvl8pPr>
            <a:lvl9pPr indent="-228600" lvl="8" marL="4114800" rtl="0" algn="l">
              <a:lnSpc>
                <a:spcPct val="120000"/>
              </a:lnSpc>
              <a:spcBef>
                <a:spcPts val="500"/>
              </a:spcBef>
              <a:spcAft>
                <a:spcPts val="0"/>
              </a:spcAft>
              <a:buSzPts val="1100"/>
              <a:buNone/>
              <a:defRPr sz="1000"/>
            </a:lvl9pPr>
          </a:lstStyle>
          <a:p/>
        </p:txBody>
      </p:sp>
      <p:sp>
        <p:nvSpPr>
          <p:cNvPr id="236" name="Google Shape;236;p19"/>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19"/>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8" name="Google Shape;238;p19"/>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9" name="Shape 239"/>
        <p:cNvGrpSpPr/>
        <p:nvPr/>
      </p:nvGrpSpPr>
      <p:grpSpPr>
        <a:xfrm>
          <a:off x="0" y="0"/>
          <a:ext cx="0" cy="0"/>
          <a:chOff x="0" y="0"/>
          <a:chExt cx="0" cy="0"/>
        </a:xfrm>
      </p:grpSpPr>
      <p:grpSp>
        <p:nvGrpSpPr>
          <p:cNvPr id="240" name="Google Shape;240;p20"/>
          <p:cNvGrpSpPr/>
          <p:nvPr/>
        </p:nvGrpSpPr>
        <p:grpSpPr>
          <a:xfrm>
            <a:off x="-329674" y="-59376"/>
            <a:ext cx="12515851" cy="6923799"/>
            <a:chOff x="-329674" y="-51881"/>
            <a:chExt cx="12515851" cy="6923799"/>
          </a:xfrm>
        </p:grpSpPr>
        <p:sp>
          <p:nvSpPr>
            <p:cNvPr id="241" name="Google Shape;241;p20"/>
            <p:cNvSpPr/>
            <p:nvPr/>
          </p:nvSpPr>
          <p:spPr>
            <a:xfrm>
              <a:off x="-329674" y="1298404"/>
              <a:ext cx="9702801" cy="5573511"/>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670451" y="2018236"/>
              <a:ext cx="7373937" cy="4848891"/>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251351" y="1788400"/>
              <a:ext cx="8035927" cy="5083517"/>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1061" y="549842"/>
              <a:ext cx="10334628" cy="6322076"/>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1061" y="-51881"/>
              <a:ext cx="11091860" cy="6923797"/>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5426601" y="5579"/>
              <a:ext cx="5788026" cy="6847185"/>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5821889" y="5579"/>
              <a:ext cx="5587999" cy="6866338"/>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6012389" y="5579"/>
              <a:ext cx="5497514" cy="6866338"/>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6210826" y="790"/>
              <a:ext cx="5522914" cy="6871128"/>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6463239" y="5579"/>
              <a:ext cx="5413376" cy="6866338"/>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6877576" y="5579"/>
              <a:ext cx="5037138" cy="6861551"/>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0"/>
          <p:cNvGrpSpPr/>
          <p:nvPr/>
        </p:nvGrpSpPr>
        <p:grpSpPr>
          <a:xfrm>
            <a:off x="805336" y="1698331"/>
            <a:ext cx="5941500" cy="3470421"/>
            <a:chOff x="805336" y="1698331"/>
            <a:chExt cx="5941500" cy="3470421"/>
          </a:xfrm>
        </p:grpSpPr>
        <p:sp>
          <p:nvSpPr>
            <p:cNvPr id="261" name="Google Shape;261;p20"/>
            <p:cNvSpPr/>
            <p:nvPr/>
          </p:nvSpPr>
          <p:spPr>
            <a:xfrm>
              <a:off x="805336" y="1698331"/>
              <a:ext cx="59415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rot="10800000">
              <a:off x="3618201" y="4896352"/>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805336" y="2274403"/>
              <a:ext cx="59415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0"/>
          <p:cNvSpPr/>
          <p:nvPr>
            <p:ph idx="2" type="pic"/>
          </p:nvPr>
        </p:nvSpPr>
        <p:spPr>
          <a:xfrm>
            <a:off x="7543510" y="0"/>
            <a:ext cx="4648500" cy="6858000"/>
          </a:xfrm>
          <a:prstGeom prst="rect">
            <a:avLst/>
          </a:prstGeom>
          <a:solidFill>
            <a:srgbClr val="FEFEFE"/>
          </a:solidFill>
          <a:ln>
            <a:noFill/>
          </a:ln>
        </p:spPr>
      </p:sp>
      <p:sp>
        <p:nvSpPr>
          <p:cNvPr id="265" name="Google Shape;265;p20"/>
          <p:cNvSpPr txBox="1"/>
          <p:nvPr>
            <p:ph type="title"/>
          </p:nvPr>
        </p:nvSpPr>
        <p:spPr>
          <a:xfrm>
            <a:off x="885443" y="2360255"/>
            <a:ext cx="5776500" cy="1178100"/>
          </a:xfrm>
          <a:prstGeom prst="rect">
            <a:avLst/>
          </a:prstGeom>
          <a:noFill/>
          <a:ln>
            <a:noFill/>
          </a:ln>
        </p:spPr>
        <p:txBody>
          <a:bodyPr anchorCtr="0" anchor="b" bIns="0" lIns="228600" spcFirstLastPara="1" rIns="228600" wrap="square" tIns="228600">
            <a:normAutofit/>
          </a:bodyPr>
          <a:lstStyle>
            <a:lvl1pPr lvl="0" rtl="0" algn="ctr">
              <a:lnSpc>
                <a:spcPct val="85000"/>
              </a:lnSpc>
              <a:spcBef>
                <a:spcPts val="0"/>
              </a:spcBef>
              <a:spcAft>
                <a:spcPts val="0"/>
              </a:spcAft>
              <a:buClr>
                <a:srgbClr val="FFFEFF"/>
              </a:buClr>
              <a:buSzPts val="3600"/>
              <a:buFont typeface="Calibri"/>
              <a:buNone/>
              <a:defRPr sz="3600">
                <a:solidFill>
                  <a:srgbClr val="FFFE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6" name="Google Shape;266;p20"/>
          <p:cNvSpPr txBox="1"/>
          <p:nvPr>
            <p:ph idx="1" type="body"/>
          </p:nvPr>
        </p:nvSpPr>
        <p:spPr>
          <a:xfrm>
            <a:off x="885443" y="3545012"/>
            <a:ext cx="5776500" cy="12741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980"/>
              <a:buNone/>
              <a:defRPr sz="1800">
                <a:solidFill>
                  <a:srgbClr val="FFFEFF"/>
                </a:solidFill>
              </a:defRPr>
            </a:lvl1pPr>
            <a:lvl2pPr indent="-228600" lvl="1" marL="914400" rtl="0" algn="l">
              <a:lnSpc>
                <a:spcPct val="120000"/>
              </a:lnSpc>
              <a:spcBef>
                <a:spcPts val="500"/>
              </a:spcBef>
              <a:spcAft>
                <a:spcPts val="0"/>
              </a:spcAft>
              <a:buSzPts val="1540"/>
              <a:buNone/>
              <a:defRPr sz="1400"/>
            </a:lvl2pPr>
            <a:lvl3pPr indent="-228600" lvl="2" marL="1371600" rtl="0" algn="l">
              <a:lnSpc>
                <a:spcPct val="120000"/>
              </a:lnSpc>
              <a:spcBef>
                <a:spcPts val="500"/>
              </a:spcBef>
              <a:spcAft>
                <a:spcPts val="0"/>
              </a:spcAft>
              <a:buSzPts val="1320"/>
              <a:buNone/>
              <a:defRPr sz="1200"/>
            </a:lvl3pPr>
            <a:lvl4pPr indent="-228600" lvl="3" marL="1828800" rtl="0" algn="l">
              <a:lnSpc>
                <a:spcPct val="120000"/>
              </a:lnSpc>
              <a:spcBef>
                <a:spcPts val="500"/>
              </a:spcBef>
              <a:spcAft>
                <a:spcPts val="0"/>
              </a:spcAft>
              <a:buSzPts val="1100"/>
              <a:buNone/>
              <a:defRPr sz="1000"/>
            </a:lvl4pPr>
            <a:lvl5pPr indent="-228600" lvl="4" marL="2286000" rtl="0" algn="l">
              <a:lnSpc>
                <a:spcPct val="120000"/>
              </a:lnSpc>
              <a:spcBef>
                <a:spcPts val="500"/>
              </a:spcBef>
              <a:spcAft>
                <a:spcPts val="0"/>
              </a:spcAft>
              <a:buSzPts val="1100"/>
              <a:buNone/>
              <a:defRPr sz="1000"/>
            </a:lvl5pPr>
            <a:lvl6pPr indent="-228600" lvl="5" marL="2743200" rtl="0" algn="l">
              <a:lnSpc>
                <a:spcPct val="120000"/>
              </a:lnSpc>
              <a:spcBef>
                <a:spcPts val="500"/>
              </a:spcBef>
              <a:spcAft>
                <a:spcPts val="0"/>
              </a:spcAft>
              <a:buSzPts val="1100"/>
              <a:buNone/>
              <a:defRPr sz="1000"/>
            </a:lvl6pPr>
            <a:lvl7pPr indent="-228600" lvl="6" marL="3200400" rtl="0" algn="l">
              <a:lnSpc>
                <a:spcPct val="120000"/>
              </a:lnSpc>
              <a:spcBef>
                <a:spcPts val="500"/>
              </a:spcBef>
              <a:spcAft>
                <a:spcPts val="0"/>
              </a:spcAft>
              <a:buSzPts val="1100"/>
              <a:buNone/>
              <a:defRPr sz="1000"/>
            </a:lvl7pPr>
            <a:lvl8pPr indent="-228600" lvl="7" marL="3657600" rtl="0" algn="l">
              <a:lnSpc>
                <a:spcPct val="120000"/>
              </a:lnSpc>
              <a:spcBef>
                <a:spcPts val="500"/>
              </a:spcBef>
              <a:spcAft>
                <a:spcPts val="0"/>
              </a:spcAft>
              <a:buSzPts val="1100"/>
              <a:buNone/>
              <a:defRPr sz="1000"/>
            </a:lvl8pPr>
            <a:lvl9pPr indent="-228600" lvl="8" marL="4114800" rtl="0" algn="l">
              <a:lnSpc>
                <a:spcPct val="120000"/>
              </a:lnSpc>
              <a:spcBef>
                <a:spcPts val="500"/>
              </a:spcBef>
              <a:spcAft>
                <a:spcPts val="0"/>
              </a:spcAft>
              <a:buSzPts val="1100"/>
              <a:buNone/>
              <a:defRPr sz="1000"/>
            </a:lvl9pPr>
          </a:lstStyle>
          <a:p/>
        </p:txBody>
      </p:sp>
      <p:sp>
        <p:nvSpPr>
          <p:cNvPr id="267" name="Google Shape;267;p20"/>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8" name="Google Shape;268;p20"/>
          <p:cNvSpPr txBox="1"/>
          <p:nvPr>
            <p:ph idx="11" type="ftr"/>
          </p:nvPr>
        </p:nvSpPr>
        <p:spPr>
          <a:xfrm>
            <a:off x="804672" y="6227064"/>
            <a:ext cx="59421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9" name="Google Shape;269;p20"/>
          <p:cNvSpPr txBox="1"/>
          <p:nvPr>
            <p:ph idx="12" type="sldNum"/>
          </p:nvPr>
        </p:nvSpPr>
        <p:spPr>
          <a:xfrm>
            <a:off x="5828377"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91161" y="2358391"/>
            <a:ext cx="3498600" cy="2456400"/>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1"/>
          <p:cNvSpPr txBox="1"/>
          <p:nvPr>
            <p:ph idx="1" type="body"/>
          </p:nvPr>
        </p:nvSpPr>
        <p:spPr>
          <a:xfrm>
            <a:off x="5434982" y="794719"/>
            <a:ext cx="5949900" cy="525720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11"/>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1"/>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 name="Google Shape;10;p11"/>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Rockwell"/>
                <a:ea typeface="Rockwell"/>
                <a:cs typeface="Rockwell"/>
                <a:sym typeface="Rockwell"/>
              </a:defRPr>
            </a:lvl1pPr>
            <a:lvl2pPr indent="0" lvl="1" marL="0" marR="0" rtl="0" algn="r">
              <a:spcBef>
                <a:spcPts val="0"/>
              </a:spcBef>
              <a:buNone/>
              <a:defRPr b="0" i="0" sz="1000" u="none" cap="none" strike="noStrike">
                <a:solidFill>
                  <a:srgbClr val="888888"/>
                </a:solidFill>
                <a:latin typeface="Rockwell"/>
                <a:ea typeface="Rockwell"/>
                <a:cs typeface="Rockwell"/>
                <a:sym typeface="Rockwell"/>
              </a:defRPr>
            </a:lvl2pPr>
            <a:lvl3pPr indent="0" lvl="2" marL="0" marR="0" rtl="0" algn="r">
              <a:spcBef>
                <a:spcPts val="0"/>
              </a:spcBef>
              <a:buNone/>
              <a:defRPr b="0" i="0" sz="1000" u="none" cap="none" strike="noStrike">
                <a:solidFill>
                  <a:srgbClr val="888888"/>
                </a:solidFill>
                <a:latin typeface="Rockwell"/>
                <a:ea typeface="Rockwell"/>
                <a:cs typeface="Rockwell"/>
                <a:sym typeface="Rockwell"/>
              </a:defRPr>
            </a:lvl3pPr>
            <a:lvl4pPr indent="0" lvl="3" marL="0" marR="0" rtl="0" algn="r">
              <a:spcBef>
                <a:spcPts val="0"/>
              </a:spcBef>
              <a:buNone/>
              <a:defRPr b="0" i="0" sz="1000" u="none" cap="none" strike="noStrike">
                <a:solidFill>
                  <a:srgbClr val="888888"/>
                </a:solidFill>
                <a:latin typeface="Rockwell"/>
                <a:ea typeface="Rockwell"/>
                <a:cs typeface="Rockwell"/>
                <a:sym typeface="Rockwell"/>
              </a:defRPr>
            </a:lvl4pPr>
            <a:lvl5pPr indent="0" lvl="4" marL="0" marR="0" rtl="0" algn="r">
              <a:spcBef>
                <a:spcPts val="0"/>
              </a:spcBef>
              <a:buNone/>
              <a:defRPr b="0" i="0" sz="1000" u="none" cap="none" strike="noStrike">
                <a:solidFill>
                  <a:srgbClr val="888888"/>
                </a:solidFill>
                <a:latin typeface="Rockwell"/>
                <a:ea typeface="Rockwell"/>
                <a:cs typeface="Rockwell"/>
                <a:sym typeface="Rockwell"/>
              </a:defRPr>
            </a:lvl5pPr>
            <a:lvl6pPr indent="0" lvl="5" marL="0" marR="0" rtl="0" algn="r">
              <a:spcBef>
                <a:spcPts val="0"/>
              </a:spcBef>
              <a:buNone/>
              <a:defRPr b="0" i="0" sz="1000" u="none" cap="none" strike="noStrike">
                <a:solidFill>
                  <a:srgbClr val="888888"/>
                </a:solidFill>
                <a:latin typeface="Rockwell"/>
                <a:ea typeface="Rockwell"/>
                <a:cs typeface="Rockwell"/>
                <a:sym typeface="Rockwell"/>
              </a:defRPr>
            </a:lvl6pPr>
            <a:lvl7pPr indent="0" lvl="6" marL="0" marR="0" rtl="0" algn="r">
              <a:spcBef>
                <a:spcPts val="0"/>
              </a:spcBef>
              <a:buNone/>
              <a:defRPr b="0" i="0" sz="1000" u="none" cap="none" strike="noStrike">
                <a:solidFill>
                  <a:srgbClr val="888888"/>
                </a:solidFill>
                <a:latin typeface="Rockwell"/>
                <a:ea typeface="Rockwell"/>
                <a:cs typeface="Rockwell"/>
                <a:sym typeface="Rockwell"/>
              </a:defRPr>
            </a:lvl7pPr>
            <a:lvl8pPr indent="0" lvl="7" marL="0" marR="0" rtl="0" algn="r">
              <a:spcBef>
                <a:spcPts val="0"/>
              </a:spcBef>
              <a:buNone/>
              <a:defRPr b="0" i="0" sz="1000" u="none" cap="none" strike="noStrike">
                <a:solidFill>
                  <a:srgbClr val="888888"/>
                </a:solidFill>
                <a:latin typeface="Rockwell"/>
                <a:ea typeface="Rockwell"/>
                <a:cs typeface="Rockwell"/>
                <a:sym typeface="Rockwell"/>
              </a:defRPr>
            </a:lvl8pPr>
            <a:lvl9pPr indent="0" lvl="8" marL="0" marR="0" rtl="0" algn="r">
              <a:spcBef>
                <a:spcPts val="0"/>
              </a:spcBef>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3MuH-9H-A0c"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txBox="1"/>
          <p:nvPr>
            <p:ph type="ctrTitle"/>
          </p:nvPr>
        </p:nvSpPr>
        <p:spPr>
          <a:xfrm>
            <a:off x="7999129" y="1475234"/>
            <a:ext cx="3214307" cy="2901694"/>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4400"/>
              <a:buFont typeface="Calibri"/>
              <a:buNone/>
            </a:pPr>
            <a:r>
              <a:t/>
            </a:r>
            <a:endParaRPr sz="4400">
              <a:solidFill>
                <a:schemeClr val="dk1"/>
              </a:solidFill>
            </a:endParaRPr>
          </a:p>
        </p:txBody>
      </p:sp>
      <p:sp>
        <p:nvSpPr>
          <p:cNvPr id="339" name="Google Shape;339;p1"/>
          <p:cNvSpPr txBox="1"/>
          <p:nvPr>
            <p:ph idx="1" type="subTitle"/>
          </p:nvPr>
        </p:nvSpPr>
        <p:spPr>
          <a:xfrm>
            <a:off x="8003463" y="4608576"/>
            <a:ext cx="3205640" cy="774186"/>
          </a:xfrm>
          <a:prstGeom prst="rect">
            <a:avLst/>
          </a:prstGeom>
          <a:noFill/>
          <a:ln>
            <a:noFill/>
          </a:ln>
        </p:spPr>
        <p:txBody>
          <a:bodyPr anchorCtr="0" anchor="t" bIns="45700" lIns="91425" spcFirstLastPara="1" rIns="91425" wrap="square" tIns="0">
            <a:normAutofit/>
          </a:bodyPr>
          <a:lstStyle/>
          <a:p>
            <a:pPr indent="0" lvl="0" marL="0" rtl="0" algn="ctr">
              <a:lnSpc>
                <a:spcPct val="100000"/>
              </a:lnSpc>
              <a:spcBef>
                <a:spcPts val="0"/>
              </a:spcBef>
              <a:spcAft>
                <a:spcPts val="0"/>
              </a:spcAft>
              <a:buSzPts val="1760"/>
              <a:buNone/>
            </a:pPr>
            <a:r>
              <a:t/>
            </a:r>
            <a:endParaRPr sz="1600"/>
          </a:p>
        </p:txBody>
      </p:sp>
      <p:pic>
        <p:nvPicPr>
          <p:cNvPr id="340" name="Google Shape;340;p1"/>
          <p:cNvPicPr preferRelativeResize="0"/>
          <p:nvPr/>
        </p:nvPicPr>
        <p:blipFill rotWithShape="1">
          <a:blip r:embed="rId3">
            <a:alphaModFix/>
          </a:blip>
          <a:srcRect b="0" l="0" r="0" t="0"/>
          <a:stretch/>
        </p:blipFill>
        <p:spPr>
          <a:xfrm>
            <a:off x="-129051" y="0"/>
            <a:ext cx="12317778" cy="6858000"/>
          </a:xfrm>
          <a:prstGeom prst="rect">
            <a:avLst/>
          </a:prstGeom>
          <a:noFill/>
          <a:ln>
            <a:noFill/>
          </a:ln>
        </p:spPr>
      </p:pic>
      <p:sp>
        <p:nvSpPr>
          <p:cNvPr id="341" name="Google Shape;341;p1"/>
          <p:cNvSpPr txBox="1"/>
          <p:nvPr/>
        </p:nvSpPr>
        <p:spPr>
          <a:xfrm>
            <a:off x="519180" y="577049"/>
            <a:ext cx="10373721" cy="1077218"/>
          </a:xfrm>
          <a:prstGeom prst="rect">
            <a:avLst/>
          </a:prstGeom>
          <a:solidFill>
            <a:srgbClr val="000000">
              <a:alpha val="60000"/>
            </a:srgb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lt1"/>
                </a:solidFill>
                <a:latin typeface="Algerian"/>
                <a:ea typeface="Algerian"/>
                <a:cs typeface="Algerian"/>
                <a:sym typeface="Algerian"/>
              </a:rPr>
              <a:t> How is digital technology transforming our economy in India? </a:t>
            </a:r>
            <a:endParaRPr b="0" i="0" sz="3200" u="none" cap="none" strike="noStrike">
              <a:solidFill>
                <a:schemeClr val="lt1"/>
              </a:solidFill>
              <a:latin typeface="Algerian"/>
              <a:ea typeface="Algerian"/>
              <a:cs typeface="Algerian"/>
              <a:sym typeface="Algerian"/>
            </a:endParaRPr>
          </a:p>
        </p:txBody>
      </p:sp>
      <p:sp>
        <p:nvSpPr>
          <p:cNvPr id="342" name="Google Shape;342;p1"/>
          <p:cNvSpPr txBox="1"/>
          <p:nvPr/>
        </p:nvSpPr>
        <p:spPr>
          <a:xfrm>
            <a:off x="9681099" y="4580206"/>
            <a:ext cx="2423700" cy="2313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Twentieth Century"/>
                <a:ea typeface="Twentieth Century"/>
                <a:cs typeface="Twentieth Century"/>
                <a:sym typeface="Twentieth Century"/>
              </a:rPr>
              <a:t>BY KTC HUBLI</a:t>
            </a:r>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Twentieth Century"/>
                <a:ea typeface="Twentieth Century"/>
                <a:cs typeface="Twentieth Century"/>
                <a:sym typeface="Twentieth Century"/>
              </a:rPr>
              <a:t> Group 4:</a:t>
            </a:r>
            <a:endParaRPr b="1" i="0" sz="1800" u="none" cap="none" strike="noStrike">
              <a:solidFill>
                <a:schemeClr val="lt1"/>
              </a:solidFill>
              <a:latin typeface="Gill Sans"/>
              <a:ea typeface="Gill Sans"/>
              <a:cs typeface="Gill Sans"/>
              <a:sym typeface="Gill Sans"/>
            </a:endParaRPr>
          </a:p>
          <a:p>
            <a:pPr indent="0" lvl="0" marL="0" marR="0" rtl="0" algn="just">
              <a:lnSpc>
                <a:spcPct val="100000"/>
              </a:lnSpc>
              <a:spcBef>
                <a:spcPts val="1000"/>
              </a:spcBef>
              <a:spcAft>
                <a:spcPts val="0"/>
              </a:spcAft>
              <a:buClr>
                <a:srgbClr val="FFFFFF"/>
              </a:buClr>
              <a:buSzPts val="2000"/>
              <a:buFont typeface="Gill Sans"/>
              <a:buAutoNum type="arabicPeriod"/>
            </a:pPr>
            <a:r>
              <a:rPr b="1" i="0" lang="en-US" sz="1800" u="none" cap="none" strike="noStrike">
                <a:solidFill>
                  <a:srgbClr val="FFFFFF"/>
                </a:solidFill>
                <a:latin typeface="Twentieth Century"/>
                <a:ea typeface="Twentieth Century"/>
                <a:cs typeface="Twentieth Century"/>
                <a:sym typeface="Twentieth Century"/>
              </a:rPr>
              <a:t>Harish H K</a:t>
            </a:r>
            <a:endParaRPr b="1" i="0" sz="1800" u="none" cap="none" strike="noStrike">
              <a:solidFill>
                <a:srgbClr val="FFFFFF"/>
              </a:solidFill>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Gill Sans"/>
              <a:buAutoNum type="arabicPeriod"/>
            </a:pPr>
            <a:r>
              <a:rPr b="1" i="0" lang="en-US" sz="1800" u="none" cap="none" strike="noStrike">
                <a:solidFill>
                  <a:srgbClr val="FFFFFF"/>
                </a:solidFill>
                <a:latin typeface="Twentieth Century"/>
                <a:ea typeface="Twentieth Century"/>
                <a:cs typeface="Twentieth Century"/>
                <a:sym typeface="Twentieth Century"/>
              </a:rPr>
              <a:t>Supriya M K</a:t>
            </a:r>
            <a:endParaRPr b="1" i="0" sz="1800" u="none" cap="none" strike="noStrike">
              <a:solidFill>
                <a:srgbClr val="FFFFFF"/>
              </a:solidFill>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Gill Sans"/>
              <a:buAutoNum type="arabicPeriod"/>
            </a:pPr>
            <a:r>
              <a:rPr b="1" i="0" lang="en-US" sz="1800" u="none" cap="none" strike="noStrike">
                <a:solidFill>
                  <a:srgbClr val="FFFFFF"/>
                </a:solidFill>
                <a:latin typeface="Twentieth Century"/>
                <a:ea typeface="Twentieth Century"/>
                <a:cs typeface="Twentieth Century"/>
                <a:sym typeface="Twentieth Century"/>
              </a:rPr>
              <a:t>G</a:t>
            </a:r>
            <a:r>
              <a:rPr b="1" lang="en-US" sz="1800">
                <a:solidFill>
                  <a:srgbClr val="FFFFFF"/>
                </a:solidFill>
                <a:latin typeface="Twentieth Century"/>
                <a:ea typeface="Twentieth Century"/>
                <a:cs typeface="Twentieth Century"/>
                <a:sym typeface="Twentieth Century"/>
              </a:rPr>
              <a:t>o</a:t>
            </a:r>
            <a:r>
              <a:rPr b="1" i="0" lang="en-US" sz="1800" u="none" cap="none" strike="noStrike">
                <a:solidFill>
                  <a:srgbClr val="FFFFFF"/>
                </a:solidFill>
                <a:latin typeface="Twentieth Century"/>
                <a:ea typeface="Twentieth Century"/>
                <a:cs typeface="Twentieth Century"/>
                <a:sym typeface="Twentieth Century"/>
              </a:rPr>
              <a:t>urav P</a:t>
            </a:r>
            <a:endParaRPr b="0" i="0" sz="1800" u="none" cap="none" strike="noStrike">
              <a:solidFill>
                <a:schemeClr val="dk1"/>
              </a:solidFill>
              <a:latin typeface="Rockwell"/>
              <a:ea typeface="Rockwell"/>
              <a:cs typeface="Rockwell"/>
              <a:sym typeface="Rockwell"/>
            </a:endParaRPr>
          </a:p>
          <a:p>
            <a:pPr indent="0" lvl="0" marL="0" marR="0" rtl="0" algn="just">
              <a:lnSpc>
                <a:spcPct val="100000"/>
              </a:lnSpc>
              <a:spcBef>
                <a:spcPts val="0"/>
              </a:spcBef>
              <a:spcAft>
                <a:spcPts val="0"/>
              </a:spcAft>
              <a:buClr>
                <a:srgbClr val="FFFFFF"/>
              </a:buClr>
              <a:buSzPts val="2000"/>
              <a:buFont typeface="Gill Sans"/>
              <a:buAutoNum type="arabicPeriod"/>
            </a:pPr>
            <a:r>
              <a:rPr b="1" i="0" lang="en-US" sz="1800" u="none" cap="none" strike="noStrike">
                <a:solidFill>
                  <a:srgbClr val="FFFFFF"/>
                </a:solidFill>
                <a:latin typeface="Twentieth Century"/>
                <a:ea typeface="Twentieth Century"/>
                <a:cs typeface="Twentieth Century"/>
                <a:sym typeface="Twentieth Century"/>
              </a:rPr>
              <a:t>Kiran</a:t>
            </a:r>
            <a:endParaRPr/>
          </a:p>
          <a:p>
            <a:pPr indent="0" lvl="0" marL="0" marR="0" rtl="0" algn="just">
              <a:lnSpc>
                <a:spcPct val="100000"/>
              </a:lnSpc>
              <a:spcBef>
                <a:spcPts val="0"/>
              </a:spcBef>
              <a:spcAft>
                <a:spcPts val="0"/>
              </a:spcAft>
              <a:buClr>
                <a:srgbClr val="FFFFFF"/>
              </a:buClr>
              <a:buSzPts val="2000"/>
              <a:buFont typeface="Twentieth Century"/>
              <a:buAutoNum type="arabicPeriod"/>
            </a:pPr>
            <a:r>
              <a:rPr b="1" i="0" lang="en-US" sz="1800" u="none" cap="none" strike="noStrike">
                <a:solidFill>
                  <a:srgbClr val="FFFFFF"/>
                </a:solidFill>
                <a:latin typeface="Twentieth Century"/>
                <a:ea typeface="Twentieth Century"/>
                <a:cs typeface="Twentieth Century"/>
                <a:sym typeface="Twentieth Century"/>
              </a:rPr>
              <a:t>Sanjay</a:t>
            </a:r>
            <a:endParaRPr/>
          </a:p>
        </p:txBody>
      </p:sp>
      <p:sp>
        <p:nvSpPr>
          <p:cNvPr id="343" name="Google Shape;343;p1"/>
          <p:cNvSpPr txBox="1"/>
          <p:nvPr/>
        </p:nvSpPr>
        <p:spPr>
          <a:xfrm>
            <a:off x="2864687" y="5435307"/>
            <a:ext cx="6161102" cy="2031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Twentieth Century"/>
                <a:ea typeface="Twentieth Century"/>
                <a:cs typeface="Twentieth Century"/>
                <a:sym typeface="Twentieth Century"/>
              </a:rPr>
              <a:t>GUIDED BY</a:t>
            </a:r>
            <a:endParaRPr b="0" i="0" sz="1800" u="none" cap="none" strike="noStrik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Twentieth Century"/>
                <a:ea typeface="Twentieth Century"/>
                <a:cs typeface="Twentieth Century"/>
                <a:sym typeface="Twentieth Century"/>
              </a:rPr>
              <a:t>  MOHAMMAD TAHIR MIRJI</a:t>
            </a:r>
            <a:endParaRPr b="0" i="0" sz="1800" u="none" cap="none" strike="noStrik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Twentieth Century"/>
                <a:ea typeface="Twentieth Century"/>
                <a:cs typeface="Twentieth Century"/>
                <a:sym typeface="Twentieth Century"/>
              </a:rPr>
              <a:t>L2 KTC Hubli </a:t>
            </a:r>
            <a:br>
              <a:rPr b="1" i="0" lang="en-US" sz="1800" u="none" cap="none" strike="noStrike">
                <a:solidFill>
                  <a:srgbClr val="FFFFFF"/>
                </a:solidFill>
                <a:latin typeface="Twentieth Century"/>
                <a:ea typeface="Twentieth Century"/>
                <a:cs typeface="Twentieth Century"/>
                <a:sym typeface="Twentieth Century"/>
              </a:rPr>
            </a:br>
            <a:br>
              <a:rPr b="1" i="0" lang="en-US" sz="1800" u="none" cap="none" strike="noStrike">
                <a:solidFill>
                  <a:srgbClr val="FFFFFF"/>
                </a:solidFill>
                <a:latin typeface="Twentieth Century"/>
                <a:ea typeface="Twentieth Century"/>
                <a:cs typeface="Twentieth Century"/>
                <a:sym typeface="Twentieth Century"/>
              </a:rPr>
            </a:br>
            <a:endParaRPr b="0" i="0" sz="18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lt1"/>
                </a:solidFill>
                <a:latin typeface="Gill Sans"/>
                <a:ea typeface="Gill Sans"/>
                <a:cs typeface="Gill Sans"/>
                <a:sym typeface="Gill Sans"/>
              </a:rPr>
            </a:br>
            <a:endParaRPr b="0" i="0" sz="1800" u="none" cap="none" strike="noStrike">
              <a:solidFill>
                <a:schemeClr val="lt1"/>
              </a:solidFill>
              <a:latin typeface="Gill Sans"/>
              <a:ea typeface="Gill Sans"/>
              <a:cs typeface="Gill Sans"/>
              <a:sym typeface="Gill Sans"/>
            </a:endParaRPr>
          </a:p>
        </p:txBody>
      </p:sp>
      <p:sp>
        <p:nvSpPr>
          <p:cNvPr id="344" name="Google Shape;344;p1"/>
          <p:cNvSpPr txBox="1"/>
          <p:nvPr/>
        </p:nvSpPr>
        <p:spPr>
          <a:xfrm>
            <a:off x="519180" y="5665636"/>
            <a:ext cx="616110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Roboto"/>
                <a:ea typeface="Roboto"/>
                <a:cs typeface="Roboto"/>
                <a:sym typeface="Roboto"/>
              </a:rPr>
              <a:t>Case Study For</a:t>
            </a:r>
            <a:endParaRPr b="1" i="0" sz="18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Roboto"/>
                <a:ea typeface="Roboto"/>
                <a:cs typeface="Roboto"/>
                <a:sym typeface="Roboto"/>
              </a:rPr>
              <a:t>Expert:  Soumyajit Dey</a:t>
            </a:r>
            <a:endParaRPr b="1" i="0" sz="18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lt1"/>
                </a:solidFill>
                <a:latin typeface="Gill Sans"/>
                <a:ea typeface="Gill Sans"/>
                <a:cs typeface="Gill Sans"/>
                <a:sym typeface="Gill Sans"/>
              </a:rPr>
            </a:b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What is the impact for business</a:t>
            </a:r>
            <a:endParaRPr/>
          </a:p>
        </p:txBody>
      </p:sp>
      <p:sp>
        <p:nvSpPr>
          <p:cNvPr id="399" name="Google Shape;399;p9"/>
          <p:cNvSpPr txBox="1"/>
          <p:nvPr>
            <p:ph idx="1" type="body"/>
          </p:nvPr>
        </p:nvSpPr>
        <p:spPr>
          <a:xfrm>
            <a:off x="4935984" y="213064"/>
            <a:ext cx="6189216" cy="6010183"/>
          </a:xfrm>
          <a:prstGeom prst="rect">
            <a:avLst/>
          </a:prstGeom>
          <a:noFill/>
          <a:ln>
            <a:noFill/>
          </a:ln>
        </p:spPr>
        <p:txBody>
          <a:bodyPr anchorCtr="0" anchor="ctr"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9999"/>
              <a:buChar char="▪"/>
            </a:pPr>
            <a:r>
              <a:rPr lang="en-US">
                <a:solidFill>
                  <a:srgbClr val="FF0000"/>
                </a:solidFill>
              </a:rPr>
              <a:t>Increased efficiency: </a:t>
            </a:r>
            <a:r>
              <a:rPr lang="en-US"/>
              <a:t>Digital technology has made businesses more efficient by streamlining processes and reducing manual labor. For example, automation of repetitive tasks, such as accounting and invoicing, has led to significant time savings for businesses. </a:t>
            </a:r>
            <a:endParaRPr/>
          </a:p>
          <a:p>
            <a:pPr indent="-228600" lvl="0" marL="228600" rtl="0" algn="l">
              <a:lnSpc>
                <a:spcPct val="120000"/>
              </a:lnSpc>
              <a:spcBef>
                <a:spcPts val="1000"/>
              </a:spcBef>
              <a:spcAft>
                <a:spcPts val="0"/>
              </a:spcAft>
              <a:buSzPct val="109999"/>
              <a:buChar char="▪"/>
            </a:pPr>
            <a:r>
              <a:rPr lang="en-US">
                <a:solidFill>
                  <a:srgbClr val="FF0000"/>
                </a:solidFill>
              </a:rPr>
              <a:t>Enhanced customer engagement: </a:t>
            </a:r>
            <a:r>
              <a:rPr lang="en-US"/>
              <a:t>Digital technology has transformed the way businesses engage with customers by providing more personalized and interactive experiences. Social media platforms and messaging apps have become popular tools for businesses to communicate with customers and build relationships with them</a:t>
            </a:r>
            <a:endParaRPr/>
          </a:p>
          <a:p>
            <a:pPr indent="-228600" lvl="0" marL="228600" rtl="0" algn="l">
              <a:lnSpc>
                <a:spcPct val="120000"/>
              </a:lnSpc>
              <a:spcBef>
                <a:spcPts val="1000"/>
              </a:spcBef>
              <a:spcAft>
                <a:spcPts val="0"/>
              </a:spcAft>
              <a:buSzPct val="109999"/>
              <a:buChar char="▪"/>
            </a:pPr>
            <a:r>
              <a:rPr lang="en-US">
                <a:solidFill>
                  <a:srgbClr val="FF0000"/>
                </a:solidFill>
              </a:rPr>
              <a:t>Expanded reach: </a:t>
            </a:r>
            <a:r>
              <a:rPr lang="en-US"/>
              <a:t>E-commerce and digital marketing have allowed businesses to expand their reach beyond their local markets to reach customers across the country or even globally. This has opened up new growth opportunities for businesses</a:t>
            </a:r>
            <a:endParaRPr/>
          </a:p>
          <a:p>
            <a:pPr indent="-228600" lvl="0" marL="228600" rtl="0" algn="l">
              <a:lnSpc>
                <a:spcPct val="120000"/>
              </a:lnSpc>
              <a:spcBef>
                <a:spcPts val="1000"/>
              </a:spcBef>
              <a:spcAft>
                <a:spcPts val="0"/>
              </a:spcAft>
              <a:buSzPct val="109999"/>
              <a:buChar char="▪"/>
            </a:pPr>
            <a:r>
              <a:rPr lang="en-US">
                <a:solidFill>
                  <a:srgbClr val="FF0000"/>
                </a:solidFill>
              </a:rPr>
              <a:t>.Improved decision-making: </a:t>
            </a:r>
            <a:r>
              <a:rPr lang="en-US"/>
              <a:t>With the availability of big data and analytics tools, businesses can now make data-driven decisions. This has led to more informed and accurate decision-making, leading to improved business outcomes.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4982e36c3549e495_0"/>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Business Model </a:t>
            </a:r>
            <a:endParaRPr/>
          </a:p>
        </p:txBody>
      </p:sp>
      <p:sp>
        <p:nvSpPr>
          <p:cNvPr id="405" name="Google Shape;405;g4982e36c3549e495_0"/>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t>Getting users to participate in competition to get prizes as free travel, and generating leads using the data collected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3b527da330_1_1"/>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Conclusion</a:t>
            </a:r>
            <a:endParaRPr/>
          </a:p>
        </p:txBody>
      </p:sp>
      <p:sp>
        <p:nvSpPr>
          <p:cNvPr id="411" name="Google Shape;411;g23b527da330_1_1"/>
          <p:cNvSpPr txBox="1"/>
          <p:nvPr>
            <p:ph idx="1" type="body"/>
          </p:nvPr>
        </p:nvSpPr>
        <p:spPr>
          <a:xfrm>
            <a:off x="5104872" y="804761"/>
            <a:ext cx="6282000" cy="5248500"/>
          </a:xfrm>
          <a:prstGeom prst="rect">
            <a:avLst/>
          </a:prstGeom>
        </p:spPr>
        <p:txBody>
          <a:bodyPr anchorCtr="0" anchor="ctr" bIns="45700" lIns="91425" spcFirstLastPara="1" rIns="91425" wrap="square" tIns="45700">
            <a:normAutofit/>
          </a:bodyPr>
          <a:lstStyle/>
          <a:p>
            <a:pPr indent="-354330" lvl="0" marL="457200" rtl="0" algn="just">
              <a:spcBef>
                <a:spcPts val="1000"/>
              </a:spcBef>
              <a:spcAft>
                <a:spcPts val="0"/>
              </a:spcAft>
              <a:buClr>
                <a:srgbClr val="374151"/>
              </a:buClr>
              <a:buSzPts val="1980"/>
              <a:buChar char="●"/>
            </a:pPr>
            <a:r>
              <a:rPr lang="en-US">
                <a:solidFill>
                  <a:srgbClr val="374151"/>
                </a:solidFill>
                <a:highlight>
                  <a:srgbClr val="F7F7F8"/>
                </a:highlight>
              </a:rPr>
              <a:t>In conclusion, digital technology is transforming the Indian economy by creating new industries, improving financial inclusion, creating job opportunities, and improving the delivery of government services. However, there are still challenges to be addressed, such as ensuring equal access to technology and addressing cybersecurity risks. Overall, digital technology has the potential to significantly boost India's economic growth and development.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1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3b527da330_0_82"/>
          <p:cNvSpPr txBox="1"/>
          <p:nvPr/>
        </p:nvSpPr>
        <p:spPr>
          <a:xfrm>
            <a:off x="1908300" y="406300"/>
            <a:ext cx="78357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lang="en-US" sz="3200">
                <a:latin typeface="Algerian"/>
                <a:ea typeface="Algerian"/>
                <a:cs typeface="Algerian"/>
                <a:sym typeface="Algerian"/>
              </a:rPr>
              <a:t>digital technology transforming our economy</a:t>
            </a:r>
            <a:endParaRPr b="1">
              <a:latin typeface="Rockwell"/>
              <a:ea typeface="Rockwell"/>
              <a:cs typeface="Rockwell"/>
              <a:sym typeface="Rockwell"/>
            </a:endParaRPr>
          </a:p>
        </p:txBody>
      </p:sp>
      <p:sp>
        <p:nvSpPr>
          <p:cNvPr id="350" name="Google Shape;350;g23b527da330_0_82"/>
          <p:cNvSpPr txBox="1"/>
          <p:nvPr/>
        </p:nvSpPr>
        <p:spPr>
          <a:xfrm>
            <a:off x="3987400" y="3300405"/>
            <a:ext cx="8204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ckwell"/>
              <a:ea typeface="Rockwell"/>
              <a:cs typeface="Rockwell"/>
              <a:sym typeface="Rockwell"/>
            </a:endParaRPr>
          </a:p>
        </p:txBody>
      </p:sp>
      <p:pic>
        <p:nvPicPr>
          <p:cNvPr descr="How is Big Tech Transforming India’s Digital Economy and Society?&#10;Our report on Big Tech in India will be out soon. Watch this space for more.&#10;&#10;Tandem Research is an interdisciplinary research collective that generates policy insights at the interface of technology, society, and sustainability.&#10;&#10;#BigTechinIndia #BigTech" id="351" name="Google Shape;351;g23b527da330_0_82" title="How is Big Tech Transforming India’s Digital Economy and Society?">
            <a:hlinkClick r:id="rId3"/>
          </p:cNvPr>
          <p:cNvPicPr preferRelativeResize="0"/>
          <p:nvPr/>
        </p:nvPicPr>
        <p:blipFill>
          <a:blip r:embed="rId4">
            <a:alphaModFix/>
          </a:blip>
          <a:stretch>
            <a:fillRect/>
          </a:stretch>
        </p:blipFill>
        <p:spPr>
          <a:xfrm>
            <a:off x="1557700" y="1748802"/>
            <a:ext cx="8925850" cy="5020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While digital technology is transforming the Indian economy in many positive ways,</a:t>
            </a:r>
            <a:endParaRPr/>
          </a:p>
          <a:p>
            <a:pPr indent="-228600" lvl="0" marL="228600" rtl="0" algn="l">
              <a:lnSpc>
                <a:spcPct val="120000"/>
              </a:lnSpc>
              <a:spcBef>
                <a:spcPts val="1000"/>
              </a:spcBef>
              <a:spcAft>
                <a:spcPts val="0"/>
              </a:spcAft>
              <a:buSzPts val="1980"/>
              <a:buFont typeface="Noto Sans Symbols"/>
              <a:buChar char="❖"/>
            </a:pPr>
            <a:r>
              <a:rPr b="1" lang="en-US"/>
              <a:t>Infrastructure challenges:</a:t>
            </a:r>
            <a:endParaRPr b="1"/>
          </a:p>
          <a:p>
            <a:pPr indent="-228600" lvl="0" marL="228600" rtl="0" algn="l">
              <a:lnSpc>
                <a:spcPct val="120000"/>
              </a:lnSpc>
              <a:spcBef>
                <a:spcPts val="1000"/>
              </a:spcBef>
              <a:spcAft>
                <a:spcPts val="0"/>
              </a:spcAft>
              <a:buSzPts val="1980"/>
              <a:buFont typeface="Noto Sans Symbols"/>
              <a:buChar char="❖"/>
            </a:pPr>
            <a:r>
              <a:rPr b="1" lang="en-US"/>
              <a:t>Skill gaps</a:t>
            </a:r>
            <a:endParaRPr b="1"/>
          </a:p>
          <a:p>
            <a:pPr indent="-228600" lvl="0" marL="228600" rtl="0" algn="l">
              <a:lnSpc>
                <a:spcPct val="120000"/>
              </a:lnSpc>
              <a:spcBef>
                <a:spcPts val="1000"/>
              </a:spcBef>
              <a:spcAft>
                <a:spcPts val="0"/>
              </a:spcAft>
              <a:buSzPts val="1980"/>
              <a:buFont typeface="Noto Sans Symbols"/>
              <a:buChar char="❖"/>
            </a:pPr>
            <a:r>
              <a:rPr b="1" lang="en-US"/>
              <a:t>Cybersecurity concerns:</a:t>
            </a:r>
            <a:endParaRPr b="1"/>
          </a:p>
          <a:p>
            <a:pPr indent="-228600" lvl="0" marL="228600" rtl="0" algn="l">
              <a:lnSpc>
                <a:spcPct val="120000"/>
              </a:lnSpc>
              <a:spcBef>
                <a:spcPts val="1000"/>
              </a:spcBef>
              <a:spcAft>
                <a:spcPts val="0"/>
              </a:spcAft>
              <a:buSzPts val="1980"/>
              <a:buFont typeface="Noto Sans Symbols"/>
              <a:buChar char="❖"/>
            </a:pPr>
            <a:r>
              <a:rPr b="1" lang="en-US"/>
              <a:t>Digital divide</a:t>
            </a:r>
            <a:endParaRPr/>
          </a:p>
        </p:txBody>
      </p:sp>
      <p:sp>
        <p:nvSpPr>
          <p:cNvPr id="357" name="Google Shape;357;p2"/>
          <p:cNvSpPr txBox="1"/>
          <p:nvPr/>
        </p:nvSpPr>
        <p:spPr>
          <a:xfrm>
            <a:off x="964200" y="2145675"/>
            <a:ext cx="3000000" cy="2277900"/>
          </a:xfrm>
          <a:prstGeom prst="rect">
            <a:avLst/>
          </a:prstGeom>
          <a:noFill/>
          <a:ln>
            <a:noFill/>
          </a:ln>
        </p:spPr>
        <p:txBody>
          <a:bodyPr anchorCtr="0" anchor="t" bIns="91425" lIns="91425" spcFirstLastPara="1" rIns="91425" wrap="square" tIns="91425">
            <a:spAutoFit/>
          </a:bodyPr>
          <a:lstStyle/>
          <a:p>
            <a:pPr indent="0" lvl="0" marL="0" rtl="0" algn="ctr">
              <a:lnSpc>
                <a:spcPct val="85000"/>
              </a:lnSpc>
              <a:spcBef>
                <a:spcPts val="0"/>
              </a:spcBef>
              <a:spcAft>
                <a:spcPts val="0"/>
              </a:spcAft>
              <a:buNone/>
            </a:pPr>
            <a:r>
              <a:rPr lang="en-US" sz="4000">
                <a:solidFill>
                  <a:schemeClr val="lt1"/>
                </a:solidFill>
                <a:latin typeface="Calibri"/>
                <a:ea typeface="Calibri"/>
                <a:cs typeface="Calibri"/>
                <a:sym typeface="Calibri"/>
              </a:rPr>
              <a:t>Overall problem and business challenges</a:t>
            </a:r>
            <a:endParaRPr sz="40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
          <p:cNvSpPr txBox="1"/>
          <p:nvPr>
            <p:ph idx="1" type="body"/>
          </p:nvPr>
        </p:nvSpPr>
        <p:spPr>
          <a:xfrm>
            <a:off x="4669654" y="488272"/>
            <a:ext cx="6486026" cy="6019059"/>
          </a:xfrm>
          <a:prstGeom prst="rect">
            <a:avLst/>
          </a:prstGeom>
          <a:solidFill>
            <a:schemeClr val="lt1">
              <a:alpha val="22745"/>
            </a:schemeClr>
          </a:solidFill>
          <a:ln>
            <a:noFill/>
          </a:ln>
        </p:spPr>
        <p:txBody>
          <a:bodyPr anchorCtr="0" anchor="ctr" bIns="45700" lIns="91425" spcFirstLastPara="1" rIns="91425" wrap="square" tIns="45700">
            <a:normAutofit fontScale="92500" lnSpcReduction="20000"/>
          </a:bodyPr>
          <a:lstStyle/>
          <a:p>
            <a:pPr indent="-228600" lvl="0" marL="228600" rtl="0" algn="just">
              <a:lnSpc>
                <a:spcPct val="120000"/>
              </a:lnSpc>
              <a:spcBef>
                <a:spcPts val="0"/>
              </a:spcBef>
              <a:spcAft>
                <a:spcPts val="0"/>
              </a:spcAft>
              <a:buSzPct val="109999"/>
              <a:buChar char="▪"/>
            </a:pPr>
            <a:r>
              <a:rPr b="1" lang="en-US">
                <a:solidFill>
                  <a:srgbClr val="FF0000"/>
                </a:solidFill>
                <a:latin typeface="Times New Roman"/>
                <a:ea typeface="Times New Roman"/>
                <a:cs typeface="Times New Roman"/>
                <a:sym typeface="Times New Roman"/>
              </a:rPr>
              <a:t>Infrastructure challenges: </a:t>
            </a:r>
            <a:r>
              <a:rPr b="1" lang="en-US">
                <a:solidFill>
                  <a:schemeClr val="dk1"/>
                </a:solidFill>
                <a:latin typeface="Times New Roman"/>
                <a:ea typeface="Times New Roman"/>
                <a:cs typeface="Times New Roman"/>
                <a:sym typeface="Times New Roman"/>
              </a:rPr>
              <a:t>While there has been significant progress in the development of digital infrastructure in India, there are still challenges that need to be addressed, such as poor internet connectivity and power supply in some areas. This can limit the adoption of digital technology and hinder the growth of businesses in these areas.</a:t>
            </a:r>
            <a:endParaRPr/>
          </a:p>
          <a:p>
            <a:pPr indent="-228600" lvl="0" marL="228600" rtl="0" algn="just">
              <a:lnSpc>
                <a:spcPct val="120000"/>
              </a:lnSpc>
              <a:spcBef>
                <a:spcPts val="1000"/>
              </a:spcBef>
              <a:spcAft>
                <a:spcPts val="0"/>
              </a:spcAft>
              <a:buSzPct val="109999"/>
              <a:buChar char="▪"/>
            </a:pPr>
            <a:r>
              <a:rPr b="1" lang="en-US">
                <a:solidFill>
                  <a:srgbClr val="FF0000"/>
                </a:solidFill>
                <a:latin typeface="Times New Roman"/>
                <a:ea typeface="Times New Roman"/>
                <a:cs typeface="Times New Roman"/>
                <a:sym typeface="Times New Roman"/>
              </a:rPr>
              <a:t>Skill gaps: </a:t>
            </a:r>
            <a:r>
              <a:rPr b="1" lang="en-US">
                <a:solidFill>
                  <a:schemeClr val="dk1"/>
                </a:solidFill>
                <a:latin typeface="Times New Roman"/>
                <a:ea typeface="Times New Roman"/>
                <a:cs typeface="Times New Roman"/>
                <a:sym typeface="Times New Roman"/>
              </a:rPr>
              <a:t>There is a significant skill gap in India when it comes to digital technology, with many workers lacking the skills and knowledge needed to work in the digital economy. This can limit the ability of businesses to leverage digital technology and compete in the global market.</a:t>
            </a:r>
            <a:endParaRPr/>
          </a:p>
          <a:p>
            <a:pPr indent="-228600" lvl="0" marL="228600" rtl="0" algn="just">
              <a:lnSpc>
                <a:spcPct val="120000"/>
              </a:lnSpc>
              <a:spcBef>
                <a:spcPts val="1000"/>
              </a:spcBef>
              <a:spcAft>
                <a:spcPts val="0"/>
              </a:spcAft>
              <a:buSzPct val="109999"/>
              <a:buChar char="▪"/>
            </a:pPr>
            <a:r>
              <a:rPr b="1" lang="en-US">
                <a:solidFill>
                  <a:srgbClr val="FF0000"/>
                </a:solidFill>
                <a:latin typeface="Times New Roman"/>
                <a:ea typeface="Times New Roman"/>
                <a:cs typeface="Times New Roman"/>
                <a:sym typeface="Times New Roman"/>
              </a:rPr>
              <a:t>Cybersecurity concerns: </a:t>
            </a:r>
            <a:r>
              <a:rPr b="1" lang="en-US">
                <a:solidFill>
                  <a:schemeClr val="dk1"/>
                </a:solidFill>
                <a:latin typeface="Times New Roman"/>
                <a:ea typeface="Times New Roman"/>
                <a:cs typeface="Times New Roman"/>
                <a:sym typeface="Times New Roman"/>
              </a:rPr>
              <a:t>With the growth of digital technology, there are also concerns around cybersecurity and data privacy. Businesses need to take steps to ensure that their data and systems are secure and protect their customers' privacy to maintain their reputation and trust.</a:t>
            </a:r>
            <a:endParaRPr/>
          </a:p>
          <a:p>
            <a:pPr indent="-228600" lvl="0" marL="228600" rtl="0" algn="just">
              <a:lnSpc>
                <a:spcPct val="120000"/>
              </a:lnSpc>
              <a:spcBef>
                <a:spcPts val="1000"/>
              </a:spcBef>
              <a:spcAft>
                <a:spcPts val="0"/>
              </a:spcAft>
              <a:buSzPct val="109999"/>
              <a:buChar char="▪"/>
            </a:pPr>
            <a:r>
              <a:rPr b="1" lang="en-US">
                <a:solidFill>
                  <a:srgbClr val="FF0000"/>
                </a:solidFill>
                <a:latin typeface="Times New Roman"/>
                <a:ea typeface="Times New Roman"/>
                <a:cs typeface="Times New Roman"/>
                <a:sym typeface="Times New Roman"/>
              </a:rPr>
              <a:t>Digital divide: </a:t>
            </a:r>
            <a:r>
              <a:rPr b="1" lang="en-US">
                <a:solidFill>
                  <a:schemeClr val="dk1"/>
                </a:solidFill>
                <a:latin typeface="Times New Roman"/>
                <a:ea typeface="Times New Roman"/>
                <a:cs typeface="Times New Roman"/>
                <a:sym typeface="Times New Roman"/>
              </a:rPr>
              <a:t>There is a significant digital divide in India, with many people in rural areas and low-income households lacking access to digital technology. This can limit their ability to participate in the digital economy and access the benefits of digital technology.</a:t>
            </a:r>
            <a:endParaRPr b="1">
              <a:solidFill>
                <a:schemeClr val="dk1"/>
              </a:solidFill>
              <a:latin typeface="Times New Roman"/>
              <a:ea typeface="Times New Roman"/>
              <a:cs typeface="Times New Roman"/>
              <a:sym typeface="Times New Roman"/>
            </a:endParaRPr>
          </a:p>
        </p:txBody>
      </p:sp>
      <p:sp>
        <p:nvSpPr>
          <p:cNvPr id="363" name="Google Shape;363;p3"/>
          <p:cNvSpPr txBox="1"/>
          <p:nvPr/>
        </p:nvSpPr>
        <p:spPr>
          <a:xfrm>
            <a:off x="1358284" y="2270009"/>
            <a:ext cx="2459114" cy="271305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None/>
            </a:pPr>
            <a:r>
              <a:rPr b="0" i="0" lang="en-US" sz="4000" u="none" cap="none" strike="noStrike">
                <a:solidFill>
                  <a:srgbClr val="FFFEFF"/>
                </a:solidFill>
                <a:latin typeface="Calibri"/>
                <a:ea typeface="Calibri"/>
                <a:cs typeface="Calibri"/>
                <a:sym typeface="Calibri"/>
              </a:rPr>
              <a:t>Overall problem and business challenges</a:t>
            </a:r>
            <a:endParaRPr b="0" i="0" sz="4000" u="none" cap="none" strike="noStrike">
              <a:solidFill>
                <a:srgbClr val="FFFE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Current status</a:t>
            </a:r>
            <a:endParaRPr/>
          </a:p>
        </p:txBody>
      </p:sp>
      <p:sp>
        <p:nvSpPr>
          <p:cNvPr id="369" name="Google Shape;369;p4"/>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20000"/>
              </a:lnSpc>
              <a:spcBef>
                <a:spcPts val="0"/>
              </a:spcBef>
              <a:spcAft>
                <a:spcPts val="0"/>
              </a:spcAft>
              <a:buSzPts val="1980"/>
              <a:buChar char="▪"/>
            </a:pPr>
            <a:r>
              <a:rPr lang="en-US"/>
              <a:t>The current status of how digital technology is transforming the Indian economy is quite positive India is undergoing a digital revolution, and digital technology is transforming the way businesses operate and how people interact with each other. Here are some examples of how digital technology is transforming the Indian economy:</a:t>
            </a:r>
            <a:endParaRPr/>
          </a:p>
          <a:p>
            <a:pPr indent="-228600" lvl="0" marL="228600" rtl="0" algn="l">
              <a:lnSpc>
                <a:spcPct val="120000"/>
              </a:lnSpc>
              <a:spcBef>
                <a:spcPts val="1000"/>
              </a:spcBef>
              <a:spcAft>
                <a:spcPts val="0"/>
              </a:spcAft>
              <a:buSzPts val="1980"/>
              <a:buFont typeface="Noto Sans Symbols"/>
              <a:buChar char="❖"/>
            </a:pPr>
            <a:r>
              <a:rPr b="1" lang="en-US"/>
              <a:t>E-commerce</a:t>
            </a:r>
            <a:endParaRPr/>
          </a:p>
          <a:p>
            <a:pPr indent="-228600" lvl="0" marL="228600" rtl="0" algn="l">
              <a:lnSpc>
                <a:spcPct val="120000"/>
              </a:lnSpc>
              <a:spcBef>
                <a:spcPts val="1000"/>
              </a:spcBef>
              <a:spcAft>
                <a:spcPts val="0"/>
              </a:spcAft>
              <a:buSzPts val="1980"/>
              <a:buFont typeface="Noto Sans Symbols"/>
              <a:buChar char="❖"/>
            </a:pPr>
            <a:r>
              <a:rPr b="1" lang="en-US"/>
              <a:t>Digital payments</a:t>
            </a:r>
            <a:endParaRPr/>
          </a:p>
          <a:p>
            <a:pPr indent="-228600" lvl="0" marL="228600" rtl="0" algn="l">
              <a:lnSpc>
                <a:spcPct val="120000"/>
              </a:lnSpc>
              <a:spcBef>
                <a:spcPts val="1000"/>
              </a:spcBef>
              <a:spcAft>
                <a:spcPts val="0"/>
              </a:spcAft>
              <a:buSzPts val="1980"/>
              <a:buFont typeface="Noto Sans Symbols"/>
              <a:buChar char="❖"/>
            </a:pPr>
            <a:r>
              <a:rPr b="1" lang="en-US"/>
              <a:t>Digital marketing</a:t>
            </a:r>
            <a:endParaRPr/>
          </a:p>
          <a:p>
            <a:pPr indent="-228600" lvl="0" marL="228600" rtl="0" algn="l">
              <a:lnSpc>
                <a:spcPct val="120000"/>
              </a:lnSpc>
              <a:spcBef>
                <a:spcPts val="1000"/>
              </a:spcBef>
              <a:spcAft>
                <a:spcPts val="0"/>
              </a:spcAft>
              <a:buSzPts val="1980"/>
              <a:buFont typeface="Noto Sans Symbols"/>
              <a:buChar char="❖"/>
            </a:pPr>
            <a:r>
              <a:rPr b="1" lang="en-US"/>
              <a:t>Remote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Current status</a:t>
            </a:r>
            <a:endParaRPr/>
          </a:p>
        </p:txBody>
      </p:sp>
      <p:sp>
        <p:nvSpPr>
          <p:cNvPr id="375" name="Google Shape;375;p5"/>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fontScale="92500" lnSpcReduction="20000"/>
          </a:bodyPr>
          <a:lstStyle/>
          <a:p>
            <a:pPr indent="-238029" lvl="0" marL="228600" rtl="0" algn="just">
              <a:lnSpc>
                <a:spcPct val="120000"/>
              </a:lnSpc>
              <a:spcBef>
                <a:spcPts val="0"/>
              </a:spcBef>
              <a:spcAft>
                <a:spcPts val="0"/>
              </a:spcAft>
              <a:buSzPct val="109999"/>
              <a:buChar char="▪"/>
            </a:pPr>
            <a:r>
              <a:rPr lang="en-US">
                <a:solidFill>
                  <a:srgbClr val="FF0000"/>
                </a:solidFill>
              </a:rPr>
              <a:t>E-commerce: </a:t>
            </a:r>
            <a:r>
              <a:rPr lang="en-US"/>
              <a:t>E-commerce has become a significant contributor to the Indian economy, with more and more people shopping online. According to a report by the Indian Brand Equity Foundation.</a:t>
            </a:r>
            <a:endParaRPr/>
          </a:p>
          <a:p>
            <a:pPr indent="-238029" lvl="0" marL="228600" rtl="0" algn="just">
              <a:lnSpc>
                <a:spcPct val="120000"/>
              </a:lnSpc>
              <a:spcBef>
                <a:spcPts val="1000"/>
              </a:spcBef>
              <a:spcAft>
                <a:spcPts val="0"/>
              </a:spcAft>
              <a:buSzPct val="109999"/>
              <a:buChar char="▪"/>
            </a:pPr>
            <a:r>
              <a:rPr lang="en-US">
                <a:solidFill>
                  <a:srgbClr val="FF0000"/>
                </a:solidFill>
              </a:rPr>
              <a:t>Digital payments: </a:t>
            </a:r>
            <a:r>
              <a:rPr lang="en-US"/>
              <a:t>Digital payments have become increasingly popular in India, with the government's push for a cashless economy and the rise of digital wallets such as Paytm and Google Pay. </a:t>
            </a:r>
            <a:endParaRPr/>
          </a:p>
          <a:p>
            <a:pPr indent="-238029" lvl="0" marL="228600" rtl="0" algn="just">
              <a:lnSpc>
                <a:spcPct val="120000"/>
              </a:lnSpc>
              <a:spcBef>
                <a:spcPts val="1000"/>
              </a:spcBef>
              <a:spcAft>
                <a:spcPts val="0"/>
              </a:spcAft>
              <a:buSzPct val="109999"/>
              <a:buChar char="▪"/>
            </a:pPr>
            <a:r>
              <a:rPr lang="en-US">
                <a:solidFill>
                  <a:srgbClr val="FF0000"/>
                </a:solidFill>
              </a:rPr>
              <a:t>Digital marketing: </a:t>
            </a:r>
            <a:r>
              <a:rPr lang="en-US"/>
              <a:t>Digital marketing has become an essential tool for businesses in India to reach their target audience and increase sales. Social media platforms such as Facebook and Instagram have become powerful marketing tools for businesses.</a:t>
            </a:r>
            <a:endParaRPr/>
          </a:p>
          <a:p>
            <a:pPr indent="-238029" lvl="0" marL="228600" rtl="0" algn="just">
              <a:lnSpc>
                <a:spcPct val="120000"/>
              </a:lnSpc>
              <a:spcBef>
                <a:spcPts val="1000"/>
              </a:spcBef>
              <a:spcAft>
                <a:spcPts val="0"/>
              </a:spcAft>
              <a:buSzPct val="109999"/>
              <a:buChar char="▪"/>
            </a:pPr>
            <a:r>
              <a:rPr lang="en-US">
                <a:solidFill>
                  <a:srgbClr val="FF0000"/>
                </a:solidFill>
              </a:rPr>
              <a:t>Remote work: </a:t>
            </a:r>
            <a:r>
              <a:rPr lang="en-US"/>
              <a:t>The COVID-19 pandemic has accelerated the trend towards remote work in India, with more and more companies adopting work-from-home policies. This has led to increased productivity, reduced costs, and improved work-life balance for employees.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How we</a:t>
            </a:r>
            <a:r>
              <a:rPr lang="en-US"/>
              <a:t> will</a:t>
            </a:r>
            <a:r>
              <a:rPr lang="en-US"/>
              <a:t> solve the problem</a:t>
            </a:r>
            <a:endParaRPr/>
          </a:p>
        </p:txBody>
      </p:sp>
      <p:sp>
        <p:nvSpPr>
          <p:cNvPr id="381" name="Google Shape;381;p6"/>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To solve the challenges and problems related to digital technology transforming the Indian economy, here are some potential solutions:</a:t>
            </a:r>
            <a:endParaRPr/>
          </a:p>
          <a:p>
            <a:pPr indent="-228600" lvl="0" marL="228600" rtl="0" algn="l">
              <a:lnSpc>
                <a:spcPct val="120000"/>
              </a:lnSpc>
              <a:spcBef>
                <a:spcPts val="1000"/>
              </a:spcBef>
              <a:spcAft>
                <a:spcPts val="0"/>
              </a:spcAft>
              <a:buSzPts val="1980"/>
              <a:buFont typeface="Noto Sans Symbols"/>
              <a:buChar char="❖"/>
            </a:pPr>
            <a:r>
              <a:rPr b="1" lang="en-US"/>
              <a:t>Bridging the digital divide: </a:t>
            </a:r>
            <a:endParaRPr b="1"/>
          </a:p>
          <a:p>
            <a:pPr indent="-228600" lvl="0" marL="228600" rtl="0" algn="l">
              <a:lnSpc>
                <a:spcPct val="120000"/>
              </a:lnSpc>
              <a:spcBef>
                <a:spcPts val="1000"/>
              </a:spcBef>
              <a:spcAft>
                <a:spcPts val="0"/>
              </a:spcAft>
              <a:buSzPts val="1980"/>
              <a:buFont typeface="Noto Sans Symbols"/>
              <a:buChar char="❖"/>
            </a:pPr>
            <a:r>
              <a:rPr b="1" lang="en-US"/>
              <a:t>Ensuring data privacy and security: </a:t>
            </a:r>
            <a:endParaRPr/>
          </a:p>
          <a:p>
            <a:pPr indent="-228600" lvl="0" marL="228600" rtl="0" algn="l">
              <a:lnSpc>
                <a:spcPct val="120000"/>
              </a:lnSpc>
              <a:spcBef>
                <a:spcPts val="1000"/>
              </a:spcBef>
              <a:spcAft>
                <a:spcPts val="0"/>
              </a:spcAft>
              <a:buSzPts val="1980"/>
              <a:buFont typeface="Noto Sans Symbols"/>
              <a:buChar char="❖"/>
            </a:pPr>
            <a:r>
              <a:rPr b="1" lang="en-US"/>
              <a:t>Promoting digital literacy:</a:t>
            </a:r>
            <a:endParaRPr/>
          </a:p>
          <a:p>
            <a:pPr indent="-228600" lvl="0" marL="228600" rtl="0" algn="l">
              <a:lnSpc>
                <a:spcPct val="120000"/>
              </a:lnSpc>
              <a:spcBef>
                <a:spcPts val="1000"/>
              </a:spcBef>
              <a:spcAft>
                <a:spcPts val="0"/>
              </a:spcAft>
              <a:buSzPts val="1980"/>
              <a:buFont typeface="Noto Sans Symbols"/>
              <a:buChar char="❖"/>
            </a:pPr>
            <a:r>
              <a:rPr b="1" lang="en-US"/>
              <a:t>Encouraging innovation: </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How we will solve the problem</a:t>
            </a:r>
            <a:endParaRPr/>
          </a:p>
        </p:txBody>
      </p:sp>
      <p:sp>
        <p:nvSpPr>
          <p:cNvPr id="387" name="Google Shape;387;p7"/>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fontScale="85000" lnSpcReduction="10000"/>
          </a:bodyPr>
          <a:lstStyle/>
          <a:p>
            <a:pPr indent="-228600" lvl="0" marL="228600" rtl="0" algn="just">
              <a:lnSpc>
                <a:spcPct val="120000"/>
              </a:lnSpc>
              <a:spcBef>
                <a:spcPts val="0"/>
              </a:spcBef>
              <a:spcAft>
                <a:spcPts val="0"/>
              </a:spcAft>
              <a:buSzPct val="109999"/>
              <a:buChar char="▪"/>
            </a:pPr>
            <a:r>
              <a:rPr lang="en-US">
                <a:solidFill>
                  <a:srgbClr val="FF0000"/>
                </a:solidFill>
              </a:rPr>
              <a:t>Bridging the digital divide: </a:t>
            </a:r>
            <a:r>
              <a:rPr lang="en-US"/>
              <a:t>The government and businesses need to work together to bridge the digital divide by increasing access to digital infrastructure, such as high-speed internet and smartphones, in rural and underprivileged areas. </a:t>
            </a:r>
            <a:endParaRPr/>
          </a:p>
          <a:p>
            <a:pPr indent="-228600" lvl="0" marL="228600" rtl="0" algn="just">
              <a:lnSpc>
                <a:spcPct val="120000"/>
              </a:lnSpc>
              <a:spcBef>
                <a:spcPts val="1000"/>
              </a:spcBef>
              <a:spcAft>
                <a:spcPts val="0"/>
              </a:spcAft>
              <a:buSzPct val="109999"/>
              <a:buChar char="▪"/>
            </a:pPr>
            <a:r>
              <a:rPr lang="en-US">
                <a:solidFill>
                  <a:srgbClr val="FF0000"/>
                </a:solidFill>
              </a:rPr>
              <a:t>Ensuring data privacy and security: </a:t>
            </a:r>
            <a:r>
              <a:rPr lang="en-US"/>
              <a:t>With the increased use of digital technology, it is crucial to ensure data privacy and security to protect users' personal information. The government needs to enact robust data protection laws and regulations to prevent data breaches and cyber-attacks.</a:t>
            </a:r>
            <a:endParaRPr/>
          </a:p>
          <a:p>
            <a:pPr indent="-228600" lvl="0" marL="228600" rtl="0" algn="just">
              <a:lnSpc>
                <a:spcPct val="120000"/>
              </a:lnSpc>
              <a:spcBef>
                <a:spcPts val="1000"/>
              </a:spcBef>
              <a:spcAft>
                <a:spcPts val="0"/>
              </a:spcAft>
              <a:buSzPct val="109999"/>
              <a:buChar char="▪"/>
            </a:pPr>
            <a:r>
              <a:rPr lang="en-US">
                <a:solidFill>
                  <a:srgbClr val="FF0000"/>
                </a:solidFill>
              </a:rPr>
              <a:t>Promoting digital literacy: </a:t>
            </a:r>
            <a:r>
              <a:rPr lang="en-US"/>
              <a:t>To ensure that everyone benefits from the digital revolution, there needs to be a focus on promoting digital literacy and providing training and education programs to help people develop digital skills.</a:t>
            </a:r>
            <a:endParaRPr/>
          </a:p>
          <a:p>
            <a:pPr indent="-228600" lvl="0" marL="228600" rtl="0" algn="just">
              <a:lnSpc>
                <a:spcPct val="120000"/>
              </a:lnSpc>
              <a:spcBef>
                <a:spcPts val="1000"/>
              </a:spcBef>
              <a:spcAft>
                <a:spcPts val="0"/>
              </a:spcAft>
              <a:buSzPct val="109999"/>
              <a:buChar char="▪"/>
            </a:pPr>
            <a:r>
              <a:rPr lang="en-US">
                <a:solidFill>
                  <a:srgbClr val="FF0000"/>
                </a:solidFill>
              </a:rPr>
              <a:t>Encouraging innovation: </a:t>
            </a:r>
            <a:r>
              <a:rPr lang="en-US"/>
              <a:t>The government needs to encourage innovation and entrepreneurship by creating a favorable environment for startups and small businesses. This could include policies such as tax incentives and easier access to funding.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8"/>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What is the impact for business</a:t>
            </a:r>
            <a:endParaRPr/>
          </a:p>
        </p:txBody>
      </p:sp>
      <p:sp>
        <p:nvSpPr>
          <p:cNvPr id="393" name="Google Shape;393;p8"/>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The impact of digital technology on businesses in India has been significant. Here are some ways in which digital technology has transformed the Indian business landscape:</a:t>
            </a:r>
            <a:endParaRPr/>
          </a:p>
          <a:p>
            <a:pPr indent="-228600" lvl="0" marL="228600" rtl="0" algn="l">
              <a:lnSpc>
                <a:spcPct val="120000"/>
              </a:lnSpc>
              <a:spcBef>
                <a:spcPts val="1000"/>
              </a:spcBef>
              <a:spcAft>
                <a:spcPts val="0"/>
              </a:spcAft>
              <a:buSzPts val="1980"/>
              <a:buFont typeface="Noto Sans Symbols"/>
              <a:buChar char="❖"/>
            </a:pPr>
            <a:r>
              <a:rPr b="1" lang="en-US"/>
              <a:t>Increased efficiency</a:t>
            </a:r>
            <a:endParaRPr/>
          </a:p>
          <a:p>
            <a:pPr indent="-228600" lvl="0" marL="228600" rtl="0" algn="l">
              <a:lnSpc>
                <a:spcPct val="120000"/>
              </a:lnSpc>
              <a:spcBef>
                <a:spcPts val="1000"/>
              </a:spcBef>
              <a:spcAft>
                <a:spcPts val="0"/>
              </a:spcAft>
              <a:buSzPts val="1980"/>
              <a:buFont typeface="Noto Sans Symbols"/>
              <a:buChar char="❖"/>
            </a:pPr>
            <a:r>
              <a:rPr b="1" lang="en-US"/>
              <a:t>Enhanced customer engagement</a:t>
            </a:r>
            <a:endParaRPr/>
          </a:p>
          <a:p>
            <a:pPr indent="-228600" lvl="0" marL="228600" rtl="0" algn="l">
              <a:lnSpc>
                <a:spcPct val="120000"/>
              </a:lnSpc>
              <a:spcBef>
                <a:spcPts val="1000"/>
              </a:spcBef>
              <a:spcAft>
                <a:spcPts val="0"/>
              </a:spcAft>
              <a:buSzPts val="1980"/>
              <a:buFont typeface="Noto Sans Symbols"/>
              <a:buChar char="❖"/>
            </a:pPr>
            <a:r>
              <a:rPr b="1" lang="en-US"/>
              <a:t>Expanded reach</a:t>
            </a:r>
            <a:endParaRPr/>
          </a:p>
          <a:p>
            <a:pPr indent="-228600" lvl="0" marL="228600" rtl="0" algn="l">
              <a:lnSpc>
                <a:spcPct val="120000"/>
              </a:lnSpc>
              <a:spcBef>
                <a:spcPts val="1000"/>
              </a:spcBef>
              <a:spcAft>
                <a:spcPts val="0"/>
              </a:spcAft>
              <a:buSzPts val="1980"/>
              <a:buFont typeface="Noto Sans Symbols"/>
              <a:buChar char="❖"/>
            </a:pPr>
            <a:r>
              <a:rPr b="1" lang="en-US"/>
              <a:t>Improved decision-making</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2023-04-26T11:08:04Z</dcterms:created>
  <dc:creator>HARISH KULKARNI</dc:creator>
</cp:coreProperties>
</file>