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4.webp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5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11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1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67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6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8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1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4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6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96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E4B0-4FB0-4A93-83EA-4BA322CEA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550343"/>
            <a:ext cx="9966960" cy="138816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How to create a website using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E10D1-F761-4070-A3F9-B91E3FA7F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52" y="4454461"/>
            <a:ext cx="4597125" cy="1489850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: </a:t>
            </a:r>
            <a:r>
              <a:rPr lang="en-I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HARISH H KULKARNI</a:t>
            </a:r>
          </a:p>
          <a:p>
            <a:r>
              <a:rPr lang="en-I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74823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2671-D33B-4183-9514-3ECA6C44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works for what 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6B66-6989-463E-9E26-D9601DAA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DRUPAL :The most </a:t>
            </a:r>
            <a:r>
              <a:rPr lang="en-IN" dirty="0" err="1"/>
              <a:t>difficult,but</a:t>
            </a:r>
            <a:r>
              <a:rPr lang="en-IN" dirty="0"/>
              <a:t> also the most popular. It requires a familiar understanding of HTML,CSS &amp; PHP.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WORDPRESS: Best choice for beginners because of it’s easy to </a:t>
            </a:r>
            <a:r>
              <a:rPr lang="en-IN" dirty="0" err="1"/>
              <a:t>ues</a:t>
            </a:r>
            <a:r>
              <a:rPr lang="en-IN" dirty="0"/>
              <a:t>, it works for small to medium sized websites , smaller e-commerce stores.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JOOMLA: Great for e-commerce or social networking website ,but requires a basic understanding of technical skills. </a:t>
            </a:r>
          </a:p>
        </p:txBody>
      </p:sp>
    </p:spTree>
    <p:extLst>
      <p:ext uri="{BB962C8B-B14F-4D97-AF65-F5344CB8AC3E}">
        <p14:creationId xmlns:p14="http://schemas.microsoft.com/office/powerpoint/2010/main" val="41293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8527-15EC-4EAF-A7F8-6CD3C4A7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Wordpress</a:t>
            </a:r>
            <a:r>
              <a:rPr lang="en-IN" dirty="0"/>
              <a:t> Market Share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1D8765-5858-4A19-A376-05AF530ED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356" y="2052638"/>
            <a:ext cx="4985063" cy="4195762"/>
          </a:xfrm>
        </p:spPr>
      </p:pic>
    </p:spTree>
    <p:extLst>
      <p:ext uri="{BB962C8B-B14F-4D97-AF65-F5344CB8AC3E}">
        <p14:creationId xmlns:p14="http://schemas.microsoft.com/office/powerpoint/2010/main" val="131303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DE03-F026-4E16-A3E2-FCF972EB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B0460-A5A9-47EE-822C-2777F28D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07" y="452718"/>
            <a:ext cx="10031766" cy="5406543"/>
          </a:xfrm>
        </p:spPr>
      </p:pic>
    </p:spTree>
    <p:extLst>
      <p:ext uri="{BB962C8B-B14F-4D97-AF65-F5344CB8AC3E}">
        <p14:creationId xmlns:p14="http://schemas.microsoft.com/office/powerpoint/2010/main" val="25684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0A4-17DC-4D66-9DC4-62EEB35A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9651"/>
          </a:xfrm>
        </p:spPr>
        <p:txBody>
          <a:bodyPr/>
          <a:lstStyle/>
          <a:p>
            <a:r>
              <a:rPr lang="en-IN" dirty="0"/>
              <a:t>What is WordPress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B60B-3024-4E04-80C4-F2C8B0F6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 err="1"/>
              <a:t>Wordpress</a:t>
            </a:r>
            <a:r>
              <a:rPr lang="en-IN" sz="3600" dirty="0"/>
              <a:t> is an online , open source website creation tool written in PHP. But in non-geek speak, it’s probably the easiest &amp; most powerful blogging &amp; website content management system (CMS) in  existence today</a:t>
            </a:r>
          </a:p>
        </p:txBody>
      </p:sp>
    </p:spTree>
    <p:extLst>
      <p:ext uri="{BB962C8B-B14F-4D97-AF65-F5344CB8AC3E}">
        <p14:creationId xmlns:p14="http://schemas.microsoft.com/office/powerpoint/2010/main" val="235415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EBAA-8926-424E-AAE5-5C5A60E7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WordPress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29DF-13BA-45B5-B7BB-85658251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Free</a:t>
            </a:r>
          </a:p>
          <a:p>
            <a:r>
              <a:rPr lang="en-IN" dirty="0"/>
              <a:t>User Friendly</a:t>
            </a:r>
          </a:p>
          <a:p>
            <a:r>
              <a:rPr lang="en-IN" dirty="0"/>
              <a:t>Easy to Install</a:t>
            </a:r>
          </a:p>
          <a:p>
            <a:r>
              <a:rPr lang="en-IN" dirty="0"/>
              <a:t>Easy to Customise</a:t>
            </a:r>
          </a:p>
          <a:p>
            <a:r>
              <a:rPr lang="en-IN" dirty="0"/>
              <a:t>Lots of Free Themes </a:t>
            </a:r>
          </a:p>
          <a:p>
            <a:r>
              <a:rPr lang="en-IN" dirty="0"/>
              <a:t>High Security</a:t>
            </a:r>
          </a:p>
        </p:txBody>
      </p:sp>
    </p:spTree>
    <p:extLst>
      <p:ext uri="{BB962C8B-B14F-4D97-AF65-F5344CB8AC3E}">
        <p14:creationId xmlns:p14="http://schemas.microsoft.com/office/powerpoint/2010/main" val="12725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4A36-B589-492F-8C3E-CD29916C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create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E10C-69F2-4EC1-BA25-083CD2CD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 Choose WordPress as your website platform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B26FB-2B20-4A3B-9E8C-3FB35FD7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743199"/>
            <a:ext cx="9982200" cy="281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68B2-EAF2-43C1-BA7A-0A34C84D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4959"/>
            <a:ext cx="9404723" cy="6813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66D0-D2AF-445A-BD66-386ADFF5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2 :pick a name for your website , by a domain &amp; hosting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5BFBF-6A8C-44D9-ADEF-54260E1D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6" y="2822104"/>
            <a:ext cx="6164043" cy="3662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20E22-AB39-4097-91F0-DBED80EB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02" y="2822103"/>
            <a:ext cx="5245785" cy="36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2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4A15-E7AE-4967-B74A-0F9576A1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6AD2-9978-40A1-8E1E-1F19241B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6"/>
            <a:ext cx="8946541" cy="5351754"/>
          </a:xfrm>
        </p:spPr>
        <p:txBody>
          <a:bodyPr/>
          <a:lstStyle/>
          <a:p>
            <a:r>
              <a:rPr lang="en-IN" dirty="0"/>
              <a:t>Step 3: Get familiar with the </a:t>
            </a:r>
            <a:r>
              <a:rPr lang="en-IN" dirty="0" err="1"/>
              <a:t>Wordpress</a:t>
            </a:r>
            <a:r>
              <a:rPr lang="en-IN" dirty="0"/>
              <a:t> UI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C825F5A-7AB1-4437-8247-FA045EE90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271678"/>
              </p:ext>
            </p:extLst>
          </p:nvPr>
        </p:nvGraphicFramePr>
        <p:xfrm>
          <a:off x="2648870" y="2769833"/>
          <a:ext cx="5855424" cy="355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3" imgW="7018200" imgH="5509440" progId="Paint.Picture">
                  <p:embed/>
                </p:oleObj>
              </mc:Choice>
              <mc:Fallback>
                <p:oleObj name="Bitmap Image" r:id="rId3" imgW="7018200" imgH="5509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8870" y="2769833"/>
                        <a:ext cx="5855424" cy="355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5C75-7B77-4D72-95AA-B73DB152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3ECF-BBDD-4E20-982E-03EE31D9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6858"/>
            <a:ext cx="8946541" cy="4641541"/>
          </a:xfrm>
        </p:spPr>
        <p:txBody>
          <a:bodyPr/>
          <a:lstStyle/>
          <a:p>
            <a:r>
              <a:rPr lang="en-IN" dirty="0"/>
              <a:t>Step 4 :Pick a theme or design for your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A0420-456F-4276-B054-96F962F0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81" y="2306670"/>
            <a:ext cx="5168763" cy="3917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F771C-0DFD-45DE-95BF-57833D37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43" y="2306669"/>
            <a:ext cx="4707405" cy="39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A9F5-28A2-41DB-B452-27EED0E3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378F-05CD-4E03-94D3-5395554B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16746"/>
            <a:ext cx="8946541" cy="5431653"/>
          </a:xfrm>
        </p:spPr>
        <p:txBody>
          <a:bodyPr/>
          <a:lstStyle/>
          <a:p>
            <a:r>
              <a:rPr lang="en-IN" dirty="0"/>
              <a:t>Step 5 : Get plugins to extend your website’s abilities.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Step 6 : create basic pages.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Step 7 : consider starting a blog.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28510E-3117-4CD1-B359-E1218C252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35251"/>
              </p:ext>
            </p:extLst>
          </p:nvPr>
        </p:nvGraphicFramePr>
        <p:xfrm>
          <a:off x="3192344" y="3350272"/>
          <a:ext cx="45720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Bitmap Image" r:id="rId3" imgW="4572000" imgH="2400480" progId="Paint.Picture">
                  <p:embed/>
                </p:oleObj>
              </mc:Choice>
              <mc:Fallback>
                <p:oleObj name="Bitmap Image" r:id="rId3" imgW="4572000" imgH="2400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2344" y="3350272"/>
                        <a:ext cx="45720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1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DB91-9212-4D88-8B03-792443A4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70" y="434963"/>
            <a:ext cx="9404723" cy="1400530"/>
          </a:xfrm>
        </p:spPr>
        <p:txBody>
          <a:bodyPr/>
          <a:lstStyle/>
          <a:p>
            <a:r>
              <a:rPr lang="en-IN" dirty="0"/>
              <a:t>What is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0556-5D33-47FC-8420-63EB078B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27" y="2028459"/>
            <a:ext cx="9872871" cy="3508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A </a:t>
            </a:r>
            <a:r>
              <a:rPr lang="en-IN" sz="4000" b="1" dirty="0"/>
              <a:t>website </a:t>
            </a:r>
            <a:r>
              <a:rPr lang="en-IN" sz="4000" dirty="0"/>
              <a:t>is a collection of </a:t>
            </a:r>
            <a:r>
              <a:rPr lang="en-IN" sz="4000" b="1" dirty="0"/>
              <a:t>web</a:t>
            </a:r>
            <a:r>
              <a:rPr lang="en-IN" sz="4000" dirty="0"/>
              <a:t>               page(document that are accessed through the internet) ,which contains specific information about a person or a product or a company</a:t>
            </a:r>
          </a:p>
        </p:txBody>
      </p:sp>
    </p:spTree>
    <p:extLst>
      <p:ext uri="{BB962C8B-B14F-4D97-AF65-F5344CB8AC3E}">
        <p14:creationId xmlns:p14="http://schemas.microsoft.com/office/powerpoint/2010/main" val="27586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BE67-9625-4005-9677-063BD66E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9AA0-A2EB-473B-8707-CF623BD8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85422"/>
            <a:ext cx="8946541" cy="5262978"/>
          </a:xfrm>
        </p:spPr>
        <p:txBody>
          <a:bodyPr/>
          <a:lstStyle/>
          <a:p>
            <a:r>
              <a:rPr lang="en-IN" dirty="0"/>
              <a:t>Step 8: Adjust your site navigation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Menus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4E97B0-229C-4750-B45A-196DE9FC2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92834"/>
              </p:ext>
            </p:extLst>
          </p:nvPr>
        </p:nvGraphicFramePr>
        <p:xfrm>
          <a:off x="1244294" y="2640718"/>
          <a:ext cx="8664575" cy="345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Bitmap Image" r:id="rId3" imgW="8664120" imgH="5928480" progId="Paint.Picture">
                  <p:embed/>
                </p:oleObj>
              </mc:Choice>
              <mc:Fallback>
                <p:oleObj name="Bitmap Image" r:id="rId3" imgW="8664120" imgH="592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94" y="2640718"/>
                        <a:ext cx="8664575" cy="345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7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0298-06CD-4E36-90A0-BF10A6CF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DF00-0159-484B-A350-69FA73CF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74198"/>
            <a:ext cx="8946541" cy="51742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 : Widgets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3F661-1FD6-4A09-B373-A7096814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6" y="2008002"/>
            <a:ext cx="9325883" cy="42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A350-ACAC-4F57-AF5F-AFDFAF64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D722-4493-4109-966C-7B80C078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That’s it! You’ve learnt how to create a website!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Thus Creating a website with </a:t>
            </a:r>
            <a:r>
              <a:rPr lang="en-IN" dirty="0" err="1"/>
              <a:t>Wordpress</a:t>
            </a:r>
            <a:r>
              <a:rPr lang="en-IN" dirty="0"/>
              <a:t> as your platform is the most budget-friendly.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9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A049-8E69-41BD-A74B-FCA6A743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2231-002B-45AC-9AD6-B5CB0326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IN" sz="9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2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FCE4-0BBD-43C5-8539-CC8CAE82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43841"/>
            <a:ext cx="9404723" cy="1400530"/>
          </a:xfrm>
        </p:spPr>
        <p:txBody>
          <a:bodyPr/>
          <a:lstStyle/>
          <a:p>
            <a:r>
              <a:rPr lang="en-IN" dirty="0"/>
              <a:t>ADVANTAGES OF WEBSITE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B92E-B0BF-428B-842A-80837D0D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Access to New </a:t>
            </a:r>
            <a:r>
              <a:rPr lang="en-IN" dirty="0" err="1"/>
              <a:t>coustumer</a:t>
            </a:r>
            <a:r>
              <a:rPr lang="en-IN" dirty="0"/>
              <a:t> .</a:t>
            </a:r>
          </a:p>
          <a:p>
            <a:r>
              <a:rPr lang="en-IN" dirty="0"/>
              <a:t>Easy to use and update.</a:t>
            </a:r>
          </a:p>
          <a:p>
            <a:r>
              <a:rPr lang="en-IN" dirty="0"/>
              <a:t>Improve productivity.</a:t>
            </a:r>
          </a:p>
          <a:p>
            <a:r>
              <a:rPr lang="en-IN" dirty="0"/>
              <a:t>Educate your Customers.</a:t>
            </a:r>
          </a:p>
          <a:p>
            <a:r>
              <a:rPr lang="en-IN" dirty="0"/>
              <a:t>Expand your market.</a:t>
            </a:r>
          </a:p>
          <a:p>
            <a:r>
              <a:rPr lang="en-IN" dirty="0"/>
              <a:t>Extend your local reach. Etc..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95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D87A-F643-43E7-BF3C-EFA2A9A8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7456-AB96-4775-92D8-D7D45C93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may be difficult for researchers to locate.</a:t>
            </a:r>
          </a:p>
          <a:p>
            <a:r>
              <a:rPr lang="en-IN" dirty="0"/>
              <a:t>Because it is not “published” the site may be disregarded as inaccurate.</a:t>
            </a:r>
          </a:p>
          <a:p>
            <a:r>
              <a:rPr lang="en-IN" dirty="0"/>
              <a:t>The information on the site may not be reliable.</a:t>
            </a:r>
          </a:p>
          <a:p>
            <a:r>
              <a:rPr lang="en-IN" dirty="0"/>
              <a:t>It is difficult to search the target</a:t>
            </a:r>
          </a:p>
          <a:p>
            <a:r>
              <a:rPr lang="en-IN" dirty="0"/>
              <a:t>The site may go down or the computer may crash.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1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03DE-2B7F-4AD4-8886-9A6C5BD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42" y="497106"/>
            <a:ext cx="9404723" cy="140053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Why we need a website for our business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5EEC-4890-47E9-88EF-97B9C2A3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 Credibility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 Marketing online possible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 Target to new customer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 Passive Income Opportunities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 Improve Your customer Service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FAF8-A27C-42E0-9177-3730747C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Worried About Coding ???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D9381-9FE9-4EE0-86F9-AE325D639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713" y="1766656"/>
            <a:ext cx="7909668" cy="3932808"/>
          </a:xfrm>
        </p:spPr>
      </p:pic>
    </p:spTree>
    <p:extLst>
      <p:ext uri="{BB962C8B-B14F-4D97-AF65-F5344CB8AC3E}">
        <p14:creationId xmlns:p14="http://schemas.microsoft.com/office/powerpoint/2010/main" val="24042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804C-E5E0-4B10-AAA9-6F7BA64C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34939-A353-4123-9F1D-3AB2F8CC1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15" y="452718"/>
            <a:ext cx="8833281" cy="5795682"/>
          </a:xfrm>
        </p:spPr>
      </p:pic>
    </p:spTree>
    <p:extLst>
      <p:ext uri="{BB962C8B-B14F-4D97-AF65-F5344CB8AC3E}">
        <p14:creationId xmlns:p14="http://schemas.microsoft.com/office/powerpoint/2010/main" val="30172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5979-9A09-4132-AEA5-693C0765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CMS??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73E6-2296-4761-8748-E4DC2CF1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Def: CMS is the WEB application that provides capabilities for 		 multiple users with different permission level to manage 			 web pages without 	coding  knowledge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A CMS provides the some web pages editing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Create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Edit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Publish etc...</a:t>
            </a:r>
          </a:p>
        </p:txBody>
      </p:sp>
    </p:spTree>
    <p:extLst>
      <p:ext uri="{BB962C8B-B14F-4D97-AF65-F5344CB8AC3E}">
        <p14:creationId xmlns:p14="http://schemas.microsoft.com/office/powerpoint/2010/main" val="13484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D937-64C3-43EE-BA59-2EFFE427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65" y="363941"/>
            <a:ext cx="9404723" cy="1400530"/>
          </a:xfrm>
        </p:spPr>
        <p:txBody>
          <a:bodyPr/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CMS present in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43FD-4CC3-4D64-BCE6-42D588B2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DRUPAL</a:t>
            </a:r>
          </a:p>
          <a:p>
            <a:pPr marL="0" indent="0">
              <a:buNone/>
            </a:pPr>
            <a:r>
              <a:rPr lang="en-IN" dirty="0"/>
              <a:t>      Released in 2001</a:t>
            </a:r>
          </a:p>
          <a:p>
            <a:r>
              <a:rPr lang="en-IN" dirty="0"/>
              <a:t>WORDPRESS </a:t>
            </a:r>
          </a:p>
          <a:p>
            <a:pPr marL="0" indent="0">
              <a:buNone/>
            </a:pPr>
            <a:r>
              <a:rPr lang="en-IN" dirty="0"/>
              <a:t>      Released in 2003</a:t>
            </a:r>
          </a:p>
          <a:p>
            <a:r>
              <a:rPr lang="en-IN" dirty="0"/>
              <a:t>JOOMAL</a:t>
            </a:r>
          </a:p>
          <a:p>
            <a:pPr marL="0" indent="0">
              <a:buNone/>
            </a:pPr>
            <a:r>
              <a:rPr lang="en-IN" dirty="0"/>
              <a:t>      Released in 2005</a:t>
            </a:r>
          </a:p>
        </p:txBody>
      </p:sp>
    </p:spTree>
    <p:extLst>
      <p:ext uri="{BB962C8B-B14F-4D97-AF65-F5344CB8AC3E}">
        <p14:creationId xmlns:p14="http://schemas.microsoft.com/office/powerpoint/2010/main" val="12837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497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Times New Roman</vt:lpstr>
      <vt:lpstr>Wingdings</vt:lpstr>
      <vt:lpstr>Wingdings 3</vt:lpstr>
      <vt:lpstr>Ion</vt:lpstr>
      <vt:lpstr>Bitmap Image</vt:lpstr>
      <vt:lpstr>TOPIC : How to create a website using wordpress</vt:lpstr>
      <vt:lpstr>What is website?</vt:lpstr>
      <vt:lpstr>ADVANTAGES OF WEBSITE </vt:lpstr>
      <vt:lpstr>Disadvantages of website</vt:lpstr>
      <vt:lpstr>Why we need a website for our business ?</vt:lpstr>
      <vt:lpstr>Worried About Coding ???</vt:lpstr>
      <vt:lpstr>PowerPoint Presentation</vt:lpstr>
      <vt:lpstr>What is CMS??</vt:lpstr>
      <vt:lpstr>Popular CMS present in Market</vt:lpstr>
      <vt:lpstr>Which works for what  ??</vt:lpstr>
      <vt:lpstr>Wordpress Market Share</vt:lpstr>
      <vt:lpstr>PowerPoint Presentation</vt:lpstr>
      <vt:lpstr>What is WordPress ?</vt:lpstr>
      <vt:lpstr>WordPress Features:</vt:lpstr>
      <vt:lpstr>Steps to create a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how to creatE a website using wordpress</dc:title>
  <dc:creator>havalirao kulkarni</dc:creator>
  <cp:lastModifiedBy>havalirao kulkarni</cp:lastModifiedBy>
  <cp:revision>39</cp:revision>
  <dcterms:created xsi:type="dcterms:W3CDTF">2020-02-27T12:04:23Z</dcterms:created>
  <dcterms:modified xsi:type="dcterms:W3CDTF">2020-03-02T03:16:25Z</dcterms:modified>
</cp:coreProperties>
</file>