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BCD56-2B48-4F6C-A743-21B8652137E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B18E0780-EE4A-4E6D-A962-5CF5AA00DA9B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46A10A15-824E-40C3-9719-22066CDD55CA}" type="parTrans" cxnId="{15B1F9CD-EAEE-4A98-95B9-E5D9BAF4C348}">
      <dgm:prSet/>
      <dgm:spPr/>
      <dgm:t>
        <a:bodyPr/>
        <a:lstStyle/>
        <a:p>
          <a:endParaRPr lang="en-US"/>
        </a:p>
      </dgm:t>
    </dgm:pt>
    <dgm:pt modelId="{A7906FDC-9AFA-42C8-A08D-BD757D6C4309}" type="sibTrans" cxnId="{15B1F9CD-EAEE-4A98-95B9-E5D9BAF4C348}">
      <dgm:prSet/>
      <dgm:spPr/>
      <dgm:t>
        <a:bodyPr/>
        <a:lstStyle/>
        <a:p>
          <a:endParaRPr lang="en-US"/>
        </a:p>
      </dgm:t>
    </dgm:pt>
    <dgm:pt modelId="{4D8F4BA3-079F-4FF6-BF8B-6007C056C6B8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896BCD9E-14B1-48B1-884A-4660FB2208C3}" type="parTrans" cxnId="{2F0B71DD-7AD9-44B9-AA7F-F8626D0B67EA}">
      <dgm:prSet/>
      <dgm:spPr/>
      <dgm:t>
        <a:bodyPr/>
        <a:lstStyle/>
        <a:p>
          <a:endParaRPr lang="en-US"/>
        </a:p>
      </dgm:t>
    </dgm:pt>
    <dgm:pt modelId="{93E21DAC-5C1A-44A8-BFD7-3E397629110A}" type="sibTrans" cxnId="{2F0B71DD-7AD9-44B9-AA7F-F8626D0B67EA}">
      <dgm:prSet/>
      <dgm:spPr/>
      <dgm:t>
        <a:bodyPr/>
        <a:lstStyle/>
        <a:p>
          <a:endParaRPr lang="en-US"/>
        </a:p>
      </dgm:t>
    </dgm:pt>
    <dgm:pt modelId="{F720A175-8F90-419B-B990-8D1BBFB74059}">
      <dgm:prSet phldrT="[Text]"/>
      <dgm:spPr/>
      <dgm:t>
        <a:bodyPr/>
        <a:lstStyle/>
        <a:p>
          <a:r>
            <a:rPr lang="en-US" dirty="0"/>
            <a:t>ML model Building</a:t>
          </a:r>
        </a:p>
      </dgm:t>
    </dgm:pt>
    <dgm:pt modelId="{53C00CF8-69AE-4D14-B084-BAB7B40FBE78}" type="parTrans" cxnId="{D53A908A-9CDC-4539-90A5-BC0180A3084F}">
      <dgm:prSet/>
      <dgm:spPr/>
      <dgm:t>
        <a:bodyPr/>
        <a:lstStyle/>
        <a:p>
          <a:endParaRPr lang="en-US"/>
        </a:p>
      </dgm:t>
    </dgm:pt>
    <dgm:pt modelId="{9B99C10D-A281-4E94-817E-0A140DB23F93}" type="sibTrans" cxnId="{D53A908A-9CDC-4539-90A5-BC0180A3084F}">
      <dgm:prSet/>
      <dgm:spPr/>
      <dgm:t>
        <a:bodyPr/>
        <a:lstStyle/>
        <a:p>
          <a:endParaRPr lang="en-US"/>
        </a:p>
      </dgm:t>
    </dgm:pt>
    <dgm:pt modelId="{4889DF2B-BA23-449F-A894-DF97EF93A616}" type="pres">
      <dgm:prSet presAssocID="{ADCBCD56-2B48-4F6C-A743-21B8652137E5}" presName="Name0" presStyleCnt="0">
        <dgm:presLayoutVars>
          <dgm:dir/>
          <dgm:animLvl val="lvl"/>
          <dgm:resizeHandles val="exact"/>
        </dgm:presLayoutVars>
      </dgm:prSet>
      <dgm:spPr/>
    </dgm:pt>
    <dgm:pt modelId="{AAC42888-E5E5-4770-A476-18F219609869}" type="pres">
      <dgm:prSet presAssocID="{B18E0780-EE4A-4E6D-A962-5CF5AA00DA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B65E2A-A29B-4D0B-A257-6C1489FC49BB}" type="pres">
      <dgm:prSet presAssocID="{A7906FDC-9AFA-42C8-A08D-BD757D6C4309}" presName="parTxOnlySpace" presStyleCnt="0"/>
      <dgm:spPr/>
    </dgm:pt>
    <dgm:pt modelId="{CBD0C4D5-1809-42FE-BB54-5DB9B4135F43}" type="pres">
      <dgm:prSet presAssocID="{4D8F4BA3-079F-4FF6-BF8B-6007C056C6B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75DC745-ABA0-40CB-94F4-A6326AB4B2E8}" type="pres">
      <dgm:prSet presAssocID="{93E21DAC-5C1A-44A8-BFD7-3E397629110A}" presName="parTxOnlySpace" presStyleCnt="0"/>
      <dgm:spPr/>
    </dgm:pt>
    <dgm:pt modelId="{8B133339-B814-4F0B-B0DA-412754C06633}" type="pres">
      <dgm:prSet presAssocID="{F720A175-8F90-419B-B990-8D1BBFB740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6BA417-065F-45B8-BAFD-2DA8CF201780}" type="presOf" srcId="{F720A175-8F90-419B-B990-8D1BBFB74059}" destId="{8B133339-B814-4F0B-B0DA-412754C06633}" srcOrd="0" destOrd="0" presId="urn:microsoft.com/office/officeart/2005/8/layout/chevron1"/>
    <dgm:cxn modelId="{D53A908A-9CDC-4539-90A5-BC0180A3084F}" srcId="{ADCBCD56-2B48-4F6C-A743-21B8652137E5}" destId="{F720A175-8F90-419B-B990-8D1BBFB74059}" srcOrd="2" destOrd="0" parTransId="{53C00CF8-69AE-4D14-B084-BAB7B40FBE78}" sibTransId="{9B99C10D-A281-4E94-817E-0A140DB23F93}"/>
    <dgm:cxn modelId="{D33FFC8D-563C-4489-AC7B-8CE91209CA16}" type="presOf" srcId="{ADCBCD56-2B48-4F6C-A743-21B8652137E5}" destId="{4889DF2B-BA23-449F-A894-DF97EF93A616}" srcOrd="0" destOrd="0" presId="urn:microsoft.com/office/officeart/2005/8/layout/chevron1"/>
    <dgm:cxn modelId="{23EFEB93-3590-4A1D-80AA-DE15E7E983B7}" type="presOf" srcId="{B18E0780-EE4A-4E6D-A962-5CF5AA00DA9B}" destId="{AAC42888-E5E5-4770-A476-18F219609869}" srcOrd="0" destOrd="0" presId="urn:microsoft.com/office/officeart/2005/8/layout/chevron1"/>
    <dgm:cxn modelId="{15B1F9CD-EAEE-4A98-95B9-E5D9BAF4C348}" srcId="{ADCBCD56-2B48-4F6C-A743-21B8652137E5}" destId="{B18E0780-EE4A-4E6D-A962-5CF5AA00DA9B}" srcOrd="0" destOrd="0" parTransId="{46A10A15-824E-40C3-9719-22066CDD55CA}" sibTransId="{A7906FDC-9AFA-42C8-A08D-BD757D6C4309}"/>
    <dgm:cxn modelId="{2F0B71DD-7AD9-44B9-AA7F-F8626D0B67EA}" srcId="{ADCBCD56-2B48-4F6C-A743-21B8652137E5}" destId="{4D8F4BA3-079F-4FF6-BF8B-6007C056C6B8}" srcOrd="1" destOrd="0" parTransId="{896BCD9E-14B1-48B1-884A-4660FB2208C3}" sibTransId="{93E21DAC-5C1A-44A8-BFD7-3E397629110A}"/>
    <dgm:cxn modelId="{198F9DE2-F0E0-4BAA-8127-F20F697B2FE5}" type="presOf" srcId="{4D8F4BA3-079F-4FF6-BF8B-6007C056C6B8}" destId="{CBD0C4D5-1809-42FE-BB54-5DB9B4135F43}" srcOrd="0" destOrd="0" presId="urn:microsoft.com/office/officeart/2005/8/layout/chevron1"/>
    <dgm:cxn modelId="{30E8D820-EE3A-41A2-BF77-454B0AC5F612}" type="presParOf" srcId="{4889DF2B-BA23-449F-A894-DF97EF93A616}" destId="{AAC42888-E5E5-4770-A476-18F219609869}" srcOrd="0" destOrd="0" presId="urn:microsoft.com/office/officeart/2005/8/layout/chevron1"/>
    <dgm:cxn modelId="{840A4CA6-89DE-4B85-8534-1F642921AD9E}" type="presParOf" srcId="{4889DF2B-BA23-449F-A894-DF97EF93A616}" destId="{03B65E2A-A29B-4D0B-A257-6C1489FC49BB}" srcOrd="1" destOrd="0" presId="urn:microsoft.com/office/officeart/2005/8/layout/chevron1"/>
    <dgm:cxn modelId="{3947414B-2959-46E9-A7FD-A2E3A5A2A528}" type="presParOf" srcId="{4889DF2B-BA23-449F-A894-DF97EF93A616}" destId="{CBD0C4D5-1809-42FE-BB54-5DB9B4135F43}" srcOrd="2" destOrd="0" presId="urn:microsoft.com/office/officeart/2005/8/layout/chevron1"/>
    <dgm:cxn modelId="{73AA9E98-B0F3-4A2F-AAF0-B57F6FF73203}" type="presParOf" srcId="{4889DF2B-BA23-449F-A894-DF97EF93A616}" destId="{875DC745-ABA0-40CB-94F4-A6326AB4B2E8}" srcOrd="3" destOrd="0" presId="urn:microsoft.com/office/officeart/2005/8/layout/chevron1"/>
    <dgm:cxn modelId="{33885C6D-188D-44CD-8A14-9226BCBB6546}" type="presParOf" srcId="{4889DF2B-BA23-449F-A894-DF97EF93A616}" destId="{8B133339-B814-4F0B-B0DA-412754C0663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8B121-1563-497B-A3FC-8311FB5ED51F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6C542BBC-C893-4B1B-BE14-FEDEFB1607C0}">
      <dgm:prSet phldrT="[Text]" custT="1"/>
      <dgm:spPr/>
      <dgm:t>
        <a:bodyPr/>
        <a:lstStyle/>
        <a:p>
          <a:pPr algn="ctr"/>
          <a:endParaRPr lang="en-US" sz="6500" dirty="0"/>
        </a:p>
      </dgm:t>
    </dgm:pt>
    <dgm:pt modelId="{386472D6-E101-4C57-820B-6562E6170636}" type="parTrans" cxnId="{E3AB6FF1-3487-4164-B45C-4E926D5D700D}">
      <dgm:prSet/>
      <dgm:spPr/>
      <dgm:t>
        <a:bodyPr/>
        <a:lstStyle/>
        <a:p>
          <a:endParaRPr lang="en-US"/>
        </a:p>
      </dgm:t>
    </dgm:pt>
    <dgm:pt modelId="{A7D41E04-284B-409D-95B1-04757D8EE9AC}" type="sibTrans" cxnId="{E3AB6FF1-3487-4164-B45C-4E926D5D700D}">
      <dgm:prSet/>
      <dgm:spPr/>
      <dgm:t>
        <a:bodyPr/>
        <a:lstStyle/>
        <a:p>
          <a:endParaRPr lang="en-US"/>
        </a:p>
      </dgm:t>
    </dgm:pt>
    <dgm:pt modelId="{02D20136-62CF-44B3-825F-3E98942F9C37}" type="pres">
      <dgm:prSet presAssocID="{F428B121-1563-497B-A3FC-8311FB5ED51F}" presName="Name0" presStyleCnt="0">
        <dgm:presLayoutVars>
          <dgm:resizeHandles/>
        </dgm:presLayoutVars>
      </dgm:prSet>
      <dgm:spPr/>
    </dgm:pt>
    <dgm:pt modelId="{3C9BC687-95F4-407E-B4FB-834ADA992ABC}" type="pres">
      <dgm:prSet presAssocID="{6C542BBC-C893-4B1B-BE14-FEDEFB1607C0}" presName="text" presStyleLbl="node1" presStyleIdx="0" presStyleCnt="1" custScaleX="334986">
        <dgm:presLayoutVars>
          <dgm:bulletEnabled val="1"/>
        </dgm:presLayoutVars>
      </dgm:prSet>
      <dgm:spPr/>
    </dgm:pt>
  </dgm:ptLst>
  <dgm:cxnLst>
    <dgm:cxn modelId="{38E6A40C-69B3-4EC0-BA90-1F5D3A2BBD59}" type="presOf" srcId="{6C542BBC-C893-4B1B-BE14-FEDEFB1607C0}" destId="{3C9BC687-95F4-407E-B4FB-834ADA992ABC}" srcOrd="0" destOrd="0" presId="urn:diagrams.loki3.com/VaryingWidthList"/>
    <dgm:cxn modelId="{7F27EA78-67D3-44C8-9DA9-5C66891852BE}" type="presOf" srcId="{F428B121-1563-497B-A3FC-8311FB5ED51F}" destId="{02D20136-62CF-44B3-825F-3E98942F9C37}" srcOrd="0" destOrd="0" presId="urn:diagrams.loki3.com/VaryingWidthList"/>
    <dgm:cxn modelId="{E3AB6FF1-3487-4164-B45C-4E926D5D700D}" srcId="{F428B121-1563-497B-A3FC-8311FB5ED51F}" destId="{6C542BBC-C893-4B1B-BE14-FEDEFB1607C0}" srcOrd="0" destOrd="0" parTransId="{386472D6-E101-4C57-820B-6562E6170636}" sibTransId="{A7D41E04-284B-409D-95B1-04757D8EE9AC}"/>
    <dgm:cxn modelId="{F6743954-3A49-4EA3-A922-E906482D112D}" type="presParOf" srcId="{02D20136-62CF-44B3-825F-3E98942F9C37}" destId="{3C9BC687-95F4-407E-B4FB-834ADA992A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8B121-1563-497B-A3FC-8311FB5ED51F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6C542BBC-C893-4B1B-BE14-FEDEFB1607C0}">
      <dgm:prSet phldrT="[Text]"/>
      <dgm:spPr/>
      <dgm:t>
        <a:bodyPr/>
        <a:lstStyle/>
        <a:p>
          <a:endParaRPr lang="en-US" dirty="0"/>
        </a:p>
      </dgm:t>
    </dgm:pt>
    <dgm:pt modelId="{386472D6-E101-4C57-820B-6562E6170636}" type="parTrans" cxnId="{E3AB6FF1-3487-4164-B45C-4E926D5D700D}">
      <dgm:prSet/>
      <dgm:spPr/>
      <dgm:t>
        <a:bodyPr/>
        <a:lstStyle/>
        <a:p>
          <a:endParaRPr lang="en-US"/>
        </a:p>
      </dgm:t>
    </dgm:pt>
    <dgm:pt modelId="{A7D41E04-284B-409D-95B1-04757D8EE9AC}" type="sibTrans" cxnId="{E3AB6FF1-3487-4164-B45C-4E926D5D700D}">
      <dgm:prSet/>
      <dgm:spPr/>
      <dgm:t>
        <a:bodyPr/>
        <a:lstStyle/>
        <a:p>
          <a:endParaRPr lang="en-US"/>
        </a:p>
      </dgm:t>
    </dgm:pt>
    <dgm:pt modelId="{02D20136-62CF-44B3-825F-3E98942F9C37}" type="pres">
      <dgm:prSet presAssocID="{F428B121-1563-497B-A3FC-8311FB5ED51F}" presName="Name0" presStyleCnt="0">
        <dgm:presLayoutVars>
          <dgm:resizeHandles/>
        </dgm:presLayoutVars>
      </dgm:prSet>
      <dgm:spPr/>
    </dgm:pt>
    <dgm:pt modelId="{3C9BC687-95F4-407E-B4FB-834ADA992ABC}" type="pres">
      <dgm:prSet presAssocID="{6C542BBC-C893-4B1B-BE14-FEDEFB1607C0}" presName="text" presStyleLbl="node1" presStyleIdx="0" presStyleCnt="1" custScaleX="334986">
        <dgm:presLayoutVars>
          <dgm:bulletEnabled val="1"/>
        </dgm:presLayoutVars>
      </dgm:prSet>
      <dgm:spPr/>
    </dgm:pt>
  </dgm:ptLst>
  <dgm:cxnLst>
    <dgm:cxn modelId="{38E6A40C-69B3-4EC0-BA90-1F5D3A2BBD59}" type="presOf" srcId="{6C542BBC-C893-4B1B-BE14-FEDEFB1607C0}" destId="{3C9BC687-95F4-407E-B4FB-834ADA992ABC}" srcOrd="0" destOrd="0" presId="urn:diagrams.loki3.com/VaryingWidthList"/>
    <dgm:cxn modelId="{7F27EA78-67D3-44C8-9DA9-5C66891852BE}" type="presOf" srcId="{F428B121-1563-497B-A3FC-8311FB5ED51F}" destId="{02D20136-62CF-44B3-825F-3E98942F9C37}" srcOrd="0" destOrd="0" presId="urn:diagrams.loki3.com/VaryingWidthList"/>
    <dgm:cxn modelId="{E3AB6FF1-3487-4164-B45C-4E926D5D700D}" srcId="{F428B121-1563-497B-A3FC-8311FB5ED51F}" destId="{6C542BBC-C893-4B1B-BE14-FEDEFB1607C0}" srcOrd="0" destOrd="0" parTransId="{386472D6-E101-4C57-820B-6562E6170636}" sibTransId="{A7D41E04-284B-409D-95B1-04757D8EE9AC}"/>
    <dgm:cxn modelId="{F6743954-3A49-4EA3-A922-E906482D112D}" type="presParOf" srcId="{02D20136-62CF-44B3-825F-3E98942F9C37}" destId="{3C9BC687-95F4-407E-B4FB-834ADA992A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28B121-1563-497B-A3FC-8311FB5ED51F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</dgm:pt>
    <dgm:pt modelId="{6C542BBC-C893-4B1B-BE14-FEDEFB1607C0}">
      <dgm:prSet phldrT="[Text]"/>
      <dgm:spPr/>
      <dgm:t>
        <a:bodyPr/>
        <a:lstStyle/>
        <a:p>
          <a:endParaRPr lang="en-US" dirty="0"/>
        </a:p>
      </dgm:t>
    </dgm:pt>
    <dgm:pt modelId="{386472D6-E101-4C57-820B-6562E6170636}" type="parTrans" cxnId="{E3AB6FF1-3487-4164-B45C-4E926D5D700D}">
      <dgm:prSet/>
      <dgm:spPr/>
      <dgm:t>
        <a:bodyPr/>
        <a:lstStyle/>
        <a:p>
          <a:endParaRPr lang="en-US"/>
        </a:p>
      </dgm:t>
    </dgm:pt>
    <dgm:pt modelId="{A7D41E04-284B-409D-95B1-04757D8EE9AC}" type="sibTrans" cxnId="{E3AB6FF1-3487-4164-B45C-4E926D5D700D}">
      <dgm:prSet/>
      <dgm:spPr/>
      <dgm:t>
        <a:bodyPr/>
        <a:lstStyle/>
        <a:p>
          <a:endParaRPr lang="en-US"/>
        </a:p>
      </dgm:t>
    </dgm:pt>
    <dgm:pt modelId="{02D20136-62CF-44B3-825F-3E98942F9C37}" type="pres">
      <dgm:prSet presAssocID="{F428B121-1563-497B-A3FC-8311FB5ED51F}" presName="Name0" presStyleCnt="0">
        <dgm:presLayoutVars>
          <dgm:resizeHandles/>
        </dgm:presLayoutVars>
      </dgm:prSet>
      <dgm:spPr/>
    </dgm:pt>
    <dgm:pt modelId="{3C9BC687-95F4-407E-B4FB-834ADA992ABC}" type="pres">
      <dgm:prSet presAssocID="{6C542BBC-C893-4B1B-BE14-FEDEFB1607C0}" presName="text" presStyleLbl="node1" presStyleIdx="0" presStyleCnt="1" custScaleX="334986">
        <dgm:presLayoutVars>
          <dgm:bulletEnabled val="1"/>
        </dgm:presLayoutVars>
      </dgm:prSet>
      <dgm:spPr/>
    </dgm:pt>
  </dgm:ptLst>
  <dgm:cxnLst>
    <dgm:cxn modelId="{38E6A40C-69B3-4EC0-BA90-1F5D3A2BBD59}" type="presOf" srcId="{6C542BBC-C893-4B1B-BE14-FEDEFB1607C0}" destId="{3C9BC687-95F4-407E-B4FB-834ADA992ABC}" srcOrd="0" destOrd="0" presId="urn:diagrams.loki3.com/VaryingWidthList"/>
    <dgm:cxn modelId="{7F27EA78-67D3-44C8-9DA9-5C66891852BE}" type="presOf" srcId="{F428B121-1563-497B-A3FC-8311FB5ED51F}" destId="{02D20136-62CF-44B3-825F-3E98942F9C37}" srcOrd="0" destOrd="0" presId="urn:diagrams.loki3.com/VaryingWidthList"/>
    <dgm:cxn modelId="{E3AB6FF1-3487-4164-B45C-4E926D5D700D}" srcId="{F428B121-1563-497B-A3FC-8311FB5ED51F}" destId="{6C542BBC-C893-4B1B-BE14-FEDEFB1607C0}" srcOrd="0" destOrd="0" parTransId="{386472D6-E101-4C57-820B-6562E6170636}" sibTransId="{A7D41E04-284B-409D-95B1-04757D8EE9AC}"/>
    <dgm:cxn modelId="{F6743954-3A49-4EA3-A922-E906482D112D}" type="presParOf" srcId="{02D20136-62CF-44B3-825F-3E98942F9C37}" destId="{3C9BC687-95F4-407E-B4FB-834ADA992A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0BDE40-672F-4496-9BE2-5D571BC0EE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2DB01-503E-4798-AF6A-DC27E6E2EA50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Gender</a:t>
          </a:r>
        </a:p>
      </dgm:t>
    </dgm:pt>
    <dgm:pt modelId="{84FAC039-6632-49C7-BE04-DFB1C622060F}" type="parTrans" cxnId="{DAE93EAA-13A3-4013-90A1-63C48EE3E032}">
      <dgm:prSet/>
      <dgm:spPr/>
      <dgm:t>
        <a:bodyPr/>
        <a:lstStyle/>
        <a:p>
          <a:endParaRPr lang="en-US"/>
        </a:p>
      </dgm:t>
    </dgm:pt>
    <dgm:pt modelId="{7F782AED-EB68-48C3-84AD-105FA99C3DDD}" type="sibTrans" cxnId="{DAE93EAA-13A3-4013-90A1-63C48EE3E032}">
      <dgm:prSet/>
      <dgm:spPr/>
      <dgm:t>
        <a:bodyPr/>
        <a:lstStyle/>
        <a:p>
          <a:endParaRPr lang="en-US"/>
        </a:p>
      </dgm:t>
    </dgm:pt>
    <dgm:pt modelId="{318F372D-0AE5-4335-9EC7-F1E8AC23D495}">
      <dgm:prSet phldrT="[Text]" custT="1"/>
      <dgm:spPr/>
      <dgm:t>
        <a:bodyPr/>
        <a:lstStyle/>
        <a:p>
          <a:r>
            <a:rPr lang="en-US" sz="2700" dirty="0"/>
            <a:t>30% males and 26% females have defaulted payments</a:t>
          </a:r>
        </a:p>
      </dgm:t>
    </dgm:pt>
    <dgm:pt modelId="{B8A10821-E986-4C7D-B982-F608061433B6}" type="parTrans" cxnId="{B076651B-4E7F-4824-8B01-1F2DF0721319}">
      <dgm:prSet/>
      <dgm:spPr/>
      <dgm:t>
        <a:bodyPr/>
        <a:lstStyle/>
        <a:p>
          <a:endParaRPr lang="en-US"/>
        </a:p>
      </dgm:t>
    </dgm:pt>
    <dgm:pt modelId="{F18F8143-D679-4CA3-A7AB-C21E17C91533}" type="sibTrans" cxnId="{B076651B-4E7F-4824-8B01-1F2DF0721319}">
      <dgm:prSet/>
      <dgm:spPr/>
      <dgm:t>
        <a:bodyPr/>
        <a:lstStyle/>
        <a:p>
          <a:endParaRPr lang="en-US"/>
        </a:p>
      </dgm:t>
    </dgm:pt>
    <dgm:pt modelId="{C0D8AAEA-6FDF-4CCD-83AF-C8630196173F}">
      <dgm:prSet phldrT="[Text]" custT="1"/>
      <dgm:spPr/>
      <dgm:t>
        <a:bodyPr/>
        <a:lstStyle/>
        <a:p>
          <a:r>
            <a:rPr lang="en-US" sz="2700" dirty="0"/>
            <a:t>The difference is not significant</a:t>
          </a:r>
        </a:p>
      </dgm:t>
    </dgm:pt>
    <dgm:pt modelId="{5F0A081C-9285-4C56-AAE3-A5EBF2D54336}" type="parTrans" cxnId="{107F1C73-7561-4C4C-BC88-4543F1CF2509}">
      <dgm:prSet/>
      <dgm:spPr/>
      <dgm:t>
        <a:bodyPr/>
        <a:lstStyle/>
        <a:p>
          <a:endParaRPr lang="en-US"/>
        </a:p>
      </dgm:t>
    </dgm:pt>
    <dgm:pt modelId="{F7E1F8A2-9BB7-4D9E-A510-E8A4CD32CD02}" type="sibTrans" cxnId="{107F1C73-7561-4C4C-BC88-4543F1CF2509}">
      <dgm:prSet/>
      <dgm:spPr/>
      <dgm:t>
        <a:bodyPr/>
        <a:lstStyle/>
        <a:p>
          <a:endParaRPr lang="en-US"/>
        </a:p>
      </dgm:t>
    </dgm:pt>
    <dgm:pt modelId="{A97D3058-5516-4826-9E06-00D952FDFF1A}" type="pres">
      <dgm:prSet presAssocID="{A40BDE40-672F-4496-9BE2-5D571BC0EE5B}" presName="linearFlow" presStyleCnt="0">
        <dgm:presLayoutVars>
          <dgm:dir/>
          <dgm:animLvl val="lvl"/>
          <dgm:resizeHandles val="exact"/>
        </dgm:presLayoutVars>
      </dgm:prSet>
      <dgm:spPr/>
    </dgm:pt>
    <dgm:pt modelId="{AC6CFFA2-97F8-44F9-822B-5EBE0D301539}" type="pres">
      <dgm:prSet presAssocID="{83A2DB01-503E-4798-AF6A-DC27E6E2EA50}" presName="composite" presStyleCnt="0"/>
      <dgm:spPr/>
    </dgm:pt>
    <dgm:pt modelId="{C4C4135C-4C3B-47D1-A3FB-0EAE469AF0AB}" type="pres">
      <dgm:prSet presAssocID="{83A2DB01-503E-4798-AF6A-DC27E6E2EA5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7C15940-0119-43B4-8E54-57DE3205A7C2}" type="pres">
      <dgm:prSet presAssocID="{83A2DB01-503E-4798-AF6A-DC27E6E2EA50}" presName="descendantText" presStyleLbl="alignAcc1" presStyleIdx="0" presStyleCnt="1" custLinFactNeighborX="0" custLinFactNeighborY="19073">
        <dgm:presLayoutVars>
          <dgm:bulletEnabled val="1"/>
        </dgm:presLayoutVars>
      </dgm:prSet>
      <dgm:spPr/>
    </dgm:pt>
  </dgm:ptLst>
  <dgm:cxnLst>
    <dgm:cxn modelId="{B076651B-4E7F-4824-8B01-1F2DF0721319}" srcId="{83A2DB01-503E-4798-AF6A-DC27E6E2EA50}" destId="{318F372D-0AE5-4335-9EC7-F1E8AC23D495}" srcOrd="0" destOrd="0" parTransId="{B8A10821-E986-4C7D-B982-F608061433B6}" sibTransId="{F18F8143-D679-4CA3-A7AB-C21E17C91533}"/>
    <dgm:cxn modelId="{B1DEEA1D-1948-4715-B2CA-F218A70207F8}" type="presOf" srcId="{318F372D-0AE5-4335-9EC7-F1E8AC23D495}" destId="{97C15940-0119-43B4-8E54-57DE3205A7C2}" srcOrd="0" destOrd="0" presId="urn:microsoft.com/office/officeart/2005/8/layout/chevron2"/>
    <dgm:cxn modelId="{107F1C73-7561-4C4C-BC88-4543F1CF2509}" srcId="{83A2DB01-503E-4798-AF6A-DC27E6E2EA50}" destId="{C0D8AAEA-6FDF-4CCD-83AF-C8630196173F}" srcOrd="1" destOrd="0" parTransId="{5F0A081C-9285-4C56-AAE3-A5EBF2D54336}" sibTransId="{F7E1F8A2-9BB7-4D9E-A510-E8A4CD32CD02}"/>
    <dgm:cxn modelId="{0E93C47B-425E-45E9-9BFF-CE67FB1F9465}" type="presOf" srcId="{A40BDE40-672F-4496-9BE2-5D571BC0EE5B}" destId="{A97D3058-5516-4826-9E06-00D952FDFF1A}" srcOrd="0" destOrd="0" presId="urn:microsoft.com/office/officeart/2005/8/layout/chevron2"/>
    <dgm:cxn modelId="{DAE93EAA-13A3-4013-90A1-63C48EE3E032}" srcId="{A40BDE40-672F-4496-9BE2-5D571BC0EE5B}" destId="{83A2DB01-503E-4798-AF6A-DC27E6E2EA50}" srcOrd="0" destOrd="0" parTransId="{84FAC039-6632-49C7-BE04-DFB1C622060F}" sibTransId="{7F782AED-EB68-48C3-84AD-105FA99C3DDD}"/>
    <dgm:cxn modelId="{245BA6C8-EC6B-4B30-B7DA-E0C8ECA8D10F}" type="presOf" srcId="{83A2DB01-503E-4798-AF6A-DC27E6E2EA50}" destId="{C4C4135C-4C3B-47D1-A3FB-0EAE469AF0AB}" srcOrd="0" destOrd="0" presId="urn:microsoft.com/office/officeart/2005/8/layout/chevron2"/>
    <dgm:cxn modelId="{D60CF7D4-B900-4C33-9EDF-193573DE9F83}" type="presOf" srcId="{C0D8AAEA-6FDF-4CCD-83AF-C8630196173F}" destId="{97C15940-0119-43B4-8E54-57DE3205A7C2}" srcOrd="0" destOrd="1" presId="urn:microsoft.com/office/officeart/2005/8/layout/chevron2"/>
    <dgm:cxn modelId="{F738C8DE-3E08-4ADA-892A-39A2C0E98D40}" type="presParOf" srcId="{A97D3058-5516-4826-9E06-00D952FDFF1A}" destId="{AC6CFFA2-97F8-44F9-822B-5EBE0D301539}" srcOrd="0" destOrd="0" presId="urn:microsoft.com/office/officeart/2005/8/layout/chevron2"/>
    <dgm:cxn modelId="{7DDED17B-3F47-4F53-A504-B3C730D9FDE6}" type="presParOf" srcId="{AC6CFFA2-97F8-44F9-822B-5EBE0D301539}" destId="{C4C4135C-4C3B-47D1-A3FB-0EAE469AF0AB}" srcOrd="0" destOrd="0" presId="urn:microsoft.com/office/officeart/2005/8/layout/chevron2"/>
    <dgm:cxn modelId="{BD723AE8-E774-4BDE-BB54-F8465098643F}" type="presParOf" srcId="{AC6CFFA2-97F8-44F9-822B-5EBE0D301539}" destId="{97C15940-0119-43B4-8E54-57DE3205A7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0BDE40-672F-4496-9BE2-5D571BC0EE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2DB01-503E-4798-AF6A-DC27E6E2EA5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Age</a:t>
          </a:r>
        </a:p>
      </dgm:t>
    </dgm:pt>
    <dgm:pt modelId="{84FAC039-6632-49C7-BE04-DFB1C622060F}" type="parTrans" cxnId="{DAE93EAA-13A3-4013-90A1-63C48EE3E032}">
      <dgm:prSet/>
      <dgm:spPr/>
      <dgm:t>
        <a:bodyPr/>
        <a:lstStyle/>
        <a:p>
          <a:endParaRPr lang="en-US"/>
        </a:p>
      </dgm:t>
    </dgm:pt>
    <dgm:pt modelId="{7F782AED-EB68-48C3-84AD-105FA99C3DDD}" type="sibTrans" cxnId="{DAE93EAA-13A3-4013-90A1-63C48EE3E032}">
      <dgm:prSet/>
      <dgm:spPr/>
      <dgm:t>
        <a:bodyPr/>
        <a:lstStyle/>
        <a:p>
          <a:endParaRPr lang="en-US"/>
        </a:p>
      </dgm:t>
    </dgm:pt>
    <dgm:pt modelId="{318F372D-0AE5-4335-9EC7-F1E8AC23D495}">
      <dgm:prSet phldrT="[Text]"/>
      <dgm:spPr/>
      <dgm:t>
        <a:bodyPr/>
        <a:lstStyle/>
        <a:p>
          <a:r>
            <a:rPr lang="en-US" dirty="0"/>
            <a:t>The age feature was classified into groups</a:t>
          </a:r>
        </a:p>
      </dgm:t>
    </dgm:pt>
    <dgm:pt modelId="{B8A10821-E986-4C7D-B982-F608061433B6}" type="parTrans" cxnId="{B076651B-4E7F-4824-8B01-1F2DF0721319}">
      <dgm:prSet/>
      <dgm:spPr/>
      <dgm:t>
        <a:bodyPr/>
        <a:lstStyle/>
        <a:p>
          <a:endParaRPr lang="en-US"/>
        </a:p>
      </dgm:t>
    </dgm:pt>
    <dgm:pt modelId="{F18F8143-D679-4CA3-A7AB-C21E17C91533}" type="sibTrans" cxnId="{B076651B-4E7F-4824-8B01-1F2DF0721319}">
      <dgm:prSet/>
      <dgm:spPr/>
      <dgm:t>
        <a:bodyPr/>
        <a:lstStyle/>
        <a:p>
          <a:endParaRPr lang="en-US"/>
        </a:p>
      </dgm:t>
    </dgm:pt>
    <dgm:pt modelId="{C0D8AAEA-6FDF-4CCD-83AF-C8630196173F}">
      <dgm:prSet phldrT="[Text]"/>
      <dgm:spPr/>
      <dgm:t>
        <a:bodyPr/>
        <a:lstStyle/>
        <a:p>
          <a:r>
            <a:rPr lang="en-US" dirty="0"/>
            <a:t>Customer in age group 30-50 have low risk of default</a:t>
          </a:r>
        </a:p>
      </dgm:t>
    </dgm:pt>
    <dgm:pt modelId="{5F0A081C-9285-4C56-AAE3-A5EBF2D54336}" type="parTrans" cxnId="{107F1C73-7561-4C4C-BC88-4543F1CF2509}">
      <dgm:prSet/>
      <dgm:spPr/>
      <dgm:t>
        <a:bodyPr/>
        <a:lstStyle/>
        <a:p>
          <a:endParaRPr lang="en-US"/>
        </a:p>
      </dgm:t>
    </dgm:pt>
    <dgm:pt modelId="{F7E1F8A2-9BB7-4D9E-A510-E8A4CD32CD02}" type="sibTrans" cxnId="{107F1C73-7561-4C4C-BC88-4543F1CF2509}">
      <dgm:prSet/>
      <dgm:spPr/>
      <dgm:t>
        <a:bodyPr/>
        <a:lstStyle/>
        <a:p>
          <a:endParaRPr lang="en-US"/>
        </a:p>
      </dgm:t>
    </dgm:pt>
    <dgm:pt modelId="{A97D3058-5516-4826-9E06-00D952FDFF1A}" type="pres">
      <dgm:prSet presAssocID="{A40BDE40-672F-4496-9BE2-5D571BC0EE5B}" presName="linearFlow" presStyleCnt="0">
        <dgm:presLayoutVars>
          <dgm:dir/>
          <dgm:animLvl val="lvl"/>
          <dgm:resizeHandles val="exact"/>
        </dgm:presLayoutVars>
      </dgm:prSet>
      <dgm:spPr/>
    </dgm:pt>
    <dgm:pt modelId="{AC6CFFA2-97F8-44F9-822B-5EBE0D301539}" type="pres">
      <dgm:prSet presAssocID="{83A2DB01-503E-4798-AF6A-DC27E6E2EA50}" presName="composite" presStyleCnt="0"/>
      <dgm:spPr/>
    </dgm:pt>
    <dgm:pt modelId="{C4C4135C-4C3B-47D1-A3FB-0EAE469AF0AB}" type="pres">
      <dgm:prSet presAssocID="{83A2DB01-503E-4798-AF6A-DC27E6E2EA5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7C15940-0119-43B4-8E54-57DE3205A7C2}" type="pres">
      <dgm:prSet presAssocID="{83A2DB01-503E-4798-AF6A-DC27E6E2EA50}" presName="descendantText" presStyleLbl="alignAcc1" presStyleIdx="0" presStyleCnt="1" custLinFactNeighborX="0" custLinFactNeighborY="19073">
        <dgm:presLayoutVars>
          <dgm:bulletEnabled val="1"/>
        </dgm:presLayoutVars>
      </dgm:prSet>
      <dgm:spPr/>
    </dgm:pt>
  </dgm:ptLst>
  <dgm:cxnLst>
    <dgm:cxn modelId="{B076651B-4E7F-4824-8B01-1F2DF0721319}" srcId="{83A2DB01-503E-4798-AF6A-DC27E6E2EA50}" destId="{318F372D-0AE5-4335-9EC7-F1E8AC23D495}" srcOrd="0" destOrd="0" parTransId="{B8A10821-E986-4C7D-B982-F608061433B6}" sibTransId="{F18F8143-D679-4CA3-A7AB-C21E17C91533}"/>
    <dgm:cxn modelId="{B1DEEA1D-1948-4715-B2CA-F218A70207F8}" type="presOf" srcId="{318F372D-0AE5-4335-9EC7-F1E8AC23D495}" destId="{97C15940-0119-43B4-8E54-57DE3205A7C2}" srcOrd="0" destOrd="0" presId="urn:microsoft.com/office/officeart/2005/8/layout/chevron2"/>
    <dgm:cxn modelId="{107F1C73-7561-4C4C-BC88-4543F1CF2509}" srcId="{83A2DB01-503E-4798-AF6A-DC27E6E2EA50}" destId="{C0D8AAEA-6FDF-4CCD-83AF-C8630196173F}" srcOrd="1" destOrd="0" parTransId="{5F0A081C-9285-4C56-AAE3-A5EBF2D54336}" sibTransId="{F7E1F8A2-9BB7-4D9E-A510-E8A4CD32CD02}"/>
    <dgm:cxn modelId="{0E93C47B-425E-45E9-9BFF-CE67FB1F9465}" type="presOf" srcId="{A40BDE40-672F-4496-9BE2-5D571BC0EE5B}" destId="{A97D3058-5516-4826-9E06-00D952FDFF1A}" srcOrd="0" destOrd="0" presId="urn:microsoft.com/office/officeart/2005/8/layout/chevron2"/>
    <dgm:cxn modelId="{DAE93EAA-13A3-4013-90A1-63C48EE3E032}" srcId="{A40BDE40-672F-4496-9BE2-5D571BC0EE5B}" destId="{83A2DB01-503E-4798-AF6A-DC27E6E2EA50}" srcOrd="0" destOrd="0" parTransId="{84FAC039-6632-49C7-BE04-DFB1C622060F}" sibTransId="{7F782AED-EB68-48C3-84AD-105FA99C3DDD}"/>
    <dgm:cxn modelId="{245BA6C8-EC6B-4B30-B7DA-E0C8ECA8D10F}" type="presOf" srcId="{83A2DB01-503E-4798-AF6A-DC27E6E2EA50}" destId="{C4C4135C-4C3B-47D1-A3FB-0EAE469AF0AB}" srcOrd="0" destOrd="0" presId="urn:microsoft.com/office/officeart/2005/8/layout/chevron2"/>
    <dgm:cxn modelId="{D60CF7D4-B900-4C33-9EDF-193573DE9F83}" type="presOf" srcId="{C0D8AAEA-6FDF-4CCD-83AF-C8630196173F}" destId="{97C15940-0119-43B4-8E54-57DE3205A7C2}" srcOrd="0" destOrd="1" presId="urn:microsoft.com/office/officeart/2005/8/layout/chevron2"/>
    <dgm:cxn modelId="{F738C8DE-3E08-4ADA-892A-39A2C0E98D40}" type="presParOf" srcId="{A97D3058-5516-4826-9E06-00D952FDFF1A}" destId="{AC6CFFA2-97F8-44F9-822B-5EBE0D301539}" srcOrd="0" destOrd="0" presId="urn:microsoft.com/office/officeart/2005/8/layout/chevron2"/>
    <dgm:cxn modelId="{7DDED17B-3F47-4F53-A504-B3C730D9FDE6}" type="presParOf" srcId="{AC6CFFA2-97F8-44F9-822B-5EBE0D301539}" destId="{C4C4135C-4C3B-47D1-A3FB-0EAE469AF0AB}" srcOrd="0" destOrd="0" presId="urn:microsoft.com/office/officeart/2005/8/layout/chevron2"/>
    <dgm:cxn modelId="{BD723AE8-E774-4BDE-BB54-F8465098643F}" type="presParOf" srcId="{AC6CFFA2-97F8-44F9-822B-5EBE0D301539}" destId="{97C15940-0119-43B4-8E54-57DE3205A7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0BDE40-672F-4496-9BE2-5D571BC0EE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F372D-0AE5-4335-9EC7-F1E8AC23D495}">
      <dgm:prSet phldrT="[Text]" custT="1"/>
      <dgm:spPr/>
      <dgm:t>
        <a:bodyPr/>
        <a:lstStyle/>
        <a:p>
          <a:r>
            <a:rPr lang="en-US" sz="2700" dirty="0"/>
            <a:t>Higher education showed low rates of default</a:t>
          </a:r>
        </a:p>
      </dgm:t>
    </dgm:pt>
    <dgm:pt modelId="{B8A10821-E986-4C7D-B982-F608061433B6}" type="parTrans" cxnId="{B076651B-4E7F-4824-8B01-1F2DF0721319}">
      <dgm:prSet/>
      <dgm:spPr/>
      <dgm:t>
        <a:bodyPr/>
        <a:lstStyle/>
        <a:p>
          <a:endParaRPr lang="en-US"/>
        </a:p>
      </dgm:t>
    </dgm:pt>
    <dgm:pt modelId="{F18F8143-D679-4CA3-A7AB-C21E17C91533}" type="sibTrans" cxnId="{B076651B-4E7F-4824-8B01-1F2DF0721319}">
      <dgm:prSet/>
      <dgm:spPr/>
      <dgm:t>
        <a:bodyPr/>
        <a:lstStyle/>
        <a:p>
          <a:endParaRPr lang="en-US"/>
        </a:p>
      </dgm:t>
    </dgm:pt>
    <dgm:pt modelId="{83A2DB01-503E-4798-AF6A-DC27E6E2EA5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Education</a:t>
          </a:r>
        </a:p>
      </dgm:t>
    </dgm:pt>
    <dgm:pt modelId="{7F782AED-EB68-48C3-84AD-105FA99C3DDD}" type="sibTrans" cxnId="{DAE93EAA-13A3-4013-90A1-63C48EE3E032}">
      <dgm:prSet/>
      <dgm:spPr/>
      <dgm:t>
        <a:bodyPr/>
        <a:lstStyle/>
        <a:p>
          <a:endParaRPr lang="en-US"/>
        </a:p>
      </dgm:t>
    </dgm:pt>
    <dgm:pt modelId="{84FAC039-6632-49C7-BE04-DFB1C622060F}" type="parTrans" cxnId="{DAE93EAA-13A3-4013-90A1-63C48EE3E032}">
      <dgm:prSet/>
      <dgm:spPr/>
      <dgm:t>
        <a:bodyPr/>
        <a:lstStyle/>
        <a:p>
          <a:endParaRPr lang="en-US"/>
        </a:p>
      </dgm:t>
    </dgm:pt>
    <dgm:pt modelId="{A97D3058-5516-4826-9E06-00D952FDFF1A}" type="pres">
      <dgm:prSet presAssocID="{A40BDE40-672F-4496-9BE2-5D571BC0EE5B}" presName="linearFlow" presStyleCnt="0">
        <dgm:presLayoutVars>
          <dgm:dir/>
          <dgm:animLvl val="lvl"/>
          <dgm:resizeHandles val="exact"/>
        </dgm:presLayoutVars>
      </dgm:prSet>
      <dgm:spPr/>
    </dgm:pt>
    <dgm:pt modelId="{AC6CFFA2-97F8-44F9-822B-5EBE0D301539}" type="pres">
      <dgm:prSet presAssocID="{83A2DB01-503E-4798-AF6A-DC27E6E2EA50}" presName="composite" presStyleCnt="0"/>
      <dgm:spPr/>
    </dgm:pt>
    <dgm:pt modelId="{C4C4135C-4C3B-47D1-A3FB-0EAE469AF0AB}" type="pres">
      <dgm:prSet presAssocID="{83A2DB01-503E-4798-AF6A-DC27E6E2EA5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7C15940-0119-43B4-8E54-57DE3205A7C2}" type="pres">
      <dgm:prSet presAssocID="{83A2DB01-503E-4798-AF6A-DC27E6E2EA50}" presName="descendantText" presStyleLbl="alignAcc1" presStyleIdx="0" presStyleCnt="1" custLinFactNeighborX="0" custLinFactNeighborY="19073">
        <dgm:presLayoutVars>
          <dgm:bulletEnabled val="1"/>
        </dgm:presLayoutVars>
      </dgm:prSet>
      <dgm:spPr/>
    </dgm:pt>
  </dgm:ptLst>
  <dgm:cxnLst>
    <dgm:cxn modelId="{B076651B-4E7F-4824-8B01-1F2DF0721319}" srcId="{83A2DB01-503E-4798-AF6A-DC27E6E2EA50}" destId="{318F372D-0AE5-4335-9EC7-F1E8AC23D495}" srcOrd="0" destOrd="0" parTransId="{B8A10821-E986-4C7D-B982-F608061433B6}" sibTransId="{F18F8143-D679-4CA3-A7AB-C21E17C91533}"/>
    <dgm:cxn modelId="{B1DEEA1D-1948-4715-B2CA-F218A70207F8}" type="presOf" srcId="{318F372D-0AE5-4335-9EC7-F1E8AC23D495}" destId="{97C15940-0119-43B4-8E54-57DE3205A7C2}" srcOrd="0" destOrd="0" presId="urn:microsoft.com/office/officeart/2005/8/layout/chevron2"/>
    <dgm:cxn modelId="{0E93C47B-425E-45E9-9BFF-CE67FB1F9465}" type="presOf" srcId="{A40BDE40-672F-4496-9BE2-5D571BC0EE5B}" destId="{A97D3058-5516-4826-9E06-00D952FDFF1A}" srcOrd="0" destOrd="0" presId="urn:microsoft.com/office/officeart/2005/8/layout/chevron2"/>
    <dgm:cxn modelId="{DAE93EAA-13A3-4013-90A1-63C48EE3E032}" srcId="{A40BDE40-672F-4496-9BE2-5D571BC0EE5B}" destId="{83A2DB01-503E-4798-AF6A-DC27E6E2EA50}" srcOrd="0" destOrd="0" parTransId="{84FAC039-6632-49C7-BE04-DFB1C622060F}" sibTransId="{7F782AED-EB68-48C3-84AD-105FA99C3DDD}"/>
    <dgm:cxn modelId="{245BA6C8-EC6B-4B30-B7DA-E0C8ECA8D10F}" type="presOf" srcId="{83A2DB01-503E-4798-AF6A-DC27E6E2EA50}" destId="{C4C4135C-4C3B-47D1-A3FB-0EAE469AF0AB}" srcOrd="0" destOrd="0" presId="urn:microsoft.com/office/officeart/2005/8/layout/chevron2"/>
    <dgm:cxn modelId="{F738C8DE-3E08-4ADA-892A-39A2C0E98D40}" type="presParOf" srcId="{A97D3058-5516-4826-9E06-00D952FDFF1A}" destId="{AC6CFFA2-97F8-44F9-822B-5EBE0D301539}" srcOrd="0" destOrd="0" presId="urn:microsoft.com/office/officeart/2005/8/layout/chevron2"/>
    <dgm:cxn modelId="{7DDED17B-3F47-4F53-A504-B3C730D9FDE6}" type="presParOf" srcId="{AC6CFFA2-97F8-44F9-822B-5EBE0D301539}" destId="{C4C4135C-4C3B-47D1-A3FB-0EAE469AF0AB}" srcOrd="0" destOrd="0" presId="urn:microsoft.com/office/officeart/2005/8/layout/chevron2"/>
    <dgm:cxn modelId="{BD723AE8-E774-4BDE-BB54-F8465098643F}" type="presParOf" srcId="{AC6CFFA2-97F8-44F9-822B-5EBE0D301539}" destId="{97C15940-0119-43B4-8E54-57DE3205A7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0BDE40-672F-4496-9BE2-5D571BC0EE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2DB01-503E-4798-AF6A-DC27E6E2EA5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Marital</a:t>
          </a:r>
        </a:p>
        <a:p>
          <a:r>
            <a:rPr lang="en-US" sz="2000" dirty="0">
              <a:solidFill>
                <a:schemeClr val="tx1"/>
              </a:solidFill>
            </a:rPr>
            <a:t>status</a:t>
          </a:r>
        </a:p>
      </dgm:t>
    </dgm:pt>
    <dgm:pt modelId="{84FAC039-6632-49C7-BE04-DFB1C622060F}" type="parTrans" cxnId="{DAE93EAA-13A3-4013-90A1-63C48EE3E032}">
      <dgm:prSet/>
      <dgm:spPr/>
      <dgm:t>
        <a:bodyPr/>
        <a:lstStyle/>
        <a:p>
          <a:endParaRPr lang="en-US"/>
        </a:p>
      </dgm:t>
    </dgm:pt>
    <dgm:pt modelId="{7F782AED-EB68-48C3-84AD-105FA99C3DDD}" type="sibTrans" cxnId="{DAE93EAA-13A3-4013-90A1-63C48EE3E032}">
      <dgm:prSet/>
      <dgm:spPr/>
      <dgm:t>
        <a:bodyPr/>
        <a:lstStyle/>
        <a:p>
          <a:endParaRPr lang="en-US"/>
        </a:p>
      </dgm:t>
    </dgm:pt>
    <dgm:pt modelId="{318F372D-0AE5-4335-9EC7-F1E8AC23D495}">
      <dgm:prSet phldrT="[Text]" custT="1"/>
      <dgm:spPr/>
      <dgm:t>
        <a:bodyPr/>
        <a:lstStyle/>
        <a:p>
          <a:r>
            <a:rPr lang="en-US" sz="2000" dirty="0"/>
            <a:t>Married and single category showed same results, but others category defaulted more</a:t>
          </a:r>
        </a:p>
      </dgm:t>
    </dgm:pt>
    <dgm:pt modelId="{B8A10821-E986-4C7D-B982-F608061433B6}" type="parTrans" cxnId="{B076651B-4E7F-4824-8B01-1F2DF0721319}">
      <dgm:prSet/>
      <dgm:spPr/>
      <dgm:t>
        <a:bodyPr/>
        <a:lstStyle/>
        <a:p>
          <a:endParaRPr lang="en-US"/>
        </a:p>
      </dgm:t>
    </dgm:pt>
    <dgm:pt modelId="{F18F8143-D679-4CA3-A7AB-C21E17C91533}" type="sibTrans" cxnId="{B076651B-4E7F-4824-8B01-1F2DF0721319}">
      <dgm:prSet/>
      <dgm:spPr/>
      <dgm:t>
        <a:bodyPr/>
        <a:lstStyle/>
        <a:p>
          <a:endParaRPr lang="en-US"/>
        </a:p>
      </dgm:t>
    </dgm:pt>
    <dgm:pt modelId="{C0D8AAEA-6FDF-4CCD-83AF-C8630196173F}">
      <dgm:prSet phldrT="[Text]" custT="1"/>
      <dgm:spPr/>
      <dgm:t>
        <a:bodyPr/>
        <a:lstStyle/>
        <a:p>
          <a:r>
            <a:rPr lang="en-US" sz="2000" dirty="0"/>
            <a:t>Indicates marital status has no significant effect on risk of default</a:t>
          </a:r>
        </a:p>
      </dgm:t>
    </dgm:pt>
    <dgm:pt modelId="{5F0A081C-9285-4C56-AAE3-A5EBF2D54336}" type="parTrans" cxnId="{107F1C73-7561-4C4C-BC88-4543F1CF2509}">
      <dgm:prSet/>
      <dgm:spPr/>
      <dgm:t>
        <a:bodyPr/>
        <a:lstStyle/>
        <a:p>
          <a:endParaRPr lang="en-US"/>
        </a:p>
      </dgm:t>
    </dgm:pt>
    <dgm:pt modelId="{F7E1F8A2-9BB7-4D9E-A510-E8A4CD32CD02}" type="sibTrans" cxnId="{107F1C73-7561-4C4C-BC88-4543F1CF2509}">
      <dgm:prSet/>
      <dgm:spPr/>
      <dgm:t>
        <a:bodyPr/>
        <a:lstStyle/>
        <a:p>
          <a:endParaRPr lang="en-US"/>
        </a:p>
      </dgm:t>
    </dgm:pt>
    <dgm:pt modelId="{A97D3058-5516-4826-9E06-00D952FDFF1A}" type="pres">
      <dgm:prSet presAssocID="{A40BDE40-672F-4496-9BE2-5D571BC0EE5B}" presName="linearFlow" presStyleCnt="0">
        <dgm:presLayoutVars>
          <dgm:dir/>
          <dgm:animLvl val="lvl"/>
          <dgm:resizeHandles val="exact"/>
        </dgm:presLayoutVars>
      </dgm:prSet>
      <dgm:spPr/>
    </dgm:pt>
    <dgm:pt modelId="{AC6CFFA2-97F8-44F9-822B-5EBE0D301539}" type="pres">
      <dgm:prSet presAssocID="{83A2DB01-503E-4798-AF6A-DC27E6E2EA50}" presName="composite" presStyleCnt="0"/>
      <dgm:spPr/>
    </dgm:pt>
    <dgm:pt modelId="{C4C4135C-4C3B-47D1-A3FB-0EAE469AF0AB}" type="pres">
      <dgm:prSet presAssocID="{83A2DB01-503E-4798-AF6A-DC27E6E2EA5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7C15940-0119-43B4-8E54-57DE3205A7C2}" type="pres">
      <dgm:prSet presAssocID="{83A2DB01-503E-4798-AF6A-DC27E6E2EA50}" presName="descendantText" presStyleLbl="alignAcc1" presStyleIdx="0" presStyleCnt="1" custLinFactNeighborX="0" custLinFactNeighborY="19073">
        <dgm:presLayoutVars>
          <dgm:bulletEnabled val="1"/>
        </dgm:presLayoutVars>
      </dgm:prSet>
      <dgm:spPr/>
    </dgm:pt>
  </dgm:ptLst>
  <dgm:cxnLst>
    <dgm:cxn modelId="{B076651B-4E7F-4824-8B01-1F2DF0721319}" srcId="{83A2DB01-503E-4798-AF6A-DC27E6E2EA50}" destId="{318F372D-0AE5-4335-9EC7-F1E8AC23D495}" srcOrd="0" destOrd="0" parTransId="{B8A10821-E986-4C7D-B982-F608061433B6}" sibTransId="{F18F8143-D679-4CA3-A7AB-C21E17C91533}"/>
    <dgm:cxn modelId="{B1DEEA1D-1948-4715-B2CA-F218A70207F8}" type="presOf" srcId="{318F372D-0AE5-4335-9EC7-F1E8AC23D495}" destId="{97C15940-0119-43B4-8E54-57DE3205A7C2}" srcOrd="0" destOrd="0" presId="urn:microsoft.com/office/officeart/2005/8/layout/chevron2"/>
    <dgm:cxn modelId="{107F1C73-7561-4C4C-BC88-4543F1CF2509}" srcId="{83A2DB01-503E-4798-AF6A-DC27E6E2EA50}" destId="{C0D8AAEA-6FDF-4CCD-83AF-C8630196173F}" srcOrd="1" destOrd="0" parTransId="{5F0A081C-9285-4C56-AAE3-A5EBF2D54336}" sibTransId="{F7E1F8A2-9BB7-4D9E-A510-E8A4CD32CD02}"/>
    <dgm:cxn modelId="{0E93C47B-425E-45E9-9BFF-CE67FB1F9465}" type="presOf" srcId="{A40BDE40-672F-4496-9BE2-5D571BC0EE5B}" destId="{A97D3058-5516-4826-9E06-00D952FDFF1A}" srcOrd="0" destOrd="0" presId="urn:microsoft.com/office/officeart/2005/8/layout/chevron2"/>
    <dgm:cxn modelId="{DAE93EAA-13A3-4013-90A1-63C48EE3E032}" srcId="{A40BDE40-672F-4496-9BE2-5D571BC0EE5B}" destId="{83A2DB01-503E-4798-AF6A-DC27E6E2EA50}" srcOrd="0" destOrd="0" parTransId="{84FAC039-6632-49C7-BE04-DFB1C622060F}" sibTransId="{7F782AED-EB68-48C3-84AD-105FA99C3DDD}"/>
    <dgm:cxn modelId="{245BA6C8-EC6B-4B30-B7DA-E0C8ECA8D10F}" type="presOf" srcId="{83A2DB01-503E-4798-AF6A-DC27E6E2EA50}" destId="{C4C4135C-4C3B-47D1-A3FB-0EAE469AF0AB}" srcOrd="0" destOrd="0" presId="urn:microsoft.com/office/officeart/2005/8/layout/chevron2"/>
    <dgm:cxn modelId="{D60CF7D4-B900-4C33-9EDF-193573DE9F83}" type="presOf" srcId="{C0D8AAEA-6FDF-4CCD-83AF-C8630196173F}" destId="{97C15940-0119-43B4-8E54-57DE3205A7C2}" srcOrd="0" destOrd="1" presId="urn:microsoft.com/office/officeart/2005/8/layout/chevron2"/>
    <dgm:cxn modelId="{F738C8DE-3E08-4ADA-892A-39A2C0E98D40}" type="presParOf" srcId="{A97D3058-5516-4826-9E06-00D952FDFF1A}" destId="{AC6CFFA2-97F8-44F9-822B-5EBE0D301539}" srcOrd="0" destOrd="0" presId="urn:microsoft.com/office/officeart/2005/8/layout/chevron2"/>
    <dgm:cxn modelId="{7DDED17B-3F47-4F53-A504-B3C730D9FDE6}" type="presParOf" srcId="{AC6CFFA2-97F8-44F9-822B-5EBE0D301539}" destId="{C4C4135C-4C3B-47D1-A3FB-0EAE469AF0AB}" srcOrd="0" destOrd="0" presId="urn:microsoft.com/office/officeart/2005/8/layout/chevron2"/>
    <dgm:cxn modelId="{BD723AE8-E774-4BDE-BB54-F8465098643F}" type="presParOf" srcId="{AC6CFFA2-97F8-44F9-822B-5EBE0D301539}" destId="{97C15940-0119-43B4-8E54-57DE3205A7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2888-E5E5-4770-A476-18F219609869}">
      <dsp:nvSpPr>
        <dsp:cNvPr id="0" name=""/>
        <dsp:cNvSpPr/>
      </dsp:nvSpPr>
      <dsp:spPr>
        <a:xfrm>
          <a:off x="3080" y="304461"/>
          <a:ext cx="3753370" cy="150134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Cleaning</a:t>
          </a:r>
        </a:p>
      </dsp:txBody>
      <dsp:txXfrm>
        <a:off x="753754" y="304461"/>
        <a:ext cx="2252022" cy="1501348"/>
      </dsp:txXfrm>
    </dsp:sp>
    <dsp:sp modelId="{CBD0C4D5-1809-42FE-BB54-5DB9B4135F43}">
      <dsp:nvSpPr>
        <dsp:cNvPr id="0" name=""/>
        <dsp:cNvSpPr/>
      </dsp:nvSpPr>
      <dsp:spPr>
        <a:xfrm>
          <a:off x="3381114" y="304461"/>
          <a:ext cx="3753370" cy="15013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Exploration</a:t>
          </a:r>
        </a:p>
      </dsp:txBody>
      <dsp:txXfrm>
        <a:off x="4131788" y="304461"/>
        <a:ext cx="2252022" cy="1501348"/>
      </dsp:txXfrm>
    </dsp:sp>
    <dsp:sp modelId="{8B133339-B814-4F0B-B0DA-412754C06633}">
      <dsp:nvSpPr>
        <dsp:cNvPr id="0" name=""/>
        <dsp:cNvSpPr/>
      </dsp:nvSpPr>
      <dsp:spPr>
        <a:xfrm>
          <a:off x="6759148" y="304461"/>
          <a:ext cx="3753370" cy="150134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ML model Building</a:t>
          </a:r>
        </a:p>
      </dsp:txBody>
      <dsp:txXfrm>
        <a:off x="7509822" y="304461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BC687-95F4-407E-B4FB-834ADA992ABC}">
      <dsp:nvSpPr>
        <dsp:cNvPr id="0" name=""/>
        <dsp:cNvSpPr/>
      </dsp:nvSpPr>
      <dsp:spPr>
        <a:xfrm>
          <a:off x="1362763" y="0"/>
          <a:ext cx="2411899" cy="3596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362763" y="0"/>
        <a:ext cx="2411899" cy="3596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BC687-95F4-407E-B4FB-834ADA992ABC}">
      <dsp:nvSpPr>
        <dsp:cNvPr id="0" name=""/>
        <dsp:cNvSpPr/>
      </dsp:nvSpPr>
      <dsp:spPr>
        <a:xfrm>
          <a:off x="1362763" y="0"/>
          <a:ext cx="2411899" cy="35969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362763" y="0"/>
        <a:ext cx="2411899" cy="3596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BC687-95F4-407E-B4FB-834ADA992ABC}">
      <dsp:nvSpPr>
        <dsp:cNvPr id="0" name=""/>
        <dsp:cNvSpPr/>
      </dsp:nvSpPr>
      <dsp:spPr>
        <a:xfrm>
          <a:off x="1362763" y="0"/>
          <a:ext cx="2411899" cy="35969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362763" y="0"/>
        <a:ext cx="2411899" cy="3596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135C-4C3B-47D1-A3FB-0EAE469AF0AB}">
      <dsp:nvSpPr>
        <dsp:cNvPr id="0" name=""/>
        <dsp:cNvSpPr/>
      </dsp:nvSpPr>
      <dsp:spPr>
        <a:xfrm rot="5400000">
          <a:off x="-309226" y="309226"/>
          <a:ext cx="2061507" cy="1443054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Gender</a:t>
          </a:r>
        </a:p>
      </dsp:txBody>
      <dsp:txXfrm rot="-5400000">
        <a:off x="1" y="721526"/>
        <a:ext cx="1443054" cy="618453"/>
      </dsp:txXfrm>
    </dsp:sp>
    <dsp:sp modelId="{97C15940-0119-43B4-8E54-57DE3205A7C2}">
      <dsp:nvSpPr>
        <dsp:cNvPr id="0" name=""/>
        <dsp:cNvSpPr/>
      </dsp:nvSpPr>
      <dsp:spPr>
        <a:xfrm rot="5400000">
          <a:off x="5309337" y="-3610708"/>
          <a:ext cx="1339979" cy="9072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30% males and 26% females have defaulted payments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The difference is not significant</a:t>
          </a:r>
        </a:p>
      </dsp:txBody>
      <dsp:txXfrm rot="-5400000">
        <a:off x="1443054" y="320987"/>
        <a:ext cx="9007133" cy="12091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135C-4C3B-47D1-A3FB-0EAE469AF0AB}">
      <dsp:nvSpPr>
        <dsp:cNvPr id="0" name=""/>
        <dsp:cNvSpPr/>
      </dsp:nvSpPr>
      <dsp:spPr>
        <a:xfrm rot="5400000">
          <a:off x="-310080" y="310080"/>
          <a:ext cx="2067202" cy="1447041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tx1"/>
              </a:solidFill>
            </a:rPr>
            <a:t>Age</a:t>
          </a:r>
        </a:p>
      </dsp:txBody>
      <dsp:txXfrm rot="-5400000">
        <a:off x="1" y="723521"/>
        <a:ext cx="1447041" cy="620161"/>
      </dsp:txXfrm>
    </dsp:sp>
    <dsp:sp modelId="{97C15940-0119-43B4-8E54-57DE3205A7C2}">
      <dsp:nvSpPr>
        <dsp:cNvPr id="0" name=""/>
        <dsp:cNvSpPr/>
      </dsp:nvSpPr>
      <dsp:spPr>
        <a:xfrm rot="5400000">
          <a:off x="5309480" y="-3606158"/>
          <a:ext cx="1343681" cy="906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The age feature was classified into groups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Customer in age group 30-50 have low risk of default</a:t>
          </a:r>
        </a:p>
      </dsp:txBody>
      <dsp:txXfrm rot="-5400000">
        <a:off x="1447042" y="321873"/>
        <a:ext cx="9002965" cy="12124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135C-4C3B-47D1-A3FB-0EAE469AF0AB}">
      <dsp:nvSpPr>
        <dsp:cNvPr id="0" name=""/>
        <dsp:cNvSpPr/>
      </dsp:nvSpPr>
      <dsp:spPr>
        <a:xfrm rot="5400000">
          <a:off x="-289047" y="289047"/>
          <a:ext cx="1926983" cy="1348888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Education</a:t>
          </a:r>
        </a:p>
      </dsp:txBody>
      <dsp:txXfrm rot="-5400000">
        <a:off x="1" y="674443"/>
        <a:ext cx="1348888" cy="578095"/>
      </dsp:txXfrm>
    </dsp:sp>
    <dsp:sp modelId="{97C15940-0119-43B4-8E54-57DE3205A7C2}">
      <dsp:nvSpPr>
        <dsp:cNvPr id="0" name=""/>
        <dsp:cNvSpPr/>
      </dsp:nvSpPr>
      <dsp:spPr>
        <a:xfrm rot="5400000">
          <a:off x="5305974" y="-3718189"/>
          <a:ext cx="1252538" cy="9166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Higher education showed low rates of default</a:t>
          </a:r>
        </a:p>
      </dsp:txBody>
      <dsp:txXfrm rot="-5400000">
        <a:off x="1348888" y="300041"/>
        <a:ext cx="9105567" cy="11302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135C-4C3B-47D1-A3FB-0EAE469AF0AB}">
      <dsp:nvSpPr>
        <dsp:cNvPr id="0" name=""/>
        <dsp:cNvSpPr/>
      </dsp:nvSpPr>
      <dsp:spPr>
        <a:xfrm rot="5400000">
          <a:off x="-306307" y="308304"/>
          <a:ext cx="2042050" cy="1429435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Marital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status</a:t>
          </a:r>
        </a:p>
      </dsp:txBody>
      <dsp:txXfrm rot="-5400000">
        <a:off x="1" y="716715"/>
        <a:ext cx="1429435" cy="612615"/>
      </dsp:txXfrm>
    </dsp:sp>
    <dsp:sp modelId="{97C15940-0119-43B4-8E54-57DE3205A7C2}">
      <dsp:nvSpPr>
        <dsp:cNvPr id="0" name=""/>
        <dsp:cNvSpPr/>
      </dsp:nvSpPr>
      <dsp:spPr>
        <a:xfrm rot="5400000">
          <a:off x="5308501" y="-3623773"/>
          <a:ext cx="1328030" cy="9086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Married and single category showed same results, but others category defaulted more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Indicates marital status has no significant effect on risk of default</a:t>
          </a:r>
        </a:p>
      </dsp:txBody>
      <dsp:txXfrm rot="-5400000">
        <a:off x="1429435" y="320122"/>
        <a:ext cx="9021334" cy="119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C1A5-67B6-4679-84CE-14CF4CCD3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7CFE-5D15-4976-85B4-332311D5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D4A9-540D-4DC0-AB91-F8B40129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733C-CF62-4195-86A2-14BFD839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2FEE-77D8-4E0C-BC3A-E36750BF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E73E-0435-4A3B-9383-C011FB0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593F9-1579-4D48-8DF4-537483D1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02DE-B26F-4BA8-A45E-DAD62AB6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4E29-239E-4314-8DD5-FF23757C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5020-92B4-469B-AEF6-A0629D6D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76332-5C8C-4A0A-B0D0-BC1AA1256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B914-98D0-4781-AC3B-D71B055E3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2EAF-994A-47D6-A55D-5FD2F43E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506B-7DE6-4339-ACD2-0378B507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E3F8-12B4-400A-9CC5-C51FD964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DB4F-96C7-458E-AE71-CCA80906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7FB3-1DCA-4C4D-A0BA-3A0854EF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7F45-6BF4-4043-BE00-B887B279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DCEC-5649-4384-87DF-2D423E7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5A08-C004-4169-B3DE-E940BC58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64C8-E8F3-4E47-AB23-13519F34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FBB1-1F10-4B65-8967-E6B2032B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8BDB-B6F2-44F6-A067-B488358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ED8F-DA7E-4C3D-B2CA-16D5E3F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D82C-B3F0-46DB-B0E4-8940071A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5F13-B4E4-4F15-BA96-2F60CC7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8935-A294-475A-842A-CA57C3CD0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1A437-08FB-4998-BDDD-30F44E34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1EB0-3C54-4ADB-B474-5FD8DA73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503A-9A88-4B34-A5B7-D692298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FFA9C-6147-4545-A3B8-A0446618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90E3-6F31-4D5C-80D1-02213A5D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8E38C-EE0D-4CB4-8EE8-13CAB761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8918-DC34-4827-B347-348502C1F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F2CC-4EA8-4757-AC5F-4C14D0EE0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41575-6E4C-451C-B4B5-7C16627F6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12A18-6692-487A-B864-320FA2FD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911AA-DACE-4647-B670-97483D5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3CCCE-8C91-47AD-A900-500F0887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52A8-CD4D-474E-B90E-97CBD48A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A38D1-1F0D-4351-B3DE-FE64AA62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8A7A-5935-4603-9ED6-A796EADB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D9E5F-A617-4367-915C-806F8535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3B9A3-A961-4C95-BB0E-570630D1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12B-93D4-4092-8DE9-6E6B6757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DBF3A-1670-4CCC-9EF3-E9E3C083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3F9-6257-4AB7-86D0-80CA3358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FB20-DC98-4C0B-ABB0-E4846FA0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9A98-0656-410F-8F32-4F28D44D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FFCA-E094-4888-8772-E78FBF92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ED46-C169-4BCC-B5AA-8567D589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ADF9-D346-4461-8830-832DD89E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32FA-85C4-4718-BCC8-657B5FF7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59B-3C9C-440A-8901-C4DB2E51F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08FE8-7C6A-497B-95B5-32FB96F2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F826-65FA-4A9A-B091-E08BB8A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45D9-C599-4D17-B1F7-82B9D599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792FF-65FD-4185-9496-7848C67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5A3F6-AADD-4700-A348-7D1183C1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D5D9-8481-4EF1-BA3C-71E7551E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39F6-DECC-4E4A-83C7-D5C80FF6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19F3-8497-43B4-86D5-F0FAFBEF43C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0F3B-1A3E-4A69-8E1B-F2ABC837F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9513-E81D-4206-AB13-3EB74970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8EE7-EF1E-4AE5-B095-2D327DAD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FF6C-AD9E-4B97-A297-418DF18B7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06"/>
            <a:ext cx="9144000" cy="2387600"/>
          </a:xfrm>
        </p:spPr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F9D55-98FE-4300-8A30-2B850D00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6204"/>
            <a:ext cx="9144000" cy="1655762"/>
          </a:xfrm>
        </p:spPr>
        <p:txBody>
          <a:bodyPr/>
          <a:lstStyle/>
          <a:p>
            <a:pPr algn="just"/>
            <a:r>
              <a:rPr lang="en-US" dirty="0"/>
              <a:t>		Technologies       Machine Learning</a:t>
            </a:r>
          </a:p>
          <a:p>
            <a:pPr algn="just"/>
            <a:r>
              <a:rPr lang="en-US" dirty="0"/>
              <a:t>		Domain                Banking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B1E5E-A01D-40F0-A40F-14C03DD44562}"/>
              </a:ext>
            </a:extLst>
          </p:cNvPr>
          <p:cNvSpPr txBox="1"/>
          <p:nvPr/>
        </p:nvSpPr>
        <p:spPr>
          <a:xfrm>
            <a:off x="9886121" y="5121966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Hari Kumar N</a:t>
            </a:r>
          </a:p>
        </p:txBody>
      </p:sp>
    </p:spTree>
    <p:extLst>
      <p:ext uri="{BB962C8B-B14F-4D97-AF65-F5344CB8AC3E}">
        <p14:creationId xmlns:p14="http://schemas.microsoft.com/office/powerpoint/2010/main" val="25678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D2F0-604C-425E-AF5C-65561E3A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0242-F1CA-4B0B-B935-724A5CD5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Financial threats are displaying a trend about the credit risk of commercial banks as the incredible improvement in the financial industry has arisen. </a:t>
            </a:r>
          </a:p>
          <a:p>
            <a:pPr marL="0" indent="0">
              <a:buNone/>
            </a:pPr>
            <a:r>
              <a:rPr lang="en-US" dirty="0"/>
              <a:t>In this way, one of the  biggest threats faced by commercial banks is the risk prediction of credit clients.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predict the probability of credit default based on credit card owner's characteristics and payment history</a:t>
            </a:r>
          </a:p>
        </p:txBody>
      </p:sp>
    </p:spTree>
    <p:extLst>
      <p:ext uri="{BB962C8B-B14F-4D97-AF65-F5344CB8AC3E}">
        <p14:creationId xmlns:p14="http://schemas.microsoft.com/office/powerpoint/2010/main" val="6969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0F6F-8CB6-4E0B-B0D6-463C46EB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AED6-0BF0-4660-B8B8-F36B355D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IDE-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A875C-155F-4E72-B9F7-8C73E1E23CAB}"/>
              </a:ext>
            </a:extLst>
          </p:cNvPr>
          <p:cNvSpPr txBox="1"/>
          <p:nvPr/>
        </p:nvSpPr>
        <p:spPr>
          <a:xfrm>
            <a:off x="2067339" y="2295042"/>
            <a:ext cx="756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 ,</a:t>
            </a:r>
            <a:r>
              <a:rPr lang="en-US" sz="2400" dirty="0" err="1"/>
              <a:t>numpy</a:t>
            </a:r>
            <a:r>
              <a:rPr lang="en-US" sz="2400" dirty="0"/>
              <a:t> ---For data acquisition,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Scikit-- for building ML models</a:t>
            </a:r>
          </a:p>
        </p:txBody>
      </p:sp>
    </p:spTree>
    <p:extLst>
      <p:ext uri="{BB962C8B-B14F-4D97-AF65-F5344CB8AC3E}">
        <p14:creationId xmlns:p14="http://schemas.microsoft.com/office/powerpoint/2010/main" val="36062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D32-0A3C-4D86-8978-6D6141CE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64C14F-2866-4B35-872E-089652170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256589"/>
              </p:ext>
            </p:extLst>
          </p:nvPr>
        </p:nvGraphicFramePr>
        <p:xfrm>
          <a:off x="717827" y="1272347"/>
          <a:ext cx="10515600" cy="211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A2471B9-3A77-4739-87B9-6A8F8B48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954525"/>
              </p:ext>
            </p:extLst>
          </p:nvPr>
        </p:nvGraphicFramePr>
        <p:xfrm>
          <a:off x="-141357" y="3161679"/>
          <a:ext cx="5137427" cy="359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095C82F-58F1-4341-8DFB-CB9ABA6EE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193076"/>
              </p:ext>
            </p:extLst>
          </p:nvPr>
        </p:nvGraphicFramePr>
        <p:xfrm>
          <a:off x="3286540" y="3161679"/>
          <a:ext cx="5137427" cy="359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72DECBF-D42F-4FC3-920A-B9A0763C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281681"/>
              </p:ext>
            </p:extLst>
          </p:nvPr>
        </p:nvGraphicFramePr>
        <p:xfrm>
          <a:off x="6590747" y="3161679"/>
          <a:ext cx="5137427" cy="359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F6EF90F-2F9A-4891-831C-1F70B22A38BC}"/>
              </a:ext>
            </a:extLst>
          </p:cNvPr>
          <p:cNvSpPr txBox="1"/>
          <p:nvPr/>
        </p:nvSpPr>
        <p:spPr>
          <a:xfrm>
            <a:off x="1133060" y="3687266"/>
            <a:ext cx="24958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Get the data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Prepare the data for analysis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E443E-69FF-43CA-B488-5C463EBC9EFB}"/>
              </a:ext>
            </a:extLst>
          </p:cNvPr>
          <p:cNvSpPr txBox="1"/>
          <p:nvPr/>
        </p:nvSpPr>
        <p:spPr>
          <a:xfrm>
            <a:off x="4560957" y="4030753"/>
            <a:ext cx="24958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Plot features and evaluate 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DB9E9-5F27-4B74-AE25-A196B24C95D4}"/>
              </a:ext>
            </a:extLst>
          </p:cNvPr>
          <p:cNvSpPr txBox="1"/>
          <p:nvPr/>
        </p:nvSpPr>
        <p:spPr>
          <a:xfrm>
            <a:off x="7713872" y="3475383"/>
            <a:ext cx="24958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Build different models</a:t>
            </a:r>
            <a:endParaRPr lang="en-US" sz="2800" dirty="0">
              <a:solidFill>
                <a:schemeClr val="tx1"/>
              </a:solidFill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Evaluate performance and find best one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EC41-298A-4A4E-86E5-CD1A1866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18"/>
            <a:ext cx="10515600" cy="1325563"/>
          </a:xfrm>
        </p:spPr>
        <p:txBody>
          <a:bodyPr/>
          <a:lstStyle/>
          <a:p>
            <a:r>
              <a:rPr lang="en-US" dirty="0"/>
              <a:t>EDA Insights (demographic features)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C01C35B-E806-44D2-9D71-6DCCD2E0C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42841"/>
              </p:ext>
            </p:extLst>
          </p:nvPr>
        </p:nvGraphicFramePr>
        <p:xfrm>
          <a:off x="685800" y="1736034"/>
          <a:ext cx="10515600" cy="206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44B535CA-117E-4A12-82DE-E7C67FFF8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135880"/>
              </p:ext>
            </p:extLst>
          </p:nvPr>
        </p:nvGraphicFramePr>
        <p:xfrm>
          <a:off x="685800" y="4128847"/>
          <a:ext cx="10515600" cy="206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08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EC41-298A-4A4E-86E5-CD1A1866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18"/>
            <a:ext cx="10515600" cy="1325563"/>
          </a:xfrm>
        </p:spPr>
        <p:txBody>
          <a:bodyPr/>
          <a:lstStyle/>
          <a:p>
            <a:r>
              <a:rPr lang="en-US" dirty="0"/>
              <a:t>EDA Insights (demographic features)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09DDF434-E7E0-42D3-817E-DF86F00C8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865492"/>
              </p:ext>
            </p:extLst>
          </p:nvPr>
        </p:nvGraphicFramePr>
        <p:xfrm>
          <a:off x="712305" y="1709530"/>
          <a:ext cx="10515600" cy="192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419901AE-C15A-48AA-9361-F0A4F2F60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88825"/>
              </p:ext>
            </p:extLst>
          </p:nvPr>
        </p:nvGraphicFramePr>
        <p:xfrm>
          <a:off x="712304" y="3816626"/>
          <a:ext cx="10515599" cy="204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EBAAF-6E6C-4DC5-BA6E-42F76831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9" y="707575"/>
            <a:ext cx="404191" cy="1325563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70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5B74-F22A-423C-86EC-BFDA524B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C433-5B6A-4091-9017-E2429377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tried: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ML model chosen: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11FE4-2EC4-48D3-9222-B871DF76AC1C}"/>
              </a:ext>
            </a:extLst>
          </p:cNvPr>
          <p:cNvSpPr txBox="1"/>
          <p:nvPr/>
        </p:nvSpPr>
        <p:spPr>
          <a:xfrm>
            <a:off x="3074505" y="2228671"/>
            <a:ext cx="324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XG Boost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178F0-5099-4E7F-8311-A7C1BA17B038}"/>
              </a:ext>
            </a:extLst>
          </p:cNvPr>
          <p:cNvSpPr txBox="1"/>
          <p:nvPr/>
        </p:nvSpPr>
        <p:spPr>
          <a:xfrm>
            <a:off x="4234070" y="4965245"/>
            <a:ext cx="32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517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A7FA-15AC-4209-9C98-C2CEF789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8689-E248-4DEA-BA14-F38C4FA2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used to select best ML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010B4-B096-4594-9D4C-FB992096E905}"/>
              </a:ext>
            </a:extLst>
          </p:cNvPr>
          <p:cNvSpPr txBox="1"/>
          <p:nvPr/>
        </p:nvSpPr>
        <p:spPr>
          <a:xfrm>
            <a:off x="3313044" y="2438400"/>
            <a:ext cx="50888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Accuracy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Precision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4EC5-37F0-4EFD-B759-15D74754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7D3C-5ABD-4FF8-B174-222BA5A9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not exhaustive. There is chance for other models performing better</a:t>
            </a:r>
          </a:p>
          <a:p>
            <a:r>
              <a:rPr lang="en-US" dirty="0"/>
              <a:t>More data collected in the future can increase the efficiency of model</a:t>
            </a:r>
          </a:p>
        </p:txBody>
      </p:sp>
    </p:spTree>
    <p:extLst>
      <p:ext uri="{BB962C8B-B14F-4D97-AF65-F5344CB8AC3E}">
        <p14:creationId xmlns:p14="http://schemas.microsoft.com/office/powerpoint/2010/main" val="303289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278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Credit Card Default Prediction</vt:lpstr>
      <vt:lpstr>Problem Statement</vt:lpstr>
      <vt:lpstr>Tools Used</vt:lpstr>
      <vt:lpstr>Approaches</vt:lpstr>
      <vt:lpstr>EDA Insights (demographic features)</vt:lpstr>
      <vt:lpstr>EDA Insights (demographic features) Contd…</vt:lpstr>
      <vt:lpstr>Best ML Model</vt:lpstr>
      <vt:lpstr>Evaluation Metrics of Model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Hari Kumar N</dc:creator>
  <cp:lastModifiedBy>Hari Kumar N</cp:lastModifiedBy>
  <cp:revision>2</cp:revision>
  <dcterms:created xsi:type="dcterms:W3CDTF">2022-05-02T06:35:44Z</dcterms:created>
  <dcterms:modified xsi:type="dcterms:W3CDTF">2022-05-07T07:08:14Z</dcterms:modified>
</cp:coreProperties>
</file>