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4"/>
  </p:sldMasterIdLst>
  <p:notesMasterIdLst>
    <p:notesMasterId r:id="rId16"/>
  </p:notesMasterIdLst>
  <p:handoutMasterIdLst>
    <p:handoutMasterId r:id="rId17"/>
  </p:handoutMasterIdLst>
  <p:sldIdLst>
    <p:sldId id="256" r:id="rId5"/>
    <p:sldId id="4613" r:id="rId6"/>
    <p:sldId id="4504" r:id="rId7"/>
    <p:sldId id="4513" r:id="rId8"/>
    <p:sldId id="4505" r:id="rId9"/>
    <p:sldId id="4506" r:id="rId10"/>
    <p:sldId id="4614" r:id="rId11"/>
    <p:sldId id="4509" r:id="rId12"/>
    <p:sldId id="4508" r:id="rId13"/>
    <p:sldId id="4516" r:id="rId14"/>
    <p:sldId id="4616"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1pPr>
    <a:lvl2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2pPr>
    <a:lvl3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3pPr>
    <a:lvl4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4pPr>
    <a:lvl5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5pPr>
    <a:lvl6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6pPr>
    <a:lvl7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7pPr>
    <a:lvl8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8pPr>
    <a:lvl9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lagna Ganguly" initials="SG" lastIdx="2" clrIdx="0">
    <p:extLst>
      <p:ext uri="{19B8F6BF-5375-455C-9EA6-DF929625EA0E}">
        <p15:presenceInfo xmlns:p15="http://schemas.microsoft.com/office/powerpoint/2012/main" userId="S::sulagna.ganguly@impetus.co.in::390dbe48-f3c8-4ab9-8ff5-43f10fce6375" providerId="AD"/>
      </p:ext>
    </p:extLst>
  </p:cmAuthor>
  <p:cmAuthor id="2" name="Rakesh Raushan" initials="RR" lastIdx="1" clrIdx="1">
    <p:extLst>
      <p:ext uri="{19B8F6BF-5375-455C-9EA6-DF929625EA0E}">
        <p15:presenceInfo xmlns:p15="http://schemas.microsoft.com/office/powerpoint/2012/main" userId="S::rakesh.raushan@impetus.co.in::70b623ff-17c6-4328-bef6-b79c3709affe" providerId="AD"/>
      </p:ext>
    </p:extLst>
  </p:cmAuthor>
  <p:cmAuthor id="3" name="Microsoft Office User" initials="MOU" lastIdx="5" clrIdx="2">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1A4C75-2CBE-4149-4D1E-A3D479F866DA}" v="6" dt="2025-06-25T13:16:38.14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5" d="100"/>
          <a:sy n="35" d="100"/>
        </p:scale>
        <p:origin x="1138" y="259"/>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2C1BEA-61EE-6940-AD71-AAF0090B22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97278E-D128-DC4E-8254-40EEB0381D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96B7E4-35F5-7F42-AA53-98E5F4260CF8}" type="datetimeFigureOut">
              <a:rPr lang="en-US" smtClean="0"/>
              <a:t>7/12/2025</a:t>
            </a:fld>
            <a:endParaRPr lang="en-US"/>
          </a:p>
        </p:txBody>
      </p:sp>
      <p:sp>
        <p:nvSpPr>
          <p:cNvPr id="4" name="Footer Placeholder 3">
            <a:extLst>
              <a:ext uri="{FF2B5EF4-FFF2-40B4-BE49-F238E27FC236}">
                <a16:creationId xmlns:a16="http://schemas.microsoft.com/office/drawing/2014/main" id="{B727F30D-4FEC-0049-979E-718493116E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DD3A827-5AD0-D946-AD01-2ACC01B728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5659CC-3290-C244-A19A-25FB10A482EE}" type="slidenum">
              <a:rPr lang="en-US" smtClean="0"/>
              <a:t>‹#›</a:t>
            </a:fld>
            <a:endParaRPr lang="en-US"/>
          </a:p>
        </p:txBody>
      </p:sp>
    </p:spTree>
    <p:extLst>
      <p:ext uri="{BB962C8B-B14F-4D97-AF65-F5344CB8AC3E}">
        <p14:creationId xmlns:p14="http://schemas.microsoft.com/office/powerpoint/2010/main" val="1368858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 name="Shape 71"/>
          <p:cNvSpPr>
            <a:spLocks noGrp="1" noRot="1" noChangeAspect="1"/>
          </p:cNvSpPr>
          <p:nvPr>
            <p:ph type="sldImg"/>
          </p:nvPr>
        </p:nvSpPr>
        <p:spPr>
          <a:xfrm>
            <a:off x="1143000" y="685800"/>
            <a:ext cx="4572000" cy="3429000"/>
          </a:xfrm>
          <a:prstGeom prst="rect">
            <a:avLst/>
          </a:prstGeom>
        </p:spPr>
        <p:txBody>
          <a:bodyPr/>
          <a:lstStyle/>
          <a:p>
            <a:endParaRPr/>
          </a:p>
        </p:txBody>
      </p:sp>
      <p:sp>
        <p:nvSpPr>
          <p:cNvPr id="72" name="Shape 7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548195319"/>
      </p:ext>
    </p:extLst>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Arial"/>
      </a:defRPr>
    </a:lvl1pPr>
    <a:lvl2pPr indent="228600" defTabSz="1828800" latinLnBrk="0">
      <a:defRPr sz="2400">
        <a:latin typeface="+mj-lt"/>
        <a:ea typeface="+mj-ea"/>
        <a:cs typeface="+mj-cs"/>
        <a:sym typeface="Arial"/>
      </a:defRPr>
    </a:lvl2pPr>
    <a:lvl3pPr indent="457200" defTabSz="1828800" latinLnBrk="0">
      <a:defRPr sz="2400">
        <a:latin typeface="+mj-lt"/>
        <a:ea typeface="+mj-ea"/>
        <a:cs typeface="+mj-cs"/>
        <a:sym typeface="Arial"/>
      </a:defRPr>
    </a:lvl3pPr>
    <a:lvl4pPr indent="685800" defTabSz="1828800" latinLnBrk="0">
      <a:defRPr sz="2400">
        <a:latin typeface="+mj-lt"/>
        <a:ea typeface="+mj-ea"/>
        <a:cs typeface="+mj-cs"/>
        <a:sym typeface="Arial"/>
      </a:defRPr>
    </a:lvl4pPr>
    <a:lvl5pPr indent="914400" defTabSz="1828800" latinLnBrk="0">
      <a:defRPr sz="2400">
        <a:latin typeface="+mj-lt"/>
        <a:ea typeface="+mj-ea"/>
        <a:cs typeface="+mj-cs"/>
        <a:sym typeface="Arial"/>
      </a:defRPr>
    </a:lvl5pPr>
    <a:lvl6pPr indent="1143000" defTabSz="1828800" latinLnBrk="0">
      <a:defRPr sz="2400">
        <a:latin typeface="+mj-lt"/>
        <a:ea typeface="+mj-ea"/>
        <a:cs typeface="+mj-cs"/>
        <a:sym typeface="Arial"/>
      </a:defRPr>
    </a:lvl6pPr>
    <a:lvl7pPr indent="1371600" defTabSz="1828800" latinLnBrk="0">
      <a:defRPr sz="2400">
        <a:latin typeface="+mj-lt"/>
        <a:ea typeface="+mj-ea"/>
        <a:cs typeface="+mj-cs"/>
        <a:sym typeface="Arial"/>
      </a:defRPr>
    </a:lvl7pPr>
    <a:lvl8pPr indent="1600200" defTabSz="1828800" latinLnBrk="0">
      <a:defRPr sz="2400">
        <a:latin typeface="+mj-lt"/>
        <a:ea typeface="+mj-ea"/>
        <a:cs typeface="+mj-cs"/>
        <a:sym typeface="Arial"/>
      </a:defRPr>
    </a:lvl8pPr>
    <a:lvl9pPr indent="1828800" defTabSz="1828800" latinLnBrk="0">
      <a:defRPr sz="2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508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118978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1364749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299678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1F281-3A62-44C2-BB58-7477063AC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FC99C-9D87-AA5B-84F3-AD2ACE1237B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891AA7C-9AF7-F9F8-3198-DA1A656C94DB}"/>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4084928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368185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370325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EDE8A-9EC4-EB27-D515-1C09E3AA2B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43FDD0-920F-1366-72EA-FB63E8A464E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DAF4CFC-EEBC-D63A-4BA3-0890D48DB43F}"/>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610332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2BBC1-EBBD-5418-A85D-F68380D1B5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D7492-2F3B-5281-A4B1-2198E9DE319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A10138E-DA84-5F5C-8AFC-0484A6193C6A}"/>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22778453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reserve="1">
  <p:cSld name="Copyright">
    <p:spTree>
      <p:nvGrpSpPr>
        <p:cNvPr id="1" name=""/>
        <p:cNvGrpSpPr/>
        <p:nvPr/>
      </p:nvGrpSpPr>
      <p:grpSpPr>
        <a:xfrm>
          <a:off x="0" y="0"/>
          <a:ext cx="0" cy="0"/>
          <a:chOff x="0" y="0"/>
          <a:chExt cx="0" cy="0"/>
        </a:xfrm>
      </p:grpSpPr>
      <p:sp>
        <p:nvSpPr>
          <p:cNvPr id="12" name="©2018 Impetus Technologies, Inc. All rights reserved.…"/>
          <p:cNvSpPr txBox="1"/>
          <p:nvPr/>
        </p:nvSpPr>
        <p:spPr>
          <a:xfrm>
            <a:off x="1625600" y="5297791"/>
            <a:ext cx="13586571" cy="309501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spAutoFit/>
          </a:bodyPr>
          <a:lstStyle/>
          <a:p>
            <a:pPr algn="l">
              <a:lnSpc>
                <a:spcPct val="120000"/>
              </a:lnSpc>
              <a:spcBef>
                <a:spcPts val="1800"/>
              </a:spcBef>
              <a:defRPr sz="2400">
                <a:solidFill>
                  <a:srgbClr val="D5D5D5"/>
                </a:solidFill>
              </a:defRPr>
            </a:pPr>
            <a:r>
              <a:rPr b="0" i="0">
                <a:latin typeface="Arial" panose="020B0604020202020204" pitchFamily="34" charset="0"/>
                <a:cs typeface="Arial" panose="020B0604020202020204" pitchFamily="34" charset="0"/>
              </a:rPr>
              <a:t>Copyright © 202</a:t>
            </a:r>
            <a:r>
              <a:rPr lang="en-US" b="0" i="0">
                <a:latin typeface="Arial" panose="020B0604020202020204" pitchFamily="34" charset="0"/>
                <a:cs typeface="Arial" panose="020B0604020202020204" pitchFamily="34" charset="0"/>
              </a:rPr>
              <a:t>5</a:t>
            </a:r>
            <a:r>
              <a:rPr b="0" i="0">
                <a:latin typeface="Arial" panose="020B0604020202020204" pitchFamily="34" charset="0"/>
                <a:cs typeface="Arial" panose="020B0604020202020204" pitchFamily="34" charset="0"/>
              </a:rPr>
              <a:t> Impetus Technologies, Inc.</a:t>
            </a:r>
          </a:p>
          <a:p>
            <a:pPr algn="l">
              <a:lnSpc>
                <a:spcPct val="120000"/>
              </a:lnSpc>
              <a:spcBef>
                <a:spcPts val="1800"/>
              </a:spcBef>
              <a:defRPr sz="2400">
                <a:solidFill>
                  <a:srgbClr val="D5D5D5"/>
                </a:solidFill>
              </a:defRPr>
            </a:pPr>
            <a:r>
              <a:rPr b="0" i="0">
                <a:latin typeface="Arial" panose="020B0604020202020204" pitchFamily="34" charset="0"/>
                <a:cs typeface="Arial" panose="020B0604020202020204" pitchFamily="34" charset="0"/>
              </a:rPr>
              <a:t>You are prohibited from making a copy or modification of, or from redistributing, rebroadcasting, or re-encoding of this content without the prior written consent of Impetus.</a:t>
            </a:r>
          </a:p>
          <a:p>
            <a:pPr algn="l">
              <a:lnSpc>
                <a:spcPct val="120000"/>
              </a:lnSpc>
              <a:spcBef>
                <a:spcPts val="1800"/>
              </a:spcBef>
              <a:defRPr sz="2400">
                <a:solidFill>
                  <a:srgbClr val="D5D5D5"/>
                </a:solidFill>
              </a:defRPr>
            </a:pPr>
            <a:r>
              <a:rPr b="0" i="0">
                <a:latin typeface="Arial" panose="020B0604020202020204" pitchFamily="34" charset="0"/>
                <a:cs typeface="Arial" panose="020B0604020202020204" pitchFamily="34" charset="0"/>
              </a:rPr>
              <a:t>This presentation may include images from other products and services. These images are used for illustrative purposes only. Unless explicitly stated there is no implied endorsement or sponsorship of these products by Impetus. All copyrights and trademarks are property of their respective owners. </a:t>
            </a:r>
          </a:p>
        </p:txBody>
      </p:sp>
      <p:pic>
        <p:nvPicPr>
          <p:cNvPr id="2" name="Impetus master logo black and white.pdf">
            <a:extLst>
              <a:ext uri="{FF2B5EF4-FFF2-40B4-BE49-F238E27FC236}">
                <a16:creationId xmlns:a16="http://schemas.microsoft.com/office/drawing/2014/main" id="{2FF7E58C-83DF-2B09-21B7-5F12005BAC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261265" y="12734434"/>
            <a:ext cx="2596440" cy="730250"/>
          </a:xfrm>
          <a:prstGeom prst="rect">
            <a:avLst/>
          </a:prstGeom>
          <a:ln w="12700">
            <a:miter lim="400000"/>
          </a:ln>
        </p:spPr>
      </p:pic>
    </p:spTree>
    <p:extLst>
      <p:ext uri="{BB962C8B-B14F-4D97-AF65-F5344CB8AC3E}">
        <p14:creationId xmlns:p14="http://schemas.microsoft.com/office/powerpoint/2010/main" val="217524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ank you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566ECC-20A7-6D22-4747-43A108747BFC}"/>
              </a:ext>
            </a:extLst>
          </p:cNvPr>
          <p:cNvSpPr txBox="1"/>
          <p:nvPr userDrawn="1"/>
        </p:nvSpPr>
        <p:spPr>
          <a:xfrm>
            <a:off x="9225511" y="6073170"/>
            <a:ext cx="5932977" cy="1569660"/>
          </a:xfrm>
          <a:prstGeom prst="rect">
            <a:avLst/>
          </a:prstGeom>
          <a:noFill/>
        </p:spPr>
        <p:txBody>
          <a:bodyPr wrap="none" rtlCol="0">
            <a:spAutoFit/>
          </a:bodyPr>
          <a:lstStyle/>
          <a:p>
            <a:r>
              <a:rPr lang="en-US" sz="9600">
                <a:solidFill>
                  <a:schemeClr val="bg1"/>
                </a:solidFill>
                <a:latin typeface="Lato" panose="020F0502020204030203" pitchFamily="34" charset="77"/>
                <a:cs typeface="Arial" panose="020B0604020202020204" pitchFamily="34" charset="0"/>
              </a:rPr>
              <a:t>Thank you</a:t>
            </a:r>
          </a:p>
        </p:txBody>
      </p:sp>
    </p:spTree>
    <p:extLst>
      <p:ext uri="{BB962C8B-B14F-4D97-AF65-F5344CB8AC3E}">
        <p14:creationId xmlns:p14="http://schemas.microsoft.com/office/powerpoint/2010/main" val="489119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7" name="Title Text">
            <a:extLst>
              <a:ext uri="{FF2B5EF4-FFF2-40B4-BE49-F238E27FC236}">
                <a16:creationId xmlns:a16="http://schemas.microsoft.com/office/drawing/2014/main" id="{14EF0C9A-1083-4E30-9B02-2798751D4BC0}"/>
              </a:ext>
            </a:extLst>
          </p:cNvPr>
          <p:cNvSpPr txBox="1">
            <a:spLocks noGrp="1"/>
          </p:cNvSpPr>
          <p:nvPr>
            <p:ph type="title" hasCustomPrompt="1"/>
          </p:nvPr>
        </p:nvSpPr>
        <p:spPr>
          <a:xfrm>
            <a:off x="1625602" y="4533900"/>
            <a:ext cx="21132800" cy="4648200"/>
          </a:xfrm>
          <a:prstGeom prst="rect">
            <a:avLst/>
          </a:prstGeom>
        </p:spPr>
        <p:txBody>
          <a:bodyPr anchor="ctr">
            <a:normAutofit/>
          </a:bodyPr>
          <a:lstStyle>
            <a:lvl1pPr algn="l">
              <a:defRPr sz="7996" b="1" i="0">
                <a:solidFill>
                  <a:schemeClr val="bg1"/>
                </a:solidFill>
                <a:latin typeface="Lato" panose="020F0502020204030203" pitchFamily="34" charset="77"/>
                <a:ea typeface="Roboto" panose="02000000000000000000" pitchFamily="2" charset="0"/>
                <a:cs typeface="Arial" panose="020B0604020202020204" pitchFamily="34" charset="0"/>
              </a:defRPr>
            </a:lvl1pPr>
          </a:lstStyle>
          <a:p>
            <a:r>
              <a:rPr lang="en-US"/>
              <a:t>Section</a:t>
            </a:r>
            <a:r>
              <a:t> Text</a:t>
            </a:r>
          </a:p>
        </p:txBody>
      </p:sp>
      <p:pic>
        <p:nvPicPr>
          <p:cNvPr id="3" name="Picture 2">
            <a:extLst>
              <a:ext uri="{FF2B5EF4-FFF2-40B4-BE49-F238E27FC236}">
                <a16:creationId xmlns:a16="http://schemas.microsoft.com/office/drawing/2014/main" id="{770D01B2-4117-1F90-1B6A-3AD04E47BAED}"/>
              </a:ext>
            </a:extLst>
          </p:cNvPr>
          <p:cNvPicPr>
            <a:picLocks noChangeAspect="1"/>
          </p:cNvPicPr>
          <p:nvPr userDrawn="1"/>
        </p:nvPicPr>
        <p:blipFill>
          <a:blip r:embed="rId2" cstate="screen">
            <a:alphaModFix amt="41000"/>
            <a:extLst>
              <a:ext uri="{28A0092B-C50C-407E-A947-70E740481C1C}">
                <a14:useLocalDpi xmlns:a14="http://schemas.microsoft.com/office/drawing/2010/main"/>
              </a:ext>
            </a:extLst>
          </a:blip>
          <a:srcRect/>
          <a:stretch/>
        </p:blipFill>
        <p:spPr>
          <a:xfrm>
            <a:off x="21550331" y="12729411"/>
            <a:ext cx="2571746" cy="721894"/>
          </a:xfrm>
          <a:prstGeom prst="rect">
            <a:avLst/>
          </a:prstGeom>
        </p:spPr>
      </p:pic>
      <p:sp>
        <p:nvSpPr>
          <p:cNvPr id="4" name="TextBox 17">
            <a:extLst>
              <a:ext uri="{FF2B5EF4-FFF2-40B4-BE49-F238E27FC236}">
                <a16:creationId xmlns:a16="http://schemas.microsoft.com/office/drawing/2014/main" id="{6C9F7A1B-C1AC-BBBE-C93E-D760335CCFDC}"/>
              </a:ext>
            </a:extLst>
          </p:cNvPr>
          <p:cNvSpPr txBox="1"/>
          <p:nvPr userDrawn="1"/>
        </p:nvSpPr>
        <p:spPr>
          <a:xfrm>
            <a:off x="574494" y="12981162"/>
            <a:ext cx="5854978" cy="36901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6" rIns="45696">
            <a:spAutoFit/>
          </a:bodyPr>
          <a:lstStyle>
            <a:lvl1pPr algn="l">
              <a:defRPr sz="1800">
                <a:solidFill>
                  <a:srgbClr val="A7A7A7"/>
                </a:solidFill>
              </a:defRPr>
            </a:lvl1pPr>
          </a:lstStyle>
          <a:p>
            <a:pPr marL="0" marR="0" lvl="0" indent="0" algn="l" defTabSz="825046" rtl="0" eaLnBrk="1" fontAlgn="auto" latinLnBrk="0" hangingPunct="0">
              <a:lnSpc>
                <a:spcPct val="100000"/>
              </a:lnSpc>
              <a:spcBef>
                <a:spcPts val="0"/>
              </a:spcBef>
              <a:spcAft>
                <a:spcPts val="0"/>
              </a:spcAft>
              <a:buClrTx/>
              <a:buSzTx/>
              <a:buFontTx/>
              <a:buNone/>
              <a:tabLst/>
              <a:defRPr/>
            </a:pPr>
            <a:r>
              <a:rPr kumimoji="0" sz="1798" b="0" i="0" u="none" strike="noStrike" kern="0" cap="none" spc="0" normalizeH="0" baseline="0" noProof="0">
                <a:ln>
                  <a:noFill/>
                </a:ln>
                <a:solidFill>
                  <a:schemeClr val="bg1">
                    <a:alpha val="57000"/>
                  </a:schemeClr>
                </a:solidFill>
                <a:effectLst/>
                <a:uLnTx/>
                <a:uFillTx/>
                <a:latin typeface="Lato Light" panose="020F0302020204030203" pitchFamily="34" charset="77"/>
                <a:ea typeface="+mn-ea"/>
                <a:cs typeface="Poppins Light" pitchFamily="2" charset="77"/>
                <a:sym typeface="Roboto"/>
              </a:rPr>
              <a:t>Impetus Proprietary and Confidential</a:t>
            </a:r>
          </a:p>
        </p:txBody>
      </p:sp>
    </p:spTree>
    <p:extLst>
      <p:ext uri="{BB962C8B-B14F-4D97-AF65-F5344CB8AC3E}">
        <p14:creationId xmlns:p14="http://schemas.microsoft.com/office/powerpoint/2010/main" val="1683399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reserve="1">
  <p:cSld name="Title — Subtitle">
    <p:spTree>
      <p:nvGrpSpPr>
        <p:cNvPr id="1" name=""/>
        <p:cNvGrpSpPr/>
        <p:nvPr/>
      </p:nvGrpSpPr>
      <p:grpSpPr>
        <a:xfrm>
          <a:off x="0" y="0"/>
          <a:ext cx="0" cy="0"/>
          <a:chOff x="0" y="0"/>
          <a:chExt cx="0" cy="0"/>
        </a:xfrm>
      </p:grpSpPr>
      <p:sp>
        <p:nvSpPr>
          <p:cNvPr id="21" name="Title Text"/>
          <p:cNvSpPr txBox="1">
            <a:spLocks noGrp="1"/>
          </p:cNvSpPr>
          <p:nvPr>
            <p:ph type="title"/>
          </p:nvPr>
        </p:nvSpPr>
        <p:spPr>
          <a:xfrm>
            <a:off x="1625600" y="2298700"/>
            <a:ext cx="21132800" cy="4648200"/>
          </a:xfrm>
          <a:prstGeom prst="rect">
            <a:avLst/>
          </a:prstGeom>
        </p:spPr>
        <p:txBody>
          <a:bodyPr anchor="b"/>
          <a:lstStyle/>
          <a:p>
            <a:r>
              <a:t>Title Text</a:t>
            </a:r>
          </a:p>
        </p:txBody>
      </p:sp>
      <p:sp>
        <p:nvSpPr>
          <p:cNvPr id="22" name="Body Level One…"/>
          <p:cNvSpPr txBox="1">
            <a:spLocks noGrp="1"/>
          </p:cNvSpPr>
          <p:nvPr>
            <p:ph type="body" sz="half" idx="1"/>
          </p:nvPr>
        </p:nvSpPr>
        <p:spPr>
          <a:xfrm>
            <a:off x="1625600" y="7073900"/>
            <a:ext cx="21132800" cy="4112506"/>
          </a:xfrm>
          <a:prstGeom prst="rect">
            <a:avLst/>
          </a:prstGeom>
        </p:spPr>
        <p:txBody>
          <a:bodyPr/>
          <a:lstStyle>
            <a:lvl1pPr>
              <a:lnSpc>
                <a:spcPct val="100000"/>
              </a:lnSpc>
              <a:spcBef>
                <a:spcPts val="0"/>
              </a:spcBef>
              <a:defRPr sz="5400">
                <a:solidFill>
                  <a:schemeClr val="bg1">
                    <a:lumMod val="85000"/>
                  </a:schemeClr>
                </a:solidFill>
              </a:defRPr>
            </a:lvl1pPr>
            <a:lvl2pPr marL="0" indent="0">
              <a:lnSpc>
                <a:spcPct val="100000"/>
              </a:lnSpc>
              <a:spcBef>
                <a:spcPts val="0"/>
              </a:spcBef>
              <a:buSzTx/>
              <a:buNone/>
              <a:defRPr sz="5400">
                <a:solidFill>
                  <a:schemeClr val="bg1">
                    <a:lumMod val="85000"/>
                  </a:schemeClr>
                </a:solidFill>
              </a:defRPr>
            </a:lvl2pPr>
            <a:lvl3pPr marL="0" indent="0">
              <a:lnSpc>
                <a:spcPct val="100000"/>
              </a:lnSpc>
              <a:spcBef>
                <a:spcPts val="0"/>
              </a:spcBef>
              <a:buSzTx/>
              <a:buNone/>
              <a:defRPr sz="5400">
                <a:solidFill>
                  <a:schemeClr val="bg1">
                    <a:lumMod val="85000"/>
                  </a:schemeClr>
                </a:solidFill>
              </a:defRPr>
            </a:lvl3pPr>
            <a:lvl4pPr marL="0" indent="0">
              <a:lnSpc>
                <a:spcPct val="100000"/>
              </a:lnSpc>
              <a:spcBef>
                <a:spcPts val="0"/>
              </a:spcBef>
              <a:buSzTx/>
              <a:buNone/>
              <a:defRPr sz="5400">
                <a:solidFill>
                  <a:schemeClr val="bg1">
                    <a:lumMod val="85000"/>
                  </a:schemeClr>
                </a:solidFill>
              </a:defRPr>
            </a:lvl4pPr>
            <a:lvl5pPr marL="0" indent="0">
              <a:lnSpc>
                <a:spcPct val="100000"/>
              </a:lnSpc>
              <a:spcBef>
                <a:spcPts val="0"/>
              </a:spcBef>
              <a:buSzTx/>
              <a:buNone/>
              <a:defRPr sz="5400">
                <a:solidFill>
                  <a:schemeClr val="bg1">
                    <a:lumMod val="85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5" name="Slide Number Placeholder 6">
            <a:extLst>
              <a:ext uri="{FF2B5EF4-FFF2-40B4-BE49-F238E27FC236}">
                <a16:creationId xmlns:a16="http://schemas.microsoft.com/office/drawing/2014/main" id="{BC3CB944-300D-7F4D-ABB5-B787FB948C1A}"/>
              </a:ext>
            </a:extLst>
          </p:cNvPr>
          <p:cNvSpPr>
            <a:spLocks noGrp="1"/>
          </p:cNvSpPr>
          <p:nvPr>
            <p:ph type="sldNum" sz="quarter" idx="4"/>
          </p:nvPr>
        </p:nvSpPr>
        <p:spPr>
          <a:xfrm>
            <a:off x="9448800" y="12727917"/>
            <a:ext cx="5486400" cy="730250"/>
          </a:xfrm>
          <a:prstGeom prst="rect">
            <a:avLst/>
          </a:prstGeom>
        </p:spPr>
        <p:txBody>
          <a:bodyPr vert="horz" lIns="91440" tIns="45720" rIns="91440" bIns="45720" rtlCol="0" anchor="ctr"/>
          <a:lstStyle>
            <a:lvl1pPr algn="ctr">
              <a:defRPr sz="2800" b="0" i="0">
                <a:solidFill>
                  <a:schemeClr val="bg1"/>
                </a:solidFill>
              </a:defRPr>
            </a:lvl1pPr>
          </a:lstStyle>
          <a:p>
            <a:fld id="{8DC54A33-A41F-1448-B98F-72ACA2661604}" type="slidenum">
              <a:rPr lang="en-US" smtClean="0"/>
              <a:pPr/>
              <a:t>‹#›</a:t>
            </a:fld>
            <a:endParaRPr lang="en-US"/>
          </a:p>
        </p:txBody>
      </p:sp>
    </p:spTree>
    <p:extLst>
      <p:ext uri="{BB962C8B-B14F-4D97-AF65-F5344CB8AC3E}">
        <p14:creationId xmlns:p14="http://schemas.microsoft.com/office/powerpoint/2010/main" val="3419545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Impetus_cover_v1">
    <p:spTree>
      <p:nvGrpSpPr>
        <p:cNvPr id="1" name=""/>
        <p:cNvGrpSpPr/>
        <p:nvPr/>
      </p:nvGrpSpPr>
      <p:grpSpPr>
        <a:xfrm>
          <a:off x="0" y="0"/>
          <a:ext cx="0" cy="0"/>
          <a:chOff x="0" y="0"/>
          <a:chExt cx="0" cy="0"/>
        </a:xfrm>
      </p:grpSpPr>
      <p:pic>
        <p:nvPicPr>
          <p:cNvPr id="52" name="Graphic 51">
            <a:extLst>
              <a:ext uri="{FF2B5EF4-FFF2-40B4-BE49-F238E27FC236}">
                <a16:creationId xmlns:a16="http://schemas.microsoft.com/office/drawing/2014/main" id="{129E6917-F57D-DED0-ABEE-91CB2188BF2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57924" y="4677820"/>
            <a:ext cx="14332797" cy="4586495"/>
          </a:xfrm>
          <a:prstGeom prst="rect">
            <a:avLst/>
          </a:prstGeom>
        </p:spPr>
      </p:pic>
    </p:spTree>
    <p:extLst>
      <p:ext uri="{BB962C8B-B14F-4D97-AF65-F5344CB8AC3E}">
        <p14:creationId xmlns:p14="http://schemas.microsoft.com/office/powerpoint/2010/main" val="255780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eck Titl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D5D79BD-0F71-6A85-3A91-3847AB591C93}"/>
              </a:ext>
            </a:extLst>
          </p:cNvPr>
          <p:cNvSpPr>
            <a:spLocks noGrp="1"/>
          </p:cNvSpPr>
          <p:nvPr>
            <p:ph type="body" sz="quarter" idx="10" hasCustomPrompt="1"/>
          </p:nvPr>
        </p:nvSpPr>
        <p:spPr>
          <a:xfrm>
            <a:off x="914400" y="3657600"/>
            <a:ext cx="22549104" cy="3200400"/>
          </a:xfrm>
          <a:prstGeom prst="rect">
            <a:avLst/>
          </a:prstGeom>
        </p:spPr>
        <p:txBody>
          <a:bodyPr bIns="182880" anchor="b"/>
          <a:lstStyle>
            <a:lvl1pPr marL="0" indent="0">
              <a:buNone/>
              <a:defRPr sz="7196" b="1" i="0">
                <a:latin typeface="Lato" panose="020F0502020204030203" pitchFamily="34" charset="77"/>
                <a:cs typeface="Arial" panose="020B0604020202020204" pitchFamily="34" charset="0"/>
              </a:defRPr>
            </a:lvl1pPr>
            <a:lvl2pPr marL="913670" indent="0">
              <a:buNone/>
              <a:defRPr sz="5997" b="0" i="0">
                <a:latin typeface="Poppins Medium" pitchFamily="2" charset="77"/>
                <a:cs typeface="Poppins Medium" pitchFamily="2" charset="77"/>
              </a:defRPr>
            </a:lvl2pPr>
            <a:lvl3pPr marL="1827337" indent="0">
              <a:buNone/>
              <a:defRPr sz="5997" b="0" i="0">
                <a:latin typeface="Poppins Medium" pitchFamily="2" charset="77"/>
                <a:cs typeface="Poppins Medium" pitchFamily="2" charset="77"/>
              </a:defRPr>
            </a:lvl3pPr>
            <a:lvl4pPr marL="2741007" indent="0">
              <a:buNone/>
              <a:defRPr sz="5997" b="0" i="0">
                <a:latin typeface="Poppins Medium" pitchFamily="2" charset="77"/>
                <a:cs typeface="Poppins Medium" pitchFamily="2" charset="77"/>
              </a:defRPr>
            </a:lvl4pPr>
            <a:lvl5pPr marL="3654674" indent="0">
              <a:buNone/>
              <a:defRPr sz="5997" b="0" i="0">
                <a:latin typeface="Poppins Medium" pitchFamily="2" charset="77"/>
                <a:cs typeface="Poppins Medium" pitchFamily="2" charset="77"/>
              </a:defRPr>
            </a:lvl5pPr>
          </a:lstStyle>
          <a:p>
            <a:pPr lvl="0"/>
            <a:r>
              <a:rPr lang="en-US"/>
              <a:t>Add title of presentation </a:t>
            </a:r>
          </a:p>
        </p:txBody>
      </p:sp>
      <p:sp>
        <p:nvSpPr>
          <p:cNvPr id="10" name="Text Placeholder 8">
            <a:extLst>
              <a:ext uri="{FF2B5EF4-FFF2-40B4-BE49-F238E27FC236}">
                <a16:creationId xmlns:a16="http://schemas.microsoft.com/office/drawing/2014/main" id="{FA17CC50-0983-FB29-9AB7-5FBC337CCF4F}"/>
              </a:ext>
            </a:extLst>
          </p:cNvPr>
          <p:cNvSpPr>
            <a:spLocks noGrp="1"/>
          </p:cNvSpPr>
          <p:nvPr>
            <p:ph type="body" sz="quarter" idx="11" hasCustomPrompt="1"/>
          </p:nvPr>
        </p:nvSpPr>
        <p:spPr>
          <a:xfrm>
            <a:off x="914400" y="7040880"/>
            <a:ext cx="22549104" cy="2743200"/>
          </a:xfrm>
          <a:prstGeom prst="rect">
            <a:avLst/>
          </a:prstGeom>
        </p:spPr>
        <p:txBody>
          <a:bodyPr tIns="182880" bIns="91440"/>
          <a:lstStyle>
            <a:lvl1pPr marL="0" indent="0">
              <a:buNone/>
              <a:defRPr sz="4799" b="0" i="0">
                <a:solidFill>
                  <a:schemeClr val="bg1">
                    <a:lumMod val="50000"/>
                  </a:schemeClr>
                </a:solidFill>
                <a:latin typeface="Lato" panose="020F0502020204030203" pitchFamily="34" charset="77"/>
                <a:cs typeface="Arial" panose="020B0604020202020204" pitchFamily="34" charset="0"/>
              </a:defRPr>
            </a:lvl1pPr>
            <a:lvl2pPr marL="913670" indent="0">
              <a:buNone/>
              <a:defRPr sz="5997" b="0" i="0">
                <a:latin typeface="Poppins Medium" pitchFamily="2" charset="77"/>
                <a:cs typeface="Poppins Medium" pitchFamily="2" charset="77"/>
              </a:defRPr>
            </a:lvl2pPr>
            <a:lvl3pPr marL="1827337" indent="0">
              <a:buNone/>
              <a:defRPr sz="5997" b="0" i="0">
                <a:latin typeface="Poppins Medium" pitchFamily="2" charset="77"/>
                <a:cs typeface="Poppins Medium" pitchFamily="2" charset="77"/>
              </a:defRPr>
            </a:lvl3pPr>
            <a:lvl4pPr marL="2741007" indent="0">
              <a:buNone/>
              <a:defRPr sz="5997" b="0" i="0">
                <a:latin typeface="Poppins Medium" pitchFamily="2" charset="77"/>
                <a:cs typeface="Poppins Medium" pitchFamily="2" charset="77"/>
              </a:defRPr>
            </a:lvl4pPr>
            <a:lvl5pPr marL="3654674" indent="0">
              <a:buNone/>
              <a:defRPr sz="5997" b="0" i="0">
                <a:latin typeface="Poppins Medium" pitchFamily="2" charset="77"/>
                <a:cs typeface="Poppins Medium" pitchFamily="2" charset="77"/>
              </a:defRPr>
            </a:lvl5pPr>
          </a:lstStyle>
          <a:p>
            <a:pPr lvl="0"/>
            <a:r>
              <a:rPr lang="en-US"/>
              <a:t>Secondary Copy (Date, speaker names, etc.)</a:t>
            </a:r>
          </a:p>
        </p:txBody>
      </p:sp>
    </p:spTree>
    <p:extLst>
      <p:ext uri="{BB962C8B-B14F-4D97-AF65-F5344CB8AC3E}">
        <p14:creationId xmlns:p14="http://schemas.microsoft.com/office/powerpoint/2010/main" val="2852546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plogic title page">
    <p:spTree>
      <p:nvGrpSpPr>
        <p:cNvPr id="1" name=""/>
        <p:cNvGrpSpPr/>
        <p:nvPr/>
      </p:nvGrpSpPr>
      <p:grpSpPr>
        <a:xfrm>
          <a:off x="0" y="0"/>
          <a:ext cx="0" cy="0"/>
          <a:chOff x="0" y="0"/>
          <a:chExt cx="0" cy="0"/>
        </a:xfrm>
      </p:grpSpPr>
      <p:sp>
        <p:nvSpPr>
          <p:cNvPr id="7" name="Title Text">
            <a:extLst>
              <a:ext uri="{FF2B5EF4-FFF2-40B4-BE49-F238E27FC236}">
                <a16:creationId xmlns:a16="http://schemas.microsoft.com/office/drawing/2014/main" id="{14EF0C9A-1083-4E30-9B02-2798751D4BC0}"/>
              </a:ext>
            </a:extLst>
          </p:cNvPr>
          <p:cNvSpPr txBox="1">
            <a:spLocks noGrp="1"/>
          </p:cNvSpPr>
          <p:nvPr>
            <p:ph type="title" hasCustomPrompt="1"/>
          </p:nvPr>
        </p:nvSpPr>
        <p:spPr>
          <a:xfrm>
            <a:off x="914400" y="770022"/>
            <a:ext cx="22549104" cy="7392060"/>
          </a:xfrm>
          <a:prstGeom prst="rect">
            <a:avLst/>
          </a:prstGeom>
        </p:spPr>
        <p:txBody>
          <a:bodyPr anchor="ctr">
            <a:normAutofit/>
          </a:bodyPr>
          <a:lstStyle>
            <a:lvl1pPr algn="l">
              <a:defRPr sz="7994" b="1" i="0">
                <a:solidFill>
                  <a:schemeClr val="tx1"/>
                </a:solidFill>
                <a:latin typeface="Lato" panose="020F0502020204030203" pitchFamily="34" charset="77"/>
                <a:ea typeface="Roboto" panose="02000000000000000000" pitchFamily="2" charset="0"/>
              </a:defRPr>
            </a:lvl1pPr>
          </a:lstStyle>
          <a:p>
            <a:r>
              <a:rPr lang="en-US"/>
              <a:t>Title</a:t>
            </a:r>
            <a:endParaRPr/>
          </a:p>
        </p:txBody>
      </p:sp>
      <p:sp>
        <p:nvSpPr>
          <p:cNvPr id="3" name="Rectangle 2">
            <a:extLst>
              <a:ext uri="{FF2B5EF4-FFF2-40B4-BE49-F238E27FC236}">
                <a16:creationId xmlns:a16="http://schemas.microsoft.com/office/drawing/2014/main" id="{633F9B46-A3E4-E0AC-D65C-BABC4DFE907E}"/>
              </a:ext>
            </a:extLst>
          </p:cNvPr>
          <p:cNvSpPr/>
          <p:nvPr userDrawn="1"/>
        </p:nvSpPr>
        <p:spPr>
          <a:xfrm>
            <a:off x="0" y="8742556"/>
            <a:ext cx="24384000" cy="497344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597"/>
          </a:p>
        </p:txBody>
      </p:sp>
    </p:spTree>
    <p:extLst>
      <p:ext uri="{BB962C8B-B14F-4D97-AF65-F5344CB8AC3E}">
        <p14:creationId xmlns:p14="http://schemas.microsoft.com/office/powerpoint/2010/main" val="3186549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65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7" y="457200"/>
            <a:ext cx="23467774" cy="1371600"/>
          </a:xfrm>
          <a:prstGeom prst="rect">
            <a:avLst/>
          </a:prstGeom>
        </p:spPr>
        <p:txBody>
          <a:bodyPr lIns="182880" tIns="91440" bIns="91440" anchor="ctr"/>
          <a:lstStyle>
            <a:lvl1pPr marL="0" indent="0">
              <a:lnSpc>
                <a:spcPct val="100000"/>
              </a:lnSpc>
              <a:spcBef>
                <a:spcPts val="0"/>
              </a:spcBef>
              <a:buNone/>
              <a:defRPr sz="5399" b="1" i="0">
                <a:solidFill>
                  <a:schemeClr val="bg1"/>
                </a:solidFill>
                <a:latin typeface="Lato" panose="020F0502020204030203" pitchFamily="34" charset="77"/>
                <a:cs typeface="Arial" panose="020B0604020202020204" pitchFamily="34" charset="0"/>
              </a:defRPr>
            </a:lvl1pPr>
          </a:lstStyle>
          <a:p>
            <a:pPr lvl="0"/>
            <a:r>
              <a:rPr lang="en-US"/>
              <a:t>Click to add title</a:t>
            </a:r>
          </a:p>
        </p:txBody>
      </p:sp>
    </p:spTree>
    <p:extLst>
      <p:ext uri="{BB962C8B-B14F-4D97-AF65-F5344CB8AC3E}">
        <p14:creationId xmlns:p14="http://schemas.microsoft.com/office/powerpoint/2010/main" val="223215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5" y="457200"/>
            <a:ext cx="23467773" cy="1371600"/>
          </a:xfrm>
          <a:prstGeom prst="rect">
            <a:avLst/>
          </a:prstGeom>
        </p:spPr>
        <p:txBody>
          <a:bodyPr lIns="182880" tIns="0" bIns="0" anchor="ctr"/>
          <a:lstStyle>
            <a:lvl1pPr marL="0" indent="0">
              <a:lnSpc>
                <a:spcPct val="100000"/>
              </a:lnSpc>
              <a:spcBef>
                <a:spcPts val="0"/>
              </a:spcBef>
              <a:buNone/>
              <a:defRPr sz="5398" b="1" i="0">
                <a:solidFill>
                  <a:schemeClr val="bg1"/>
                </a:solidFill>
                <a:latin typeface="Lato" panose="020F0502020204030203" pitchFamily="34" charset="77"/>
                <a:cs typeface="Arial" panose="020B0604020202020204" pitchFamily="34" charset="0"/>
              </a:defRPr>
            </a:lvl1pPr>
          </a:lstStyle>
          <a:p>
            <a:pPr lvl="0"/>
            <a:r>
              <a:rPr lang="en-US"/>
              <a:t>Click to add title</a:t>
            </a:r>
          </a:p>
        </p:txBody>
      </p:sp>
      <p:sp>
        <p:nvSpPr>
          <p:cNvPr id="3" name="Text Placeholder 4">
            <a:extLst>
              <a:ext uri="{FF2B5EF4-FFF2-40B4-BE49-F238E27FC236}">
                <a16:creationId xmlns:a16="http://schemas.microsoft.com/office/drawing/2014/main" id="{1F229306-2292-4956-6269-65A0546A824E}"/>
              </a:ext>
            </a:extLst>
          </p:cNvPr>
          <p:cNvSpPr>
            <a:spLocks noGrp="1"/>
          </p:cNvSpPr>
          <p:nvPr>
            <p:ph type="body" sz="quarter" idx="11" hasCustomPrompt="1"/>
          </p:nvPr>
        </p:nvSpPr>
        <p:spPr>
          <a:xfrm>
            <a:off x="458115" y="1371600"/>
            <a:ext cx="23467773" cy="914400"/>
          </a:xfrm>
          <a:prstGeom prst="rect">
            <a:avLst/>
          </a:prstGeom>
        </p:spPr>
        <p:txBody>
          <a:bodyPr lIns="182880" tIns="91440" bIns="91440" anchor="ctr"/>
          <a:lstStyle>
            <a:lvl1pPr marL="0" indent="0">
              <a:lnSpc>
                <a:spcPct val="100000"/>
              </a:lnSpc>
              <a:spcBef>
                <a:spcPts val="0"/>
              </a:spcBef>
              <a:buNone/>
              <a:defRPr sz="3599" b="0" i="0">
                <a:solidFill>
                  <a:schemeClr val="bg1"/>
                </a:solidFill>
                <a:latin typeface="Lato Light" panose="020F0302020204030203" pitchFamily="34" charset="77"/>
                <a:cs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11613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4" y="457200"/>
            <a:ext cx="23463504" cy="1371600"/>
          </a:xfrm>
          <a:prstGeom prst="rect">
            <a:avLst/>
          </a:prstGeom>
        </p:spPr>
        <p:txBody>
          <a:bodyPr lIns="182880" tIns="91440" bIns="91440" anchor="ctr"/>
          <a:lstStyle>
            <a:lvl1pPr marL="0" indent="0">
              <a:lnSpc>
                <a:spcPct val="100000"/>
              </a:lnSpc>
              <a:spcBef>
                <a:spcPts val="0"/>
              </a:spcBef>
              <a:buNone/>
              <a:defRPr sz="5399" b="1" i="0">
                <a:solidFill>
                  <a:schemeClr val="bg1"/>
                </a:solidFill>
                <a:latin typeface="Lato" panose="020F0502020204030203" pitchFamily="34" charset="77"/>
                <a:cs typeface="Arial" panose="020B0604020202020204" pitchFamily="34" charset="0"/>
              </a:defRPr>
            </a:lvl1pPr>
          </a:lstStyle>
          <a:p>
            <a:pPr lvl="0"/>
            <a:r>
              <a:rPr lang="en-US"/>
              <a:t>Click to add title</a:t>
            </a:r>
          </a:p>
        </p:txBody>
      </p:sp>
      <p:sp>
        <p:nvSpPr>
          <p:cNvPr id="4" name="Text Placeholder 3">
            <a:extLst>
              <a:ext uri="{FF2B5EF4-FFF2-40B4-BE49-F238E27FC236}">
                <a16:creationId xmlns:a16="http://schemas.microsoft.com/office/drawing/2014/main" id="{3AB5C8B4-EDFC-DA1C-8C14-3ED514C5B5E8}"/>
              </a:ext>
            </a:extLst>
          </p:cNvPr>
          <p:cNvSpPr>
            <a:spLocks noGrp="1"/>
          </p:cNvSpPr>
          <p:nvPr>
            <p:ph type="body" sz="quarter" idx="11"/>
          </p:nvPr>
        </p:nvSpPr>
        <p:spPr>
          <a:xfrm>
            <a:off x="458115" y="2286000"/>
            <a:ext cx="23463504" cy="10058400"/>
          </a:xfrm>
          <a:prstGeom prst="rect">
            <a:avLst/>
          </a:prstGeom>
        </p:spPr>
        <p:txBody>
          <a:bodyPr lIns="182880"/>
          <a:lstStyle>
            <a:lvl1pPr marL="0" indent="0">
              <a:lnSpc>
                <a:spcPct val="120000"/>
              </a:lnSpc>
              <a:spcBef>
                <a:spcPts val="0"/>
              </a:spcBef>
              <a:spcAft>
                <a:spcPts val="2399"/>
              </a:spcAft>
              <a:buNone/>
              <a:defRPr sz="3999" b="0" i="0">
                <a:solidFill>
                  <a:schemeClr val="bg1"/>
                </a:solidFill>
                <a:latin typeface="Lato" panose="020F0502020204030203" pitchFamily="34" charset="77"/>
                <a:cs typeface="Arial" panose="020B0604020202020204" pitchFamily="34" charset="0"/>
              </a:defRPr>
            </a:lvl1pPr>
            <a:lvl2pPr>
              <a:lnSpc>
                <a:spcPct val="120000"/>
              </a:lnSpc>
              <a:spcBef>
                <a:spcPts val="0"/>
              </a:spcBef>
              <a:spcAft>
                <a:spcPts val="2399"/>
              </a:spcAft>
              <a:defRPr sz="3999" b="0" i="0">
                <a:solidFill>
                  <a:schemeClr val="bg1"/>
                </a:solidFill>
                <a:latin typeface="Lato" panose="020F0502020204030203" pitchFamily="34" charset="77"/>
                <a:cs typeface="Arial" panose="020B0604020202020204" pitchFamily="34" charset="0"/>
              </a:defRPr>
            </a:lvl2pPr>
            <a:lvl3pPr marL="2284289" indent="-456858">
              <a:lnSpc>
                <a:spcPct val="120000"/>
              </a:lnSpc>
              <a:spcBef>
                <a:spcPts val="0"/>
              </a:spcBef>
              <a:spcAft>
                <a:spcPts val="2399"/>
              </a:spcAft>
              <a:buFont typeface="Courier New" panose="02070309020205020404" pitchFamily="49" charset="0"/>
              <a:buChar char="o"/>
              <a:defRPr sz="3999" b="0" i="0">
                <a:solidFill>
                  <a:schemeClr val="bg1"/>
                </a:solidFill>
                <a:latin typeface="Lato" panose="020F0502020204030203" pitchFamily="34" charset="77"/>
                <a:cs typeface="Arial" panose="020B0604020202020204" pitchFamily="34" charset="0"/>
              </a:defRPr>
            </a:lvl3pPr>
            <a:lvl4pPr marL="3198000" indent="-456858">
              <a:lnSpc>
                <a:spcPct val="120000"/>
              </a:lnSpc>
              <a:spcBef>
                <a:spcPts val="0"/>
              </a:spcBef>
              <a:spcAft>
                <a:spcPts val="2399"/>
              </a:spcAft>
              <a:buFont typeface="Wingdings" pitchFamily="2" charset="2"/>
              <a:buChar char="§"/>
              <a:defRPr sz="3999" b="0" i="0">
                <a:solidFill>
                  <a:schemeClr val="bg1"/>
                </a:solidFill>
                <a:latin typeface="Lato" panose="020F0502020204030203" pitchFamily="34" charset="77"/>
                <a:cs typeface="Arial" panose="020B0604020202020204" pitchFamily="34" charset="0"/>
              </a:defRPr>
            </a:lvl4pPr>
            <a:lvl5pPr marL="4111716" indent="-456858">
              <a:lnSpc>
                <a:spcPct val="120000"/>
              </a:lnSpc>
              <a:spcBef>
                <a:spcPts val="0"/>
              </a:spcBef>
              <a:spcAft>
                <a:spcPts val="2399"/>
              </a:spcAft>
              <a:buFont typeface="Wingdings" pitchFamily="2" charset="2"/>
              <a:buChar char="q"/>
              <a:defRPr sz="3999" b="0" i="0">
                <a:solidFill>
                  <a:schemeClr val="bg1"/>
                </a:solidFill>
                <a:latin typeface="Lato" panose="020F0502020204030203" pitchFamily="34" charset="77"/>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43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and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5" y="457200"/>
            <a:ext cx="23467773" cy="1371600"/>
          </a:xfrm>
          <a:prstGeom prst="rect">
            <a:avLst/>
          </a:prstGeom>
        </p:spPr>
        <p:txBody>
          <a:bodyPr lIns="182880" tIns="0" bIns="0" anchor="ctr"/>
          <a:lstStyle>
            <a:lvl1pPr marL="0" indent="0">
              <a:lnSpc>
                <a:spcPct val="100000"/>
              </a:lnSpc>
              <a:spcBef>
                <a:spcPts val="0"/>
              </a:spcBef>
              <a:buNone/>
              <a:defRPr sz="5398" b="1" i="0">
                <a:solidFill>
                  <a:schemeClr val="bg1"/>
                </a:solidFill>
                <a:latin typeface="Lato" panose="020F0502020204030203" pitchFamily="34" charset="77"/>
                <a:cs typeface="Arial" panose="020B0604020202020204" pitchFamily="34" charset="0"/>
              </a:defRPr>
            </a:lvl1pPr>
          </a:lstStyle>
          <a:p>
            <a:pPr lvl="0"/>
            <a:r>
              <a:rPr lang="en-US"/>
              <a:t>Click to add title</a:t>
            </a:r>
          </a:p>
        </p:txBody>
      </p:sp>
      <p:sp>
        <p:nvSpPr>
          <p:cNvPr id="3" name="Text Placeholder 4">
            <a:extLst>
              <a:ext uri="{FF2B5EF4-FFF2-40B4-BE49-F238E27FC236}">
                <a16:creationId xmlns:a16="http://schemas.microsoft.com/office/drawing/2014/main" id="{1F229306-2292-4956-6269-65A0546A824E}"/>
              </a:ext>
            </a:extLst>
          </p:cNvPr>
          <p:cNvSpPr>
            <a:spLocks noGrp="1"/>
          </p:cNvSpPr>
          <p:nvPr>
            <p:ph type="body" sz="quarter" idx="11" hasCustomPrompt="1"/>
          </p:nvPr>
        </p:nvSpPr>
        <p:spPr>
          <a:xfrm>
            <a:off x="458115" y="1371600"/>
            <a:ext cx="23467773" cy="914400"/>
          </a:xfrm>
          <a:prstGeom prst="rect">
            <a:avLst/>
          </a:prstGeom>
        </p:spPr>
        <p:txBody>
          <a:bodyPr lIns="182880" tIns="91440" bIns="91440" anchor="ctr"/>
          <a:lstStyle>
            <a:lvl1pPr marL="0" indent="0">
              <a:lnSpc>
                <a:spcPct val="100000"/>
              </a:lnSpc>
              <a:spcBef>
                <a:spcPts val="0"/>
              </a:spcBef>
              <a:buNone/>
              <a:defRPr sz="3599" b="0" i="0">
                <a:solidFill>
                  <a:schemeClr val="bg1"/>
                </a:solidFill>
                <a:latin typeface="Lato Light" panose="020F0302020204030203" pitchFamily="34" charset="77"/>
                <a:cs typeface="Arial" panose="020B0604020202020204" pitchFamily="34" charset="0"/>
              </a:defRPr>
            </a:lvl1pPr>
          </a:lstStyle>
          <a:p>
            <a:pPr lvl="0"/>
            <a:r>
              <a:rPr lang="en-US"/>
              <a:t>Click to add subtitle</a:t>
            </a:r>
          </a:p>
        </p:txBody>
      </p:sp>
      <p:sp>
        <p:nvSpPr>
          <p:cNvPr id="6" name="Text Placeholder 3">
            <a:extLst>
              <a:ext uri="{FF2B5EF4-FFF2-40B4-BE49-F238E27FC236}">
                <a16:creationId xmlns:a16="http://schemas.microsoft.com/office/drawing/2014/main" id="{214DB2D1-0679-5A00-E6DA-5B237DBF37F0}"/>
              </a:ext>
            </a:extLst>
          </p:cNvPr>
          <p:cNvSpPr>
            <a:spLocks noGrp="1"/>
          </p:cNvSpPr>
          <p:nvPr>
            <p:ph type="body" sz="quarter" idx="12"/>
          </p:nvPr>
        </p:nvSpPr>
        <p:spPr>
          <a:xfrm>
            <a:off x="458116" y="2286000"/>
            <a:ext cx="23467773" cy="10312400"/>
          </a:xfrm>
          <a:prstGeom prst="rect">
            <a:avLst/>
          </a:prstGeom>
        </p:spPr>
        <p:txBody>
          <a:bodyPr lIns="182880"/>
          <a:lstStyle>
            <a:lvl1pPr marL="0" indent="0">
              <a:lnSpc>
                <a:spcPct val="120000"/>
              </a:lnSpc>
              <a:spcBef>
                <a:spcPts val="0"/>
              </a:spcBef>
              <a:spcAft>
                <a:spcPts val="2399"/>
              </a:spcAft>
              <a:buNone/>
              <a:defRPr sz="3999" b="0" i="0">
                <a:solidFill>
                  <a:schemeClr val="bg1"/>
                </a:solidFill>
                <a:latin typeface="Lato" panose="020F0502020204030203" pitchFamily="34" charset="77"/>
                <a:cs typeface="Arial" panose="020B0604020202020204" pitchFamily="34" charset="0"/>
              </a:defRPr>
            </a:lvl1pPr>
            <a:lvl2pPr>
              <a:lnSpc>
                <a:spcPct val="120000"/>
              </a:lnSpc>
              <a:spcBef>
                <a:spcPts val="0"/>
              </a:spcBef>
              <a:spcAft>
                <a:spcPts val="2399"/>
              </a:spcAft>
              <a:defRPr sz="3999" b="0" i="0">
                <a:solidFill>
                  <a:schemeClr val="bg1"/>
                </a:solidFill>
                <a:latin typeface="Lato" panose="020F0502020204030203" pitchFamily="34" charset="77"/>
                <a:cs typeface="Arial" panose="020B0604020202020204" pitchFamily="34" charset="0"/>
              </a:defRPr>
            </a:lvl2pPr>
            <a:lvl3pPr marL="2284743" indent="-456949">
              <a:lnSpc>
                <a:spcPct val="120000"/>
              </a:lnSpc>
              <a:spcBef>
                <a:spcPts val="0"/>
              </a:spcBef>
              <a:spcAft>
                <a:spcPts val="2399"/>
              </a:spcAft>
              <a:buFont typeface="Courier New" panose="02070309020205020404" pitchFamily="49" charset="0"/>
              <a:buChar char="o"/>
              <a:defRPr sz="3999" b="0" i="0">
                <a:solidFill>
                  <a:schemeClr val="bg1"/>
                </a:solidFill>
                <a:latin typeface="Lato" panose="020F0502020204030203" pitchFamily="34" charset="77"/>
                <a:cs typeface="Arial" panose="020B0604020202020204" pitchFamily="34" charset="0"/>
              </a:defRPr>
            </a:lvl3pPr>
            <a:lvl4pPr marL="3198640" indent="-456949">
              <a:lnSpc>
                <a:spcPct val="120000"/>
              </a:lnSpc>
              <a:spcBef>
                <a:spcPts val="0"/>
              </a:spcBef>
              <a:spcAft>
                <a:spcPts val="2399"/>
              </a:spcAft>
              <a:buFont typeface="Wingdings" pitchFamily="2" charset="2"/>
              <a:buChar char="§"/>
              <a:defRPr sz="3999" b="0" i="0">
                <a:solidFill>
                  <a:schemeClr val="bg1"/>
                </a:solidFill>
                <a:latin typeface="Lato" panose="020F0502020204030203" pitchFamily="34" charset="77"/>
                <a:cs typeface="Arial" panose="020B0604020202020204" pitchFamily="34" charset="0"/>
              </a:defRPr>
            </a:lvl4pPr>
            <a:lvl5pPr marL="4112537" indent="-456949">
              <a:lnSpc>
                <a:spcPct val="120000"/>
              </a:lnSpc>
              <a:spcBef>
                <a:spcPts val="0"/>
              </a:spcBef>
              <a:spcAft>
                <a:spcPts val="2399"/>
              </a:spcAft>
              <a:buFont typeface="Wingdings" pitchFamily="2" charset="2"/>
              <a:buChar char="q"/>
              <a:defRPr sz="3999" b="0" i="0">
                <a:solidFill>
                  <a:schemeClr val="bg1"/>
                </a:solidFill>
                <a:latin typeface="Lato" panose="020F0502020204030203" pitchFamily="34" charset="77"/>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6801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C2C2C"/>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5473094-BA64-0CB8-6FAB-84B09E67028C}"/>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21550330" y="12729413"/>
            <a:ext cx="2571747" cy="721894"/>
          </a:xfrm>
          <a:prstGeom prst="rect">
            <a:avLst/>
          </a:prstGeom>
        </p:spPr>
      </p:pic>
      <p:sp>
        <p:nvSpPr>
          <p:cNvPr id="3" name="TextBox 17">
            <a:extLst>
              <a:ext uri="{FF2B5EF4-FFF2-40B4-BE49-F238E27FC236}">
                <a16:creationId xmlns:a16="http://schemas.microsoft.com/office/drawing/2014/main" id="{16E1D8DD-95D2-2328-BA90-9AC4FC7A598B}"/>
              </a:ext>
            </a:extLst>
          </p:cNvPr>
          <p:cNvSpPr txBox="1"/>
          <p:nvPr userDrawn="1"/>
        </p:nvSpPr>
        <p:spPr>
          <a:xfrm>
            <a:off x="574494" y="12981162"/>
            <a:ext cx="5854978" cy="36901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696" rIns="45696">
            <a:spAutoFit/>
          </a:bodyPr>
          <a:lstStyle>
            <a:lvl1pPr algn="l">
              <a:defRPr sz="1800">
                <a:solidFill>
                  <a:srgbClr val="A7A7A7"/>
                </a:solidFill>
              </a:defRPr>
            </a:lvl1pPr>
          </a:lstStyle>
          <a:p>
            <a:pPr marL="0" marR="0" lvl="0" indent="0" algn="l" defTabSz="825046" rtl="0" eaLnBrk="1" fontAlgn="auto" latinLnBrk="0" hangingPunct="0">
              <a:lnSpc>
                <a:spcPct val="100000"/>
              </a:lnSpc>
              <a:spcBef>
                <a:spcPts val="0"/>
              </a:spcBef>
              <a:spcAft>
                <a:spcPts val="0"/>
              </a:spcAft>
              <a:buClrTx/>
              <a:buSzTx/>
              <a:buFontTx/>
              <a:buNone/>
              <a:tabLst/>
              <a:defRPr/>
            </a:pPr>
            <a:r>
              <a:rPr kumimoji="0" sz="1798" b="0" i="0" u="none" strike="noStrike" kern="0" cap="none" spc="0" normalizeH="0" baseline="0" noProof="0">
                <a:ln>
                  <a:noFill/>
                </a:ln>
                <a:solidFill>
                  <a:schemeClr val="bg1">
                    <a:lumMod val="75000"/>
                    <a:alpha val="57000"/>
                  </a:schemeClr>
                </a:solidFill>
                <a:effectLst/>
                <a:uLnTx/>
                <a:uFillTx/>
                <a:latin typeface="Lato Light" panose="020F0302020204030203" pitchFamily="34" charset="77"/>
                <a:ea typeface="+mn-ea"/>
                <a:cs typeface="Poppins Light" pitchFamily="2" charset="77"/>
                <a:sym typeface="Roboto"/>
              </a:rPr>
              <a:t>Impetus Proprietary and Confidential</a:t>
            </a:r>
          </a:p>
        </p:txBody>
      </p:sp>
    </p:spTree>
    <p:extLst>
      <p:ext uri="{BB962C8B-B14F-4D97-AF65-F5344CB8AC3E}">
        <p14:creationId xmlns:p14="http://schemas.microsoft.com/office/powerpoint/2010/main" val="38891262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827887" rtl="0" eaLnBrk="1" latinLnBrk="0" hangingPunct="1">
        <a:lnSpc>
          <a:spcPct val="90000"/>
        </a:lnSpc>
        <a:spcBef>
          <a:spcPct val="0"/>
        </a:spcBef>
        <a:buNone/>
        <a:defRPr sz="8796" kern="1200">
          <a:solidFill>
            <a:schemeClr val="tx1"/>
          </a:solidFill>
          <a:latin typeface="+mj-lt"/>
          <a:ea typeface="+mj-ea"/>
          <a:cs typeface="+mj-cs"/>
        </a:defRPr>
      </a:lvl1pPr>
    </p:titleStyle>
    <p:bodyStyle>
      <a:lvl1pPr marL="456972" indent="-456972" algn="l" defTabSz="1827887"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0915" indent="-456972" algn="l" defTabSz="1827887"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4859" indent="-456972" algn="l" defTabSz="1827887"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8800"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2744"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6687"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0628"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4572"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68515"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7887" rtl="0" eaLnBrk="1" latinLnBrk="0" hangingPunct="1">
        <a:defRPr sz="3599" kern="1200">
          <a:solidFill>
            <a:schemeClr val="tx1"/>
          </a:solidFill>
          <a:latin typeface="+mn-lt"/>
          <a:ea typeface="+mn-ea"/>
          <a:cs typeface="+mn-cs"/>
        </a:defRPr>
      </a:lvl1pPr>
      <a:lvl2pPr marL="913943" algn="l" defTabSz="1827887" rtl="0" eaLnBrk="1" latinLnBrk="0" hangingPunct="1">
        <a:defRPr sz="3599" kern="1200">
          <a:solidFill>
            <a:schemeClr val="tx1"/>
          </a:solidFill>
          <a:latin typeface="+mn-lt"/>
          <a:ea typeface="+mn-ea"/>
          <a:cs typeface="+mn-cs"/>
        </a:defRPr>
      </a:lvl2pPr>
      <a:lvl3pPr marL="1827887" algn="l" defTabSz="1827887" rtl="0" eaLnBrk="1" latinLnBrk="0" hangingPunct="1">
        <a:defRPr sz="3599" kern="1200">
          <a:solidFill>
            <a:schemeClr val="tx1"/>
          </a:solidFill>
          <a:latin typeface="+mn-lt"/>
          <a:ea typeface="+mn-ea"/>
          <a:cs typeface="+mn-cs"/>
        </a:defRPr>
      </a:lvl3pPr>
      <a:lvl4pPr marL="2741828" algn="l" defTabSz="1827887" rtl="0" eaLnBrk="1" latinLnBrk="0" hangingPunct="1">
        <a:defRPr sz="3599" kern="1200">
          <a:solidFill>
            <a:schemeClr val="tx1"/>
          </a:solidFill>
          <a:latin typeface="+mn-lt"/>
          <a:ea typeface="+mn-ea"/>
          <a:cs typeface="+mn-cs"/>
        </a:defRPr>
      </a:lvl4pPr>
      <a:lvl5pPr marL="3655772" algn="l" defTabSz="1827887" rtl="0" eaLnBrk="1" latinLnBrk="0" hangingPunct="1">
        <a:defRPr sz="3599" kern="1200">
          <a:solidFill>
            <a:schemeClr val="tx1"/>
          </a:solidFill>
          <a:latin typeface="+mn-lt"/>
          <a:ea typeface="+mn-ea"/>
          <a:cs typeface="+mn-cs"/>
        </a:defRPr>
      </a:lvl5pPr>
      <a:lvl6pPr marL="4569715" algn="l" defTabSz="1827887" rtl="0" eaLnBrk="1" latinLnBrk="0" hangingPunct="1">
        <a:defRPr sz="3599" kern="1200">
          <a:solidFill>
            <a:schemeClr val="tx1"/>
          </a:solidFill>
          <a:latin typeface="+mn-lt"/>
          <a:ea typeface="+mn-ea"/>
          <a:cs typeface="+mn-cs"/>
        </a:defRPr>
      </a:lvl6pPr>
      <a:lvl7pPr marL="5483657" algn="l" defTabSz="1827887" rtl="0" eaLnBrk="1" latinLnBrk="0" hangingPunct="1">
        <a:defRPr sz="3599" kern="1200">
          <a:solidFill>
            <a:schemeClr val="tx1"/>
          </a:solidFill>
          <a:latin typeface="+mn-lt"/>
          <a:ea typeface="+mn-ea"/>
          <a:cs typeface="+mn-cs"/>
        </a:defRPr>
      </a:lvl7pPr>
      <a:lvl8pPr marL="6397600" algn="l" defTabSz="1827887" rtl="0" eaLnBrk="1" latinLnBrk="0" hangingPunct="1">
        <a:defRPr sz="3599" kern="1200">
          <a:solidFill>
            <a:schemeClr val="tx1"/>
          </a:solidFill>
          <a:latin typeface="+mn-lt"/>
          <a:ea typeface="+mn-ea"/>
          <a:cs typeface="+mn-cs"/>
        </a:defRPr>
      </a:lvl8pPr>
      <a:lvl9pPr marL="7311544" algn="l" defTabSz="1827887"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2">
          <p15:clr>
            <a:srgbClr val="F26B43"/>
          </p15:clr>
        </p15:guide>
        <p15:guide id="2" pos="30132">
          <p15:clr>
            <a:srgbClr val="F26B43"/>
          </p15:clr>
        </p15:guide>
        <p15:guide id="3" orient="horz" pos="576">
          <p15:clr>
            <a:srgbClr val="F26B43"/>
          </p15:clr>
        </p15:guide>
        <p15:guide id="4" orient="horz" pos="167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7ECEA-C11A-4FC6-3675-D3A3271C2DDE}"/>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CC07EDF8-431D-8803-8B97-F78942F265EF}"/>
              </a:ext>
            </a:extLst>
          </p:cNvPr>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Project URL, video pitch &amp; demo</a:t>
            </a:r>
          </a:p>
        </p:txBody>
      </p:sp>
      <p:sp>
        <p:nvSpPr>
          <p:cNvPr id="2" name="Text Placeholder 1">
            <a:extLst>
              <a:ext uri="{FF2B5EF4-FFF2-40B4-BE49-F238E27FC236}">
                <a16:creationId xmlns:a16="http://schemas.microsoft.com/office/drawing/2014/main" id="{EC47E9E1-4E69-10A1-DE9C-EF06FAF8090D}"/>
              </a:ext>
            </a:extLst>
          </p:cNvPr>
          <p:cNvSpPr>
            <a:spLocks noGrp="1"/>
          </p:cNvSpPr>
          <p:nvPr>
            <p:ph type="body" sz="quarter" idx="11"/>
          </p:nvPr>
        </p:nvSpPr>
        <p:spPr/>
        <p:txBody>
          <a:bodyPr/>
          <a:lstStyle/>
          <a:p>
            <a:r>
              <a:rPr lang="en-US" dirty="0"/>
              <a:t>Hosted URL of the working project:</a:t>
            </a:r>
          </a:p>
          <a:p>
            <a:r>
              <a:rPr lang="en-US" dirty="0"/>
              <a:t>https://adaptad-ai-yqybmrgudsehbfw7h2usxh.streamlit.app/</a:t>
            </a:r>
          </a:p>
          <a:p>
            <a:r>
              <a:rPr lang="en-US" dirty="0"/>
              <a:t>Demo video:</a:t>
            </a:r>
          </a:p>
          <a:p>
            <a:r>
              <a:rPr lang="en-US" dirty="0"/>
              <a:t>https://youtu.be/91Yzgi3GVN0</a:t>
            </a:r>
          </a:p>
        </p:txBody>
      </p:sp>
    </p:spTree>
    <p:extLst>
      <p:ext uri="{BB962C8B-B14F-4D97-AF65-F5344CB8AC3E}">
        <p14:creationId xmlns:p14="http://schemas.microsoft.com/office/powerpoint/2010/main" val="3370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49EBB-8C5D-8929-9417-466001838264}"/>
            </a:ext>
          </a:extLst>
        </p:cNvPr>
        <p:cNvGrpSpPr/>
        <p:nvPr/>
      </p:nvGrpSpPr>
      <p:grpSpPr>
        <a:xfrm>
          <a:off x="0" y="0"/>
          <a:ext cx="0" cy="0"/>
          <a:chOff x="0" y="0"/>
          <a:chExt cx="0" cy="0"/>
        </a:xfrm>
      </p:grpSpPr>
    </p:spTree>
    <p:extLst>
      <p:ext uri="{BB962C8B-B14F-4D97-AF65-F5344CB8AC3E}">
        <p14:creationId xmlns:p14="http://schemas.microsoft.com/office/powerpoint/2010/main" val="427938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E117-774E-9477-DC93-76AC01535885}"/>
              </a:ext>
            </a:extLst>
          </p:cNvPr>
          <p:cNvSpPr>
            <a:spLocks noGrp="1"/>
          </p:cNvSpPr>
          <p:nvPr>
            <p:ph type="title"/>
          </p:nvPr>
        </p:nvSpPr>
        <p:spPr/>
        <p:txBody>
          <a:bodyPr/>
          <a:lstStyle/>
          <a:p>
            <a:r>
              <a:rPr lang="en-US">
                <a:solidFill>
                  <a:schemeClr val="bg1"/>
                </a:solidFill>
              </a:rPr>
              <a:t>AWS &amp; Impetus     GenAI Hackathon</a:t>
            </a:r>
          </a:p>
        </p:txBody>
      </p:sp>
      <p:cxnSp>
        <p:nvCxnSpPr>
          <p:cNvPr id="5" name="Straight Connector 4">
            <a:extLst>
              <a:ext uri="{FF2B5EF4-FFF2-40B4-BE49-F238E27FC236}">
                <a16:creationId xmlns:a16="http://schemas.microsoft.com/office/drawing/2014/main" id="{CEFC1CB6-3D1B-9FA6-2B9B-DCD4EBC3E941}"/>
              </a:ext>
            </a:extLst>
          </p:cNvPr>
          <p:cNvCxnSpPr/>
          <p:nvPr/>
        </p:nvCxnSpPr>
        <p:spPr>
          <a:xfrm>
            <a:off x="8958369" y="3785025"/>
            <a:ext cx="0" cy="136096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10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3B758D-D028-46E9-8FA0-668D3FF10472}"/>
              </a:ext>
            </a:extLst>
          </p:cNvPr>
          <p:cNvSpPr>
            <a:spLocks noGrp="1"/>
          </p:cNvSpPr>
          <p:nvPr>
            <p:ph type="body" sz="quarter" idx="10"/>
          </p:nvPr>
        </p:nvSpPr>
        <p:spPr>
          <a:xfrm>
            <a:off x="914400" y="3657600"/>
            <a:ext cx="22549104" cy="3200400"/>
          </a:xfrm>
        </p:spPr>
        <p:txBody>
          <a:bodyPr>
            <a:normAutofit/>
          </a:bodyPr>
          <a:lstStyle/>
          <a:p>
            <a:r>
              <a:rPr lang="en-US" dirty="0">
                <a:solidFill>
                  <a:schemeClr val="bg1"/>
                </a:solidFill>
              </a:rPr>
              <a:t>An AI-Aided Targeted Ad Generation</a:t>
            </a:r>
          </a:p>
        </p:txBody>
      </p:sp>
      <p:sp>
        <p:nvSpPr>
          <p:cNvPr id="7" name="Text Placeholder 6">
            <a:extLst>
              <a:ext uri="{FF2B5EF4-FFF2-40B4-BE49-F238E27FC236}">
                <a16:creationId xmlns:a16="http://schemas.microsoft.com/office/drawing/2014/main" id="{4BD66263-AFBD-A480-A3D6-B2E55656D679}"/>
              </a:ext>
            </a:extLst>
          </p:cNvPr>
          <p:cNvSpPr>
            <a:spLocks noGrp="1"/>
          </p:cNvSpPr>
          <p:nvPr>
            <p:ph type="body" sz="quarter" idx="11"/>
          </p:nvPr>
        </p:nvSpPr>
        <p:spPr/>
        <p:txBody>
          <a:bodyPr/>
          <a:lstStyle/>
          <a:p>
            <a:r>
              <a:rPr lang="en-US" dirty="0"/>
              <a:t>AD-APT</a:t>
            </a:r>
          </a:p>
          <a:p>
            <a:r>
              <a:rPr lang="en-US" dirty="0"/>
              <a:t>Hariharakrishnan M</a:t>
            </a:r>
          </a:p>
        </p:txBody>
      </p:sp>
      <p:sp>
        <p:nvSpPr>
          <p:cNvPr id="4" name="Challenge…">
            <a:extLst>
              <a:ext uri="{FF2B5EF4-FFF2-40B4-BE49-F238E27FC236}">
                <a16:creationId xmlns:a16="http://schemas.microsoft.com/office/drawing/2014/main" id="{C788BD69-BF0B-4101-BFA6-17D7514D79CF}"/>
              </a:ext>
            </a:extLst>
          </p:cNvPr>
          <p:cNvSpPr txBox="1">
            <a:spLocks/>
          </p:cNvSpPr>
          <p:nvPr/>
        </p:nvSpPr>
        <p:spPr>
          <a:xfrm>
            <a:off x="1195293" y="10476005"/>
            <a:ext cx="21629255" cy="1718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ormAutofit/>
          </a:bodyPr>
          <a:lstStyle>
            <a:lvl1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1pPr>
            <a:lvl2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2pPr>
            <a:lvl3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3pPr>
            <a:lvl4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4pPr>
            <a:lvl5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5pPr>
            <a:lvl6pPr marL="3810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6pPr>
            <a:lvl7pPr marL="4445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7pPr>
            <a:lvl8pPr marL="5080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8pPr>
            <a:lvl9pPr marL="5715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9pPr>
          </a:lstStyle>
          <a:p>
            <a:pPr defTabSz="800735" hangingPunct="1">
              <a:spcBef>
                <a:spcPts val="1500"/>
              </a:spcBef>
              <a:buSzPct val="125000"/>
              <a:defRPr sz="4656"/>
            </a:pPr>
            <a:r>
              <a:rPr lang="en-US" sz="2800" dirty="0">
                <a:latin typeface="Lato"/>
                <a:ea typeface="Lato"/>
                <a:cs typeface="Lato"/>
              </a:rPr>
              <a:t>Note: </a:t>
            </a:r>
            <a:r>
              <a:rPr lang="en-US" sz="2800" dirty="0">
                <a:ea typeface="+mj-lt"/>
                <a:cs typeface="+mj-lt"/>
              </a:rPr>
              <a:t>All submissions remain the intellectual property of the individuals or organizations that developed </a:t>
            </a:r>
            <a:r>
              <a:rPr lang="en-US" sz="2800">
                <a:ea typeface="+mj-lt"/>
                <a:cs typeface="+mj-lt"/>
              </a:rPr>
              <a:t>them, and</a:t>
            </a:r>
            <a:r>
              <a:rPr lang="en-US" sz="2800" dirty="0">
                <a:ea typeface="+mj-lt"/>
                <a:cs typeface="+mj-lt"/>
              </a:rPr>
              <a:t> go on to describe a non-exclusive, royalty-free license granted to the sponsor, rather than a full transfer of ownership.</a:t>
            </a:r>
          </a:p>
        </p:txBody>
      </p:sp>
    </p:spTree>
    <p:extLst>
      <p:ext uri="{BB962C8B-B14F-4D97-AF65-F5344CB8AC3E}">
        <p14:creationId xmlns:p14="http://schemas.microsoft.com/office/powerpoint/2010/main" val="51483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tIns="0" rIns="0" bIns="0" anchor="ctr">
            <a:normAutofit/>
          </a:bodyPr>
          <a:lstStyle/>
          <a:p>
            <a:pPr defTabSz="800735">
              <a:spcBef>
                <a:spcPts val="1500"/>
              </a:spcBef>
              <a:buSzPct val="125000"/>
              <a:defRPr sz="4656"/>
            </a:pPr>
            <a:r>
              <a:rPr lang="en-US" sz="5400"/>
              <a:t>Introduction</a:t>
            </a:r>
          </a:p>
        </p:txBody>
      </p:sp>
      <p:sp>
        <p:nvSpPr>
          <p:cNvPr id="2" name="Text Placeholder 1">
            <a:extLst>
              <a:ext uri="{FF2B5EF4-FFF2-40B4-BE49-F238E27FC236}">
                <a16:creationId xmlns:a16="http://schemas.microsoft.com/office/drawing/2014/main" id="{2BA3B71E-80B7-7CAC-6B28-678095FCAD8B}"/>
              </a:ext>
            </a:extLst>
          </p:cNvPr>
          <p:cNvSpPr>
            <a:spLocks noGrp="1"/>
          </p:cNvSpPr>
          <p:nvPr>
            <p:ph type="body" sz="quarter" idx="11"/>
          </p:nvPr>
        </p:nvSpPr>
        <p:spPr/>
        <p:txBody>
          <a:bodyPr/>
          <a:lstStyle/>
          <a:p>
            <a:r>
              <a:rPr lang="en-US" dirty="0"/>
              <a:t>Hariharakrishnan M : Solo</a:t>
            </a:r>
            <a:br>
              <a:rPr lang="en-US" dirty="0"/>
            </a:br>
            <a:r>
              <a:rPr lang="en-US" dirty="0"/>
              <a:t>harisamy@gmail.com</a:t>
            </a:r>
          </a:p>
          <a:p>
            <a:endParaRPr lang="en-US" dirty="0"/>
          </a:p>
        </p:txBody>
      </p:sp>
    </p:spTree>
    <p:extLst>
      <p:ext uri="{BB962C8B-B14F-4D97-AF65-F5344CB8AC3E}">
        <p14:creationId xmlns:p14="http://schemas.microsoft.com/office/powerpoint/2010/main" val="327210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Problem ​statement​</a:t>
            </a:r>
          </a:p>
        </p:txBody>
      </p:sp>
      <p:sp>
        <p:nvSpPr>
          <p:cNvPr id="2" name="Text Placeholder 1">
            <a:extLst>
              <a:ext uri="{FF2B5EF4-FFF2-40B4-BE49-F238E27FC236}">
                <a16:creationId xmlns:a16="http://schemas.microsoft.com/office/drawing/2014/main" id="{0897FE60-9958-0E9B-02A5-553650F4089A}"/>
              </a:ext>
            </a:extLst>
          </p:cNvPr>
          <p:cNvSpPr>
            <a:spLocks noGrp="1"/>
          </p:cNvSpPr>
          <p:nvPr>
            <p:ph type="body" sz="quarter" idx="11"/>
          </p:nvPr>
        </p:nvSpPr>
        <p:spPr/>
        <p:txBody>
          <a:bodyPr/>
          <a:lstStyle/>
          <a:p>
            <a:r>
              <a:rPr lang="en-US" dirty="0"/>
              <a:t>To reach out to people with the ad content dressed to each one's liking thro' social media or bill-boards based on their demography, nay, psychography and serve them the content that can even change its Avtaar everyday, all with the power of Generative AI informed by such knowledge and ever opportunistically 'looking for' the happenings in the 'world around', self-</a:t>
            </a:r>
            <a:r>
              <a:rPr lang="en-US" dirty="0" err="1"/>
              <a:t>motivatedly</a:t>
            </a:r>
            <a:r>
              <a:rPr lang="en-US" dirty="0"/>
              <a:t>, with a spirit of true AI agent </a:t>
            </a:r>
          </a:p>
          <a:p>
            <a:endParaRPr lang="en-US" dirty="0"/>
          </a:p>
          <a:p>
            <a:r>
              <a:rPr lang="en-US" dirty="0"/>
              <a:t>Now this is an ‘app’ where advertisers can use its user-interface. It has to develop into an agentic AI that picks up peoples’ interest and the topics of interest automatically, autonomously through the social media and News APIs and feed the users with relevant ads in the forms of their taste</a:t>
            </a:r>
          </a:p>
          <a:p>
            <a:r>
              <a:rPr lang="en-US" dirty="0"/>
              <a:t> </a:t>
            </a:r>
          </a:p>
        </p:txBody>
      </p:sp>
    </p:spTree>
    <p:extLst>
      <p:ext uri="{BB962C8B-B14F-4D97-AF65-F5344CB8AC3E}">
        <p14:creationId xmlns:p14="http://schemas.microsoft.com/office/powerpoint/2010/main" val="285469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Tech-stack selection​</a:t>
            </a:r>
          </a:p>
        </p:txBody>
      </p:sp>
      <p:sp>
        <p:nvSpPr>
          <p:cNvPr id="2" name="Text Placeholder 1">
            <a:extLst>
              <a:ext uri="{FF2B5EF4-FFF2-40B4-BE49-F238E27FC236}">
                <a16:creationId xmlns:a16="http://schemas.microsoft.com/office/drawing/2014/main" id="{C05274A5-D542-58B9-A55F-A6FE96EE3B28}"/>
              </a:ext>
            </a:extLst>
          </p:cNvPr>
          <p:cNvSpPr>
            <a:spLocks noGrp="1"/>
          </p:cNvSpPr>
          <p:nvPr>
            <p:ph type="body" sz="quarter" idx="11"/>
          </p:nvPr>
        </p:nvSpPr>
        <p:spPr/>
        <p:txBody>
          <a:bodyPr/>
          <a:lstStyle/>
          <a:p>
            <a:r>
              <a:rPr lang="en-IN" b="1" dirty="0"/>
              <a:t>Frontend</a:t>
            </a:r>
            <a:r>
              <a:rPr lang="en-IN" dirty="0"/>
              <a:t>: </a:t>
            </a:r>
            <a:r>
              <a:rPr lang="en-IN" dirty="0" err="1"/>
              <a:t>Streamlit</a:t>
            </a:r>
            <a:r>
              <a:rPr lang="en-IN" dirty="0"/>
              <a:t> (Python)</a:t>
            </a:r>
          </a:p>
          <a:p>
            <a:r>
              <a:rPr lang="en-IN" b="1" dirty="0"/>
              <a:t>Backend</a:t>
            </a:r>
            <a:r>
              <a:rPr lang="en-IN" dirty="0"/>
              <a:t>: AWS Lambda, </a:t>
            </a:r>
            <a:r>
              <a:rPr lang="en-IN" dirty="0" err="1"/>
              <a:t>FastAPI</a:t>
            </a:r>
            <a:endParaRPr lang="en-IN" dirty="0"/>
          </a:p>
          <a:p>
            <a:r>
              <a:rPr lang="en-IN" b="1" dirty="0"/>
              <a:t>AI Models</a:t>
            </a:r>
            <a:r>
              <a:rPr lang="en-IN" dirty="0"/>
              <a:t>: Amazon Bedrock (Claude 3 Sonnet, Stable Diffusion XL)</a:t>
            </a:r>
          </a:p>
          <a:p>
            <a:r>
              <a:rPr lang="en-IN" b="1" dirty="0"/>
              <a:t>Storage</a:t>
            </a:r>
            <a:r>
              <a:rPr lang="en-IN" dirty="0"/>
              <a:t>: Amazon S3</a:t>
            </a:r>
          </a:p>
          <a:p>
            <a:r>
              <a:rPr lang="en-IN" b="1" dirty="0"/>
              <a:t>Infrastructure</a:t>
            </a:r>
            <a:r>
              <a:rPr lang="en-IN" dirty="0"/>
              <a:t>: CloudFormation, Docker</a:t>
            </a:r>
          </a:p>
          <a:p>
            <a:r>
              <a:rPr lang="en-IN" b="1" dirty="0"/>
              <a:t>Deployment</a:t>
            </a:r>
            <a:r>
              <a:rPr lang="en-IN" dirty="0"/>
              <a:t>: </a:t>
            </a:r>
            <a:r>
              <a:rPr lang="en-IN" dirty="0" err="1"/>
              <a:t>Streamlit</a:t>
            </a:r>
            <a:r>
              <a:rPr lang="en-IN" dirty="0"/>
              <a:t> Cloud, AWS EC2</a:t>
            </a:r>
            <a:endParaRPr lang="en-US" dirty="0"/>
          </a:p>
          <a:p>
            <a:r>
              <a:rPr lang="en-US" dirty="0"/>
              <a:t>&lt;Give reasons for your tech stack selections​&gt;</a:t>
            </a:r>
          </a:p>
          <a:p>
            <a:r>
              <a:rPr lang="en-US" dirty="0"/>
              <a:t> </a:t>
            </a:r>
          </a:p>
        </p:txBody>
      </p:sp>
    </p:spTree>
    <p:extLst>
      <p:ext uri="{BB962C8B-B14F-4D97-AF65-F5344CB8AC3E}">
        <p14:creationId xmlns:p14="http://schemas.microsoft.com/office/powerpoint/2010/main" val="230459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B261C-B534-9C39-B209-DFA9915C8329}"/>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A9085561-675C-1B47-6DA1-71CEDD253BCC}"/>
              </a:ext>
            </a:extLst>
          </p:cNvPr>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Architecture design/diagram</a:t>
            </a:r>
          </a:p>
        </p:txBody>
      </p:sp>
      <p:sp>
        <p:nvSpPr>
          <p:cNvPr id="2" name="Text Placeholder 1">
            <a:extLst>
              <a:ext uri="{FF2B5EF4-FFF2-40B4-BE49-F238E27FC236}">
                <a16:creationId xmlns:a16="http://schemas.microsoft.com/office/drawing/2014/main" id="{DE4150FA-1096-0859-6127-C3028CF0538A}"/>
              </a:ext>
            </a:extLst>
          </p:cNvPr>
          <p:cNvSpPr>
            <a:spLocks noGrp="1"/>
          </p:cNvSpPr>
          <p:nvPr>
            <p:ph type="body" sz="quarter" idx="11"/>
          </p:nvPr>
        </p:nvSpPr>
        <p:spPr/>
        <p:txBody>
          <a:bodyPr/>
          <a:lstStyle/>
          <a:p>
            <a:endParaRPr lang="en-US" dirty="0"/>
          </a:p>
        </p:txBody>
      </p:sp>
      <p:pic>
        <p:nvPicPr>
          <p:cNvPr id="4" name="Picture 3">
            <a:extLst>
              <a:ext uri="{FF2B5EF4-FFF2-40B4-BE49-F238E27FC236}">
                <a16:creationId xmlns:a16="http://schemas.microsoft.com/office/drawing/2014/main" id="{CFABBE67-09B3-673D-54C8-E72C29A329F5}"/>
              </a:ext>
            </a:extLst>
          </p:cNvPr>
          <p:cNvPicPr>
            <a:picLocks noChangeAspect="1"/>
          </p:cNvPicPr>
          <p:nvPr/>
        </p:nvPicPr>
        <p:blipFill>
          <a:blip r:embed="rId3"/>
          <a:stretch>
            <a:fillRect/>
          </a:stretch>
        </p:blipFill>
        <p:spPr>
          <a:xfrm>
            <a:off x="458114" y="2466974"/>
            <a:ext cx="23463504" cy="9877426"/>
          </a:xfrm>
          <a:prstGeom prst="rect">
            <a:avLst/>
          </a:prstGeom>
        </p:spPr>
      </p:pic>
    </p:spTree>
    <p:extLst>
      <p:ext uri="{BB962C8B-B14F-4D97-AF65-F5344CB8AC3E}">
        <p14:creationId xmlns:p14="http://schemas.microsoft.com/office/powerpoint/2010/main" val="11994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Impact potential &amp; limitations​</a:t>
            </a:r>
          </a:p>
        </p:txBody>
      </p:sp>
      <p:sp>
        <p:nvSpPr>
          <p:cNvPr id="2" name="Text Placeholder 1">
            <a:extLst>
              <a:ext uri="{FF2B5EF4-FFF2-40B4-BE49-F238E27FC236}">
                <a16:creationId xmlns:a16="http://schemas.microsoft.com/office/drawing/2014/main" id="{D41976E6-6035-0B76-7533-AA09FA61F85F}"/>
              </a:ext>
            </a:extLst>
          </p:cNvPr>
          <p:cNvSpPr>
            <a:spLocks noGrp="1"/>
          </p:cNvSpPr>
          <p:nvPr>
            <p:ph type="body" sz="quarter" idx="11"/>
          </p:nvPr>
        </p:nvSpPr>
        <p:spPr/>
        <p:txBody>
          <a:bodyPr/>
          <a:lstStyle/>
          <a:p>
            <a:r>
              <a:rPr lang="en-US" dirty="0"/>
              <a:t>Potential impact:</a:t>
            </a:r>
          </a:p>
          <a:p>
            <a:r>
              <a:rPr lang="en-US" dirty="0"/>
              <a:t>Ability to reach  huge no. of social media users with targeted ads</a:t>
            </a:r>
          </a:p>
          <a:p>
            <a:r>
              <a:rPr lang="en-US" dirty="0"/>
              <a:t>Benefits:​</a:t>
            </a:r>
            <a:br>
              <a:rPr lang="en-US" dirty="0"/>
            </a:br>
            <a:r>
              <a:rPr lang="en-US" dirty="0"/>
              <a:t>Ability to engage audience, remember the brand value uniquely and conversion to customers//buyers</a:t>
            </a:r>
          </a:p>
          <a:p>
            <a:r>
              <a:rPr lang="en-US" dirty="0"/>
              <a:t>Dependencies (like on third party libraries or software)</a:t>
            </a:r>
          </a:p>
          <a:p>
            <a:r>
              <a:rPr lang="en-US" dirty="0"/>
              <a:t>Limitations of the current solution​​​:</a:t>
            </a:r>
          </a:p>
          <a:p>
            <a:r>
              <a:rPr lang="en-US" dirty="0"/>
              <a:t>Now, it is a stand-alone solution with a Front-end for advertisement generator</a:t>
            </a:r>
          </a:p>
        </p:txBody>
      </p:sp>
    </p:spTree>
    <p:extLst>
      <p:ext uri="{BB962C8B-B14F-4D97-AF65-F5344CB8AC3E}">
        <p14:creationId xmlns:p14="http://schemas.microsoft.com/office/powerpoint/2010/main" val="168858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a:t>Ethical &amp; security considerations​</a:t>
            </a:r>
          </a:p>
        </p:txBody>
      </p:sp>
      <p:sp>
        <p:nvSpPr>
          <p:cNvPr id="2" name="Text Placeholder 1">
            <a:extLst>
              <a:ext uri="{FF2B5EF4-FFF2-40B4-BE49-F238E27FC236}">
                <a16:creationId xmlns:a16="http://schemas.microsoft.com/office/drawing/2014/main" id="{AFA59616-B2BF-F84B-990D-4CF5FC5E65BF}"/>
              </a:ext>
            </a:extLst>
          </p:cNvPr>
          <p:cNvSpPr>
            <a:spLocks noGrp="1"/>
          </p:cNvSpPr>
          <p:nvPr>
            <p:ph type="body" sz="quarter" idx="11"/>
          </p:nvPr>
        </p:nvSpPr>
        <p:spPr/>
        <p:txBody>
          <a:bodyPr/>
          <a:lstStyle/>
          <a:p>
            <a:r>
              <a:rPr lang="en-US" dirty="0"/>
              <a:t>The AI generated Ad may end up occasionally offending sentiments of certain segments of people,, in spite of instructions to AI not to do so. Another AI agent that scrutinizes the ad generated to censor content or block ads can be added.</a:t>
            </a:r>
          </a:p>
          <a:p>
            <a:endParaRPr lang="en-US" dirty="0"/>
          </a:p>
        </p:txBody>
      </p:sp>
    </p:spTree>
    <p:extLst>
      <p:ext uri="{BB962C8B-B14F-4D97-AF65-F5344CB8AC3E}">
        <p14:creationId xmlns:p14="http://schemas.microsoft.com/office/powerpoint/2010/main" val="207965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mpetus Template Jan 2025 - B&amp;W">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36" tIns="91436" rIns="91436" bIns="91436"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6" tIns="91436" rIns="91436" bIns="91436"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dustry xmlns="bc7aeddc-eed4-4c2a-9e1c-1dbcabef019d" xsi:nil="true"/>
    <Category xmlns="bc7aeddc-eed4-4c2a-9e1c-1dbcabef019d" xsi:nil="true"/>
    <Products_x002f_Services xmlns="bc7aeddc-eed4-4c2a-9e1c-1dbcabef019d" xsi:nil="true"/>
    <TaxCatchAll xmlns="70efae34-dbcb-425c-a9ed-5a25cf780907" xsi:nil="true"/>
    <Updatedon xmlns="bc7aeddc-eed4-4c2a-9e1c-1dbcabef019d" xsi:nil="true"/>
    <Client xmlns="bc7aeddc-eed4-4c2a-9e1c-1dbcabef019d" xsi:nil="true"/>
    <lcf76f155ced4ddcb4097134ff3c332f xmlns="bc7aeddc-eed4-4c2a-9e1c-1dbcabef019d">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B7AC907B1842346BBCDEDCD90FAA546" ma:contentTypeVersion="24" ma:contentTypeDescription="Create a new document." ma:contentTypeScope="" ma:versionID="a48645a299910e8e611847bc8dcec5ca">
  <xsd:schema xmlns:xsd="http://www.w3.org/2001/XMLSchema" xmlns:xs="http://www.w3.org/2001/XMLSchema" xmlns:p="http://schemas.microsoft.com/office/2006/metadata/properties" xmlns:ns2="bc7aeddc-eed4-4c2a-9e1c-1dbcabef019d" xmlns:ns3="70efae34-dbcb-425c-a9ed-5a25cf780907" targetNamespace="http://schemas.microsoft.com/office/2006/metadata/properties" ma:root="true" ma:fieldsID="ab06ee1ea9193d6de8e91e5e56314d93" ns2:_="" ns3:_="">
    <xsd:import namespace="bc7aeddc-eed4-4c2a-9e1c-1dbcabef019d"/>
    <xsd:import namespace="70efae34-dbcb-425c-a9ed-5a25cf780907"/>
    <xsd:element name="properties">
      <xsd:complexType>
        <xsd:sequence>
          <xsd:element name="documentManagement">
            <xsd:complexType>
              <xsd:all>
                <xsd:element ref="ns2:Industry" minOccurs="0"/>
                <xsd:element ref="ns2:Client" minOccurs="0"/>
                <xsd:element ref="ns2:Products_x002f_Services" minOccurs="0"/>
                <xsd:element ref="ns3:SharedWithUsers" minOccurs="0"/>
                <xsd:element ref="ns3:SharedWithDetails" minOccurs="0"/>
                <xsd:element ref="ns2:MediaServiceMetadata" minOccurs="0"/>
                <xsd:element ref="ns2:MediaServiceFastMetadata" minOccurs="0"/>
                <xsd:element ref="ns2:MediaServiceAutoTags" minOccurs="0"/>
                <xsd:element ref="ns2:MediaServiceOCR" minOccurs="0"/>
                <xsd:element ref="ns2:Category" minOccurs="0"/>
                <xsd:element ref="ns2:MediaServiceDateTaken" minOccurs="0"/>
                <xsd:element ref="ns2:MediaServiceGenerationTime" minOccurs="0"/>
                <xsd:element ref="ns2:MediaServiceEventHashCode" minOccurs="0"/>
                <xsd:element ref="ns2:MediaLengthInSeconds" minOccurs="0"/>
                <xsd:element ref="ns2:Updated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7aeddc-eed4-4c2a-9e1c-1dbcabef019d" elementFormDefault="qualified">
    <xsd:import namespace="http://schemas.microsoft.com/office/2006/documentManagement/types"/>
    <xsd:import namespace="http://schemas.microsoft.com/office/infopath/2007/PartnerControls"/>
    <xsd:element name="Industry" ma:index="2" nillable="true" ma:displayName="Industry" ma:format="Dropdown" ma:internalName="Industry">
      <xsd:simpleType>
        <xsd:restriction base="dms:Text">
          <xsd:maxLength value="255"/>
        </xsd:restriction>
      </xsd:simpleType>
    </xsd:element>
    <xsd:element name="Client" ma:index="3" nillable="true" ma:displayName="Client" ma:format="Dropdown" ma:internalName="Client" ma:readOnly="false">
      <xsd:simpleType>
        <xsd:restriction base="dms:Text">
          <xsd:maxLength value="255"/>
        </xsd:restriction>
      </xsd:simpleType>
    </xsd:element>
    <xsd:element name="Products_x002f_Services" ma:index="4" nillable="true" ma:displayName="Products/Services" ma:format="Dropdown" ma:internalName="Products_x002f_Services">
      <xsd:complexType>
        <xsd:complexContent>
          <xsd:extension base="dms:MultiChoiceFillIn">
            <xsd:sequence>
              <xsd:element name="Value" maxOccurs="unbounded" minOccurs="0" nillable="true">
                <xsd:simpleType>
                  <xsd:union memberTypes="dms:Text">
                    <xsd:simpleType>
                      <xsd:restriction base="dms:Choice">
                        <xsd:enumeration value="Architecture Consulting"/>
                        <xsd:enumeration value="Application Modernization"/>
                        <xsd:enumeration value="Cloud Test Engineering"/>
                        <xsd:enumeration value="Data Lake/Warehouse"/>
                        <xsd:enumeration value="Security &amp; Governance"/>
                        <xsd:enumeration value="Cost Engineering"/>
                        <xsd:enumeration value="DevOps"/>
                        <xsd:enumeration value="Data Pipelining"/>
                        <xsd:enumeration value="Data Analytics"/>
                        <xsd:enumeration value="AI/ML"/>
                        <xsd:enumeration value="LeapLogic"/>
                        <xsd:enumeration value="Gathr"/>
                      </xsd:restriction>
                    </xsd:simpleType>
                  </xsd:union>
                </xsd:simpleType>
              </xsd:element>
            </xsd:sequence>
          </xsd:extension>
        </xsd:complexContent>
      </xsd:complex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hidden="true" ma:internalName="MediaServiceAutoTags" ma:readOnly="true">
      <xsd:simpleType>
        <xsd:restriction base="dms:Text"/>
      </xsd:simpleType>
    </xsd:element>
    <xsd:element name="MediaServiceOCR" ma:index="13" nillable="true" ma:displayName="Extracted Text" ma:hidden="true" ma:internalName="MediaServiceOCR" ma:readOnly="true">
      <xsd:simpleType>
        <xsd:restriction base="dms:Note"/>
      </xsd:simpleType>
    </xsd:element>
    <xsd:element name="Category" ma:index="16" nillable="true" ma:displayName="Category" ma:description="Services or product detail" ma:hidden="true" ma:internalName="Category" ma:readOnly="false">
      <xsd:simpleType>
        <xsd:restriction base="dms:Text">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Updatedon" ma:index="22" nillable="true" ma:displayName="Updated on" ma:format="DateOnly" ma:internalName="Updatedon">
      <xsd:simpleType>
        <xsd:restriction base="dms:DateTime"/>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fb2f7597-2fc2-474c-8e2e-3dafcc11b60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0efae34-dbcb-425c-a9ed-5a25cf780907" elementFormDefault="qualified">
    <xsd:import namespace="http://schemas.microsoft.com/office/2006/documentManagement/types"/>
    <xsd:import namespace="http://schemas.microsoft.com/office/infopath/2007/PartnerControls"/>
    <xsd:element name="SharedWithUsers" ma:index="8"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hidden="true" ma:internalName="SharedWithDetails" ma:readOnly="true">
      <xsd:simpleType>
        <xsd:restriction base="dms:Note"/>
      </xsd:simpleType>
    </xsd:element>
    <xsd:element name="TaxCatchAll" ma:index="25" nillable="true" ma:displayName="Taxonomy Catch All Column" ma:hidden="true" ma:list="{4b209af0-6474-4ab4-a5ff-81d124ebfc92}" ma:internalName="TaxCatchAll" ma:showField="CatchAllData" ma:web="70efae34-dbcb-425c-a9ed-5a25cf78090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293842-1A8C-4609-B6D2-9BDAB741B4C6}">
  <ds:schemaRefs>
    <ds:schemaRef ds:uri="70efae34-dbcb-425c-a9ed-5a25cf780907"/>
    <ds:schemaRef ds:uri="bc7aeddc-eed4-4c2a-9e1c-1dbcabef019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D55628E-AD79-4096-B954-F19F4B92F2F8}">
  <ds:schemaRefs>
    <ds:schemaRef ds:uri="http://schemas.microsoft.com/sharepoint/v3/contenttype/forms"/>
  </ds:schemaRefs>
</ds:datastoreItem>
</file>

<file path=customXml/itemProps3.xml><?xml version="1.0" encoding="utf-8"?>
<ds:datastoreItem xmlns:ds="http://schemas.openxmlformats.org/officeDocument/2006/customXml" ds:itemID="{4256F9D1-B1DD-4E6E-976F-84068C009EBB}">
  <ds:schemaRefs>
    <ds:schemaRef ds:uri="70efae34-dbcb-425c-a9ed-5a25cf780907"/>
    <ds:schemaRef ds:uri="bc7aeddc-eed4-4c2a-9e1c-1dbcabef019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787</TotalTime>
  <Words>412</Words>
  <Application>Microsoft Office PowerPoint</Application>
  <PresentationFormat>Custom</PresentationFormat>
  <Paragraphs>36</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 Light</vt:lpstr>
      <vt:lpstr>Courier New</vt:lpstr>
      <vt:lpstr>Lato</vt:lpstr>
      <vt:lpstr>Lato Light</vt:lpstr>
      <vt:lpstr>Poppins Medium</vt:lpstr>
      <vt:lpstr>Wingdings</vt:lpstr>
      <vt:lpstr>Impetus Template Jan 2025 - B&amp;W</vt:lpstr>
      <vt:lpstr>PowerPoint Presentation</vt:lpstr>
      <vt:lpstr>AWS &amp; Impetus     GenAI Hackathon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Raushan</dc:creator>
  <cp:lastModifiedBy>Hari Mannarsamy</cp:lastModifiedBy>
  <cp:revision>9</cp:revision>
  <dcterms:modified xsi:type="dcterms:W3CDTF">2025-07-12T17:02:22Z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0x0101009B7AC907B1842346BBCDEDCD90FAA546</vt:lpwstr>
  </property>
  <property fmtid="{D5CDD505-2E9C-101B-9397-08002B2CF9AE}" pid="3" name="MediaServiceImageTags">
    <vt:lpwstr/>
  </property>
</Properties>
</file>