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Ex3.xml" ContentType="application/vnd.ms-office.chartex+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Ex4.xml" ContentType="application/vnd.ms-office.chartex+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charts/chartEx5.xml" ContentType="application/vnd.ms-office.chartex+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charts/chartEx6.xml" ContentType="application/vnd.ms-office.chartex+xml"/>
  <Override PartName="/ppt/charts/style6.xml" ContentType="application/vnd.ms-office.chartstyle+xml"/>
  <Override PartName="/ppt/charts/colors6.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64" r:id="rId2"/>
    <p:sldId id="256" r:id="rId3"/>
    <p:sldId id="257" r:id="rId4"/>
    <p:sldId id="273" r:id="rId5"/>
    <p:sldId id="265" r:id="rId6"/>
    <p:sldId id="261" r:id="rId7"/>
    <p:sldId id="274" r:id="rId8"/>
    <p:sldId id="276" r:id="rId9"/>
    <p:sldId id="259" r:id="rId10"/>
    <p:sldId id="278" r:id="rId11"/>
    <p:sldId id="263" r:id="rId12"/>
    <p:sldId id="277" r:id="rId13"/>
    <p:sldId id="266" r:id="rId14"/>
    <p:sldId id="275" r:id="rId15"/>
    <p:sldId id="267" r:id="rId16"/>
    <p:sldId id="279" r:id="rId17"/>
    <p:sldId id="268" r:id="rId18"/>
    <p:sldId id="280" r:id="rId19"/>
    <p:sldId id="269" r:id="rId20"/>
    <p:sldId id="270" r:id="rId21"/>
    <p:sldId id="282" r:id="rId22"/>
    <p:sldId id="271" r:id="rId23"/>
    <p:sldId id="283" r:id="rId24"/>
    <p:sldId id="272" r:id="rId25"/>
    <p:sldId id="262" r:id="rId26"/>
    <p:sldId id="26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947" autoAdjust="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mark\Desktop\riskscore2.csv"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hmark\Desktop\riskscore2.csv"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hmark\Documents\UNI%20Final%20Year\Semester%202\EGH400-2\Results\RiskRel.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hmark\Documents\UNI%20Final%20Year\Semester%202\EGH400-2\Results\RiskRel.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hmark\Documents\UNI%20Final%20Year\Semester%202\EGH400-2\Results\Data20kcsv.csv"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hmark\Documents\UNI%20Final%20Year\Semester%202\EGH400-2\Results\Data20kcsv.csv"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riskscore2!$B$2:$B$8001</cx:f>
        <cx:lvl ptCount="8000" formatCode="General">
          <cx:pt idx="0">0.070679000000000006</cx:pt>
          <cx:pt idx="1">0.17030000000000001</cx:pt>
          <cx:pt idx="2">0.156309</cx:pt>
          <cx:pt idx="3">0.149313</cx:pt>
          <cx:pt idx="4">0.16198899999999999</cx:pt>
          <cx:pt idx="5">0.17031499999999999</cx:pt>
          <cx:pt idx="6">0.15862999999999999</cx:pt>
          <cx:pt idx="7">0.12872500000000001</cx:pt>
          <cx:pt idx="8">0.098411999999999999</cx:pt>
          <cx:pt idx="9">0.16198799999999999</cx:pt>
          <cx:pt idx="10">0.064383999999999997</cx:pt>
          <cx:pt idx="11">0.102517</cx:pt>
          <cx:pt idx="12">0.13933599999999999</cx:pt>
          <cx:pt idx="13">0.22806199999999999</cx:pt>
          <cx:pt idx="14">0.13934099999999999</cx:pt>
          <cx:pt idx="15">0.13933400000000001</cx:pt>
          <cx:pt idx="16">0.129134</cx:pt>
          <cx:pt idx="17">0.070683999999999997</cx:pt>
          <cx:pt idx="18">0.34867100000000001</cx:pt>
          <cx:pt idx="19">0.16200800000000001</cx:pt>
          <cx:pt idx="20">0.090376999999999999</cx:pt>
          <cx:pt idx="21">0.17030200000000001</cx:pt>
          <cx:pt idx="22">0.191749</cx:pt>
          <cx:pt idx="23">0.098538000000000001</cx:pt>
          <cx:pt idx="24">0.098546999999999996</cx:pt>
          <cx:pt idx="25">0.15152299999999999</cx:pt>
          <cx:pt idx="26">0.098526000000000002</cx:pt>
          <cx:pt idx="27">0.15310099999999999</cx:pt>
          <cx:pt idx="28">0.15310399999999999</cx:pt>
          <cx:pt idx="29">0.102515</cx:pt>
          <cx:pt idx="30">0.070670999999999998</cx:pt>
          <cx:pt idx="31">0.052912000000000001</cx:pt>
          <cx:pt idx="32">0.17030400000000001</cx:pt>
          <cx:pt idx="33">0.102511</cx:pt>
          <cx:pt idx="34">0.105917</cx:pt>
          <cx:pt idx="35">0.064260999999999999</cx:pt>
          <cx:pt idx="36">0.14929999999999999</cx:pt>
          <cx:pt idx="37">0.15862999999999999</cx:pt>
          <cx:pt idx="38">0.064060000000000006</cx:pt>
          <cx:pt idx="39">0.098545999999999995</cx:pt>
          <cx:pt idx="40">0.098544000000000007</cx:pt>
          <cx:pt idx="41">0.098488999999999993</cx:pt>
          <cx:pt idx="42">0.064396999999999996</cx:pt>
          <cx:pt idx="43">0.14396400000000001</cx:pt>
          <cx:pt idx="44">0.17030100000000001</cx:pt>
          <cx:pt idx="45">0.098565</cx:pt>
          <cx:pt idx="46">0.142426</cx:pt>
          <cx:pt idx="47">0.15310099999999999</cx:pt>
          <cx:pt idx="48">0.098448999999999995</cx:pt>
          <cx:pt idx="49">0.17030300000000001</cx:pt>
          <cx:pt idx="50">0.64798299999999998</cx:pt>
          <cx:pt idx="51">0.20636699999999999</cx:pt>
          <cx:pt idx="52">0.098223000000000005</cx:pt>
          <cx:pt idx="53">0.098527000000000003</cx:pt>
          <cx:pt idx="54">0.098447999999999994</cx:pt>
          <cx:pt idx="55">0.098486000000000004</cx:pt>
          <cx:pt idx="56">0.098486000000000004</cx:pt>
          <cx:pt idx="57">0.098411999999999999</cx:pt>
          <cx:pt idx="58">0.53468300000000002</cx:pt>
          <cx:pt idx="59">0.098086999999999994</cx:pt>
          <cx:pt idx="60">0.098250000000000004</cx:pt>
          <cx:pt idx="61">0.097974000000000006</cx:pt>
          <cx:pt idx="62">0.097992999999999997</cx:pt>
          <cx:pt idx="63">0.097983000000000001</cx:pt>
          <cx:pt idx="64">0.098447999999999994</cx:pt>
          <cx:pt idx="65">0.098226999999999995</cx:pt>
          <cx:pt idx="66">0.059888999999999998</cx:pt>
          <cx:pt idx="67">0.098526000000000002</cx:pt>
          <cx:pt idx="68">0.098066</cx:pt>
          <cx:pt idx="69">0.102516</cx:pt>
          <cx:pt idx="70">0.064440999999999998</cx:pt>
          <cx:pt idx="71">0.098544000000000007</cx:pt>
          <cx:pt idx="72">0.17030400000000001</cx:pt>
          <cx:pt idx="73">0.170316</cx:pt>
          <cx:pt idx="74">0.34212700000000001</cx:pt>
          <cx:pt idx="75">0.102516</cx:pt>
          <cx:pt idx="76">0.102521</cx:pt>
          <cx:pt idx="77">0.16199</cx:pt>
          <cx:pt idx="78">0.098409999999999997</cx:pt>
          <cx:pt idx="79">0.67124600000000001</cx:pt>
          <cx:pt idx="80">0.098538000000000001</cx:pt>
          <cx:pt idx="81">0.17030200000000001</cx:pt>
          <cx:pt idx="82">0.67124600000000001</cx:pt>
          <cx:pt idx="83">0.67124600000000001</cx:pt>
          <cx:pt idx="84">0.17011799999999999</cx:pt>
          <cx:pt idx="85">0.34554499999999999</cx:pt>
          <cx:pt idx="86">0.098544000000000007</cx:pt>
          <cx:pt idx="87">0.10251399999999999</cx:pt>
          <cx:pt idx="88">0.151424</cx:pt>
          <cx:pt idx="89">0.17030400000000001</cx:pt>
          <cx:pt idx="90">0.060321</cx:pt>
          <cx:pt idx="91">0.16198699999999999</cx:pt>
          <cx:pt idx="92">0.20222300000000001</cx:pt>
          <cx:pt idx="93">0.14863599999999999</cx:pt>
          <cx:pt idx="94">0.060692999999999997</cx:pt>
          <cx:pt idx="95">0.060705000000000002</cx:pt>
          <cx:pt idx="96">0.051961</cx:pt>
          <cx:pt idx="97">0.16198499999999999</cx:pt>
          <cx:pt idx="98">0.090235999999999997</cx:pt>
          <cx:pt idx="99">0.102515</cx:pt>
          <cx:pt idx="100">0.102515</cx:pt>
          <cx:pt idx="101">0.098197999999999994</cx:pt>
          <cx:pt idx="102">0.15629699999999999</cx:pt>
          <cx:pt idx="103">0.098539000000000002</cx:pt>
          <cx:pt idx="104">0.15629599999999999</cx:pt>
          <cx:pt idx="105">0.098546999999999996</cx:pt>
          <cx:pt idx="106">0.14396400000000001</cx:pt>
          <cx:pt idx="107">0.10251300000000001</cx:pt>
          <cx:pt idx="108">0.098542000000000005</cx:pt>
          <cx:pt idx="109">0.064415</cx:pt>
          <cx:pt idx="110">0.102517</cx:pt>
          <cx:pt idx="111">0.17030400000000001</cx:pt>
          <cx:pt idx="112">0.080990999999999994</cx:pt>
          <cx:pt idx="113">0.25241200000000003</cx:pt>
          <cx:pt idx="114">0.064059000000000005</cx:pt>
          <cx:pt idx="115">0.064383999999999997</cx:pt>
          <cx:pt idx="116">0.098488000000000006</cx:pt>
          <cx:pt idx="117">0.064269000000000007</cx:pt>
          <cx:pt idx="118">0.064106999999999997</cx:pt>
          <cx:pt idx="119">0.052484999999999997</cx:pt>
          <cx:pt idx="120">0.064384999999999998</cx:pt>
          <cx:pt idx="121">0.16198899999999999</cx:pt>
          <cx:pt idx="122">0.17030000000000001</cx:pt>
          <cx:pt idx="123">0.349192</cx:pt>
          <cx:pt idx="124">0.34866900000000001</cx:pt>
          <cx:pt idx="125">0.349192</cx:pt>
          <cx:pt idx="126">0.34884500000000002</cx:pt>
          <cx:pt idx="127">0.102521</cx:pt>
          <cx:pt idx="128">0.15143999999999999</cx:pt>
          <cx:pt idx="129">0.064411999999999997</cx:pt>
          <cx:pt idx="130">0.170316</cx:pt>
          <cx:pt idx="131">0.170293</cx:pt>
          <cx:pt idx="132">0.064562999999999995</cx:pt>
          <cx:pt idx="133">0.052907000000000003</cx:pt>
          <cx:pt idx="134">0.098349000000000006</cx:pt>
          <cx:pt idx="135">0.060708999999999999</cx:pt>
          <cx:pt idx="136">0.098279000000000005</cx:pt>
          <cx:pt idx="137">0.098543000000000006</cx:pt>
          <cx:pt idx="138">0.064324000000000006</cx:pt>
          <cx:pt idx="139">0.16198799999999999</cx:pt>
          <cx:pt idx="140">0.102515</cx:pt>
          <cx:pt idx="141">0.14863599999999999</cx:pt>
          <cx:pt idx="142">0.16198699999999999</cx:pt>
          <cx:pt idx="143">0.17029900000000001</cx:pt>
          <cx:pt idx="144">0.102516</cx:pt>
          <cx:pt idx="145">0.102646</cx:pt>
          <cx:pt idx="146">0.098527000000000003</cx:pt>
          <cx:pt idx="147">0.149841</cx:pt>
          <cx:pt idx="148">0.070671999999999999</cx:pt>
          <cx:pt idx="149">0.098250000000000004</cx:pt>
          <cx:pt idx="150">0.098527000000000003</cx:pt>
          <cx:pt idx="151">0.16198799999999999</cx:pt>
          <cx:pt idx="152">0.098567000000000002</cx:pt>
          <cx:pt idx="153">0.070775000000000005</cx:pt>
          <cx:pt idx="154">0.102517</cx:pt>
          <cx:pt idx="155">0.098545999999999995</cx:pt>
          <cx:pt idx="156">0.098544000000000007</cx:pt>
          <cx:pt idx="157">0.098539000000000002</cx:pt>
          <cx:pt idx="158">0.22439600000000001</cx:pt>
          <cx:pt idx="159">0.064413999999999999</cx:pt>
          <cx:pt idx="160">0.098544000000000007</cx:pt>
          <cx:pt idx="161">0.10251300000000001</cx:pt>
          <cx:pt idx="162">0.098449999999999996</cx:pt>
          <cx:pt idx="163">0.060697000000000001</cx:pt>
          <cx:pt idx="164">0.052911</cx:pt>
          <cx:pt idx="165">0.098544999999999994</cx:pt>
          <cx:pt idx="166">0.31639600000000001</cx:pt>
          <cx:pt idx="167">0.17029900000000001</cx:pt>
          <cx:pt idx="168">0.132409</cx:pt>
          <cx:pt idx="169">0.102517</cx:pt>
          <cx:pt idx="170">0.17030300000000001</cx:pt>
          <cx:pt idx="171">0.098545999999999995</cx:pt>
          <cx:pt idx="172">0.098538000000000001</cx:pt>
          <cx:pt idx="173">0.10251399999999999</cx:pt>
          <cx:pt idx="174">0.060697000000000001</cx:pt>
          <cx:pt idx="175">0.12855</cx:pt>
          <cx:pt idx="176">0.16198799999999999</cx:pt>
          <cx:pt idx="177">0.098527000000000003</cx:pt>
          <cx:pt idx="178">0.098545999999999995</cx:pt>
          <cx:pt idx="179">0.052907000000000003</cx:pt>
          <cx:pt idx="180">0.059945999999999999</cx:pt>
          <cx:pt idx="181">0.070680000000000007</cx:pt>
          <cx:pt idx="182">0.16198399999999999</cx:pt>
          <cx:pt idx="183">0.14396200000000001</cx:pt>
          <cx:pt idx="184">0.10457900000000001</cx:pt>
          <cx:pt idx="185">0.15309400000000001</cx:pt>
          <cx:pt idx="186">0.098545999999999995</cx:pt>
          <cx:pt idx="187">0.080990999999999994</cx:pt>
          <cx:pt idx="188">0.098485000000000003</cx:pt>
          <cx:pt idx="189">0.17030000000000001</cx:pt>
          <cx:pt idx="190">0.10251200000000001</cx:pt>
          <cx:pt idx="191">0.15310399999999999</cx:pt>
          <cx:pt idx="192">0.064408000000000007</cx:pt>
          <cx:pt idx="193">0.14863599999999999</cx:pt>
          <cx:pt idx="194">0.102517</cx:pt>
          <cx:pt idx="195">0.098410999999999998</cx:pt>
          <cx:pt idx="196">0.16198699999999999</cx:pt>
          <cx:pt idx="197">0.102511</cx:pt>
          <cx:pt idx="198">0.16198899999999999</cx:pt>
          <cx:pt idx="199">0.28963100000000003</cx:pt>
          <cx:pt idx="200">0.098544999999999994</cx:pt>
          <cx:pt idx="201">0.098375000000000004</cx:pt>
          <cx:pt idx="202">0.156308</cx:pt>
          <cx:pt idx="203">0.14396200000000001</cx:pt>
          <cx:pt idx="204">0.098563999999999999</cx:pt>
          <cx:pt idx="205">0.10251399999999999</cx:pt>
          <cx:pt idx="206">0.17030000000000001</cx:pt>
          <cx:pt idx="207">0.098546999999999996</cx:pt>
          <cx:pt idx="208">0.17030300000000001</cx:pt>
          <cx:pt idx="209">0.081026000000000001</cx:pt>
          <cx:pt idx="210">0.098544000000000007</cx:pt>
          <cx:pt idx="211">0.060690000000000001</cx:pt>
          <cx:pt idx="212">0.098545999999999995</cx:pt>
          <cx:pt idx="213">0.098538000000000001</cx:pt>
          <cx:pt idx="214">0.13939099999999999</cx:pt>
          <cx:pt idx="215">0.098545999999999995</cx:pt>
          <cx:pt idx="216">0.098542000000000005</cx:pt>
          <cx:pt idx="217">0.070673</cx:pt>
          <cx:pt idx="218">0.13934199999999999</cx:pt>
          <cx:pt idx="219">0.098542000000000005</cx:pt>
          <cx:pt idx="220">0.102601</cx:pt>
          <cx:pt idx="221">0.102516</cx:pt>
          <cx:pt idx="222">0.102518</cx:pt>
          <cx:pt idx="223">0.102517</cx:pt>
          <cx:pt idx="224">0.102515</cx:pt>
          <cx:pt idx="225">0.102517</cx:pt>
          <cx:pt idx="226">0.102517</cx:pt>
          <cx:pt idx="227">0.102517</cx:pt>
          <cx:pt idx="228">0.081055000000000002</cx:pt>
          <cx:pt idx="229">0.102517</cx:pt>
          <cx:pt idx="230">0.102515</cx:pt>
          <cx:pt idx="231">0.102517</cx:pt>
          <cx:pt idx="232">0.102517</cx:pt>
          <cx:pt idx="233">0.070683999999999997</cx:pt>
          <cx:pt idx="234">0.170316</cx:pt>
          <cx:pt idx="235">0.070674000000000001</cx:pt>
          <cx:pt idx="236">0.28130100000000002</cx:pt>
          <cx:pt idx="237">0.109488</cx:pt>
          <cx:pt idx="238">0.070675000000000002</cx:pt>
          <cx:pt idx="239">0.102524</cx:pt>
          <cx:pt idx="240">0.102515</cx:pt>
          <cx:pt idx="241">0.33967199999999997</cx:pt>
          <cx:pt idx="242">0.34866999999999998</cx:pt>
          <cx:pt idx="243">0.43208999999999997</cx:pt>
          <cx:pt idx="244">0.16203000000000001</cx:pt>
          <cx:pt idx="245">0.15310199999999999</cx:pt>
          <cx:pt idx="246">0.102516</cx:pt>
          <cx:pt idx="247">0.10251399999999999</cx:pt>
          <cx:pt idx="248">0.098544999999999994</cx:pt>
          <cx:pt idx="249">0.098377000000000006</cx:pt>
          <cx:pt idx="250">0.15309200000000001</cx:pt>
          <cx:pt idx="251">0.10251399999999999</cx:pt>
          <cx:pt idx="252">0.34212700000000001</cx:pt>
          <cx:pt idx="253">0.34866799999999998</cx:pt>
          <cx:pt idx="254">0.070678000000000005</cx:pt>
          <cx:pt idx="255">0.20910300000000001</cx:pt>
          <cx:pt idx="256">0.098526000000000002</cx:pt>
          <cx:pt idx="257">0.17030400000000001</cx:pt>
          <cx:pt idx="258">0.16198899999999999</cx:pt>
          <cx:pt idx="259">0.13933899999999999</cx:pt>
          <cx:pt idx="260">0.052735999999999998</cx:pt>
          <cx:pt idx="261">0.102517</cx:pt>
          <cx:pt idx="262">0.098343</cx:pt>
          <cx:pt idx="263">0.50115100000000001</cx:pt>
          <cx:pt idx="264">0.50115100000000001</cx:pt>
          <cx:pt idx="265">0.067484000000000002</cx:pt>
          <cx:pt idx="266">0.098313999999999999</cx:pt>
          <cx:pt idx="267">0.102509</cx:pt>
          <cx:pt idx="268">0.060095000000000003</cx:pt>
          <cx:pt idx="269">0.16198499999999999</cx:pt>
          <cx:pt idx="270">0.10718900000000001</cx:pt>
          <cx:pt idx="271">0.064404000000000003</cx:pt>
          <cx:pt idx="272">0.102516</cx:pt>
          <cx:pt idx="273">0.14396800000000001</cx:pt>
          <cx:pt idx="274">0.34212500000000001</cx:pt>
          <cx:pt idx="275">0.15142600000000001</cx:pt>
          <cx:pt idx="276">0.17030400000000001</cx:pt>
          <cx:pt idx="277">0.052916999999999999</cx:pt>
          <cx:pt idx="278">0.17030100000000001</cx:pt>
          <cx:pt idx="279">0.17030400000000001</cx:pt>
          <cx:pt idx="280">0.17031199999999999</cx:pt>
          <cx:pt idx="281">0.34212599999999999</cx:pt>
          <cx:pt idx="282">0.098544999999999994</cx:pt>
          <cx:pt idx="283">0.098544999999999994</cx:pt>
          <cx:pt idx="284">0.098524</cx:pt>
          <cx:pt idx="285">0.16198899999999999</cx:pt>
          <cx:pt idx="286">0.13933899999999999</cx:pt>
          <cx:pt idx="287">0.17030400000000001</cx:pt>
          <cx:pt idx="288">0.17030400000000001</cx:pt>
          <cx:pt idx="289">0.102508</cx:pt>
          <cx:pt idx="290">0.098539000000000002</cx:pt>
          <cx:pt idx="291">0.102511</cx:pt>
          <cx:pt idx="292">0.15620300000000001</cx:pt>
          <cx:pt idx="293">0.15310099999999999</cx:pt>
          <cx:pt idx="294">0.098563999999999999</cx:pt>
          <cx:pt idx="295">0.10251300000000001</cx:pt>
          <cx:pt idx="296">0.27363500000000002</cx:pt>
          <cx:pt idx="297">0.16198599999999999</cx:pt>
          <cx:pt idx="298">0.098537</cx:pt>
          <cx:pt idx="299">0.14863100000000001</cx:pt>
          <cx:pt idx="300">0.064379000000000006</cx:pt>
          <cx:pt idx="301">0.15863099999999999</cx:pt>
          <cx:pt idx="302">0.102522</cx:pt>
          <cx:pt idx="303">0.16198699999999999</cx:pt>
          <cx:pt idx="304">0.102508</cx:pt>
          <cx:pt idx="305">0.098547999999999997</cx:pt>
          <cx:pt idx="306">0.098527000000000003</cx:pt>
          <cx:pt idx="307">0.064765000000000003</cx:pt>
          <cx:pt idx="308">0.070679000000000006</cx:pt>
          <cx:pt idx="309">0.228104</cx:pt>
          <cx:pt idx="310">0.098546999999999996</cx:pt>
          <cx:pt idx="311">0.067475999999999994</cx:pt>
          <cx:pt idx="312">0.098540000000000003</cx:pt>
          <cx:pt idx="313">0.098544999999999994</cx:pt>
          <cx:pt idx="314">0.10251399999999999</cx:pt>
          <cx:pt idx="315">0.074965000000000004</cx:pt>
          <cx:pt idx="316">0.15306800000000001</cx:pt>
          <cx:pt idx="317">0.20222300000000001</cx:pt>
          <cx:pt idx="318">0.098487000000000005</cx:pt>
          <cx:pt idx="319">0.102511</cx:pt>
          <cx:pt idx="320">0.052884</cx:pt>
          <cx:pt idx="321">0.052905000000000001</cx:pt>
          <cx:pt idx="322">0.098546999999999996</cx:pt>
          <cx:pt idx="323">0.098348000000000005</cx:pt>
          <cx:pt idx="324">0.240866</cx:pt>
          <cx:pt idx="325">0.303313</cx:pt>
          <cx:pt idx="326">0.098545999999999995</cx:pt>
          <cx:pt idx="327">0.064418000000000003</cx:pt>
          <cx:pt idx="328">0.090381000000000003</cx:pt>
          <cx:pt idx="329">0.090383000000000005</cx:pt>
          <cx:pt idx="330">0.15310299999999999</cx:pt>
          <cx:pt idx="331">0.20910300000000001</cx:pt>
          <cx:pt idx="332">0.10251399999999999</cx:pt>
          <cx:pt idx="333">0.063958000000000001</cx:pt>
          <cx:pt idx="334">0.052902999999999999</cx:pt>
          <cx:pt idx="335">0.14396500000000001</cx:pt>
          <cx:pt idx="336">0.064382999999999996</cx:pt>
          <cx:pt idx="337">0.064406000000000005</cx:pt>
          <cx:pt idx="338">0.098544999999999994</cx:pt>
          <cx:pt idx="339">0.34553899999999999</cx:pt>
          <cx:pt idx="340">0.148645</cx:pt>
          <cx:pt idx="341">0.15310499999999999</cx:pt>
          <cx:pt idx="342">0.070798</cx:pt>
          <cx:pt idx="343">0.17030400000000001</cx:pt>
          <cx:pt idx="344">0.064405000000000004</cx:pt>
          <cx:pt idx="345">0.074955999999999995</cx:pt>
          <cx:pt idx="346">0.20845900000000001</cx:pt>
          <cx:pt idx="347">0.13935400000000001</cx:pt>
          <cx:pt idx="348">0.098344000000000001</cx:pt>
          <cx:pt idx="349">0.064515000000000003</cx:pt>
          <cx:pt idx="350">0.170293</cx:pt>
          <cx:pt idx="351">0.098528000000000004</cx:pt>
          <cx:pt idx="352">0.074968000000000007</cx:pt>
          <cx:pt idx="353">0.098527000000000003</cx:pt>
          <cx:pt idx="354">0.31223699999999999</cx:pt>
          <cx:pt idx="355">0.30125000000000002</cx:pt>
          <cx:pt idx="356">0.098567000000000002</cx:pt>
          <cx:pt idx="357">0.098538000000000001</cx:pt>
          <cx:pt idx="358">0.098544000000000007</cx:pt>
          <cx:pt idx="359">0.121214</cx:pt>
          <cx:pt idx="360">0.16198699999999999</cx:pt>
          <cx:pt idx="361">0.16198899999999999</cx:pt>
          <cx:pt idx="362">0.10251399999999999</cx:pt>
          <cx:pt idx="363">0.052906000000000002</cx:pt>
          <cx:pt idx="364">0.102509</cx:pt>
          <cx:pt idx="365">0.064412999999999998</cx:pt>
          <cx:pt idx="366">0.102518</cx:pt>
          <cx:pt idx="367">0.34867100000000001</cx:pt>
          <cx:pt idx="368">0.067473000000000005</cx:pt>
          <cx:pt idx="369">0.13933799999999999</cx:pt>
          <cx:pt idx="370">0.098527000000000003</cx:pt>
          <cx:pt idx="371">0.151536</cx:pt>
          <cx:pt idx="372">0.13934099999999999</cx:pt>
          <cx:pt idx="373">0.15310499999999999</cx:pt>
          <cx:pt idx="374">0.16198799999999999</cx:pt>
          <cx:pt idx="375">0.070744000000000001</cx:pt>
          <cx:pt idx="376">0.098341999999999999</cx:pt>
          <cx:pt idx="377">0.17030400000000001</cx:pt>
          <cx:pt idx="378">0.098526000000000002</cx:pt>
          <cx:pt idx="379">0.17031299999999999</cx:pt>
          <cx:pt idx="380">0.098542000000000005</cx:pt>
          <cx:pt idx="381">0.170316</cx:pt>
          <cx:pt idx="382">0.17030500000000001</cx:pt>
          <cx:pt idx="383">0.095558000000000004</cx:pt>
          <cx:pt idx="384">0.102516</cx:pt>
          <cx:pt idx="385">0.16198899999999999</cx:pt>
          <cx:pt idx="386">0.098544999999999994</cx:pt>
          <cx:pt idx="387">0.16198699999999999</cx:pt>
          <cx:pt idx="388">0.098252999999999993</cx:pt>
          <cx:pt idx="389">0.095821000000000003</cx:pt>
          <cx:pt idx="390">0.098526000000000002</cx:pt>
          <cx:pt idx="391">0.16198699999999999</cx:pt>
          <cx:pt idx="392">0.070780999999999997</cx:pt>
          <cx:pt idx="393">0.098414000000000001</cx:pt>
          <cx:pt idx="394">0.16198799999999999</cx:pt>
          <cx:pt idx="395">0.064404000000000003</cx:pt>
          <cx:pt idx="396">0.19665099999999999</cx:pt>
          <cx:pt idx="397">0.17030500000000001</cx:pt>
          <cx:pt idx="398">0.34867100000000001</cx:pt>
          <cx:pt idx="399">0.17030400000000001</cx:pt>
          <cx:pt idx="400">0.064005999999999993</cx:pt>
          <cx:pt idx="401">0.102517</cx:pt>
          <cx:pt idx="402">0.064321000000000003</cx:pt>
          <cx:pt idx="403">0.090375999999999998</cx:pt>
          <cx:pt idx="404">0.064047000000000007</cx:pt>
          <cx:pt idx="405">0.098446000000000006</cx:pt>
          <cx:pt idx="406">0.052907000000000003</cx:pt>
          <cx:pt idx="407">0.10251399999999999</cx:pt>
          <cx:pt idx="408">0.052950999999999998</cx:pt>
          <cx:pt idx="409">0.063957</cx:pt>
          <cx:pt idx="410">0.13934099999999999</cx:pt>
          <cx:pt idx="411">0.17030500000000001</cx:pt>
          <cx:pt idx="412">0.067471000000000003</cx:pt>
          <cx:pt idx="413">0.081004999999999994</cx:pt>
          <cx:pt idx="414">0.098546999999999996</cx:pt>
          <cx:pt idx="415">0.098544999999999994</cx:pt>
          <cx:pt idx="416">0.098526000000000002</cx:pt>
          <cx:pt idx="417">0.059901000000000003</cx:pt>
          <cx:pt idx="418">0.098539000000000002</cx:pt>
          <cx:pt idx="419">0.34554099999999999</cx:pt>
          <cx:pt idx="420">0.10251399999999999</cx:pt>
          <cx:pt idx="421">0.102519</cx:pt>
          <cx:pt idx="422">0.16198799999999999</cx:pt>
          <cx:pt idx="423">0.20905899999999999</cx:pt>
          <cx:pt idx="424">0.170316</cx:pt>
          <cx:pt idx="425">0.26341399999999998</cx:pt>
          <cx:pt idx="426">0.098410999999999998</cx:pt>
          <cx:pt idx="427">0.15310599999999999</cx:pt>
          <cx:pt idx="428">0.098487000000000005</cx:pt>
          <cx:pt idx="429">0.064436999999999994</cx:pt>
          <cx:pt idx="430">0.064412999999999998</cx:pt>
          <cx:pt idx="431">0.098545999999999995</cx:pt>
          <cx:pt idx="432">0.098538000000000001</cx:pt>
          <cx:pt idx="433">0.098527000000000003</cx:pt>
          <cx:pt idx="434">0.052978999999999998</cx:pt>
          <cx:pt idx="435">0.13241</cx:pt>
          <cx:pt idx="436">0.098539000000000002</cx:pt>
          <cx:pt idx="437">0.17030300000000001</cx:pt>
          <cx:pt idx="438">0.16199</cx:pt>
          <cx:pt idx="439">0.26030599999999998</cx:pt>
          <cx:pt idx="440">0.070671999999999999</cx:pt>
          <cx:pt idx="441">0.060955000000000002</cx:pt>
          <cx:pt idx="442">0.098545999999999995</cx:pt>
          <cx:pt idx="443">0.170293</cx:pt>
          <cx:pt idx="444">0.21287400000000001</cx:pt>
          <cx:pt idx="445">0.098544000000000007</cx:pt>
          <cx:pt idx="446">0.102517</cx:pt>
          <cx:pt idx="447">0.059935000000000002</cx:pt>
          <cx:pt idx="448">0.16198699999999999</cx:pt>
          <cx:pt idx="449">0.098545999999999995</cx:pt>
          <cx:pt idx="450">0.55174400000000001</cx:pt>
          <cx:pt idx="451">0.17030300000000001</cx:pt>
          <cx:pt idx="452">0.15310599999999999</cx:pt>
          <cx:pt idx="453">0.43090699999999998</cx:pt>
          <cx:pt idx="454">0.070673</cx:pt>
          <cx:pt idx="455">0.170316</cx:pt>
          <cx:pt idx="456">0.070679000000000006</cx:pt>
          <cx:pt idx="457">0.14396800000000001</cx:pt>
          <cx:pt idx="458">0.15142700000000001</cx:pt>
          <cx:pt idx="459">0.17030300000000001</cx:pt>
          <cx:pt idx="460">0.080995999999999999</cx:pt>
          <cx:pt idx="461">0.10251200000000001</cx:pt>
          <cx:pt idx="462">0.070675000000000002</cx:pt>
          <cx:pt idx="463">0.064205999999999999</cx:pt>
          <cx:pt idx="464">0.102504</cx:pt>
          <cx:pt idx="465">0.48327300000000001</cx:pt>
          <cx:pt idx="466">0.48413</cx:pt>
          <cx:pt idx="467">0.129301</cx:pt>
          <cx:pt idx="468">0.16198799999999999</cx:pt>
          <cx:pt idx="469">0.17030400000000001</cx:pt>
          <cx:pt idx="470">0.070669999999999997</cx:pt>
          <cx:pt idx="471">0.15862999999999999</cx:pt>
          <cx:pt idx="472">0.188914</cx:pt>
          <cx:pt idx="473">0.104311</cx:pt>
          <cx:pt idx="474">0.098539000000000002</cx:pt>
          <cx:pt idx="475">0.17030400000000001</cx:pt>
          <cx:pt idx="476">0.14327699999999999</cx:pt>
          <cx:pt idx="477">0.15974099999999999</cx:pt>
          <cx:pt idx="478">0.074966000000000005</cx:pt>
          <cx:pt idx="479">0.16198299999999999</cx:pt>
          <cx:pt idx="480">0.098544999999999994</cx:pt>
          <cx:pt idx="481">0.098545999999999995</cx:pt>
          <cx:pt idx="482">0.060701999999999999</cx:pt>
          <cx:pt idx="483">0.44375100000000001</cx:pt>
          <cx:pt idx="484">0.44241799999999998</cx:pt>
          <cx:pt idx="485">0.21715100000000001</cx:pt>
          <cx:pt idx="486">0.063580999999999999</cx:pt>
          <cx:pt idx="487">0.098542000000000005</cx:pt>
          <cx:pt idx="488">0.102516</cx:pt>
          <cx:pt idx="489">0.052905000000000001</cx:pt>
          <cx:pt idx="490">0.10251200000000001</cx:pt>
          <cx:pt idx="491">0.102509</cx:pt>
          <cx:pt idx="492">0.098544999999999994</cx:pt>
          <cx:pt idx="493">0.10251399999999999</cx:pt>
          <cx:pt idx="494">0.098538000000000001</cx:pt>
          <cx:pt idx="495">0.14396900000000001</cx:pt>
          <cx:pt idx="496">0.098544999999999994</cx:pt>
          <cx:pt idx="497">0.097994999999999999</cx:pt>
          <cx:pt idx="498">0.16198499999999999</cx:pt>
          <cx:pt idx="499">0.15973599999999999</cx:pt>
          <cx:pt idx="500">0.052914000000000003</cx:pt>
          <cx:pt idx="501">0.65334800000000004</cx:pt>
          <cx:pt idx="502">0.65334800000000004</cx:pt>
          <cx:pt idx="503">0.65334800000000004</cx:pt>
          <cx:pt idx="504">0.254917</cx:pt>
          <cx:pt idx="505">0.070683999999999997</cx:pt>
          <cx:pt idx="506">0.69026600000000005</cx:pt>
          <cx:pt idx="507">0.16198899999999999</cx:pt>
          <cx:pt idx="508">0.064413999999999999</cx:pt>
          <cx:pt idx="509">0.27565699999999999</cx:pt>
          <cx:pt idx="510">0.16198899999999999</cx:pt>
          <cx:pt idx="511">0.060446</cx:pt>
          <cx:pt idx="512">0.102516</cx:pt>
          <cx:pt idx="513">0.102515</cx:pt>
          <cx:pt idx="514">0.070679000000000006</cx:pt>
          <cx:pt idx="515">0.14396800000000001</cx:pt>
          <cx:pt idx="516">0.254971</cx:pt>
          <cx:pt idx="517">0.098488999999999993</cx:pt>
          <cx:pt idx="518">0.052907999999999997</cx:pt>
          <cx:pt idx="519">0.074985999999999997</cx:pt>
          <cx:pt idx="520">0.17030500000000001</cx:pt>
          <cx:pt idx="521">0.116595</cx:pt>
          <cx:pt idx="522">0.156305</cx:pt>
          <cx:pt idx="523">0.17027</cx:pt>
          <cx:pt idx="524">0.098541000000000004</cx:pt>
          <cx:pt idx="525">0.064321000000000003</cx:pt>
          <cx:pt idx="526">0.162194</cx:pt>
          <cx:pt idx="527">0.17030400000000001</cx:pt>
          <cx:pt idx="528">0.102519</cx:pt>
          <cx:pt idx="529">0.064449000000000006</cx:pt>
          <cx:pt idx="530">0.098488000000000006</cx:pt>
          <cx:pt idx="531">0.16296099999999999</cx:pt>
          <cx:pt idx="532">0.098544999999999994</cx:pt>
          <cx:pt idx="533">0.34554099999999999</cx:pt>
          <cx:pt idx="534">0.15862999999999999</cx:pt>
          <cx:pt idx="535">0.102511</cx:pt>
          <cx:pt idx="536">0.30532100000000001</cx:pt>
          <cx:pt idx="537">0.098544999999999994</cx:pt>
          <cx:pt idx="538">0.15310399999999999</cx:pt>
          <cx:pt idx="539">0.161991</cx:pt>
          <cx:pt idx="540">0.060311999999999998</cx:pt>
          <cx:pt idx="541">0.052902999999999999</cx:pt>
          <cx:pt idx="542">0.052905000000000001</cx:pt>
          <cx:pt idx="543">0.31983099999999998</cx:pt>
          <cx:pt idx="544">0.14863299999999999</cx:pt>
          <cx:pt idx="545">0.17024900000000001</cx:pt>
          <cx:pt idx="546">0.34867100000000001</cx:pt>
          <cx:pt idx="547">0.064407000000000006</cx:pt>
          <cx:pt idx="548">0.098546999999999996</cx:pt>
          <cx:pt idx="549">0.070678000000000005</cx:pt>
          <cx:pt idx="550">0.14396500000000001</cx:pt>
          <cx:pt idx="551">0.14396600000000001</cx:pt>
          <cx:pt idx="552">0.15310499999999999</cx:pt>
          <cx:pt idx="553">0.097990999999999995</cx:pt>
          <cx:pt idx="554">0.17030200000000001</cx:pt>
          <cx:pt idx="555">0.34866999999999998</cx:pt>
          <cx:pt idx="556">0.170294</cx:pt>
          <cx:pt idx="557">0.15282000000000001</cx:pt>
          <cx:pt idx="558">0.166161</cx:pt>
          <cx:pt idx="559">0.098545999999999995</cx:pt>
          <cx:pt idx="560">0.17030300000000001</cx:pt>
          <cx:pt idx="561">0.098545999999999995</cx:pt>
          <cx:pt idx="562">0.064399999999999999</cx:pt>
          <cx:pt idx="563">0.098545999999999995</cx:pt>
          <cx:pt idx="564">0.16198899999999999</cx:pt>
          <cx:pt idx="565">0.16198699999999999</cx:pt>
          <cx:pt idx="566">0.098527000000000003</cx:pt>
          <cx:pt idx="567">0.098544000000000007</cx:pt>
          <cx:pt idx="568">0.060289000000000002</cx:pt>
          <cx:pt idx="569">0.052907999999999997</cx:pt>
          <cx:pt idx="570">0.098545999999999995</cx:pt>
          <cx:pt idx="571">0.117045</cx:pt>
          <cx:pt idx="572">0.18238499999999999</cx:pt>
          <cx:pt idx="573">0.070730000000000001</cx:pt>
          <cx:pt idx="574">0.098539000000000002</cx:pt>
          <cx:pt idx="575">0.17030300000000001</cx:pt>
          <cx:pt idx="576">0.098541000000000004</cx:pt>
          <cx:pt idx="577">0.098527000000000003</cx:pt>
          <cx:pt idx="578">0.052477000000000003</cx:pt>
          <cx:pt idx="579">0.14865</cx:pt>
          <cx:pt idx="580">0.10252</cx:pt>
          <cx:pt idx="581">0.16198899999999999</cx:pt>
          <cx:pt idx="582">0.14327799999999999</cx:pt>
          <cx:pt idx="583">0.059983000000000002</cx:pt>
          <cx:pt idx="584">0.060689</cx:pt>
          <cx:pt idx="585">0.29151100000000002</cx:pt>
          <cx:pt idx="586">0.064382999999999996</cx:pt>
          <cx:pt idx="587">0.098450999999999997</cx:pt>
          <cx:pt idx="588">0.13245399999999999</cx:pt>
          <cx:pt idx="589">0.098533999999999997</cx:pt>
          <cx:pt idx="590">0.067484000000000002</cx:pt>
          <cx:pt idx="591">0.098539000000000002</cx:pt>
          <cx:pt idx="592">0.064399999999999999</cx:pt>
          <cx:pt idx="593">0.14863100000000001</cx:pt>
          <cx:pt idx="594">0.21465000000000001</cx:pt>
          <cx:pt idx="595">0.060692999999999997</cx:pt>
          <cx:pt idx="596">0.098543000000000006</cx:pt>
          <cx:pt idx="597">0.17030100000000001</cx:pt>
          <cx:pt idx="598">0.090607999999999994</cx:pt>
          <cx:pt idx="599">0.14344100000000001</cx:pt>
          <cx:pt idx="600">0.098544000000000007</cx:pt>
          <cx:pt idx="601">0.060359999999999997</cx:pt>
          <cx:pt idx="602">0.076854000000000006</cx:pt>
          <cx:pt idx="603">0.093752000000000002</cx:pt>
          <cx:pt idx="604">0.091004000000000002</cx:pt>
          <cx:pt idx="605">0.052906000000000002</cx:pt>
          <cx:pt idx="606">0.060693999999999998</cx:pt>
          <cx:pt idx="607">0.11719400000000001</cx:pt>
          <cx:pt idx="608">0.17380499999999999</cx:pt>
          <cx:pt idx="609">0.075633000000000006</cx:pt>
          <cx:pt idx="610">0.117059</cx:pt>
          <cx:pt idx="611">0.16198899999999999</cx:pt>
          <cx:pt idx="612">0.17482500000000001</cx:pt>
          <cx:pt idx="613">0.151423</cx:pt>
          <cx:pt idx="614">0.128938</cx:pt>
          <cx:pt idx="615">0.36782500000000001</cx:pt>
          <cx:pt idx="616">0.098546999999999996</cx:pt>
          <cx:pt idx="617">0.20910300000000001</cx:pt>
          <cx:pt idx="618">0.27674300000000002</cx:pt>
          <cx:pt idx="619">0.108907</cx:pt>
          <cx:pt idx="620">0.102516</cx:pt>
          <cx:pt idx="621">0.064413999999999999</cx:pt>
          <cx:pt idx="622">0.052915999999999998</cx:pt>
          <cx:pt idx="623">0.060692999999999997</cx:pt>
          <cx:pt idx="624">0.098544000000000007</cx:pt>
          <cx:pt idx="625">0.16198899999999999</cx:pt>
          <cx:pt idx="626">0.098544000000000007</cx:pt>
          <cx:pt idx="627">0.102516</cx:pt>
          <cx:pt idx="628">0.060361999999999999</cx:pt>
          <cx:pt idx="629">0.14396600000000001</cx:pt>
          <cx:pt idx="630">0.102511</cx:pt>
          <cx:pt idx="631">0.14865</cx:pt>
          <cx:pt idx="632">0.20911299999999999</cx:pt>
          <cx:pt idx="633">0.13933799999999999</cx:pt>
          <cx:pt idx="634">0.16198799999999999</cx:pt>
          <cx:pt idx="635">0.064325999999999994</cx:pt>
          <cx:pt idx="636">0.16198799999999999</cx:pt>
          <cx:pt idx="637">0.098566000000000001</cx:pt>
          <cx:pt idx="638">0.098566000000000001</cx:pt>
          <cx:pt idx="639">0.098567000000000002</cx:pt>
          <cx:pt idx="640">0.65415400000000001</cx:pt>
          <cx:pt idx="641">0.156307</cx:pt>
          <cx:pt idx="642">0.17030200000000001</cx:pt>
          <cx:pt idx="643">0.17024900000000001</cx:pt>
          <cx:pt idx="644">0.052885000000000001</cx:pt>
          <cx:pt idx="645">0.098486000000000004</cx:pt>
          <cx:pt idx="646">0.16198799999999999</cx:pt>
          <cx:pt idx="647">0.23405000000000001</cx:pt>
          <cx:pt idx="648">0.16198799999999999</cx:pt>
          <cx:pt idx="649">0.16198799999999999</cx:pt>
          <cx:pt idx="650">0.064262</cx:pt>
          <cx:pt idx="651">0.10251399999999999</cx:pt>
          <cx:pt idx="652">0.098003999999999994</cx:pt>
          <cx:pt idx="653">0.14396300000000001</cx:pt>
          <cx:pt idx="654">0.10251399999999999</cx:pt>
          <cx:pt idx="655">0.35892499999999999</cx:pt>
          <cx:pt idx="656">0.10251399999999999</cx:pt>
          <cx:pt idx="657">0.098539000000000002</cx:pt>
          <cx:pt idx="658">0.098544000000000007</cx:pt>
          <cx:pt idx="659">0.098542000000000005</cx:pt>
          <cx:pt idx="660">0.21166699999999999</cx:pt>
          <cx:pt idx="661">0.070680999999999994</cx:pt>
          <cx:pt idx="662">0.17027100000000001</cx:pt>
          <cx:pt idx="663">0.14396600000000001</cx:pt>
          <cx:pt idx="664">0.051808</cx:pt>
          <cx:pt idx="665">0.060707999999999998</cx:pt>
          <cx:pt idx="666">0.098527000000000003</cx:pt>
          <cx:pt idx="667">0.10251300000000001</cx:pt>
          <cx:pt idx="668">0.10251399999999999</cx:pt>
          <cx:pt idx="669">0.074232000000000006</cx:pt>
          <cx:pt idx="670">0.098565</cx:pt>
          <cx:pt idx="671">0.102517</cx:pt>
          <cx:pt idx="672">0.064153000000000002</cx:pt>
          <cx:pt idx="673">0.10251300000000001</cx:pt>
          <cx:pt idx="674">0.21143500000000001</cx:pt>
          <cx:pt idx="675">0.17372000000000001</cx:pt>
          <cx:pt idx="676">0.15631999999999999</cx:pt>
          <cx:pt idx="677">0.17030100000000001</cx:pt>
          <cx:pt idx="678">0.098543000000000006</cx:pt>
          <cx:pt idx="679">0.098540000000000003</cx:pt>
          <cx:pt idx="680">0.064411999999999997</cx:pt>
          <cx:pt idx="681">0.064440999999999998</cx:pt>
          <cx:pt idx="682">0.17030200000000001</cx:pt>
          <cx:pt idx="683">0.098446000000000006</cx:pt>
          <cx:pt idx="684">0.060039000000000002</cx:pt>
          <cx:pt idx="685">0.16295999999999999</cx:pt>
          <cx:pt idx="686">0.052908999999999998</cx:pt>
          <cx:pt idx="687">0.27093099999999998</cx:pt>
          <cx:pt idx="688">0.052904</cx:pt>
          <cx:pt idx="689">0.052930999999999999</cx:pt>
          <cx:pt idx="690">0.052914999999999997</cx:pt>
          <cx:pt idx="691">0.053012999999999998</cx:pt>
          <cx:pt idx="692">0.052942000000000003</cx:pt>
          <cx:pt idx="693">0.052920000000000002</cx:pt>
          <cx:pt idx="694">0.052949000000000003</cx:pt>
          <cx:pt idx="695">0.052953</cx:pt>
          <cx:pt idx="696">0.070712999999999998</cx:pt>
          <cx:pt idx="697">0.098538000000000001</cx:pt>
          <cx:pt idx="698">0.14825099999999999</cx:pt>
          <cx:pt idx="699">0.102517</cx:pt>
          <cx:pt idx="700">0.16198499999999999</cx:pt>
          <cx:pt idx="701">0.199544</cx:pt>
          <cx:pt idx="702">0.098447999999999994</cx:pt>
          <cx:pt idx="703">0.064399999999999999</cx:pt>
          <cx:pt idx="704">0.17030200000000001</cx:pt>
          <cx:pt idx="705">0.132412</cx:pt>
          <cx:pt idx="706">0.15862999999999999</cx:pt>
          <cx:pt idx="707">0.102517</cx:pt>
          <cx:pt idx="708">0.098309999999999995</cx:pt>
          <cx:pt idx="709">0.064383999999999997</cx:pt>
          <cx:pt idx="710">0.20280400000000001</cx:pt>
          <cx:pt idx="711">0.070677000000000004</cx:pt>
          <cx:pt idx="712">0.224385</cx:pt>
          <cx:pt idx="713">0.24915100000000001</cx:pt>
          <cx:pt idx="714">0.060289000000000002</cx:pt>
          <cx:pt idx="715">0.060696</cx:pt>
          <cx:pt idx="716">0.26306299999999999</cx:pt>
          <cx:pt idx="717">0.089902999999999997</cx:pt>
          <cx:pt idx="718">0.089949000000000001</cx:pt>
          <cx:pt idx="719">0.15767300000000001</cx:pt>
          <cx:pt idx="720">0.14396500000000001</cx:pt>
          <cx:pt idx="721">0.098539000000000002</cx:pt>
          <cx:pt idx="722">0.13933499999999999</cx:pt>
          <cx:pt idx="723">0.070682999999999996</cx:pt>
          <cx:pt idx="724">0.095683000000000004</cx:pt>
          <cx:pt idx="725">0.098559999999999995</cx:pt>
          <cx:pt idx="726">0.34866900000000001</cx:pt>
          <cx:pt idx="727">0.34866999999999998</cx:pt>
          <cx:pt idx="728">0.098485000000000003</cx:pt>
          <cx:pt idx="729">0.10251399999999999</cx:pt>
          <cx:pt idx="730">0.052919000000000001</cx:pt>
          <cx:pt idx="731">0.102515</cx:pt>
          <cx:pt idx="732">0.10251300000000001</cx:pt>
          <cx:pt idx="733">0.14066500000000001</cx:pt>
          <cx:pt idx="734">0.098544999999999994</cx:pt>
          <cx:pt idx="735">0.156358</cx:pt>
          <cx:pt idx="736">0.16198399999999999</cx:pt>
          <cx:pt idx="737">0.070680000000000007</cx:pt>
          <cx:pt idx="738">0.273455</cx:pt>
          <cx:pt idx="739">0.17030400000000001</cx:pt>
          <cx:pt idx="740">0.16198599999999999</cx:pt>
          <cx:pt idx="741">0.098544999999999994</cx:pt>
          <cx:pt idx="742">0.342136</cx:pt>
          <cx:pt idx="743">0.098560999999999996</cx:pt>
          <cx:pt idx="744">0.064411999999999997</cx:pt>
          <cx:pt idx="745">0.070677000000000004</cx:pt>
          <cx:pt idx="746">0.17030200000000001</cx:pt>
          <cx:pt idx="747">0.064404000000000003</cx:pt>
          <cx:pt idx="748">0.063916000000000001</cx:pt>
          <cx:pt idx="749">0.098250000000000004</cx:pt>
          <cx:pt idx="750">0.10251200000000001</cx:pt>
          <cx:pt idx="751">0.49928299999999998</cx:pt>
          <cx:pt idx="752">0.090372999999999995</cx:pt>
          <cx:pt idx="753">0.14396300000000001</cx:pt>
          <cx:pt idx="754">0.17030300000000001</cx:pt>
          <cx:pt idx="755">0.064411999999999997</cx:pt>
          <cx:pt idx="756">0.098543000000000006</cx:pt>
          <cx:pt idx="757">0.17030300000000001</cx:pt>
          <cx:pt idx="758">0.098526000000000002</cx:pt>
          <cx:pt idx="759">0.098410999999999998</cx:pt>
          <cx:pt idx="760">0.098539000000000002</cx:pt>
          <cx:pt idx="761">0.098410999999999998</cx:pt>
          <cx:pt idx="762">0.35023300000000002</cx:pt>
          <cx:pt idx="763">0.098376000000000005</cx:pt>
          <cx:pt idx="764">0.34060699999999999</cx:pt>
          <cx:pt idx="765">0.17030500000000001</cx:pt>
          <cx:pt idx="766">0.33324900000000002</cx:pt>
          <cx:pt idx="767">0.13930300000000001</cx:pt>
          <cx:pt idx="768">0.098544999999999994</cx:pt>
          <cx:pt idx="769">0.098566000000000001</cx:pt>
          <cx:pt idx="770">0.052906000000000002</cx:pt>
          <cx:pt idx="771">0.064111000000000001</cx:pt>
          <cx:pt idx="772">0.098526000000000002</cx:pt>
          <cx:pt idx="773">0.16198899999999999</cx:pt>
          <cx:pt idx="774">0.064401</cx:pt>
          <cx:pt idx="775">0.17030200000000001</cx:pt>
          <cx:pt idx="776">0.098542000000000005</cx:pt>
          <cx:pt idx="777">0.15310499999999999</cx:pt>
          <cx:pt idx="778">0.098542000000000005</cx:pt>
          <cx:pt idx="779">0.074538999999999994</cx:pt>
          <cx:pt idx="780">0.16198499999999999</cx:pt>
          <cx:pt idx="781">0.052884</cx:pt>
          <cx:pt idx="782">0.070680000000000007</cx:pt>
          <cx:pt idx="783">0.060696</cx:pt>
          <cx:pt idx="784">0.16207199999999999</cx:pt>
          <cx:pt idx="785">0.15863099999999999</cx:pt>
          <cx:pt idx="786">0.102517</cx:pt>
          <cx:pt idx="787">0.098413</cx:pt>
          <cx:pt idx="788">0.102516</cx:pt>
          <cx:pt idx="789">0.098488000000000006</cx:pt>
          <cx:pt idx="790">0.067478999999999997</cx:pt>
          <cx:pt idx="791">0.170294</cx:pt>
          <cx:pt idx="792">0.170294</cx:pt>
          <cx:pt idx="793">0.15310399999999999</cx:pt>
          <cx:pt idx="794">0.10251399999999999</cx:pt>
          <cx:pt idx="795">0.13935500000000001</cx:pt>
          <cx:pt idx="796">0.052939</cx:pt>
          <cx:pt idx="797">0.170316</cx:pt>
          <cx:pt idx="798">0.16198699999999999</cx:pt>
          <cx:pt idx="799">0.098544000000000007</cx:pt>
          <cx:pt idx="800">0.16198799999999999</cx:pt>
          <cx:pt idx="801">0.098566000000000001</cx:pt>
          <cx:pt idx="802">0.10251399999999999</cx:pt>
          <cx:pt idx="803">0.16198599999999999</cx:pt>
          <cx:pt idx="804">0.070677000000000004</cx:pt>
          <cx:pt idx="805">0.20222300000000001</cx:pt>
          <cx:pt idx="806">0.064381999999999995</cx:pt>
          <cx:pt idx="807">0.098544000000000007</cx:pt>
          <cx:pt idx="808">0.098526000000000002</cx:pt>
          <cx:pt idx="809">0.098541000000000004</cx:pt>
          <cx:pt idx="810">0.098008999999999999</cx:pt>
          <cx:pt idx="811">0.13933499999999999</cx:pt>
          <cx:pt idx="812">0.098545999999999995</cx:pt>
          <cx:pt idx="813">0.064438999999999996</cx:pt>
          <cx:pt idx="814">0.098344000000000001</cx:pt>
          <cx:pt idx="815">0.17030400000000001</cx:pt>
          <cx:pt idx="816">0.14396400000000001</cx:pt>
          <cx:pt idx="817">0.14241999999999999</cx:pt>
          <cx:pt idx="818">0.098545999999999995</cx:pt>
          <cx:pt idx="819">0.098129999999999995</cx:pt>
          <cx:pt idx="820">0.081060999999999994</cx:pt>
          <cx:pt idx="821">0.17030400000000001</cx:pt>
          <cx:pt idx="822">0.102517</cx:pt>
          <cx:pt idx="823">0.142424</cx:pt>
          <cx:pt idx="824">0.102517</cx:pt>
          <cx:pt idx="825">0.064399999999999999</cx:pt>
          <cx:pt idx="826">0.14242199999999999</cx:pt>
          <cx:pt idx="827">0.098541000000000004</cx:pt>
          <cx:pt idx="828">0.098486000000000004</cx:pt>
          <cx:pt idx="829">0.098546999999999996</cx:pt>
          <cx:pt idx="830">0.098541000000000004</cx:pt>
          <cx:pt idx="831">0.070678000000000005</cx:pt>
          <cx:pt idx="832">0.16199</cx:pt>
          <cx:pt idx="833">0.102518</cx:pt>
          <cx:pt idx="834">0.219942</cx:pt>
          <cx:pt idx="835">0.102631</cx:pt>
          <cx:pt idx="836">0.161972</cx:pt>
          <cx:pt idx="837">0.17030400000000001</cx:pt>
          <cx:pt idx="838">0.070683999999999997</cx:pt>
          <cx:pt idx="839">0.098540000000000003</cx:pt>
          <cx:pt idx="840">0.070683999999999997</cx:pt>
          <cx:pt idx="841">0.102517</cx:pt>
          <cx:pt idx="842">0.15310099999999999</cx:pt>
          <cx:pt idx="843">0.098546999999999996</cx:pt>
          <cx:pt idx="844">0.17030500000000001</cx:pt>
          <cx:pt idx="845">0.064406000000000005</cx:pt>
          <cx:pt idx="846">0.16198799999999999</cx:pt>
          <cx:pt idx="847">0.067484000000000002</cx:pt>
          <cx:pt idx="848">0.17030000000000001</cx:pt>
          <cx:pt idx="849">0.098222000000000004</cx:pt>
          <cx:pt idx="850">0.17030500000000001</cx:pt>
          <cx:pt idx="851">0.098527000000000003</cx:pt>
          <cx:pt idx="852">0.34867100000000001</cx:pt>
          <cx:pt idx="853">0.53352999999999995</cx:pt>
          <cx:pt idx="854">0.170316</cx:pt>
          <cx:pt idx="855">0.098541000000000004</cx:pt>
          <cx:pt idx="856">0.070670999999999998</cx:pt>
          <cx:pt idx="857">0.10251300000000001</cx:pt>
          <cx:pt idx="858">0.17030300000000001</cx:pt>
          <cx:pt idx="859">0.10251399999999999</cx:pt>
          <cx:pt idx="860">0.064408000000000007</cx:pt>
          <cx:pt idx="861">0.067509</cx:pt>
          <cx:pt idx="862">0.063630999999999993</cx:pt>
          <cx:pt idx="863">0.064398999999999998</cx:pt>
          <cx:pt idx="864">0.060295000000000001</cx:pt>
          <cx:pt idx="865">0.17029900000000001</cx:pt>
          <cx:pt idx="866">0.17030400000000001</cx:pt>
          <cx:pt idx="867">0.098545999999999995</cx:pt>
          <cx:pt idx="868">0.098541000000000004</cx:pt>
          <cx:pt idx="869">0.20222200000000001</cx:pt>
          <cx:pt idx="870">0.098565</cx:pt>
          <cx:pt idx="871">0.17030100000000001</cx:pt>
          <cx:pt idx="872">0.14396200000000001</cx:pt>
          <cx:pt idx="873">0.090376999999999999</cx:pt>
          <cx:pt idx="874">0.33176</cx:pt>
          <cx:pt idx="875">0.052486999999999999</cx:pt>
          <cx:pt idx="876">0.098542000000000005</cx:pt>
          <cx:pt idx="877">0.098486000000000004</cx:pt>
          <cx:pt idx="878">0.052895999999999999</cx:pt>
          <cx:pt idx="879">0.098525000000000001</cx:pt>
          <cx:pt idx="880">0.161998</cx:pt>
          <cx:pt idx="881">0.20221900000000001</cx:pt>
          <cx:pt idx="882">0.098527000000000003</cx:pt>
          <cx:pt idx="883">0.098541000000000004</cx:pt>
          <cx:pt idx="884">0.102516</cx:pt>
          <cx:pt idx="885">0.098526000000000002</cx:pt>
          <cx:pt idx="886">0.052735999999999998</cx:pt>
          <cx:pt idx="887">0.098485000000000003</cx:pt>
          <cx:pt idx="888">0.064399999999999999</cx:pt>
          <cx:pt idx="889">0.098525000000000001</cx:pt>
          <cx:pt idx="890">0.098447999999999994</cx:pt>
          <cx:pt idx="891">0.098544000000000007</cx:pt>
          <cx:pt idx="892">0.17030200000000001</cx:pt>
          <cx:pt idx="893">0.074958999999999998</cx:pt>
          <cx:pt idx="894">0.17030400000000001</cx:pt>
          <cx:pt idx="895">0.098540000000000003</cx:pt>
          <cx:pt idx="896">0.170316</cx:pt>
          <cx:pt idx="897">0.102516</cx:pt>
          <cx:pt idx="898">0.098541000000000004</cx:pt>
          <cx:pt idx="899">0.064447000000000004</cx:pt>
          <cx:pt idx="900">0.15310299999999999</cx:pt>
          <cx:pt idx="901">0.059459999999999999</cx:pt>
          <cx:pt idx="902">0.170317</cx:pt>
          <cx:pt idx="903">0.170317</cx:pt>
          <cx:pt idx="904">0.098221000000000003</cx:pt>
          <cx:pt idx="905">0.102516</cx:pt>
          <cx:pt idx="906">0.17030400000000001</cx:pt>
          <cx:pt idx="907">0.13245899999999999</cx:pt>
          <cx:pt idx="908">0.090379000000000001</cx:pt>
          <cx:pt idx="909">0.102515</cx:pt>
          <cx:pt idx="910">0.098545999999999995</cx:pt>
          <cx:pt idx="911">0.098543000000000006</cx:pt>
          <cx:pt idx="912">0.098539000000000002</cx:pt>
          <cx:pt idx="913">0.070684999999999998</cx:pt>
          <cx:pt idx="914">0.098546999999999996</cx:pt>
          <cx:pt idx="915">0.067473000000000005</cx:pt>
          <cx:pt idx="916">0.31830900000000001</cx:pt>
          <cx:pt idx="917">0.31830900000000001</cx:pt>
          <cx:pt idx="918">0.17030500000000001</cx:pt>
          <cx:pt idx="919">0.34662700000000002</cx:pt>
          <cx:pt idx="920">0.064401</cx:pt>
          <cx:pt idx="921">0.151419</cx:pt>
          <cx:pt idx="922">0.098546999999999996</cx:pt>
          <cx:pt idx="923">0.24997800000000001</cx:pt>
          <cx:pt idx="924">0.064047999999999994</cx:pt>
          <cx:pt idx="925">0.16198599999999999</cx:pt>
          <cx:pt idx="926">0.098538000000000001</cx:pt>
          <cx:pt idx="927">0.098561999999999997</cx:pt>
          <cx:pt idx="928">0.102515</cx:pt>
          <cx:pt idx="929">0.098486000000000004</cx:pt>
          <cx:pt idx="930">0.074224999999999999</cx:pt>
          <cx:pt idx="931">0.064408999999999994</cx:pt>
          <cx:pt idx="932">0.098545999999999995</cx:pt>
          <cx:pt idx="933">0.37054199999999998</cx:pt>
          <cx:pt idx="934">0.20277899999999999</cx:pt>
          <cx:pt idx="935">0.098544000000000007</cx:pt>
          <cx:pt idx="936">0.15307200000000001</cx:pt>
          <cx:pt idx="937">0.070670999999999998</cx:pt>
          <cx:pt idx="938">0.16198899999999999</cx:pt>
          <cx:pt idx="939">0.165711</cx:pt>
          <cx:pt idx="940">0.18238299999999999</cx:pt>
          <cx:pt idx="941">0.070682999999999996</cx:pt>
          <cx:pt idx="942">0.17030400000000001</cx:pt>
          <cx:pt idx="943">0.20469499999999999</cx:pt>
          <cx:pt idx="944">0.070680999999999994</cx:pt>
          <cx:pt idx="945">0.102517</cx:pt>
          <cx:pt idx="946">0.098543000000000006</cx:pt>
          <cx:pt idx="947">0.098546999999999996</cx:pt>
          <cx:pt idx="948">0.156223</cx:pt>
          <cx:pt idx="949">0.24917</cx:pt>
          <cx:pt idx="950">0.16198499999999999</cx:pt>
          <cx:pt idx="951">0.17030400000000001</cx:pt>
          <cx:pt idx="952">0.10251399999999999</cx:pt>
          <cx:pt idx="953">0.102516</cx:pt>
          <cx:pt idx="954">0.102517</cx:pt>
          <cx:pt idx="955">0.098544000000000007</cx:pt>
          <cx:pt idx="956">0.17025000000000001</cx:pt>
          <cx:pt idx="957">0.102517</cx:pt>
          <cx:pt idx="958">0.102518</cx:pt>
          <cx:pt idx="959">0.21972900000000001</cx:pt>
          <cx:pt idx="960">0.17030400000000001</cx:pt>
          <cx:pt idx="961">0.098537</cx:pt>
          <cx:pt idx="962">0.14241999999999999</cx:pt>
          <cx:pt idx="963">0.162023</cx:pt>
          <cx:pt idx="964">0.11681999999999999</cx:pt>
          <cx:pt idx="965">0.064403000000000002</cx:pt>
          <cx:pt idx="966">0.052906000000000002</cx:pt>
          <cx:pt idx="967">0.14396300000000001</cx:pt>
          <cx:pt idx="968">0.16198399999999999</cx:pt>
          <cx:pt idx="969">0.20418800000000001</cx:pt>
          <cx:pt idx="970">0.19673199999999999</cx:pt>
          <cx:pt idx="971">0.158632</cx:pt>
          <cx:pt idx="972">0.098544999999999994</cx:pt>
          <cx:pt idx="973">0.19950699999999999</cx:pt>
          <cx:pt idx="974">0.14396800000000001</cx:pt>
          <cx:pt idx="975">0.10251200000000001</cx:pt>
          <cx:pt idx="976">0.070682999999999996</cx:pt>
          <cx:pt idx="977">0.102515</cx:pt>
          <cx:pt idx="978">0.17030400000000001</cx:pt>
          <cx:pt idx="979">0.16198799999999999</cx:pt>
          <cx:pt idx="980">0.102515</cx:pt>
          <cx:pt idx="981">0.102511</cx:pt>
          <cx:pt idx="982">0.102515</cx:pt>
          <cx:pt idx="983">0.098544999999999994</cx:pt>
          <cx:pt idx="984">0.10251399999999999</cx:pt>
          <cx:pt idx="985">0.064412999999999998</cx:pt>
          <cx:pt idx="986">0.060703</cx:pt>
          <cx:pt idx="987">0.15863099999999999</cx:pt>
          <cx:pt idx="988">0.090375999999999998</cx:pt>
          <cx:pt idx="989">0.174122</cx:pt>
          <cx:pt idx="990">0.10426299999999999</cx:pt>
          <cx:pt idx="991">0.196718</cx:pt>
          <cx:pt idx="992">0.36599399999999999</cx:pt>
          <cx:pt idx="993">0.17030200000000001</cx:pt>
          <cx:pt idx="994">0.21715499999999999</cx:pt>
          <cx:pt idx="995">0.060699999999999997</cx:pt>
          <cx:pt idx="996">0.21457200000000001</cx:pt>
          <cx:pt idx="997">0.152864</cx:pt>
          <cx:pt idx="998">0.17029900000000001</cx:pt>
          <cx:pt idx="999">0.18926399999999999</cx:pt>
          <cx:pt idx="1000">0.074888999999999997</cx:pt>
          <cx:pt idx="1001">0.074838000000000002</cx:pt>
          <cx:pt idx="1002">0.052884</cx:pt>
          <cx:pt idx="1003">0.102509</cx:pt>
          <cx:pt idx="1004">0.098538000000000001</cx:pt>
          <cx:pt idx="1005">0.067748000000000003</cx:pt>
          <cx:pt idx="1006">0.098545999999999995</cx:pt>
          <cx:pt idx="1007">0.064409999999999995</cx:pt>
          <cx:pt idx="1008">0.060692999999999997</cx:pt>
          <cx:pt idx="1009">0.10251300000000001</cx:pt>
          <cx:pt idx="1010">0.10251200000000001</cx:pt>
          <cx:pt idx="1011">0.14396700000000001</cx:pt>
          <cx:pt idx="1012">0.14241899999999999</cx:pt>
          <cx:pt idx="1013">0.098544999999999994</cx:pt>
          <cx:pt idx="1014">0.139347</cx:pt>
          <cx:pt idx="1015">0.098449999999999996</cx:pt>
          <cx:pt idx="1016">0.13933799999999999</cx:pt>
          <cx:pt idx="1017">0.064264000000000002</cx:pt>
          <cx:pt idx="1018">0.19672400000000001</cx:pt>
          <cx:pt idx="1019">0.156247</cx:pt>
          <cx:pt idx="1020">0.142426</cx:pt>
          <cx:pt idx="1021">0.10251200000000001</cx:pt>
          <cx:pt idx="1022">0.067493999999999998</cx:pt>
          <cx:pt idx="1023">0.28419</cx:pt>
          <cx:pt idx="1024">0.17030300000000001</cx:pt>
          <cx:pt idx="1025">0.064099000000000003</cx:pt>
          <cx:pt idx="1026">0.34060000000000001</cx:pt>
          <cx:pt idx="1027">0.16198899999999999</cx:pt>
          <cx:pt idx="1028">0.070679000000000006</cx:pt>
          <cx:pt idx="1029">0.052879000000000002</cx:pt>
          <cx:pt idx="1030">0.098488000000000006</cx:pt>
          <cx:pt idx="1031">0.064382999999999996</cx:pt>
          <cx:pt idx="1032">0.070699999999999999</cx:pt>
          <cx:pt idx="1033">0.098542000000000005</cx:pt>
          <cx:pt idx="1034">0.22686600000000001</cx:pt>
          <cx:pt idx="1035">0.098538000000000001</cx:pt>
          <cx:pt idx="1036">0.20222399999999999</cx:pt>
          <cx:pt idx="1037">0.081004000000000007</cx:pt>
          <cx:pt idx="1038">0.13934099999999999</cx:pt>
          <cx:pt idx="1039">0.26569599999999999</cx:pt>
          <cx:pt idx="1040">0.098545999999999995</cx:pt>
          <cx:pt idx="1041">0.060694999999999999</cx:pt>
          <cx:pt idx="1042">0.142425</cx:pt>
          <cx:pt idx="1043">0.13933599999999999</cx:pt>
          <cx:pt idx="1044">0.14242299999999999</cx:pt>
          <cx:pt idx="1045">0.098447000000000007</cx:pt>
          <cx:pt idx="1046">0.17030300000000001</cx:pt>
          <cx:pt idx="1047">0.234485</cx:pt>
          <cx:pt idx="1048">0.098540000000000003</cx:pt>
          <cx:pt idx="1049">0.098172999999999996</cx:pt>
          <cx:pt idx="1050">0.10252</cx:pt>
          <cx:pt idx="1051">0.170293</cx:pt>
          <cx:pt idx="1052">0.170293</cx:pt>
          <cx:pt idx="1053">0.098544999999999994</cx:pt>
          <cx:pt idx="1054">0.20222300000000001</cx:pt>
          <cx:pt idx="1055">0.20222000000000001</cx:pt>
          <cx:pt idx="1056">0.098528000000000004</cx:pt>
          <cx:pt idx="1057">0.157834</cx:pt>
          <cx:pt idx="1058">0.098375000000000004</cx:pt>
          <cx:pt idx="1059">0.16198599999999999</cx:pt>
          <cx:pt idx="1060">0.060692999999999997</cx:pt>
          <cx:pt idx="1061">0.064588999999999994</cx:pt>
          <cx:pt idx="1062">0.25447900000000001</cx:pt>
          <cx:pt idx="1063">0.191748</cx:pt>
          <cx:pt idx="1064">0.16198899999999999</cx:pt>
          <cx:pt idx="1065">0.15862899999999999</cx:pt>
          <cx:pt idx="1066">0.102515</cx:pt>
          <cx:pt idx="1067">0.14396800000000001</cx:pt>
          <cx:pt idx="1068">0.102516</cx:pt>
          <cx:pt idx="1069">0.121225</cx:pt>
          <cx:pt idx="1070">0.17030200000000001</cx:pt>
          <cx:pt idx="1071">0.052884</cx:pt>
          <cx:pt idx="1072">0.14416499999999999</cx:pt>
          <cx:pt idx="1073">0.170318</cx:pt>
          <cx:pt idx="1074">0.064411999999999997</cx:pt>
          <cx:pt idx="1075">0.098488999999999993</cx:pt>
          <cx:pt idx="1076">0.17030300000000001</cx:pt>
          <cx:pt idx="1077">0.102515</cx:pt>
          <cx:pt idx="1078">0.102517</cx:pt>
          <cx:pt idx="1079">0.34059899999999999</cx:pt>
          <cx:pt idx="1080">0.098545999999999995</cx:pt>
          <cx:pt idx="1081">0.157835</cx:pt>
          <cx:pt idx="1082">0.098527000000000003</cx:pt>
          <cx:pt idx="1083">0.098484000000000002</cx:pt>
          <cx:pt idx="1084">0.070693000000000006</cx:pt>
          <cx:pt idx="1085">0.16198799999999999</cx:pt>
          <cx:pt idx="1086">0.070679000000000006</cx:pt>
          <cx:pt idx="1087">0.098545999999999995</cx:pt>
          <cx:pt idx="1088">0.102517</cx:pt>
          <cx:pt idx="1089">0.11704199999999999</cx:pt>
          <cx:pt idx="1090">0.098169999999999993</cx:pt>
          <cx:pt idx="1091">0.121226</cx:pt>
          <cx:pt idx="1092">0.15862899999999999</cx:pt>
          <cx:pt idx="1093">0.16198699999999999</cx:pt>
          <cx:pt idx="1094">0.060303000000000002</cx:pt>
          <cx:pt idx="1095">0.090368000000000004</cx:pt>
          <cx:pt idx="1096">0.170317</cx:pt>
          <cx:pt idx="1097">0.102511</cx:pt>
          <cx:pt idx="1098">0.098540000000000003</cx:pt>
          <cx:pt idx="1099">0.17031199999999999</cx:pt>
          <cx:pt idx="1100">0.15310599999999999</cx:pt>
          <cx:pt idx="1101">0.102518</cx:pt>
          <cx:pt idx="1102">0.064401</cx:pt>
          <cx:pt idx="1103">0.157831</cx:pt>
          <cx:pt idx="1104">0.090378</cx:pt>
          <cx:pt idx="1105">0.070671999999999999</cx:pt>
          <cx:pt idx="1106">0.064412999999999998</cx:pt>
          <cx:pt idx="1107">0.17030200000000001</cx:pt>
          <cx:pt idx="1108">0.102509</cx:pt>
          <cx:pt idx="1109">0.081002000000000005</cx:pt>
          <cx:pt idx="1110">0.098373000000000002</cx:pt>
          <cx:pt idx="1111">0.063627000000000003</cx:pt>
          <cx:pt idx="1112">0.098225000000000007</cx:pt>
          <cx:pt idx="1113">0.102517</cx:pt>
          <cx:pt idx="1114">0.10251399999999999</cx:pt>
          <cx:pt idx="1115">0.23109399999999999</cx:pt>
          <cx:pt idx="1116">0.102517</cx:pt>
          <cx:pt idx="1117">0.098545999999999995</cx:pt>
          <cx:pt idx="1118">0.14960599999999999</cx:pt>
          <cx:pt idx="1119">0.17027100000000001</cx:pt>
          <cx:pt idx="1120">0.15310000000000001</cx:pt>
          <cx:pt idx="1121">0.052176</cx:pt>
          <cx:pt idx="1122">0.064257999999999996</cx:pt>
          <cx:pt idx="1123">0.17030300000000001</cx:pt>
          <cx:pt idx="1124">0.071035000000000001</cx:pt>
          <cx:pt idx="1125">0.098539000000000002</cx:pt>
          <cx:pt idx="1126">0.10251300000000001</cx:pt>
          <cx:pt idx="1127">0.14966499999999999</cx:pt>
          <cx:pt idx="1128">0.23830299999999999</cx:pt>
          <cx:pt idx="1129">0.10251399999999999</cx:pt>
          <cx:pt idx="1130">0.10251</cx:pt>
          <cx:pt idx="1131">0.070681999999999995</cx:pt>
          <cx:pt idx="1132">0.064401</cx:pt>
          <cx:pt idx="1133">0.15310499999999999</cx:pt>
          <cx:pt idx="1134">0.16198899999999999</cx:pt>
          <cx:pt idx="1135">0.17030300000000001</cx:pt>
          <cx:pt idx="1136">0.102516</cx:pt>
          <cx:pt idx="1137">0.070680000000000007</cx:pt>
          <cx:pt idx="1138">0.15310699999999999</cx:pt>
          <cx:pt idx="1139">0.14885000000000001</cx:pt>
          <cx:pt idx="1140">0.098544999999999994</cx:pt>
          <cx:pt idx="1141">0.059796000000000002</cx:pt>
          <cx:pt idx="1142">0.060165000000000003</cx:pt>
          <cx:pt idx="1143">0.060226000000000002</cx:pt>
          <cx:pt idx="1144">0.060226000000000002</cx:pt>
          <cx:pt idx="1145">0.102508</cx:pt>
          <cx:pt idx="1146">0.16198899999999999</cx:pt>
          <cx:pt idx="1147">0.060697000000000001</cx:pt>
          <cx:pt idx="1148">0.098488000000000006</cx:pt>
          <cx:pt idx="1149">0.081000000000000003</cx:pt>
          <cx:pt idx="1150">0.098487000000000005</cx:pt>
          <cx:pt idx="1151">0.060703</cx:pt>
          <cx:pt idx="1152">0.158632</cx:pt>
          <cx:pt idx="1153">0.10251300000000001</cx:pt>
          <cx:pt idx="1154">0.1043</cx:pt>
          <cx:pt idx="1155">0.070679000000000006</cx:pt>
          <cx:pt idx="1156">0.068186999999999998</cx:pt>
          <cx:pt idx="1157">0.102544</cx:pt>
          <cx:pt idx="1158">0.070715</cx:pt>
          <cx:pt idx="1159">0.098526000000000002</cx:pt>
          <cx:pt idx="1160">0.10251300000000001</cx:pt>
          <cx:pt idx="1161">0.17025000000000001</cx:pt>
          <cx:pt idx="1162">0.10251300000000001</cx:pt>
          <cx:pt idx="1163">0.103259</cx:pt>
          <cx:pt idx="1164">0.10253</cx:pt>
          <cx:pt idx="1165">0.102557</cx:pt>
          <cx:pt idx="1166">0.102579</cx:pt>
          <cx:pt idx="1167">0.102535</cx:pt>
          <cx:pt idx="1168">0.098545999999999995</cx:pt>
          <cx:pt idx="1169">0.16577700000000001</cx:pt>
          <cx:pt idx="1170">0.16314200000000001</cx:pt>
          <cx:pt idx="1171">0.16198699999999999</cx:pt>
          <cx:pt idx="1172">0.16198899999999999</cx:pt>
          <cx:pt idx="1173">0.16198699999999999</cx:pt>
          <cx:pt idx="1174">0.16198799999999999</cx:pt>
          <cx:pt idx="1175">0.102515</cx:pt>
          <cx:pt idx="1176">0.13933799999999999</cx:pt>
          <cx:pt idx="1177">0.14396300000000001</cx:pt>
          <cx:pt idx="1178">0.20910200000000001</cx:pt>
          <cx:pt idx="1179">0.14966499999999999</cx:pt>
          <cx:pt idx="1180">0.209285</cx:pt>
          <cx:pt idx="1181">0.16200000000000001</cx:pt>
          <cx:pt idx="1182">0.070675000000000002</cx:pt>
          <cx:pt idx="1183">0.16198699999999999</cx:pt>
          <cx:pt idx="1184">0.060701999999999999</cx:pt>
          <cx:pt idx="1185">0.102517</cx:pt>
          <cx:pt idx="1186">0.20910400000000001</cx:pt>
          <cx:pt idx="1187">0.060311999999999998</cx:pt>
          <cx:pt idx="1188">0.074954000000000007</cx:pt>
          <cx:pt idx="1189">0.16198799999999999</cx:pt>
          <cx:pt idx="1190">0.23561399999999999</cx:pt>
          <cx:pt idx="1191">0.074966000000000005</cx:pt>
          <cx:pt idx="1192">0.061635000000000002</cx:pt>
          <cx:pt idx="1193">0.17030300000000001</cx:pt>
          <cx:pt idx="1194">0.102516</cx:pt>
          <cx:pt idx="1195">0.098312999999999998</cx:pt>
          <cx:pt idx="1196">0.14396800000000001</cx:pt>
          <cx:pt idx="1197">0.098527000000000003</cx:pt>
          <cx:pt idx="1198">0.081050999999999998</cx:pt>
          <cx:pt idx="1199">0.060877000000000001</cx:pt>
          <cx:pt idx="1200">0.20910400000000001</cx:pt>
          <cx:pt idx="1201">0.098487000000000005</cx:pt>
          <cx:pt idx="1202">0.27345599999999998</cx:pt>
          <cx:pt idx="1203">0.098586999999999994</cx:pt>
          <cx:pt idx="1204">0.064096</cx:pt>
          <cx:pt idx="1205">0.169985</cx:pt>
          <cx:pt idx="1206">0.070671999999999999</cx:pt>
          <cx:pt idx="1207">0.064397999999999997</cx:pt>
          <cx:pt idx="1208">0.16198699999999999</cx:pt>
          <cx:pt idx="1209">0.17030000000000001</cx:pt>
          <cx:pt idx="1210">0.070702000000000001</cx:pt>
          <cx:pt idx="1211">0.098542000000000005</cx:pt>
          <cx:pt idx="1212">0.156308</cx:pt>
          <cx:pt idx="1213">0.102518</cx:pt>
          <cx:pt idx="1214">0.070679000000000006</cx:pt>
          <cx:pt idx="1215">0.064408999999999994</cx:pt>
          <cx:pt idx="1216">0.098544999999999994</cx:pt>
          <cx:pt idx="1217">0.42186600000000002</cx:pt>
          <cx:pt idx="1218">0.098544999999999994</cx:pt>
          <cx:pt idx="1219">0.067473000000000005</cx:pt>
          <cx:pt idx="1220">0.170293</cx:pt>
          <cx:pt idx="1221">0.098566000000000001</cx:pt>
          <cx:pt idx="1222">0.102517</cx:pt>
          <cx:pt idx="1223">0.098538000000000001</cx:pt>
          <cx:pt idx="1224">0.060691000000000002</cx:pt>
          <cx:pt idx="1225">0.34212900000000002</cx:pt>
          <cx:pt idx="1226">0.102533</cx:pt>
          <cx:pt idx="1227">0.098560999999999996</cx:pt>
          <cx:pt idx="1228">0.10251399999999999</cx:pt>
          <cx:pt idx="1229">0.098566000000000001</cx:pt>
          <cx:pt idx="1230">0.070681999999999995</cx:pt>
          <cx:pt idx="1231">0.20222399999999999</cx:pt>
          <cx:pt idx="1232">0.16198699999999999</cx:pt>
          <cx:pt idx="1233">0.14396</cx:pt>
          <cx:pt idx="1234">0.102517</cx:pt>
          <cx:pt idx="1235">0.098544999999999994</cx:pt>
          <cx:pt idx="1236">0.060304999999999997</cx:pt>
          <cx:pt idx="1237">0.14396800000000001</cx:pt>
          <cx:pt idx="1238">0.098527000000000003</cx:pt>
          <cx:pt idx="1239">0.17029900000000001</cx:pt>
          <cx:pt idx="1240">0.098544999999999994</cx:pt>
          <cx:pt idx="1241">0.102516</cx:pt>
          <cx:pt idx="1242">0.090374999999999997</cx:pt>
          <cx:pt idx="1243">0.102515</cx:pt>
          <cx:pt idx="1244">0.098308999999999994</cx:pt>
          <cx:pt idx="1245">0.098542000000000005</cx:pt>
          <cx:pt idx="1246">0.34644999999999998</cx:pt>
          <cx:pt idx="1247">0.34884500000000002</cx:pt>
          <cx:pt idx="1248">0.098542000000000005</cx:pt>
          <cx:pt idx="1249">0.17030300000000001</cx:pt>
          <cx:pt idx="1250">0.098541000000000004</cx:pt>
          <cx:pt idx="1251">0.098528000000000004</cx:pt>
          <cx:pt idx="1252">0.064382999999999996</cx:pt>
          <cx:pt idx="1253">0.080984</cx:pt>
          <cx:pt idx="1254">0.17030400000000001</cx:pt>
          <cx:pt idx="1255">0.098380999999999996</cx:pt>
          <cx:pt idx="1256">0.064102000000000006</cx:pt>
          <cx:pt idx="1257">0.16198599999999999</cx:pt>
          <cx:pt idx="1258">0.061746000000000002</cx:pt>
          <cx:pt idx="1259">0.15862799999999999</cx:pt>
          <cx:pt idx="1260">0.152973</cx:pt>
          <cx:pt idx="1261">0.17030000000000001</cx:pt>
          <cx:pt idx="1262">0.20222100000000001</cx:pt>
          <cx:pt idx="1263">0.098544999999999994</cx:pt>
          <cx:pt idx="1264">0.064399999999999999</cx:pt>
          <cx:pt idx="1265">0.098541000000000004</cx:pt>
          <cx:pt idx="1266">0.102516</cx:pt>
          <cx:pt idx="1267">0.064155000000000004</cx:pt>
          <cx:pt idx="1268">0.080995999999999999</cx:pt>
          <cx:pt idx="1269">0.35556300000000002</cx:pt>
          <cx:pt idx="1270">0.34567399999999998</cx:pt>
          <cx:pt idx="1271">0.322656</cx:pt>
          <cx:pt idx="1272">0.35058</cx:pt>
          <cx:pt idx="1273">0.17030300000000001</cx:pt>
          <cx:pt idx="1274">0.098534999999999998</cx:pt>
          <cx:pt idx="1275">0.33804699999999999</cx:pt>
          <cx:pt idx="1276">0.098545999999999995</cx:pt>
          <cx:pt idx="1277">0.064409999999999995</cx:pt>
          <cx:pt idx="1278">0.10891000000000001</cx:pt>
          <cx:pt idx="1279">0.33807599999999999</cx:pt>
          <cx:pt idx="1280">0.15302099999999999</cx:pt>
          <cx:pt idx="1281">0.064409999999999995</cx:pt>
          <cx:pt idx="1282">0.16198799999999999</cx:pt>
          <cx:pt idx="1283">0.098488000000000006</cx:pt>
          <cx:pt idx="1284">0.25463200000000002</cx:pt>
          <cx:pt idx="1285">0.14396500000000001</cx:pt>
          <cx:pt idx="1286">0.15306800000000001</cx:pt>
          <cx:pt idx="1287">0.139291</cx:pt>
          <cx:pt idx="1288">0.10251200000000001</cx:pt>
          <cx:pt idx="1289">0.098484000000000002</cx:pt>
          <cx:pt idx="1290">0.14257700000000001</cx:pt>
          <cx:pt idx="1291">0.098546999999999996</cx:pt>
          <cx:pt idx="1292">0.102509</cx:pt>
          <cx:pt idx="1293">0.098540000000000003</cx:pt>
          <cx:pt idx="1294">0.17030100000000001</cx:pt>
          <cx:pt idx="1295">0.13933899999999999</cx:pt>
          <cx:pt idx="1296">0.10251300000000001</cx:pt>
          <cx:pt idx="1297">0.098543000000000006</cx:pt>
          <cx:pt idx="1298">0.10251399999999999</cx:pt>
          <cx:pt idx="1299">0.17030400000000001</cx:pt>
          <cx:pt idx="1300">0.098542000000000005</cx:pt>
          <cx:pt idx="1301">0.15301999999999999</cx:pt>
          <cx:pt idx="1302">0.070680999999999994</cx:pt>
          <cx:pt idx="1303">0.16198899999999999</cx:pt>
          <cx:pt idx="1304">0.17030500000000001</cx:pt>
          <cx:pt idx="1305">0.17030300000000001</cx:pt>
          <cx:pt idx="1306">0.102517</cx:pt>
          <cx:pt idx="1307">0.098544999999999994</cx:pt>
          <cx:pt idx="1308">0.19967299999999999</cx:pt>
          <cx:pt idx="1309">0.098544000000000007</cx:pt>
          <cx:pt idx="1310">0.098411999999999999</cx:pt>
          <cx:pt idx="1311">0.052880000000000003</cx:pt>
          <cx:pt idx="1312">0.14859800000000001</cx:pt>
          <cx:pt idx="1313">0.052907999999999997</cx:pt>
          <cx:pt idx="1314">0.102516</cx:pt>
          <cx:pt idx="1315">0.16198699999999999</cx:pt>
          <cx:pt idx="1316">0.15310000000000001</cx:pt>
          <cx:pt idx="1317">0.34849599999999997</cx:pt>
          <cx:pt idx="1318">0.053045000000000002</cx:pt>
          <cx:pt idx="1319">0.098537</cx:pt>
          <cx:pt idx="1320">0.060319999999999999</cx:pt>
          <cx:pt idx="1321">0.060304999999999997</cx:pt>
          <cx:pt idx="1322">0.17031099999999999</cx:pt>
          <cx:pt idx="1323">0.16198799999999999</cx:pt>
          <cx:pt idx="1324">0.098545999999999995</cx:pt>
          <cx:pt idx="1325">0.170207</cx:pt>
          <cx:pt idx="1326">0.15629499999999999</cx:pt>
          <cx:pt idx="1327">0.090376999999999999</cx:pt>
          <cx:pt idx="1328">0.16198499999999999</cx:pt>
          <cx:pt idx="1329">0.17030200000000001</cx:pt>
          <cx:pt idx="1330">0.098526000000000002</cx:pt>
          <cx:pt idx="1331">0.16198599999999999</cx:pt>
          <cx:pt idx="1332">0.052992999999999998</cx:pt>
          <cx:pt idx="1333">0.17030400000000001</cx:pt>
          <cx:pt idx="1334">0.070762000000000005</cx:pt>
          <cx:pt idx="1335">0.16198699999999999</cx:pt>
          <cx:pt idx="1336">0.20910500000000001</cx:pt>
          <cx:pt idx="1337">0.34867100000000001</cx:pt>
          <cx:pt idx="1338">0.098544999999999994</cx:pt>
          <cx:pt idx="1339">0.15629599999999999</cx:pt>
          <cx:pt idx="1340">0.17030500000000001</cx:pt>
          <cx:pt idx="1341">0.20910100000000001</cx:pt>
          <cx:pt idx="1342">0.098545999999999995</cx:pt>
          <cx:pt idx="1343">0.20910300000000001</cx:pt>
          <cx:pt idx="1344">0.070674000000000001</cx:pt>
          <cx:pt idx="1345">0.17024900000000001</cx:pt>
          <cx:pt idx="1346">0.064401</cx:pt>
          <cx:pt idx="1347">0.098340999999999998</cx:pt>
          <cx:pt idx="1348">0.059652999999999998</cx:pt>
          <cx:pt idx="1349">0.15123600000000001</cx:pt>
          <cx:pt idx="1350">0.059881999999999998</cx:pt>
          <cx:pt idx="1351">0.064324000000000006</cx:pt>
          <cx:pt idx="1352">0.14396500000000001</cx:pt>
          <cx:pt idx="1353">0.098559999999999995</cx:pt>
          <cx:pt idx="1354">0.070707000000000006</cx:pt>
          <cx:pt idx="1355">0.060703</cx:pt>
          <cx:pt idx="1356">0.102515</cx:pt>
          <cx:pt idx="1357">0.098097000000000004</cx:pt>
          <cx:pt idx="1358">0.19673399999999999</cx:pt>
          <cx:pt idx="1359">0.15862599999999999</cx:pt>
          <cx:pt idx="1360">0.102515</cx:pt>
          <cx:pt idx="1361">0.098409999999999997</cx:pt>
          <cx:pt idx="1362">0.098250000000000004</cx:pt>
          <cx:pt idx="1363">0.14396200000000001</cx:pt>
          <cx:pt idx="1364">0.16198799999999999</cx:pt>
          <cx:pt idx="1365">0.170316</cx:pt>
          <cx:pt idx="1366">0.098485000000000003</cx:pt>
          <cx:pt idx="1367">0.17013400000000001</cx:pt>
          <cx:pt idx="1368">0.156305</cx:pt>
          <cx:pt idx="1369">0.157836</cx:pt>
          <cx:pt idx="1370">0.34866999999999998</cx:pt>
          <cx:pt idx="1371">0.102515</cx:pt>
          <cx:pt idx="1372">0.090060000000000001</cx:pt>
          <cx:pt idx="1373">0.060699999999999997</cx:pt>
          <cx:pt idx="1374">0.098557000000000006</cx:pt>
          <cx:pt idx="1375">0.102511</cx:pt>
          <cx:pt idx="1376">0.153118</cx:pt>
          <cx:pt idx="1377">0.098527000000000003</cx:pt>
          <cx:pt idx="1378">0.098538000000000001</cx:pt>
          <cx:pt idx="1379">0.102509</cx:pt>
          <cx:pt idx="1380">0.098546999999999996</cx:pt>
          <cx:pt idx="1381">0.064408999999999994</cx:pt>
          <cx:pt idx="1382">0.156226</cx:pt>
          <cx:pt idx="1383">0.098249000000000003</cx:pt>
          <cx:pt idx="1384">0.117107</cx:pt>
          <cx:pt idx="1385">0.098544000000000007</cx:pt>
          <cx:pt idx="1386">0.20910500000000001</cx:pt>
          <cx:pt idx="1387">0.070681999999999995</cx:pt>
          <cx:pt idx="1388">0.33984799999999998</cx:pt>
          <cx:pt idx="1389">0.074957999999999997</cx:pt>
          <cx:pt idx="1390">0.34867100000000001</cx:pt>
          <cx:pt idx="1391">0.20222300000000001</cx:pt>
          <cx:pt idx="1392">0.098543000000000006</cx:pt>
          <cx:pt idx="1393">0.16199</cx:pt>
          <cx:pt idx="1394">0.060321</cx:pt>
          <cx:pt idx="1395">0.16198599999999999</cx:pt>
          <cx:pt idx="1396">0.17030100000000001</cx:pt>
          <cx:pt idx="1397">0.098413</cx:pt>
          <cx:pt idx="1398">0.052936999999999998</cx:pt>
          <cx:pt idx="1399">0.098526000000000002</cx:pt>
          <cx:pt idx="1400">0.080988000000000004</cx:pt>
          <cx:pt idx="1401">0.098527000000000003</cx:pt>
          <cx:pt idx="1402">0.42708299999999999</cx:pt>
          <cx:pt idx="1403">0.14396800000000001</cx:pt>
          <cx:pt idx="1404">0.060319999999999999</cx:pt>
          <cx:pt idx="1405">0.098627999999999993</cx:pt>
          <cx:pt idx="1406">0.10251300000000001</cx:pt>
          <cx:pt idx="1407">0.060312999999999999</cx:pt>
          <cx:pt idx="1408">0.16198799999999999</cx:pt>
          <cx:pt idx="1409">0.098488999999999993</cx:pt>
          <cx:pt idx="1410">0.16198799999999999</cx:pt>
          <cx:pt idx="1411">0.060295000000000001</cx:pt>
          <cx:pt idx="1412">0.081000000000000003</cx:pt>
          <cx:pt idx="1413">0.090371000000000007</cx:pt>
          <cx:pt idx="1414">0.098544000000000007</cx:pt>
          <cx:pt idx="1415">0.197936</cx:pt>
          <cx:pt idx="1416">0.16198699999999999</cx:pt>
          <cx:pt idx="1417">0.098543000000000006</cx:pt>
          <cx:pt idx="1418">0.10251399999999999</cx:pt>
          <cx:pt idx="1419">0.16198899999999999</cx:pt>
          <cx:pt idx="1420">0.098544999999999994</cx:pt>
          <cx:pt idx="1421">0.098544999999999994</cx:pt>
          <cx:pt idx="1422">0.060321</cx:pt>
          <cx:pt idx="1423">0.17030500000000001</cx:pt>
          <cx:pt idx="1424">0.098543000000000006</cx:pt>
          <cx:pt idx="1425">0.102517</cx:pt>
          <cx:pt idx="1426">0.098526000000000002</cx:pt>
          <cx:pt idx="1427">0.17030400000000001</cx:pt>
          <cx:pt idx="1428">0.075438000000000005</cx:pt>
          <cx:pt idx="1429">0.17030400000000001</cx:pt>
          <cx:pt idx="1430">0.17030500000000001</cx:pt>
          <cx:pt idx="1431">0.15299599999999999</cx:pt>
          <cx:pt idx="1432">0.064255999999999994</cx:pt>
          <cx:pt idx="1433">0.098447999999999994</cx:pt>
          <cx:pt idx="1434">0.15309300000000001</cx:pt>
          <cx:pt idx="1435">0.34866999999999998</cx:pt>
          <cx:pt idx="1436">0.060321</cx:pt>
          <cx:pt idx="1437">0.10251399999999999</cx:pt>
          <cx:pt idx="1438">0.070675000000000002</cx:pt>
          <cx:pt idx="1439">0.098308999999999994</cx:pt>
          <cx:pt idx="1440">0.098544999999999994</cx:pt>
          <cx:pt idx="1441">0.102517</cx:pt>
          <cx:pt idx="1442">0.17030000000000001</cx:pt>
          <cx:pt idx="1443">0.098542000000000005</cx:pt>
          <cx:pt idx="1444">0.098567000000000002</cx:pt>
          <cx:pt idx="1445">0.098526000000000002</cx:pt>
          <cx:pt idx="1446">0.28184599999999999</cx:pt>
          <cx:pt idx="1447">0.29141800000000001</cx:pt>
          <cx:pt idx="1448">0.102517</cx:pt>
          <cx:pt idx="1449">0.102517</cx:pt>
          <cx:pt idx="1450">0.102517</cx:pt>
          <cx:pt idx="1451">0.102517</cx:pt>
          <cx:pt idx="1452">0.098545999999999995</cx:pt>
          <cx:pt idx="1453">0.12854699999999999</cx:pt>
          <cx:pt idx="1454">0.102517</cx:pt>
          <cx:pt idx="1455">0.098543000000000006</cx:pt>
          <cx:pt idx="1456">0.067476999999999995</cx:pt>
          <cx:pt idx="1457">0.064262</cx:pt>
          <cx:pt idx="1458">0.052664000000000002</cx:pt>
          <cx:pt idx="1459">0.064412999999999998</cx:pt>
          <cx:pt idx="1460">0.064321000000000003</cx:pt>
          <cx:pt idx="1461">0.098526000000000002</cx:pt>
          <cx:pt idx="1462">0.064404000000000003</cx:pt>
          <cx:pt idx="1463">0.17030500000000001</cx:pt>
          <cx:pt idx="1464">0.098533999999999997</cx:pt>
          <cx:pt idx="1465">0.052907000000000003</cx:pt>
          <cx:pt idx="1466">0.052921000000000003</cx:pt>
          <cx:pt idx="1467">0.18574199999999999</cx:pt>
          <cx:pt idx="1468">0.074972999999999998</cx:pt>
          <cx:pt idx="1469">0.17030400000000001</cx:pt>
          <cx:pt idx="1470">0.070675000000000002</cx:pt>
          <cx:pt idx="1471">0.070676000000000003</cx:pt>
          <cx:pt idx="1472">0.060692999999999997</cx:pt>
          <cx:pt idx="1473">0.16198599999999999</cx:pt>
          <cx:pt idx="1474">0.21144499999999999</cx:pt>
          <cx:pt idx="1475">0.060691000000000002</cx:pt>
          <cx:pt idx="1476">0.098562999999999998</cx:pt>
          <cx:pt idx="1477">0.098546999999999996</cx:pt>
          <cx:pt idx="1478">0.098546999999999996</cx:pt>
          <cx:pt idx="1479">0.36982799999999999</cx:pt>
          <cx:pt idx="1480">0.098341999999999999</cx:pt>
          <cx:pt idx="1481">0.102535</cx:pt>
          <cx:pt idx="1482">0.102684</cx:pt>
          <cx:pt idx="1483">0.098525000000000001</cx:pt>
          <cx:pt idx="1484">0.14396800000000001</cx:pt>
          <cx:pt idx="1485">0.14242299999999999</cx:pt>
          <cx:pt idx="1486">0.060699999999999997</cx:pt>
          <cx:pt idx="1487">0.23405300000000001</cx:pt>
          <cx:pt idx="1488">0.064412999999999998</cx:pt>
          <cx:pt idx="1489">0.098485000000000003</cx:pt>
          <cx:pt idx="1490">0.17030300000000001</cx:pt>
          <cx:pt idx="1491">0.098527000000000003</cx:pt>
          <cx:pt idx="1492">0.060692999999999997</cx:pt>
          <cx:pt idx="1493">0.54088599999999998</cx:pt>
          <cx:pt idx="1494">0.15310399999999999</cx:pt>
          <cx:pt idx="1495">0.25609399999999999</cx:pt>
          <cx:pt idx="1496">0.14396700000000001</cx:pt>
          <cx:pt idx="1497">0.14862400000000001</cx:pt>
          <cx:pt idx="1498">0.098102999999999996</cx:pt>
          <cx:pt idx="1499">0.36599399999999999</cx:pt>
          <cx:pt idx="1500">0.063553999999999999</cx:pt>
          <cx:pt idx="1501">0.060690000000000001</cx:pt>
          <cx:pt idx="1502">0.098544000000000007</cx:pt>
          <cx:pt idx="1503">0.098415000000000002</cx:pt>
          <cx:pt idx="1504">0.064260999999999999</cx:pt>
          <cx:pt idx="1505">0.098565</cx:pt>
          <cx:pt idx="1506">0.098527000000000003</cx:pt>
          <cx:pt idx="1507">0.098541000000000004</cx:pt>
          <cx:pt idx="1508">0.098280000000000006</cx:pt>
          <cx:pt idx="1509">0.098375000000000004</cx:pt>
          <cx:pt idx="1510">0.40319899999999997</cx:pt>
          <cx:pt idx="1511">0.064401</cx:pt>
          <cx:pt idx="1512">0.098544999999999994</cx:pt>
          <cx:pt idx="1513">0.063800999999999997</cx:pt>
          <cx:pt idx="1514">0.67546899999999999</cx:pt>
          <cx:pt idx="1515">0.362595</cx:pt>
          <cx:pt idx="1516">0.080987000000000003</cx:pt>
          <cx:pt idx="1517">0.16198299999999999</cx:pt>
          <cx:pt idx="1518">0.098480999999999999</cx:pt>
          <cx:pt idx="1519">0.17030200000000001</cx:pt>
          <cx:pt idx="1520">0.166129</cx:pt>
          <cx:pt idx="1521">0.10251399999999999</cx:pt>
          <cx:pt idx="1522">0.098340999999999998</cx:pt>
          <cx:pt idx="1523">0.34884500000000002</cx:pt>
          <cx:pt idx="1524">0.15627099999999999</cx:pt>
          <cx:pt idx="1525">0.090370000000000006</cx:pt>
          <cx:pt idx="1526">0.070671999999999999</cx:pt>
          <cx:pt idx="1527">0.064406000000000005</cx:pt>
          <cx:pt idx="1528">0.070670999999999998</cx:pt>
          <cx:pt idx="1529">0.098488999999999993</cx:pt>
          <cx:pt idx="1530">0.26092799999999999</cx:pt>
          <cx:pt idx="1531">0.052365000000000002</cx:pt>
          <cx:pt idx="1532">0.102515</cx:pt>
          <cx:pt idx="1533">0.16206000000000001</cx:pt>
          <cx:pt idx="1534">0.102891</cx:pt>
          <cx:pt idx="1535">0.098526000000000002</cx:pt>
          <cx:pt idx="1536">0.098526000000000002</cx:pt>
          <cx:pt idx="1537">0.156387</cx:pt>
          <cx:pt idx="1538">0.098526000000000002</cx:pt>
          <cx:pt idx="1539">0.098447000000000007</cx:pt>
          <cx:pt idx="1540">0.15310599999999999</cx:pt>
          <cx:pt idx="1541">0.34867100000000001</cx:pt>
          <cx:pt idx="1542">0.098539000000000002</cx:pt>
          <cx:pt idx="1543">0.15862699999999999</cx:pt>
          <cx:pt idx="1544">0.159384</cx:pt>
          <cx:pt idx="1545">0.064413999999999999</cx:pt>
          <cx:pt idx="1546">0.25753399999999999</cx:pt>
          <cx:pt idx="1547">0.16198899999999999</cx:pt>
          <cx:pt idx="1548">0.060697000000000001</cx:pt>
          <cx:pt idx="1549">0.064004000000000005</cx:pt>
          <cx:pt idx="1550">0.098488999999999993</cx:pt>
          <cx:pt idx="1551">0.102516</cx:pt>
          <cx:pt idx="1552">0.098527000000000003</cx:pt>
          <cx:pt idx="1553">0.102517</cx:pt>
          <cx:pt idx="1554">0.098451999999999998</cx:pt>
          <cx:pt idx="1555">0.16198899999999999</cx:pt>
          <cx:pt idx="1556">0.090378</cx:pt>
          <cx:pt idx="1557">0.064384999999999998</cx:pt>
          <cx:pt idx="1558">0.098539000000000002</cx:pt>
          <cx:pt idx="1559">0.48481400000000002</cx:pt>
          <cx:pt idx="1560">0.064324000000000006</cx:pt>
          <cx:pt idx="1561">0.098540000000000003</cx:pt>
          <cx:pt idx="1562">0.052906000000000002</cx:pt>
          <cx:pt idx="1563">0.067486000000000004</cx:pt>
          <cx:pt idx="1564">0.063626000000000002</cx:pt>
          <cx:pt idx="1565">0.117062</cx:pt>
          <cx:pt idx="1566">0.064262</cx:pt>
          <cx:pt idx="1567">0.074954000000000007</cx:pt>
          <cx:pt idx="1568">0.070681999999999995</cx:pt>
          <cx:pt idx="1569">0.156308</cx:pt>
          <cx:pt idx="1570">0.098542000000000005</cx:pt>
          <cx:pt idx="1571">0.102516</cx:pt>
          <cx:pt idx="1572">0.15304300000000001</cx:pt>
          <cx:pt idx="1573">0.16891700000000001</cx:pt>
          <cx:pt idx="1574">0.060308</cx:pt>
          <cx:pt idx="1575">0.060312999999999999</cx:pt>
          <cx:pt idx="1576">0.098544999999999994</cx:pt>
          <cx:pt idx="1577">0.098343</cx:pt>
          <cx:pt idx="1578">0.098545999999999995</cx:pt>
          <cx:pt idx="1579">0.10251300000000001</cx:pt>
          <cx:pt idx="1580">0.098376000000000005</cx:pt>
          <cx:pt idx="1581">0.098542000000000005</cx:pt>
          <cx:pt idx="1582">0.060700999999999998</cx:pt>
          <cx:pt idx="1583">0.16198799999999999</cx:pt>
          <cx:pt idx="1584">0.090370000000000006</cx:pt>
          <cx:pt idx="1585">0.098545999999999995</cx:pt>
          <cx:pt idx="1586">0.098540000000000003</cx:pt>
          <cx:pt idx="1587">0.098543000000000006</cx:pt>
          <cx:pt idx="1588">0.156308</cx:pt>
          <cx:pt idx="1589">0.10251300000000001</cx:pt>
          <cx:pt idx="1590">0.064381999999999995</cx:pt>
          <cx:pt idx="1591">0.064321000000000003</cx:pt>
          <cx:pt idx="1592">0.098544000000000007</cx:pt>
          <cx:pt idx="1593">0.052929999999999998</cx:pt>
          <cx:pt idx="1594">0.064260999999999999</cx:pt>
          <cx:pt idx="1595">0.098444000000000004</cx:pt>
          <cx:pt idx="1596">0.102517</cx:pt>
          <cx:pt idx="1597">0.060706000000000003</cx:pt>
          <cx:pt idx="1598">0.052882999999999999</cx:pt>
          <cx:pt idx="1599">0.10251399999999999</cx:pt>
          <cx:pt idx="1600">0.102516</cx:pt>
          <cx:pt idx="1601">0.098545999999999995</cx:pt>
          <cx:pt idx="1602">0.17013300000000001</cx:pt>
          <cx:pt idx="1603">0.070679000000000006</cx:pt>
          <cx:pt idx="1604">0.064382999999999996</cx:pt>
          <cx:pt idx="1605">0.098542000000000005</cx:pt>
          <cx:pt idx="1606">0.098543000000000006</cx:pt>
          <cx:pt idx="1607">0.098541000000000004</cx:pt>
          <cx:pt idx="1608">0.098545999999999995</cx:pt>
          <cx:pt idx="1609">0.090370000000000006</cx:pt>
          <cx:pt idx="1610">0.098544000000000007</cx:pt>
          <cx:pt idx="1611">0.052880000000000003</cx:pt>
          <cx:pt idx="1612">0.098449999999999996</cx:pt>
          <cx:pt idx="1613">0.060698000000000002</cx:pt>
          <cx:pt idx="1614">0.10251200000000001</cx:pt>
          <cx:pt idx="1615">0.148423</cx:pt>
          <cx:pt idx="1616">0.098526000000000002</cx:pt>
          <cx:pt idx="1617">0.34963899999999998</cx:pt>
          <cx:pt idx="1618">0.070677000000000004</cx:pt>
          <cx:pt idx="1619">0.060311999999999998</cx:pt>
          <cx:pt idx="1620">0.070677000000000004</cx:pt>
          <cx:pt idx="1621">0.102517</cx:pt>
          <cx:pt idx="1622">0.10252</cx:pt>
          <cx:pt idx="1623">0.170316</cx:pt>
          <cx:pt idx="1624">0.16198699999999999</cx:pt>
          <cx:pt idx="1625">0.098541000000000004</cx:pt>
          <cx:pt idx="1626">0.098526000000000002</cx:pt>
          <cx:pt idx="1627">0.15618299999999999</cx:pt>
          <cx:pt idx="1628">0.098544999999999994</cx:pt>
          <cx:pt idx="1629">0.098542000000000005</cx:pt>
          <cx:pt idx="1630">0.098526000000000002</cx:pt>
          <cx:pt idx="1631">0.063880000000000006</cx:pt>
          <cx:pt idx="1632">0.26756000000000002</cx:pt>
          <cx:pt idx="1633">0.26756000000000002</cx:pt>
          <cx:pt idx="1634">0.26756000000000002</cx:pt>
          <cx:pt idx="1635">0.090315000000000006</cx:pt>
          <cx:pt idx="1636">0.26756000000000002</cx:pt>
          <cx:pt idx="1637">0.173709</cx:pt>
          <cx:pt idx="1638">0.060353999999999998</cx:pt>
          <cx:pt idx="1639">0.052907999999999997</cx:pt>
          <cx:pt idx="1640">0.098527000000000003</cx:pt>
          <cx:pt idx="1641">0.098691000000000001</cx:pt>
          <cx:pt idx="1642">0.25573299999999999</cx:pt>
          <cx:pt idx="1643">0.102517</cx:pt>
          <cx:pt idx="1644">0.16198799999999999</cx:pt>
          <cx:pt idx="1645">0.070678000000000005</cx:pt>
          <cx:pt idx="1646">0.098224000000000006</cx:pt>
          <cx:pt idx="1647">0.25117600000000001</cx:pt>
          <cx:pt idx="1648">0.15620200000000001</cx:pt>
          <cx:pt idx="1649">0.143983</cx:pt>
          <cx:pt idx="1650">0.14397799999999999</cx:pt>
          <cx:pt idx="1651">0.098538000000000001</cx:pt>
          <cx:pt idx="1652">0.16198699999999999</cx:pt>
          <cx:pt idx="1653">0.102563</cx:pt>
          <cx:pt idx="1654">0.10251399999999999</cx:pt>
          <cx:pt idx="1655">0.098541000000000004</cx:pt>
          <cx:pt idx="1656">0.070680999999999994</cx:pt>
          <cx:pt idx="1657">0.10251200000000001</cx:pt>
          <cx:pt idx="1658">0.17030300000000001</cx:pt>
          <cx:pt idx="1659">0.104314</cx:pt>
          <cx:pt idx="1660">0.45308799999999999</cx:pt>
          <cx:pt idx="1661">0.098542000000000005</cx:pt>
          <cx:pt idx="1662">0.098527000000000003</cx:pt>
          <cx:pt idx="1663">0.098545999999999995</cx:pt>
          <cx:pt idx="1664">0.098563999999999999</cx:pt>
          <cx:pt idx="1665">0.382934</cx:pt>
          <cx:pt idx="1666">0.063801999999999998</cx:pt>
          <cx:pt idx="1667">0.098540000000000003</cx:pt>
          <cx:pt idx="1668">0.098544999999999994</cx:pt>
          <cx:pt idx="1669">0.098823999999999995</cx:pt>
          <cx:pt idx="1670">0.098525000000000001</cx:pt>
          <cx:pt idx="1671">0.25494</cx:pt>
          <cx:pt idx="1672">0.098450999999999997</cx:pt>
          <cx:pt idx="1673">0.252772</cx:pt>
          <cx:pt idx="1674">0.17030100000000001</cx:pt>
          <cx:pt idx="1675">0.10251399999999999</cx:pt>
          <cx:pt idx="1676">0.102517</cx:pt>
          <cx:pt idx="1677">0.098544999999999994</cx:pt>
          <cx:pt idx="1678">0.25466800000000001</cx:pt>
          <cx:pt idx="1679">0.052424999999999999</cx:pt>
          <cx:pt idx="1680">0.064412999999999998</cx:pt>
          <cx:pt idx="1681">0.17030500000000001</cx:pt>
          <cx:pt idx="1682">0.098543000000000006</cx:pt>
          <cx:pt idx="1683">0.17029900000000001</cx:pt>
          <cx:pt idx="1684">0.10251</cx:pt>
          <cx:pt idx="1685">0.156308</cx:pt>
          <cx:pt idx="1686">0.095549999999999996</cx:pt>
          <cx:pt idx="1687">0.060316000000000002</cx:pt>
          <cx:pt idx="1688">0.10251300000000001</cx:pt>
          <cx:pt idx="1689">0.17030200000000001</cx:pt>
          <cx:pt idx="1690">0.17030000000000001</cx:pt>
          <cx:pt idx="1691">0.060288000000000001</cx:pt>
          <cx:pt idx="1692">0.17030400000000001</cx:pt>
          <cx:pt idx="1693">0.098559999999999995</cx:pt>
          <cx:pt idx="1694">0.102511</cx:pt>
          <cx:pt idx="1695">0.098527000000000003</cx:pt>
          <cx:pt idx="1696">0.102516</cx:pt>
          <cx:pt idx="1697">0.086796999999999999</cx:pt>
          <cx:pt idx="1698">0.076119999999999993</cx:pt>
          <cx:pt idx="1699">0.064403000000000002</cx:pt>
          <cx:pt idx="1700">0.098526000000000002</cx:pt>
          <cx:pt idx="1701">0.16198899999999999</cx:pt>
          <cx:pt idx="1702">0.064409999999999995</cx:pt>
          <cx:pt idx="1703">0.10251399999999999</cx:pt>
          <cx:pt idx="1704">0.10251</cx:pt>
          <cx:pt idx="1705">0.098542000000000005</cx:pt>
          <cx:pt idx="1706">0.34866999999999998</cx:pt>
          <cx:pt idx="1707">0.064402000000000001</cx:pt>
          <cx:pt idx="1708">0.100484</cx:pt>
          <cx:pt idx="1709">0.102518</cx:pt>
          <cx:pt idx="1710">0.17030400000000001</cx:pt>
          <cx:pt idx="1711">0.17047899999999999</cx:pt>
          <cx:pt idx="1712">0.17030000000000001</cx:pt>
          <cx:pt idx="1713">0.067474999999999993</cx:pt>
          <cx:pt idx="1714">0.080994999999999998</cx:pt>
          <cx:pt idx="1715">0.098545999999999995</cx:pt>
          <cx:pt idx="1716">0.16198899999999999</cx:pt>
          <cx:pt idx="1717">0.063769000000000006</cx:pt>
          <cx:pt idx="1718">0.098539000000000002</cx:pt>
          <cx:pt idx="1719">0.55666300000000002</cx:pt>
          <cx:pt idx="1720">0.342752</cx:pt>
          <cx:pt idx="1721">0.098545999999999995</cx:pt>
          <cx:pt idx="1722">0.14242099999999999</cx:pt>
          <cx:pt idx="1723">0.33493699999999998</cx:pt>
          <cx:pt idx="1724">0.102517</cx:pt>
          <cx:pt idx="1725">0.24306700000000001</cx:pt>
          <cx:pt idx="1726">0.35115299999999999</cx:pt>
          <cx:pt idx="1727">0.098546999999999996</cx:pt>
          <cx:pt idx="1728">0.243066</cx:pt>
          <cx:pt idx="1729">0.21288699999999999</cx:pt>
          <cx:pt idx="1730">0.064431000000000002</cx:pt>
          <cx:pt idx="1731">0.13933999999999999</cx:pt>
          <cx:pt idx="1732">0.17030500000000001</cx:pt>
          <cx:pt idx="1733">0.17031399999999999</cx:pt>
          <cx:pt idx="1734">0.067483000000000001</cx:pt>
          <cx:pt idx="1735">0.170209</cx:pt>
          <cx:pt idx="1736">0.052916999999999999</cx:pt>
          <cx:pt idx="1737">0.14396600000000001</cx:pt>
          <cx:pt idx="1738">0.17030400000000001</cx:pt>
          <cx:pt idx="1739">0.052901999999999998</cx:pt>
          <cx:pt idx="1740">0.098487000000000005</cx:pt>
          <cx:pt idx="1741">0.25463200000000002</cx:pt>
          <cx:pt idx="1742">0.098526000000000002</cx:pt>
          <cx:pt idx="1743">0.098377999999999993</cx:pt>
          <cx:pt idx="1744">0.17030100000000001</cx:pt>
          <cx:pt idx="1745">0.153115</cx:pt>
          <cx:pt idx="1746">0.098222000000000004</cx:pt>
          <cx:pt idx="1747">0.098560999999999996</cx:pt>
          <cx:pt idx="1748">0.25052000000000002</cx:pt>
          <cx:pt idx="1749">0.098527000000000003</cx:pt>
          <cx:pt idx="1750">0.098450999999999997</cx:pt>
          <cx:pt idx="1751">0.34554000000000001</cx:pt>
          <cx:pt idx="1752">0.34554099999999999</cx:pt>
          <cx:pt idx="1753">0.098545999999999995</cx:pt>
          <cx:pt idx="1754">0.16198899999999999</cx:pt>
          <cx:pt idx="1755">0.098487000000000005</cx:pt>
          <cx:pt idx="1756">0.098566000000000001</cx:pt>
          <cx:pt idx="1757">0.098526000000000002</cx:pt>
          <cx:pt idx="1758">0.170293</cx:pt>
          <cx:pt idx="1759">0.064438999999999996</cx:pt>
          <cx:pt idx="1760">0.060704000000000001</cx:pt>
          <cx:pt idx="1761">0.060336000000000001</cx:pt>
          <cx:pt idx="1762">0.060354999999999999</cx:pt>
          <cx:pt idx="1763">0.060401999999999997</cx:pt>
          <cx:pt idx="1764">0.060347999999999999</cx:pt>
          <cx:pt idx="1765">0.060672999999999998</cx:pt>
          <cx:pt idx="1766">0.060338000000000003</cx:pt>
          <cx:pt idx="1767">0.060791999999999999</cx:pt>
          <cx:pt idx="1768">0.060517000000000001</cx:pt>
          <cx:pt idx="1769">0.060512999999999997</cx:pt>
          <cx:pt idx="1770">0.060650000000000003</cx:pt>
          <cx:pt idx="1771">0.060656000000000002</cx:pt>
          <cx:pt idx="1772">0.060346999999999998</cx:pt>
          <cx:pt idx="1773">0.060342</cx:pt>
          <cx:pt idx="1774">0.060338000000000003</cx:pt>
          <cx:pt idx="1775">0.060693999999999998</cx:pt>
          <cx:pt idx="1776">0.060352999999999997</cx:pt>
          <cx:pt idx="1777">0.060335</cx:pt>
          <cx:pt idx="1778">0.060500999999999999</cx:pt>
          <cx:pt idx="1779">0.060366000000000003</cx:pt>
          <cx:pt idx="1780">0.060349</cx:pt>
          <cx:pt idx="1781">0.060380000000000003</cx:pt>
          <cx:pt idx="1782">0.060791999999999999</cx:pt>
          <cx:pt idx="1783">0.060347999999999999</cx:pt>
          <cx:pt idx="1784">0.060337000000000002</cx:pt>
          <cx:pt idx="1785">0.060791999999999999</cx:pt>
          <cx:pt idx="1786">0.060345999999999997</cx:pt>
          <cx:pt idx="1787">0.060357000000000001</cx:pt>
          <cx:pt idx="1788">0.060338999999999997</cx:pt>
          <cx:pt idx="1789">0.060672999999999998</cx:pt>
          <cx:pt idx="1790">0.060656000000000002</cx:pt>
          <cx:pt idx="1791">0.060347999999999999</cx:pt>
          <cx:pt idx="1792">0.060338000000000003</cx:pt>
          <cx:pt idx="1793">0.060604999999999999</cx:pt>
          <cx:pt idx="1794">0.060338000000000003</cx:pt>
          <cx:pt idx="1795">0.060357000000000001</cx:pt>
          <cx:pt idx="1796">0.060336000000000001</cx:pt>
          <cx:pt idx="1797">0.060782999999999997</cx:pt>
          <cx:pt idx="1798">0.060343000000000001</cx:pt>
          <cx:pt idx="1799">0.060351000000000002</cx:pt>
          <cx:pt idx="1800">0.060336000000000001</cx:pt>
          <cx:pt idx="1801">0.060336000000000001</cx:pt>
          <cx:pt idx="1802">0.060335</cx:pt>
          <cx:pt idx="1803">0.060791999999999999</cx:pt>
          <cx:pt idx="1804">0.060349</cx:pt>
          <cx:pt idx="1805">0.060338000000000003</cx:pt>
          <cx:pt idx="1806">0.060347999999999999</cx:pt>
          <cx:pt idx="1807">0.060756999999999999</cx:pt>
          <cx:pt idx="1808">0.060366000000000003</cx:pt>
          <cx:pt idx="1809">0.060791999999999999</cx:pt>
          <cx:pt idx="1810">0.060338000000000003</cx:pt>
          <cx:pt idx="1811">0.060346999999999998</cx:pt>
          <cx:pt idx="1812">0.060756999999999999</cx:pt>
          <cx:pt idx="1813">0.060477999999999997</cx:pt>
          <cx:pt idx="1814">0.060338999999999997</cx:pt>
          <cx:pt idx="1815">0.060634</cx:pt>
          <cx:pt idx="1816">0.060450999999999998</cx:pt>
          <cx:pt idx="1817">0.060377</cx:pt>
          <cx:pt idx="1818">0.060340999999999999</cx:pt>
          <cx:pt idx="1819">0.060349</cx:pt>
          <cx:pt idx="1820">0.060337000000000002</cx:pt>
          <cx:pt idx="1821">0.060791999999999999</cx:pt>
          <cx:pt idx="1822">0.060343000000000001</cx:pt>
          <cx:pt idx="1823">0.060345999999999997</cx:pt>
          <cx:pt idx="1824">0.060595000000000003</cx:pt>
          <cx:pt idx="1825">0.060565000000000001</cx:pt>
          <cx:pt idx="1826">0.060713999999999997</cx:pt>
          <cx:pt idx="1827">0.060345000000000003</cx:pt>
          <cx:pt idx="1828">0.060791999999999999</cx:pt>
          <cx:pt idx="1829">0.060662000000000001</cx:pt>
          <cx:pt idx="1830">0.060344000000000002</cx:pt>
          <cx:pt idx="1831">0.060357000000000001</cx:pt>
          <cx:pt idx="1832">0.060656000000000002</cx:pt>
          <cx:pt idx="1833">0.060346999999999998</cx:pt>
          <cx:pt idx="1834">0.060351000000000002</cx:pt>
          <cx:pt idx="1835">0.060380000000000003</cx:pt>
          <cx:pt idx="1836">0.060345999999999997</cx:pt>
          <cx:pt idx="1837">0.060338999999999997</cx:pt>
          <cx:pt idx="1838">0.060347999999999999</cx:pt>
          <cx:pt idx="1839">0.060337000000000002</cx:pt>
          <cx:pt idx="1840">0.060395999999999998</cx:pt>
          <cx:pt idx="1841">0.060791999999999999</cx:pt>
          <cx:pt idx="1842">0.060391</cx:pt>
          <cx:pt idx="1843">0.060336000000000001</cx:pt>
          <cx:pt idx="1844">0.060336000000000001</cx:pt>
          <cx:pt idx="1845">0.060791999999999999</cx:pt>
          <cx:pt idx="1846">0.060352999999999997</cx:pt>
          <cx:pt idx="1847">0.060791999999999999</cx:pt>
          <cx:pt idx="1848">0.060337000000000002</cx:pt>
          <cx:pt idx="1849">0.060734999999999997</cx:pt>
          <cx:pt idx="1850">0.060342</cx:pt>
          <cx:pt idx="1851">0.060349</cx:pt>
          <cx:pt idx="1852">0.060634</cx:pt>
          <cx:pt idx="1853">0.060672999999999998</cx:pt>
          <cx:pt idx="1854">0.060336000000000001</cx:pt>
          <cx:pt idx="1855">0.060659999999999999</cx:pt>
          <cx:pt idx="1856">0.060371000000000001</cx:pt>
          <cx:pt idx="1857">0.060349</cx:pt>
          <cx:pt idx="1858">0.060734999999999997</cx:pt>
          <cx:pt idx="1859">0.060791999999999999</cx:pt>
          <cx:pt idx="1860">0.060672999999999998</cx:pt>
          <cx:pt idx="1861">0.060351000000000002</cx:pt>
          <cx:pt idx="1862">0.060528999999999999</cx:pt>
          <cx:pt idx="1863">0.060338000000000003</cx:pt>
          <cx:pt idx="1864">0.060492999999999998</cx:pt>
          <cx:pt idx="1865">0.060384</cx:pt>
          <cx:pt idx="1866">0.060377</cx:pt>
          <cx:pt idx="1867">0.060656000000000002</cx:pt>
          <cx:pt idx="1868">0.14241899999999999</cx:pt>
          <cx:pt idx="1869">0.052920000000000002</cx:pt>
          <cx:pt idx="1870">0.060634</cx:pt>
          <cx:pt idx="1871">0.060492999999999998</cx:pt>
          <cx:pt idx="1872">0.060337000000000002</cx:pt>
          <cx:pt idx="1873">0.060528999999999999</cx:pt>
          <cx:pt idx="1874">0.060337000000000002</cx:pt>
          <cx:pt idx="1875">0.060336000000000001</cx:pt>
          <cx:pt idx="1876">0.060336000000000001</cx:pt>
          <cx:pt idx="1877">0.060351000000000002</cx:pt>
          <cx:pt idx="1878">0.060340999999999999</cx:pt>
          <cx:pt idx="1879">0.060672999999999998</cx:pt>
          <cx:pt idx="1880">0.060338000000000003</cx:pt>
          <cx:pt idx="1881">0.060338000000000003</cx:pt>
          <cx:pt idx="1882">0.060510000000000001</cx:pt>
          <cx:pt idx="1883">0.060354999999999999</cx:pt>
          <cx:pt idx="1884">0.060467</cx:pt>
          <cx:pt idx="1885">0.060345999999999997</cx:pt>
          <cx:pt idx="1886">0.060713999999999997</cx:pt>
          <cx:pt idx="1887">0.060338999999999997</cx:pt>
          <cx:pt idx="1888">0.060338999999999997</cx:pt>
          <cx:pt idx="1889">0.060339999999999998</cx:pt>
          <cx:pt idx="1890">0.060371000000000001</cx:pt>
          <cx:pt idx="1891">0.060791999999999999</cx:pt>
          <cx:pt idx="1892">0.060340999999999999</cx:pt>
          <cx:pt idx="1893">0.060340999999999999</cx:pt>
          <cx:pt idx="1894">0.060371000000000001</cx:pt>
          <cx:pt idx="1895">0.060345999999999997</cx:pt>
          <cx:pt idx="1896">0.10251200000000001</cx:pt>
          <cx:pt idx="1897">0.14396800000000001</cx:pt>
          <cx:pt idx="1898">0.098543000000000006</cx:pt>
          <cx:pt idx="1899">0.183833</cx:pt>
          <cx:pt idx="1900">0.18237999999999999</cx:pt>
          <cx:pt idx="1901">0.14930399999999999</cx:pt>
          <cx:pt idx="1902">0.65602300000000002</cx:pt>
          <cx:pt idx="1903">0.097969000000000001</cx:pt>
          <cx:pt idx="1904">0.16198399999999999</cx:pt>
          <cx:pt idx="1905">0.17029900000000001</cx:pt>
          <cx:pt idx="1906">0.095552999999999999</cx:pt>
          <cx:pt idx="1907">0.153115</cx:pt>
          <cx:pt idx="1908">0.064405000000000004</cx:pt>
          <cx:pt idx="1909">0.17030300000000001</cx:pt>
          <cx:pt idx="1910">0.14863399999999999</cx:pt>
          <cx:pt idx="1911">0.156304</cx:pt>
          <cx:pt idx="1912">0.10251200000000001</cx:pt>
          <cx:pt idx="1913">0.098541000000000004</cx:pt>
          <cx:pt idx="1914">0.20222200000000001</cx:pt>
          <cx:pt idx="1915">0.098414000000000001</cx:pt>
          <cx:pt idx="1916">0.17030400000000001</cx:pt>
          <cx:pt idx="1917">0.053011000000000003</cx:pt>
          <cx:pt idx="1918">0.10251300000000001</cx:pt>
          <cx:pt idx="1919">0.098544000000000007</cx:pt>
          <cx:pt idx="1920">0.064407000000000006</cx:pt>
          <cx:pt idx="1921">0.095632999999999996</cx:pt>
          <cx:pt idx="1922">0.14863599999999999</cx:pt>
          <cx:pt idx="1923">0.098449999999999996</cx:pt>
          <cx:pt idx="1924">0.35401700000000003</cx:pt>
          <cx:pt idx="1925">0.074437000000000003</cx:pt>
          <cx:pt idx="1926">0.16198799999999999</cx:pt>
          <cx:pt idx="1927">0.13933799999999999</cx:pt>
          <cx:pt idx="1928">0.18163799999999999</cx:pt>
          <cx:pt idx="1929">0.098567000000000002</cx:pt>
          <cx:pt idx="1930">0.098558999999999994</cx:pt>
          <cx:pt idx="1931">0.064441999999999999</cx:pt>
          <cx:pt idx="1932">0.067478999999999997</cx:pt>
          <cx:pt idx="1933">0.20910200000000001</cx:pt>
          <cx:pt idx="1934">0.098169999999999993</cx:pt>
          <cx:pt idx="1935">0.174431</cx:pt>
          <cx:pt idx="1936">0.34984599999999999</cx:pt>
          <cx:pt idx="1937">0.102515</cx:pt>
          <cx:pt idx="1938">0.098545999999999995</cx:pt>
          <cx:pt idx="1939">0.14859800000000001</cx:pt>
          <cx:pt idx="1940">0.070681999999999995</cx:pt>
          <cx:pt idx="1941">0.098528000000000004</cx:pt>
          <cx:pt idx="1942">0.65603900000000004</cx:pt>
          <cx:pt idx="1943">0.20296900000000001</cx:pt>
          <cx:pt idx="1944">0.10251399999999999</cx:pt>
          <cx:pt idx="1945">0.26737699999999998</cx:pt>
          <cx:pt idx="1946">0.34002900000000003</cx:pt>
          <cx:pt idx="1947">0.102508</cx:pt>
          <cx:pt idx="1948">0.098025000000000001</cx:pt>
          <cx:pt idx="1949">0.17031499999999999</cx:pt>
          <cx:pt idx="1950">0.34866900000000001</cx:pt>
          <cx:pt idx="1951">0.13933699999999999</cx:pt>
          <cx:pt idx="1952">0.20222000000000001</cx:pt>
          <cx:pt idx="1953">0.25470599999999999</cx:pt>
          <cx:pt idx="1954">0.38569799999999999</cx:pt>
          <cx:pt idx="1955">0.25461800000000001</cx:pt>
          <cx:pt idx="1956">0.34866900000000001</cx:pt>
          <cx:pt idx="1957">0.098542000000000005</cx:pt>
          <cx:pt idx="1958">0.10259500000000001</cx:pt>
          <cx:pt idx="1959">0.098526000000000002</cx:pt>
          <cx:pt idx="1960">0.11276799999999999</cx:pt>
          <cx:pt idx="1961">0.064435999999999993</cx:pt>
          <cx:pt idx="1962">0.070680999999999994</cx:pt>
          <cx:pt idx="1963">0.102633</cx:pt>
          <cx:pt idx="1964">0.070671999999999999</cx:pt>
          <cx:pt idx="1965">0.16198899999999999</cx:pt>
          <cx:pt idx="1966">0.098539000000000002</cx:pt>
          <cx:pt idx="1967">0.052873000000000003</cx:pt>
          <cx:pt idx="1968">0.064405000000000004</cx:pt>
          <cx:pt idx="1969">0.17016800000000001</cx:pt>
          <cx:pt idx="1970">0.15310000000000001</cx:pt>
          <cx:pt idx="1971">0.170316</cx:pt>
          <cx:pt idx="1972">0.16198799999999999</cx:pt>
          <cx:pt idx="1973">0.17030300000000001</cx:pt>
          <cx:pt idx="1974">0.102515</cx:pt>
          <cx:pt idx="1975">0.098486000000000004</cx:pt>
          <cx:pt idx="1976">0.16611200000000001</cx:pt>
          <cx:pt idx="1977">0.10251399999999999</cx:pt>
          <cx:pt idx="1978">0.16198699999999999</cx:pt>
          <cx:pt idx="1979">0.098566000000000001</cx:pt>
          <cx:pt idx="1980">0.070673</cx:pt>
          <cx:pt idx="1981">0.098532999999999996</cx:pt>
          <cx:pt idx="1982">0.19686000000000001</cx:pt>
          <cx:pt idx="1983">0.17030100000000001</cx:pt>
          <cx:pt idx="1984">0.060292999999999999</cx:pt>
          <cx:pt idx="1985">0.15784599999999999</cx:pt>
          <cx:pt idx="1986">0.064405000000000004</cx:pt>
          <cx:pt idx="1987">0.098527000000000003</cx:pt>
          <cx:pt idx="1988">0.16198699999999999</cx:pt>
          <cx:pt idx="1989">0.10251300000000001</cx:pt>
          <cx:pt idx="1990">0.67055600000000004</cx:pt>
          <cx:pt idx="1991">0.10251200000000001</cx:pt>
          <cx:pt idx="1992">0.36013299999999998</cx:pt>
          <cx:pt idx="1993">0.098545999999999995</cx:pt>
          <cx:pt idx="1994">0.10251399999999999</cx:pt>
          <cx:pt idx="1995">0.098545999999999995</cx:pt>
          <cx:pt idx="1996">0.081002000000000005</cx:pt>
          <cx:pt idx="1997">0.064440999999999998</cx:pt>
          <cx:pt idx="1998">0.16198599999999999</cx:pt>
          <cx:pt idx="1999">0.098526000000000002</cx:pt>
          <cx:pt idx="2000">0.17031399999999999</cx:pt>
          <cx:pt idx="2001">0.098544999999999994</cx:pt>
          <cx:pt idx="2002">0.34554099999999999</cx:pt>
          <cx:pt idx="2003">0.16198399999999999</cx:pt>
          <cx:pt idx="2004">0.40338099999999999</cx:pt>
          <cx:pt idx="2005">0.064207</cx:pt>
          <cx:pt idx="2006">0.098540000000000003</cx:pt>
          <cx:pt idx="2007">0.16198799999999999</cx:pt>
          <cx:pt idx="2008">0.162107</cx:pt>
          <cx:pt idx="2009">0.063589000000000007</cx:pt>
          <cx:pt idx="2010">0.17000199999999999</cx:pt>
          <cx:pt idx="2011">0.38524700000000001</cx:pt>
          <cx:pt idx="2012">0.090373999999999996</cx:pt>
          <cx:pt idx="2013">0.098541000000000004</cx:pt>
          <cx:pt idx="2014">0.098546999999999996</cx:pt>
          <cx:pt idx="2015">0.338613</cx:pt>
          <cx:pt idx="2016">0.059991000000000003</cx:pt>
          <cx:pt idx="2017">0.080995999999999999</cx:pt>
          <cx:pt idx="2018">0.060700999999999998</cx:pt>
          <cx:pt idx="2019">0.40314100000000003</cx:pt>
          <cx:pt idx="2020">0.070680999999999994</cx:pt>
          <cx:pt idx="2021">0.34866999999999998</cx:pt>
          <cx:pt idx="2022">0.34212799999999999</cx:pt>
          <cx:pt idx="2023">0.064211000000000004</cx:pt>
          <cx:pt idx="2024">0.14396900000000001</cx:pt>
          <cx:pt idx="2025">0.098538000000000001</cx:pt>
          <cx:pt idx="2026">0.102511</cx:pt>
          <cx:pt idx="2027">0.090384999999999993</cx:pt>
          <cx:pt idx="2028">0.170294</cx:pt>
          <cx:pt idx="2029">0.064408000000000007</cx:pt>
          <cx:pt idx="2030">0.098486000000000004</cx:pt>
          <cx:pt idx="2031">0.098487000000000005</cx:pt>
          <cx:pt idx="2032">0.16198599999999999</cx:pt>
          <cx:pt idx="2033">0.17030300000000001</cx:pt>
          <cx:pt idx="2034">0.10251300000000001</cx:pt>
          <cx:pt idx="2035">0.098526000000000002</cx:pt>
          <cx:pt idx="2036">0.15313099999999999</cx:pt>
          <cx:pt idx="2037">0.17030400000000001</cx:pt>
          <cx:pt idx="2038">0.052809000000000002</cx:pt>
          <cx:pt idx="2039">0.098448999999999995</cx:pt>
          <cx:pt idx="2040">0.10251300000000001</cx:pt>
          <cx:pt idx="2041">0.38558500000000001</cx:pt>
          <cx:pt idx="2042">0.34554099999999999</cx:pt>
          <cx:pt idx="2043">0.17033100000000001</cx:pt>
          <cx:pt idx="2044">0.15865099999999999</cx:pt>
          <cx:pt idx="2045">0.14863599999999999</cx:pt>
          <cx:pt idx="2046">0.098545999999999995</cx:pt>
          <cx:pt idx="2047">0.102509</cx:pt>
          <cx:pt idx="2048">0.102515</cx:pt>
          <cx:pt idx="2049">0.064209000000000002</cx:pt>
          <cx:pt idx="2050">0.098309999999999995</cx:pt>
          <cx:pt idx="2051">0.72381499999999999</cx:pt>
          <cx:pt idx="2052">0.102515</cx:pt>
          <cx:pt idx="2053">0.14863399999999999</cx:pt>
          <cx:pt idx="2054">0.13933899999999999</cx:pt>
          <cx:pt idx="2055">0.067484000000000002</cx:pt>
          <cx:pt idx="2056">0.102518</cx:pt>
          <cx:pt idx="2057">0.102558</cx:pt>
          <cx:pt idx="2058">0.064411999999999997</cx:pt>
          <cx:pt idx="2059">0.33861200000000002</cx:pt>
          <cx:pt idx="2060">0.17030000000000001</cx:pt>
          <cx:pt idx="2061">0.29365799999999997</cx:pt>
          <cx:pt idx="2062">0.20222999999999999</cx:pt>
          <cx:pt idx="2063">0.10251200000000001</cx:pt>
          <cx:pt idx="2064">0.15310099999999999</cx:pt>
          <cx:pt idx="2065">0.098409999999999997</cx:pt>
          <cx:pt idx="2066">0.17030400000000001</cx:pt>
          <cx:pt idx="2067">0.098543000000000006</cx:pt>
          <cx:pt idx="2068">0.098543000000000006</cx:pt>
          <cx:pt idx="2069">0.20499600000000001</cx:pt>
          <cx:pt idx="2070">0.17030400000000001</cx:pt>
          <cx:pt idx="2071">0.102509</cx:pt>
          <cx:pt idx="2072">0.098375000000000004</cx:pt>
          <cx:pt idx="2073">0.098517999999999994</cx:pt>
          <cx:pt idx="2074">0.060097999999999999</cx:pt>
          <cx:pt idx="2075">0.24914900000000001</cx:pt>
          <cx:pt idx="2076">0.052907999999999997</cx:pt>
          <cx:pt idx="2077">0.17030000000000001</cx:pt>
          <cx:pt idx="2078">0.37673299999999998</cx:pt>
          <cx:pt idx="2079">0.052907000000000003</cx:pt>
          <cx:pt idx="2080">0.14396400000000001</cx:pt>
          <cx:pt idx="2081">0.336785</cx:pt>
          <cx:pt idx="2082">0.098545999999999995</cx:pt>
          <cx:pt idx="2083">0.052934000000000002</cx:pt>
          <cx:pt idx="2084">0.098567000000000002</cx:pt>
          <cx:pt idx="2085">0.34866900000000001</cx:pt>
          <cx:pt idx="2086">0.10890900000000001</cx:pt>
          <cx:pt idx="2087">0.14244000000000001</cx:pt>
          <cx:pt idx="2088">0.17030500000000001</cx:pt>
          <cx:pt idx="2089">0.170153</cx:pt>
          <cx:pt idx="2090">0.16198899999999999</cx:pt>
          <cx:pt idx="2091">0.17030100000000001</cx:pt>
          <cx:pt idx="2092">0.169985</cx:pt>
          <cx:pt idx="2093">0.064408999999999994</cx:pt>
          <cx:pt idx="2094">0.17031499999999999</cx:pt>
          <cx:pt idx="2095">0.19042300000000001</cx:pt>
          <cx:pt idx="2096">0.22253200000000001</cx:pt>
          <cx:pt idx="2097">0.102517</cx:pt>
          <cx:pt idx="2098">0.098537</cx:pt>
          <cx:pt idx="2099">0.052904</cx:pt>
          <cx:pt idx="2100">0.17030400000000001</cx:pt>
          <cx:pt idx="2101">0.35057899999999997</cx:pt>
          <cx:pt idx="2102">0.098566000000000001</cx:pt>
          <cx:pt idx="2103">0.098543000000000006</cx:pt>
          <cx:pt idx="2104">0.17031199999999999</cx:pt>
          <cx:pt idx="2105">0.098543000000000006</cx:pt>
          <cx:pt idx="2106">0.070682999999999996</cx:pt>
          <cx:pt idx="2107">0.102516</cx:pt>
          <cx:pt idx="2108">0.098448999999999995</cx:pt>
          <cx:pt idx="2109">0.060692999999999997</cx:pt>
          <cx:pt idx="2110">0.098545999999999995</cx:pt>
          <cx:pt idx="2111">0.34866999999999998</cx:pt>
          <cx:pt idx="2112">0.102511</cx:pt>
          <cx:pt idx="2113">0.098197000000000007</cx:pt>
          <cx:pt idx="2114">0.064047000000000007</cx:pt>
          <cx:pt idx="2115">0.063565999999999998</cx:pt>
          <cx:pt idx="2116">0.18089</cx:pt>
          <cx:pt idx="2117">0.10251200000000001</cx:pt>
          <cx:pt idx="2118">0.052666999999999999</cx:pt>
          <cx:pt idx="2119">0.157831</cx:pt>
          <cx:pt idx="2120">0.102517</cx:pt>
          <cx:pt idx="2121">0.064158000000000007</cx:pt>
          <cx:pt idx="2122">0.098559999999999995</cx:pt>
          <cx:pt idx="2123">0.064419000000000004</cx:pt>
          <cx:pt idx="2124">0.077488000000000001</cx:pt>
          <cx:pt idx="2125">0.063677999999999998</cx:pt>
          <cx:pt idx="2126">0.098017999999999994</cx:pt>
          <cx:pt idx="2127">0.155969</cx:pt>
          <cx:pt idx="2128">0.15627199999999999</cx:pt>
          <cx:pt idx="2129">0.063565999999999998</cx:pt>
          <cx:pt idx="2130">0.064208000000000001</cx:pt>
          <cx:pt idx="2131">0.15618099999999999</cx:pt>
          <cx:pt idx="2132">0.063575999999999994</cx:pt>
          <cx:pt idx="2133">0.067036999999999999</cx:pt>
          <cx:pt idx="2134">0.098410999999999998</cx:pt>
          <cx:pt idx="2135">0.098095000000000002</cx:pt>
          <cx:pt idx="2136">0.06071</cx:pt>
          <cx:pt idx="2137">0.098250000000000004</cx:pt>
          <cx:pt idx="2138">0.10258200000000001</cx:pt>
          <cx:pt idx="2139">0.064005000000000006</cx:pt>
          <cx:pt idx="2140">0.098377000000000006</cx:pt>
          <cx:pt idx="2141">0.051903999999999999</cx:pt>
          <cx:pt idx="2142">0.098308999999999994</cx:pt>
          <cx:pt idx="2143">0.063523999999999997</cx:pt>
          <cx:pt idx="2144">0.16198299999999999</cx:pt>
          <cx:pt idx="2145">0.14396300000000001</cx:pt>
          <cx:pt idx="2146">0.104314</cx:pt>
          <cx:pt idx="2147">0.060692000000000003</cx:pt>
          <cx:pt idx="2148">0.102905</cx:pt>
          <cx:pt idx="2149">0.060772</cx:pt>
          <cx:pt idx="2150">0.102516</cx:pt>
          <cx:pt idx="2151">0.052666999999999999</cx:pt>
          <cx:pt idx="2152">0.102518</cx:pt>
          <cx:pt idx="2153">0.098567000000000002</cx:pt>
          <cx:pt idx="2154">0.098566000000000001</cx:pt>
          <cx:pt idx="2155">0.26957500000000001</cx:pt>
          <cx:pt idx="2156">0.098567000000000002</cx:pt>
          <cx:pt idx="2157">0.102727</cx:pt>
          <cx:pt idx="2158">0.098544000000000007</cx:pt>
          <cx:pt idx="2159">0.17027100000000001</cx:pt>
          <cx:pt idx="2160">0.067474999999999993</cx:pt>
          <cx:pt idx="2161">0.098544000000000007</cx:pt>
          <cx:pt idx="2162">0.098488999999999993</cx:pt>
          <cx:pt idx="2163">0.098542000000000005</cx:pt>
          <cx:pt idx="2164">0.060685999999999997</cx:pt>
          <cx:pt idx="2165">0.098558000000000007</cx:pt>
          <cx:pt idx="2166">0.102517</cx:pt>
          <cx:pt idx="2167">0.16198599999999999</cx:pt>
          <cx:pt idx="2168">0.098544999999999994</cx:pt>
          <cx:pt idx="2169">0.16198399999999999</cx:pt>
          <cx:pt idx="2170">0.052533999999999997</cx:pt>
          <cx:pt idx="2171">0.16198899999999999</cx:pt>
          <cx:pt idx="2172">0.070680000000000007</cx:pt>
          <cx:pt idx="2173">0.098539000000000002</cx:pt>
          <cx:pt idx="2174">0.102549</cx:pt>
          <cx:pt idx="2175">0.067479999999999998</cx:pt>
          <cx:pt idx="2176">0.052918</cx:pt>
          <cx:pt idx="2177">0.15310199999999999</cx:pt>
          <cx:pt idx="2178">0.17030300000000001</cx:pt>
          <cx:pt idx="2179">0.15310000000000001</cx:pt>
          <cx:pt idx="2180">0.15310599999999999</cx:pt>
          <cx:pt idx="2181">0.17030400000000001</cx:pt>
          <cx:pt idx="2182">0.098527000000000003</cx:pt>
          <cx:pt idx="2183">0.064445000000000002</cx:pt>
          <cx:pt idx="2184">0.060878000000000002</cx:pt>
          <cx:pt idx="2185">0.16198799999999999</cx:pt>
          <cx:pt idx="2186">0.10251200000000001</cx:pt>
          <cx:pt idx="2187">0.16198299999999999</cx:pt>
          <cx:pt idx="2188">0.098518999999999995</cx:pt>
          <cx:pt idx="2189">0.060153999999999999</cx:pt>
          <cx:pt idx="2190">0.102517</cx:pt>
          <cx:pt idx="2191">0.15309900000000001</cx:pt>
          <cx:pt idx="2192">0.17030500000000001</cx:pt>
          <cx:pt idx="2193">0.064408000000000007</cx:pt>
          <cx:pt idx="2194">0.098540000000000003</cx:pt>
          <cx:pt idx="2195">0.15627099999999999</cx:pt>
          <cx:pt idx="2196">0.172014</cx:pt>
          <cx:pt idx="2197">0.064402000000000001</cx:pt>
          <cx:pt idx="2198">0.074959999999999999</cx:pt>
          <cx:pt idx="2199">0.170293</cx:pt>
          <cx:pt idx="2200">0.098567000000000002</cx:pt>
          <cx:pt idx="2201">0.064412999999999998</cx:pt>
          <cx:pt idx="2202">0.17031399999999999</cx:pt>
          <cx:pt idx="2203">0.098543000000000006</cx:pt>
          <cx:pt idx="2204">0.098544999999999994</cx:pt>
          <cx:pt idx="2205">0.34212700000000001</cx:pt>
          <cx:pt idx="2206">0.157829</cx:pt>
          <cx:pt idx="2207">0.14396500000000001</cx:pt>
          <cx:pt idx="2208">0.098545999999999995</cx:pt>
          <cx:pt idx="2209">0.16206000000000001</cx:pt>
          <cx:pt idx="2210">0.102517</cx:pt>
          <cx:pt idx="2211">0.064406000000000005</cx:pt>
          <cx:pt idx="2212">0.17030200000000001</cx:pt>
          <cx:pt idx="2213">0.10251200000000001</cx:pt>
          <cx:pt idx="2214">0.10251200000000001</cx:pt>
          <cx:pt idx="2215">0.098348000000000005</cx:pt>
          <cx:pt idx="2216">0.17030500000000001</cx:pt>
          <cx:pt idx="2217">0.18381600000000001</cx:pt>
          <cx:pt idx="2218">0.170409</cx:pt>
          <cx:pt idx="2219">0.16198899999999999</cx:pt>
          <cx:pt idx="2220">0.102516</cx:pt>
          <cx:pt idx="2221">0.098308999999999994</cx:pt>
          <cx:pt idx="2222">0.13981499999999999</cx:pt>
          <cx:pt idx="2223">0.098447999999999994</cx:pt>
          <cx:pt idx="2224">0.098542000000000005</cx:pt>
          <cx:pt idx="2225">0.17013600000000001</cx:pt>
          <cx:pt idx="2226">0.10251399999999999</cx:pt>
          <cx:pt idx="2227">0.052732000000000001</cx:pt>
          <cx:pt idx="2228">0.098526000000000002</cx:pt>
          <cx:pt idx="2229">0.102516</cx:pt>
          <cx:pt idx="2230">0.098541000000000004</cx:pt>
          <cx:pt idx="2231">0.098546999999999996</cx:pt>
          <cx:pt idx="2232">0.098539000000000002</cx:pt>
          <cx:pt idx="2233">0.067477999999999996</cx:pt>
          <cx:pt idx="2234">0.14863199999999999</cx:pt>
          <cx:pt idx="2235">0.098526000000000002</cx:pt>
          <cx:pt idx="2236">0.098544000000000007</cx:pt>
          <cx:pt idx="2237">0.15862699999999999</cx:pt>
          <cx:pt idx="2238">0.098557000000000006</cx:pt>
          <cx:pt idx="2239">0.17030200000000001</cx:pt>
          <cx:pt idx="2240">0.059934000000000001</cx:pt>
          <cx:pt idx="2241">0.098545999999999995</cx:pt>
          <cx:pt idx="2242">0.102516</cx:pt>
          <cx:pt idx="2243">0.14862800000000001</cx:pt>
          <cx:pt idx="2244">0.148644</cx:pt>
          <cx:pt idx="2245">0.098545999999999995</cx:pt>
          <cx:pt idx="2246">0.098415000000000002</cx:pt>
          <cx:pt idx="2247">0.098278000000000004</cx:pt>
          <cx:pt idx="2248">0.081002000000000005</cx:pt>
          <cx:pt idx="2249">0.067506999999999998</cx:pt>
          <cx:pt idx="2250">0.34627599999999997</cx:pt>
          <cx:pt idx="2251">0.34627400000000003</cx:pt>
          <cx:pt idx="2252">0.098488999999999993</cx:pt>
          <cx:pt idx="2253">0.074957999999999997</cx:pt>
          <cx:pt idx="2254">0.060860999999999998</cx:pt>
          <cx:pt idx="2255">0.070684999999999998</cx:pt>
          <cx:pt idx="2256">0.17025000000000001</cx:pt>
          <cx:pt idx="2257">0.098449999999999996</cx:pt>
          <cx:pt idx="2258">0.098527000000000003</cx:pt>
          <cx:pt idx="2259">0.109222</cx:pt>
          <cx:pt idx="2260">0.31830900000000001</cx:pt>
          <cx:pt idx="2261">0.10906200000000001</cx:pt>
          <cx:pt idx="2262">0.16198599999999999</cx:pt>
          <cx:pt idx="2263">0.14863100000000001</cx:pt>
          <cx:pt idx="2264">0.098527000000000003</cx:pt>
          <cx:pt idx="2265">0.104617</cx:pt>
          <cx:pt idx="2266">0.16198899999999999</cx:pt>
          <cx:pt idx="2267">0.098539000000000002</cx:pt>
          <cx:pt idx="2268">0.098486000000000004</cx:pt>
          <cx:pt idx="2269">0.098538000000000001</cx:pt>
          <cx:pt idx="2270">0.098525000000000001</cx:pt>
          <cx:pt idx="2271">0.48315000000000002</cx:pt>
          <cx:pt idx="2272">0.063767000000000004</cx:pt>
          <cx:pt idx="2273">0.098310999999999996</cx:pt>
          <cx:pt idx="2274">0.14327799999999999</cx:pt>
          <cx:pt idx="2275">0.060694999999999999</cx:pt>
          <cx:pt idx="2276">0.17030200000000001</cx:pt>
          <cx:pt idx="2277">0.17030500000000001</cx:pt>
          <cx:pt idx="2278">0.14929999999999999</cx:pt>
          <cx:pt idx="2279">0.65722100000000006</cx:pt>
          <cx:pt idx="2280">0.098544999999999994</cx:pt>
          <cx:pt idx="2281">0.074931999999999999</cx:pt>
          <cx:pt idx="2282">0.27746500000000002</cx:pt>
          <cx:pt idx="2283">0.170298</cx:pt>
          <cx:pt idx="2284">0.060694999999999999</cx:pt>
          <cx:pt idx="2285">0.17030300000000001</cx:pt>
          <cx:pt idx="2286">0.102508</cx:pt>
          <cx:pt idx="2287">0.098544999999999994</cx:pt>
          <cx:pt idx="2288">0.14930299999999999</cx:pt>
          <cx:pt idx="2289">0.098546999999999996</cx:pt>
          <cx:pt idx="2290">0.15863099999999999</cx:pt>
          <cx:pt idx="2291">0.102516</cx:pt>
          <cx:pt idx="2292">0.052955000000000002</cx:pt>
          <cx:pt idx="2293">0.16198499999999999</cx:pt>
          <cx:pt idx="2294">0.098545999999999995</cx:pt>
          <cx:pt idx="2295">0.098527000000000003</cx:pt>
          <cx:pt idx="2296">0.17030200000000001</cx:pt>
          <cx:pt idx="2297">0.15862799999999999</cx:pt>
          <cx:pt idx="2298">0.108914</cx:pt>
          <cx:pt idx="2299">0.20910300000000001</cx:pt>
          <cx:pt idx="2300">0.15862699999999999</cx:pt>
          <cx:pt idx="2301">0.102516</cx:pt>
          <cx:pt idx="2302">0.66011299999999995</cx:pt>
          <cx:pt idx="2303">0.28838799999999998</cx:pt>
          <cx:pt idx="2304">0.102516</cx:pt>
          <cx:pt idx="2305">0.10251300000000001</cx:pt>
          <cx:pt idx="2306">0.098526000000000002</cx:pt>
          <cx:pt idx="2307">0.16198799999999999</cx:pt>
          <cx:pt idx="2308">0.064267000000000005</cx:pt>
          <cx:pt idx="2309">0.68994500000000003</cx:pt>
          <cx:pt idx="2310">0.15310199999999999</cx:pt>
          <cx:pt idx="2311">0.148649</cx:pt>
          <cx:pt idx="2312">0.102516</cx:pt>
          <cx:pt idx="2313">0.16198899999999999</cx:pt>
          <cx:pt idx="2314">0.17022899999999999</cx:pt>
          <cx:pt idx="2315">0.419991</cx:pt>
          <cx:pt idx="2316">0.095575999999999994</cx:pt>
          <cx:pt idx="2317">0.070682999999999996</cx:pt>
          <cx:pt idx="2318">0.102508</cx:pt>
          <cx:pt idx="2319">0.070694000000000007</cx:pt>
          <cx:pt idx="2320">0.070680999999999994</cx:pt>
          <cx:pt idx="2321">0.16611799999999999</cx:pt>
          <cx:pt idx="2322">0.34550399999999998</cx:pt>
          <cx:pt idx="2323">0.16198499999999999</cx:pt>
          <cx:pt idx="2324">0.17030200000000001</cx:pt>
          <cx:pt idx="2325">0.080991999999999995</cx:pt>
          <cx:pt idx="2326">0.17030400000000001</cx:pt>
          <cx:pt idx="2327">0.17030000000000001</cx:pt>
          <cx:pt idx="2328">0.064427999999999999</cx:pt>
          <cx:pt idx="2329">0.102517</cx:pt>
          <cx:pt idx="2330">0.165799</cx:pt>
          <cx:pt idx="2331">0.17030300000000001</cx:pt>
          <cx:pt idx="2332">0.17030200000000001</cx:pt>
          <cx:pt idx="2333">0.121227</cx:pt>
          <cx:pt idx="2334">0.070680000000000007</cx:pt>
          <cx:pt idx="2335">0.48502800000000001</cx:pt>
          <cx:pt idx="2336">0.098488000000000006</cx:pt>
          <cx:pt idx="2337">0.15863099999999999</cx:pt>
          <cx:pt idx="2338">0.060220000000000003</cx:pt>
          <cx:pt idx="2339">0.10252799999999999</cx:pt>
          <cx:pt idx="2340">0.14396600000000001</cx:pt>
          <cx:pt idx="2341">0.102509</cx:pt>
          <cx:pt idx="2342">0.098543000000000006</cx:pt>
          <cx:pt idx="2343">0.064266000000000004</cx:pt>
          <cx:pt idx="2344">0.16198599999999999</cx:pt>
          <cx:pt idx="2345">0.17030500000000001</cx:pt>
          <cx:pt idx="2346">0.095551999999999998</cx:pt>
          <cx:pt idx="2347">0.15862999999999999</cx:pt>
          <cx:pt idx="2348">0.067482</cx:pt>
          <cx:pt idx="2349">0.067483000000000001</cx:pt>
          <cx:pt idx="2350">0.067483000000000001</cx:pt>
          <cx:pt idx="2351">0.067479999999999998</cx:pt>
          <cx:pt idx="2352">0.064402000000000001</cx:pt>
          <cx:pt idx="2353">0.16881299999999999</cx:pt>
          <cx:pt idx="2354">0.102515</cx:pt>
          <cx:pt idx="2355">0.052902999999999999</cx:pt>
          <cx:pt idx="2356">0.20910500000000001</cx:pt>
          <cx:pt idx="2357">0.108908</cx:pt>
          <cx:pt idx="2358">0.063585000000000003</cx:pt>
          <cx:pt idx="2359">0.060159999999999998</cx:pt>
          <cx:pt idx="2360">0.098308999999999994</cx:pt>
          <cx:pt idx="2361">0.16198799999999999</cx:pt>
          <cx:pt idx="2362">0.102515</cx:pt>
          <cx:pt idx="2363">0.15767300000000001</cx:pt>
          <cx:pt idx="2364">0.17030200000000001</cx:pt>
          <cx:pt idx="2365">0.34059899999999999</cx:pt>
          <cx:pt idx="2366">0.064323000000000005</cx:pt>
          <cx:pt idx="2367">0.064399999999999999</cx:pt>
          <cx:pt idx="2368">0.102509</cx:pt>
          <cx:pt idx="2369">0.17030300000000001</cx:pt>
          <cx:pt idx="2370">0.081001000000000004</cx:pt>
          <cx:pt idx="2371">0.102511</cx:pt>
          <cx:pt idx="2372">0.098410999999999998</cx:pt>
          <cx:pt idx="2373">0.098539000000000002</cx:pt>
          <cx:pt idx="2374">0.10251300000000001</cx:pt>
          <cx:pt idx="2375">0.098145999999999997</cx:pt>
          <cx:pt idx="2376">0.063602000000000006</cx:pt>
          <cx:pt idx="2377">0.66908000000000001</cx:pt>
          <cx:pt idx="2378">0.098447999999999994</cx:pt>
          <cx:pt idx="2379">0.17030100000000001</cx:pt>
          <cx:pt idx="2380">0.14863499999999999</cx:pt>
          <cx:pt idx="2381">0.059589000000000003</cx:pt>
          <cx:pt idx="2382">0.098447000000000007</cx:pt>
          <cx:pt idx="2383">0.15862899999999999</cx:pt>
          <cx:pt idx="2384">0.098565</cx:pt>
          <cx:pt idx="2385">0.064435000000000006</cx:pt>
          <cx:pt idx="2386">0.098544000000000007</cx:pt>
          <cx:pt idx="2387">0.17030400000000001</cx:pt>
          <cx:pt idx="2388">0.098525000000000001</cx:pt>
          <cx:pt idx="2389">0.098446000000000006</cx:pt>
          <cx:pt idx="2390">0.170316</cx:pt>
          <cx:pt idx="2391">0.060692000000000003</cx:pt>
          <cx:pt idx="2392">0.081455</cx:pt>
          <cx:pt idx="2393">0.052911</cx:pt>
          <cx:pt idx="2394">0.34554099999999999</cx:pt>
          <cx:pt idx="2395">0.20222200000000001</cx:pt>
          <cx:pt idx="2396">0.42673</cx:pt>
          <cx:pt idx="2397">0.173705</cx:pt>
          <cx:pt idx="2398">0.13968700000000001</cx:pt>
          <cx:pt idx="2399">0.064412999999999998</cx:pt>
          <cx:pt idx="2400">0.34866900000000001</cx:pt>
          <cx:pt idx="2401">0.15142700000000001</cx:pt>
          <cx:pt idx="2402">0.42936000000000002</cx:pt>
          <cx:pt idx="2403">0.42673</cx:pt>
          <cx:pt idx="2404">0.070681999999999995</cx:pt>
          <cx:pt idx="2405">0.40632299999999999</cx:pt>
          <cx:pt idx="2406">0.098541000000000004</cx:pt>
          <cx:pt idx="2407">0.16198799999999999</cx:pt>
          <cx:pt idx="2408">0.17030100000000001</cx:pt>
          <cx:pt idx="2409">0.139908</cx:pt>
          <cx:pt idx="2410">0.17030300000000001</cx:pt>
          <cx:pt idx="2411">0.098545999999999995</cx:pt>
          <cx:pt idx="2412">0.074955999999999995</cx:pt>
          <cx:pt idx="2413">0.42673</cx:pt>
          <cx:pt idx="2414">0.34554099999999999</cx:pt>
          <cx:pt idx="2415">0.34554099999999999</cx:pt>
          <cx:pt idx="2416">0.059836</cx:pt>
          <cx:pt idx="2417">0.052542999999999999</cx:pt>
          <cx:pt idx="2418">0.098545999999999995</cx:pt>
          <cx:pt idx="2419">0.16198899999999999</cx:pt>
          <cx:pt idx="2420">0.157831</cx:pt>
          <cx:pt idx="2421">0.174432</cx:pt>
          <cx:pt idx="2422">0.42673</cx:pt>
          <cx:pt idx="2423">0.098527000000000003</cx:pt>
          <cx:pt idx="2424">0.10251300000000001</cx:pt>
          <cx:pt idx="2425">0.121227</cx:pt>
          <cx:pt idx="2426">0.42673</cx:pt>
          <cx:pt idx="2427">0.17030200000000001</cx:pt>
          <cx:pt idx="2428">0.098377999999999993</cx:pt>
          <cx:pt idx="2429">0.098526000000000002</cx:pt>
          <cx:pt idx="2430">0.143983</cx:pt>
          <cx:pt idx="2431">0.20560500000000001</cx:pt>
          <cx:pt idx="2432">0.20910300000000001</cx:pt>
          <cx:pt idx="2433">0.42936000000000002</cx:pt>
          <cx:pt idx="2434">0.20910400000000001</cx:pt>
          <cx:pt idx="2435">0.42673</cx:pt>
          <cx:pt idx="2436">0.14863399999999999</cx:pt>
          <cx:pt idx="2437">0.153145</cx:pt>
          <cx:pt idx="2438">0.165711</cx:pt>
          <cx:pt idx="2439">0.064408000000000007</cx:pt>
          <cx:pt idx="2440">0.10251399999999999</cx:pt>
          <cx:pt idx="2441">0.259214</cx:pt>
          <cx:pt idx="2442">0.10251200000000001</cx:pt>
          <cx:pt idx="2443">0.15310000000000001</cx:pt>
          <cx:pt idx="2444">0.17030500000000001</cx:pt>
          <cx:pt idx="2445">0.098543000000000006</cx:pt>
          <cx:pt idx="2446">0.060331999999999997</cx:pt>
          <cx:pt idx="2447">0.070668999999999996</cx:pt>
          <cx:pt idx="2448">0.098538000000000001</cx:pt>
          <cx:pt idx="2449">0.098526000000000002</cx:pt>
          <cx:pt idx="2450">0.060692999999999997</cx:pt>
          <cx:pt idx="2451">0.070680000000000007</cx:pt>
          <cx:pt idx="2452">0.064409999999999995</cx:pt>
          <cx:pt idx="2453">0.098544000000000007</cx:pt>
          <cx:pt idx="2454">0.052914999999999997</cx:pt>
          <cx:pt idx="2455">0.14862400000000001</cx:pt>
          <cx:pt idx="2456">0.102515</cx:pt>
          <cx:pt idx="2457">0.080995999999999999</cx:pt>
          <cx:pt idx="2458">0.161993</cx:pt>
          <cx:pt idx="2459">0.156303</cx:pt>
          <cx:pt idx="2460">0.095560999999999993</cx:pt>
          <cx:pt idx="2461">0.16198499999999999</cx:pt>
          <cx:pt idx="2462">0.10251300000000001</cx:pt>
          <cx:pt idx="2463">0.15627199999999999</cx:pt>
          <cx:pt idx="2464">0.052882999999999999</cx:pt>
          <cx:pt idx="2465">0.098561999999999997</cx:pt>
          <cx:pt idx="2466">0.17199900000000001</cx:pt>
          <cx:pt idx="2467">0.17016899999999999</cx:pt>
          <cx:pt idx="2468">0.16198799999999999</cx:pt>
          <cx:pt idx="2469">0.22912199999999999</cx:pt>
          <cx:pt idx="2470">0.13933999999999999</cx:pt>
          <cx:pt idx="2471">0.14930299999999999</cx:pt>
          <cx:pt idx="2472">0.14930399999999999</cx:pt>
          <cx:pt idx="2473">0.18238199999999999</cx:pt>
          <cx:pt idx="2474">0.095547999999999994</cx:pt>
          <cx:pt idx="2475">0.17030400000000001</cx:pt>
          <cx:pt idx="2476">0.17030300000000001</cx:pt>
          <cx:pt idx="2477">0.10251399999999999</cx:pt>
          <cx:pt idx="2478">0.17030500000000001</cx:pt>
          <cx:pt idx="2479">0.064404000000000003</cx:pt>
          <cx:pt idx="2480">0.064399999999999999</cx:pt>
          <cx:pt idx="2481">0.060694999999999999</cx:pt>
          <cx:pt idx="2482">0.098544000000000007</cx:pt>
          <cx:pt idx="2483">0.102517</cx:pt>
          <cx:pt idx="2484">0.26755899999999999</cx:pt>
          <cx:pt idx="2485">0.052902999999999999</cx:pt>
          <cx:pt idx="2486">0.16905800000000001</cx:pt>
          <cx:pt idx="2487">0.166107</cx:pt>
          <cx:pt idx="2488">0.16611000000000001</cx:pt>
          <cx:pt idx="2489">0.098546999999999996</cx:pt>
          <cx:pt idx="2490">0.102517</cx:pt>
          <cx:pt idx="2491">0.069447999999999996</cx:pt>
          <cx:pt idx="2492">0.060749999999999998</cx:pt>
          <cx:pt idx="2493">0.074964000000000003</cx:pt>
          <cx:pt idx="2494">0.074963000000000002</cx:pt>
          <cx:pt idx="2495">0.074961</cx:pt>
          <cx:pt idx="2496">0.074959999999999999</cx:pt>
          <cx:pt idx="2497">0.074955999999999995</cx:pt>
          <cx:pt idx="2498">0.074955999999999995</cx:pt>
          <cx:pt idx="2499">0.074964000000000003</cx:pt>
          <cx:pt idx="2500">0.074958999999999998</cx:pt>
          <cx:pt idx="2501">0.074966000000000005</cx:pt>
          <cx:pt idx="2502">0.098450999999999997</cx:pt>
          <cx:pt idx="2503">0.34193899999999999</cx:pt>
          <cx:pt idx="2504">0.095554</cx:pt>
          <cx:pt idx="2505">0.064410999999999996</cx:pt>
          <cx:pt idx="2506">0.64515699999999998</cx:pt>
          <cx:pt idx="2507">0.64515900000000004</cx:pt>
          <cx:pt idx="2508">0.48491800000000002</cx:pt>
          <cx:pt idx="2509">0.17027100000000001</cx:pt>
          <cx:pt idx="2510">0.17030400000000001</cx:pt>
          <cx:pt idx="2511">0.34212700000000001</cx:pt>
          <cx:pt idx="2512">0.090478000000000003</cx:pt>
          <cx:pt idx="2513">0.50226499999999996</cx:pt>
          <cx:pt idx="2514">0.15610499999999999</cx:pt>
          <cx:pt idx="2515">0.102518</cx:pt>
          <cx:pt idx="2516">0.060157000000000002</cx:pt>
          <cx:pt idx="2517">0.17030200000000001</cx:pt>
          <cx:pt idx="2518">0.13933799999999999</cx:pt>
          <cx:pt idx="2519">0.10251399999999999</cx:pt>
          <cx:pt idx="2520">0.104018</cx:pt>
          <cx:pt idx="2521">0.169987</cx:pt>
          <cx:pt idx="2522">0.064397999999999997</cx:pt>
          <cx:pt idx="2523">0.17030400000000001</cx:pt>
          <cx:pt idx="2524">0.41223399999999999</cx:pt>
          <cx:pt idx="2525">0.067484000000000002</cx:pt>
          <cx:pt idx="2526">0.102511</cx:pt>
          <cx:pt idx="2527">0.070684999999999998</cx:pt>
          <cx:pt idx="2528">0.10251200000000001</cx:pt>
          <cx:pt idx="2529">0.15307499999999999</cx:pt>
          <cx:pt idx="2530">0.16198499999999999</cx:pt>
          <cx:pt idx="2531">0.052911</cx:pt>
          <cx:pt idx="2532">0.059700000000000003</cx:pt>
          <cx:pt idx="2533">0.18089</cx:pt>
          <cx:pt idx="2534">0.090374999999999997</cx:pt>
          <cx:pt idx="2535">0.139681</cx:pt>
          <cx:pt idx="2536">0.17030400000000001</cx:pt>
          <cx:pt idx="2537">0.180705</cx:pt>
          <cx:pt idx="2538">0.064859</cx:pt>
          <cx:pt idx="2539">0.098754999999999996</cx:pt>
          <cx:pt idx="2540">0.16891800000000001</cx:pt>
          <cx:pt idx="2541">0.33984900000000001</cx:pt>
          <cx:pt idx="2542">0.064269000000000007</cx:pt>
          <cx:pt idx="2543">0.16198899999999999</cx:pt>
          <cx:pt idx="2544">0.060696</cx:pt>
          <cx:pt idx="2545">0.17030200000000001</cx:pt>
          <cx:pt idx="2546">0.10251399999999999</cx:pt>
          <cx:pt idx="2547">0.098411999999999999</cx:pt>
          <cx:pt idx="2548">0.102515</cx:pt>
          <cx:pt idx="2549">0.26734599999999997</cx:pt>
          <cx:pt idx="2550">0.17030000000000001</cx:pt>
          <cx:pt idx="2551">0.095651</cx:pt>
          <cx:pt idx="2552">0.102518</cx:pt>
          <cx:pt idx="2553">0.098560999999999996</cx:pt>
          <cx:pt idx="2554">0.102516</cx:pt>
          <cx:pt idx="2555">0.20852799999999999</cx:pt>
          <cx:pt idx="2556">0.17030400000000001</cx:pt>
          <cx:pt idx="2557">0.349192</cx:pt>
          <cx:pt idx="2558">0.064394999999999994</cx:pt>
          <cx:pt idx="2559">0.13933400000000001</cx:pt>
          <cx:pt idx="2560">0.34866999999999998</cx:pt>
          <cx:pt idx="2561">0.10251300000000001</cx:pt>
          <cx:pt idx="2562">0.14396200000000001</cx:pt>
          <cx:pt idx="2563">0.098543000000000006</cx:pt>
          <cx:pt idx="2564">0.19697500000000001</cx:pt>
          <cx:pt idx="2565">0.070683999999999997</cx:pt>
          <cx:pt idx="2566">0.052907999999999997</cx:pt>
          <cx:pt idx="2567">0.102509</cx:pt>
          <cx:pt idx="2568">0.052262000000000003</cx:pt>
          <cx:pt idx="2569">0.16198799999999999</cx:pt>
          <cx:pt idx="2570">0.15310000000000001</cx:pt>
          <cx:pt idx="2571">0.098539000000000002</cx:pt>
          <cx:pt idx="2572">0.070680000000000007</cx:pt>
          <cx:pt idx="2573">0.16198799999999999</cx:pt>
          <cx:pt idx="2574">0.16198699999999999</cx:pt>
          <cx:pt idx="2575">0.27093899999999999</cx:pt>
          <cx:pt idx="2576">0.060325999999999998</cx:pt>
          <cx:pt idx="2577">0.098526000000000002</cx:pt>
          <cx:pt idx="2578">0.064401</cx:pt>
          <cx:pt idx="2579">0.098546999999999996</cx:pt>
          <cx:pt idx="2580">0.34866999999999998</cx:pt>
          <cx:pt idx="2581">0.052725000000000001</cx:pt>
          <cx:pt idx="2582">0.15318100000000001</cx:pt>
          <cx:pt idx="2583">0.15310499999999999</cx:pt>
          <cx:pt idx="2584">0.102516</cx:pt>
          <cx:pt idx="2585">0.102516</cx:pt>
          <cx:pt idx="2586">0.098524</cx:pt>
          <cx:pt idx="2587">0.17030400000000001</cx:pt>
          <cx:pt idx="2588">0.15310199999999999</cx:pt>
          <cx:pt idx="2589">0.098544000000000007</cx:pt>
          <cx:pt idx="2590">0.17030000000000001</cx:pt>
          <cx:pt idx="2591">0.19676099999999999</cx:pt>
          <cx:pt idx="2592">0.16198899999999999</cx:pt>
          <cx:pt idx="2593">0.20334199999999999</cx:pt>
          <cx:pt idx="2594">0.13240399999999999</cx:pt>
          <cx:pt idx="2595">0.10462200000000001</cx:pt>
          <cx:pt idx="2596">0.064404000000000003</cx:pt>
          <cx:pt idx="2597">0.18892100000000001</cx:pt>
          <cx:pt idx="2598">0.157831</cx:pt>
          <cx:pt idx="2599">0.102511</cx:pt>
          <cx:pt idx="2600">0.170317</cx:pt>
          <cx:pt idx="2601">0.14396800000000001</cx:pt>
          <cx:pt idx="2602">0.170075</cx:pt>
          <cx:pt idx="2603">0.14396600000000001</cx:pt>
          <cx:pt idx="2604">0.26731899999999997</cx:pt>
          <cx:pt idx="2605">0.081001000000000004</cx:pt>
          <cx:pt idx="2606">0.102515</cx:pt>
          <cx:pt idx="2607">0.10251200000000001</cx:pt>
          <cx:pt idx="2608">0.19673099999999999</cx:pt>
          <cx:pt idx="2609">0.070679000000000006</cx:pt>
          <cx:pt idx="2610">0.070678000000000005</cx:pt>
          <cx:pt idx="2611">0.14863299999999999</cx:pt>
          <cx:pt idx="2612">0.098546999999999996</cx:pt>
          <cx:pt idx="2613">0.090374999999999997</cx:pt>
          <cx:pt idx="2614">0.17097499999999999</cx:pt>
          <cx:pt idx="2615">0.26731199999999999</cx:pt>
          <cx:pt idx="2616">0.191742</cx:pt>
          <cx:pt idx="2617">0.102511</cx:pt>
          <cx:pt idx="2618">0.10914</cx:pt>
          <cx:pt idx="2619">0.098527000000000003</cx:pt>
          <cx:pt idx="2620">0.074967000000000006</cx:pt>
          <cx:pt idx="2621">0.13933200000000001</cx:pt>
          <cx:pt idx="2622">0.224382</cx:pt>
          <cx:pt idx="2623">0.098544999999999994</cx:pt>
          <cx:pt idx="2624">0.17030300000000001</cx:pt>
          <cx:pt idx="2625">0.064383999999999997</cx:pt>
          <cx:pt idx="2626">0.089941999999999994</cx:pt>
          <cx:pt idx="2627">0.098525000000000001</cx:pt>
          <cx:pt idx="2628">0.24621699999999999</cx:pt>
          <cx:pt idx="2629">0.102517</cx:pt>
          <cx:pt idx="2630">0.18163399999999999</cx:pt>
          <cx:pt idx="2631">0.090393000000000001</cx:pt>
          <cx:pt idx="2632">0.064406000000000005</cx:pt>
          <cx:pt idx="2633">0.052263999999999998</cx:pt>
          <cx:pt idx="2634">0.102518</cx:pt>
          <cx:pt idx="2635">0.070666999999999994</cx:pt>
          <cx:pt idx="2636">0.098546999999999996</cx:pt>
          <cx:pt idx="2637">0.102517</cx:pt>
          <cx:pt idx="2638">0.098545999999999995</cx:pt>
          <cx:pt idx="2639">0.098545999999999995</cx:pt>
          <cx:pt idx="2640">0.17030500000000001</cx:pt>
          <cx:pt idx="2641">0.10251399999999999</cx:pt>
          <cx:pt idx="2642">0.098545999999999995</cx:pt>
          <cx:pt idx="2643">0.098545999999999995</cx:pt>
          <cx:pt idx="2644">0.102515</cx:pt>
          <cx:pt idx="2645">0.10251300000000001</cx:pt>
          <cx:pt idx="2646">0.10251200000000001</cx:pt>
          <cx:pt idx="2647">0.121235</cx:pt>
          <cx:pt idx="2648">0.098541000000000004</cx:pt>
          <cx:pt idx="2649">0.102509</cx:pt>
          <cx:pt idx="2650">0.21509300000000001</cx:pt>
          <cx:pt idx="2651">0.17030400000000001</cx:pt>
          <cx:pt idx="2652">0.102516</cx:pt>
          <cx:pt idx="2653">0.070675000000000002</cx:pt>
          <cx:pt idx="2654">0.064384999999999998</cx:pt>
          <cx:pt idx="2655">0.070674000000000001</cx:pt>
          <cx:pt idx="2656">0.098561999999999997</cx:pt>
          <cx:pt idx="2657">0.052905000000000001</cx:pt>
          <cx:pt idx="2658">0.102518</cx:pt>
          <cx:pt idx="2659">0.102516</cx:pt>
          <cx:pt idx="2660">0.20294999999999999</cx:pt>
          <cx:pt idx="2661">0.064383999999999997</cx:pt>
          <cx:pt idx="2662">0.098279000000000005</cx:pt>
          <cx:pt idx="2663">0.098546999999999996</cx:pt>
          <cx:pt idx="2664">0.15310299999999999</cx:pt>
          <cx:pt idx="2665">0.26948100000000003</cx:pt>
          <cx:pt idx="2666">0.060706999999999997</cx:pt>
          <cx:pt idx="2667">0.16198899999999999</cx:pt>
          <cx:pt idx="2668">0.060692000000000003</cx:pt>
          <cx:pt idx="2669">0.102516</cx:pt>
          <cx:pt idx="2670">0.11719</cx:pt>
          <cx:pt idx="2671">0.35038599999999998</cx:pt>
          <cx:pt idx="2672">0.108914</cx:pt>
          <cx:pt idx="2673">0.063733999999999999</cx:pt>
          <cx:pt idx="2674">0.064383999999999997</cx:pt>
          <cx:pt idx="2675">0.102518</cx:pt>
          <cx:pt idx="2676">0.26897700000000002</cx:pt>
          <cx:pt idx="2677">0.052905000000000001</cx:pt>
          <cx:pt idx="2678">0.102524</cx:pt>
          <cx:pt idx="2679">0.11704100000000001</cx:pt>
          <cx:pt idx="2680">0.15310399999999999</cx:pt>
          <cx:pt idx="2681">0.17030400000000001</cx:pt>
          <cx:pt idx="2682">0.16198699999999999</cx:pt>
          <cx:pt idx="2683">0.102516</cx:pt>
          <cx:pt idx="2684">0.102662</cx:pt>
          <cx:pt idx="2685">0.098250000000000004</cx:pt>
          <cx:pt idx="2686">0.17027100000000001</cx:pt>
          <cx:pt idx="2687">0.16198499999999999</cx:pt>
          <cx:pt idx="2688">0.362346</cx:pt>
          <cx:pt idx="2689">0.12121999999999999</cx:pt>
          <cx:pt idx="2690">0.108913</cx:pt>
          <cx:pt idx="2691">0.108913</cx:pt>
          <cx:pt idx="2692">0.33180500000000002</cx:pt>
          <cx:pt idx="2693">0.102516</cx:pt>
          <cx:pt idx="2694">0.16198499999999999</cx:pt>
          <cx:pt idx="2695">0.059836</cx:pt>
          <cx:pt idx="2696">0.157833</cx:pt>
          <cx:pt idx="2697">0.053144999999999998</cx:pt>
          <cx:pt idx="2698">0.16198499999999999</cx:pt>
          <cx:pt idx="2699">0.26731899999999997</cx:pt>
          <cx:pt idx="2700">0.32173299999999999</cx:pt>
          <cx:pt idx="2701">0.19674800000000001</cx:pt>
          <cx:pt idx="2702">0.16572200000000001</cx:pt>
          <cx:pt idx="2703">0.18238499999999999</cx:pt>
          <cx:pt idx="2704">0.098451999999999998</cx:pt>
          <cx:pt idx="2705">0.098285999999999998</cx:pt>
          <cx:pt idx="2706">0.095552999999999999</cx:pt>
          <cx:pt idx="2707">0.51081900000000002</cx:pt>
          <cx:pt idx="2708">0.16198699999999999</cx:pt>
          <cx:pt idx="2709">0.15310099999999999</cx:pt>
          <cx:pt idx="2710">0.098563999999999999</cx:pt>
          <cx:pt idx="2711">0.26731899999999997</cx:pt>
          <cx:pt idx="2712">0.102515</cx:pt>
          <cx:pt idx="2713">0.17030000000000001</cx:pt>
          <cx:pt idx="2714">0.098198999999999995</cx:pt>
          <cx:pt idx="2715">0.23109199999999999</cx:pt>
          <cx:pt idx="2716">0.098545999999999995</cx:pt>
          <cx:pt idx="2717">0.16198599999999999</cx:pt>
          <cx:pt idx="2718">0.12856100000000001</cx:pt>
          <cx:pt idx="2719">0.098542000000000005</cx:pt>
          <cx:pt idx="2720">0.16198399999999999</cx:pt>
          <cx:pt idx="2721">0.060699000000000003</cx:pt>
          <cx:pt idx="2722">0.16198899999999999</cx:pt>
          <cx:pt idx="2723">0.22223499999999999</cx:pt>
          <cx:pt idx="2724">0.064264000000000002</cx:pt>
          <cx:pt idx="2725">0.25518099999999999</cx:pt>
          <cx:pt idx="2726">0.102516</cx:pt>
          <cx:pt idx="2727">0.16198699999999999</cx:pt>
          <cx:pt idx="2728">0.15310399999999999</cx:pt>
          <cx:pt idx="2729">0.102518</cx:pt>
          <cx:pt idx="2730">0.15319199999999999</cx:pt>
          <cx:pt idx="2731">0.098527000000000003</cx:pt>
          <cx:pt idx="2732">0.060306999999999999</cx:pt>
          <cx:pt idx="2733">0.102515</cx:pt>
          <cx:pt idx="2734">0.10251300000000001</cx:pt>
          <cx:pt idx="2735">0.17030400000000001</cx:pt>
          <cx:pt idx="2736">0.16198699999999999</cx:pt>
          <cx:pt idx="2737">0.14242299999999999</cx:pt>
          <cx:pt idx="2738">0.17030000000000001</cx:pt>
          <cx:pt idx="2739">0.098539000000000002</cx:pt>
          <cx:pt idx="2740">0.070680000000000007</cx:pt>
          <cx:pt idx="2741">0.098527000000000003</cx:pt>
          <cx:pt idx="2742">0.067482</cx:pt>
          <cx:pt idx="2743">0.080990999999999994</cx:pt>
          <cx:pt idx="2744">0.098526000000000002</cx:pt>
          <cx:pt idx="2745">0.080989000000000005</cx:pt>
          <cx:pt idx="2746">0.098544000000000007</cx:pt>
          <cx:pt idx="2747">0.098542000000000005</cx:pt>
          <cx:pt idx="2748">0.34060200000000002</cx:pt>
          <cx:pt idx="2749">0.060700999999999998</cx:pt>
          <cx:pt idx="2750">0.098545999999999995</cx:pt>
          <cx:pt idx="2751">0.13933899999999999</cx:pt>
          <cx:pt idx="2752">0.098542000000000005</cx:pt>
          <cx:pt idx="2753">0.098545999999999995</cx:pt>
          <cx:pt idx="2754">0.10430399999999999</cx:pt>
          <cx:pt idx="2755">0.17030400000000001</cx:pt>
          <cx:pt idx="2756">0.098544000000000007</cx:pt>
          <cx:pt idx="2757">0.070679000000000006</cx:pt>
          <cx:pt idx="2758">0.62366299999999997</cx:pt>
          <cx:pt idx="2759">0.62368500000000004</cx:pt>
          <cx:pt idx="2760">0.102517</cx:pt>
          <cx:pt idx="2761">0.62503200000000003</cx:pt>
          <cx:pt idx="2762">0.102515</cx:pt>
          <cx:pt idx="2763">0.098526000000000002</cx:pt>
          <cx:pt idx="2764">0.102515</cx:pt>
          <cx:pt idx="2765">0.098650000000000002</cx:pt>
          <cx:pt idx="2766">0.102515</cx:pt>
          <cx:pt idx="2767">0.064415</cx:pt>
          <cx:pt idx="2768">0.098377999999999993</cx:pt>
          <cx:pt idx="2769">0.090579999999999994</cx:pt>
          <cx:pt idx="2770">0.098545999999999995</cx:pt>
          <cx:pt idx="2771">0.62370999999999999</cx:pt>
          <cx:pt idx="2772">0.098542000000000005</cx:pt>
          <cx:pt idx="2773">0.070673</cx:pt>
          <cx:pt idx="2774">0.62370499999999995</cx:pt>
          <cx:pt idx="2775">0.060099</cx:pt>
          <cx:pt idx="2776">0.102518</cx:pt>
          <cx:pt idx="2777">0.62505999999999995</cx:pt>
          <cx:pt idx="2778">0.064402000000000001</cx:pt>
          <cx:pt idx="2779">0.070674000000000001</cx:pt>
          <cx:pt idx="2780">0.060311999999999998</cx:pt>
          <cx:pt idx="2781">0.060304999999999997</cx:pt>
          <cx:pt idx="2782">0.070698999999999998</cx:pt>
          <cx:pt idx="2783">0.064443</cx:pt>
          <cx:pt idx="2784">0.098545999999999995</cx:pt>
          <cx:pt idx="2785">0.052957999999999998</cx:pt>
          <cx:pt idx="2786">0.052906000000000002</cx:pt>
          <cx:pt idx="2787">0.098541000000000004</cx:pt>
          <cx:pt idx="2788">0.16198799999999999</cx:pt>
          <cx:pt idx="2789">0.14327599999999999</cx:pt>
          <cx:pt idx="2790">0.15310399999999999</cx:pt>
          <cx:pt idx="2791">0.064407000000000006</cx:pt>
          <cx:pt idx="2792">0.054592000000000002</cx:pt>
          <cx:pt idx="2793">0.098538000000000001</cx:pt>
          <cx:pt idx="2794">0.170322</cx:pt>
          <cx:pt idx="2795">0.102508</cx:pt>
          <cx:pt idx="2796">0.17199700000000001</cx:pt>
          <cx:pt idx="2797">0.102509</cx:pt>
          <cx:pt idx="2798">0.17030000000000001</cx:pt>
          <cx:pt idx="2799">0.070682999999999996</cx:pt>
          <cx:pt idx="2800">0.064409999999999995</cx:pt>
          <cx:pt idx="2801">0.121222</cx:pt>
          <cx:pt idx="2802">0.17030000000000001</cx:pt>
          <cx:pt idx="2803">0.17030200000000001</cx:pt>
          <cx:pt idx="2804">0.090382000000000004</cx:pt>
          <cx:pt idx="2805">0.170322</cx:pt>
          <cx:pt idx="2806">0.17030200000000001</cx:pt>
          <cx:pt idx="2807">0.14396700000000001</cx:pt>
          <cx:pt idx="2808">0.098488000000000006</cx:pt>
          <cx:pt idx="2809">0.17000299999999999</cx:pt>
          <cx:pt idx="2810">0.16198899999999999</cx:pt>
          <cx:pt idx="2811">0.098537</cx:pt>
          <cx:pt idx="2812">0.098539000000000002</cx:pt>
          <cx:pt idx="2813">0.098541000000000004</cx:pt>
          <cx:pt idx="2814">0.098544999999999994</cx:pt>
          <cx:pt idx="2815">0.14396200000000001</cx:pt>
          <cx:pt idx="2816">0.102517</cx:pt>
          <cx:pt idx="2817">0.064324000000000006</cx:pt>
          <cx:pt idx="2818">0.102517</cx:pt>
          <cx:pt idx="2819">0.204183</cx:pt>
          <cx:pt idx="2820">0.098540000000000003</cx:pt>
          <cx:pt idx="2821">0.17030400000000001</cx:pt>
          <cx:pt idx="2822">0.170293</cx:pt>
          <cx:pt idx="2823">0.17011799999999999</cx:pt>
          <cx:pt idx="2824">0.067473000000000005</cx:pt>
          <cx:pt idx="2825">0.10251399999999999</cx:pt>
          <cx:pt idx="2826">0.17030400000000001</cx:pt>
          <cx:pt idx="2827">0.17030400000000001</cx:pt>
          <cx:pt idx="2828">0.098543000000000006</cx:pt>
          <cx:pt idx="2829">0.098543000000000006</cx:pt>
          <cx:pt idx="2830">0.098562999999999998</cx:pt>
          <cx:pt idx="2831">0.19706599999999999</cx:pt>
          <cx:pt idx="2832">0.070675000000000002</cx:pt>
          <cx:pt idx="2833">0.064399999999999999</cx:pt>
          <cx:pt idx="2834">0.10251399999999999</cx:pt>
          <cx:pt idx="2835">0.34849799999999997</cx:pt>
          <cx:pt idx="2836">0.22036800000000001</cx:pt>
          <cx:pt idx="2837">0.40584700000000001</cx:pt>
          <cx:pt idx="2838">0.14396800000000001</cx:pt>
          <cx:pt idx="2839">0.16198699999999999</cx:pt>
          <cx:pt idx="2840">0.098528000000000004</cx:pt>
          <cx:pt idx="2841">0.156224</cx:pt>
          <cx:pt idx="2842">0.070675000000000002</cx:pt>
          <cx:pt idx="2843">0.052907000000000003</cx:pt>
          <cx:pt idx="2844">0.064413999999999999</cx:pt>
          <cx:pt idx="2845">0.098409999999999997</cx:pt>
          <cx:pt idx="2846">0.052907999999999997</cx:pt>
          <cx:pt idx="2847">0.081672999999999996</cx:pt>
          <cx:pt idx="2848">0.064434000000000005</cx:pt>
          <cx:pt idx="2849">0.17030300000000001</cx:pt>
          <cx:pt idx="2850">0.070879999999999999</cx:pt>
          <cx:pt idx="2851">0.102509</cx:pt>
          <cx:pt idx="2852">0.098526000000000002</cx:pt>
          <cx:pt idx="2853">0.090372999999999995</cx:pt>
          <cx:pt idx="2854">0.070683999999999997</cx:pt>
          <cx:pt idx="2855">0.16198799999999999</cx:pt>
          <cx:pt idx="2856">0.064410999999999996</cx:pt>
          <cx:pt idx="2857">0.064410999999999996</cx:pt>
          <cx:pt idx="2858">0.098543000000000006</cx:pt>
          <cx:pt idx="2859">0.12832199999999999</cx:pt>
          <cx:pt idx="2860">0.16198699999999999</cx:pt>
          <cx:pt idx="2861">0.16206599999999999</cx:pt>
          <cx:pt idx="2862">0.102516</cx:pt>
          <cx:pt idx="2863">0.16198699999999999</cx:pt>
          <cx:pt idx="2864">0.064405000000000004</cx:pt>
          <cx:pt idx="2865">0.102515</cx:pt>
          <cx:pt idx="2866">0.070671999999999999</cx:pt>
          <cx:pt idx="2867">0.064401</cx:pt>
          <cx:pt idx="2868">0.16198599999999999</cx:pt>
          <cx:pt idx="2869">0.064405000000000004</cx:pt>
          <cx:pt idx="2870">0.34212599999999999</cx:pt>
          <cx:pt idx="2871">0.098540000000000003</cx:pt>
          <cx:pt idx="2872">0.18088899999999999</cx:pt>
          <cx:pt idx="2873">0.060691000000000002</cx:pt>
          <cx:pt idx="2874">0.098538000000000001</cx:pt>
          <cx:pt idx="2875">0.102515</cx:pt>
          <cx:pt idx="2876">0.064411999999999997</cx:pt>
          <cx:pt idx="2877">0.064408999999999994</cx:pt>
          <cx:pt idx="2878">0.102515</cx:pt>
          <cx:pt idx="2879">0.064323000000000005</cx:pt>
          <cx:pt idx="2880">0.143983</cx:pt>
          <cx:pt idx="2881">0.070670999999999998</cx:pt>
          <cx:pt idx="2882">0.170294</cx:pt>
          <cx:pt idx="2883">0.16198599999999999</cx:pt>
          <cx:pt idx="2884">0.070671999999999999</cx:pt>
          <cx:pt idx="2885">0.102515</cx:pt>
          <cx:pt idx="2886">0.102509</cx:pt>
          <cx:pt idx="2887">0.15310299999999999</cx:pt>
          <cx:pt idx="2888">0.098540000000000003</cx:pt>
          <cx:pt idx="2889">0.052426</cx:pt>
          <cx:pt idx="2890">0.29148099999999999</cx:pt>
          <cx:pt idx="2891">0.20222300000000001</cx:pt>
          <cx:pt idx="2892">0.098535999999999999</cx:pt>
          <cx:pt idx="2893">0.098251000000000005</cx:pt>
          <cx:pt idx="2894">0.098543000000000006</cx:pt>
          <cx:pt idx="2895">0.098538000000000001</cx:pt>
          <cx:pt idx="2896">0.064204999999999998</cx:pt>
          <cx:pt idx="2897">0.098526000000000002</cx:pt>
          <cx:pt idx="2898">0.098526000000000002</cx:pt>
          <cx:pt idx="2899">0.098545999999999995</cx:pt>
          <cx:pt idx="2900">0.052170000000000001</cx:pt>
          <cx:pt idx="2901">0.14863299999999999</cx:pt>
          <cx:pt idx="2902">0.46878199999999998</cx:pt>
          <cx:pt idx="2903">0.070680999999999994</cx:pt>
          <cx:pt idx="2904">0.17030400000000001</cx:pt>
          <cx:pt idx="2905">0.173706</cx:pt>
          <cx:pt idx="2906">0.102516</cx:pt>
          <cx:pt idx="2907">0.052895999999999999</cx:pt>
          <cx:pt idx="2908">0.098408999999999996</cx:pt>
          <cx:pt idx="2909">0.10251399999999999</cx:pt>
          <cx:pt idx="2910">0.121227</cx:pt>
          <cx:pt idx="2911">0.060310999999999997</cx:pt>
          <cx:pt idx="2912">0.10251300000000001</cx:pt>
          <cx:pt idx="2913">0.098544999999999994</cx:pt>
          <cx:pt idx="2914">0.102516</cx:pt>
          <cx:pt idx="2915">0.064322000000000004</cx:pt>
          <cx:pt idx="2916">0.20222100000000001</cx:pt>
          <cx:pt idx="2917">0.098527000000000003</cx:pt>
          <cx:pt idx="2918">0.10251399999999999</cx:pt>
          <cx:pt idx="2919">0.104338</cx:pt>
          <cx:pt idx="2920">0.116676</cx:pt>
          <cx:pt idx="2921">0.102516</cx:pt>
          <cx:pt idx="2922">0.102516</cx:pt>
          <cx:pt idx="2923">0.102507</cx:pt>
          <cx:pt idx="2924">0.10251200000000001</cx:pt>
          <cx:pt idx="2925">0.098542000000000005</cx:pt>
          <cx:pt idx="2926">0.16198599999999999</cx:pt>
          <cx:pt idx="2927">0.17022899999999999</cx:pt>
          <cx:pt idx="2928">0.067469000000000001</cx:pt>
          <cx:pt idx="2929">0.098543000000000006</cx:pt>
          <cx:pt idx="2930">0.16198799999999999</cx:pt>
          <cx:pt idx="2931">0.064404000000000003</cx:pt>
          <cx:pt idx="2932">0.064321000000000003</cx:pt>
          <cx:pt idx="2933">0.14863199999999999</cx:pt>
          <cx:pt idx="2934">0.17030100000000001</cx:pt>
          <cx:pt idx="2935">0.17030300000000001</cx:pt>
          <cx:pt idx="2936">0.16198699999999999</cx:pt>
          <cx:pt idx="2937">0.102509</cx:pt>
          <cx:pt idx="2938">0.17018800000000001</cx:pt>
          <cx:pt idx="2939">0.17027100000000001</cx:pt>
          <cx:pt idx="2940">0.42850100000000002</cx:pt>
          <cx:pt idx="2941">0.14241899999999999</cx:pt>
          <cx:pt idx="2942">0.098544999999999994</cx:pt>
          <cx:pt idx="2943">0.34060000000000001</cx:pt>
          <cx:pt idx="2944">0.170207</cx:pt>
          <cx:pt idx="2945">0.338615</cx:pt>
          <cx:pt idx="2946">0.102508</cx:pt>
          <cx:pt idx="2947">0.098545999999999995</cx:pt>
          <cx:pt idx="2948">0.090374999999999997</cx:pt>
          <cx:pt idx="2949">0.16198899999999999</cx:pt>
          <cx:pt idx="2950">0.17030000000000001</cx:pt>
          <cx:pt idx="2951">0.080998000000000001</cx:pt>
          <cx:pt idx="2952">0.098539000000000002</cx:pt>
          <cx:pt idx="2953">0.102519</cx:pt>
          <cx:pt idx="2954">0.17031399999999999</cx:pt>
          <cx:pt idx="2955">0.17030400000000001</cx:pt>
          <cx:pt idx="2956">0.074956999999999996</cx:pt>
          <cx:pt idx="2957">0.16198899999999999</cx:pt>
          <cx:pt idx="2958">0.15142900000000001</cx:pt>
          <cx:pt idx="2959">0.10253900000000001</cx:pt>
          <cx:pt idx="2960">0.15307399999999999</cx:pt>
          <cx:pt idx="2961">0.17027100000000001</cx:pt>
          <cx:pt idx="2962">0.059409000000000003</cx:pt>
          <cx:pt idx="2963">0.10251200000000001</cx:pt>
          <cx:pt idx="2964">0.16198799999999999</cx:pt>
          <cx:pt idx="2965">0.070677000000000004</cx:pt>
          <cx:pt idx="2966">0.098544000000000007</cx:pt>
          <cx:pt idx="2967">0.10348499999999999</cx:pt>
          <cx:pt idx="2968">0.098526000000000002</cx:pt>
          <cx:pt idx="2969">0.098545999999999995</cx:pt>
          <cx:pt idx="2970">0.34212700000000001</cx:pt>
          <cx:pt idx="2971">0.070683999999999997</cx:pt>
          <cx:pt idx="2972">0.098546999999999996</cx:pt>
          <cx:pt idx="2973">0.15310399999999999</cx:pt>
          <cx:pt idx="2974">0.15309400000000001</cx:pt>
          <cx:pt idx="2975">0.098546999999999996</cx:pt>
          <cx:pt idx="2976">0.098486000000000004</cx:pt>
          <cx:pt idx="2977">0.098558999999999994</cx:pt>
          <cx:pt idx="2978">0.219725</cx:pt>
          <cx:pt idx="2979">0.064323000000000005</cx:pt>
          <cx:pt idx="2980">0.060312999999999999</cx:pt>
          <cx:pt idx="2981">0.064403000000000002</cx:pt>
          <cx:pt idx="2982">0.098545999999999995</cx:pt>
          <cx:pt idx="2983">0.16198499999999999</cx:pt>
          <cx:pt idx="2984">0.102518</cx:pt>
          <cx:pt idx="2985">0.060701999999999999</cx:pt>
          <cx:pt idx="2986">0.67055699999999996</cx:pt>
          <cx:pt idx="2987">0.098344000000000001</cx:pt>
          <cx:pt idx="2988">0.102516</cx:pt>
          <cx:pt idx="2989">0.102517</cx:pt>
          <cx:pt idx="2990">0.074954999999999994</cx:pt>
          <cx:pt idx="2991">0.102516</cx:pt>
          <cx:pt idx="2992">0.098541000000000004</cx:pt>
          <cx:pt idx="2993">0.15307599999999999</cx:pt>
          <cx:pt idx="2994">0.080989000000000005</cx:pt>
          <cx:pt idx="2995">0.117044</cx:pt>
          <cx:pt idx="2996">0.052915999999999998</cx:pt>
          <cx:pt idx="2997">0.10251300000000001</cx:pt>
          <cx:pt idx="2998">0.064828999999999998</cx:pt>
          <cx:pt idx="2999">0.098539000000000002</cx:pt>
          <cx:pt idx="3000">0.102517</cx:pt>
          <cx:pt idx="3001">0.34061599999999997</cx:pt>
          <cx:pt idx="3002">0.052918</cx:pt>
          <cx:pt idx="3003">0.103884</cx:pt>
          <cx:pt idx="3004">0.14929899999999999</cx:pt>
          <cx:pt idx="3005">0.098544999999999994</cx:pt>
          <cx:pt idx="3006">0.16198799999999999</cx:pt>
          <cx:pt idx="3007">0.098544000000000007</cx:pt>
          <cx:pt idx="3008">0.142424</cx:pt>
          <cx:pt idx="3009">0.098542000000000005</cx:pt>
          <cx:pt idx="3010">0.102508</cx:pt>
          <cx:pt idx="3011">0.098486000000000004</cx:pt>
          <cx:pt idx="3012">0.098565</cx:pt>
          <cx:pt idx="3013">0.10310999999999999</cx:pt>
          <cx:pt idx="3014">0.224416</cx:pt>
          <cx:pt idx="3015">0.098562999999999998</cx:pt>
          <cx:pt idx="3016">0.070683999999999997</cx:pt>
          <cx:pt idx="3017">0.070683999999999997</cx:pt>
          <cx:pt idx="3018">0.098449999999999996</cx:pt>
          <cx:pt idx="3019">0.098575999999999997</cx:pt>
          <cx:pt idx="3020">0.14255000000000001</cx:pt>
          <cx:pt idx="3021">0.060697000000000001</cx:pt>
          <cx:pt idx="3022">0.098377999999999993</cx:pt>
          <cx:pt idx="3023">0.16198899999999999</cx:pt>
          <cx:pt idx="3024">0.20222300000000001</cx:pt>
          <cx:pt idx="3025">0.052905000000000001</cx:pt>
          <cx:pt idx="3026">0.17030400000000001</cx:pt>
          <cx:pt idx="3027">0.102516</cx:pt>
          <cx:pt idx="3028">0.14329500000000001</cx:pt>
          <cx:pt idx="3029">0.098542000000000005</cx:pt>
          <cx:pt idx="3030">0.17030200000000001</cx:pt>
          <cx:pt idx="3031">0.17030200000000001</cx:pt>
          <cx:pt idx="3032">0.17058599999999999</cx:pt>
          <cx:pt idx="3033">0.17030300000000001</cx:pt>
          <cx:pt idx="3034">0.17030200000000001</cx:pt>
          <cx:pt idx="3035">0.17030000000000001</cx:pt>
          <cx:pt idx="3036">0.17036499999999999</cx:pt>
          <cx:pt idx="3037">0.098538000000000001</cx:pt>
          <cx:pt idx="3038">0.098527000000000003</cx:pt>
          <cx:pt idx="3039">0.156305</cx:pt>
          <cx:pt idx="3040">0.064381999999999995</cx:pt>
          <cx:pt idx="3041">0.098535999999999999</cx:pt>
          <cx:pt idx="3042">0.10251</cx:pt>
          <cx:pt idx="3043">0.070676000000000003</cx:pt>
          <cx:pt idx="3044">0.10893</cx:pt>
          <cx:pt idx="3045">0.16198599999999999</cx:pt>
          <cx:pt idx="3046">0.14966199999999999</cx:pt>
          <cx:pt idx="3047">0.121223</cx:pt>
          <cx:pt idx="3048">0.14396700000000001</cx:pt>
          <cx:pt idx="3049">0.098487000000000005</cx:pt>
          <cx:pt idx="3050">0.060309000000000001</cx:pt>
          <cx:pt idx="3051">0.15310599999999999</cx:pt>
          <cx:pt idx="3052">0.102516</cx:pt>
          <cx:pt idx="3053">0.18892</cx:pt>
          <cx:pt idx="3054">0.064406000000000005</cx:pt>
          <cx:pt idx="3055">0.13933899999999999</cx:pt>
          <cx:pt idx="3056">0.052919000000000001</cx:pt>
          <cx:pt idx="3057">0.25652399999999997</cx:pt>
          <cx:pt idx="3058">0.26321499999999998</cx:pt>
          <cx:pt idx="3059">0.18892</cx:pt>
          <cx:pt idx="3060">0.098544999999999994</cx:pt>
          <cx:pt idx="3061">0.41762899999999997</cx:pt>
          <cx:pt idx="3062">0.15767700000000001</cx:pt>
          <cx:pt idx="3063">0.052609000000000003</cx:pt>
          <cx:pt idx="3064">0.090375999999999998</cx:pt>
          <cx:pt idx="3065">0.064411999999999997</cx:pt>
          <cx:pt idx="3066">0.15307499999999999</cx:pt>
          <cx:pt idx="3067">0.12121999999999999</cx:pt>
          <cx:pt idx="3068">0.17030500000000001</cx:pt>
          <cx:pt idx="3069">0.14396400000000001</cx:pt>
          <cx:pt idx="3070">0.071929999999999994</cx:pt>
          <cx:pt idx="3071">0.14242199999999999</cx:pt>
          <cx:pt idx="3072">0.098543000000000006</cx:pt>
          <cx:pt idx="3073">0.15310499999999999</cx:pt>
          <cx:pt idx="3074">0.098541000000000004</cx:pt>
          <cx:pt idx="3075">0.102508</cx:pt>
          <cx:pt idx="3076">0.070682999999999996</cx:pt>
          <cx:pt idx="3077">0.19697999999999999</cx:pt>
          <cx:pt idx="3078">0.15782399999999999</cx:pt>
          <cx:pt idx="3079">0.060694999999999999</cx:pt>
          <cx:pt idx="3080">0.060226000000000002</cx:pt>
          <cx:pt idx="3081">0.170352</cx:pt>
          <cx:pt idx="3082">0.117312</cx:pt>
          <cx:pt idx="3083">0.090375999999999998</cx:pt>
          <cx:pt idx="3084">0.098527000000000003</cx:pt>
          <cx:pt idx="3085">0.064412999999999998</cx:pt>
          <cx:pt idx="3086">0.13925299999999999</cx:pt>
          <cx:pt idx="3087">0.064383999999999997</cx:pt>
          <cx:pt idx="3088">0.060289000000000002</cx:pt>
          <cx:pt idx="3089">0.17030300000000001</cx:pt>
          <cx:pt idx="3090">0.20264799999999999</cx:pt>
          <cx:pt idx="3091">0.060317000000000003</cx:pt>
          <cx:pt idx="3092">0.159801</cx:pt>
          <cx:pt idx="3093">0.10892400000000001</cx:pt>
          <cx:pt idx="3094">0.081000000000000003</cx:pt>
          <cx:pt idx="3095">0.23935300000000001</cx:pt>
          <cx:pt idx="3096">0.117051</cx:pt>
          <cx:pt idx="3097">0.074842000000000006</cx:pt>
          <cx:pt idx="3098">0.34428999999999998</cx:pt>
          <cx:pt idx="3099">0.095562999999999995</cx:pt>
          <cx:pt idx="3100">0.14333799999999999</cx:pt>
          <cx:pt idx="3101">0.211141</cx:pt>
          <cx:pt idx="3102">0.17030000000000001</cx:pt>
          <cx:pt idx="3103">0.098544999999999994</cx:pt>
          <cx:pt idx="3104">0.060165000000000003</cx:pt>
          <cx:pt idx="3105">0.15862899999999999</cx:pt>
          <cx:pt idx="3106">0.074887999999999996</cx:pt>
          <cx:pt idx="3107">0.30148599999999998</cx:pt>
          <cx:pt idx="3108">0.202984</cx:pt>
          <cx:pt idx="3109">0.081033999999999995</cx:pt>
          <cx:pt idx="3110">0.16198799999999999</cx:pt>
          <cx:pt idx="3111">0.25563399999999997</cx:pt>
          <cx:pt idx="3112">0.25544099999999997</cx:pt>
          <cx:pt idx="3113">0.14863499999999999</cx:pt>
          <cx:pt idx="3114">0.052916999999999999</cx:pt>
          <cx:pt idx="3115">0.26197999999999999</cx:pt>
          <cx:pt idx="3116">0.15142700000000001</cx:pt>
          <cx:pt idx="3117">0.12121999999999999</cx:pt>
          <cx:pt idx="3118">0.586561</cx:pt>
          <cx:pt idx="3119">0.17199900000000001</cx:pt>
          <cx:pt idx="3120">0.060316000000000002</cx:pt>
          <cx:pt idx="3121">0.17031199999999999</cx:pt>
          <cx:pt idx="3122">0.173705</cx:pt>
          <cx:pt idx="3123">0.089857999999999993</cx:pt>
          <cx:pt idx="3124">0.13933999999999999</cx:pt>
          <cx:pt idx="3125">0.33385799999999999</cx:pt>
          <cx:pt idx="3126">0.19672200000000001</cx:pt>
          <cx:pt idx="3127">0.117045</cx:pt>
          <cx:pt idx="3128">0.070683999999999997</cx:pt>
          <cx:pt idx="3129">0.064413999999999999</cx:pt>
          <cx:pt idx="3130">0.070678000000000005</cx:pt>
          <cx:pt idx="3131">0.17030500000000001</cx:pt>
          <cx:pt idx="3132">0.17030400000000001</cx:pt>
          <cx:pt idx="3133">0.098541000000000004</cx:pt>
          <cx:pt idx="3134">0.064319000000000001</cx:pt>
          <cx:pt idx="3135">0.17030200000000001</cx:pt>
          <cx:pt idx="3136">0.098542000000000005</cx:pt>
          <cx:pt idx="3137">0.064405000000000004</cx:pt>
          <cx:pt idx="3138">0.102518</cx:pt>
          <cx:pt idx="3139">0.102518</cx:pt>
          <cx:pt idx="3140">0.102517</cx:pt>
          <cx:pt idx="3141">0.10256800000000001</cx:pt>
          <cx:pt idx="3142">0.098541000000000004</cx:pt>
          <cx:pt idx="3143">0.098544000000000007</cx:pt>
          <cx:pt idx="3144">0.098540000000000003</cx:pt>
          <cx:pt idx="3145">0.13967199999999999</cx:pt>
          <cx:pt idx="3146">0.139686</cx:pt>
          <cx:pt idx="3147">0.16198299999999999</cx:pt>
          <cx:pt idx="3148">0.11705</cx:pt>
          <cx:pt idx="3149">0.14966099999999999</cx:pt>
          <cx:pt idx="3150">0.25792900000000002</cx:pt>
          <cx:pt idx="3151">0.064267000000000005</cx:pt>
          <cx:pt idx="3152">0.098544999999999994</cx:pt>
          <cx:pt idx="3153">0.16198799999999999</cx:pt>
          <cx:pt idx="3154">0.098545999999999995</cx:pt>
          <cx:pt idx="3155">0.102517</cx:pt>
          <cx:pt idx="3156">0.102517</cx:pt>
          <cx:pt idx="3157">0.149343</cx:pt>
          <cx:pt idx="3158">0.156308</cx:pt>
          <cx:pt idx="3159">0.064054</cx:pt>
          <cx:pt idx="3160">0.098543000000000006</cx:pt>
          <cx:pt idx="3161">0.098540000000000003</cx:pt>
          <cx:pt idx="3162">0.064207</cx:pt>
          <cx:pt idx="3163">0.15310000000000001</cx:pt>
          <cx:pt idx="3164">0.50923300000000005</cx:pt>
          <cx:pt idx="3165">0.064406000000000005</cx:pt>
          <cx:pt idx="3166">0.15310099999999999</cx:pt>
          <cx:pt idx="3167">0.13933999999999999</cx:pt>
          <cx:pt idx="3168">0.098544999999999994</cx:pt>
          <cx:pt idx="3169">0.098545999999999995</cx:pt>
          <cx:pt idx="3170">0.170293</cx:pt>
          <cx:pt idx="3171">0.052600000000000001</cx:pt>
          <cx:pt idx="3172">0.098450999999999997</cx:pt>
          <cx:pt idx="3173">0.098527000000000003</cx:pt>
          <cx:pt idx="3174">0.070676000000000003</cx:pt>
          <cx:pt idx="3175">0.052880000000000003</cx:pt>
          <cx:pt idx="3176">0.052907000000000003</cx:pt>
          <cx:pt idx="3177">0.098542000000000005</cx:pt>
          <cx:pt idx="3178">0.12854599999999999</cx:pt>
          <cx:pt idx="3179">0.052911</cx:pt>
          <cx:pt idx="3180">0.17030100000000001</cx:pt>
          <cx:pt idx="3181">0.34553899999999999</cx:pt>
          <cx:pt idx="3182">0.098487000000000005</cx:pt>
          <cx:pt idx="3183">0.38361899999999999</cx:pt>
          <cx:pt idx="3184">0.098543000000000006</cx:pt>
          <cx:pt idx="3185">0.29373100000000002</cx:pt>
          <cx:pt idx="3186">0.26328299999999999</cx:pt>
          <cx:pt idx="3187">0.098376000000000005</cx:pt>
          <cx:pt idx="3188">0.16198799999999999</cx:pt>
          <cx:pt idx="3189">0.098544000000000007</cx:pt>
          <cx:pt idx="3190">0.102509</cx:pt>
          <cx:pt idx="3191">0.17030400000000001</cx:pt>
          <cx:pt idx="3192">0.10267800000000001</cx:pt>
          <cx:pt idx="3193">0.17030400000000001</cx:pt>
          <cx:pt idx="3194">0.070680000000000007</cx:pt>
          <cx:pt idx="3195">0.14244100000000001</cx:pt>
          <cx:pt idx="3196">0.098341999999999999</cx:pt>
          <cx:pt idx="3197">0.070675000000000002</cx:pt>
          <cx:pt idx="3198">0.052916999999999999</cx:pt>
          <cx:pt idx="3199">0.052881999999999998</cx:pt>
          <cx:pt idx="3200">0.098543000000000006</cx:pt>
          <cx:pt idx="3201">0.098541000000000004</cx:pt>
          <cx:pt idx="3202">0.102517</cx:pt>
          <cx:pt idx="3203">0.070681999999999995</cx:pt>
          <cx:pt idx="3204">0.16198799999999999</cx:pt>
          <cx:pt idx="3205">0.070682999999999996</cx:pt>
          <cx:pt idx="3206">0.098543000000000006</cx:pt>
          <cx:pt idx="3207">0.143984</cx:pt>
          <cx:pt idx="3208">0.20563699999999999</cx:pt>
          <cx:pt idx="3209">0.17030000000000001</cx:pt>
          <cx:pt idx="3210">0.064412999999999998</cx:pt>
          <cx:pt idx="3211">0.34554099999999999</cx:pt>
          <cx:pt idx="3212">0.070669999999999997</cx:pt>
          <cx:pt idx="3213">0.098488000000000006</cx:pt>
          <cx:pt idx="3214">0.102515</cx:pt>
          <cx:pt idx="3215">0.16198599999999999</cx:pt>
          <cx:pt idx="3216">0.070682999999999996</cx:pt>
          <cx:pt idx="3217">0.067803000000000002</cx:pt>
          <cx:pt idx="3218">0.067473000000000005</cx:pt>
          <cx:pt idx="3219">0.17030500000000001</cx:pt>
          <cx:pt idx="3220">0.070680000000000007</cx:pt>
          <cx:pt idx="3221">0.098484000000000002</cx:pt>
          <cx:pt idx="3222">0.098539000000000002</cx:pt>
          <cx:pt idx="3223">0.052947000000000001</cx:pt>
          <cx:pt idx="3224">0.102517</cx:pt>
          <cx:pt idx="3225">0.098546999999999996</cx:pt>
          <cx:pt idx="3226">0.060312999999999999</cx:pt>
          <cx:pt idx="3227">0.16198299999999999</cx:pt>
          <cx:pt idx="3228">0.17199999999999999</cx:pt>
          <cx:pt idx="3229">0.095552999999999999</cx:pt>
          <cx:pt idx="3230">0.052915999999999998</cx:pt>
          <cx:pt idx="3231">0.063837000000000005</cx:pt>
          <cx:pt idx="3232">0.098544000000000007</cx:pt>
          <cx:pt idx="3233">0.17030200000000001</cx:pt>
          <cx:pt idx="3234">0.20910100000000001</cx:pt>
          <cx:pt idx="3235">0.22036600000000001</cx:pt>
          <cx:pt idx="3236">0.064403000000000002</cx:pt>
          <cx:pt idx="3237">0.15310599999999999</cx:pt>
          <cx:pt idx="3238">0.17030400000000001</cx:pt>
          <cx:pt idx="3239">0.203095</cx:pt>
          <cx:pt idx="3240">0.13933799999999999</cx:pt>
          <cx:pt idx="3241">0.17030400000000001</cx:pt>
          <cx:pt idx="3242">0.098450999999999997</cx:pt>
          <cx:pt idx="3243">0.098527000000000003</cx:pt>
          <cx:pt idx="3244">0.142426</cx:pt>
          <cx:pt idx="3245">0.053304999999999998</cx:pt>
          <cx:pt idx="3246">0.108916</cx:pt>
          <cx:pt idx="3247">0.070678000000000005</cx:pt>
          <cx:pt idx="3248">0.156304</cx:pt>
          <cx:pt idx="3249">0.098486000000000004</cx:pt>
          <cx:pt idx="3250">0.098280000000000006</cx:pt>
          <cx:pt idx="3251">0.098541000000000004</cx:pt>
          <cx:pt idx="3252">0.14396400000000001</cx:pt>
          <cx:pt idx="3253">0.10270600000000001</cx:pt>
          <cx:pt idx="3254">0.102926</cx:pt>
          <cx:pt idx="3255">0.074147000000000005</cx:pt>
          <cx:pt idx="3256">0.10251</cx:pt>
          <cx:pt idx="3257">0.10251300000000001</cx:pt>
          <cx:pt idx="3258">0.102509</cx:pt>
          <cx:pt idx="3259">0.10251399999999999</cx:pt>
          <cx:pt idx="3260">0.098534999999999998</cx:pt>
          <cx:pt idx="3261">0.16198799999999999</cx:pt>
          <cx:pt idx="3262">0.064433000000000004</cx:pt>
          <cx:pt idx="3263">0.102516</cx:pt>
          <cx:pt idx="3264">0.064410999999999996</cx:pt>
          <cx:pt idx="3265">0.165715</cx:pt>
          <cx:pt idx="3266">0.14863699999999999</cx:pt>
          <cx:pt idx="3267">0.14863100000000001</cx:pt>
          <cx:pt idx="3268">0.098527000000000003</cx:pt>
          <cx:pt idx="3269">0.16198499999999999</cx:pt>
          <cx:pt idx="3270">0.121294</cx:pt>
          <cx:pt idx="3271">0.13245699999999999</cx:pt>
          <cx:pt idx="3272">0.14396500000000001</cx:pt>
          <cx:pt idx="3273">0.064435999999999993</cx:pt>
          <cx:pt idx="3274">0.098341999999999999</cx:pt>
          <cx:pt idx="3275">0.14241899999999999</cx:pt>
          <cx:pt idx="3276">0.102508</cx:pt>
          <cx:pt idx="3277">0.13967199999999999</cx:pt>
          <cx:pt idx="3278">0.40821299999999999</cx:pt>
          <cx:pt idx="3279">0.060306999999999999</cx:pt>
          <cx:pt idx="3280">0.102509</cx:pt>
          <cx:pt idx="3281">0.17030000000000001</cx:pt>
          <cx:pt idx="3282">0.052916999999999999</cx:pt>
          <cx:pt idx="3283">0.098544999999999994</cx:pt>
          <cx:pt idx="3284">0.098544999999999994</cx:pt>
          <cx:pt idx="3285">0.098545999999999995</cx:pt>
          <cx:pt idx="3286">0.098541000000000004</cx:pt>
          <cx:pt idx="3287">0.098544999999999994</cx:pt>
          <cx:pt idx="3288">0.098543000000000006</cx:pt>
          <cx:pt idx="3289">0.10892300000000001</cx:pt>
          <cx:pt idx="3290">0.070679000000000006</cx:pt>
          <cx:pt idx="3291">0.098542000000000005</cx:pt>
          <cx:pt idx="3292">0.277314</cx:pt>
          <cx:pt idx="3293">0.060311999999999998</cx:pt>
          <cx:pt idx="3294">0.052671000000000003</cx:pt>
          <cx:pt idx="3295">0.064265000000000003</cx:pt>
          <cx:pt idx="3296">0.098544000000000007</cx:pt>
          <cx:pt idx="3297">0.17030400000000001</cx:pt>
          <cx:pt idx="3298">0.070677000000000004</cx:pt>
          <cx:pt idx="3299">0.17031399999999999</cx:pt>
          <cx:pt idx="3300">0.10251300000000001</cx:pt>
          <cx:pt idx="3301">0.070680999999999994</cx:pt>
          <cx:pt idx="3302">0.064408000000000007</cx:pt>
          <cx:pt idx="3303">0.098638000000000003</cx:pt>
          <cx:pt idx="3304">0.17046700000000001</cx:pt>
          <cx:pt idx="3305">0.69759800000000005</cx:pt>
          <cx:pt idx="3306">0.349885</cx:pt>
          <cx:pt idx="3307">0.37531799999999998</cx:pt>
          <cx:pt idx="3308">0.052409999999999998</cx:pt>
          <cx:pt idx="3309">0.070676000000000003</cx:pt>
          <cx:pt idx="3310">0.098344000000000001</cx:pt>
          <cx:pt idx="3311">0.064213000000000006</cx:pt>
          <cx:pt idx="3312">0.098540000000000003</cx:pt>
          <cx:pt idx="3313">0.20905899999999999</cx:pt>
          <cx:pt idx="3314">0.067484000000000002</cx:pt>
          <cx:pt idx="3315">0.098376000000000005</cx:pt>
          <cx:pt idx="3316">0.15307499999999999</cx:pt>
          <cx:pt idx="3317">0.10251</cx:pt>
          <cx:pt idx="3318">0.060314</cx:pt>
          <cx:pt idx="3319">0.098546999999999996</cx:pt>
          <cx:pt idx="3320">0.052913000000000002</cx:pt>
          <cx:pt idx="3321">0.098542000000000005</cx:pt>
          <cx:pt idx="3322">0.16198799999999999</cx:pt>
          <cx:pt idx="3323">0.098545999999999995</cx:pt>
          <cx:pt idx="3324">0.098544999999999994</cx:pt>
          <cx:pt idx="3325">0.121221</cx:pt>
          <cx:pt idx="3326">0.102548</cx:pt>
          <cx:pt idx="3327">0.052916999999999999</cx:pt>
          <cx:pt idx="3328">0.102517</cx:pt>
          <cx:pt idx="3329">0.098252000000000006</cx:pt>
          <cx:pt idx="3330">0.064408999999999994</cx:pt>
          <cx:pt idx="3331">0.098541000000000004</cx:pt>
          <cx:pt idx="3332">0.064407000000000006</cx:pt>
          <cx:pt idx="3333">0.16198799999999999</cx:pt>
          <cx:pt idx="3334">0.098565</cx:pt>
          <cx:pt idx="3335">0.14396200000000001</cx:pt>
          <cx:pt idx="3336">0.243285</cx:pt>
          <cx:pt idx="3337">0.14863299999999999</cx:pt>
          <cx:pt idx="3338">0.17030400000000001</cx:pt>
          <cx:pt idx="3339">0.209095</cx:pt>
          <cx:pt idx="3340">0.14396500000000001</cx:pt>
          <cx:pt idx="3341">0.14396600000000001</cx:pt>
          <cx:pt idx="3342">0.060694999999999999</cx:pt>
          <cx:pt idx="3343">0.060694999999999999</cx:pt>
          <cx:pt idx="3344">0.20910400000000001</cx:pt>
          <cx:pt idx="3345">0.102515</cx:pt>
          <cx:pt idx="3346">0.098447999999999994</cx:pt>
          <cx:pt idx="3347">0.061273000000000001</cx:pt>
          <cx:pt idx="3348">0.067487000000000005</cx:pt>
          <cx:pt idx="3349">0.070682999999999996</cx:pt>
          <cx:pt idx="3350">0.064404000000000003</cx:pt>
          <cx:pt idx="3351">0.098447000000000007</cx:pt>
          <cx:pt idx="3352">0.14242299999999999</cx:pt>
          <cx:pt idx="3353">0.063961000000000004</cx:pt>
          <cx:pt idx="3354">0.10251300000000001</cx:pt>
          <cx:pt idx="3355">0.15767700000000001</cx:pt>
          <cx:pt idx="3356">0.098544999999999994</cx:pt>
          <cx:pt idx="3357">0.156305</cx:pt>
          <cx:pt idx="3358">0.16553799999999999</cx:pt>
          <cx:pt idx="3359">0.090373999999999996</cx:pt>
          <cx:pt idx="3360">0.098545999999999995</cx:pt>
          <cx:pt idx="3361">0.064411999999999997</cx:pt>
          <cx:pt idx="3362">0.17006199999999999</cx:pt>
          <cx:pt idx="3363">0.17030300000000001</cx:pt>
          <cx:pt idx="3364">0.098541000000000004</cx:pt>
          <cx:pt idx="3365">0.052983000000000002</cx:pt>
          <cx:pt idx="3366">0.098447999999999994</cx:pt>
          <cx:pt idx="3367">0.17030100000000001</cx:pt>
          <cx:pt idx="3368">0.15310499999999999</cx:pt>
          <cx:pt idx="3369">0.10251300000000001</cx:pt>
          <cx:pt idx="3370">0.060321</cx:pt>
          <cx:pt idx="3371">0.098538000000000001</cx:pt>
          <cx:pt idx="3372">0.17027100000000001</cx:pt>
          <cx:pt idx="3373">0.064263000000000001</cx:pt>
          <cx:pt idx="3374">0.098545999999999995</cx:pt>
          <cx:pt idx="3375">0.15784699999999999</cx:pt>
          <cx:pt idx="3376">0.15631999999999999</cx:pt>
          <cx:pt idx="3377">0.21972700000000001</cx:pt>
          <cx:pt idx="3378">0.27345599999999998</cx:pt>
          <cx:pt idx="3379">0.159751</cx:pt>
          <cx:pt idx="3380">0.16897200000000001</cx:pt>
          <cx:pt idx="3381">0.10437399999999999</cx:pt>
          <cx:pt idx="3382">0.098197000000000007</cx:pt>
          <cx:pt idx="3383">0.102517</cx:pt>
          <cx:pt idx="3384">0.098544000000000007</cx:pt>
          <cx:pt idx="3385">0.095549999999999996</cx:pt>
          <cx:pt idx="3386">0.098278000000000004</cx:pt>
          <cx:pt idx="3387">0.102516</cx:pt>
          <cx:pt idx="3388">0.102509</cx:pt>
          <cx:pt idx="3389">0.074940000000000007</cx:pt>
          <cx:pt idx="3390">0.081002000000000005</cx:pt>
          <cx:pt idx="3391">0.098545999999999995</cx:pt>
          <cx:pt idx="3392">0.102516</cx:pt>
          <cx:pt idx="3393">0.156306</cx:pt>
          <cx:pt idx="3394">0.17005000000000001</cx:pt>
          <cx:pt idx="3395">0.17030500000000001</cx:pt>
          <cx:pt idx="3396">0.070676000000000003</cx:pt>
          <cx:pt idx="3397">0.173705</cx:pt>
          <cx:pt idx="3398">0.102516</cx:pt>
          <cx:pt idx="3399">0.052916999999999999</cx:pt>
          <cx:pt idx="3400">0.064208000000000001</cx:pt>
          <cx:pt idx="3401">0.098544000000000007</cx:pt>
          <cx:pt idx="3402">0.19687399999999999</cx:pt>
          <cx:pt idx="3403">0.098545999999999995</cx:pt>
          <cx:pt idx="3404">0.098545999999999995</cx:pt>
          <cx:pt idx="3405">0.27522400000000002</cx:pt>
          <cx:pt idx="3406">0.098539000000000002</cx:pt>
          <cx:pt idx="3407">0.17030300000000001</cx:pt>
          <cx:pt idx="3408">0.070678000000000005</cx:pt>
          <cx:pt idx="3409">0.102509</cx:pt>
          <cx:pt idx="3410">0.16198399999999999</cx:pt>
          <cx:pt idx="3411">0.34554099999999999</cx:pt>
          <cx:pt idx="3412">0.070678000000000005</cx:pt>
          <cx:pt idx="3413">0.17030500000000001</cx:pt>
          <cx:pt idx="3414">0.165774</cx:pt>
          <cx:pt idx="3415">0.16198599999999999</cx:pt>
          <cx:pt idx="3416">0.208478</cx:pt>
          <cx:pt idx="3417">0.098543000000000006</cx:pt>
          <cx:pt idx="3418">0.098251000000000005</cx:pt>
          <cx:pt idx="3419">0.067474999999999993</cx:pt>
          <cx:pt idx="3420">0.098527000000000003</cx:pt>
          <cx:pt idx="3421">0.13933499999999999</cx:pt>
          <cx:pt idx="3422">0.098545999999999995</cx:pt>
          <cx:pt idx="3423">0.064413999999999999</cx:pt>
          <cx:pt idx="3424">0.10251300000000001</cx:pt>
          <cx:pt idx="3425">0.098047999999999996</cx:pt>
          <cx:pt idx="3426">0.060706000000000003</cx:pt>
          <cx:pt idx="3427">0.098526000000000002</cx:pt>
          <cx:pt idx="3428">0.063649999999999998</cx:pt>
          <cx:pt idx="3429">0.34060099999999999</cx:pt>
          <cx:pt idx="3430">0.17030200000000001</cx:pt>
          <cx:pt idx="3431">0.070681999999999995</cx:pt>
          <cx:pt idx="3432">0.102509</cx:pt>
          <cx:pt idx="3433">0.060346999999999998</cx:pt>
          <cx:pt idx="3434">0.26521</cx:pt>
          <cx:pt idx="3435">0.14396500000000001</cx:pt>
          <cx:pt idx="3436">0.064399999999999999</cx:pt>
          <cx:pt idx="3437">0.10251300000000001</cx:pt>
          <cx:pt idx="3438">0.098525000000000001</cx:pt>
          <cx:pt idx="3439">0.098544999999999994</cx:pt>
          <cx:pt idx="3440">0.16198899999999999</cx:pt>
          <cx:pt idx="3441">0.064436999999999994</cx:pt>
          <cx:pt idx="3442">0.14863299999999999</cx:pt>
          <cx:pt idx="3443">0.10251399999999999</cx:pt>
          <cx:pt idx="3444">0.10251399999999999</cx:pt>
          <cx:pt idx="3445">0.38791700000000001</cx:pt>
          <cx:pt idx="3446">0.33178099999999999</cx:pt>
          <cx:pt idx="3447">0.17030300000000001</cx:pt>
          <cx:pt idx="3448">0.098527000000000003</cx:pt>
          <cx:pt idx="3449">0.14396900000000001</cx:pt>
          <cx:pt idx="3450">0.35519899999999999</cx:pt>
          <cx:pt idx="3451">0.10251399999999999</cx:pt>
          <cx:pt idx="3452">0.080989000000000005</cx:pt>
          <cx:pt idx="3453">0.17030400000000001</cx:pt>
          <cx:pt idx="3454">0.16198799999999999</cx:pt>
          <cx:pt idx="3455">0.104311</cx:pt>
          <cx:pt idx="3456">0.108904</cx:pt>
          <cx:pt idx="3457">0.070674000000000001</cx:pt>
          <cx:pt idx="3458">0.170293</cx:pt>
          <cx:pt idx="3459">0.153558</cx:pt>
          <cx:pt idx="3460">0.17030400000000001</cx:pt>
          <cx:pt idx="3461">0.060703</cx:pt>
          <cx:pt idx="3462">0.070680000000000007</cx:pt>
          <cx:pt idx="3463">0.142425</cx:pt>
          <cx:pt idx="3464">0.16198599999999999</cx:pt>
          <cx:pt idx="3465">0.070680999999999994</cx:pt>
          <cx:pt idx="3466">0.059750999999999999</cx:pt>
          <cx:pt idx="3467">0.098558999999999994</cx:pt>
          <cx:pt idx="3468">0.104314</cx:pt>
          <cx:pt idx="3469">0.15629699999999999</cx:pt>
          <cx:pt idx="3470">0.070673</cx:pt>
          <cx:pt idx="3471">0.10251399999999999</cx:pt>
          <cx:pt idx="3472">0.31639</cx:pt>
          <cx:pt idx="3473">0.31639</cx:pt>
          <cx:pt idx="3474">0.31639</cx:pt>
          <cx:pt idx="3475">0.31639</cx:pt>
          <cx:pt idx="3476">0.31639</cx:pt>
          <cx:pt idx="3477">0.31639</cx:pt>
          <cx:pt idx="3478">0.31639</cx:pt>
          <cx:pt idx="3479">0.31639</cx:pt>
          <cx:pt idx="3480">0.31639</cx:pt>
          <cx:pt idx="3481">0.31639</cx:pt>
          <cx:pt idx="3482">0.170293</cx:pt>
          <cx:pt idx="3483">0.067742999999999998</cx:pt>
          <cx:pt idx="3484">0.068692000000000003</cx:pt>
          <cx:pt idx="3485">0.068692000000000003</cx:pt>
          <cx:pt idx="3486">0.067742999999999998</cx:pt>
          <cx:pt idx="3487">0.066035999999999997</cx:pt>
          <cx:pt idx="3488">0.067742999999999998</cx:pt>
          <cx:pt idx="3489">0.066478999999999996</cx:pt>
          <cx:pt idx="3490">0.067582000000000003</cx:pt>
          <cx:pt idx="3491">0.098543000000000006</cx:pt>
          <cx:pt idx="3492">0.052914000000000003</cx:pt>
          <cx:pt idx="3493">0.14863399999999999</cx:pt>
          <cx:pt idx="3494">0.102517</cx:pt>
          <cx:pt idx="3495">0.17030400000000001</cx:pt>
          <cx:pt idx="3496">0.064411999999999997</cx:pt>
          <cx:pt idx="3497">0.098526000000000002</cx:pt>
          <cx:pt idx="3498">0.17030200000000001</cx:pt>
          <cx:pt idx="3499">0.18893399999999999</cx:pt>
          <cx:pt idx="3500">0.060308</cx:pt>
          <cx:pt idx="3501">0.098544999999999994</cx:pt>
          <cx:pt idx="3502">0.070679000000000006</cx:pt>
          <cx:pt idx="3503">0.098562999999999998</cx:pt>
          <cx:pt idx="3504">0.14250599999999999</cx:pt>
          <cx:pt idx="3505">0.102511</cx:pt>
          <cx:pt idx="3506">0.098541000000000004</cx:pt>
          <cx:pt idx="3507">0.098527000000000003</cx:pt>
          <cx:pt idx="3508">0.098527000000000003</cx:pt>
          <cx:pt idx="3509">0.098415000000000002</cx:pt>
          <cx:pt idx="3510">0.098545999999999995</cx:pt>
          <cx:pt idx="3511">0.17033899999999999</cx:pt>
          <cx:pt idx="3512">0.16198499999999999</cx:pt>
          <cx:pt idx="3513">0.15307499999999999</cx:pt>
          <cx:pt idx="3514">0.060906000000000002</cx:pt>
          <cx:pt idx="3515">0.098542000000000005</cx:pt>
          <cx:pt idx="3516">0.064324999999999993</cx:pt>
          <cx:pt idx="3517">0.108907</cx:pt>
          <cx:pt idx="3518">0.14929899999999999</cx:pt>
          <cx:pt idx="3519">0.16198799999999999</cx:pt>
          <cx:pt idx="3520">0.098343</cx:pt>
          <cx:pt idx="3521">0.142424</cx:pt>
          <cx:pt idx="3522">0.15310399999999999</cx:pt>
          <cx:pt idx="3523">0.16199</cx:pt>
          <cx:pt idx="3524">0.102521</cx:pt>
          <cx:pt idx="3525">0.074741000000000002</cx:pt>
          <cx:pt idx="3526">0.098409999999999997</cx:pt>
          <cx:pt idx="3527">0.098485000000000003</cx:pt>
          <cx:pt idx="3528">0.098543000000000006</cx:pt>
          <cx:pt idx="3529">0.064412999999999998</cx:pt>
          <cx:pt idx="3530">0.102518</cx:pt>
          <cx:pt idx="3531">0.070682999999999996</cx:pt>
          <cx:pt idx="3532">0.40901199999999999</cx:pt>
          <cx:pt idx="3533">0.098546999999999996</cx:pt>
          <cx:pt idx="3534">0.67708299999999999</cx:pt>
          <cx:pt idx="3535">0.170316</cx:pt>
          <cx:pt idx="3536">0.121271</cx:pt>
          <cx:pt idx="3537">0.067474000000000006</cx:pt>
          <cx:pt idx="3538">0.098545999999999995</cx:pt>
          <cx:pt idx="3539">0.090352000000000002</cx:pt>
          <cx:pt idx="3540">0.098526000000000002</cx:pt>
          <cx:pt idx="3541">0.17030200000000001</cx:pt>
          <cx:pt idx="3542">0.064401</cx:pt>
          <cx:pt idx="3543">0.16198699999999999</cx:pt>
          <cx:pt idx="3544">0.102518</cx:pt>
          <cx:pt idx="3545">0.17030400000000001</cx:pt>
          <cx:pt idx="3546">0.102515</cx:pt>
          <cx:pt idx="3547">0.067472000000000004</cx:pt>
          <cx:pt idx="3548">0.15310599999999999</cx:pt>
          <cx:pt idx="3549">0.052914000000000003</cx:pt>
          <cx:pt idx="3550">0.31983600000000001</cx:pt>
          <cx:pt idx="3551">0.098540000000000003</cx:pt>
          <cx:pt idx="3552">0.098545999999999995</cx:pt>
          <cx:pt idx="3553">0.064413999999999999</cx:pt>
          <cx:pt idx="3554">0.17030400000000001</cx:pt>
          <cx:pt idx="3555">0.070695999999999995</cx:pt>
          <cx:pt idx="3556">0.14396600000000001</cx:pt>
          <cx:pt idx="3557">0.132409</cx:pt>
          <cx:pt idx="3558">0.098545999999999995</cx:pt>
          <cx:pt idx="3559">0.10251</cx:pt>
          <cx:pt idx="3560">0.098543000000000006</cx:pt>
          <cx:pt idx="3561">0.098538000000000001</cx:pt>
          <cx:pt idx="3562">0.13933499999999999</cx:pt>
          <cx:pt idx="3563">0.098527000000000003</cx:pt>
          <cx:pt idx="3564">0.098545999999999995</cx:pt>
          <cx:pt idx="3565">0.16198699999999999</cx:pt>
          <cx:pt idx="3566">0.10251200000000001</cx:pt>
          <cx:pt idx="3567">0.098738000000000006</cx:pt>
          <cx:pt idx="3568">0.098527000000000003</cx:pt>
          <cx:pt idx="3569">0.081030000000000005</cx:pt>
          <cx:pt idx="3570">0.060811999999999998</cx:pt>
          <cx:pt idx="3571">0.102515</cx:pt>
          <cx:pt idx="3572">0.098526000000000002</cx:pt>
          <cx:pt idx="3573">0.098565</cx:pt>
          <cx:pt idx="3574">0.098544000000000007</cx:pt>
          <cx:pt idx="3575">0.15862899999999999</cx:pt>
          <cx:pt idx="3576">0.17030400000000001</cx:pt>
          <cx:pt idx="3577">0.070677000000000004</cx:pt>
          <cx:pt idx="3578">0.060222999999999999</cx:pt>
          <cx:pt idx="3579">0.098539000000000002</cx:pt>
          <cx:pt idx="3580">0.098544000000000007</cx:pt>
          <cx:pt idx="3581">0.064401</cx:pt>
          <cx:pt idx="3582">0.098543000000000006</cx:pt>
          <cx:pt idx="3583">0.10251399999999999</cx:pt>
          <cx:pt idx="3584">0.16198899999999999</cx:pt>
          <cx:pt idx="3585">0.098541000000000004</cx:pt>
          <cx:pt idx="3586">0.16198899999999999</cx:pt>
          <cx:pt idx="3587">0.16198899999999999</cx:pt>
          <cx:pt idx="3588">0.16198899999999999</cx:pt>
          <cx:pt idx="3589">0.14930199999999999</cx:pt>
          <cx:pt idx="3590">0.064407000000000006</cx:pt>
          <cx:pt idx="3591">0.102516</cx:pt>
          <cx:pt idx="3592">0.16198899999999999</cx:pt>
          <cx:pt idx="3593">0.098541000000000004</cx:pt>
          <cx:pt idx="3594">0.20907700000000001</cx:pt>
          <cx:pt idx="3595">0.098538000000000001</cx:pt>
          <cx:pt idx="3596">0.17027</cx:pt>
          <cx:pt idx="3597">0.064405000000000004</cx:pt>
          <cx:pt idx="3598">0.098527000000000003</cx:pt>
          <cx:pt idx="3599">0.16198699999999999</cx:pt>
          <cx:pt idx="3600">0.070676000000000003</cx:pt>
          <cx:pt idx="3601">0.095550999999999997</cx:pt>
          <cx:pt idx="3602">0.20910400000000001</cx:pt>
          <cx:pt idx="3603">0.22223399999999999</cx:pt>
          <cx:pt idx="3604">0.098541000000000004</cx:pt>
          <cx:pt idx="3605">0.067475999999999994</cx:pt>
          <cx:pt idx="3606">0.17030400000000001</cx:pt>
          <cx:pt idx="3607">0.245641</cx:pt>
          <cx:pt idx="3608">0.18154899999999999</cx:pt>
          <cx:pt idx="3609">0.070677000000000004</cx:pt>
          <cx:pt idx="3610">0.098545999999999995</cx:pt>
          <cx:pt idx="3611">0.34867100000000001</cx:pt>
          <cx:pt idx="3612">0.052665999999999998</cx:pt>
          <cx:pt idx="3613">0.10251399999999999</cx:pt>
          <cx:pt idx="3614">0.102517</cx:pt>
          <cx:pt idx="3615">0.098545999999999995</cx:pt>
          <cx:pt idx="3616">0.098125000000000004</cx:pt>
          <cx:pt idx="3617">0.12925500000000001</cx:pt>
          <cx:pt idx="3618">0.17030000000000001</cx:pt>
          <cx:pt idx="3619">0.17030400000000001</cx:pt>
          <cx:pt idx="3620">0.17030500000000001</cx:pt>
          <cx:pt idx="3621">0.064409999999999995</cx:pt>
          <cx:pt idx="3622">0.098527000000000003</cx:pt>
          <cx:pt idx="3623">0.052422999999999997</cx:pt>
          <cx:pt idx="3624">0.052935000000000003</cx:pt>
          <cx:pt idx="3625">0.19945099999999999</cx:pt>
          <cx:pt idx="3626">0.19945499999999999</cx:pt>
          <cx:pt idx="3627">0.090374999999999997</cx:pt>
          <cx:pt idx="3628">0.10251300000000001</cx:pt>
          <cx:pt idx="3629">0.10251300000000001</cx:pt>
          <cx:pt idx="3630">0.17030400000000001</cx:pt>
          <cx:pt idx="3631">0.15311900000000001</cx:pt>
          <cx:pt idx="3632">0.052949999999999997</cx:pt>
          <cx:pt idx="3633">0.153117</cx:pt>
          <cx:pt idx="3634">0.20222300000000001</cx:pt>
          <cx:pt idx="3635">0.13967299999999999</cx:pt>
          <cx:pt idx="3636">0.102517</cx:pt>
          <cx:pt idx="3637">0.15310399999999999</cx:pt>
          <cx:pt idx="3638">0.15310199999999999</cx:pt>
          <cx:pt idx="3639">0.16198599999999999</cx:pt>
          <cx:pt idx="3640">0.104312</cx:pt>
          <cx:pt idx="3641">0.17030300000000001</cx:pt>
          <cx:pt idx="3642">0.16198699999999999</cx:pt>
          <cx:pt idx="3643">0.098539000000000002</cx:pt>
          <cx:pt idx="3644">0.064382999999999996</cx:pt>
          <cx:pt idx="3645">0.102516</cx:pt>
          <cx:pt idx="3646">0.102511</cx:pt>
          <cx:pt idx="3647">0.10251</cx:pt>
          <cx:pt idx="3648">0.070679000000000006</cx:pt>
          <cx:pt idx="3649">0.121446</cx:pt>
          <cx:pt idx="3650">0.064399999999999999</cx:pt>
          <cx:pt idx="3651">0.16198899999999999</cx:pt>
          <cx:pt idx="3652">0.067472000000000004</cx:pt>
          <cx:pt idx="3653">0.098545999999999995</cx:pt>
          <cx:pt idx="3654">0.098545999999999995</cx:pt>
          <cx:pt idx="3655">0.064474000000000004</cx:pt>
          <cx:pt idx="3656">0.14396800000000001</cx:pt>
          <cx:pt idx="3657">0.102515</cx:pt>
          <cx:pt idx="3658">0.098544000000000007</cx:pt>
          <cx:pt idx="3659">0.34024500000000002</cx:pt>
          <cx:pt idx="3660">0.16198799999999999</cx:pt>
          <cx:pt idx="3661">0.052927000000000002</cx:pt>
          <cx:pt idx="3662">0.064405000000000004</cx:pt>
          <cx:pt idx="3663">0.098488000000000006</cx:pt>
          <cx:pt idx="3664">0.064381999999999995</cx:pt>
          <cx:pt idx="3665">0.34575400000000001</cx:pt>
          <cx:pt idx="3666">0.16198699999999999</cx:pt>
          <cx:pt idx="3667">0.070691000000000004</cx:pt>
          <cx:pt idx="3668">0.27472800000000003</cx:pt>
          <cx:pt idx="3669">0.059984999999999997</cx:pt>
          <cx:pt idx="3670">0.098102999999999996</cx:pt>
          <cx:pt idx="3671">0.098541000000000004</cx:pt>
          <cx:pt idx="3672">0.102516</cx:pt>
          <cx:pt idx="3673">0.064399999999999999</cx:pt>
          <cx:pt idx="3674">0.098539000000000002</cx:pt>
          <cx:pt idx="3675">0.052088000000000002</cx:pt>
          <cx:pt idx="3676">0.052541999999999998</cx:pt>
          <cx:pt idx="3677">0.06071</cx:pt>
          <cx:pt idx="3678">0.060706000000000003</cx:pt>
          <cx:pt idx="3679">0.060705000000000002</cx:pt>
          <cx:pt idx="3680">0.098488999999999993</cx:pt>
          <cx:pt idx="3681">0.098566000000000001</cx:pt>
          <cx:pt idx="3682">0.17030300000000001</cx:pt>
          <cx:pt idx="3683">0.064406000000000005</cx:pt>
          <cx:pt idx="3684">0.16198799999999999</cx:pt>
          <cx:pt idx="3685">0.098311999999999997</cx:pt>
          <cx:pt idx="3686">0.098196000000000006</cx:pt>
          <cx:pt idx="3687">0.15627199999999999</cx:pt>
          <cx:pt idx="3688">0.064383999999999997</cx:pt>
          <cx:pt idx="3689">0.098527000000000003</cx:pt>
          <cx:pt idx="3690">0.098527000000000003</cx:pt>
          <cx:pt idx="3691">0.098527000000000003</cx:pt>
          <cx:pt idx="3692">0.098527000000000003</cx:pt>
          <cx:pt idx="3693">0.098527000000000003</cx:pt>
          <cx:pt idx="3694">0.098527000000000003</cx:pt>
          <cx:pt idx="3695">0.098527000000000003</cx:pt>
          <cx:pt idx="3696">0.098527000000000003</cx:pt>
          <cx:pt idx="3697">0.052313999999999999</cx:pt>
          <cx:pt idx="3698">0.117093</cx:pt>
          <cx:pt idx="3699">0.098408999999999996</cx:pt>
          <cx:pt idx="3700">0.102516</cx:pt>
          <cx:pt idx="3701">0.15307200000000001</cx:pt>
          <cx:pt idx="3702">0.098561999999999997</cx:pt>
          <cx:pt idx="3703">0.14863100000000001</cx:pt>
          <cx:pt idx="3704">0.17030400000000001</cx:pt>
          <cx:pt idx="3705">0.157861</cx:pt>
          <cx:pt idx="3706">0.053086000000000001</cx:pt>
          <cx:pt idx="3707">0.060699999999999997</cx:pt>
          <cx:pt idx="3708">0.14396500000000001</cx:pt>
          <cx:pt idx="3709">0.102517</cx:pt>
          <cx:pt idx="3710">0.14396500000000001</cx:pt>
          <cx:pt idx="3711">0.098544999999999994</cx:pt>
          <cx:pt idx="3712">0.052909999999999999</cx:pt>
          <cx:pt idx="3713">0.15629699999999999</cx:pt>
          <cx:pt idx="3714">0.098545999999999995</cx:pt>
          <cx:pt idx="3715">0.102518</cx:pt>
          <cx:pt idx="3716">0.098414000000000001</cx:pt>
          <cx:pt idx="3717">0.17030400000000001</cx:pt>
          <cx:pt idx="3718">0.18088699999999999</cx:pt>
          <cx:pt idx="3719">0.098537</cx:pt>
          <cx:pt idx="3720">0.102518</cx:pt>
          <cx:pt idx="3721">0.067474999999999993</cx:pt>
          <cx:pt idx="3722">0.10251300000000001</cx:pt>
          <cx:pt idx="3723">0.064152000000000001</cx:pt>
          <cx:pt idx="3724">0.102516</cx:pt>
          <cx:pt idx="3725">0.098447999999999994</cx:pt>
          <cx:pt idx="3726">0.098377999999999993</cx:pt>
          <cx:pt idx="3727">0.15862599999999999</cx:pt>
          <cx:pt idx="3728">0.31785999999999998</cx:pt>
          <cx:pt idx="3729">0.098486000000000004</cx:pt>
          <cx:pt idx="3730">0.097959000000000004</cx:pt>
          <cx:pt idx="3731">0.098377000000000006</cx:pt>
          <cx:pt idx="3732">0.098538000000000001</cx:pt>
          <cx:pt idx="3733">0.098527000000000003</cx:pt>
          <cx:pt idx="3734">0.15620100000000001</cx:pt>
          <cx:pt idx="3735">0.15310399999999999</cx:pt>
          <cx:pt idx="3736">0.17030400000000001</cx:pt>
          <cx:pt idx="3737">0.098544999999999994</cx:pt>
          <cx:pt idx="3738">0.16198799999999999</cx:pt>
          <cx:pt idx="3739">0.180981</cx:pt>
          <cx:pt idx="3740">0.15310599999999999</cx:pt>
          <cx:pt idx="3741">0.098545999999999995</cx:pt>
          <cx:pt idx="3742">0.20221900000000001</cx:pt>
          <cx:pt idx="3743">0.098542000000000005</cx:pt>
          <cx:pt idx="3744">0.16198599999999999</cx:pt>
          <cx:pt idx="3745">0.487896</cx:pt>
          <cx:pt idx="3746">0.487896</cx:pt>
          <cx:pt idx="3747">0.34867100000000001</cx:pt>
          <cx:pt idx="3748">0.17030100000000001</cx:pt>
          <cx:pt idx="3749">0.34866999999999998</cx:pt>
          <cx:pt idx="3750">0.098544999999999994</cx:pt>
          <cx:pt idx="3751">0.098544000000000007</cx:pt>
          <cx:pt idx="3752">0.16198599999999999</cx:pt>
          <cx:pt idx="3753">0.14930199999999999</cx:pt>
          <cx:pt idx="3754">0.090371999999999994</cx:pt>
          <cx:pt idx="3755">0.098545999999999995</cx:pt>
          <cx:pt idx="3756">0.34060000000000001</cx:pt>
          <cx:pt idx="3757">0.170017</cx:pt>
          <cx:pt idx="3758">0.098526000000000002</cx:pt>
          <cx:pt idx="3759">0.102515</cx:pt>
          <cx:pt idx="3760">0.13983200000000001</cx:pt>
          <cx:pt idx="3761">0.098317000000000002</cx:pt>
          <cx:pt idx="3762">0.121296</cx:pt>
          <cx:pt idx="3763">0.098541000000000004</cx:pt>
          <cx:pt idx="3764">0.16198799999999999</cx:pt>
          <cx:pt idx="3765">0.067487000000000005</cx:pt>
          <cx:pt idx="3766">0.070683999999999997</cx:pt>
          <cx:pt idx="3767">0.16198899999999999</cx:pt>
          <cx:pt idx="3768">0.10251300000000001</cx:pt>
          <cx:pt idx="3769">0.117089</cx:pt>
          <cx:pt idx="3770">0.13933899999999999</cx:pt>
          <cx:pt idx="3771">0.052905000000000001</cx:pt>
          <cx:pt idx="3772">0.17030400000000001</cx:pt>
          <cx:pt idx="3773">0.34212799999999999</cx:pt>
          <cx:pt idx="3774">0.157836</cx:pt>
          <cx:pt idx="3775">0.074954999999999994</cx:pt>
          <cx:pt idx="3776">0.064403000000000002</cx:pt>
          <cx:pt idx="3777">0.098544999999999994</cx:pt>
          <cx:pt idx="3778">0.070683999999999997</cx:pt>
          <cx:pt idx="3779">0.15014</cx:pt>
          <cx:pt idx="3780">0.17030400000000001</cx:pt>
          <cx:pt idx="3781">0.17031399999999999</cx:pt>
          <cx:pt idx="3782">0.098544999999999994</cx:pt>
          <cx:pt idx="3783">0.064410999999999996</cx:pt>
          <cx:pt idx="3784">0.064383999999999997</cx:pt>
          <cx:pt idx="3785">0.148502</cx:pt>
          <cx:pt idx="3786">0.098545999999999995</cx:pt>
          <cx:pt idx="3787">0.102516</cx:pt>
          <cx:pt idx="3788">0.170325</cx:pt>
          <cx:pt idx="3789">0.098544999999999994</cx:pt>
          <cx:pt idx="3790">0.68775600000000003</cx:pt>
          <cx:pt idx="3791">0.15281900000000001</cx:pt>
          <cx:pt idx="3792">0.098310999999999996</cx:pt>
          <cx:pt idx="3793">0.29882300000000001</cx:pt>
          <cx:pt idx="3794">0.070676000000000003</cx:pt>
          <cx:pt idx="3795">0.098545999999999995</cx:pt>
          <cx:pt idx="3796">0.15864700000000001</cx:pt>
          <cx:pt idx="3797">0.31639600000000001</cx:pt>
          <cx:pt idx="3798">0.16198799999999999</cx:pt>
          <cx:pt idx="3799">0.16198299999999999</cx:pt>
          <cx:pt idx="3800">0.27592</cx:pt>
          <cx:pt idx="3801">0.064208000000000001</cx:pt>
          <cx:pt idx="3802">0.14327699999999999</cx:pt>
          <cx:pt idx="3803">0.156309</cx:pt>
          <cx:pt idx="3804">0.170293</cx:pt>
          <cx:pt idx="3805">0.132413</cx:pt>
          <cx:pt idx="3806">0.064383999999999997</cx:pt>
          <cx:pt idx="3807">0.098486000000000004</cx:pt>
          <cx:pt idx="3808">0.17030300000000001</cx:pt>
          <cx:pt idx="3809">0.098414000000000001</cx:pt>
          <cx:pt idx="3810">0.17030200000000001</cx:pt>
          <cx:pt idx="3811">0.064413999999999999</cx:pt>
          <cx:pt idx="3812">0.095584000000000002</cx:pt>
          <cx:pt idx="3813">0.098532999999999996</cx:pt>
          <cx:pt idx="3814">0.102544</cx:pt>
          <cx:pt idx="3815">0.064323000000000005</cx:pt>
          <cx:pt idx="3816">0.15142900000000001</cx:pt>
          <cx:pt idx="3817">0.098487000000000005</cx:pt>
          <cx:pt idx="3818">0.165713</cx:pt>
          <cx:pt idx="3819">0.165711</cx:pt>
          <cx:pt idx="3820">0.060329000000000001</cx:pt>
          <cx:pt idx="3821">0.060707999999999998</cx:pt>
          <cx:pt idx="3822">0.21471399999999999</cx:pt>
          <cx:pt idx="3823">0.098542000000000005</cx:pt>
          <cx:pt idx="3824">0.098545999999999995</cx:pt>
          <cx:pt idx="3825">0.064433000000000004</cx:pt>
          <cx:pt idx="3826">0.098543000000000006</cx:pt>
          <cx:pt idx="3827">0.20222200000000001</cx:pt>
          <cx:pt idx="3828">0.090378</cx:pt>
          <cx:pt idx="3829">0.060694999999999999</cx:pt>
          <cx:pt idx="3830">0.36721500000000001</cx:pt>
          <cx:pt idx="3831">0.102518</cx:pt>
          <cx:pt idx="3832">0.102515</cx:pt>
          <cx:pt idx="3833">0.16198299999999999</cx:pt>
          <cx:pt idx="3834">0.170316</cx:pt>
          <cx:pt idx="3835">0.15310399999999999</cx:pt>
          <cx:pt idx="3836">0.24061299999999999</cx:pt>
          <cx:pt idx="3837">0.21287400000000001</cx:pt>
          <cx:pt idx="3838">0.16198299999999999</cx:pt>
          <cx:pt idx="3839">0.15312100000000001</cx:pt>
          <cx:pt idx="3840">0.102509</cx:pt>
          <cx:pt idx="3841">0.15907199999999999</cx:pt>
          <cx:pt idx="3842">0.060861999999999999</cx:pt>
          <cx:pt idx="3843">0.098545999999999995</cx:pt>
          <cx:pt idx="3844">0.157835</cx:pt>
          <cx:pt idx="3845">0.15304400000000001</cx:pt>
          <cx:pt idx="3846">0.16198799999999999</cx:pt>
          <cx:pt idx="3847">0.064401</cx:pt>
          <cx:pt idx="3848">0.070679000000000006</cx:pt>
          <cx:pt idx="3849">0.17030300000000001</cx:pt>
          <cx:pt idx="3850">0.15309200000000001</cx:pt>
          <cx:pt idx="3851">0.18238499999999999</cx:pt>
          <cx:pt idx="3852">0.095552999999999999</cx:pt>
          <cx:pt idx="3853">0.15862999999999999</cx:pt>
          <cx:pt idx="3854">0.17030300000000001</cx:pt>
          <cx:pt idx="3855">0.17030000000000001</cx:pt>
          <cx:pt idx="3856">0.16198599999999999</cx:pt>
          <cx:pt idx="3857">0.15310499999999999</cx:pt>
          <cx:pt idx="3858">0.064441999999999999</cx:pt>
          <cx:pt idx="3859">0.098538000000000001</cx:pt>
          <cx:pt idx="3860">0.098446000000000006</cx:pt>
          <cx:pt idx="3861">0.060312999999999999</cx:pt>
          <cx:pt idx="3862">0.21287300000000001</cx:pt>
          <cx:pt idx="3863">0.052902999999999999</cx:pt>
          <cx:pt idx="3864">0.170298</cx:pt>
          <cx:pt idx="3865">0.098374000000000003</cx:pt>
          <cx:pt idx="3866">0.098545999999999995</cx:pt>
          <cx:pt idx="3867">0.098565</cx:pt>
          <cx:pt idx="3868">0.098343</cx:pt>
          <cx:pt idx="3869">0.098544000000000007</cx:pt>
          <cx:pt idx="3870">0.10251300000000001</cx:pt>
          <cx:pt idx="3871">0.102515</cx:pt>
          <cx:pt idx="3872">0.098540000000000003</cx:pt>
          <cx:pt idx="3873">0.61083600000000005</cx:pt>
          <cx:pt idx="3874">0.064397999999999997</cx:pt>
          <cx:pt idx="3875">0.064454999999999998</cx:pt>
          <cx:pt idx="3876">0.080997</cx:pt>
          <cx:pt idx="3877">0.064445000000000002</cx:pt>
          <cx:pt idx="3878">0.098484000000000002</cx:pt>
          <cx:pt idx="3879">0.102509</cx:pt>
          <cx:pt idx="3880">0.15863099999999999</cx:pt>
          <cx:pt idx="3881">0.098546999999999996</cx:pt>
          <cx:pt idx="3882">0.098541000000000004</cx:pt>
          <cx:pt idx="3883">0.14859800000000001</cx:pt>
          <cx:pt idx="3884">0.16198699999999999</cx:pt>
          <cx:pt idx="3885">0.170293</cx:pt>
          <cx:pt idx="3886">0.098566000000000001</cx:pt>
          <cx:pt idx="3887">0.36027599999999999</cx:pt>
          <cx:pt idx="3888">0.15310399999999999</cx:pt>
          <cx:pt idx="3889">0.17030400000000001</cx:pt>
          <cx:pt idx="3890">0.17024800000000001</cx:pt>
          <cx:pt idx="3891">0.17022599999999999</cx:pt>
          <cx:pt idx="3892">0.17030000000000001</cx:pt>
          <cx:pt idx="3893">0.102516</cx:pt>
          <cx:pt idx="3894">0.064005999999999993</cx:pt>
          <cx:pt idx="3895">0.052916999999999999</cx:pt>
          <cx:pt idx="3896">0.052319999999999998</cx:pt>
          <cx:pt idx="3897">0.17030400000000001</cx:pt>
          <cx:pt idx="3898">0.132414</cx:pt>
          <cx:pt idx="3899">0.098031999999999994</cx:pt>
          <cx:pt idx="3900">0.098225000000000007</cx:pt>
          <cx:pt idx="3901">0.098527000000000003</cx:pt>
          <cx:pt idx="3902">0.16198799999999999</cx:pt>
          <cx:pt idx="3903">0.098545999999999995</cx:pt>
          <cx:pt idx="3904">0.102517</cx:pt>
          <cx:pt idx="3905">0.13933699999999999</cx:pt>
          <cx:pt idx="3906">0.080986000000000002</cx:pt>
          <cx:pt idx="3907">0.074949000000000002</cx:pt>
          <cx:pt idx="3908">0.15863099999999999</cx:pt>
          <cx:pt idx="3909">0.067477999999999996</cx:pt>
          <cx:pt idx="3910">0.098340999999999998</cx:pt>
          <cx:pt idx="3911">0.18382299999999999</cx:pt>
          <cx:pt idx="3912">0.102516</cx:pt>
          <cx:pt idx="3913">0.17030400000000001</cx:pt>
          <cx:pt idx="3914">0.15312300000000001</cx:pt>
          <cx:pt idx="3915">0.064405000000000004</cx:pt>
          <cx:pt idx="3916">0.098525000000000001</cx:pt>
          <cx:pt idx="3917">0.098563999999999999</cx:pt>
          <cx:pt idx="3918">0.098527000000000003</cx:pt>
          <cx:pt idx="3919">0.46827099999999999</cx:pt>
          <cx:pt idx="3920">0.16198799999999999</cx:pt>
          <cx:pt idx="3921">0.095600000000000004</cx:pt>
          <cx:pt idx="3922">0.098545999999999995</cx:pt>
          <cx:pt idx="3923">0.102516</cx:pt>
          <cx:pt idx="3924">0.102521</cx:pt>
          <cx:pt idx="3925">0.095554</cx:pt>
          <cx:pt idx="3926">0.098545999999999995</cx:pt>
          <cx:pt idx="3927">0.104324</cx:pt>
          <cx:pt idx="3928">0.070682999999999996</cx:pt>
          <cx:pt idx="3929">0.067484000000000002</cx:pt>
          <cx:pt idx="3930">0.064432000000000003</cx:pt>
          <cx:pt idx="3931">0.064438999999999996</cx:pt>
          <cx:pt idx="3932">0.15106</cx:pt>
          <cx:pt idx="3933">0.098544000000000007</cx:pt>
          <cx:pt idx="3934">0.102516</cx:pt>
          <cx:pt idx="3935">0.098541000000000004</cx:pt>
          <cx:pt idx="3936">0.16198599999999999</cx:pt>
          <cx:pt idx="3937">0.102517</cx:pt>
          <cx:pt idx="3938">0.18237999999999999</cx:pt>
          <cx:pt idx="3939">0.102516</cx:pt>
          <cx:pt idx="3940">0.098539000000000002</cx:pt>
          <cx:pt idx="3941">0.14396800000000001</cx:pt>
          <cx:pt idx="3942">0.098448999999999995</cx:pt>
          <cx:pt idx="3943">0.098487000000000005</cx:pt>
          <cx:pt idx="3944">0.098544000000000007</cx:pt>
          <cx:pt idx="3945">0.098487000000000005</cx:pt>
          <cx:pt idx="3946">0.62520799999999999</cx:pt>
          <cx:pt idx="3947">0.10891199999999999</cx:pt>
          <cx:pt idx="3948">0.060719000000000002</cx:pt>
          <cx:pt idx="3949">0.098281999999999994</cx:pt>
          <cx:pt idx="3950">0.17030000000000001</cx:pt>
          <cx:pt idx="3951">0.165711</cx:pt>
          <cx:pt idx="3952">0.12121999999999999</cx:pt>
          <cx:pt idx="3953">0.18381800000000001</cx:pt>
          <cx:pt idx="3954">0.17443500000000001</cx:pt>
          <cx:pt idx="3955">0.25051800000000002</cx:pt>
          <cx:pt idx="3956">0.156305</cx:pt>
          <cx:pt idx="3957">0.098527000000000003</cx:pt>
          <cx:pt idx="3958">0.17030100000000001</cx:pt>
          <cx:pt idx="3959">0.102517</cx:pt>
          <cx:pt idx="3960">0.173482</cx:pt>
          <cx:pt idx="3961">0.10251399999999999</cx:pt>
          <cx:pt idx="3962">0.098310999999999996</cx:pt>
          <cx:pt idx="3963">0.064324000000000006</cx:pt>
          <cx:pt idx="3964">0.26522699999999999</cx:pt>
          <cx:pt idx="3965">0.102586</cx:pt>
          <cx:pt idx="3966">0.098485000000000003</cx:pt>
          <cx:pt idx="3967">0.098540000000000003</cx:pt>
          <cx:pt idx="3968">0.17024900000000001</cx:pt>
          <cx:pt idx="3969">0.17030300000000001</cx:pt>
          <cx:pt idx="3970">0.156308</cx:pt>
          <cx:pt idx="3971">0.052918</cx:pt>
          <cx:pt idx="3972">0.102509</cx:pt>
          <cx:pt idx="3973">0.10251399999999999</cx:pt>
          <cx:pt idx="3974">0.102516</cx:pt>
          <cx:pt idx="3975">0.15862499999999999</cx:pt>
          <cx:pt idx="3976">0.052922999999999998</cx:pt>
          <cx:pt idx="3977">0.052905000000000001</cx:pt>
          <cx:pt idx="3978">0.16198599999999999</cx:pt>
          <cx:pt idx="3979">0.23827699999999999</cx:pt>
          <cx:pt idx="3980">0.098526000000000002</cx:pt>
          <cx:pt idx="3981">0.099297999999999997</cx:pt>
          <cx:pt idx="3982">0.17030000000000001</cx:pt>
          <cx:pt idx="3983">0.060745</cx:pt>
          <cx:pt idx="3984">0.059744999999999999</cx:pt>
          <cx:pt idx="3985">0.17018900000000001</cx:pt>
          <cx:pt idx="3986">0.098539000000000002</cx:pt>
          <cx:pt idx="3987">0.064416000000000001</cx:pt>
          <cx:pt idx="3988">0.10432900000000001</cx:pt>
          <cx:pt idx="3989">0.060706000000000003</cx:pt>
          <cx:pt idx="3990">0.060704000000000001</cx:pt>
          <cx:pt idx="3991">0.156246</cx:pt>
          <cx:pt idx="3992">0.070681999999999995</cx:pt>
          <cx:pt idx="3993">0.063917000000000002</cx:pt>
          <cx:pt idx="3994">0.10251300000000001</cx:pt>
          <cx:pt idx="3995">0.064408000000000007</cx:pt>
          <cx:pt idx="3996">0.098544999999999994</cx:pt>
          <cx:pt idx="3997">0.132412</cx:pt>
          <cx:pt idx="3998">0.064408000000000007</cx:pt>
          <cx:pt idx="3999">0.32631500000000002</cx:pt>
          <cx:pt idx="4000">0.13280800000000001</cx:pt>
          <cx:pt idx="4001">0.098540000000000003</cx:pt>
          <cx:pt idx="4002">0.070676000000000003</cx:pt>
          <cx:pt idx="4003">0.070674000000000001</cx:pt>
          <cx:pt idx="4004">0.064102999999999993</cx:pt>
          <cx:pt idx="4005">0.064051999999999998</cx:pt>
          <cx:pt idx="4006">0.22259100000000001</cx:pt>
          <cx:pt idx="4007">0.13934099999999999</cx:pt>
          <cx:pt idx="4008">0.098544999999999994</cx:pt>
          <cx:pt idx="4009">0.36228100000000002</cx:pt>
          <cx:pt idx="4010">0.13946500000000001</cx:pt>
          <cx:pt idx="4011">0.098279000000000005</cx:pt>
          <cx:pt idx="4012">0.17030400000000001</cx:pt>
          <cx:pt idx="4013">0.070680999999999994</cx:pt>
          <cx:pt idx="4014">0.098447000000000007</cx:pt>
          <cx:pt idx="4015">0.098091999999999999</cx:pt>
          <cx:pt idx="4016">0.098196000000000006</cx:pt>
          <cx:pt idx="4017">0.070679000000000006</cx:pt>
          <cx:pt idx="4018">0.064382999999999996</cx:pt>
          <cx:pt idx="4019">0.098526000000000002</cx:pt>
          <cx:pt idx="4020">0.098487000000000005</cx:pt>
          <cx:pt idx="4021">0.098486000000000004</cx:pt>
          <cx:pt idx="4022">0.098487000000000005</cx:pt>
          <cx:pt idx="4023">0.098527000000000003</cx:pt>
          <cx:pt idx="4024">0.070677000000000004</cx:pt>
          <cx:pt idx="4025">0.098487000000000005</cx:pt>
          <cx:pt idx="4026">0.102518</cx:pt>
          <cx:pt idx="4027">0.10251300000000001</cx:pt>
          <cx:pt idx="4028">0.102516</cx:pt>
          <cx:pt idx="4029">0.10251399999999999</cx:pt>
          <cx:pt idx="4030">0.15310000000000001</cx:pt>
          <cx:pt idx="4031">0.060366999999999997</cx:pt>
          <cx:pt idx="4032">0.098413</cx:pt>
          <cx:pt idx="4033">0.156308</cx:pt>
          <cx:pt idx="4034">0.102517</cx:pt>
          <cx:pt idx="4035">0.17030500000000001</cx:pt>
          <cx:pt idx="4036">0.100275</cx:pt>
          <cx:pt idx="4037">0.070684999999999998</cx:pt>
          <cx:pt idx="4038">0.052913000000000002</cx:pt>
          <cx:pt idx="4039">0.070682999999999996</cx:pt>
          <cx:pt idx="4040">0.170316</cx:pt>
          <cx:pt idx="4041">0.170316</cx:pt>
          <cx:pt idx="4042">0.170316</cx:pt>
          <cx:pt idx="4043">0.170316</cx:pt>
          <cx:pt idx="4044">0.17030400000000001</cx:pt>
          <cx:pt idx="4045">0.34867599999999999</cx:pt>
          <cx:pt idx="4046">0.070680999999999994</cx:pt>
          <cx:pt idx="4047">0.098542000000000005</cx:pt>
          <cx:pt idx="4048">0.064408999999999994</cx:pt>
          <cx:pt idx="4049">0.070678000000000005</cx:pt>
          <cx:pt idx="4050">0.20896700000000001</cx:pt>
          <cx:pt idx="4051">0.102516</cx:pt>
          <cx:pt idx="4052">0.16199</cx:pt>
          <cx:pt idx="4053">0.098253999999999994</cx:pt>
          <cx:pt idx="4054">0.34212799999999999</cx:pt>
          <cx:pt idx="4055">0.34212799999999999</cx:pt>
          <cx:pt idx="4056">0.098539000000000002</cx:pt>
          <cx:pt idx="4057">0.162023</cx:pt>
          <cx:pt idx="4058">0.064436999999999994</cx:pt>
          <cx:pt idx="4059">0.41173500000000002</cx:pt>
          <cx:pt idx="4060">0.17030300000000001</cx:pt>
          <cx:pt idx="4061">0.17030300000000001</cx:pt>
          <cx:pt idx="4062">0.064412999999999998</cx:pt>
          <cx:pt idx="4063">0.052907000000000003</cx:pt>
          <cx:pt idx="4064">0.060162</cx:pt>
          <cx:pt idx="4065">0.34212799999999999</cx:pt>
          <cx:pt idx="4066">0.16198599999999999</cx:pt>
          <cx:pt idx="4067">0.098449999999999996</cx:pt>
          <cx:pt idx="4068">0.080990999999999994</cx:pt>
          <cx:pt idx="4069">0.102558</cx:pt>
          <cx:pt idx="4070">0.070680999999999994</cx:pt>
          <cx:pt idx="4071">0.12812200000000001</cx:pt>
          <cx:pt idx="4072">0.14396500000000001</cx:pt>
          <cx:pt idx="4073">0.070676000000000003</cx:pt>
          <cx:pt idx="4074">0.20293900000000001</cx:pt>
          <cx:pt idx="4075">0.14328299999999999</cx:pt>
          <cx:pt idx="4076">0.102509</cx:pt>
          <cx:pt idx="4077">0.19945499999999999</cx:pt>
          <cx:pt idx="4078">0.102516</cx:pt>
          <cx:pt idx="4079">0.33879199999999998</cx:pt>
          <cx:pt idx="4080">0.098565</cx:pt>
          <cx:pt idx="4081">0.052956999999999997</cx:pt>
          <cx:pt idx="4082">0.098169999999999993</cx:pt>
          <cx:pt idx="4083">0.060704000000000001</cx:pt>
          <cx:pt idx="4084">0.10251300000000001</cx:pt>
          <cx:pt idx="4085">0.16198799999999999</cx:pt>
          <cx:pt idx="4086">0.098410999999999998</cx:pt>
          <cx:pt idx="4087">0.15301899999999999</cx:pt>
          <cx:pt idx="4088">0.17027100000000001</cx:pt>
          <cx:pt idx="4089">0.20905899999999999</cx:pt>
          <cx:pt idx="4090">0.052423999999999998</cx:pt>
          <cx:pt idx="4091">0.098374000000000003</cx:pt>
          <cx:pt idx="4092">0.21715499999999999</cx:pt>
          <cx:pt idx="4093">0.17030500000000001</cx:pt>
          <cx:pt idx="4094">0.098540000000000003</cx:pt>
          <cx:pt idx="4095">0.074953000000000006</cx:pt>
          <cx:pt idx="4096">0.064323000000000005</cx:pt>
          <cx:pt idx="4097">0.098541000000000004</cx:pt>
          <cx:pt idx="4098">0.34554099999999999</cx:pt>
          <cx:pt idx="4099">0.15862899999999999</cx:pt>
          <cx:pt idx="4100">0.070680999999999994</cx:pt>
          <cx:pt idx="4101">0.16198899999999999</cx:pt>
          <cx:pt idx="4102">0.16198699999999999</cx:pt>
          <cx:pt idx="4103">0.20222200000000001</cx:pt>
          <cx:pt idx="4104">0.098544999999999994</cx:pt>
          <cx:pt idx="4105">0.060308</cx:pt>
          <cx:pt idx="4106">0.15310000000000001</cx:pt>
          <cx:pt idx="4107">0.351968</cx:pt>
          <cx:pt idx="4108">0.17005200000000001</cx:pt>
          <cx:pt idx="4109">0.098544999999999994</cx:pt>
          <cx:pt idx="4110">0.064322000000000004</cx:pt>
          <cx:pt idx="4111">0.17030000000000001</cx:pt>
          <cx:pt idx="4112">0.22877500000000001</cx:pt>
          <cx:pt idx="4113">0.098543000000000006</cx:pt>
          <cx:pt idx="4114">0.16198399999999999</cx:pt>
          <cx:pt idx="4115">0.16198399999999999</cx:pt>
          <cx:pt idx="4116">0.064413999999999999</cx:pt>
          <cx:pt idx="4117">0.064406000000000005</cx:pt>
          <cx:pt idx="4118">0.064403000000000002</cx:pt>
          <cx:pt idx="4119">0.060963999999999997</cx:pt>
          <cx:pt idx="4120">0.17030400000000001</cx:pt>
          <cx:pt idx="4121">0.102519</cx:pt>
          <cx:pt idx="4122">0.098540000000000003</cx:pt>
          <cx:pt idx="4123">0.098527000000000003</cx:pt>
          <cx:pt idx="4124">0.098542000000000005</cx:pt>
          <cx:pt idx="4125">0.098308000000000006</cx:pt>
          <cx:pt idx="4126">0.098250000000000004</cx:pt>
          <cx:pt idx="4127">0.064413999999999999</cx:pt>
          <cx:pt idx="4128">0.098541000000000004</cx:pt>
          <cx:pt idx="4129">0.158635</cx:pt>
          <cx:pt idx="4130">0.170293</cx:pt>
          <cx:pt idx="4131">0.098448999999999995</cx:pt>
          <cx:pt idx="4132">0.060703</cx:pt>
          <cx:pt idx="4133">0.098250000000000004</cx:pt>
          <cx:pt idx="4134">0.18193400000000001</cx:pt>
          <cx:pt idx="4135">0.20911199999999999</cx:pt>
          <cx:pt idx="4136">0.17031399999999999</cx:pt>
          <cx:pt idx="4137">0.098537</cx:pt>
          <cx:pt idx="4138">0.098545999999999995</cx:pt>
          <cx:pt idx="4139">0.102511</cx:pt>
          <cx:pt idx="4140">0.098540000000000003</cx:pt>
          <cx:pt idx="4141">0.17030400000000001</cx:pt>
          <cx:pt idx="4142">0.098544999999999994</cx:pt>
          <cx:pt idx="4143">0.17032700000000001</cx:pt>
          <cx:pt idx="4144">0.098448999999999995</cx:pt>
          <cx:pt idx="4145">0.15311900000000001</cx:pt>
          <cx:pt idx="4146">0.063958000000000001</cx:pt>
          <cx:pt idx="4147">0.17024800000000001</cx:pt>
          <cx:pt idx="4148">0.102516</cx:pt>
          <cx:pt idx="4149">0.098527000000000003</cx:pt>
          <cx:pt idx="4150">0.10258100000000001</cx:pt>
          <cx:pt idx="4151">0.121215</cx:pt>
          <cx:pt idx="4152">0.098278000000000004</cx:pt>
          <cx:pt idx="4153">0.17031399999999999</cx:pt>
          <cx:pt idx="4154">0.17030100000000001</cx:pt>
          <cx:pt idx="4155">0.34212700000000001</cx:pt>
          <cx:pt idx="4156">0.102516</cx:pt>
          <cx:pt idx="4157">0.10251200000000001</cx:pt>
          <cx:pt idx="4158">0.16198799999999999</cx:pt>
          <cx:pt idx="4159">0.070684999999999998</cx:pt>
          <cx:pt idx="4160">0.16198599999999999</cx:pt>
          <cx:pt idx="4161">0.098544000000000007</cx:pt>
          <cx:pt idx="4162">0.097948999999999994</cx:pt>
          <cx:pt idx="4163">0.098544000000000007</cx:pt>
          <cx:pt idx="4164">0.170293</cx:pt>
          <cx:pt idx="4165">0.098544000000000007</cx:pt>
          <cx:pt idx="4166">0.064384999999999998</cx:pt>
          <cx:pt idx="4167">0.098049999999999998</cx:pt>
          <cx:pt idx="4168">0.102517</cx:pt>
          <cx:pt idx="4169">0.060321</cx:pt>
          <cx:pt idx="4170">0.17030300000000001</cx:pt>
          <cx:pt idx="4171">0.064406000000000005</cx:pt>
          <cx:pt idx="4172">0.098546999999999996</cx:pt>
          <cx:pt idx="4173">0.17030300000000001</cx:pt>
          <cx:pt idx="4174">0.098543000000000006</cx:pt>
          <cx:pt idx="4175">0.16198599999999999</cx:pt>
          <cx:pt idx="4176">0.10251399999999999</cx:pt>
          <cx:pt idx="4177">0.102517</cx:pt>
          <cx:pt idx="4178">0.098413</cx:pt>
          <cx:pt idx="4179">0.098546999999999996</cx:pt>
          <cx:pt idx="4180">0.16198599999999999</cx:pt>
          <cx:pt idx="4181">0.34212700000000001</cx:pt>
          <cx:pt idx="4182">0.67708199999999996</cx:pt>
          <cx:pt idx="4183">0.170187</cx:pt>
          <cx:pt idx="4184">0.157669</cx:pt>
          <cx:pt idx="4185">0.098545999999999995</cx:pt>
          <cx:pt idx="4186">0.16198899999999999</cx:pt>
          <cx:pt idx="4187">0.098546999999999996</cx:pt>
          <cx:pt idx="4188">0.10251300000000001</cx:pt>
          <cx:pt idx="4189">0.26613700000000001</cx:pt>
          <cx:pt idx="4190">0.070846000000000006</cx:pt>
          <cx:pt idx="4191">0.070674000000000001</cx:pt>
          <cx:pt idx="4192">0.102517</cx:pt>
          <cx:pt idx="4193">0.102517</cx:pt>
          <cx:pt idx="4194">0.098545999999999995</cx:pt>
          <cx:pt idx="4195">0.098379999999999995</cx:pt>
          <cx:pt idx="4196">0.098541000000000004</cx:pt>
          <cx:pt idx="4197">0.37531599999999998</cx:pt>
          <cx:pt idx="4198">0.17030300000000001</cx:pt>
          <cx:pt idx="4199">0.098377999999999993</cx:pt>
          <cx:pt idx="4200">0.16198599999999999</cx:pt>
          <cx:pt idx="4201">0.052803999999999997</cx:pt>
          <cx:pt idx="4202">0.098376000000000005</cx:pt>
          <cx:pt idx="4203">0.070680000000000007</cx:pt>
          <cx:pt idx="4204">0.16198799999999999</cx:pt>
          <cx:pt idx="4205">0.10251399999999999</cx:pt>
          <cx:pt idx="4206">0.20910500000000001</cx:pt>
          <cx:pt idx="4207">0.098488999999999993</cx:pt>
          <cx:pt idx="4208">0.102517</cx:pt>
          <cx:pt idx="4209">0.10251200000000001</cx:pt>
          <cx:pt idx="4210">0.098563999999999999</cx:pt>
          <cx:pt idx="4211">0.052904</cx:pt>
          <cx:pt idx="4212">0.098544999999999994</cx:pt>
          <cx:pt idx="4213">0.102518</cx:pt>
          <cx:pt idx="4214">0.098544000000000007</cx:pt>
          <cx:pt idx="4215">0.070670999999999998</cx:pt>
          <cx:pt idx="4216">0.16200700000000001</cx:pt>
          <cx:pt idx="4217">0.098544999999999994</cx:pt>
          <cx:pt idx="4218">0.17030500000000001</cx:pt>
          <cx:pt idx="4219">0.17027100000000001</cx:pt>
          <cx:pt idx="4220">0.20222300000000001</cx:pt>
          <cx:pt idx="4221">0.156308</cx:pt>
          <cx:pt idx="4222">0.10251200000000001</cx:pt>
          <cx:pt idx="4223">0.17030500000000001</cx:pt>
          <cx:pt idx="4224">0.17030400000000001</cx:pt>
          <cx:pt idx="4225">0.17029900000000001</cx:pt>
          <cx:pt idx="4226">0.17030500000000001</cx:pt>
          <cx:pt idx="4227">0.170293</cx:pt>
          <cx:pt idx="4228">0.17027100000000001</cx:pt>
          <cx:pt idx="4229">0.17031399999999999</cx:pt>
          <cx:pt idx="4230">0.064412999999999998</cx:pt>
          <cx:pt idx="4231">0.17030200000000001</cx:pt>
          <cx:pt idx="4232">0.17030400000000001</cx:pt>
          <cx:pt idx="4233">0.17030400000000001</cx:pt>
          <cx:pt idx="4234">0.098153000000000004</cx:pt>
          <cx:pt idx="4235">0.060299999999999999</cx:pt>
          <cx:pt idx="4236">0.098541000000000004</cx:pt>
          <cx:pt idx="4237">0.064324000000000006</cx:pt>
          <cx:pt idx="4238">0.17030200000000001</cx:pt>
          <cx:pt idx="4239">0.16198899999999999</cx:pt>
          <cx:pt idx="4240">0.23125399999999999</cx:pt>
          <cx:pt idx="4241">0.090361999999999998</cx:pt>
          <cx:pt idx="4242">0.102516</cx:pt>
          <cx:pt idx="4243">0.098131999999999997</cx:pt>
          <cx:pt idx="4244">0.17030400000000001</cx:pt>
          <cx:pt idx="4245">0.060700999999999998</cx:pt>
          <cx:pt idx="4246">0.10281</cx:pt>
          <cx:pt idx="4247">0.16198899999999999</cx:pt>
          <cx:pt idx="4248">0.38491500000000001</cx:pt>
          <cx:pt idx="4249">0.16198899999999999</cx:pt>
          <cx:pt idx="4250">0.16198899999999999</cx:pt>
          <cx:pt idx="4251">0.21974299999999999</cx:pt>
          <cx:pt idx="4252">0.102517</cx:pt>
          <cx:pt idx="4253">0.17030400000000001</cx:pt>
          <cx:pt idx="4254">0.19945199999999999</cx:pt>
          <cx:pt idx="4255">0.17030500000000001</cx:pt>
          <cx:pt idx="4256">0.098538000000000001</cx:pt>
          <cx:pt idx="4257">0.102516</cx:pt>
          <cx:pt idx="4258">0.098540000000000003</cx:pt>
          <cx:pt idx="4259">0.18240500000000001</cx:pt>
          <cx:pt idx="4260">0.098543000000000006</cx:pt>
          <cx:pt idx="4261">0.102518</cx:pt>
          <cx:pt idx="4262">0.156225</cx:pt>
          <cx:pt idx="4263">0.17030000000000001</cx:pt>
          <cx:pt idx="4264">0.27543400000000001</cx:pt>
          <cx:pt idx="4265">0.102509</cx:pt>
          <cx:pt idx="4266">0.098525000000000001</cx:pt>
          <cx:pt idx="4267">0.070680999999999994</cx:pt>
          <cx:pt idx="4268">0.14396900000000001</cx:pt>
          <cx:pt idx="4269">0.16198899999999999</cx:pt>
          <cx:pt idx="4270">0.191859</cx:pt>
          <cx:pt idx="4271">0.191855</cx:pt>
          <cx:pt idx="4272">0.191855</cx:pt>
          <cx:pt idx="4273">0.14396500000000001</cx:pt>
          <cx:pt idx="4274">0.102518</cx:pt>
          <cx:pt idx="4275">0.081003000000000006</cx:pt>
          <cx:pt idx="4276">0.064047000000000007</cx:pt>
          <cx:pt idx="4277">0.170209</cx:pt>
          <cx:pt idx="4278">0.170293</cx:pt>
          <cx:pt idx="4279">0.13933999999999999</cx:pt>
          <cx:pt idx="4280">0.14935499999999999</cx:pt>
          <cx:pt idx="4281">0.16198899999999999</cx:pt>
          <cx:pt idx="4282">0.16198899999999999</cx:pt>
          <cx:pt idx="4283">0.13934199999999999</cx:pt>
          <cx:pt idx="4284">0.116937</cx:pt>
          <cx:pt idx="4285">0.15783</cx:pt>
          <cx:pt idx="4286">0.098541000000000004</cx:pt>
          <cx:pt idx="4287">0.17030200000000001</cx:pt>
          <cx:pt idx="4288">0.102516</cx:pt>
          <cx:pt idx="4289">0.21557999999999999</cx:pt>
          <cx:pt idx="4290">0.17030400000000001</cx:pt>
          <cx:pt idx="4291">0.57854000000000005</cx:pt>
          <cx:pt idx="4292">0.17030500000000001</cx:pt>
          <cx:pt idx="4293">0.34866900000000001</cx:pt>
          <cx:pt idx="4294">0.070693000000000006</cx:pt>
          <cx:pt idx="4295">0.16198399999999999</cx:pt>
          <cx:pt idx="4296">0.102517</cx:pt>
          <cx:pt idx="4297">0.34866999999999998</cx:pt>
          <cx:pt idx="4298">0.098543000000000006</cx:pt>
          <cx:pt idx="4299">0.098544000000000007</cx:pt>
          <cx:pt idx="4300">0.098546999999999996</cx:pt>
          <cx:pt idx="4301">0.052956999999999997</cx:pt>
          <cx:pt idx="4302">0.064412999999999998</cx:pt>
          <cx:pt idx="4303">0.16996</cx:pt>
          <cx:pt idx="4304">0.16198899999999999</cx:pt>
          <cx:pt idx="4305">0.102516</cx:pt>
          <cx:pt idx="4306">0.16198899999999999</cx:pt>
          <cx:pt idx="4307">0.10251300000000001</cx:pt>
          <cx:pt idx="4308">0.34554099999999999</cx:pt>
          <cx:pt idx="4309">0.17030500000000001</cx:pt>
          <cx:pt idx="4310">0.34554099999999999</cx:pt>
          <cx:pt idx="4311">0.17030400000000001</cx:pt>
          <cx:pt idx="4312">0.16198899999999999</cx:pt>
          <cx:pt idx="4313">0.15310599999999999</cx:pt>
          <cx:pt idx="4314">0.16198899999999999</cx:pt>
          <cx:pt idx="4315">0.16198899999999999</cx:pt>
          <cx:pt idx="4316">0.16198899999999999</cx:pt>
          <cx:pt idx="4317">0.170294</cx:pt>
          <cx:pt idx="4318">0.17030500000000001</cx:pt>
          <cx:pt idx="4319">0.17030500000000001</cx:pt>
          <cx:pt idx="4320">0.17030500000000001</cx:pt>
          <cx:pt idx="4321">0.098545999999999995</cx:pt>
          <cx:pt idx="4322">0.17030500000000001</cx:pt>
          <cx:pt idx="4323">0.17030400000000001</cx:pt>
          <cx:pt idx="4324">0.17030500000000001</cx:pt>
          <cx:pt idx="4325">0.14396900000000001</cx:pt>
          <cx:pt idx="4326">0.17030500000000001</cx:pt>
          <cx:pt idx="4327">0.17030500000000001</cx:pt>
          <cx:pt idx="4328">0.16198899999999999</cx:pt>
          <cx:pt idx="4329">0.17030500000000001</cx:pt>
          <cx:pt idx="4330">0.17030400000000001</cx:pt>
          <cx:pt idx="4331">0.17030500000000001</cx:pt>
          <cx:pt idx="4332">0.17030500000000001</cx:pt>
          <cx:pt idx="4333">0.17030500000000001</cx:pt>
          <cx:pt idx="4334">0.16198899999999999</cx:pt>
          <cx:pt idx="4335">0.16198899999999999</cx:pt>
          <cx:pt idx="4336">0.17030400000000001</cx:pt>
          <cx:pt idx="4337">0.17030500000000001</cx:pt>
          <cx:pt idx="4338">0.16198899999999999</cx:pt>
          <cx:pt idx="4339">0.17030500000000001</cx:pt>
          <cx:pt idx="4340">0.17030500000000001</cx:pt>
          <cx:pt idx="4341">0.17030500000000001</cx:pt>
          <cx:pt idx="4342">0.16198899999999999</cx:pt>
          <cx:pt idx="4343">0.16198899999999999</cx:pt>
          <cx:pt idx="4344">0.16198399999999999</cx:pt>
          <cx:pt idx="4345">0.170293</cx:pt>
          <cx:pt idx="4346">0.098545999999999995</cx:pt>
          <cx:pt idx="4347">0.208396</cx:pt>
          <cx:pt idx="4348">0.33843499999999999</cx:pt>
          <cx:pt idx="4349">0.33985399999999999</cx:pt>
          <cx:pt idx="4350">0.070660000000000001</cx:pt>
          <cx:pt idx="4351">0.098609000000000002</cx:pt>
          <cx:pt idx="4352">0.17030500000000001</cx:pt>
          <cx:pt idx="4353">0.098543000000000006</cx:pt>
          <cx:pt idx="4354">0.067497000000000001</cx:pt>
          <cx:pt idx="4355">0.098563999999999999</cx:pt>
          <cx:pt idx="4356">0.098526000000000002</cx:pt>
          <cx:pt idx="4357">0.070724999999999996</cx:pt>
          <cx:pt idx="4358">0.098545999999999995</cx:pt>
          <cx:pt idx="4359">0.37515700000000002</cx:pt>
          <cx:pt idx="4360">0.37515700000000002</cx:pt>
          <cx:pt idx="4361">0.16198699999999999</cx:pt>
          <cx:pt idx="4362">0.15289900000000001</cx:pt>
          <cx:pt idx="4363">0.098411999999999999</cx:pt>
          <cx:pt idx="4364">0.102518</cx:pt>
          <cx:pt idx="4365">0.15310199999999999</cx:pt>
          <cx:pt idx="4366">0.17029900000000001</cx:pt>
          <cx:pt idx="4367">0.098540000000000003</cx:pt>
          <cx:pt idx="4368">0.17030300000000001</cx:pt>
          <cx:pt idx="4369">0.13966600000000001</cx:pt>
          <cx:pt idx="4370">0.098542000000000005</cx:pt>
          <cx:pt idx="4371">0.17030000000000001</cx:pt>
          <cx:pt idx="4372">0.153091</cx:pt>
          <cx:pt idx="4373">0.17024900000000001</cx:pt>
          <cx:pt idx="4374">0.156306</cx:pt>
          <cx:pt idx="4375">0.139372</cx:pt>
          <cx:pt idx="4376">0.098447999999999994</cx:pt>
          <cx:pt idx="4377">0.098543000000000006</cx:pt>
          <cx:pt idx="4378">0.098565</cx:pt>
          <cx:pt idx="4379">0.074945999999999999</cx:pt>
          <cx:pt idx="4380">0.098537</cx:pt>
          <cx:pt idx="4381">0.18892100000000001</cx:pt>
          <cx:pt idx="4382">0.090369000000000005</cx:pt>
          <cx:pt idx="4383">0.098487000000000005</cx:pt>
          <cx:pt idx="4384">0.098539000000000002</cx:pt>
          <cx:pt idx="4385">0.10251300000000001</cx:pt>
          <cx:pt idx="4386">0.098193000000000003</cx:pt>
          <cx:pt idx="4387">0.098539000000000002</cx:pt>
          <cx:pt idx="4388">0.17030400000000001</cx:pt>
          <cx:pt idx="4389">0.10251</cx:pt>
          <cx:pt idx="4390">0.098546999999999996</cx:pt>
          <cx:pt idx="4391">0.098450999999999997</cx:pt>
          <cx:pt idx="4392">0.16198899999999999</cx:pt>
          <cx:pt idx="4393">0.102508</cx:pt>
          <cx:pt idx="4394">0.10251300000000001</cx:pt>
          <cx:pt idx="4395">0.102509</cx:pt>
          <cx:pt idx="4396">0.098546999999999996</cx:pt>
          <cx:pt idx="4397">0.15942600000000001</cx:pt>
          <cx:pt idx="4398">0.060310999999999997</cx:pt>
          <cx:pt idx="4399">0.16198799999999999</cx:pt>
          <cx:pt idx="4400">0.098540000000000003</cx:pt>
          <cx:pt idx="4401">0.16198899999999999</cx:pt>
          <cx:pt idx="4402">0.098488000000000006</cx:pt>
          <cx:pt idx="4403">0.098526000000000002</cx:pt>
          <cx:pt idx="4404">0.102517</cx:pt>
          <cx:pt idx="4405">0.14396200000000001</cx:pt>
          <cx:pt idx="4406">0.16198699999999999</cx:pt>
          <cx:pt idx="4407">0.064383999999999997</cx:pt>
          <cx:pt idx="4408">0.102516</cx:pt>
          <cx:pt idx="4409">0.098545999999999995</cx:pt>
          <cx:pt idx="4410">0.098540000000000003</cx:pt>
          <cx:pt idx="4411">0.17030300000000001</cx:pt>
          <cx:pt idx="4412">0.098567000000000002</cx:pt>
          <cx:pt idx="4413">0.098527000000000003</cx:pt>
          <cx:pt idx="4414">0.098520999999999997</cx:pt>
          <cx:pt idx="4415">0.102516</cx:pt>
          <cx:pt idx="4416">0.14396400000000001</cx:pt>
          <cx:pt idx="4417">0.16198899999999999</cx:pt>
          <cx:pt idx="4418">0.34212799999999999</cx:pt>
          <cx:pt idx="4419">0.16198799999999999</cx:pt>
          <cx:pt idx="4420">0.098377999999999993</cx:pt>
          <cx:pt idx="4421">0.098377000000000006</cx:pt>
          <cx:pt idx="4422">0.098543000000000006</cx:pt>
          <cx:pt idx="4423">0.098545999999999995</cx:pt>
          <cx:pt idx="4424">0.158632</cx:pt>
          <cx:pt idx="4425">0.102529</cx:pt>
          <cx:pt idx="4426">0.070681999999999995</cx:pt>
          <cx:pt idx="4427">0.102515</cx:pt>
          <cx:pt idx="4428">0.153114</cx:pt>
          <cx:pt idx="4429">0.060311999999999998</cx:pt>
          <cx:pt idx="4430">0.098541000000000004</cx:pt>
          <cx:pt idx="4431">0.10431600000000001</cx:pt>
          <cx:pt idx="4432">0.14863699999999999</cx:pt>
          <cx:pt idx="4433">0.064382999999999996</cx:pt>
          <cx:pt idx="4434">0.223158</cx:pt>
          <cx:pt idx="4435">0.098488999999999993</cx:pt>
          <cx:pt idx="4436">0.15629599999999999</cx:pt>
          <cx:pt idx="4437">0.098562999999999998</cx:pt>
          <cx:pt idx="4438">0.15310499999999999</cx:pt>
          <cx:pt idx="4439">0.17030300000000001</cx:pt>
          <cx:pt idx="4440">0.070961999999999997</cx:pt>
          <cx:pt idx="4441">0.17030400000000001</cx:pt>
          <cx:pt idx="4442">0.102509</cx:pt>
          <cx:pt idx="4443">0.098542000000000005</cx:pt>
          <cx:pt idx="4444">0.14863199999999999</cx:pt>
          <cx:pt idx="4445">0.15868499999999999</cx:pt>
          <cx:pt idx="4446">0.064207</cx:pt>
          <cx:pt idx="4447">0.098544999999999994</cx:pt>
          <cx:pt idx="4448">0.098541000000000004</cx:pt>
          <cx:pt idx="4449">0.16198899999999999</cx:pt>
          <cx:pt idx="4450">0.12853899999999999</cx:pt>
          <cx:pt idx="4451">0.60292500000000004</cx:pt>
          <cx:pt idx="4452">0.34867100000000001</cx:pt>
          <cx:pt idx="4453">0.196989</cx:pt>
          <cx:pt idx="4454">0.060162</cx:pt>
          <cx:pt idx="4455">0.15310099999999999</cx:pt>
          <cx:pt idx="4456">0.098526000000000002</cx:pt>
          <cx:pt idx="4457">0.27084399999999997</cx:pt>
          <cx:pt idx="4458">0.10251200000000001</cx:pt>
          <cx:pt idx="4459">0.102517</cx:pt>
          <cx:pt idx="4460">0.070682999999999996</cx:pt>
          <cx:pt idx="4461">0.098537</cx:pt>
          <cx:pt idx="4462">0.21109900000000001</cx:pt>
          <cx:pt idx="4463">0.37820100000000001</cx:pt>
          <cx:pt idx="4464">0.235653</cx:pt>
          <cx:pt idx="4465">0.098374000000000003</cx:pt>
          <cx:pt idx="4466">0.067474000000000006</cx:pt>
          <cx:pt idx="4467">0.15459200000000001</cx:pt>
          <cx:pt idx="4468">0.098543000000000006</cx:pt>
          <cx:pt idx="4469">0.26546799999999998</cx:pt>
          <cx:pt idx="4470">0.070676000000000003</cx:pt>
          <cx:pt idx="4471">0.51574600000000004</cx:pt>
          <cx:pt idx="4472">0.170927</cx:pt>
          <cx:pt idx="4473">0.16198599999999999</cx:pt>
          <cx:pt idx="4474">0.10251</cx:pt>
          <cx:pt idx="4475">0.10251300000000001</cx:pt>
          <cx:pt idx="4476">0.16198799999999999</cx:pt>
          <cx:pt idx="4477">0.15310000000000001</cx:pt>
          <cx:pt idx="4478">0.14396800000000001</cx:pt>
          <cx:pt idx="4479">0.10251300000000001</cx:pt>
          <cx:pt idx="4480">0.17030200000000001</cx:pt>
          <cx:pt idx="4481">0.098563999999999999</cx:pt>
          <cx:pt idx="4482">0.070666000000000007</cx:pt>
          <cx:pt idx="4483">0.36209000000000002</cx:pt>
          <cx:pt idx="4484">0.142426</cx:pt>
          <cx:pt idx="4485">0.064390000000000003</cx:pt>
          <cx:pt idx="4486">0.098488999999999993</cx:pt>
          <cx:pt idx="4487">0.098543000000000006</cx:pt>
          <cx:pt idx="4488">0.17030200000000001</cx:pt>
          <cx:pt idx="4489">0.117106</cx:pt>
          <cx:pt idx="4490">0.170316</cx:pt>
          <cx:pt idx="4491">0.16198899999999999</cx:pt>
          <cx:pt idx="4492">0.052810999999999997</cx:pt>
          <cx:pt idx="4493">0.060310000000000002</cx:pt>
          <cx:pt idx="4494">0.17030400000000001</cx:pt>
          <cx:pt idx="4495">0.277308</cx:pt>
          <cx:pt idx="4496">0.17030200000000001</cx:pt>
          <cx:pt idx="4497">0.17030100000000001</cx:pt>
          <cx:pt idx="4498">0.064411999999999997</cx:pt>
          <cx:pt idx="4499">0.102516</cx:pt>
          <cx:pt idx="4500">0.098488000000000006</cx:pt>
          <cx:pt idx="4501">0.097994999999999999</cx:pt>
          <cx:pt idx="4502">0.16198899999999999</cx:pt>
          <cx:pt idx="4503">0.117003</cx:pt>
          <cx:pt idx="4504">0.098544000000000007</cx:pt>
          <cx:pt idx="4505">0.064407000000000006</cx:pt>
          <cx:pt idx="4506">0.098540000000000003</cx:pt>
          <cx:pt idx="4507">0.098449999999999996</cx:pt>
          <cx:pt idx="4508">0.214614</cx:pt>
          <cx:pt idx="4509">0.15863099999999999</cx:pt>
          <cx:pt idx="4510">0.052984000000000003</cx:pt>
          <cx:pt idx="4511">0.070678000000000005</cx:pt>
          <cx:pt idx="4512">0.080995999999999999</cx:pt>
          <cx:pt idx="4513">0.067485000000000003</cx:pt>
          <cx:pt idx="4514">0.059409000000000003</cx:pt>
          <cx:pt idx="4515">0.064406000000000005</cx:pt>
          <cx:pt idx="4516">0.31639</cx:pt>
          <cx:pt idx="4517">0.16198599999999999</cx:pt>
          <cx:pt idx="4518">0.064406000000000005</cx:pt>
          <cx:pt idx="4519">0.156304</cx:pt>
          <cx:pt idx="4520">0.098566000000000001</cx:pt>
          <cx:pt idx="4521">0.064431000000000002</cx:pt>
          <cx:pt idx="4522">0.17030000000000001</cx:pt>
          <cx:pt idx="4523">0.098449999999999996</cx:pt>
          <cx:pt idx="4524">0.170208</cx:pt>
          <cx:pt idx="4525">0.15310499999999999</cx:pt>
          <cx:pt idx="4526">0.15865099999999999</cx:pt>
          <cx:pt idx="4527">0.37645000000000001</cx:pt>
          <cx:pt idx="4528">0.17030500000000001</cx:pt>
          <cx:pt idx="4529">0.16198799999999999</cx:pt>
          <cx:pt idx="4530">0.10251399999999999</cx:pt>
          <cx:pt idx="4531">0.17022799999999999</cx:pt>
          <cx:pt idx="4532">0.102511</cx:pt>
          <cx:pt idx="4533">0.170103</cx:pt>
          <cx:pt idx="4534">0.16198699999999999</cx:pt>
          <cx:pt idx="4535">0.102517</cx:pt>
          <cx:pt idx="4536">0.098544999999999994</cx:pt>
          <cx:pt idx="4537">0.17030200000000001</cx:pt>
          <cx:pt idx="4538">0.17030200000000001</cx:pt>
          <cx:pt idx="4539">0.070671999999999999</cx:pt>
          <cx:pt idx="4540">0.102516</cx:pt>
          <cx:pt idx="4541">0.17030400000000001</cx:pt>
          <cx:pt idx="4542">0.66686800000000002</cx:pt>
          <cx:pt idx="4543">0.15310499999999999</cx:pt>
          <cx:pt idx="4544">0.15862799999999999</cx:pt>
          <cx:pt idx="4545">0.098544000000000007</cx:pt>
          <cx:pt idx="4546">0.064384999999999998</cx:pt>
          <cx:pt idx="4547">0.064415</cx:pt>
          <cx:pt idx="4548">0.052911</cx:pt>
          <cx:pt idx="4549">0.16198799999999999</cx:pt>
          <cx:pt idx="4550">0.102515</cx:pt>
          <cx:pt idx="4551">0.17030200000000001</cx:pt>
          <cx:pt idx="4552">0.067473000000000005</cx:pt>
          <cx:pt idx="4553">0.098545999999999995</cx:pt>
          <cx:pt idx="4554">0.098545999999999995</cx:pt>
          <cx:pt idx="4555">0.060704000000000001</cx:pt>
          <cx:pt idx="4556">0.098544999999999994</cx:pt>
          <cx:pt idx="4557">0.064409999999999995</cx:pt>
          <cx:pt idx="4558">0.098544999999999994</cx:pt>
          <cx:pt idx="4559">0.098544999999999994</cx:pt>
          <cx:pt idx="4560">0.102516</cx:pt>
          <cx:pt idx="4561">0.098544999999999994</cx:pt>
          <cx:pt idx="4562">0.098541000000000004</cx:pt>
          <cx:pt idx="4563">0.098538000000000001</cx:pt>
          <cx:pt idx="4564">0.098543000000000006</cx:pt>
          <cx:pt idx="4565">0.098543000000000006</cx:pt>
          <cx:pt idx="4566">0.098542000000000005</cx:pt>
          <cx:pt idx="4567">0.098546999999999996</cx:pt>
          <cx:pt idx="4568">0.098540000000000003</cx:pt>
          <cx:pt idx="4569">0.098543000000000006</cx:pt>
          <cx:pt idx="4570">0.102515</cx:pt>
          <cx:pt idx="4571">0.17031099999999999</cx:pt>
          <cx:pt idx="4572">0.10251399999999999</cx:pt>
          <cx:pt idx="4573">0.14327699999999999</cx:pt>
          <cx:pt idx="4574">0.219806</cx:pt>
          <cx:pt idx="4575">0.17030400000000001</cx:pt>
          <cx:pt idx="4576">0.070681999999999995</cx:pt>
          <cx:pt idx="4577">0.064376000000000003</cx:pt>
          <cx:pt idx="4578">0.17022799999999999</cx:pt>
          <cx:pt idx="4579">0.61083500000000002</cx:pt>
          <cx:pt idx="4580">0.17022899999999999</cx:pt>
          <cx:pt idx="4581">0.098544999999999994</cx:pt>
          <cx:pt idx="4582">0.102516</cx:pt>
          <cx:pt idx="4583">0.098539000000000002</cx:pt>
          <cx:pt idx="4584">0.102516</cx:pt>
          <cx:pt idx="4585">0.33861400000000003</cx:pt>
          <cx:pt idx="4586">0.098541000000000004</cx:pt>
          <cx:pt idx="4587">0.098544000000000007</cx:pt>
          <cx:pt idx="4588">0.098544000000000007</cx:pt>
          <cx:pt idx="4589">0.064403000000000002</cx:pt>
          <cx:pt idx="4590">0.080998000000000001</cx:pt>
          <cx:pt idx="4591">0.064401</cx:pt>
          <cx:pt idx="4592">0.17030400000000001</cx:pt>
          <cx:pt idx="4593">0.098544999999999994</cx:pt>
          <cx:pt idx="4594">0.104308</cx:pt>
          <cx:pt idx="4595">0.098544999999999994</cx:pt>
          <cx:pt idx="4596">0.34553899999999999</cx:pt>
          <cx:pt idx="4597">0.098545999999999995</cx:pt>
          <cx:pt idx="4598">0.16198899999999999</cx:pt>
          <cx:pt idx="4599">0.14396300000000001</cx:pt>
          <cx:pt idx="4600">0.156308</cx:pt>
          <cx:pt idx="4601">0.240841</cx:pt>
          <cx:pt idx="4602">0.070684999999999998</cx:pt>
          <cx:pt idx="4603">0.10251</cx:pt>
          <cx:pt idx="4604">0.098540000000000003</cx:pt>
          <cx:pt idx="4605">0.10251399999999999</cx:pt>
          <cx:pt idx="4606">0.098524</cx:pt>
          <cx:pt idx="4607">0.098487000000000005</cx:pt>
          <cx:pt idx="4608">0.20222300000000001</cx:pt>
          <cx:pt idx="4609">0.098544999999999994</cx:pt>
          <cx:pt idx="4610">0.10251300000000001</cx:pt>
          <cx:pt idx="4611">0.064096</cx:pt>
          <cx:pt idx="4612">0.064435999999999993</cx:pt>
          <cx:pt idx="4613">0.15629599999999999</cx:pt>
          <cx:pt idx="4614">0.098544000000000007</cx:pt>
          <cx:pt idx="4615">0.14419799999999999</cx:pt>
          <cx:pt idx="4616">0.17030400000000001</cx:pt>
          <cx:pt idx="4617">0.098544000000000007</cx:pt>
          <cx:pt idx="4618">0.098543000000000006</cx:pt>
          <cx:pt idx="4619">0.098544999999999994</cx:pt>
          <cx:pt idx="4620">0.17024900000000001</cx:pt>
          <cx:pt idx="4621">0.16198699999999999</cx:pt>
          <cx:pt idx="4622">0.16198699999999999</cx:pt>
          <cx:pt idx="4623">0.098546999999999996</cx:pt>
          <cx:pt idx="4624">0.26536300000000002</cx:pt>
          <cx:pt idx="4625">0.064208000000000001</cx:pt>
          <cx:pt idx="4626">0.098560999999999996</cx:pt>
          <cx:pt idx="4627">0.098487000000000005</cx:pt>
          <cx:pt idx="4628">0.098544000000000007</cx:pt>
          <cx:pt idx="4629">0.102509</cx:pt>
          <cx:pt idx="4630">0.064398999999999998</cx:pt>
          <cx:pt idx="4631">0.17030000000000001</cx:pt>
          <cx:pt idx="4632">0.098545999999999995</cx:pt>
          <cx:pt idx="4633">0.098488000000000006</cx:pt>
          <cx:pt idx="4634">0.16198699999999999</cx:pt>
          <cx:pt idx="4635">0.15310499999999999</cx:pt>
          <cx:pt idx="4636">0.098545999999999995</cx:pt>
          <cx:pt idx="4637">0.17030400000000001</cx:pt>
          <cx:pt idx="4638">0.067485000000000003</cx:pt>
          <cx:pt idx="4639">0.17030200000000001</cx:pt>
          <cx:pt idx="4640">0.098447999999999994</cx:pt>
          <cx:pt idx="4641">0.348497</cx:pt>
          <cx:pt idx="4642">0.098629999999999995</cx:pt>
          <cx:pt idx="4643">0.208594</cx:pt>
          <cx:pt idx="4644">0.17030400000000001</cx:pt>
          <cx:pt idx="4645">0.17030400000000001</cx:pt>
          <cx:pt idx="4646">0.20910400000000001</cx:pt>
          <cx:pt idx="4647">0.17371</cx:pt>
          <cx:pt idx="4648">0.102518</cx:pt>
          <cx:pt idx="4649">0.064406000000000005</cx:pt>
          <cx:pt idx="4650">0.16198699999999999</cx:pt>
          <cx:pt idx="4651">0.095549999999999996</cx:pt>
          <cx:pt idx="4652">0.102517</cx:pt>
          <cx:pt idx="4653">0.17030200000000001</cx:pt>
          <cx:pt idx="4654">0.064316999999999999</cx:pt>
          <cx:pt idx="4655">0.060707999999999998</cx:pt>
          <cx:pt idx="4656">0.098543000000000006</cx:pt>
          <cx:pt idx="4657">0.098527000000000003</cx:pt>
          <cx:pt idx="4658">0.161991</cx:pt>
          <cx:pt idx="4659">0.10251300000000001</cx:pt>
          <cx:pt idx="4660">0.098543000000000006</cx:pt>
          <cx:pt idx="4661">0.10431600000000001</cx:pt>
          <cx:pt idx="4662">0.15790499999999999</cx:pt>
          <cx:pt idx="4663">0.17030500000000001</cx:pt>
          <cx:pt idx="4664">0.17030500000000001</cx:pt>
          <cx:pt idx="4665">0.15310599999999999</cx:pt>
          <cx:pt idx="4666">0.16198899999999999</cx:pt>
          <cx:pt idx="4667">0.17030500000000001</cx:pt>
          <cx:pt idx="4668">0.098561999999999997</cx:pt>
          <cx:pt idx="4669">0.14340600000000001</cx:pt>
          <cx:pt idx="4670">0.098540000000000003</cx:pt>
          <cx:pt idx="4671">0.098541000000000004</cx:pt>
          <cx:pt idx="4672">0.098528000000000004</cx:pt>
          <cx:pt idx="4673">0.65721700000000005</cx:pt>
          <cx:pt idx="4674">0.17030300000000001</cx:pt>
          <cx:pt idx="4675">0.16198599999999999</cx:pt>
          <cx:pt idx="4676">0.16198799999999999</cx:pt>
          <cx:pt idx="4677">0.16198799999999999</cx:pt>
          <cx:pt idx="4678">0.098544000000000007</cx:pt>
          <cx:pt idx="4679">0.098486000000000004</cx:pt>
          <cx:pt idx="4680">0.098448999999999995</cx:pt>
          <cx:pt idx="4681">0.060218000000000001</cx:pt>
          <cx:pt idx="4682">0.17030400000000001</cx:pt>
          <cx:pt idx="4683">0.098542000000000005</cx:pt>
          <cx:pt idx="4684">0.098487000000000005</cx:pt>
          <cx:pt idx="4685">0.098545999999999995</cx:pt>
          <cx:pt idx="4686">0.16198799999999999</cx:pt>
          <cx:pt idx="4687">0.17027</cx:pt>
          <cx:pt idx="4688">0.17030200000000001</cx:pt>
          <cx:pt idx="4689">0.17030400000000001</cx:pt>
          <cx:pt idx="4690">0.102517</cx:pt>
          <cx:pt idx="4691">0.17030300000000001</cx:pt>
          <cx:pt idx="4692">0.102511</cx:pt>
          <cx:pt idx="4693">0.098567000000000002</cx:pt>
          <cx:pt idx="4694">0.080991999999999995</cx:pt>
          <cx:pt idx="4695">0.080997</cx:pt>
          <cx:pt idx="4696">0.17030100000000001</cx:pt>
          <cx:pt idx="4697">0.16198299999999999</cx:pt>
          <cx:pt idx="4698">0.16198399999999999</cx:pt>
          <cx:pt idx="4699">0.098545999999999995</cx:pt>
          <cx:pt idx="4700">0.481848</cx:pt>
          <cx:pt idx="4701">0.16198699999999999</cx:pt>
          <cx:pt idx="4702">0.098487000000000005</cx:pt>
          <cx:pt idx="4703">0.052908999999999998</cx:pt>
          <cx:pt idx="4704">0.17030000000000001</cx:pt>
          <cx:pt idx="4705">0.26611699999999999</cx:pt>
          <cx:pt idx="4706">0.157834</cx:pt>
          <cx:pt idx="4707">0.064399999999999999</cx:pt>
          <cx:pt idx="4708">0.17199999999999999</cx:pt>
          <cx:pt idx="4709">0.17030000000000001</cx:pt>
          <cx:pt idx="4710">0.098543000000000006</cx:pt>
          <cx:pt idx="4711">0.15972600000000001</cx:pt>
          <cx:pt idx="4712">0.098525000000000001</cx:pt>
          <cx:pt idx="4713">0.098545999999999995</cx:pt>
          <cx:pt idx="4714">0.16198899999999999</cx:pt>
          <cx:pt idx="4715">0.15951000000000001</cx:pt>
          <cx:pt idx="4716">0.060694999999999999</cx:pt>
          <cx:pt idx="4717">0.060339999999999998</cx:pt>
          <cx:pt idx="4718">0.098526000000000002</cx:pt>
          <cx:pt idx="4719">0.098066</cx:pt>
          <cx:pt idx="4720">0.26519199999999998</cx:pt>
          <cx:pt idx="4721">0.098538000000000001</cx:pt>
          <cx:pt idx="4722">0.098375000000000004</cx:pt>
          <cx:pt idx="4723">0.10251300000000001</cx:pt>
          <cx:pt idx="4724">0.098539000000000002</cx:pt>
          <cx:pt idx="4725">0.15310000000000001</cx:pt>
          <cx:pt idx="4726">0.17031099999999999</cx:pt>
          <cx:pt idx="4727">0.055190000000000003</cx:pt>
          <cx:pt idx="4728">0.064467999999999998</cx:pt>
          <cx:pt idx="4729">0.17030000000000001</cx:pt>
          <cx:pt idx="4730">0.16999300000000001</cx:pt>
          <cx:pt idx="4731">0.16198599999999999</cx:pt>
          <cx:pt idx="4732">0.13933499999999999</cx:pt>
          <cx:pt idx="4733">0.16198699999999999</cx:pt>
          <cx:pt idx="4734">0.159527</cx:pt>
          <cx:pt idx="4735">0.098539000000000002</cx:pt>
          <cx:pt idx="4736">0.098526000000000002</cx:pt>
          <cx:pt idx="4737">0.064205999999999999</cx:pt>
          <cx:pt idx="4738">0.098486000000000004</cx:pt>
          <cx:pt idx="4739">0.098540000000000003</cx:pt>
          <cx:pt idx="4740">0.064406000000000005</cx:pt>
          <cx:pt idx="4741">0.098539000000000002</cx:pt>
          <cx:pt idx="4742">0.098537</cx:pt>
          <cx:pt idx="4743">0.063960000000000003</cx:pt>
          <cx:pt idx="4744">0.15310299999999999</cx:pt>
          <cx:pt idx="4745">0.17030100000000001</cx:pt>
          <cx:pt idx="4746">0.157832</cx:pt>
          <cx:pt idx="4747">0.096223000000000003</cx:pt>
          <cx:pt idx="4748">0.052885000000000001</cx:pt>
          <cx:pt idx="4749">0.064013</cx:pt>
          <cx:pt idx="4750">0.060226000000000002</cx:pt>
          <cx:pt idx="4751">0.098415000000000002</cx:pt>
          <cx:pt idx="4752">0.064384999999999998</cx:pt>
          <cx:pt idx="4753">0.060226000000000002</cx:pt>
          <cx:pt idx="4754">0.150725</cx:pt>
          <cx:pt idx="4755">0.095585000000000003</cx:pt>
          <cx:pt idx="4756">0.060317999999999997</cx:pt>
          <cx:pt idx="4757">0.081710000000000005</cx:pt>
          <cx:pt idx="4758">0.060226000000000002</cx:pt>
          <cx:pt idx="4759">0.10379099999999999</cx:pt>
          <cx:pt idx="4760">0.090061000000000002</cx:pt>
          <cx:pt idx="4761">0.098488000000000006</cx:pt>
          <cx:pt idx="4762">0.059470000000000002</cx:pt>
          <cx:pt idx="4763">0.064402000000000001</cx:pt>
          <cx:pt idx="4764">0.117079</cx:pt>
          <cx:pt idx="4765">0.064401</cx:pt>
          <cx:pt idx="4766">0.090373999999999996</cx:pt>
          <cx:pt idx="4767">0.063921000000000006</cx:pt>
          <cx:pt idx="4768">0.162966</cx:pt>
          <cx:pt idx="4769">0.102516</cx:pt>
          <cx:pt idx="4770">0.24914600000000001</cx:pt>
          <cx:pt idx="4771">0.098544999999999994</cx:pt>
          <cx:pt idx="4772">0.20222300000000001</cx:pt>
          <cx:pt idx="4773">0.098559999999999995</cx:pt>
          <cx:pt idx="4774">0.098250000000000004</cx:pt>
          <cx:pt idx="4775">0.098538000000000001</cx:pt>
          <cx:pt idx="4776">0.10477300000000001</cx:pt>
          <cx:pt idx="4777">0.108908</cx:pt>
          <cx:pt idx="4778">0.052906000000000002</cx:pt>
          <cx:pt idx="4779">0.06232</cx:pt>
          <cx:pt idx="4780">0.098545999999999995</cx:pt>
          <cx:pt idx="4781">0.102516</cx:pt>
          <cx:pt idx="4782">0.098377000000000006</cx:pt>
          <cx:pt idx="4783">0.070673</cx:pt>
          <cx:pt idx="4784">0.060995000000000001</cx:pt>
          <cx:pt idx="4785">0.16198599999999999</cx:pt>
          <cx:pt idx="4786">0.17031399999999999</cx:pt>
          <cx:pt idx="4787">0.13936100000000001</cx:pt>
          <cx:pt idx="4788">0.098540000000000003</cx:pt>
          <cx:pt idx="4789">0.098563999999999999</cx:pt>
          <cx:pt idx="4790">0.098544999999999994</cx:pt>
          <cx:pt idx="4791">0.102515</cx:pt>
          <cx:pt idx="4792">0.102523</cx:pt>
          <cx:pt idx="4793">0.34212799999999999</cx:pt>
          <cx:pt idx="4794">0.098544999999999994</cx:pt>
          <cx:pt idx="4795">0.098541000000000004</cx:pt>
          <cx:pt idx="4796">0.070683999999999997</cx:pt>
          <cx:pt idx="4797">0.052935000000000003</cx:pt>
          <cx:pt idx="4798">0.064412999999999998</cx:pt>
          <cx:pt idx="4799">0.064412999999999998</cx:pt>
          <cx:pt idx="4800">0.153118</cx:pt>
          <cx:pt idx="4801">0.156306</cx:pt>
          <cx:pt idx="4802">0.158637</cx:pt>
          <cx:pt idx="4803">0.132409</cx:pt>
          <cx:pt idx="4804">0.060700999999999998</cx:pt>
          <cx:pt idx="4805">0.098566000000000001</cx:pt>
          <cx:pt idx="4806">0.22912099999999999</cx:pt>
          <cx:pt idx="4807">0.095559000000000005</cx:pt>
          <cx:pt idx="4808">0.098538000000000001</cx:pt>
          <cx:pt idx="4809">0.20910100000000001</cx:pt>
          <cx:pt idx="4810">0.098542000000000005</cx:pt>
          <cx:pt idx="4811">0.165711</cx:pt>
          <cx:pt idx="4812">0.17030500000000001</cx:pt>
          <cx:pt idx="4813">0.060289000000000002</cx:pt>
          <cx:pt idx="4814">0.12854399999999999</cx:pt>
          <cx:pt idx="4815">0.172398</cx:pt>
          <cx:pt idx="4816">0.102515</cx:pt>
          <cx:pt idx="4817">0.067480999999999999</cx:pt>
          <cx:pt idx="4818">0.15309300000000001</cx:pt>
          <cx:pt idx="4819">0.098542000000000005</cx:pt>
          <cx:pt idx="4820">0.13933999999999999</cx:pt>
          <cx:pt idx="4821">0.20222000000000001</cx:pt>
          <cx:pt idx="4822">0.098409999999999997</cx:pt>
          <cx:pt idx="4823">0.108958</cx:pt>
          <cx:pt idx="4824">0.098527000000000003</cx:pt>
          <cx:pt idx="4825">0.080995999999999999</cx:pt>
          <cx:pt idx="4826">0.21870500000000001</cx:pt>
          <cx:pt idx="4827">0.13933999999999999</cx:pt>
          <cx:pt idx="4828">0.098544999999999994</cx:pt>
          <cx:pt idx="4829">0.098545999999999995</cx:pt>
          <cx:pt idx="4830">0.064434000000000005</cx:pt>
          <cx:pt idx="4831">0.102517</cx:pt>
          <cx:pt idx="4832">0.090455999999999995</cx:pt>
          <cx:pt idx="4833">0.098539000000000002</cx:pt>
          <cx:pt idx="4834">0.098543000000000006</cx:pt>
          <cx:pt idx="4835">0.16198399999999999</cx:pt>
          <cx:pt idx="4836">0.156309</cx:pt>
          <cx:pt idx="4837">0.070778999999999995</cx:pt>
          <cx:pt idx="4838">0.098527000000000003</cx:pt>
          <cx:pt idx="4839">0.098541000000000004</cx:pt>
          <cx:pt idx="4840">0.17030000000000001</cx:pt>
          <cx:pt idx="4841">0.15631999999999999</cx:pt>
          <cx:pt idx="4842">0.060691000000000002</cx:pt>
          <cx:pt idx="4843">0.58848100000000003</cx:pt>
          <cx:pt idx="4844">0.58567899999999995</cx:pt>
          <cx:pt idx="4845">0.059667999999999999</cx:pt>
          <cx:pt idx="4846">0.31830799999999998</cx:pt>
          <cx:pt idx="4847">0.098543000000000006</cx:pt>
          <cx:pt idx="4848">0.095551999999999998</cx:pt>
          <cx:pt idx="4849">0.095550999999999997</cx:pt>
          <cx:pt idx="4850">0.070675000000000002</cx:pt>
          <cx:pt idx="4851">0.10251</cx:pt>
          <cx:pt idx="4852">0.102511</cx:pt>
          <cx:pt idx="4853">0.064265000000000003</cx:pt>
          <cx:pt idx="4854">0.17030000000000001</cx:pt>
          <cx:pt idx="4855">0.052919000000000001</cx:pt>
          <cx:pt idx="4856">0.070673</cx:pt>
          <cx:pt idx="4857">0.052919000000000001</cx:pt>
          <cx:pt idx="4858">0.070723999999999995</cx:pt>
          <cx:pt idx="4859">0.098544000000000007</cx:pt>
          <cx:pt idx="4860">0.098542000000000005</cx:pt>
          <cx:pt idx="4861">0.64750600000000003</cx:pt>
          <cx:pt idx="4862">0.070691000000000004</cx:pt>
          <cx:pt idx="4863">0.067478999999999997</cx:pt>
          <cx:pt idx="4864">0.053920999999999997</cx:pt>
          <cx:pt idx="4865">0.27216200000000002</cx:pt>
          <cx:pt idx="4866">0.070688000000000001</cx:pt>
          <cx:pt idx="4867">0.098541000000000004</cx:pt>
          <cx:pt idx="4868">0.17030000000000001</cx:pt>
          <cx:pt idx="4869">0.098539000000000002</cx:pt>
          <cx:pt idx="4870">0.16198899999999999</cx:pt>
          <cx:pt idx="4871">0.34866999999999998</cx:pt>
          <cx:pt idx="4872">0.098541000000000004</cx:pt>
          <cx:pt idx="4873">0.064059000000000005</cx:pt>
          <cx:pt idx="4874">0.37515700000000002</cx:pt>
          <cx:pt idx="4875">0.37515700000000002</cx:pt>
          <cx:pt idx="4876">0.052921000000000003</cx:pt>
          <cx:pt idx="4877">0.102515</cx:pt>
          <cx:pt idx="4878">0.34212799999999999</cx:pt>
          <cx:pt idx="4879">0.34212799999999999</cx:pt>
          <cx:pt idx="4880">0.176236</cx:pt>
          <cx:pt idx="4881">0.098544999999999994</cx:pt>
          <cx:pt idx="4882">0.102516</cx:pt>
          <cx:pt idx="4883">0.064413999999999999</cx:pt>
          <cx:pt idx="4884">0.098252999999999993</cx:pt>
          <cx:pt idx="4885">0.060706999999999997</cx:pt>
          <cx:pt idx="4886">0.064433000000000004</cx:pt>
          <cx:pt idx="4887">0.064432000000000003</cx:pt>
          <cx:pt idx="4888">0.338615</cx:pt>
          <cx:pt idx="4889">0.151423</cx:pt>
          <cx:pt idx="4890">0.16198899999999999</cx:pt>
          <cx:pt idx="4891">0.16198799999999999</cx:pt>
          <cx:pt idx="4892">0.098449999999999996</cx:pt>
          <cx:pt idx="4893">0.098542000000000005</cx:pt>
          <cx:pt idx="4894">0.156303</cx:pt>
          <cx:pt idx="4895">0.064412999999999998</cx:pt>
          <cx:pt idx="4896">0.070703000000000002</cx:pt>
          <cx:pt idx="4897">0.25989800000000002</cx:pt>
          <cx:pt idx="4898">0.070683999999999997</cx:pt>
          <cx:pt idx="4899">0.098567000000000002</cx:pt>
          <cx:pt idx="4900">0.102516</cx:pt>
          <cx:pt idx="4901">0.17030400000000001</cx:pt>
          <cx:pt idx="4902">0.102511</cx:pt>
          <cx:pt idx="4903">0.098070000000000004</cx:pt>
          <cx:pt idx="4904">0.10251</cx:pt>
          <cx:pt idx="4905">0.064412999999999998</cx:pt>
          <cx:pt idx="4906">0.34212799999999999</cx:pt>
          <cx:pt idx="4907">0.10251399999999999</cx:pt>
          <cx:pt idx="4908">0.098545999999999995</cx:pt>
          <cx:pt idx="4909">0.098527000000000003</cx:pt>
          <cx:pt idx="4910">0.16198899999999999</cx:pt>
          <cx:pt idx="4911">0.098540000000000003</cx:pt>
          <cx:pt idx="4912">0.17031099999999999</cx:pt>
          <cx:pt idx="4913">0.102516</cx:pt>
          <cx:pt idx="4914">0.064408999999999994</cx:pt>
          <cx:pt idx="4915">0.098345000000000002</cx:pt>
          <cx:pt idx="4916">0.060765</cx:pt>
          <cx:pt idx="4917">0.098541000000000004</cx:pt>
          <cx:pt idx="4918">0.098377999999999993</cx:pt>
          <cx:pt idx="4919">0.098545999999999995</cx:pt>
          <cx:pt idx="4920">0.098526000000000002</cx:pt>
          <cx:pt idx="4921">0.060699000000000003</cx:pt>
          <cx:pt idx="4922">0.052668</cx:pt>
          <cx:pt idx="4923">0.31065999999999999</cx:pt>
          <cx:pt idx="4924">0.17030300000000001</cx:pt>
          <cx:pt idx="4925">0.15862999999999999</cx:pt>
          <cx:pt idx="4926">0.098448999999999995</cx:pt>
          <cx:pt idx="4927">0.102518</cx:pt>
          <cx:pt idx="4928">0.10251399999999999</cx:pt>
          <cx:pt idx="4929">0.067474999999999993</cx:pt>
          <cx:pt idx="4930">0.098487000000000005</cx:pt>
          <cx:pt idx="4931">0.17030400000000001</cx:pt>
          <cx:pt idx="4932">0.102519</cx:pt>
          <cx:pt idx="4933">0.098560999999999996</cx:pt>
          <cx:pt idx="4934">0.102515</cx:pt>
          <cx:pt idx="4935">0.098540000000000003</cx:pt>
          <cx:pt idx="4936">0.17030500000000001</cx:pt>
          <cx:pt idx="4937">0.102516</cx:pt>
          <cx:pt idx="4938">0.16198899999999999</cx:pt>
          <cx:pt idx="4939">0.17030400000000001</cx:pt>
          <cx:pt idx="4940">0.098485000000000003</cx:pt>
          <cx:pt idx="4941">0.098542000000000005</cx:pt>
          <cx:pt idx="4942">0.17031499999999999</cx:pt>
          <cx:pt idx="4943">0.064401</cx:pt>
          <cx:pt idx="4944">0.098527000000000003</cx:pt>
          <cx:pt idx="4945">0.064404000000000003</cx:pt>
          <cx:pt idx="4946">0.064408000000000007</cx:pt>
          <cx:pt idx="4947">0.102515</cx:pt>
          <cx:pt idx="4948">0.102515</cx:pt>
          <cx:pt idx="4949">0.148644</cx:pt>
          <cx:pt idx="4950">0.12853999999999999</cx:pt>
          <cx:pt idx="4951">0.15285899999999999</cx:pt>
          <cx:pt idx="4952">0.350381</cx:pt>
          <cx:pt idx="4953">0.098546999999999996</cx:pt>
          <cx:pt idx="4954">0.30004500000000001</cx:pt>
          <cx:pt idx="4955">0.098544999999999994</cx:pt>
          <cx:pt idx="4956">0.20575099999999999</cx:pt>
          <cx:pt idx="4957">0.098544000000000007</cx:pt>
          <cx:pt idx="4958">0.14951</cx:pt>
          <cx:pt idx="4959">0.13963300000000001</cx:pt>
          <cx:pt idx="4960">0.16198899999999999</cx:pt>
          <cx:pt idx="4961">0.168907</cx:pt>
          <cx:pt idx="4962">0.17030500000000001</cx:pt>
          <cx:pt idx="4963">0.14930499999999999</cx:pt>
          <cx:pt idx="4964">0.13942099999999999</cx:pt>
          <cx:pt idx="4965">0.17030300000000001</cx:pt>
          <cx:pt idx="4966">0.17030500000000001</cx:pt>
          <cx:pt idx="4967">0.15862999999999999</cx:pt>
          <cx:pt idx="4968">0.34867100000000001</cx:pt>
          <cx:pt idx="4969">0.074969999999999995</cx:pt>
          <cx:pt idx="4970">0.098540000000000003</cx:pt>
          <cx:pt idx="4971">0.098542000000000005</cx:pt>
          <cx:pt idx="4972">0.17031499999999999</cx:pt>
          <cx:pt idx="4973">0.102515</cx:pt>
          <cx:pt idx="4974">0.17030400000000001</cx:pt>
          <cx:pt idx="4975">0.102515</cx:pt>
          <cx:pt idx="4976">0.098539000000000002</cx:pt>
          <cx:pt idx="4977">0.098377000000000006</cx:pt>
          <cx:pt idx="4978">0.060102000000000003</cx:pt>
          <cx:pt idx="4979">0.052915999999999998</cx:pt>
          <cx:pt idx="4980">0.064415</cx:pt>
          <cx:pt idx="4981">0.098488000000000006</cx:pt>
          <cx:pt idx="4982">0.10251300000000001</cx:pt>
          <cx:pt idx="4983">0.098544000000000007</cx:pt>
          <cx:pt idx="4984">0.098544000000000007</cx:pt>
          <cx:pt idx="4985">0.052914000000000003</cx:pt>
          <cx:pt idx="4986">0.070675000000000002</cx:pt>
          <cx:pt idx="4987">0.064099000000000003</cx:pt>
          <cx:pt idx="4988">0.090408000000000002</cx:pt>
          <cx:pt idx="4989">0.34866900000000001</cx:pt>
          <cx:pt idx="4990">0.098566000000000001</cx:pt>
          <cx:pt idx="4991">0.15862699999999999</cx:pt>
          <cx:pt idx="4992">0.10251399999999999</cx:pt>
          <cx:pt idx="4993">0.10251399999999999</cx:pt>
          <cx:pt idx="4994">0.060700999999999998</cx:pt>
          <cx:pt idx="4995">0.14863399999999999</cx:pt>
          <cx:pt idx="4996">0.064401</cx:pt>
          <cx:pt idx="4997">0.052413000000000001</cx:pt>
          <cx:pt idx="4998">0.16198899999999999</cx:pt>
          <cx:pt idx="4999">0.098543000000000006</cx:pt>
          <cx:pt idx="5000">0.34645199999999998</cx:pt>
          <cx:pt idx="5001">0.064418000000000003</cx:pt>
          <cx:pt idx="5002">0.098567000000000002</cx:pt>
          <cx:pt idx="5003">0.060693999999999998</cx:pt>
          <cx:pt idx="5004">0.13934099999999999</cx:pt>
          <cx:pt idx="5005">0.34554099999999999</cx:pt>
          <cx:pt idx="5006">0.13934099999999999</cx:pt>
          <cx:pt idx="5007">0.14929999999999999</cx:pt>
          <cx:pt idx="5008">0.26540200000000003</cx:pt>
          <cx:pt idx="5009">0.34866999999999998</cx:pt>
          <cx:pt idx="5010">0.26536300000000002</cx:pt>
          <cx:pt idx="5011">0.102515</cx:pt>
          <cx:pt idx="5012">0.098414000000000001</cx:pt>
          <cx:pt idx="5013">0.098544000000000007</cx:pt>
          <cx:pt idx="5014">0.10251300000000001</cx:pt>
          <cx:pt idx="5015">0.098537</cx:pt>
          <cx:pt idx="5016">0.060706999999999997</cx:pt>
          <cx:pt idx="5017">0.14242199999999999</cx:pt>
          <cx:pt idx="5018">0.173709</cx:pt>
          <cx:pt idx="5019">0.14863499999999999</cx:pt>
          <cx:pt idx="5020">0.10251300000000001</cx:pt>
          <cx:pt idx="5021">0.3528</cx:pt>
          <cx:pt idx="5022">0.156304</cx:pt>
          <cx:pt idx="5023">0.102516</cx:pt>
          <cx:pt idx="5024">0.098538000000000001</cx:pt>
          <cx:pt idx="5025">0.098414000000000001</cx:pt>
          <cx:pt idx="5026">0.098544999999999994</cx:pt>
          <cx:pt idx="5027">0.098411999999999999</cx:pt>
          <cx:pt idx="5028">0.17022899999999999</cx:pt>
          <cx:pt idx="5029">0.17031499999999999</cx:pt>
          <cx:pt idx="5030">0.10251399999999999</cx:pt>
          <cx:pt idx="5031">0.10251399999999999</cx:pt>
          <cx:pt idx="5032">0.10251399999999999</cx:pt>
          <cx:pt idx="5033">0.10251399999999999</cx:pt>
          <cx:pt idx="5034">0.102515</cx:pt>
          <cx:pt idx="5035">0.17030000000000001</cx:pt>
          <cx:pt idx="5036">0.10251399999999999</cx:pt>
          <cx:pt idx="5037">0.16198799999999999</cx:pt>
          <cx:pt idx="5038">0.102517</cx:pt>
          <cx:pt idx="5039">0.052920000000000002</cx:pt>
          <cx:pt idx="5040">0.098537</cx:pt>
          <cx:pt idx="5041">0.34776899999999999</cx:pt>
          <cx:pt idx="5042">0.68479199999999996</cx:pt>
          <cx:pt idx="5043">0.17031399999999999</cx:pt>
          <cx:pt idx="5044">0.098448999999999995</cx:pt>
          <cx:pt idx="5045">0.170316</cx:pt>
          <cx:pt idx="5046">0.052885000000000001</cx:pt>
          <cx:pt idx="5047">0.12853800000000001</cx:pt>
          <cx:pt idx="5048">0.102509</cx:pt>
          <cx:pt idx="5049">0.098542000000000005</cx:pt>
          <cx:pt idx="5050">0.17030000000000001</cx:pt>
          <cx:pt idx="5051">0.098527000000000003</cx:pt>
          <cx:pt idx="5052">0.28351599999999999</cx:pt>
          <cx:pt idx="5053">0.098540000000000003</cx:pt>
          <cx:pt idx="5054">0.102521</cx:pt>
          <cx:pt idx="5055">0.070682999999999996</cx:pt>
          <cx:pt idx="5056">0.098544000000000007</cx:pt>
          <cx:pt idx="5057">0.098539000000000002</cx:pt>
          <cx:pt idx="5058">0.25359700000000002</cx:pt>
          <cx:pt idx="5059">0.17030400000000001</cx:pt>
          <cx:pt idx="5060">0.16198599999999999</cx:pt>
          <cx:pt idx="5061">0.063961000000000004</cx:pt>
          <cx:pt idx="5062">0.098411999999999999</cx:pt>
          <cx:pt idx="5063">0.070679000000000006</cx:pt>
          <cx:pt idx="5064">0.121318</cx:pt>
          <cx:pt idx="5065">0.17030400000000001</cx:pt>
          <cx:pt idx="5066">0.098449999999999996</cx:pt>
          <cx:pt idx="5067">0.15310399999999999</cx:pt>
          <cx:pt idx="5068">0.34866999999999998</cx:pt>
          <cx:pt idx="5069">0.102517</cx:pt>
          <cx:pt idx="5070">0.098448999999999995</cx:pt>
          <cx:pt idx="5071">0.098544999999999994</cx:pt>
          <cx:pt idx="5072">0.102511</cx:pt>
          <cx:pt idx="5073">0.098545999999999995</cx:pt>
          <cx:pt idx="5074">0.098547999999999997</cx:pt>
          <cx:pt idx="5075">0.052913000000000002</cx:pt>
          <cx:pt idx="5076">0.14966299999999999</cx:pt>
          <cx:pt idx="5077">0.156309</cx:pt>
          <cx:pt idx="5078">0.098546999999999996</cx:pt>
          <cx:pt idx="5079">0.064401</cx:pt>
          <cx:pt idx="5080">0.098544000000000007</cx:pt>
          <cx:pt idx="5081">0.098541000000000004</cx:pt>
          <cx:pt idx="5082">0.098567000000000002</cx:pt>
          <cx:pt idx="5083">0.098542000000000005</cx:pt>
          <cx:pt idx="5084">0.17030500000000001</cx:pt>
          <cx:pt idx="5085">0.10251399999999999</cx:pt>
          <cx:pt idx="5086">0.098527000000000003</cx:pt>
          <cx:pt idx="5087">0.060306999999999999</cx:pt>
          <cx:pt idx="5088">0.18238299999999999</cx:pt>
          <cx:pt idx="5089">0.211675</cx:pt>
          <cx:pt idx="5090">0.10251399999999999</cx:pt>
          <cx:pt idx="5091">0.098542000000000005</cx:pt>
          <cx:pt idx="5092">0.098543000000000006</cx:pt>
          <cx:pt idx="5093">0.098544999999999994</cx:pt>
          <cx:pt idx="5094">0.098538000000000001</cx:pt>
          <cx:pt idx="5095">0.098345000000000002</cx:pt>
          <cx:pt idx="5096">0.064435999999999993</cx:pt>
          <cx:pt idx="5097">0.068520999999999999</cx:pt>
          <cx:pt idx="5098">0.16198799999999999</cx:pt>
          <cx:pt idx="5099">0.102517</cx:pt>
          <cx:pt idx="5100">0.102519</cx:pt>
          <cx:pt idx="5101">0.34212700000000001</cx:pt>
          <cx:pt idx="5102">0.16198799999999999</cx:pt>
          <cx:pt idx="5103">0.095548999999999995</cx:pt>
          <cx:pt idx="5104">0.098548999999999998</cx:pt>
          <cx:pt idx="5105">0.16198799999999999</cx:pt>
          <cx:pt idx="5106">0.14863399999999999</cx:pt>
          <cx:pt idx="5107">0.17031399999999999</cx:pt>
          <cx:pt idx="5108">0.098539000000000002</cx:pt>
          <cx:pt idx="5109">0.22806399999999999</cx:pt>
          <cx:pt idx="5110">0.102561</cx:pt>
          <cx:pt idx="5111">0.064208000000000001</cx:pt>
          <cx:pt idx="5112">0.051885000000000001</cx:pt>
          <cx:pt idx="5113">0.064411999999999997</cx:pt>
          <cx:pt idx="5114">0.16198799999999999</cx:pt>
          <cx:pt idx="5115">0.16198599999999999</cx:pt>
          <cx:pt idx="5116">0.052909999999999999</cx:pt>
          <cx:pt idx="5117">0.15862899999999999</cx:pt>
          <cx:pt idx="5118">0.26328400000000002</cx:pt>
          <cx:pt idx="5119">0.108913</cx:pt>
          <cx:pt idx="5120">0.223019</cx:pt>
          <cx:pt idx="5121">0.064409999999999995</cx:pt>
          <cx:pt idx="5122">0.098409999999999997</cx:pt>
          <cx:pt idx="5123">0.070677000000000004</cx:pt>
          <cx:pt idx="5124">0.170316</cx:pt>
          <cx:pt idx="5125">0.098125000000000004</cx:pt>
          <cx:pt idx="5126">0.17030200000000001</cx:pt>
          <cx:pt idx="5127">0.19672100000000001</cx:pt>
          <cx:pt idx="5128">0.156304</cx:pt>
          <cx:pt idx="5129">0.102511</cx:pt>
          <cx:pt idx="5130">0.070675000000000002</cx:pt>
          <cx:pt idx="5131">0.21452499999999999</cx:pt>
          <cx:pt idx="5132">0.128549</cx:pt>
          <cx:pt idx="5133">0.117088</cx:pt>
          <cx:pt idx="5134">0.070680999999999994</cx:pt>
          <cx:pt idx="5135">0.102517</cx:pt>
          <cx:pt idx="5136">0.070679000000000006</cx:pt>
          <cx:pt idx="5137">0.060297999999999997</cx:pt>
          <cx:pt idx="5138">0.159693</cx:pt>
          <cx:pt idx="5139">0.060697000000000001</cx:pt>
          <cx:pt idx="5140">0.075375999999999999</cx:pt>
          <cx:pt idx="5141">0.26072499999999998</cx:pt>
          <cx:pt idx="5142">0.067530999999999994</cx:pt>
          <cx:pt idx="5143">0.10251300000000001</cx:pt>
          <cx:pt idx="5144">0.10251300000000001</cx:pt>
          <cx:pt idx="5145">0.10251399999999999</cx:pt>
          <cx:pt idx="5146">0.102509</cx:pt>
          <cx:pt idx="5147">0.16198699999999999</cx:pt>
          <cx:pt idx="5148">0.10251</cx:pt>
          <cx:pt idx="5149">0.074194999999999997</cx:pt>
          <cx:pt idx="5150">0.098409999999999997</cx:pt>
          <cx:pt idx="5151">0.052254000000000002</cx:pt>
          <cx:pt idx="5152">0.17030400000000001</cx:pt>
          <cx:pt idx="5153">0.098545999999999995</cx:pt>
          <cx:pt idx="5154">0.098545999999999995</cx:pt>
          <cx:pt idx="5155">0.099260000000000001</cx:pt>
          <cx:pt idx="5156">0.052902999999999999</cx:pt>
          <cx:pt idx="5157">0.157833</cx:pt>
          <cx:pt idx="5158">0.67572100000000002</cx:pt>
          <cx:pt idx="5159">0.074968000000000007</cx:pt>
          <cx:pt idx="5160">0.29980800000000002</cx:pt>
          <cx:pt idx="5161">0.059658999999999997</cx:pt>
          <cx:pt idx="5162">0.060705000000000002</cx:pt>
          <cx:pt idx="5163">0.098615999999999995</cx:pt>
          <cx:pt idx="5164">0.20885100000000001</cx:pt>
          <cx:pt idx="5165">0.060319999999999999</cx:pt>
          <cx:pt idx="5166">0.098671999999999996</cx:pt>
          <cx:pt idx="5167">0.098545999999999995</cx:pt>
          <cx:pt idx="5168">0.067486000000000004</cx:pt>
          <cx:pt idx="5169">0.15862899999999999</cx:pt>
          <cx:pt idx="5170">0.098544999999999994</cx:pt>
          <cx:pt idx="5171">0.15767600000000001</cx:pt>
          <cx:pt idx="5172">0.102509</cx:pt>
          <cx:pt idx="5173">0.098526000000000002</cx:pt>
          <cx:pt idx="5174">0.052906000000000002</cx:pt>
          <cx:pt idx="5175">0.070681999999999995</cx:pt>
          <cx:pt idx="5176">0.098545999999999995</cx:pt>
          <cx:pt idx="5177">0.098540000000000003</cx:pt>
          <cx:pt idx="5178">0.098542000000000005</cx:pt>
          <cx:pt idx="5179">0.098545999999999995</cx:pt>
          <cx:pt idx="5180">0.098541000000000004</cx:pt>
          <cx:pt idx="5181">0.17031499999999999</cx:pt>
          <cx:pt idx="5182">0.16198599999999999</cx:pt>
          <cx:pt idx="5183">0.098447999999999994</cx:pt>
          <cx:pt idx="5184">0.16198799999999999</cx:pt>
          <cx:pt idx="5185">0.064404000000000003</cx:pt>
          <cx:pt idx="5186">0.16198799999999999</cx:pt>
          <cx:pt idx="5187">0.060701999999999999</cx:pt>
          <cx:pt idx="5188">0.060701999999999999</cx:pt>
          <cx:pt idx="5189">0.064410999999999996</cx:pt>
          <cx:pt idx="5190">0.098538000000000001</cx:pt>
          <cx:pt idx="5191">0.34866900000000001</cx:pt>
          <cx:pt idx="5192">0.098545999999999995</cx:pt>
          <cx:pt idx="5193">0.16198899999999999</cx:pt>
          <cx:pt idx="5194">0.170102</cx:pt>
          <cx:pt idx="5195">0.060305999999999998</cx:pt>
          <cx:pt idx="5196">0.15310099999999999</cx:pt>
          <cx:pt idx="5197">0.26234200000000002</cx:pt>
          <cx:pt idx="5198">0.190419</cx:pt>
          <cx:pt idx="5199">0.16198699999999999</cx:pt>
          <cx:pt idx="5200">0.170293</cx:pt>
          <cx:pt idx="5201">0.098544999999999994</cx:pt>
          <cx:pt idx="5202">0.139682</cx:pt>
          <cx:pt idx="5203">0.060706999999999997</cx:pt>
          <cx:pt idx="5204">0.098488000000000006</cx:pt>
          <cx:pt idx="5205">0.17030400000000001</cx:pt>
          <cx:pt idx="5206">0.14396300000000001</cx:pt>
          <cx:pt idx="5207">0.16198699999999999</cx:pt>
          <cx:pt idx="5208">0.228464</cx:pt>
          <cx:pt idx="5209">0.21146000000000001</cx:pt>
          <cx:pt idx="5210">0.075246999999999994</cx:pt>
          <cx:pt idx="5211">0.104328</cx:pt>
          <cx:pt idx="5212">0.064403000000000002</cx:pt>
          <cx:pt idx="5213">0.064409999999999995</cx:pt>
          <cx:pt idx="5214">0.064410999999999996</cx:pt>
          <cx:pt idx="5215">0.064321000000000003</cx:pt>
          <cx:pt idx="5216">0.173767</cx:pt>
          <cx:pt idx="5217">0.105002</cx:pt>
          <cx:pt idx="5218">0.090397000000000005</cx:pt>
          <cx:pt idx="5219">0.064152000000000001</cx:pt>
          <cx:pt idx="5220">0.102515</cx:pt>
          <cx:pt idx="5221">0.14396800000000001</cx:pt>
          <cx:pt idx="5222">0.142426</cx:pt>
          <cx:pt idx="5223">0.098485000000000003</cx:pt>
          <cx:pt idx="5224">0.60958199999999996</cx:pt>
          <cx:pt idx="5225">0.098544999999999994</cx:pt>
          <cx:pt idx="5226">0.102516</cx:pt>
          <cx:pt idx="5227">0.052898000000000001</cx:pt>
          <cx:pt idx="5228">0.098563999999999999</cx:pt>
          <cx:pt idx="5229">0.098544999999999994</cx:pt>
          <cx:pt idx="5230">0.098539000000000002</cx:pt>
          <cx:pt idx="5231">0.098526000000000002</cx:pt>
          <cx:pt idx="5232">0.070669999999999997</cx:pt>
          <cx:pt idx="5233">0.26535900000000001</cx:pt>
          <cx:pt idx="5234">0.098542000000000005</cx:pt>
          <cx:pt idx="5235">0.170293</cx:pt>
          <cx:pt idx="5236">0.098542000000000005</cx:pt>
          <cx:pt idx="5237">0.16198599999999999</cx:pt>
          <cx:pt idx="5238">0.102516</cx:pt>
          <cx:pt idx="5239">0.098343</cx:pt>
          <cx:pt idx="5240">0.098546999999999996</cx:pt>
          <cx:pt idx="5241">0.060304999999999997</cx:pt>
          <cx:pt idx="5242">0.16198799999999999</cx:pt>
          <cx:pt idx="5243">0.14396500000000001</cx:pt>
          <cx:pt idx="5244">0.098542000000000005</cx:pt>
          <cx:pt idx="5245">0.051798999999999998</cx:pt>
          <cx:pt idx="5246">0.098527000000000003</cx:pt>
          <cx:pt idx="5247">0.098560999999999996</cx:pt>
          <cx:pt idx="5248">0.16198799999999999</cx:pt>
          <cx:pt idx="5249">0.070676000000000003</cx:pt>
          <cx:pt idx="5250">0.10251399999999999</cx:pt>
          <cx:pt idx="5251">0.060701999999999999</cx:pt>
          <cx:pt idx="5252">0.074953000000000006</cx:pt>
          <cx:pt idx="5253">0.064404000000000003</cx:pt>
          <cx:pt idx="5254">0.104242</cx:pt>
          <cx:pt idx="5255">0.098537</cx:pt>
          <cx:pt idx="5256">0.102515</cx:pt>
          <cx:pt idx="5257">0.098543000000000006</cx:pt>
          <cx:pt idx="5258">0.15862999999999999</cx:pt>
          <cx:pt idx="5259">0.265177</cx:pt>
          <cx:pt idx="5260">0.098567000000000002</cx:pt>
          <cx:pt idx="5261">0.098222000000000004</cx:pt>
          <cx:pt idx="5262">0.071022000000000002</cx:pt>
          <cx:pt idx="5263">0.060698000000000002</cx:pt>
          <cx:pt idx="5264">0.098526000000000002</cx:pt>
          <cx:pt idx="5265">0.063961000000000004</cx:pt>
          <cx:pt idx="5266">0.10251300000000001</cx:pt>
          <cx:pt idx="5267">0.34212700000000001</cx:pt>
          <cx:pt idx="5268">0.10251200000000001</cx:pt>
          <cx:pt idx="5269">0.156307</cx:pt>
          <cx:pt idx="5270">0.16198799999999999</cx:pt>
          <cx:pt idx="5271">0.077096999999999999</cx:pt>
          <cx:pt idx="5272">0.098546999999999996</cx:pt>
          <cx:pt idx="5273">0.342752</cx:pt>
          <cx:pt idx="5274">0.064406000000000005</cx:pt>
          <cx:pt idx="5275">0.064322000000000004</cx:pt>
          <cx:pt idx="5276">0.098544999999999994</cx:pt>
          <cx:pt idx="5277">0.31639600000000001</cx:pt>
          <cx:pt idx="5278">0.102515</cx:pt>
          <cx:pt idx="5279">0.16198799999999999</cx:pt>
          <cx:pt idx="5280">0.098528000000000004</cx:pt>
          <cx:pt idx="5281">0.14396600000000001</cx:pt>
          <cx:pt idx="5282">0.064409999999999995</cx:pt>
          <cx:pt idx="5283">0.16198599999999999</cx:pt>
          <cx:pt idx="5284">0.059603999999999997</cx:pt>
          <cx:pt idx="5285">0.060288000000000001</cx:pt>
          <cx:pt idx="5286">0.098447000000000007</cx:pt>
          <cx:pt idx="5287">0.098545999999999995</cx:pt>
          <cx:pt idx="5288">0.067476999999999995</cx:pt>
          <cx:pt idx="5289">0.098413</cx:pt>
          <cx:pt idx="5290">0.098541000000000004</cx:pt>
          <cx:pt idx="5291">0.17030200000000001</cx:pt>
          <cx:pt idx="5292">0.121227</cx:pt>
          <cx:pt idx="5293">0.091044</cx:pt>
          <cx:pt idx="5294">0.15767800000000001</cx:pt>
          <cx:pt idx="5295">0.098411999999999999</cx:pt>
          <cx:pt idx="5296">0.098526000000000002</cx:pt>
          <cx:pt idx="5297">0.098526000000000002</cx:pt>
          <cx:pt idx="5298">0.064384999999999998</cx:pt>
          <cx:pt idx="5299">0.17030400000000001</cx:pt>
          <cx:pt idx="5300">0.098544000000000007</cx:pt>
          <cx:pt idx="5301">0.052893999999999997</cx:pt>
          <cx:pt idx="5302">0.060288000000000001</cx:pt>
          <cx:pt idx="5303">0.38790599999999997</cx:pt>
          <cx:pt idx="5304">0.23388200000000001</cx:pt>
          <cx:pt idx="5305">0.081018000000000007</cx:pt>
          <cx:pt idx="5306">0.21715699999999999</cx:pt>
          <cx:pt idx="5307">0.21715799999999999</cx:pt>
          <cx:pt idx="5308">0.21715899999999999</cx:pt>
          <cx:pt idx="5309">0.070679000000000006</cx:pt>
          <cx:pt idx="5310">0.21715699999999999</cx:pt>
          <cx:pt idx="5311">0.21715699999999999</cx:pt>
          <cx:pt idx="5312">0.21715400000000001</cx:pt>
          <cx:pt idx="5313">0.21715699999999999</cx:pt>
          <cx:pt idx="5314">0.21715699999999999</cx:pt>
          <cx:pt idx="5315">0.21715899999999999</cx:pt>
          <cx:pt idx="5316">0.21715499999999999</cx:pt>
          <cx:pt idx="5317">0.21715499999999999</cx:pt>
          <cx:pt idx="5318">0.098450999999999997</cx:pt>
          <cx:pt idx="5319">0.21715799999999999</cx:pt>
          <cx:pt idx="5320">0.060705000000000002</cx:pt>
          <cx:pt idx="5321">0.21715499999999999</cx:pt>
          <cx:pt idx="5322">0.21715499999999999</cx:pt>
          <cx:pt idx="5323">0.21715499999999999</cx:pt>
          <cx:pt idx="5324">0.21715499999999999</cx:pt>
          <cx:pt idx="5325">0.21715599999999999</cx:pt>
          <cx:pt idx="5326">0.21715400000000001</cx:pt>
          <cx:pt idx="5327">0.21715699999999999</cx:pt>
          <cx:pt idx="5328">0.21715799999999999</cx:pt>
          <cx:pt idx="5329">0.098543000000000006</cx:pt>
          <cx:pt idx="5330">0.21715699999999999</cx:pt>
          <cx:pt idx="5331">0.21715699999999999</cx:pt>
          <cx:pt idx="5332">0.21715599999999999</cx:pt>
          <cx:pt idx="5333">0.21715499999999999</cx:pt>
          <cx:pt idx="5334">0.052906000000000002</cx:pt>
          <cx:pt idx="5335">0.22806499999999999</cx:pt>
          <cx:pt idx="5336">0.17030300000000001</cx:pt>
          <cx:pt idx="5337">0.098577999999999999</cx:pt>
          <cx:pt idx="5338">0.098284999999999997</cx:pt>
          <cx:pt idx="5339">0.14930299999999999</cx:pt>
          <cx:pt idx="5340">0.098485000000000003</cx:pt>
          <cx:pt idx="5341">0.091189000000000006</cx:pt>
          <cx:pt idx="5342">0.17030500000000001</cx:pt>
          <cx:pt idx="5343">0.17030500000000001</cx:pt>
          <cx:pt idx="5344">0.17030500000000001</cx:pt>
          <cx:pt idx="5345">0.098487000000000005</cx:pt>
          <cx:pt idx="5346">0.098487000000000005</cx:pt>
          <cx:pt idx="5347">0.15310199999999999</cx:pt>
          <cx:pt idx="5348">0.064102000000000006</cx:pt>
          <cx:pt idx="5349">0.14396600000000001</cx:pt>
          <cx:pt idx="5350">0.17030500000000001</cx:pt>
          <cx:pt idx="5351">0.16198399999999999</cx:pt>
          <cx:pt idx="5352">0.098543000000000006</cx:pt>
          <cx:pt idx="5353">0.16198499999999999</cx:pt>
          <cx:pt idx="5354">0.098546999999999996</cx:pt>
          <cx:pt idx="5355">0.14241999999999999</cx:pt>
          <cx:pt idx="5356">0.51794499999999999</cx:pt>
          <cx:pt idx="5357">0.16198599999999999</cx:pt>
          <cx:pt idx="5358">0.15310000000000001</cx:pt>
          <cx:pt idx="5359">0.15142600000000001</cx:pt>
          <cx:pt idx="5360">0.098488999999999993</cx:pt>
          <cx:pt idx="5361">0.098527000000000003</cx:pt>
          <cx:pt idx="5362">0.17030400000000001</cx:pt>
          <cx:pt idx="5363">0.16198899999999999</cx:pt>
          <cx:pt idx="5364">0.17030400000000001</cx:pt>
          <cx:pt idx="5365">0.17030400000000001</cx:pt>
          <cx:pt idx="5366">0.16198799999999999</cx:pt>
          <cx:pt idx="5367">0.17030300000000001</cx:pt>
          <cx:pt idx="5368">0.17030500000000001</cx:pt>
          <cx:pt idx="5369">0.098544000000000007</cx:pt>
          <cx:pt idx="5370">0.14396600000000001</cx:pt>
          <cx:pt idx="5371">0.098450999999999997</cx:pt>
          <cx:pt idx="5372">0.17030500000000001</cx:pt>
          <cx:pt idx="5373">0.14929999999999999</cx:pt>
          <cx:pt idx="5374">0.25999800000000001</cx:pt>
          <cx:pt idx="5375">0.16198899999999999</cx:pt>
          <cx:pt idx="5376">0.098545999999999995</cx:pt>
          <cx:pt idx="5377">0.098545999999999995</cx:pt>
          <cx:pt idx="5378">0.064409999999999995</cx:pt>
          <cx:pt idx="5379">0.070681999999999995</cx:pt>
          <cx:pt idx="5380">0.16198699999999999</cx:pt>
          <cx:pt idx="5381">0.17022799999999999</cx:pt>
          <cx:pt idx="5382">0.17030500000000001</cx:pt>
          <cx:pt idx="5383">0.34884399999999999</cx:pt>
          <cx:pt idx="5384">0.23397999999999999</cx:pt>
          <cx:pt idx="5385">0.233815</cx:pt>
          <cx:pt idx="5386">0.148646</cx:pt>
          <cx:pt idx="5387">0.182342</cx:pt>
          <cx:pt idx="5388">0.39945399999999998</cx:pt>
          <cx:pt idx="5389">0.47765999999999997</cx:pt>
          <cx:pt idx="5390">0.33567000000000002</cx:pt>
          <cx:pt idx="5391">0.41104800000000002</cx:pt>
          <cx:pt idx="5392">0.4829</cx:pt>
          <cx:pt idx="5393">0.23449300000000001</cx:pt>
          <cx:pt idx="5394">0.102517</cx:pt>
          <cx:pt idx="5395">0.16198499999999999</cx:pt>
          <cx:pt idx="5396">0.15862899999999999</cx:pt>
          <cx:pt idx="5397">0.098544999999999994</cx:pt>
          <cx:pt idx="5398">0.098542000000000005</cx:pt>
          <cx:pt idx="5399">0.063961000000000004</cx:pt>
          <cx:pt idx="5400">0.098146999999999998</cx:pt>
          <cx:pt idx="5401">0.064404000000000003</cx:pt>
          <cx:pt idx="5402">0.156304</cx:pt>
          <cx:pt idx="5403">0.098544000000000007</cx:pt>
          <cx:pt idx="5404">0.104324</cx:pt>
          <cx:pt idx="5405">0.064435999999999993</cx:pt>
          <cx:pt idx="5406">0.098544999999999994</cx:pt>
          <cx:pt idx="5407">0.060305999999999998</cx:pt>
          <cx:pt idx="5408">0.13933799999999999</cx:pt>
          <cx:pt idx="5409">0.117035</cx:pt>
          <cx:pt idx="5410">0.052908999999999998</cx:pt>
          <cx:pt idx="5411">0.090371999999999994</cx:pt>
          <cx:pt idx="5412">0.21287300000000001</cx:pt>
          <cx:pt idx="5413">0.064322000000000004</cx:pt>
          <cx:pt idx="5414">0.17030400000000001</cx:pt>
          <cx:pt idx="5415">0.16198299999999999</cx:pt>
          <cx:pt idx="5416">0.064322000000000004</cx:pt>
          <cx:pt idx="5417">0.102516</cx:pt>
          <cx:pt idx="5418">0.064325999999999994</cx:pt>
          <cx:pt idx="5419">0.098545999999999995</cx:pt>
          <cx:pt idx="5420">0.17045099999999999</cx:pt>
          <cx:pt idx="5421">0.090160000000000004</cx:pt>
          <cx:pt idx="5422">0.098447000000000007</cx:pt>
          <cx:pt idx="5423">0.14930299999999999</cx:pt>
          <cx:pt idx="5424">0.13933599999999999</cx:pt>
          <cx:pt idx="5425">0.098170999999999994</cx:pt>
          <cx:pt idx="5426">0.17030400000000001</cx:pt>
          <cx:pt idx="5427">0.15309400000000001</cx:pt>
          <cx:pt idx="5428">0.11704199999999999</cx:pt>
          <cx:pt idx="5429">0.132409</cx:pt>
          <cx:pt idx="5430">0.052899000000000002</cx:pt>
          <cx:pt idx="5431">0.39185599999999998</cx:pt>
          <cx:pt idx="5432">0.36783100000000002</cx:pt>
          <cx:pt idx="5433">0.37531799999999998</cx:pt>
          <cx:pt idx="5434">0.662107</cx:pt>
          <cx:pt idx="5435">0.098545999999999995</cx:pt>
          <cx:pt idx="5436">0.34212799999999999</cx:pt>
          <cx:pt idx="5437">0.052949999999999997</cx:pt>
          <cx:pt idx="5438">0.064409999999999995</cx:pt>
          <cx:pt idx="5439">0.098542000000000005</cx:pt>
          <cx:pt idx="5440">0.098544999999999994</cx:pt>
          <cx:pt idx="5441">0.064403000000000002</cx:pt>
          <cx:pt idx="5442">0.067478999999999997</cx:pt>
          <cx:pt idx="5443">0.074981999999999993</cx:pt>
          <cx:pt idx="5444">0.098545999999999995</cx:pt>
          <cx:pt idx="5445">0.17199800000000001</cx:pt>
          <cx:pt idx="5446">0.17030400000000001</cx:pt>
          <cx:pt idx="5447">0.102523</cx:pt>
          <cx:pt idx="5448">0.061296999999999997</cx:pt>
          <cx:pt idx="5449">0.24060100000000001</cx:pt>
          <cx:pt idx="5450">0.16198799999999999</cx:pt>
          <cx:pt idx="5451">0.060747000000000002</cx:pt>
          <cx:pt idx="5452">0.060374999999999998</cx:pt>
          <cx:pt idx="5453">0.063732999999999998</cx:pt>
          <cx:pt idx="5454">0.109037</cx:pt>
          <cx:pt idx="5455">0.122991</cx:pt>
          <cx:pt idx="5456">0.21971399999999999</cx:pt>
          <cx:pt idx="5457">0.15862699999999999</cx:pt>
          <cx:pt idx="5458">0.21997900000000001</cx:pt>
          <cx:pt idx="5459">0.052982000000000001</cx:pt>
          <cx:pt idx="5460">0.060693999999999998</cx:pt>
          <cx:pt idx="5461">0.070729</cx:pt>
          <cx:pt idx="5462">0.095827999999999997</cx:pt>
          <cx:pt idx="5463">0.068183999999999995</cx:pt>
          <cx:pt idx="5464">0.20560400000000001</cx:pt>
          <cx:pt idx="5465">0.102563</cx:pt>
          <cx:pt idx="5466">0.060983999999999997</cx:pt>
          <cx:pt idx="5467">0.074967000000000006</cx:pt>
          <cx:pt idx="5468">0.070680000000000007</cx:pt>
          <cx:pt idx="5469">0.102516</cx:pt>
          <cx:pt idx="5470">0.067474999999999993</cx:pt>
          <cx:pt idx="5471">0.10255</cx:pt>
          <cx:pt idx="5472">0.060935999999999997</cx:pt>
          <cx:pt idx="5473">0.061058000000000001</cx:pt>
          <cx:pt idx="5474">0.060748999999999997</cx:pt>
          <cx:pt idx="5475">0.060734000000000003</cx:pt>
          <cx:pt idx="5476">0.096166000000000001</cx:pt>
          <cx:pt idx="5477">0.081431000000000003</cx:pt>
          <cx:pt idx="5478">0.062548999999999993</cx:pt>
          <cx:pt idx="5479">0.060805999999999999</cx:pt>
          <cx:pt idx="5480">0.068476999999999996</cx:pt>
          <cx:pt idx="5481">0.067583000000000004</cx:pt>
          <cx:pt idx="5482">0.102532</cx:pt>
          <cx:pt idx="5483">0.10258100000000001</cx:pt>
          <cx:pt idx="5484">0.061742999999999999</cx:pt>
          <cx:pt idx="5485">0.080997</cx:pt>
          <cx:pt idx="5486">0.37637999999999999</cx:pt>
          <cx:pt idx="5487">0.070675000000000002</cx:pt>
          <cx:pt idx="5488">0.098526000000000002</cx:pt>
          <cx:pt idx="5489">0.170293</cx:pt>
          <cx:pt idx="5490">0.098526000000000002</cx:pt>
          <cx:pt idx="5491">0.098545999999999995</cx:pt>
          <cx:pt idx="5492">0.102517</cx:pt>
          <cx:pt idx="5493">0.17030500000000001</cx:pt>
          <cx:pt idx="5494">0.16198899999999999</cx:pt>
          <cx:pt idx="5495">0.098449999999999996</cx:pt>
          <cx:pt idx="5496">0.102516</cx:pt>
          <cx:pt idx="5497">0.067486000000000004</cx:pt>
          <cx:pt idx="5498">0.052535999999999999</cx:pt>
          <cx:pt idx="5499">0.15629699999999999</cx:pt>
          <cx:pt idx="5500">0.098527000000000003</cx:pt>
          <cx:pt idx="5501">0.070884000000000003</cx:pt>
          <cx:pt idx="5502">0.102511</cx:pt>
          <cx:pt idx="5503">0.067538000000000001</cx:pt>
          <cx:pt idx="5504">0.081584000000000004</cx:pt>
          <cx:pt idx="5505">0.095708000000000001</cx:pt>
          <cx:pt idx="5506">0.086261000000000004</cx:pt>
          <cx:pt idx="5507">0.17030000000000001</cx:pt>
          <cx:pt idx="5508">0.062767000000000003</cx:pt>
          <cx:pt idx="5509">0.060783999999999998</cx:pt>
          <cx:pt idx="5510">0.104805</cx:pt>
          <cx:pt idx="5511">0.065005999999999994</cx:pt>
          <cx:pt idx="5512">0.095793000000000003</cx:pt>
          <cx:pt idx="5513">0.102563</cx:pt>
          <cx:pt idx="5514">0.12214999999999999</cx:pt>
          <cx:pt idx="5515">0.10252</cx:pt>
          <cx:pt idx="5516">0.102537</cx:pt>
          <cx:pt idx="5517">0.061268999999999997</cx:pt>
          <cx:pt idx="5518">0.15862799999999999</cx:pt>
          <cx:pt idx="5519">0.081530000000000005</cx:pt>
          <cx:pt idx="5520">0.068011000000000002</cx:pt>
          <cx:pt idx="5521">0.060887999999999998</cx:pt>
          <cx:pt idx="5522">0.060711000000000001</cx:pt>
          <cx:pt idx="5523">0.102549</cx:pt>
          <cx:pt idx="5524">0.070707000000000006</cx:pt>
          <cx:pt idx="5525">0.060814</cx:pt>
          <cx:pt idx="5526">0.14807799999999999</cx:pt>
          <cx:pt idx="5527">0.095613000000000004</cx:pt>
          <cx:pt idx="5528">0.067593</cx:pt>
          <cx:pt idx="5529">0.061130999999999998</cx:pt>
          <cx:pt idx="5530">0.070838999999999999</cx:pt>
          <cx:pt idx="5531">0.369589</cx:pt>
          <cx:pt idx="5532">0.44611699999999999</cx:pt>
          <cx:pt idx="5533">0.081056000000000003</cx:pt>
          <cx:pt idx="5534">0.070695999999999995</cx:pt>
          <cx:pt idx="5535">0.070808999999999997</cx:pt>
          <cx:pt idx="5536">0.060845999999999997</cx:pt>
          <cx:pt idx="5537">0.102571</cx:pt>
          <cx:pt idx="5538">0.067752999999999994</cx:pt>
          <cx:pt idx="5539">0.052902999999999999</cx:pt>
          <cx:pt idx="5540">0.16198699999999999</cx:pt>
          <cx:pt idx="5541">0.098538000000000001</cx:pt>
          <cx:pt idx="5542">0.17030200000000001</cx:pt>
          <cx:pt idx="5543">0.17030300000000001</cx:pt>
          <cx:pt idx="5544">0.31647599999999998</cx:pt>
          <cx:pt idx="5545">0.102511</cx:pt>
          <cx:pt idx="5546">0.098542000000000005</cx:pt>
          <cx:pt idx="5547">0.18088799999999999</cx:pt>
          <cx:pt idx="5548">0.098544999999999994</cx:pt>
          <cx:pt idx="5549">0.16542299999999999</cx:pt>
          <cx:pt idx="5550">0.098541000000000004</cx:pt>
          <cx:pt idx="5551">0.098540000000000003</cx:pt>
          <cx:pt idx="5552">0.060314</cx:pt>
          <cx:pt idx="5553">0.35477199999999998</cx:pt>
          <cx:pt idx="5554">0.102516</cx:pt>
          <cx:pt idx="5555">0.060316000000000002</cx:pt>
          <cx:pt idx="5556">0.070682999999999996</cx:pt>
          <cx:pt idx="5557">0.102516</cx:pt>
          <cx:pt idx="5558">0.064398999999999998</cx:pt>
          <cx:pt idx="5559">0.16198499999999999</cx:pt>
          <cx:pt idx="5560">0.060335</cx:pt>
          <cx:pt idx="5561">0.158635</cx:pt>
          <cx:pt idx="5562">0.447627</cx:pt>
          <cx:pt idx="5563">0.43145299999999998</cx:pt>
          <cx:pt idx="5564">0.098543000000000006</cx:pt>
          <cx:pt idx="5565">0.170316</cx:pt>
          <cx:pt idx="5566">0.30312800000000001</cx:pt>
          <cx:pt idx="5567">0.15862999999999999</cx:pt>
          <cx:pt idx="5568">0.064408000000000007</cx:pt>
          <cx:pt idx="5569">0.17030100000000001</cx:pt>
          <cx:pt idx="5570">0.20910400000000001</cx:pt>
          <cx:pt idx="5571">0.10251</cx:pt>
          <cx:pt idx="5572">0.102965</cx:pt>
          <cx:pt idx="5573">0.15862799999999999</cx:pt>
          <cx:pt idx="5574">0.17224700000000001</cx:pt>
          <cx:pt idx="5575">0.25900499999999999</cx:pt>
          <cx:pt idx="5576">0.17030300000000001</cx:pt>
          <cx:pt idx="5577">0.060305999999999998</cx:pt>
          <cx:pt idx="5578">0.17030500000000001</cx:pt>
          <cx:pt idx="5579">0.10251200000000001</cx:pt>
          <cx:pt idx="5580">0.098449999999999996</cx:pt>
          <cx:pt idx="5581">0.074954000000000007</cx:pt>
          <cx:pt idx="5582">0.098413</cx:pt>
          <cx:pt idx="5583">0.063675999999999996</cx:pt>
          <cx:pt idx="5584">0.17027</cx:pt>
          <cx:pt idx="5585">0.098537</cx:pt>
          <cx:pt idx="5586">0.16203899999999999</cx:pt>
          <cx:pt idx="5587">0.098544999999999994</cx:pt>
          <cx:pt idx="5588">0.098544999999999994</cx:pt>
          <cx:pt idx="5589">0.098448999999999995</cx:pt>
          <cx:pt idx="5590">0.15631999999999999</cx:pt>
          <cx:pt idx="5591">0.098448999999999995</cx:pt>
          <cx:pt idx="5592">0.17030400000000001</cx:pt>
          <cx:pt idx="5593">0.095551999999999998</cx:pt>
          <cx:pt idx="5594">0.16611000000000001</cx:pt>
          <cx:pt idx="5595">0.098485000000000003</cx:pt>
          <cx:pt idx="5596">0.27432899999999999</cx:pt>
          <cx:pt idx="5597">0.104314</cx:pt>
          <cx:pt idx="5598">0.098539000000000002</cx:pt>
          <cx:pt idx="5599">0.098488999999999993</cx:pt>
          <cx:pt idx="5600">0.26536399999999999</cx:pt>
          <cx:pt idx="5601">0.098563999999999999</cx:pt>
          <cx:pt idx="5602">0.070681999999999995</cx:pt>
          <cx:pt idx="5603">0.16198699999999999</cx:pt>
          <cx:pt idx="5604">0.098545999999999995</cx:pt>
          <cx:pt idx="5605">0.098546999999999996</cx:pt>
          <cx:pt idx="5606">0.098542000000000005</cx:pt>
          <cx:pt idx="5607">0.098543000000000006</cx:pt>
          <cx:pt idx="5608">0.098546999999999996</cx:pt>
          <cx:pt idx="5609">0.10251300000000001</cx:pt>
          <cx:pt idx="5610">0.17030200000000001</cx:pt>
          <cx:pt idx="5611">0.17030300000000001</cx:pt>
          <cx:pt idx="5612">0.098545999999999995</cx:pt>
          <cx:pt idx="5613">0.098538000000000001</cx:pt>
          <cx:pt idx="5614">0.098538000000000001</cx:pt>
          <cx:pt idx="5615">0.17030300000000001</cx:pt>
          <cx:pt idx="5616">0.11949700000000001</cx:pt>
          <cx:pt idx="5617">0.17030500000000001</cx:pt>
          <cx:pt idx="5618">0.102515</cx:pt>
          <cx:pt idx="5619">0.102509</cx:pt>
          <cx:pt idx="5620">0.102516</cx:pt>
          <cx:pt idx="5621">0.348497</cx:pt>
          <cx:pt idx="5622">0.081085000000000004</cx:pt>
          <cx:pt idx="5623">0.27345700000000001</cx:pt>
          <cx:pt idx="5624">0.070671999999999999</cx:pt>
          <cx:pt idx="5625">0.098545999999999995</cx:pt>
          <cx:pt idx="5626">0.144068</cx:pt>
          <cx:pt idx="5627">0.064403000000000002</cx:pt>
          <cx:pt idx="5628">0.151424</cx:pt>
          <cx:pt idx="5629">0.157831</cx:pt>
          <cx:pt idx="5630">0.59266300000000005</cx:pt>
          <cx:pt idx="5631">0.10261199999999999</cx:pt>
          <cx:pt idx="5632">0.098488999999999993</cx:pt>
          <cx:pt idx="5633">0.17030200000000001</cx:pt>
          <cx:pt idx="5634">0.098488000000000006</cx:pt>
          <cx:pt idx="5635">0.098559999999999995</cx:pt>
          <cx:pt idx="5636">0.14396600000000001</cx:pt>
          <cx:pt idx="5637">0.14863399999999999</cx:pt>
          <cx:pt idx="5638">0.098543000000000006</cx:pt>
          <cx:pt idx="5639">0.15309300000000001</cx:pt>
          <cx:pt idx="5640">0.342136</cx:pt>
          <cx:pt idx="5641">0.052921000000000003</cx:pt>
          <cx:pt idx="5642">0.052904</cx:pt>
          <cx:pt idx="5643">0.156309</cx:pt>
          <cx:pt idx="5644">0.098543000000000006</cx:pt>
          <cx:pt idx="5645">0.25352999999999998</cx:pt>
          <cx:pt idx="5646">0.095619999999999997</cx:pt>
          <cx:pt idx="5647">0.070168999999999995</cx:pt>
          <cx:pt idx="5648">0.081001000000000004</cx:pt>
          <cx:pt idx="5649">0.100218</cx:pt>
          <cx:pt idx="5650">0.102515</cx:pt>
          <cx:pt idx="5651">0.15310499999999999</cx:pt>
          <cx:pt idx="5652">0.51299600000000001</cx:pt>
          <cx:pt idx="5653">0.51299600000000001</cx:pt>
          <cx:pt idx="5654">0.16198499999999999</cx:pt>
          <cx:pt idx="5655">0.16198699999999999</cx:pt>
          <cx:pt idx="5656">0.20910400000000001</cx:pt>
          <cx:pt idx="5657">0.098486000000000004</cx:pt>
          <cx:pt idx="5658">0.052911</cx:pt>
          <cx:pt idx="5659">0.17030000000000001</cx:pt>
          <cx:pt idx="5660">0.098540000000000003</cx:pt>
          <cx:pt idx="5661">0.098410999999999998</cx:pt>
          <cx:pt idx="5662">0.080995999999999999</cx:pt>
          <cx:pt idx="5663">0.17015</cx:pt>
          <cx:pt idx="5664">0.052671000000000003</cx:pt>
          <cx:pt idx="5665">0.102516</cx:pt>
          <cx:pt idx="5666">0.098545999999999995</cx:pt>
          <cx:pt idx="5667">0.16198299999999999</cx:pt>
          <cx:pt idx="5668">0.098083000000000004</cx:pt>
          <cx:pt idx="5669">0.18298300000000001</cx:pt>
          <cx:pt idx="5670">0.15784500000000001</cx:pt>
          <cx:pt idx="5671">0.16198499999999999</cx:pt>
          <cx:pt idx="5672">0.090375999999999998</cx:pt>
          <cx:pt idx="5673">0.68852199999999997</cx:pt>
          <cx:pt idx="5674">0.102517</cx:pt>
          <cx:pt idx="5675">0.17030100000000001</cx:pt>
          <cx:pt idx="5676">0.34746899999999997</cx:pt>
          <cx:pt idx="5677">0.10251</cx:pt>
          <cx:pt idx="5678">0.34867500000000001</cx:pt>
          <cx:pt idx="5679">0.052881999999999998</cx:pt>
          <cx:pt idx="5680">0.102515</cx:pt>
          <cx:pt idx="5681">0.17030300000000001</cx:pt>
          <cx:pt idx="5682">0.170316</cx:pt>
          <cx:pt idx="5683">0.16198499999999999</cx:pt>
          <cx:pt idx="5684">0.060743999999999999</cx:pt>
          <cx:pt idx="5685">0.102517</cx:pt>
          <cx:pt idx="5686">0.064408000000000007</cx:pt>
          <cx:pt idx="5687">0.098561999999999997</cx:pt>
          <cx:pt idx="5688">0.15278900000000001</cx:pt>
          <cx:pt idx="5689">0.098542000000000005</cx:pt>
          <cx:pt idx="5690">0.098446000000000006</cx:pt>
          <cx:pt idx="5691">0.098544999999999994</cx:pt>
          <cx:pt idx="5692">0.16611200000000001</cx:pt>
          <cx:pt idx="5693">0.15620300000000001</cx:pt>
          <cx:pt idx="5694">0.68202700000000005</cx:pt>
          <cx:pt idx="5695">0.060304999999999997</cx:pt>
          <cx:pt idx="5696">0.152864</cx:pt>
          <cx:pt idx="5697">0.17024800000000001</cx:pt>
          <cx:pt idx="5698">0.064402000000000001</cx:pt>
          <cx:pt idx="5699">0.37063499999999999</cx:pt>
          <cx:pt idx="5700">0.10251200000000001</cx:pt>
          <cx:pt idx="5701">0.090372999999999995</cx:pt>
          <cx:pt idx="5702">0.15310199999999999</cx:pt>
          <cx:pt idx="5703">0.10251200000000001</cx:pt>
          <cx:pt idx="5704">0.053213000000000003</cx:pt>
          <cx:pt idx="5705">0.063877000000000003</cx:pt>
          <cx:pt idx="5706">0.18381600000000001</cx:pt>
          <cx:pt idx="5707">0.098416000000000003</cx:pt>
          <cx:pt idx="5708">0.098447999999999994</cx:pt>
          <cx:pt idx="5709">0.170293</cx:pt>
          <cx:pt idx="5710">0.098544000000000007</cx:pt>
          <cx:pt idx="5711">0.067499000000000003</cx:pt>
          <cx:pt idx="5712">0.098340999999999998</cx:pt>
          <cx:pt idx="5713">0.102515</cx:pt>
          <cx:pt idx="5714">0.102515</cx:pt>
          <cx:pt idx="5715">0.060698000000000002</cx:pt>
          <cx:pt idx="5716">0.064382999999999996</cx:pt>
          <cx:pt idx="5717">0.10267900000000001</cx:pt>
          <cx:pt idx="5718">0.17030400000000001</cx:pt>
          <cx:pt idx="5719">0.162964</cx:pt>
          <cx:pt idx="5720">0.070679000000000006</cx:pt>
          <cx:pt idx="5721">0.064422999999999994</cx:pt>
          <cx:pt idx="5722">0.15862999999999999</cx:pt>
          <cx:pt idx="5723">0.20222200000000001</cx:pt>
          <cx:pt idx="5724">0.064444000000000001</cx:pt>
          <cx:pt idx="5725">0.098415000000000002</cx:pt>
          <cx:pt idx="5726">0.16198699999999999</cx:pt>
          <cx:pt idx="5727">0.14396800000000001</cx:pt>
          <cx:pt idx="5728">0.098543000000000006</cx:pt>
          <cx:pt idx="5729">0.098539000000000002</cx:pt>
          <cx:pt idx="5730">0.15310099999999999</cx:pt>
          <cx:pt idx="5731">0.074956999999999996</cx:pt>
          <cx:pt idx="5732">0.098539000000000002</cx:pt>
          <cx:pt idx="5733">0.098541000000000004</cx:pt>
          <cx:pt idx="5734">0.064412999999999998</cx:pt>
          <cx:pt idx="5735">0.098450999999999997</cx:pt>
          <cx:pt idx="5736">0.170293</cx:pt>
          <cx:pt idx="5737">0.098526000000000002</cx:pt>
          <cx:pt idx="5738">0.098561999999999997</cx:pt>
          <cx:pt idx="5739">0.098539000000000002</cx:pt>
          <cx:pt idx="5740">0.090159000000000003</cx:pt>
          <cx:pt idx="5741">0.10251200000000001</cx:pt>
          <cx:pt idx="5742">0.15629699999999999</cx:pt>
          <cx:pt idx="5743">0.102516</cx:pt>
          <cx:pt idx="5744">0.098544999999999994</cx:pt>
          <cx:pt idx="5745">0.098528000000000004</cx:pt>
          <cx:pt idx="5746">0.34554099999999999</cx:pt>
          <cx:pt idx="5747">0.22844600000000001</cx:pt>
          <cx:pt idx="5748">0.081064999999999998</cx:pt>
          <cx:pt idx="5749">0.052967</cx:pt>
          <cx:pt idx="5750">0.15618099999999999</cx:pt>
          <cx:pt idx="5751">0.070681999999999995</cx:pt>
          <cx:pt idx="5752">0.098544999999999994</cx:pt>
          <cx:pt idx="5753">0.170293</cx:pt>
          <cx:pt idx="5754">0.10251399999999999</cx:pt>
          <cx:pt idx="5755">0.17030400000000001</cx:pt>
          <cx:pt idx="5756">0.098528000000000004</cx:pt>
          <cx:pt idx="5757">0.052664999999999997</cx:pt>
          <cx:pt idx="5758">0.102515</cx:pt>
          <cx:pt idx="5759">0.153111</cx:pt>
          <cx:pt idx="5760">0.14396400000000001</cx:pt>
          <cx:pt idx="5761">0.16198799999999999</cx:pt>
          <cx:pt idx="5762">0.14396300000000001</cx:pt>
          <cx:pt idx="5763">0.22040000000000001</cx:pt>
          <cx:pt idx="5764">0.17030400000000001</cx:pt>
          <cx:pt idx="5765">0.098538000000000001</cx:pt>
          <cx:pt idx="5766">0.170294</cx:pt>
          <cx:pt idx="5767">0.098558999999999994</cx:pt>
          <cx:pt idx="5768">0.052905000000000001</cx:pt>
          <cx:pt idx="5769">0.064445000000000002</cx:pt>
          <cx:pt idx="5770">0.070676000000000003</cx:pt>
          <cx:pt idx="5771">0.098448999999999995</cx:pt>
          <cx:pt idx="5772">0.064435999999999993</cx:pt>
          <cx:pt idx="5773">0.17030400000000001</cx:pt>
          <cx:pt idx="5774">0.20293800000000001</cx:pt>
          <cx:pt idx="5775">0.102517</cx:pt>
          <cx:pt idx="5776">0.13933499999999999</cx:pt>
          <cx:pt idx="5777">0.15142700000000001</cx:pt>
          <cx:pt idx="5778">0.098546999999999996</cx:pt>
          <cx:pt idx="5779">0.102516</cx:pt>
          <cx:pt idx="5780">0.17030300000000001</cx:pt>
          <cx:pt idx="5781">0.064399999999999999</cx:pt>
          <cx:pt idx="5782">0.098447000000000007</cx:pt>
          <cx:pt idx="5783">0.17030400000000001</cx:pt>
          <cx:pt idx="5784">0.10430300000000001</cx:pt>
          <cx:pt idx="5785">0.108907</cx:pt>
          <cx:pt idx="5786">0.102516</cx:pt>
          <cx:pt idx="5787">0.052732000000000001</cx:pt>
          <cx:pt idx="5788">0.10251</cx:pt>
          <cx:pt idx="5789">0.142424</cx:pt>
          <cx:pt idx="5790">0.142424</cx:pt>
          <cx:pt idx="5791">0.20910200000000001</cx:pt>
          <cx:pt idx="5792">0.102515</cx:pt>
          <cx:pt idx="5793">0.240838</cx:pt>
          <cx:pt idx="5794">0.064413999999999999</cx:pt>
          <cx:pt idx="5795">0.098546999999999996</cx:pt>
          <cx:pt idx="5796">0.17030400000000001</cx:pt>
          <cx:pt idx="5797">0.15310399999999999</cx:pt>
          <cx:pt idx="5798">0.098545999999999995</cx:pt>
          <cx:pt idx="5799">0.098544000000000007</cx:pt>
          <cx:pt idx="5800">0.098487000000000005</cx:pt>
          <cx:pt idx="5801">0.17028799999999999</cx:pt>
          <cx:pt idx="5802">0.070681999999999995</cx:pt>
          <cx:pt idx="5803">0.070677000000000004</cx:pt>
          <cx:pt idx="5804">0.098544000000000007</cx:pt>
          <cx:pt idx="5805">0.161993</cx:pt>
          <cx:pt idx="5806">0.064325999999999994</cx:pt>
          <cx:pt idx="5807">0.172157</cx:pt>
          <cx:pt idx="5808">0.10261199999999999</cx:pt>
          <cx:pt idx="5809">0.102516</cx:pt>
          <cx:pt idx="5810">0.16198399999999999</cx:pt>
          <cx:pt idx="5811">0.064381999999999995</cx:pt>
          <cx:pt idx="5812">0.067488999999999993</cx:pt>
          <cx:pt idx="5813">0.34867100000000001</cx:pt>
          <cx:pt idx="5814">0.165717</cx:pt>
          <cx:pt idx="5815">0.098526000000000002</cx:pt>
          <cx:pt idx="5816">0.128693</cx:pt>
          <cx:pt idx="5817">0.208484</cx:pt>
          <cx:pt idx="5818">0.149474</cx:pt>
          <cx:pt idx="5819">0.128555</cx:pt>
          <cx:pt idx="5820">0.098527000000000003</cx:pt>
          <cx:pt idx="5821">0.14966499999999999</cx:pt>
          <cx:pt idx="5822">0.098527000000000003</cx:pt>
          <cx:pt idx="5823">0.347636</cx:pt>
          <cx:pt idx="5824">0.052366000000000003</cx:pt>
          <cx:pt idx="5825">0.16198899999999999</cx:pt>
          <cx:pt idx="5826">0.16198299999999999</cx:pt>
          <cx:pt idx="5827">0.121227</cx:pt>
          <cx:pt idx="5828">0.064409999999999995</cx:pt>
          <cx:pt idx="5829">0.34866900000000001</cx:pt>
          <cx:pt idx="5830">0.064405000000000004</cx:pt>
          <cx:pt idx="5831">0.108907</cx:pt>
          <cx:pt idx="5832">0.102516</cx:pt>
          <cx:pt idx="5833">0.102515</cx:pt>
          <cx:pt idx="5834">0.19042300000000001</cx:pt>
          <cx:pt idx="5835">0.208422</cx:pt>
          <cx:pt idx="5836">0.070678000000000005</cx:pt>
          <cx:pt idx="5837">0.34554099999999999</cx:pt>
          <cx:pt idx="5838">0.102508</cx:pt>
          <cx:pt idx="5839">0.102516</cx:pt>
          <cx:pt idx="5840">0.098535999999999999</cx:pt>
          <cx:pt idx="5841">0.15310599999999999</cx:pt>
          <cx:pt idx="5842">0.10252500000000001</cx:pt>
          <cx:pt idx="5843">0.060678999999999997</cx:pt>
          <cx:pt idx="5844">0.10251300000000001</cx:pt>
          <cx:pt idx="5845">0.16198499999999999</cx:pt>
          <cx:pt idx="5846">0.070822999999999997</cx:pt>
          <cx:pt idx="5847">0.060308</cx:pt>
          <cx:pt idx="5848">0.060697000000000001</cx:pt>
          <cx:pt idx="5849">0.095569000000000001</cx:pt>
          <cx:pt idx="5850">0.102517</cx:pt>
          <cx:pt idx="5851">0.19175</cx:pt>
          <cx:pt idx="5852">0.11663800000000001</cx:pt>
          <cx:pt idx="5853">0.072430999999999995</cx:pt>
          <cx:pt idx="5854">0.16198699999999999</cx:pt>
          <cx:pt idx="5855">0.098544999999999994</cx:pt>
          <cx:pt idx="5856">0.34212700000000001</cx:pt>
          <cx:pt idx="5857">0.157833</cx:pt>
          <cx:pt idx="5858">0.070676000000000003</cx:pt>
          <cx:pt idx="5859">0.128548</cx:pt>
          <cx:pt idx="5860">0.098448999999999995</cx:pt>
          <cx:pt idx="5861">0.14396400000000001</cx:pt>
          <cx:pt idx="5862">0.13933499999999999</cx:pt>
          <cx:pt idx="5863">0.156309</cx:pt>
          <cx:pt idx="5864">0.089824000000000001</cx:pt>
          <cx:pt idx="5865">0.098566000000000001</cx:pt>
          <cx:pt idx="5866">0.098410999999999998</cx:pt>
          <cx:pt idx="5867">0.098447999999999994</cx:pt>
          <cx:pt idx="5868">0.15310299999999999</cx:pt>
          <cx:pt idx="5869">0.070678000000000005</cx:pt>
          <cx:pt idx="5870">0.17030500000000001</cx:pt>
          <cx:pt idx="5871">0.102546</cx:pt>
          <cx:pt idx="5872">0.098543000000000006</cx:pt>
          <cx:pt idx="5873">0.098537</cx:pt>
          <cx:pt idx="5874">0.15778500000000001</cx:pt>
          <cx:pt idx="5875">0.17030000000000001</cx:pt>
          <cx:pt idx="5876">0.102517</cx:pt>
          <cx:pt idx="5877">0.064440999999999998</cx:pt>
          <cx:pt idx="5878">0.34867100000000001</cx:pt>
          <cx:pt idx="5879">0.17030400000000001</cx:pt>
          <cx:pt idx="5880">0.098543000000000006</cx:pt>
          <cx:pt idx="5881">0.10251200000000001</cx:pt>
          <cx:pt idx="5882">0.098449999999999996</cx:pt>
          <cx:pt idx="5883">0.16198799999999999</cx:pt>
          <cx:pt idx="5884">0.16198799999999999</cx:pt>
          <cx:pt idx="5885">0.17030500000000001</cx:pt>
          <cx:pt idx="5886">0.34212599999999999</cx:pt>
          <cx:pt idx="5887">0.070669999999999997</cx:pt>
          <cx:pt idx="5888">0.10251399999999999</cx:pt>
          <cx:pt idx="5889">0.098638000000000003</cx:pt>
          <cx:pt idx="5890">0.098546999999999996</cx:pt>
          <cx:pt idx="5891">0.098544999999999994</cx:pt>
          <cx:pt idx="5892">0.102515</cx:pt>
          <cx:pt idx="5893">0.102516</cx:pt>
          <cx:pt idx="5894">0.098537</cx:pt>
          <cx:pt idx="5895">0.098527000000000003</cx:pt>
          <cx:pt idx="5896">0.098542000000000005</cx:pt>
          <cx:pt idx="5897">0.098539000000000002</cx:pt>
          <cx:pt idx="5898">0.17030400000000001</cx:pt>
          <cx:pt idx="5899">0.265179</cx:pt>
          <cx:pt idx="5900">0.064391000000000004</cx:pt>
          <cx:pt idx="5901">0.102515</cx:pt>
          <cx:pt idx="5902">0.064429</cx:pt>
          <cx:pt idx="5903">0.098450999999999997</cx:pt>
          <cx:pt idx="5904">0.102517</cx:pt>
          <cx:pt idx="5905">0.102517</cx:pt>
          <cx:pt idx="5906">0.17030400000000001</cx:pt>
          <cx:pt idx="5907">0.098566000000000001</cx:pt>
          <cx:pt idx="5908">0.17030400000000001</cx:pt>
          <cx:pt idx="5909">0.098488000000000006</cx:pt>
          <cx:pt idx="5910">0.052913000000000002</cx:pt>
          <cx:pt idx="5911">0.15862799999999999</cx:pt>
          <cx:pt idx="5912">0.16203899999999999</cx:pt>
          <cx:pt idx="5913">0.070693000000000006</cx:pt>
          <cx:pt idx="5914">0.240816</cx:pt>
          <cx:pt idx="5915">0.14328099999999999</cx:pt>
          <cx:pt idx="5916">0.25044899999999998</cx:pt>
          <cx:pt idx="5917">0.064410999999999996</cx:pt>
          <cx:pt idx="5918">0.064412999999999998</cx:pt>
          <cx:pt idx="5919">0.34644799999999998</cx:pt>
          <cx:pt idx="5920">0.102516</cx:pt>
          <cx:pt idx="5921">0.060353999999999998</cx:pt>
          <cx:pt idx="5922">0.098450999999999997</cx:pt>
          <cx:pt idx="5923">0.098544999999999994</cx:pt>
          <cx:pt idx="5924">0.067484000000000002</cx:pt>
          <cx:pt idx="5925">0.15973100000000001</cx:pt>
          <cx:pt idx="5926">0.098545999999999995</cx:pt>
          <cx:pt idx="5927">0.098545999999999995</cx:pt>
          <cx:pt idx="5928">0.060319999999999999</cx:pt>
          <cx:pt idx="5929">0.098527000000000003</cx:pt>
          <cx:pt idx="5930">0.15310499999999999</cx:pt>
          <cx:pt idx="5931">0.098561999999999997</cx:pt>
          <cx:pt idx="5932">0.098545999999999995</cx:pt>
          <cx:pt idx="5933">0.095722000000000002</cx:pt>
          <cx:pt idx="5934">0.153118</cx:pt>
          <cx:pt idx="5935">0.098222000000000004</cx:pt>
          <cx:pt idx="5936">0.170316</cx:pt>
          <cx:pt idx="5937">0.074956999999999996</cx:pt>
          <cx:pt idx="5938">0.66907700000000003</cx:pt>
          <cx:pt idx="5939">0.060315000000000001</cx:pt>
          <cx:pt idx="5940">0.098541000000000004</cx:pt>
          <cx:pt idx="5941">0.17030100000000001</cx:pt>
          <cx:pt idx="5942">0.098546999999999996</cx:pt>
          <cx:pt idx="5943">0.098449999999999996</cx:pt>
          <cx:pt idx="5944">0.098546999999999996</cx:pt>
          <cx:pt idx="5945">0.17022799999999999</cx:pt>
          <cx:pt idx="5946">0.098544999999999994</cx:pt>
          <cx:pt idx="5947">0.15862799999999999</cx:pt>
          <cx:pt idx="5948">0.098565</cx:pt>
          <cx:pt idx="5949">0.102516</cx:pt>
          <cx:pt idx="5950">0.098546999999999996</cx:pt>
          <cx:pt idx="5951">0.27092699999999997</cx:pt>
          <cx:pt idx="5952">0.16198599999999999</cx:pt>
          <cx:pt idx="5953">0.098485000000000003</cx:pt>
          <cx:pt idx="5954">0.064320000000000002</cx:pt>
          <cx:pt idx="5955">0.22885800000000001</cx:pt>
          <cx:pt idx="5956">0.28829700000000003</cx:pt>
          <cx:pt idx="5957">0.052915999999999998</cx:pt>
          <cx:pt idx="5958">0.321853</cx:pt>
          <cx:pt idx="5959">0.32374399999999998</cx:pt>
          <cx:pt idx="5960">0.064440999999999998</cx:pt>
          <cx:pt idx="5961">0.32185200000000003</cx:pt>
          <cx:pt idx="5962">0.31639400000000001</cx:pt>
          <cx:pt idx="5963">0.31639</cx:pt>
          <cx:pt idx="5964">0.31639600000000001</cx:pt>
          <cx:pt idx="5965">0.31639600000000001</cx:pt>
          <cx:pt idx="5966">0.14863499999999999</cx:pt>
          <cx:pt idx="5967">0.243061</cx:pt>
          <cx:pt idx="5968">0.31640299999999999</cx:pt>
          <cx:pt idx="5969">0.067569000000000004</cx:pt>
          <cx:pt idx="5970">0.098340999999999998</cx:pt>
          <cx:pt idx="5971">0.070680000000000007</cx:pt>
          <cx:pt idx="5972">0.43669000000000002</cx:pt>
          <cx:pt idx="5973">0.31639600000000001</cx:pt>
          <cx:pt idx="5974">0.31639600000000001</cx:pt>
          <cx:pt idx="5975">0.31639600000000001</cx:pt>
          <cx:pt idx="5976">0.097993999999999998</cx:pt>
          <cx:pt idx="5977">0.151424</cx:pt>
          <cx:pt idx="5978">0.432091</cx:pt>
          <cx:pt idx="5979">0.098526000000000002</cx:pt>
          <cx:pt idx="5980">0.102518</cx:pt>
          <cx:pt idx="5981">0.098545999999999995</cx:pt>
          <cx:pt idx="5982">0.14396200000000001</cx:pt>
          <cx:pt idx="5983">0.10902000000000001</cx:pt>
          <cx:pt idx="5984">0.070677000000000004</cx:pt>
          <cx:pt idx="5985">0.098451999999999998</cx:pt>
          <cx:pt idx="5986">0.098537</cx:pt>
          <cx:pt idx="5987">0.098526000000000002</cx:pt>
          <cx:pt idx="5988">0.098450999999999997</cx:pt>
          <cx:pt idx="5989">0.15308099999999999</cx:pt>
          <cx:pt idx="5990">0.19701199999999999</cx:pt>
          <cx:pt idx="5991">0.070683999999999997</cx:pt>
          <cx:pt idx="5992">0.070683999999999997</cx:pt>
          <cx:pt idx="5993">0.098526000000000002</cx:pt>
          <cx:pt idx="5994">0.102516</cx:pt>
          <cx:pt idx="5995">0.65721700000000005</cx:pt>
          <cx:pt idx="5996">0.098542000000000005</cx:pt>
          <cx:pt idx="5997">0.081002000000000005</cx:pt>
          <cx:pt idx="5998">0.098541000000000004</cx:pt>
          <cx:pt idx="5999">0.098526000000000002</cx:pt>
          <cx:pt idx="6000">0.34867100000000001</cx:pt>
          <cx:pt idx="6001">0.060706999999999997</cx:pt>
          <cx:pt idx="6002">0.34866999999999998</cx:pt>
          <cx:pt idx="6003">0.17030000000000001</cx:pt>
          <cx:pt idx="6004">0.170293</cx:pt>
          <cx:pt idx="6005">0.17030200000000001</cx:pt>
          <cx:pt idx="6006">0.064411999999999997</cx:pt>
          <cx:pt idx="6007">0.15142900000000001</cx:pt>
          <cx:pt idx="6008">0.17030300000000001</cx:pt>
          <cx:pt idx="6009">0.098558000000000007</cx:pt>
          <cx:pt idx="6010">0.165714</cx:pt>
          <cx:pt idx="6011">0.098545999999999995</cx:pt>
          <cx:pt idx="6012">0.34554099999999999</cx:pt>
          <cx:pt idx="6013">0.074965000000000004</cx:pt>
          <cx:pt idx="6014">0.10251</cx:pt>
          <cx:pt idx="6015">0.067683999999999994</cx:pt>
          <cx:pt idx="6016">0.29636200000000001</cx:pt>
          <cx:pt idx="6017">0.102516</cx:pt>
          <cx:pt idx="6018">0.241645</cx:pt>
          <cx:pt idx="6019">0.17232900000000001</cx:pt>
          <cx:pt idx="6020">0.163078</cx:pt>
          <cx:pt idx="6021">0.067933999999999994</cx:pt>
          <cx:pt idx="6022">0.14396700000000001</cx:pt>
          <cx:pt idx="6023">0.172733</cx:pt>
          <cx:pt idx="6024">0.34629100000000002</cx:pt>
          <cx:pt idx="6025">0.162213</cx:pt>
          <cx:pt idx="6026">0.16198799999999999</cx:pt>
          <cx:pt idx="6027">0.14930199999999999</cx:pt>
          <cx:pt idx="6028">0.19966700000000001</cx:pt>
          <cx:pt idx="6029">0.16198699999999999</cx:pt>
          <cx:pt idx="6030">0.098543000000000006</cx:pt>
          <cx:pt idx="6031">0.098543000000000006</cx:pt>
          <cx:pt idx="6032">0.067474000000000006</cx:pt>
          <cx:pt idx="6033">0.17027100000000001</cx:pt>
          <cx:pt idx="6034">0.17030000000000001</cx:pt>
          <cx:pt idx="6035">0.070682999999999996</cx:pt>
          <cx:pt idx="6036">0.098543000000000006</cx:pt>
          <cx:pt idx="6037">0.14863199999999999</cx:pt>
          <cx:pt idx="6038">0.14859700000000001</cx:pt>
          <cx:pt idx="6039">0.40721600000000002</cx:pt>
          <cx:pt idx="6040">0.40681</cx:pt>
          <cx:pt idx="6041">0.17030500000000001</cx:pt>
          <cx:pt idx="6042">0.40681</cx:pt>
          <cx:pt idx="6043">0.064600000000000005</cx:pt>
          <cx:pt idx="6044">0.17030400000000001</cx:pt>
          <cx:pt idx="6045">0.40681</cx:pt>
          <cx:pt idx="6046">0.098539000000000002</cx:pt>
          <cx:pt idx="6047">0.098900000000000002</cx:pt>
          <cx:pt idx="6048">0.098409999999999997</cx:pt>
          <cx:pt idx="6049">0.098563999999999999</cx:pt>
          <cx:pt idx="6050">0.098540000000000003</cx:pt>
          <cx:pt idx="6051">0.098541000000000004</cx:pt>
          <cx:pt idx="6052">0.61714999999999998</cx:pt>
          <cx:pt idx="6053">0.098539000000000002</cx:pt>
          <cx:pt idx="6054">0.098150000000000001</cx:pt>
          <cx:pt idx="6055">0.073877999999999999</cx:pt>
          <cx:pt idx="6056">0.070904999999999996</cx:pt>
          <cx:pt idx="6057">0.40531299999999998</cx:pt>
          <cx:pt idx="6058">0.098539000000000002</cx:pt>
          <cx:pt idx="6059">0.14966299999999999</cx:pt>
          <cx:pt idx="6060">0.102524</cx:pt>
          <cx:pt idx="6061">0.052905000000000001</cx:pt>
          <cx:pt idx="6062">0.052921000000000003</cx:pt>
          <cx:pt idx="6063">0.102518</cx:pt>
          <cx:pt idx="6064">0.095559000000000005</cx:pt>
          <cx:pt idx="6065">0.69228500000000004</cx:pt>
          <cx:pt idx="6066">0.060705000000000002</cx:pt>
          <cx:pt idx="6067">0.15306800000000001</cx:pt>
          <cx:pt idx="6068">0.080991999999999995</cx:pt>
          <cx:pt idx="6069">0.28943799999999997</cx:pt>
          <cx:pt idx="6070">0.064101000000000005</cx:pt>
          <cx:pt idx="6071">0.17030300000000001</cx:pt>
          <cx:pt idx="6072">0.34212799999999999</cx:pt>
          <cx:pt idx="6073">0.060707999999999998</cx:pt>
          <cx:pt idx="6074">0.17030200000000001</cx:pt>
          <cx:pt idx="6075">0.16198799999999999</cx:pt>
          <cx:pt idx="6076">0.070676000000000003</cx:pt>
          <cx:pt idx="6077">0.15629399999999999</cx:pt>
          <cx:pt idx="6078">0.064401</cx:pt>
          <cx:pt idx="6079">0.16198799999999999</cx:pt>
          <cx:pt idx="6080">0.064409999999999995</cx:pt>
          <cx:pt idx="6081">0.17030100000000001</cx:pt>
          <cx:pt idx="6082">0.10251300000000001</cx:pt>
          <cx:pt idx="6083">0.15620200000000001</cx:pt>
          <cx:pt idx="6084">0.075189000000000006</cx:pt>
          <cx:pt idx="6085">0.075189000000000006</cx:pt>
          <cx:pt idx="6086">0.117044</cx:pt>
          <cx:pt idx="6087">0.098487000000000005</cx:pt>
          <cx:pt idx="6088">0.34113300000000002</cx:pt>
          <cx:pt idx="6089">0.102516</cx:pt>
          <cx:pt idx="6090">0.10251300000000001</cx:pt>
          <cx:pt idx="6091">0.14327799999999999</cx:pt>
          <cx:pt idx="6092">0.098532999999999996</cx:pt>
          <cx:pt idx="6093">0.052673999999999999</cx:pt>
          <cx:pt idx="6094">0.32949899999999999</cx:pt>
          <cx:pt idx="6095">0.098527000000000003</cx:pt>
          <cx:pt idx="6096">0.090404999999999999</cx:pt>
          <cx:pt idx="6097">0.17030200000000001</cx:pt>
          <cx:pt idx="6098">0.056710999999999998</cx:pt>
          <cx:pt idx="6099">0.098346000000000003</cx:pt>
          <cx:pt idx="6100">0.060103999999999998</cx:pt>
          <cx:pt idx="6101">0.052905000000000001</cx:pt>
          <cx:pt idx="6102">0.14396400000000001</cx:pt>
          <cx:pt idx="6103">0.15629599999999999</cx:pt>
          <cx:pt idx="6104">0.098540000000000003</cx:pt>
          <cx:pt idx="6105">0.098541000000000004</cx:pt>
          <cx:pt idx="6106">0.24554799999999999</cx:pt>
          <cx:pt idx="6107">0.098540000000000003</cx:pt>
          <cx:pt idx="6108">0.098540000000000003</cx:pt>
          <cx:pt idx="6109">0.20910500000000001</cx:pt>
          <cx:pt idx="6110">0.17030300000000001</cx:pt>
          <cx:pt idx="6111">0.14852599999999999</cx:pt>
          <cx:pt idx="6112">0.14396200000000001</cx:pt>
          <cx:pt idx="6113">0.098449999999999996</cx:pt>
          <cx:pt idx="6114">0.17030500000000001</cx:pt>
          <cx:pt idx="6115">0.15310599999999999</cx:pt>
          <cx:pt idx="6116">0.16198799999999999</cx:pt>
          <cx:pt idx="6117">0.098538000000000001</cx:pt>
          <cx:pt idx="6118">0.10251200000000001</cx:pt>
          <cx:pt idx="6119">0.24303</cx:pt>
          <cx:pt idx="6120">0.098528000000000004</cx:pt>
          <cx:pt idx="6121">0.098528000000000004</cx:pt>
          <cx:pt idx="6122">0.098567000000000002</cx:pt>
          <cx:pt idx="6123">0.27801300000000001</cx:pt>
          <cx:pt idx="6124">0.22470399999999999</cx:pt>
          <cx:pt idx="6125">0.12121999999999999</cx:pt>
          <cx:pt idx="6126">0.098543000000000006</cx:pt>
          <cx:pt idx="6127">0.15629699999999999</cx:pt>
          <cx:pt idx="6128">0.12854599999999999</cx:pt>
          <cx:pt idx="6129">0.18578900000000001</cx:pt>
          <cx:pt idx="6130">0.098543000000000006</cx:pt>
          <cx:pt idx="6131">0.102518</cx:pt>
          <cx:pt idx="6132">0.102516</cx:pt>
          <cx:pt idx="6133">0.052920000000000002</cx:pt>
          <cx:pt idx="6134">0.142425</cx:pt>
          <cx:pt idx="6135">0.070680000000000007</cx:pt>
          <cx:pt idx="6136">0.098544000000000007</cx:pt>
          <cx:pt idx="6137">0.245917</cx:pt>
          <cx:pt idx="6138">0.10251300000000001</cx:pt>
          <cx:pt idx="6139">0.102517</cx:pt>
          <cx:pt idx="6140">0.098560999999999996</cx:pt>
          <cx:pt idx="6141">0.070680000000000007</cx:pt>
          <cx:pt idx="6142">0.102759</cx:pt>
          <cx:pt idx="6143">0.098566000000000001</cx:pt>
          <cx:pt idx="6144">0.064102000000000006</cx:pt>
          <cx:pt idx="6145">0.108907</cx:pt>
          <cx:pt idx="6146">0.080998000000000001</cx:pt>
          <cx:pt idx="6147">0.098545999999999995</cx:pt>
          <cx:pt idx="6148">0.16198899999999999</cx:pt>
          <cx:pt idx="6149">0.098539000000000002</cx:pt>
          <cx:pt idx="6150">0.064408999999999994</cx:pt>
          <cx:pt idx="6151">0.23388400000000001</cx:pt>
          <cx:pt idx="6152">0.059499999999999997</cx:pt>
          <cx:pt idx="6153">0.098541000000000004</cx:pt>
          <cx:pt idx="6154">0.168906</cx:pt>
          <cx:pt idx="6155">0.095548999999999995</cx:pt>
          <cx:pt idx="6156">0.17360999999999999</cx:pt>
          <cx:pt idx="6157">0.064146999999999996</cx:pt>
          <cx:pt idx="6158">0.098540000000000003</cx:pt>
          <cx:pt idx="6159">0.12854599999999999</cx:pt>
          <cx:pt idx="6160">0.074964000000000003</cx:pt>
          <cx:pt idx="6161">0.102516</cx:pt>
          <cx:pt idx="6162">0.102516</cx:pt>
          <cx:pt idx="6163">0.098447000000000007</cx:pt>
          <cx:pt idx="6164">0.63091900000000001</cx:pt>
          <cx:pt idx="6165">0.16198399999999999</cx:pt>
          <cx:pt idx="6166">0.104324</cx:pt>
          <cx:pt idx="6167">0.098540000000000003</cx:pt>
          <cx:pt idx="6168">0.17030400000000001</cx:pt>
          <cx:pt idx="6169">0.14396400000000001</cx:pt>
          <cx:pt idx="6170">0.16198699999999999</cx:pt>
          <cx:pt idx="6171">0.40750799999999998</cx:pt>
          <cx:pt idx="6172">0.070680999999999994</cx:pt>
          <cx:pt idx="6173">0.098526000000000002</cx:pt>
          <cx:pt idx="6174">0.174431</cx:pt>
          <cx:pt idx="6175">0.052899000000000002</cx:pt>
          <cx:pt idx="6176">0.090057999999999999</cx:pt>
          <cx:pt idx="6177">0.052602999999999997</cx:pt>
          <cx:pt idx="6178">0.070681999999999995</cx:pt>
          <cx:pt idx="6179">0.098064999999999999</cx:pt>
          <cx:pt idx="6180">0.098527000000000003</cx:pt>
          <cx:pt idx="6181">0.102515</cx:pt>
          <cx:pt idx="6182">0.102511</cx:pt>
          <cx:pt idx="6183">0.17030400000000001</cx:pt>
          <cx:pt idx="6184">0.064401</cx:pt>
          <cx:pt idx="6185">0.098527000000000003</cx:pt>
          <cx:pt idx="6186">0.16198699999999999</cx:pt>
          <cx:pt idx="6187">0.064408999999999994</cx:pt>
          <cx:pt idx="6188">0.20560400000000001</cx:pt>
          <cx:pt idx="6189">0.20560400000000001</cx:pt>
          <cx:pt idx="6190">0.10431</cx:pt>
          <cx:pt idx="6191">0.094292000000000001</cx:pt>
          <cx:pt idx="6192">0.070678000000000005</cx:pt>
          <cx:pt idx="6193">0.070667999999999995</cx:pt>
          <cx:pt idx="6194">0.098485000000000003</cx:pt>
          <cx:pt idx="6195">0.16198699999999999</cx:pt>
          <cx:pt idx="6196">0.070688000000000001</cx:pt>
          <cx:pt idx="6197">0.052024000000000001</cx:pt>
          <cx:pt idx="6198">0.059366000000000002</cx:pt>
          <cx:pt idx="6199">0.18092</cx:pt>
          <cx:pt idx="6200">0.10251</cx:pt>
          <cx:pt idx="6201">0.17443</cx:pt>
          <cx:pt idx="6202">0.13933699999999999</cx:pt>
          <cx:pt idx="6203">0.070682999999999996</cx:pt>
          <cx:pt idx="6204">0.16198399999999999</cx:pt>
          <cx:pt idx="6205">0.15142900000000001</cx:pt>
          <cx:pt idx="6206">0.10401199999999999</cx:pt>
          <cx:pt idx="6207">0.060691000000000002</cx:pt>
          <cx:pt idx="6208">0.102919</cx:pt>
          <cx:pt idx="6209">0.15635399999999999</cx:pt>
          <cx:pt idx="6210">0.17022899999999999</cx:pt>
          <cx:pt idx="6211">0.098526000000000002</cx:pt>
          <cx:pt idx="6212">0.098527000000000003</cx:pt>
          <cx:pt idx="6213">0.102516</cx:pt>
          <cx:pt idx="6214">0.098448999999999995</cx:pt>
          <cx:pt idx="6215">0.18163699999999999</cx:pt>
          <cx:pt idx="6216">0.17031499999999999</cx:pt>
          <cx:pt idx="6217">0.14966299999999999</cx:pt>
          <cx:pt idx="6218">0.263179</cx:pt>
          <cx:pt idx="6219">0.098545999999999995</cx:pt>
          <cx:pt idx="6220">0.098544000000000007</cx:pt>
          <cx:pt idx="6221">0.10251399999999999</cx:pt>
          <cx:pt idx="6222">0.098539000000000002</cx:pt>
          <cx:pt idx="6223">0.060692000000000003</cx:pt>
          <cx:pt idx="6224">0.060707999999999998</cx:pt>
          <cx:pt idx="6225">0.064412999999999998</cx:pt>
          <cx:pt idx="6226">0.102518</cx:pt>
          <cx:pt idx="6227">0.102535</cx:pt>
          <cx:pt idx="6228">0.16198399999999999</cx:pt>
          <cx:pt idx="6229">0.098527000000000003</cx:pt>
          <cx:pt idx="6230">0.14396500000000001</cx:pt>
          <cx:pt idx="6231">0.064402000000000001</cx:pt>
          <cx:pt idx="6232">0.17027</cx:pt>
          <cx:pt idx="6233">0.17031199999999999</cx:pt>
          <cx:pt idx="6234">0.098276000000000002</cx:pt>
          <cx:pt idx="6235">0.098545999999999995</cx:pt>
          <cx:pt idx="6236">0.170316</cx:pt>
          <cx:pt idx="6237">0.098343</cx:pt>
          <cx:pt idx="6238">0.13933999999999999</cx:pt>
          <cx:pt idx="6239">0.102614</cx:pt>
          <cx:pt idx="6240">0.17030300000000001</cx:pt>
          <cx:pt idx="6241">0.36096299999999998</cx:pt>
          <cx:pt idx="6242">0.052810999999999997</cx:pt>
          <cx:pt idx="6243">0.074940999999999994</cx:pt>
          <cx:pt idx="6244">0.067483000000000001</cx:pt>
          <cx:pt idx="6245">0.34060200000000002</cx:pt>
          <cx:pt idx="6246">0.090374999999999997</cx:pt>
          <cx:pt idx="6247">0.064410999999999996</cx:pt>
          <cx:pt idx="6248">0.16198399999999999</cx:pt>
          <cx:pt idx="6249">0.060306999999999999</cx:pt>
          <cx:pt idx="6250">0.098537</cx:pt>
          <cx:pt idx="6251">0.081001000000000004</cx:pt>
          <cx:pt idx="6252">0.180899</cx:pt>
          <cx:pt idx="6253">0.098450999999999997</cx:pt>
          <cx:pt idx="6254">0.117046</cx:pt>
          <cx:pt idx="6255">0.208486</cx:pt>
          <cx:pt idx="6256">0.15310499999999999</cx:pt>
          <cx:pt idx="6257">0.074966000000000005</cx:pt>
          <cx:pt idx="6258">0.10891199999999999</cx:pt>
          <cx:pt idx="6259">0.070676000000000003</cx:pt>
          <cx:pt idx="6260">0.24591499999999999</cx:pt>
          <cx:pt idx="6261">0.060319999999999999</cx:pt>
          <cx:pt idx="6262">0.064409999999999995</cx:pt>
          <cx:pt idx="6263">0.060316000000000002</cx:pt>
          <cx:pt idx="6264">0.338615</cx:pt>
          <cx:pt idx="6265">0.15972500000000001</cx:pt>
          <cx:pt idx="6266">0.102516</cx:pt>
          <cx:pt idx="6267">0.102518</cx:pt>
          <cx:pt idx="6268">0.090381000000000003</cx:pt>
          <cx:pt idx="6269">0.219722</cx:pt>
          <cx:pt idx="6270">0.070680000000000007</cx:pt>
          <cx:pt idx="6271">0.192666</cx:pt>
          <cx:pt idx="6272">0.098537</cx:pt>
          <cx:pt idx="6273">0.070680999999999994</cx:pt>
          <cx:pt idx="6274">0.098565</cx:pt>
          <cx:pt idx="6275">0.052918</cx:pt>
          <cx:pt idx="6276">0.064413999999999999</cx:pt>
          <cx:pt idx="6277">0.064411999999999997</cx:pt>
          <cx:pt idx="6278">0.064413999999999999</cx:pt>
          <cx:pt idx="6279">0.098563999999999999</cx:pt>
          <cx:pt idx="6280">0.17030500000000001</cx:pt>
          <cx:pt idx="6281">0.098565</cx:pt>
          <cx:pt idx="6282">0.098567000000000002</cx:pt>
          <cx:pt idx="6283">0.098525000000000001</cx:pt>
          <cx:pt idx="6284">0.102517</cx:pt>
          <cx:pt idx="6285">0.098543000000000006</cx:pt>
          <cx:pt idx="6286">0.17030500000000001</cx:pt>
          <cx:pt idx="6287">0.102517</cx:pt>
          <cx:pt idx="6288">0.16198799999999999</cx:pt>
          <cx:pt idx="6289">0.098486000000000004</cx:pt>
          <cx:pt idx="6290">0.064415</cx:pt>
          <cx:pt idx="6291">0.098545999999999995</cx:pt>
          <cx:pt idx="6292">0.190419</cx:pt>
          <cx:pt idx="6293">0.17027100000000001</cx:pt>
          <cx:pt idx="6294">0.102515</cx:pt>
          <cx:pt idx="6295">0.067493999999999998</cx:pt>
          <cx:pt idx="6296">0.16198699999999999</cx:pt>
          <cx:pt idx="6297">0.17030200000000001</cx:pt>
          <cx:pt idx="6298">0.098343</cx:pt>
          <cx:pt idx="6299">0.17030300000000001</cx:pt>
          <cx:pt idx="6300">0.17030100000000001</cx:pt>
          <cx:pt idx="6301">0.102518</cx:pt>
          <cx:pt idx="6302">0.098608000000000001</cx:pt>
          <cx:pt idx="6303">0.31607800000000003</cx:pt>
          <cx:pt idx="6304">0.098566000000000001</cx:pt>
          <cx:pt idx="6305">0.060699999999999997</cx:pt>
          <cx:pt idx="6306">0.14396600000000001</cx:pt>
          <cx:pt idx="6307">0.098541000000000004</cx:pt>
          <cx:pt idx="6308">0.074956999999999996</cx:pt>
          <cx:pt idx="6309">0.098541000000000004</cx:pt>
          <cx:pt idx="6310">0.170324</cx:pt>
          <cx:pt idx="6311">0.098566000000000001</cx:pt>
          <cx:pt idx="6312">0.139685</cx:pt>
          <cx:pt idx="6313">0.098451999999999998</cx:pt>
          <cx:pt idx="6314">0.153118</cx:pt>
          <cx:pt idx="6315">0.347966</cx:pt>
          <cx:pt idx="6316">0.27380399999999999</cx:pt>
          <cx:pt idx="6317">0.27380399999999999</cx:pt>
          <cx:pt idx="6318">0.26546900000000001</cx:pt>
          <cx:pt idx="6319">0.159724</cx:pt>
          <cx:pt idx="6320">0.098545999999999995</cx:pt>
          <cx:pt idx="6321">0.064412999999999998</cx:pt>
          <cx:pt idx="6322">0.098565</cx:pt>
          <cx:pt idx="6323">0.17030400000000001</cx:pt>
          <cx:pt idx="6324">0.060907999999999997</cx:pt>
          <cx:pt idx="6325">0.098447999999999994</cx:pt>
          <cx:pt idx="6326">0.067489999999999994</cx:pt>
          <cx:pt idx="6327">0.098552000000000001</cx:pt>
          <cx:pt idx="6328">0.16198899999999999</cx:pt>
          <cx:pt idx="6329">0.14863000000000001</cx:pt>
          <cx:pt idx="6330">0.063674999999999995</cx:pt>
          <cx:pt idx="6331">0.17030200000000001</cx:pt>
          <cx:pt idx="6332">0.16198299999999999</cx:pt>
          <cx:pt idx="6333">0.33419500000000002</cx:pt>
          <cx:pt idx="6334">0.15310499999999999</cx:pt>
          <cx:pt idx="6335">0.098125000000000004</cx:pt>
          <cx:pt idx="6336">0.16198599999999999</cx:pt>
          <cx:pt idx="6337">0.070781999999999998</cx:pt>
          <cx:pt idx="6338">0.070679000000000006</cx:pt>
          <cx:pt idx="6339">0.098544999999999994</cx:pt>
          <cx:pt idx="6340">0.387907</cx:pt>
          <cx:pt idx="6341">0.14930099999999999</cx:pt>
          <cx:pt idx="6342">0.108915</cx:pt>
          <cx:pt idx="6343">0.121228</cx:pt>
          <cx:pt idx="6344">0.26293299999999997</cx:pt>
          <cx:pt idx="6345">0.080998000000000001</cx:pt>
          <cx:pt idx="6346">0.68506</cx:pt>
          <cx:pt idx="6347">0.052921999999999997</cx:pt>
          <cx:pt idx="6348">0.064410999999999996</cx:pt>
          <cx:pt idx="6349">0.27132600000000001</cx:pt>
          <cx:pt idx="6350">0.67942499999999995</cx:pt>
          <cx:pt idx="6351">0.82333199999999995</cx:pt>
          <cx:pt idx="6352">0.82328800000000002</cx:pt>
          <cx:pt idx="6353">0.16198899999999999</cx:pt>
          <cx:pt idx="6354">0.098567000000000002</cx:pt>
          <cx:pt idx="6355">0.052892000000000002</cx:pt>
          <cx:pt idx="6356">0.102517</cx:pt>
          <cx:pt idx="6357">0.060294</cx:pt>
          <cx:pt idx="6358">0.064408999999999994</cx:pt>
          <cx:pt idx="6359">0.10251</cx:pt>
          <cx:pt idx="6360">0.31983600000000001</cx:pt>
          <cx:pt idx="6361">0.31983600000000001</cx:pt>
          <cx:pt idx="6362">0.098541000000000004</cx:pt>
          <cx:pt idx="6363">0.070676000000000003</cx:pt>
          <cx:pt idx="6364">0.070682999999999996</cx:pt>
          <cx:pt idx="6365">0.070682999999999996</cx:pt>
          <cx:pt idx="6366">0.070682999999999996</cx:pt>
          <cx:pt idx="6367">0.070682999999999996</cx:pt>
          <cx:pt idx="6368">0.070682999999999996</cx:pt>
          <cx:pt idx="6369">0.102517</cx:pt>
          <cx:pt idx="6370">0.098546999999999996</cx:pt>
          <cx:pt idx="6371">0.064408999999999994</cx:pt>
          <cx:pt idx="6372">0.34866900000000001</cx:pt>
          <cx:pt idx="6373">0.15862999999999999</cx:pt>
          <cx:pt idx="6374">0.064105999999999996</cx:pt>
          <cx:pt idx="6375">0.098541000000000004</cx:pt>
          <cx:pt idx="6376">0.098542000000000005</cx:pt>
          <cx:pt idx="6377">0.34549400000000002</cx:pt>
          <cx:pt idx="6378">0.052914000000000003</cx:pt>
          <cx:pt idx="6379">0.098546999999999996</cx:pt>
          <cx:pt idx="6380">0.070677000000000004</cx:pt>
          <cx:pt idx="6381">0.064412999999999998</cx:pt>
          <cx:pt idx="6382">0.098546999999999996</cx:pt>
          <cx:pt idx="6383">0.060317999999999997</cx:pt>
          <cx:pt idx="6384">0.098544999999999994</cx:pt>
          <cx:pt idx="6385">0.098546999999999996</cx:pt>
          <cx:pt idx="6386">0.070674000000000001</cx:pt>
          <cx:pt idx="6387">0.074961</cx:pt>
          <cx:pt idx="6388">0.064413999999999999</cx:pt>
          <cx:pt idx="6389">0.064413999999999999</cx:pt>
          <cx:pt idx="6390">0.052913000000000002</cx:pt>
          <cx:pt idx="6391">0.098486000000000004</cx:pt>
          <cx:pt idx="6392">0.098527000000000003</cx:pt>
          <cx:pt idx="6393">0.151422</cx:pt>
          <cx:pt idx="6394">0.27345799999999998</cx:pt>
          <cx:pt idx="6395">0.17030000000000001</cx:pt>
          <cx:pt idx="6396">0.17030400000000001</cx:pt>
          <cx:pt idx="6397">0.098558999999999994</cx:pt>
          <cx:pt idx="6398">0.165711</cx:pt>
          <cx:pt idx="6399">0.098567000000000002</cx:pt>
          <cx:pt idx="6400">0.067484000000000002</cx:pt>
          <cx:pt idx="6401">0.098527000000000003</cx:pt>
          <cx:pt idx="6402">0.064413999999999999</cx:pt>
          <cx:pt idx="6403">0.098566000000000001</cx:pt>
          <cx:pt idx="6404">0.17030200000000001</cx:pt>
          <cx:pt idx="6405">0.098486000000000004</cx:pt>
          <cx:pt idx="6406">0.17030300000000001</cx:pt>
          <cx:pt idx="6407">0.17030000000000001</cx:pt>
          <cx:pt idx="6408">0.102515</cx:pt>
          <cx:pt idx="6409">0.067474999999999993</cx:pt>
          <cx:pt idx="6410">0.070681999999999995</cx:pt>
          <cx:pt idx="6411">0.16198599999999999</cx:pt>
          <cx:pt idx="6412">0.098544000000000007</cx:pt>
          <cx:pt idx="6413">0.098544999999999994</cx:pt>
          <cx:pt idx="6414">0.17024800000000001</cx:pt>
          <cx:pt idx="6415">0.098526000000000002</cx:pt>
          <cx:pt idx="6416">0.34866900000000001</cx:pt>
          <cx:pt idx="6417">0.16198599999999999</cx:pt>
          <cx:pt idx="6418">0.064405000000000004</cx:pt>
          <cx:pt idx="6419">0.098542000000000005</cx:pt>
          <cx:pt idx="6420">0.10431799999999999</cx:pt>
          <cx:pt idx="6421">0.10251200000000001</cx:pt>
          <cx:pt idx="6422">0.102509</cx:pt>
          <cx:pt idx="6423">0.098566000000000001</cx:pt>
          <cx:pt idx="6424">0.098309999999999995</cx:pt>
          <cx:pt idx="6425">0.052904</cx:pt>
          <cx:pt idx="6426">0.074889999999999998</cx:pt>
          <cx:pt idx="6427">0.098543000000000006</cx:pt>
          <cx:pt idx="6428">0.39444200000000001</cx:pt>
          <cx:pt idx="6429">0.102518</cx:pt>
          <cx:pt idx="6430">0.10251399999999999</cx:pt>
          <cx:pt idx="6431">0.098565</cx:pt>
          <cx:pt idx="6432">0.102515</cx:pt>
          <cx:pt idx="6433">0.098546999999999996</cx:pt>
          <cx:pt idx="6434">0.17030400000000001</cx:pt>
          <cx:pt idx="6435">0.17030500000000001</cx:pt>
          <cx:pt idx="6436">0.20910400000000001</cx:pt>
          <cx:pt idx="6437">0.098563999999999999</cx:pt>
          <cx:pt idx="6438">0.064401</cx:pt>
          <cx:pt idx="6439">0.17030300000000001</cx:pt>
          <cx:pt idx="6440">0.098544999999999994</cx:pt>
          <cx:pt idx="6441">0.17030100000000001</cx:pt>
          <cx:pt idx="6442">0.060317000000000003</cx:pt>
          <cx:pt idx="6443">0.17030400000000001</cx:pt>
          <cx:pt idx="6444">0.102516</cx:pt>
          <cx:pt idx="6445">0.14396400000000001</cx:pt>
          <cx:pt idx="6446">0.060706000000000003</cx:pt>
          <cx:pt idx="6447">0.070683999999999997</cx:pt>
          <cx:pt idx="6448">0.052907000000000003</cx:pt>
          <cx:pt idx="6449">0.070682999999999996</cx:pt>
          <cx:pt idx="6450">0.098539000000000002</cx:pt>
          <cx:pt idx="6451">0.098544999999999994</cx:pt>
          <cx:pt idx="6452">0.098527000000000003</cx:pt>
          <cx:pt idx="6453">0.052666999999999999</cx:pt>
          <cx:pt idx="6454">0.15129600000000001</cx:pt>
          <cx:pt idx="6455">0.060158999999999997</cx:pt>
          <cx:pt idx="6456">0.15768799999999999</cx:pt>
          <cx:pt idx="6457">0.064382999999999996</cx:pt>
          <cx:pt idx="6458">0.17351</cx:pt>
          <cx:pt idx="6459">0.165522</cx:pt>
          <cx:pt idx="6460">0.10388799999999999</cx:pt>
          <cx:pt idx="6461">0.11665300000000001</cx:pt>
          <cx:pt idx="6462">0.059984999999999997</cx:pt>
          <cx:pt idx="6463">0.064406000000000005</cx:pt>
          <cx:pt idx="6464">0.098484000000000002</cx:pt>
          <cx:pt idx="6465">0.052911</cx:pt>
          <cx:pt idx="6466">0.17030500000000001</cx:pt>
          <cx:pt idx="6467">0.052535999999999999</cx:pt>
          <cx:pt idx="6468">0.098102999999999996</cx:pt>
          <cx:pt idx="6469">0.067484000000000002</cx:pt>
          <cx:pt idx="6470">0.098537</cx:pt>
          <cx:pt idx="6471">0.098545999999999995</cx:pt>
          <cx:pt idx="6472">0.20851800000000001</cx:pt>
          <cx:pt idx="6473">0.098376000000000005</cx:pt>
          <cx:pt idx="6474">0.15310299999999999</cx:pt>
          <cx:pt idx="6475">0.070680000000000007</cx:pt>
          <cx:pt idx="6476">0.102515</cx:pt>
          <cx:pt idx="6477">0.367201</cx:pt>
          <cx:pt idx="6478">0.10256899999999999</cx:pt>
          <cx:pt idx="6479">0.319075</cx:pt>
          <cx:pt idx="6480">0.098544000000000007</cx:pt>
          <cx:pt idx="6481">0.20910400000000001</cx:pt>
          <cx:pt idx="6482">0.10262</cx:pt>
          <cx:pt idx="6483">0.10251200000000001</cx:pt>
          <cx:pt idx="6484">0.102515</cx:pt>
          <cx:pt idx="6485">0.060704000000000001</cx:pt>
          <cx:pt idx="6486">0.316355</cx:pt>
          <cx:pt idx="6487">0.083853999999999998</cx:pt>
          <cx:pt idx="6488">0.102516</cx:pt>
          <cx:pt idx="6489">0.098537</cx:pt>
          <cx:pt idx="6490">0.10251200000000001</cx:pt>
          <cx:pt idx="6491">0.161996</cx:pt>
          <cx:pt idx="6492">0.098545999999999995</cx:pt>
          <cx:pt idx="6493">0.098488000000000006</cx:pt>
          <cx:pt idx="6494">0.098543000000000006</cx:pt>
          <cx:pt idx="6495">0.10252</cx:pt>
          <cx:pt idx="6496">0.070683999999999997</cx:pt>
          <cx:pt idx="6497">0.29391400000000001</cx:pt>
          <cx:pt idx="6498">0.14863399999999999</cx:pt>
          <cx:pt idx="6499">0.15310399999999999</cx:pt>
          <cx:pt idx="6500">0.15310399999999999</cx:pt>
          <cx:pt idx="6501">0.22698499999999999</cx:pt>
          <cx:pt idx="6502">0.293906</cx:pt>
          <cx:pt idx="6503">0.23108999999999999</cx:pt>
          <cx:pt idx="6504">0.142425</cx:pt>
          <cx:pt idx="6505">0.16198599999999999</cx:pt>
          <cx:pt idx="6506">0.34212700000000001</cx:pt>
          <cx:pt idx="6507">0.2056</cx:pt>
          <cx:pt idx="6508">0.156307</cx:pt>
          <cx:pt idx="6509">0.064412999999999998</cx:pt>
          <cx:pt idx="6510">0.052794000000000001</cx:pt>
          <cx:pt idx="6511">0.16198799999999999</cx:pt>
          <cx:pt idx="6512">0.153114</cx:pt>
          <cx:pt idx="6513">0.39185399999999998</cx:pt>
          <cx:pt idx="6514">0.081039</cx:pt>
          <cx:pt idx="6515">0.098566000000000001</cx:pt>
          <cx:pt idx="6516">0.17030500000000001</cx:pt>
          <cx:pt idx="6517">0.17027100000000001</cx:pt>
          <cx:pt idx="6518">0.098561999999999997</cx:pt>
          <cx:pt idx="6519">0.098196000000000006</cx:pt>
          <cx:pt idx="6520">0.34549299999999999</cx:pt>
          <cx:pt idx="6521">0.10251300000000001</cx:pt>
          <cx:pt idx="6522">0.17030500000000001</cx:pt>
          <cx:pt idx="6523">0.17030400000000001</cx:pt>
          <cx:pt idx="6524">0.102516</cx:pt>
          <cx:pt idx="6525">0.102631</cx:pt>
          <cx:pt idx="6526">0.098526000000000002</cx:pt>
          <cx:pt idx="6527">0.15310399999999999</cx:pt>
          <cx:pt idx="6528">0.17030799999999999</cx:pt>
          <cx:pt idx="6529">0.098539000000000002</cx:pt>
          <cx:pt idx="6530">0.098525000000000001</cx:pt>
          <cx:pt idx="6531">0.10251</cx:pt>
          <cx:pt idx="6532">0.067477999999999996</cx:pt>
          <cx:pt idx="6533">0.15310499999999999</cx:pt>
          <cx:pt idx="6534">0.102516</cx:pt>
          <cx:pt idx="6535">0.17030000000000001</cx:pt>
          <cx:pt idx="6536">0.064413999999999999</cx:pt>
          <cx:pt idx="6537">0.102516</cx:pt>
          <cx:pt idx="6538">0.098526000000000002</cx:pt>
          <cx:pt idx="6539">0.064406000000000005</cx:pt>
          <cx:pt idx="6540">0.098545999999999995</cx:pt>
          <cx:pt idx="6541">0.070682999999999996</cx:pt>
          <cx:pt idx="6542">0.156304</cx:pt>
          <cx:pt idx="6543">0.17030500000000001</cx:pt>
          <cx:pt idx="6544">0.098545999999999995</cx:pt>
          <cx:pt idx="6545">0.17030300000000001</cx:pt>
          <cx:pt idx="6546">0.102518</cx:pt>
          <cx:pt idx="6547">0.117051</cx:pt>
          <cx:pt idx="6548">0.098544999999999994</cx:pt>
          <cx:pt idx="6549">0.095558000000000004</cx:pt>
          <cx:pt idx="6550">0.14863399999999999</cx:pt>
          <cx:pt idx="6551">0.209095</cx:pt>
          <cx:pt idx="6552">0.16198799999999999</cx:pt>
          <cx:pt idx="6553">0.17030200000000001</cx:pt>
          <cx:pt idx="6554">0.18088799999999999</cx:pt>
          <cx:pt idx="6555">0.070671999999999999</cx:pt>
          <cx:pt idx="6556">0.067479999999999998</cx:pt>
          <cx:pt idx="6557">0.060309000000000001</cx:pt>
          <cx:pt idx="6558">0.098542000000000005</cx:pt>
          <cx:pt idx="6559">0.16198899999999999</cx:pt>
          <cx:pt idx="6560">0.098487000000000005</cx:pt>
          <cx:pt idx="6561">0.098540000000000003</cx:pt>
          <cx:pt idx="6562">0.14396500000000001</cx:pt>
          <cx:pt idx="6563">0.098562999999999998</cx:pt>
          <cx:pt idx="6564">0.064439999999999997</cx:pt>
          <cx:pt idx="6565">0.098567000000000002</cx:pt>
          <cx:pt idx="6566">0.13933699999999999</cx:pt>
          <cx:pt idx="6567">0.18096300000000001</cx:pt>
          <cx:pt idx="6568">0.102516</cx:pt>
          <cx:pt idx="6569">0.098447999999999994</cx:pt>
          <cx:pt idx="6570">0.102517</cx:pt>
          <cx:pt idx="6571">0.098527000000000003</cx:pt>
          <cx:pt idx="6572">0.098545999999999995</cx:pt>
          <cx:pt idx="6573">0.098563999999999999</cx:pt>
          <cx:pt idx="6574">0.098526000000000002</cx:pt>
          <cx:pt idx="6575">0.098487000000000005</cx:pt>
          <cx:pt idx="6576">0.102511</cx:pt>
          <cx:pt idx="6577">0.102517</cx:pt>
          <cx:pt idx="6578">0.26948299999999997</cx:pt>
          <cx:pt idx="6579">0.070682999999999996</cx:pt>
          <cx:pt idx="6580">0.060693999999999998</cx:pt>
          <cx:pt idx="6581">0.064381999999999995</cx:pt>
          <cx:pt idx="6582">0.14242299999999999</cx:pt>
          <cx:pt idx="6583">0.26328400000000002</cx:pt>
          <cx:pt idx="6584">0.17022799999999999</cx:pt>
          <cx:pt idx="6585">0.14396700000000001</cx:pt>
          <cx:pt idx="6586">0.098448999999999995</cx:pt>
          <cx:pt idx="6587">0.064321000000000003</cx:pt>
          <cx:pt idx="6588">0.098527000000000003</cx:pt>
          <cx:pt idx="6589">0.098451999999999998</cx:pt>
          <cx:pt idx="6590">0.102517</cx:pt>
          <cx:pt idx="6591">0.14396700000000001</cx:pt>
          <cx:pt idx="6592">0.098546999999999996</cx:pt>
          <cx:pt idx="6593">0.17030400000000001</cx:pt>
          <cx:pt idx="6594">0.16198699999999999</cx:pt>
          <cx:pt idx="6595">0.15284900000000001</cx:pt>
          <cx:pt idx="6596">0.098542000000000005</cx:pt>
          <cx:pt idx="6597">0.15310499999999999</cx:pt>
          <cx:pt idx="6598">0.098527000000000003</cx:pt>
          <cx:pt idx="6599">0.16199</cx:pt>
          <cx:pt idx="6600">0.34867599999999999</cx:pt>
          <cx:pt idx="6601">0.070692000000000005</cx:pt>
          <cx:pt idx="6602">0.17030400000000001</cx:pt>
          <cx:pt idx="6603">0.166105</cx:pt>
          <cx:pt idx="6604">0.149483</cx:pt>
          <cx:pt idx="6605">0.17030400000000001</cx:pt>
          <cx:pt idx="6606">0.098546999999999996</cx:pt>
          <cx:pt idx="6607">0.16198499999999999</cx:pt>
          <cx:pt idx="6608">0.064410999999999996</cx:pt>
          <cx:pt idx="6609">0.098544999999999994</cx:pt>
          <cx:pt idx="6610">0.102547</cx:pt>
          <cx:pt idx="6611">0.098539000000000002</cx:pt>
          <cx:pt idx="6612">0.098526000000000002</cx:pt>
          <cx:pt idx="6613">0.16198399999999999</cx:pt>
          <cx:pt idx="6614">0.10251399999999999</cx:pt>
          <cx:pt idx="6615">0.17030400000000001</cx:pt>
          <cx:pt idx="6616">0.15627099999999999</cx:pt>
          <cx:pt idx="6617">0.064892000000000005</cx:pt>
          <cx:pt idx="6618">0.16198799999999999</cx:pt>
          <cx:pt idx="6619">0.064408999999999994</cx:pt>
          <cx:pt idx="6620">0.102515</cx:pt>
          <cx:pt idx="6621">0.14396700000000001</cx:pt>
          <cx:pt idx="6622">0.102516</cx:pt>
          <cx:pt idx="6623">0.15310099999999999</cx:pt>
          <cx:pt idx="6624">0.052413000000000001</cx:pt>
          <cx:pt idx="6625">0.095549999999999996</cx:pt>
          <cx:pt idx="6626">0.14396</cx:pt>
          <cx:pt idx="6627">0.17030500000000001</cx:pt>
          <cx:pt idx="6628">0.098539000000000002</cx:pt>
          <cx:pt idx="6629">0.070801000000000003</cx:pt>
          <cx:pt idx="6630">0.063805000000000001</cx:pt>
          <cx:pt idx="6631">0.15310499999999999</cx:pt>
          <cx:pt idx="6632">0.070679000000000006</cx:pt>
          <cx:pt idx="6633">0.098683000000000007</cx:pt>
          <cx:pt idx="6634">0.102515</cx:pt>
          <cx:pt idx="6635">0.102516</cx:pt>
          <cx:pt idx="6636">0.098488999999999993</cx:pt>
          <cx:pt idx="6637">0.089892</cx:pt>
          <cx:pt idx="6638">0.16198599999999999</cx:pt>
          <cx:pt idx="6639">0.098544999999999994</cx:pt>
          <cx:pt idx="6640">0.070683999999999997</cx:pt>
          <cx:pt idx="6641">0.070673</cx:pt>
          <cx:pt idx="6642">0.102517</cx:pt>
          <cx:pt idx="6643">0.102516</cx:pt>
          <cx:pt idx="6644">0.098487000000000005</cx:pt>
          <cx:pt idx="6645">0.102515</cx:pt>
          <cx:pt idx="6646">0.16250400000000001</cx:pt>
          <cx:pt idx="6647">0.16198599999999999</cx:pt>
          <cx:pt idx="6648">0.070681999999999995</cx:pt>
          <cx:pt idx="6649">0.052897</cx:pt>
          <cx:pt idx="6650">0.16198699999999999</cx:pt>
          <cx:pt idx="6651">0.098487000000000005</cx:pt>
          <cx:pt idx="6652">0.102518</cx:pt>
          <cx:pt idx="6653">0.36641299999999999</cx:pt>
          <cx:pt idx="6654">0.43203599999999998</cx:pt>
          <cx:pt idx="6655">0.38728200000000002</cx:pt>
          <cx:pt idx="6656">0.438384</cx:pt>
          <cx:pt idx="6657">0.275918</cx:pt>
          <cx:pt idx="6658">0.33382099999999998</cx:pt>
          <cx:pt idx="6659">0.162964</cx:pt>
          <cx:pt idx="6660">0.070676000000000003</cx:pt>
          <cx:pt idx="6661">0.33715800000000001</cx:pt>
          <cx:pt idx="6662">0.30642999999999998</cx:pt>
          <cx:pt idx="6663">0.275314</cx:pt>
          <cx:pt idx="6664">0.35958299999999999</cx:pt>
          <cx:pt idx="6665">0.067484000000000002</cx:pt>
          <cx:pt idx="6666">0.41481699999999999</cx:pt>
          <cx:pt idx="6667">0.108907</cx:pt>
          <cx:pt idx="6668">0.337169</cx:pt>
          <cx:pt idx="6669">0.183865</cx:pt>
          <cx:pt idx="6670">0.29614499999999999</cx:pt>
          <cx:pt idx="6671">0.24068500000000001</cx:pt>
          <cx:pt idx="6672">0.17200199999999999</cx:pt>
          <cx:pt idx="6673">0.29120200000000002</cx:pt>
          <cx:pt idx="6674">0.162964</cx:pt>
          <cx:pt idx="6675">0.372672</cx:pt>
          <cx:pt idx="6676">0.32640799999999998</cx:pt>
          <cx:pt idx="6677">0.098381999999999997</cx:pt>
          <cx:pt idx="6678">0.060745</cx:pt>
          <cx:pt idx="6679">0.27591900000000003</cx:pt>
          <cx:pt idx="6680">0.34673399999999999</cx:pt>
          <cx:pt idx="6681">0.35774299999999998</cx:pt>
          <cx:pt idx="6682">0.27591900000000003</cx:pt>
          <cx:pt idx="6683">0.205841</cx:pt>
          <cx:pt idx="6684">0.064401</cx:pt>
          <cx:pt idx="6685">0.352825</cx:pt>
          <cx:pt idx="6686">0.260689</cx:pt>
          <cx:pt idx="6687">0.102516</cx:pt>
          <cx:pt idx="6688">0.067486000000000004</cx:pt>
          <cx:pt idx="6689">0.381106</cx:pt>
          <cx:pt idx="6690">0.411879</cx:pt>
          <cx:pt idx="6691">0.31321100000000002</cx:pt>
          <cx:pt idx="6692">0.070676000000000003</cx:pt>
          <cx:pt idx="6693">0.30635400000000002</cx:pt>
          <cx:pt idx="6694">0.35547899999999999</cx:pt>
          <cx:pt idx="6695">0.18381600000000001</cx:pt>
          <cx:pt idx="6696">0.070680999999999994</cx:pt>
          <cx:pt idx="6697">0.34954600000000002</cx:pt>
          <cx:pt idx="6698">0.35546100000000003</cx:pt>
          <cx:pt idx="6699">0.29614400000000002</cx:pt>
          <cx:pt idx="6700">0.33713700000000002</cx:pt>
          <cx:pt idx="6701">0.31786199999999998</cx:pt>
          <cx:pt idx="6702">0.301373</cx:pt>
          <cx:pt idx="6703">0.28601100000000002</cx:pt>
          <cx:pt idx="6704">0.326407</cx:pt>
          <cx:pt idx="6705">0.36717499999999997</cx:pt>
          <cx:pt idx="6706">0.102515</cx:pt>
          <cx:pt idx="6707">0.064405000000000004</cx:pt>
          <cx:pt idx="6708">0.070680999999999994</cx:pt>
          <cx:pt idx="6709">0.064407000000000006</cx:pt>
          <cx:pt idx="6710">0.060312999999999999</cx:pt>
          <cx:pt idx="6711">0.37023699999999998</cx:pt>
          <cx:pt idx="6712">0.38120300000000001</cx:pt>
          <cx:pt idx="6713">0.28601700000000002</cx:pt>
          <cx:pt idx="6714">0.30635400000000002</cx:pt>
          <cx:pt idx="6715">0.067474000000000006</cx:pt>
          <cx:pt idx="6716">0.067484000000000002</cx:pt>
          <cx:pt idx="6717">0.301373</cx:pt>
          <cx:pt idx="6718">0.12121999999999999</cx:pt>
          <cx:pt idx="6719">0.352879</cx:pt>
          <cx:pt idx="6720">0.36723499999999998</cx:pt>
          <cx:pt idx="6721">0.29120099999999999</cx:pt>
          <cx:pt idx="6722">0.15307499999999999</cx:pt>
          <cx:pt idx="6723">0.27530199999999999</cx:pt>
          <cx:pt idx="6724">0.43074899999999999</cx:pt>
          <cx:pt idx="6725">0.067479999999999998</cx:pt>
          <cx:pt idx="6726">0.333814</cx:pt>
          <cx:pt idx="6727">0.064412999999999998</cx:pt>
          <cx:pt idx="6728">0.067478999999999997</cx:pt>
          <cx:pt idx="6729">0.070671999999999999</cx:pt>
          <cx:pt idx="6730">0.18382799999999999</cx:pt>
          <cx:pt idx="6731">0.24110799999999999</cx:pt>
          <cx:pt idx="6732">0.37282199999999999</cx:pt>
          <cx:pt idx="6733">0.31315399999999999</cx:pt>
          <cx:pt idx="6734">0.18384200000000001</cx:pt>
          <cx:pt idx="6735">0.349547</cx:pt>
          <cx:pt idx="6736">0.117044</cx:pt>
          <cx:pt idx="6737">0.121224</cx:pt>
          <cx:pt idx="6738">0.43097999999999997</cx:pt>
          <cx:pt idx="6739">0.35800399999999999</cx:pt>
          <cx:pt idx="6740">0.29120200000000002</cx:pt>
          <cx:pt idx="6741">0.102511</cx:pt>
          <cx:pt idx="6742">0.070681999999999995</cx:pt>
          <cx:pt idx="6743">0.281005</cx:pt>
          <cx:pt idx="6744">0.27092500000000003</cx:pt>
          <cx:pt idx="6745">0.15309300000000001</cx:pt>
          <cx:pt idx="6746">0.15629699999999999</cx:pt>
          <cx:pt idx="6747">0.15862999999999999</cx:pt>
          <cx:pt idx="6748">0.158635</cx:pt>
          <cx:pt idx="6749">0.070678000000000005</cx:pt>
          <cx:pt idx="6750">0.10251300000000001</cx:pt>
          <cx:pt idx="6751">0.098416000000000003</cx:pt>
          <cx:pt idx="6752">0.070680999999999994</cx:pt>
          <cx:pt idx="6753">0.31786199999999998</cx:pt>
          <cx:pt idx="6754">0.37678099999999998</cx:pt>
          <cx:pt idx="6755">0.067766000000000007</cx:pt>
          <cx:pt idx="6756">0.067485000000000003</cx:pt>
          <cx:pt idx="6757">0.26067899999999999</cx:pt>
          <cx:pt idx="6758">0.28100599999999998</cx:pt>
          <cx:pt idx="6759">0.35965000000000003</cx:pt>
          <cx:pt idx="6760">0.16296099999999999</cx:pt>
          <cx:pt idx="6761">0.10251</cx:pt>
          <cx:pt idx="6762">0.35544999999999999</cx:pt>
          <cx:pt idx="6763">0.22231200000000001</cx:pt>
          <cx:pt idx="6764">0.29614299999999999</cx:pt>
          <cx:pt idx="6765">0.329903</cx:pt>
          <cx:pt idx="6766">0.067505999999999997</cx:pt>
          <cx:pt idx="6767">0.29633300000000001</cx:pt>
          <cx:pt idx="6768">0.27092300000000002</cx:pt>
          <cx:pt idx="6769">0.102515</cx:pt>
          <cx:pt idx="6770">0.10252799999999999</cx:pt>
          <cx:pt idx="6771">0.153115</cx:pt>
          <cx:pt idx="6772">0.16198899999999999</cx:pt>
          <cx:pt idx="6773">0.17016800000000001</cx:pt>
          <cx:pt idx="6774">0.20311599999999999</cx:pt>
          <cx:pt idx="6775">0.052920000000000002</cx:pt>
          <cx:pt idx="6776">0.102517</cx:pt>
          <cx:pt idx="6777">0.098546999999999996</cx:pt>
          <cx:pt idx="6778">0.15310599999999999</cx:pt>
          <cx:pt idx="6779">0.098562999999999998</cx:pt>
          <cx:pt idx="6780">0.074961</cx:pt>
          <cx:pt idx="6781">0.074966000000000005</cx:pt>
          <cx:pt idx="6782">0.17030200000000001</cx:pt>
          <cx:pt idx="6783">0.098544000000000007</cx:pt>
          <cx:pt idx="6784">0.16198699999999999</cx:pt>
          <cx:pt idx="6785">0.098414000000000001</cx:pt>
          <cx:pt idx="6786">0.098544000000000007</cx:pt>
          <cx:pt idx="6787">0.102511</cx:pt>
          <cx:pt idx="6788">0.070675000000000002</cx:pt>
          <cx:pt idx="6789">0.15310099999999999</cx:pt>
          <cx:pt idx="6790">0.16198899999999999</cx:pt>
          <cx:pt idx="6791">0.098542000000000005</cx:pt>
          <cx:pt idx="6792">0.16297500000000001</cx:pt>
          <cx:pt idx="6793">0.098486000000000004</cx:pt>
          <cx:pt idx="6794">0.060872000000000002</cx:pt>
          <cx:pt idx="6795">0.172015</cx:pt>
          <cx:pt idx="6796">0.102511</cx:pt>
          <cx:pt idx="6797">0.098567000000000002</cx:pt>
          <cx:pt idx="6798">0.064415</cx:pt>
          <cx:pt idx="6799">0.060305999999999998</cx:pt>
          <cx:pt idx="6800">0.064409999999999995</cx:pt>
          <cx:pt idx="6801">0.052920000000000002</cx:pt>
          <cx:pt idx="6802">0.052873000000000003</cx:pt>
          <cx:pt idx="6803">0.067484000000000002</cx:pt>
          <cx:pt idx="6804">0.10251300000000001</cx:pt>
          <cx:pt idx="6805">0.172653</cx:pt>
          <cx:pt idx="6806">0.17288999999999999</cx:pt>
          <cx:pt idx="6807">0.172015</cx:pt>
          <cx:pt idx="6808">0.209096</cx:pt>
          <cx:pt idx="6809">0.098540000000000003</cx:pt>
          <cx:pt idx="6810">0.10456699999999999</cx:pt>
          <cx:pt idx="6811">0.098545999999999995</cx:pt>
          <cx:pt idx="6812">0.102515</cx:pt>
          <cx:pt idx="6813">0.098542000000000005</cx:pt>
          <cx:pt idx="6814">0.17030500000000001</cx:pt>
          <cx:pt idx="6815">0.17030500000000001</cx:pt>
          <cx:pt idx="6816">0.170325</cx:pt>
          <cx:pt idx="6817">0.17030100000000001</cx:pt>
          <cx:pt idx="6818">0.17030400000000001</cx:pt>
          <cx:pt idx="6819">0.17030400000000001</cx:pt>
          <cx:pt idx="6820">0.17030100000000001</cx:pt>
          <cx:pt idx="6821">0.17030400000000001</cx:pt>
          <cx:pt idx="6822">0.15310099999999999</cx:pt>
          <cx:pt idx="6823">0.17030500000000001</cx:pt>
          <cx:pt idx="6824">0.17030200000000001</cx:pt>
          <cx:pt idx="6825">0.15310199999999999</cx:pt>
          <cx:pt idx="6826">0.17030400000000001</cx:pt>
          <cx:pt idx="6827">0.17035700000000001</cx:pt>
          <cx:pt idx="6828">0.17030000000000001</cx:pt>
          <cx:pt idx="6829">0.098446000000000006</cx:pt>
          <cx:pt idx="6830">0.17030400000000001</cx:pt>
          <cx:pt idx="6831">0.17030000000000001</cx:pt>
          <cx:pt idx="6832">0.17030000000000001</cx:pt>
          <cx:pt idx="6833">0.15309800000000001</cx:pt>
          <cx:pt idx="6834">0.170316</cx:pt>
          <cx:pt idx="6835">0.16198899999999999</cx:pt>
          <cx:pt idx="6836">0.098487000000000005</cx:pt>
          <cx:pt idx="6837">0.102524</cx:pt>
          <cx:pt idx="6838">0.098542000000000005</cx:pt>
          <cx:pt idx="6839">0.098539000000000002</cx:pt>
          <cx:pt idx="6840">0.098539000000000002</cx:pt>
          <cx:pt idx="6841">0.076194999999999999</cx:pt>
          <cx:pt idx="6842">0.098546999999999996</cx:pt>
          <cx:pt idx="6843">0.28606500000000001</cx:pt>
          <cx:pt idx="6844">0.064628000000000005</cx:pt>
          <cx:pt idx="6845">0.17030500000000001</cx:pt>
          <cx:pt idx="6846">0.14865400000000001</cx:pt>
          <cx:pt idx="6847">0.11663999999999999</cx:pt>
          <cx:pt idx="6848">0.14398900000000001</cx:pt>
          <cx:pt idx="6849">0.16198899999999999</cx:pt>
          <cx:pt idx="6850">0.098544999999999994</cx:pt>
          <cx:pt idx="6851">0.16198899999999999</cx:pt>
          <cx:pt idx="6852">0.102509</cx:pt>
          <cx:pt idx="6853">0.10251200000000001</cx:pt>
          <cx:pt idx="6854">0.098540000000000003</cx:pt>
          <cx:pt idx="6855">0.32750600000000002</cx:pt>
          <cx:pt idx="6856">0.098541000000000004</cx:pt>
          <cx:pt idx="6857">0.064407000000000006</cx:pt>
          <cx:pt idx="6858">0.064401</cx:pt>
          <cx:pt idx="6859">0.098544999999999994</cx:pt>
          <cx:pt idx="6860">0.104315</cx:pt>
          <cx:pt idx="6861">0.15310399999999999</cx:pt>
          <cx:pt idx="6862">0.22806599999999999</cx:pt>
          <cx:pt idx="6863">0.34849799999999997</cx:pt>
          <cx:pt idx="6864">0.17030200000000001</cx:pt>
          <cx:pt idx="6865">0.098549999999999999</cx:pt>
          <cx:pt idx="6866">0.16891</cx:pt>
          <cx:pt idx="6867">0.16889799999999999</cx:pt>
          <cx:pt idx="6868">0.098542000000000005</cx:pt>
          <cx:pt idx="6869">0.098544999999999994</cx:pt>
          <cx:pt idx="6870">0.17030300000000001</cx:pt>
          <cx:pt idx="6871">0.30436600000000003</cx:pt>
          <cx:pt idx="6872">0.17030500000000001</cx:pt>
          <cx:pt idx="6873">0.098563999999999999</cx:pt>
          <cx:pt idx="6874">0.34866999999999998</cx:pt>
          <cx:pt idx="6875">0.098545999999999995</cx:pt>
          <cx:pt idx="6876">0.098379999999999995</cx:pt>
          <cx:pt idx="6877">0.098566000000000001</cx:pt>
          <cx:pt idx="6878">0.15767200000000001</cx:pt>
          <cx:pt idx="6879">0.064409999999999995</cx:pt>
          <cx:pt idx="6880">0.17030500000000001</cx:pt>
          <cx:pt idx="6881">0.060308</cx:pt>
          <cx:pt idx="6882">0.141203</cx:pt>
          <cx:pt idx="6883">0.16198899999999999</cx:pt>
          <cx:pt idx="6884">0.102509</cx:pt>
          <cx:pt idx="6885">0.066364000000000006</cx:pt>
          <cx:pt idx="6886">0.070683999999999997</cx:pt>
          <cx:pt idx="6887">0.098540000000000003</cx:pt>
          <cx:pt idx="6888">0.102516</cx:pt>
          <cx:pt idx="6889">0.098541000000000004</cx:pt>
          <cx:pt idx="6890">0.098339999999999997</cx:pt>
          <cx:pt idx="6891">0.080999000000000002</cx:pt>
          <cx:pt idx="6892">0.098485000000000003</cx:pt>
          <cx:pt idx="6893">0.060705000000000002</cx:pt>
          <cx:pt idx="6894">0.074940000000000007</cx:pt>
          <cx:pt idx="6895">0.098311999999999997</cx:pt>
          <cx:pt idx="6896">0.098526000000000002</cx:pt>
          <cx:pt idx="6897">0.13971600000000001</cx:pt>
          <cx:pt idx="6898">0.095812999999999995</cx:pt>
          <cx:pt idx="6899">0.096148999999999998</cx:pt>
          <cx:pt idx="6900">0.098545999999999995</cx:pt>
          <cx:pt idx="6901">0.070675000000000002</cx:pt>
          <cx:pt idx="6902">0.052902999999999999</cx:pt>
          <cx:pt idx="6903">0.060706000000000003</cx:pt>
          <cx:pt idx="6904">0.064412999999999998</cx:pt>
          <cx:pt idx="6905">0.20910200000000001</cx:pt>
          <cx:pt idx="6906">0.090309</cx:pt>
          <cx:pt idx="6907">0.098487000000000005</cx:pt>
          <cx:pt idx="6908">0.16198799999999999</cx:pt>
          <cx:pt idx="6909">0.098543000000000006</cx:pt>
          <cx:pt idx="6910">0.064203999999999997</cx:pt>
          <cx:pt idx="6911">0.102544</cx:pt>
          <cx:pt idx="6912">0.267646</cx:pt>
          <cx:pt idx="6913">0.102516</cx:pt>
          <cx:pt idx="6914">0.14396200000000001</cx:pt>
          <cx:pt idx="6915">0.098054000000000002</cx:pt>
          <cx:pt idx="6916">0.67002499999999998</cx:pt>
          <cx:pt idx="6917">0.102511</cx:pt>
          <cx:pt idx="6918">0.15310499999999999</cx:pt>
          <cx:pt idx="6919">0.17000299999999999</cx:pt>
          <cx:pt idx="6920">0.13201299999999999</cx:pt>
          <cx:pt idx="6921">0.12853200000000001</cx:pt>
          <cx:pt idx="6922">0.12856100000000001</cx:pt>
          <cx:pt idx="6923">0.12854099999999999</cx:pt>
          <cx:pt idx="6924">0.117044</cx:pt>
          <cx:pt idx="6925">0.117046</cx:pt>
          <cx:pt idx="6926">0.34059899999999999</cx:pt>
          <cx:pt idx="6927">0.23680599999999999</cx:pt>
          <cx:pt idx="6928">0.060699000000000003</cx:pt>
          <cx:pt idx="6929">0.22255900000000001</cx:pt>
          <cx:pt idx="6930">0.064399999999999999</cx:pt>
          <cx:pt idx="6931">0.098345000000000002</cx:pt>
          <cx:pt idx="6932">0.17030400000000001</cx:pt>
          <cx:pt idx="6933">0.098543000000000006</cx:pt>
          <cx:pt idx="6934">0.16198799999999999</cx:pt>
          <cx:pt idx="6935">0.15863099999999999</cx:pt>
          <cx:pt idx="6936">0.10251300000000001</cx:pt>
          <cx:pt idx="6937">0.098560999999999996</cx:pt>
          <cx:pt idx="6938">0.052913000000000002</cx:pt>
          <cx:pt idx="6939">0.098526000000000002</cx:pt>
          <cx:pt idx="6940">0.102521</cx:pt>
          <cx:pt idx="6941">0.052909999999999999</cx:pt>
          <cx:pt idx="6942">0.098526000000000002</cx:pt>
          <cx:pt idx="6943">0.189086</cx:pt>
          <cx:pt idx="6944">0.102515</cx:pt>
          <cx:pt idx="6945">0.060707999999999998</cx:pt>
          <cx:pt idx="6946">0.098544000000000007</cx:pt>
          <cx:pt idx="6947">0.16198799999999999</cx:pt>
          <cx:pt idx="6948">0.064404000000000003</cx:pt>
          <cx:pt idx="6949">0.098559999999999995</cx:pt>
          <cx:pt idx="6950">0.095559000000000005</cx:pt>
          <cx:pt idx="6951">0.064404000000000003</cx:pt>
          <cx:pt idx="6952">0.070670999999999998</cx:pt>
          <cx:pt idx="6953">0.098249000000000003</cx:pt>
          <cx:pt idx="6954">0.102516</cx:pt>
          <cx:pt idx="6955">0.102517</cx:pt>
          <cx:pt idx="6956">0.052916999999999999</cx:pt>
          <cx:pt idx="6957">0.098559999999999995</cx:pt>
          <cx:pt idx="6958">0.064401</cx:pt>
          <cx:pt idx="6959">0.166107</cx:pt>
          <cx:pt idx="6960">0.13934199999999999</cx:pt>
          <cx:pt idx="6961">0.14396900000000001</cx:pt>
          <cx:pt idx="6962">0.14930499999999999</cx:pt>
          <cx:pt idx="6963">0.142425</cx:pt>
          <cx:pt idx="6964">0.162962</cx:pt>
          <cx:pt idx="6965">0.59060400000000002</cx:pt>
          <cx:pt idx="6966">0.098527000000000003</cx:pt>
          <cx:pt idx="6967">0.10251200000000001</cx:pt>
          <cx:pt idx="6968">0.060706000000000003</cx:pt>
          <cx:pt idx="6969">0.067478999999999997</cx:pt>
          <cx:pt idx="6970">0.15307599999999999</cx:pt>
          <cx:pt idx="6971">0.098539000000000002</cx:pt>
          <cx:pt idx="6972">0.098541000000000004</cx:pt>
          <cx:pt idx="6973">0.21109800000000001</cx:pt>
          <cx:pt idx="6974">0.19714599999999999</cx:pt>
          <cx:pt idx="6975">0.148503</cx:pt>
          <cx:pt idx="6976">0.16198899999999999</cx:pt>
          <cx:pt idx="6977">0.33985100000000001</cx:pt>
          <cx:pt idx="6978">0.098448999999999995</cx:pt>
          <cx:pt idx="6979">0.14396200000000001</cx:pt>
          <cx:pt idx="6980">0.34212799999999999</cx:pt>
          <cx:pt idx="6981">0.064323000000000005</cx:pt>
          <cx:pt idx="6982">0.098485000000000003</cx:pt>
          <cx:pt idx="6983">0.098410999999999998</cx:pt>
          <cx:pt idx="6984">0.064404000000000003</cx:pt>
          <cx:pt idx="6985">0.17030000000000001</cx:pt>
          <cx:pt idx="6986">0.098538000000000001</cx:pt>
          <cx:pt idx="6987">0.14396400000000001</cx:pt>
          <cx:pt idx="6988">0.17030100000000001</cx:pt>
          <cx:pt idx="6989">0.18163499999999999</cx:pt>
          <cx:pt idx="6990">0.060698000000000002</cx:pt>
          <cx:pt idx="6991">0.102515</cx:pt>
          <cx:pt idx="6992">0.098566000000000001</cx:pt>
          <cx:pt idx="6993">0.064404000000000003</cx:pt>
          <cx:pt idx="6994">0.098527000000000003</cx:pt>
          <cx:pt idx="6995">0.102509</cx:pt>
          <cx:pt idx="6996">0.102516</cx:pt>
          <cx:pt idx="6997">0.098544999999999994</cx:pt>
          <cx:pt idx="6998">0.151425</cx:pt>
          <cx:pt idx="6999">0.17029900000000001</cx:pt>
          <cx:pt idx="7000">0.17031499999999999</cx:pt>
          <cx:pt idx="7001">0.098543000000000006</cx:pt>
          <cx:pt idx="7002">0.098446000000000006</cx:pt>
          <cx:pt idx="7003">0.064208000000000001</cx:pt>
          <cx:pt idx="7004">0.170012</cx:pt>
          <cx:pt idx="7005">0.052669000000000001</cx:pt>
          <cx:pt idx="7006">0.15767500000000001</cx:pt>
          <cx:pt idx="7007">0.090382000000000004</cx:pt>
          <cx:pt idx="7008">0.17199999999999999</cx:pt>
          <cx:pt idx="7009">0.17030000000000001</cx:pt>
          <cx:pt idx="7010">0.064407000000000006</cx:pt>
          <cx:pt idx="7011">0.34426299999999999</cx:pt>
          <cx:pt idx="7012">0.36957699999999999</cx:pt>
          <cx:pt idx="7013">0.10251399999999999</cx:pt>
          <cx:pt idx="7014">0.16207199999999999</cx:pt>
          <cx:pt idx="7015">0.102516</cx:pt>
          <cx:pt idx="7016">0.14396400000000001</cx:pt>
          <cx:pt idx="7017">0.098542000000000005</cx:pt>
          <cx:pt idx="7018">0.098538000000000001</cx:pt>
          <cx:pt idx="7019">0.162022</cx:pt>
          <cx:pt idx="7020">0.064411999999999997</cx:pt>
          <cx:pt idx="7021">0.16198599999999999</cx:pt>
          <cx:pt idx="7022">0.16200400000000001</cx:pt>
          <cx:pt idx="7023">0.34554000000000001</cx:pt>
          <cx:pt idx="7024">0.34556500000000001</cx:pt>
          <cx:pt idx="7025">0.34553899999999999</cx:pt>
          <cx:pt idx="7026">0.098560999999999996</cx:pt>
          <cx:pt idx="7027">0.151424</cx:pt>
          <cx:pt idx="7028">0.14863699999999999</cx:pt>
          <cx:pt idx="7029">0.098539000000000002</cx:pt>
          <cx:pt idx="7030">0.060824000000000003</cx:pt>
          <cx:pt idx="7031">0.34884500000000002</cx:pt>
          <cx:pt idx="7032">0.26121699999999998</cx:pt>
          <cx:pt idx="7033">0.070676000000000003</cx:pt>
          <cx:pt idx="7034">0.10251200000000001</cx:pt>
          <cx:pt idx="7035">0.17030200000000001</cx:pt>
          <cx:pt idx="7036">0.102515</cx:pt>
          <cx:pt idx="7037">0.10253</cx:pt>
          <cx:pt idx="7038">0.156304</cx:pt>
          <cx:pt idx="7039">0.102548</cx:pt>
          <cx:pt idx="7040">0.14396600000000001</cx:pt>
          <cx:pt idx="7041">0.26306800000000002</cx:pt>
          <cx:pt idx="7042">0.172018</cx:pt>
          <cx:pt idx="7043">0.098538000000000001</cx:pt>
          <cx:pt idx="7044">0.098526000000000002</cx:pt>
          <cx:pt idx="7045">0.152836</cx:pt>
          <cx:pt idx="7046">0.102549</cx:pt>
          <cx:pt idx="7047">0.098544000000000007</cx:pt>
          <cx:pt idx="7048">0.27379799999999999</cx:pt>
          <cx:pt idx="7049">0.102509</cx:pt>
          <cx:pt idx="7050">0.098558999999999994</cx:pt>
          <cx:pt idx="7051">0.060700999999999998</cx:pt>
          <cx:pt idx="7052">0.098565</cx:pt>
          <cx:pt idx="7053">0.25518299999999999</cx:pt>
          <cx:pt idx="7054">0.25518299999999999</cx:pt>
          <cx:pt idx="7055">0.14930499999999999</cx:pt>
          <cx:pt idx="7056">0.142424</cx:pt>
          <cx:pt idx="7057">0.075022000000000005</cx:pt>
          <cx:pt idx="7058">0.074979000000000004</cx:pt>
          <cx:pt idx="7059">0.074956999999999996</cx:pt>
          <cx:pt idx="7060">0.091245000000000007</cx:pt>
          <cx:pt idx="7061">0.22139800000000001</cx:pt>
          <cx:pt idx="7062">0.219724</cx:pt>
          <cx:pt idx="7063">0.21976200000000001</cx:pt>
          <cx:pt idx="7064">0.21978300000000001</cx:pt>
          <cx:pt idx="7065">0.21973100000000001</cx:pt>
          <cx:pt idx="7066">0.21982099999999999</cx:pt>
          <cx:pt idx="7067">0.219724</cx:pt>
          <cx:pt idx="7068">0.21987400000000001</cx:pt>
          <cx:pt idx="7069">0.21972700000000001</cx:pt>
          <cx:pt idx="7070">0.21972700000000001</cx:pt>
          <cx:pt idx="7071">0.219723</cx:pt>
          <cx:pt idx="7072">0.219726</cx:pt>
          <cx:pt idx="7073">0.219723</cx:pt>
          <cx:pt idx="7074">0.060701999999999999</cx:pt>
          <cx:pt idx="7075">0.098544000000000007</cx:pt>
          <cx:pt idx="7076">0.098540000000000003</cx:pt>
          <cx:pt idx="7077">0.15629599999999999</cx:pt>
          <cx:pt idx="7078">0.10254000000000001</cx:pt>
          <cx:pt idx="7079">0.121237</cx:pt>
          <cx:pt idx="7080">0.15310399999999999</cx:pt>
          <cx:pt idx="7081">0.102519</cx:pt>
          <cx:pt idx="7082">0.095614000000000005</cx:pt>
          <cx:pt idx="7083">0.102515</cx:pt>
          <cx:pt idx="7084">0.102516</cx:pt>
          <cx:pt idx="7085">0.098589999999999997</cx:pt>
          <cx:pt idx="7086">0.098543000000000006</cx:pt>
          <cx:pt idx="7087">0.098538000000000001</cx:pt>
          <cx:pt idx="7088">0.17030000000000001</cx:pt>
          <cx:pt idx="7089">0.16198699999999999</cx:pt>
          <cx:pt idx="7090">0.070670999999999998</cx:pt>
          <cx:pt idx="7091">0.070677000000000004</cx:pt>
          <cx:pt idx="7092">0.063961000000000004</cx:pt>
          <cx:pt idx="7093">0.15632099999999999</cx:pt>
          <cx:pt idx="7094">0.14241999999999999</cx:pt>
          <cx:pt idx="7095">0.064408999999999994</cx:pt>
          <cx:pt idx="7096">0.064403000000000002</cx:pt>
          <cx:pt idx="7097">0.064407000000000006</cx:pt>
          <cx:pt idx="7098">0.098541000000000004</cx:pt>
          <cx:pt idx="7099">0.064408000000000007</cx:pt>
          <cx:pt idx="7100">0.20563699999999999</cx:pt>
          <cx:pt idx="7101">0.070705000000000004</cx:pt>
          <cx:pt idx="7102">0.098544000000000007</cx:pt>
          <cx:pt idx="7103">0.14242299999999999</cx:pt>
          <cx:pt idx="7104">0.17030500000000001</cx:pt>
          <cx:pt idx="7105">0.098541000000000004</cx:pt>
          <cx:pt idx="7106">0.098526000000000002</cx:pt>
          <cx:pt idx="7107">0.151423</cx:pt>
          <cx:pt idx="7108">0.16198299999999999</cx:pt>
          <cx:pt idx="7109">0.098379999999999995</cx:pt>
          <cx:pt idx="7110">0.37063099999999999</cx:pt>
          <cx:pt idx="7111">0.35753000000000001</cx:pt>
          <cx:pt idx="7112">0.15862899999999999</cx:pt>
          <cx:pt idx="7113">0.34867100000000001</cx:pt>
          <cx:pt idx="7114">0.14396600000000001</cx:pt>
          <cx:pt idx="7115">0.17030000000000001</cx:pt>
          <cx:pt idx="7116">0.17030300000000001</cx:pt>
          <cx:pt idx="7117">0.098526000000000002</cx:pt>
          <cx:pt idx="7118">0.098540000000000003</cx:pt>
          <cx:pt idx="7119">0.10251300000000001</cx:pt>
          <cx:pt idx="7120">0.098411999999999999</cx:pt>
          <cx:pt idx="7121">0.064430000000000001</cx:pt>
          <cx:pt idx="7122">0.102511</cx:pt>
          <cx:pt idx="7123">0.098541000000000004</cx:pt>
          <cx:pt idx="7124">0.13933999999999999</cx:pt>
          <cx:pt idx="7125">0.14892</cx:pt>
          <cx:pt idx="7126">0.098566000000000001</cx:pt>
          <cx:pt idx="7127">0.052916999999999999</cx:pt>
          <cx:pt idx="7128">0.14863199999999999</cx:pt>
          <cx:pt idx="7129">0.064399999999999999</cx:pt>
          <cx:pt idx="7130">0.064407000000000006</cx:pt>
          <cx:pt idx="7131">0.070682999999999996</cx:pt>
          <cx:pt idx="7132">0.098541000000000004</cx:pt>
          <cx:pt idx="7133">0.17030100000000001</cx:pt>
          <cx:pt idx="7134">0.16198599999999999</cx:pt>
          <cx:pt idx="7135">0.26239000000000001</cx:pt>
          <cx:pt idx="7136">0.095689999999999997</cx:pt>
          <cx:pt idx="7137">0.098537</cx:pt>
          <cx:pt idx="7138">0.26536399999999999</cx:pt>
          <cx:pt idx="7139">0.102509</cx:pt>
          <cx:pt idx="7140">0.064411999999999997</cx:pt>
          <cx:pt idx="7141">0.15301999999999999</cx:pt>
          <cx:pt idx="7142">0.15310099999999999</cx:pt>
          <cx:pt idx="7143">0.098543000000000006</cx:pt>
          <cx:pt idx="7144">0.10251</cx:pt>
          <cx:pt idx="7145">0.12124</cx:pt>
          <cx:pt idx="7146">0.16198899999999999</cx:pt>
          <cx:pt idx="7147">0.170293</cx:pt>
          <cx:pt idx="7148">0.25464700000000001</cx:pt>
          <cx:pt idx="7149">0.098545999999999995</cx:pt>
          <cx:pt idx="7150">0.17030000000000001</cx:pt>
          <cx:pt idx="7151">0.17030500000000001</cx:pt>
          <cx:pt idx="7152">0.098409999999999997</cx:pt>
          <cx:pt idx="7153">0.13247600000000001</cx:pt>
          <cx:pt idx="7154">0.070668999999999996</cx:pt>
          <cx:pt idx="7155">0.098451999999999998</cx:pt>
          <cx:pt idx="7156">0.098545999999999995</cx:pt>
          <cx:pt idx="7157">0.098537</cx:pt>
          <cx:pt idx="7158">0.064402000000000001</cx:pt>
          <cx:pt idx="7159">0.170293</cx:pt>
          <cx:pt idx="7160">0.074964000000000003</cx:pt>
          <cx:pt idx="7161">0.070677000000000004</cx:pt>
          <cx:pt idx="7162">0.070675000000000002</cx:pt>
          <cx:pt idx="7163">0.070679000000000006</cx:pt>
          <cx:pt idx="7164">0.098566000000000001</cx:pt>
          <cx:pt idx="7165">0.060221999999999998</cx:pt>
          <cx:pt idx="7166">0.098527000000000003</cx:pt>
          <cx:pt idx="7167">0.17030500000000001</cx:pt>
          <cx:pt idx="7168">0.14396200000000001</cx:pt>
          <cx:pt idx="7169">0.16198899999999999</cx:pt>
          <cx:pt idx="7170">0.17030999999999999</cx:pt>
          <cx:pt idx="7171">0.098546999999999996</cx:pt>
          <cx:pt idx="7172">0.14396800000000001</cx:pt>
          <cx:pt idx="7173">0.16198699999999999</cx:pt>
          <cx:pt idx="7174">0.156309</cx:pt>
          <cx:pt idx="7175">0.064408000000000007</cx:pt>
          <cx:pt idx="7176">0.34953800000000002</cx:pt>
          <cx:pt idx="7177">0.060760000000000002</cx:pt>
          <cx:pt idx="7178">0.128244</cx:pt>
          <cx:pt idx="7179">0.34212700000000001</cx:pt>
          <cx:pt idx="7180">0.098446000000000006</cx:pt>
          <cx:pt idx="7181">0.17031399999999999</cx:pt>
          <cx:pt idx="7182">0.10251399999999999</cx:pt>
          <cx:pt idx="7183">0.070679000000000006</cx:pt>
          <cx:pt idx="7184">0.060706000000000003</cx:pt>
          <cx:pt idx="7185">0.098414000000000001</cx:pt>
          <cx:pt idx="7186">0.17030300000000001</cx:pt>
          <cx:pt idx="7187">0.15310099999999999</cx:pt>
          <cx:pt idx="7188">0.17030200000000001</cx:pt>
          <cx:pt idx="7189">0.102511</cx:pt>
          <cx:pt idx="7190">0.15632199999999999</cx:pt>
          <cx:pt idx="7191">0.098544000000000007</cx:pt>
          <cx:pt idx="7192">0.17030100000000001</cx:pt>
          <cx:pt idx="7193">0.25466699999999998</cx:pt>
          <cx:pt idx="7194">0.070677000000000004</cx:pt>
          <cx:pt idx="7195">0.156305</cx:pt>
          <cx:pt idx="7196">0.15313299999999999</cx:pt>
          <cx:pt idx="7197">0.32501400000000003</cx:pt>
          <cx:pt idx="7198">0.064411999999999997</cx:pt>
          <cx:pt idx="7199">0.117047</cx:pt>
          <cx:pt idx="7200">0.080998000000000001</cx:pt>
          <cx:pt idx="7201">0.098250000000000004</cx:pt>
          <cx:pt idx="7202">0.17030400000000001</cx:pt>
          <cx:pt idx="7203">0.17030400000000001</cx:pt>
          <cx:pt idx="7204">0.15862899999999999</cx:pt>
          <cx:pt idx="7205">0.17022899999999999</cx:pt>
          <cx:pt idx="7206">0.10251399999999999</cx:pt>
          <cx:pt idx="7207">0.102508</cx:pt>
          <cx:pt idx="7208">0.17030200000000001</cx:pt>
          <cx:pt idx="7209">0.16198699999999999</cx:pt>
          <cx:pt idx="7210">0.104309</cx:pt>
          <cx:pt idx="7211">0.35505900000000001</cx:pt>
          <cx:pt idx="7212">0.098410999999999998</cx:pt>
          <cx:pt idx="7213">0.102573</cx:pt>
          <cx:pt idx="7214">0.074997999999999995</cx:pt>
          <cx:pt idx="7215">0.095777000000000001</cx:pt>
          <cx:pt idx="7216">0.060692999999999997</cx:pt>
          <cx:pt idx="7217">0.098542000000000005</cx:pt>
          <cx:pt idx="7218">0.052417999999999999</cx:pt>
          <cx:pt idx="7219">0.060873999999999998</cx:pt>
          <cx:pt idx="7220">0.10254099999999999</cx:pt>
          <cx:pt idx="7221">0.090376999999999999</cx:pt>
          <cx:pt idx="7222">0.28338099999999999</cx:pt>
          <cx:pt idx="7223">0.28113500000000002</cx:pt>
          <cx:pt idx="7224">0.070669999999999997</cx:pt>
          <cx:pt idx="7225">0.23147999999999999</cx:pt>
          <cx:pt idx="7226">0.23148299999999999</cx:pt>
          <cx:pt idx="7227">0.052920000000000002</cx:pt>
          <cx:pt idx="7228">0.17030400000000001</cx:pt>
          <cx:pt idx="7229">0.067472000000000004</cx:pt>
          <cx:pt idx="7230">0.052919000000000001</cx:pt>
          <cx:pt idx="7231">0.14396200000000001</cx:pt>
          <cx:pt idx="7232">0.14396700000000001</cx:pt>
          <cx:pt idx="7233">0.222529</cx:pt>
          <cx:pt idx="7234">0.102517</cx:pt>
          <cx:pt idx="7235">0.10251300000000001</cx:pt>
          <cx:pt idx="7236">0.074954999999999994</cx:pt>
          <cx:pt idx="7237">0.064408000000000007</cx:pt>
          <cx:pt idx="7238">0.17030500000000001</cx:pt>
          <cx:pt idx="7239">0.17030100000000001</cx:pt>
          <cx:pt idx="7240">0.063919000000000004</cx:pt>
          <cx:pt idx="7241">0.102511</cx:pt>
          <cx:pt idx="7242">0.10251</cx:pt>
          <cx:pt idx="7243">0.098532999999999996</cx:pt>
          <cx:pt idx="7244">0.064382999999999996</cx:pt>
          <cx:pt idx="7245">0.098448999999999995</cx:pt>
          <cx:pt idx="7246">0.098543000000000006</cx:pt>
          <cx:pt idx="7247">0.17029900000000001</cx:pt>
          <cx:pt idx="7248">0.17030500000000001</cx:pt>
          <cx:pt idx="7249">0.29767399999999999</cx:pt>
          <cx:pt idx="7250">0.098487000000000005</cx:pt>
          <cx:pt idx="7251">0.081001000000000004</cx:pt>
          <cx:pt idx="7252">0.052908999999999998</cx:pt>
          <cx:pt idx="7253">0.060319999999999999</cx:pt>
          <cx:pt idx="7254">0.060321</cx:pt>
          <cx:pt idx="7255">0.13968700000000001</cx:pt>
          <cx:pt idx="7256">0.098526000000000002</cx:pt>
          <cx:pt idx="7257">0.15310199999999999</cx:pt>
          <cx:pt idx="7258">0.13966799999999999</cx:pt>
          <cx:pt idx="7259">0.102516</cx:pt>
          <cx:pt idx="7260">0.098559999999999995</cx:pt>
          <cx:pt idx="7261">0.10251399999999999</cx:pt>
          <cx:pt idx="7262">0.064153000000000002</cx:pt>
          <cx:pt idx="7263">0.16198599999999999</cx:pt>
          <cx:pt idx="7264">0.063953999999999997</cx:pt>
          <cx:pt idx="7265">0.090122999999999995</cx:pt>
          <cx:pt idx="7266">0.070680000000000007</cx:pt>
          <cx:pt idx="7267">0.37792500000000001</cx:pt>
          <cx:pt idx="7268">0.10251</cx:pt>
          <cx:pt idx="7269">0.095554</cx:pt>
          <cx:pt idx="7270">0.098540000000000003</cx:pt>
          <cx:pt idx="7271">0.27345700000000001</cx:pt>
          <cx:pt idx="7272">0.102517</cx:pt>
          <cx:pt idx="7273">0.16198899999999999</cx:pt>
          <cx:pt idx="7274">0.20222300000000001</cx:pt>
          <cx:pt idx="7275">0.098562999999999998</cx:pt>
          <cx:pt idx="7276">0.098545999999999995</cx:pt>
          <cx:pt idx="7277">0.098546999999999996</cx:pt>
          <cx:pt idx="7278">0.064323000000000005</cx:pt>
          <cx:pt idx="7279">0.064323000000000005</cx:pt>
          <cx:pt idx="7280">0.098543000000000006</cx:pt>
          <cx:pt idx="7281">0.17030400000000001</cx:pt>
          <cx:pt idx="7282">0.10251399999999999</cx:pt>
          <cx:pt idx="7283">0.070681999999999995</cx:pt>
          <cx:pt idx="7284">0.17214699999999999</cx:pt>
          <cx:pt idx="7285">0.067472000000000004</cx:pt>
          <cx:pt idx="7286">0.15310199999999999</cx:pt>
          <cx:pt idx="7287">0.102509</cx:pt>
          <cx:pt idx="7288">0.098559999999999995</cx:pt>
          <cx:pt idx="7289">0.070671999999999999</cx:pt>
          <cx:pt idx="7290">0.10251399999999999</cx:pt>
          <cx:pt idx="7291">0.074961</cx:pt>
          <cx:pt idx="7292">0.098526000000000002</cx:pt>
          <cx:pt idx="7293">0.064383999999999997</cx:pt>
          <cx:pt idx="7294">0.156309</cx:pt>
          <cx:pt idx="7295">0.17030100000000001</cx:pt>
          <cx:pt idx="7296">0.102515</cx:pt>
          <cx:pt idx="7297">0.070680999999999994</cx:pt>
          <cx:pt idx="7298">0.098451999999999998</cx:pt>
          <cx:pt idx="7299">0.098544999999999994</cx:pt>
          <cx:pt idx="7300">0.064380999999999994</cx:pt>
          <cx:pt idx="7301">0.10251200000000001</cx:pt>
          <cx:pt idx="7302">0.16198899999999999</cx:pt>
          <cx:pt idx="7303">0.142426</cx:pt>
          <cx:pt idx="7304">0.090533000000000002</cx:pt>
          <cx:pt idx="7305">0.31521399999999999</cx:pt>
          <cx:pt idx="7306">0.17030300000000001</cx:pt>
          <cx:pt idx="7307">0.34212599999999999</cx:pt>
          <cx:pt idx="7308">0.34212599999999999</cx:pt>
          <cx:pt idx="7309">0.064210000000000003</cx:pt>
          <cx:pt idx="7310">0.098545999999999995</cx:pt>
          <cx:pt idx="7311">0.070680999999999994</cx:pt>
          <cx:pt idx="7312">0.102517</cx:pt>
          <cx:pt idx="7313">0.17030200000000001</cx:pt>
          <cx:pt idx="7314">0.098488999999999993</cx:pt>
          <cx:pt idx="7315">0.064408999999999994</cx:pt>
          <cx:pt idx="7316">0.070669999999999997</cx:pt>
          <cx:pt idx="7317">0.102515</cx:pt>
          <cx:pt idx="7318">0.064408000000000007</cx:pt>
          <cx:pt idx="7319">0.17030000000000001</cx:pt>
          <cx:pt idx="7320">0.17031399999999999</cx:pt>
          <cx:pt idx="7321">0.098538000000000001</cx:pt>
          <cx:pt idx="7322">0.098544000000000007</cx:pt>
          <cx:pt idx="7323">0.052735999999999998</cx:pt>
          <cx:pt idx="7324">0.098545999999999995</cx:pt>
          <cx:pt idx="7325">0.17030400000000001</cx:pt>
          <cx:pt idx="7326">0.064403000000000002</cx:pt>
          <cx:pt idx="7327">0.098544999999999994</cx:pt>
          <cx:pt idx="7328">0.16198599999999999</cx:pt>
          <cx:pt idx="7329">0.098544000000000007</cx:pt>
          <cx:pt idx="7330">0.102509</cx:pt>
          <cx:pt idx="7331">0.098527000000000003</cx:pt>
          <cx:pt idx="7332">0.074956999999999996</cx:pt>
          <cx:pt idx="7333">0.17030400000000001</cx:pt>
          <cx:pt idx="7334">0.064415</cx:pt>
          <cx:pt idx="7335">0.17029900000000001</cx:pt>
          <cx:pt idx="7336">0.170293</cx:pt>
          <cx:pt idx="7337">0.15862599999999999</cx:pt>
          <cx:pt idx="7338">0.070673</cx:pt>
          <cx:pt idx="7339">0.170186</cx:pt>
          <cx:pt idx="7340">0.10251200000000001</cx:pt>
          <cx:pt idx="7341">0.10251200000000001</cx:pt>
          <cx:pt idx="7342">0.081190999999999999</cx:pt>
          <cx:pt idx="7343">0.098543000000000006</cx:pt>
          <cx:pt idx="7344">0.052905000000000001</cx:pt>
          <cx:pt idx="7345">0.16198699999999999</cx:pt>
          <cx:pt idx="7346">0.34867100000000001</cx:pt>
          <cx:pt idx="7347">0.16198599999999999</cx:pt>
          <cx:pt idx="7348">0.10251300000000001</cx:pt>
          <cx:pt idx="7349">0.098544999999999994</cx:pt>
          <cx:pt idx="7350">0.10251300000000001</cx:pt>
          <cx:pt idx="7351">0.102517</cx:pt>
          <cx:pt idx="7352">0.098546999999999996</cx:pt>
          <cx:pt idx="7353">0.098544000000000007</cx:pt>
          <cx:pt idx="7354">0.098376000000000005</cx:pt>
          <cx:pt idx="7355">0.098542000000000005</cx:pt>
          <cx:pt idx="7356">0.052907999999999997</cx:pt>
          <cx:pt idx="7357">0.16198399999999999</cx:pt>
          <cx:pt idx="7358">0.052911</cx:pt>
          <cx:pt idx="7359">0.132408</cx:pt>
          <cx:pt idx="7360">0.102516</cx:pt>
          <cx:pt idx="7361">0.16200200000000001</cx:pt>
          <cx:pt idx="7362">0.17032600000000001</cx:pt>
          <cx:pt idx="7363">0.064405000000000004</cx:pt>
          <cx:pt idx="7364">0.102517</cx:pt>
          <cx:pt idx="7365">0.080990000000000006</cx:pt>
          <cx:pt idx="7366">0.098539000000000002</cx:pt>
          <cx:pt idx="7367">0.098527000000000003</cx:pt>
          <cx:pt idx="7368">0.65190899999999996</cx:pt>
          <cx:pt idx="7369">0.098545999999999995</cx:pt>
          <cx:pt idx="7370">0.067474000000000006</cx:pt>
          <cx:pt idx="7371">0.098344000000000001</cx:pt>
          <cx:pt idx="7372">0.064403000000000002</cx:pt>
          <cx:pt idx="7373">0.30074099999999998</cx:pt>
          <cx:pt idx="7374">0.156304</cx:pt>
          <cx:pt idx="7375">0.064403000000000002</cx:pt>
          <cx:pt idx="7376">0.17030400000000001</cx:pt>
          <cx:pt idx="7377">0.17030300000000001</cx:pt>
          <cx:pt idx="7378">0.16198799999999999</cx:pt>
          <cx:pt idx="7379">0.098170999999999994</cx:pt>
          <cx:pt idx="7380">0.098544999999999994</cx:pt>
          <cx:pt idx="7381">0.070676000000000003</cx:pt>
          <cx:pt idx="7382">0.16200100000000001</cx:pt>
          <cx:pt idx="7383">0.240839</cx:pt>
          <cx:pt idx="7384">0.14396800000000001</cx:pt>
          <cx:pt idx="7385">0.14396400000000001</cx:pt>
          <cx:pt idx="7386">0.084598000000000007</cx:pt>
          <cx:pt idx="7387">0.16198699999999999</cx:pt>
          <cx:pt idx="7388">0.098488000000000006</cx:pt>
          <cx:pt idx="7389">0.098545999999999995</cx:pt>
          <cx:pt idx="7390">0.104449</cx:pt>
          <cx:pt idx="7391">0.14242199999999999</cx:pt>
          <cx:pt idx="7392">0.16198799999999999</cx:pt>
          <cx:pt idx="7393">0.098541000000000004</cx:pt>
          <cx:pt idx="7394">0.20902499999999999</cx:pt>
          <cx:pt idx="7395">0.095680000000000001</cx:pt>
          <cx:pt idx="7396">0.15951199999999999</cx:pt>
          <cx:pt idx="7397">0.10251300000000001</cx:pt>
          <cx:pt idx="7398">0.074959999999999999</cx:pt>
          <cx:pt idx="7399">0.070674000000000001</cx:pt>
          <cx:pt idx="7400">0.064396999999999996</cx:pt>
          <cx:pt idx="7401">0.067471000000000003</cx:pt>
          <cx:pt idx="7402">0.17031199999999999</cx:pt>
          <cx:pt idx="7403">0.102517</cx:pt>
          <cx:pt idx="7404">0.098545999999999995</cx:pt>
          <cx:pt idx="7405">0.142426</cx:pt>
          <cx:pt idx="7406">0.072132000000000002</cx:pt>
          <cx:pt idx="7407">0.064413999999999999</cx:pt>
          <cx:pt idx="7408">0.14396600000000001</cx:pt>
          <cx:pt idx="7409">0.17030400000000001</cx:pt>
          <cx:pt idx="7410">0.102516</cx:pt>
          <cx:pt idx="7411">0.19084799999999999</cx:pt>
          <cx:pt idx="7412">0.064405000000000004</cx:pt>
          <cx:pt idx="7413">0.219751</cx:pt>
          <cx:pt idx="7414">0.17031299999999999</cx:pt>
          <cx:pt idx="7415">0.15309800000000001</cx:pt>
          <cx:pt idx="7416">0.102516</cx:pt>
          <cx:pt idx="7417">0.098546999999999996</cx:pt>
          <cx:pt idx="7418">0.064409999999999995</cx:pt>
          <cx:pt idx="7419">0.098526000000000002</cx:pt>
          <cx:pt idx="7420">0.098527000000000003</cx:pt>
          <cx:pt idx="7421">0.26121499999999997</cx:pt>
          <cx:pt idx="7422">0.052913000000000002</cx:pt>
          <cx:pt idx="7423">0.052882999999999999</cx:pt>
          <cx:pt idx="7424">0.19945299999999999</cx:pt>
          <cx:pt idx="7425">0.060368999999999999</cx:pt>
          <cx:pt idx="7426">0.064399999999999999</cx:pt>
          <cx:pt idx="7427">0.060284999999999998</cx:pt>
          <cx:pt idx="7428">0.052128000000000001</cx:pt>
          <cx:pt idx="7429">0.061114000000000002</cx:pt>
          <cx:pt idx="7430">0.14930599999999999</cx:pt>
          <cx:pt idx="7431">0.14396800000000001</cx:pt>
          <cx:pt idx="7432">0.10251</cx:pt>
          <cx:pt idx="7433">0.17199700000000001</cx:pt>
          <cx:pt idx="7434">0.17199700000000001</cx:pt>
          <cx:pt idx="7435">0.17200199999999999</cx:pt>
          <cx:pt idx="7436">0.17200099999999999</cx:pt>
          <cx:pt idx="7437">0.17030200000000001</cx:pt>
          <cx:pt idx="7438">0.052906000000000002</cx:pt>
          <cx:pt idx="7439">0.159743</cx:pt>
          <cx:pt idx="7440">0.052943999999999998</cx:pt>
          <cx:pt idx="7441">0.060699999999999997</cx:pt>
          <cx:pt idx="7442">0.17030100000000001</cx:pt>
          <cx:pt idx="7443">0.098544000000000007</cx:pt>
          <cx:pt idx="7444">0.17030300000000001</cx:pt>
          <cx:pt idx="7445">0.060304999999999997</cx:pt>
          <cx:pt idx="7446">0.052900000000000003</cx:pt>
          <cx:pt idx="7447">0.060393000000000002</cx:pt>
          <cx:pt idx="7448">0.052956999999999997</cx:pt>
          <cx:pt idx="7449">0.052905000000000001</cx:pt>
          <cx:pt idx="7450">0.098100000000000007</cx:pt>
          <cx:pt idx="7451">0.14863299999999999</cx:pt>
          <cx:pt idx="7452">0.16198799999999999</cx:pt>
          <cx:pt idx="7453">0.070679000000000006</cx:pt>
          <cx:pt idx="7454">0.22253100000000001</cx:pt>
          <cx:pt idx="7455">0.151425</cx:pt>
          <cx:pt idx="7456">0.16198899999999999</cx:pt>
          <cx:pt idx="7457">0.098540000000000003</cx:pt>
          <cx:pt idx="7458">0.48538700000000001</cx:pt>
          <cx:pt idx="7459">0.157669</cx:pt>
          <cx:pt idx="7460">0.064411999999999997</cx:pt>
          <cx:pt idx="7461">0.064404000000000003</cx:pt>
          <cx:pt idx="7462">0.375193</cx:pt>
          <cx:pt idx="7463">0.17030400000000001</cx:pt>
          <cx:pt idx="7464">0.098546999999999996</cx:pt>
          <cx:pt idx="7465">0.098544999999999994</cx:pt>
          <cx:pt idx="7466">0.26534400000000002</cx:pt>
          <cx:pt idx="7467">0.098450999999999997</cx:pt>
          <cx:pt idx="7468">0.102511</cx:pt>
          <cx:pt idx="7469">0.098543000000000006</cx:pt>
          <cx:pt idx="7470">0.17030100000000001</cx:pt>
          <cx:pt idx="7471">0.34212700000000001</cx:pt>
          <cx:pt idx="7472">0.064394999999999994</cx:pt>
          <cx:pt idx="7473">0.13934199999999999</cx:pt>
          <cx:pt idx="7474">0.095544000000000004</cx:pt>
          <cx:pt idx="7475">0.090373999999999996</cx:pt>
          <cx:pt idx="7476">0.102537</cx:pt>
          <cx:pt idx="7477">0.052909999999999999</cx:pt>
          <cx:pt idx="7478">0.095552999999999999</cx:pt>
          <cx:pt idx="7479">0.151425</cx:pt>
          <cx:pt idx="7480">0.16198699999999999</cx:pt>
          <cx:pt idx="7481">0.16198899999999999</cx:pt>
          <cx:pt idx="7482">0.074949000000000002</cx:pt>
          <cx:pt idx="7483">0.102517</cx:pt>
          <cx:pt idx="7484">0.27381800000000001</cx:pt>
          <cx:pt idx="7485">0.098375000000000004</cx:pt>
          <cx:pt idx="7486">0.052906000000000002</cx:pt>
          <cx:pt idx="7487">0.102516</cx:pt>
          <cx:pt idx="7488">0.102516</cx:pt>
          <cx:pt idx="7489">0.070674000000000001</cx:pt>
          <cx:pt idx="7490">0.098542000000000005</cx:pt>
          <cx:pt idx="7491">0.098447999999999994</cx:pt>
          <cx:pt idx="7492">0.098546999999999996</cx:pt>
          <cx:pt idx="7493">0.098545999999999995</cx:pt>
          <cx:pt idx="7494">0.098546999999999996</cx:pt>
          <cx:pt idx="7495">0.102517</cx:pt>
          <cx:pt idx="7496">0.102517</cx:pt>
          <cx:pt idx="7497">0.102515</cx:pt>
          <cx:pt idx="7498">0.098541000000000004</cx:pt>
          <cx:pt idx="7499">0.098526000000000002</cx:pt>
          <cx:pt idx="7500">0.17024900000000001</cx:pt>
          <cx:pt idx="7501">0.17030000000000001</cx:pt>
          <cx:pt idx="7502">0.098545999999999995</cx:pt>
          <cx:pt idx="7503">0.67056899999999997</cx:pt>
          <cx:pt idx="7504">0.070678000000000005</cx:pt>
          <cx:pt idx="7505">0.052673999999999999</cx:pt>
          <cx:pt idx="7506">0.098486000000000004</cx:pt>
          <cx:pt idx="7507">0.098449999999999996</cx:pt>
          <cx:pt idx="7508">0.17030400000000001</cx:pt>
          <cx:pt idx="7509">0.43089699999999997</cx:pt>
          <cx:pt idx="7510">0.064402000000000001</cx:pt>
          <cx:pt idx="7511">0.098539000000000002</cx:pt>
          <cx:pt idx="7512">0.102516</cx:pt>
          <cx:pt idx="7513">0.060717</cx:pt>
          <cx:pt idx="7514">0.080987000000000003</cx:pt>
          <cx:pt idx="7515">0.17030100000000001</cx:pt>
          <cx:pt idx="7516">0.10251399999999999</cx:pt>
          <cx:pt idx="7517">0.064431000000000002</cx:pt>
          <cx:pt idx="7518">0.17030400000000001</cx:pt>
          <cx:pt idx="7519">0.108977</cx:pt>
          <cx:pt idx="7520">0.17030400000000001</cx:pt>
          <cx:pt idx="7521">0.074962000000000001</cx:pt>
          <cx:pt idx="7522">0.060305999999999998</cx:pt>
          <cx:pt idx="7523">0.098543000000000006</cx:pt>
          <cx:pt idx="7524">0.098546999999999996</cx:pt>
          <cx:pt idx="7525">0.067475999999999994</cx:pt>
          <cx:pt idx="7526">0.102516</cx:pt>
          <cx:pt idx="7527">0.102515</cx:pt>
          <cx:pt idx="7528">0.064149999999999999</cx:pt>
          <cx:pt idx="7529">0.098026000000000002</cx:pt>
          <cx:pt idx="7530">0.095643000000000006</cx:pt>
          <cx:pt idx="7531">0.052908999999999998</cx:pt>
          <cx:pt idx="7532">0.15975500000000001</cx:pt>
          <cx:pt idx="7533">0.102516</cx:pt>
          <cx:pt idx="7534">0.075109999999999996</cx:pt>
          <cx:pt idx="7535">0.16198699999999999</cx:pt>
          <cx:pt idx="7536">0.064405000000000004</cx:pt>
          <cx:pt idx="7537">0.10251399999999999</cx:pt>
          <cx:pt idx="7538">0.233982</cx:pt>
          <cx:pt idx="7539">0.10309500000000001</cx:pt>
          <cx:pt idx="7540">0.060691000000000002</cx:pt>
          <cx:pt idx="7541">0.157833</cx:pt>
          <cx:pt idx="7542">0.17030000000000001</cx:pt>
          <cx:pt idx="7543">0.14863499999999999</cx:pt>
          <cx:pt idx="7544">0.067712999999999995</cx:pt>
          <cx:pt idx="7545">0.070679000000000006</cx:pt>
          <cx:pt idx="7546">0.17027</cx:pt>
          <cx:pt idx="7547">0.098538000000000001</cx:pt>
          <cx:pt idx="7548">0.081223000000000004</cx:pt>
          <cx:pt idx="7549">0.69498899999999997</cx:pt>
          <cx:pt idx="7550">0.43370399999999998</cx:pt>
          <cx:pt idx="7551">0.433701</cx:pt>
          <cx:pt idx="7552">0.156306</cx:pt>
          <cx:pt idx="7553">0.102516</cx:pt>
          <cx:pt idx="7554">0.070677000000000004</cx:pt>
          <cx:pt idx="7555">0.060697000000000001</cx:pt>
          <cx:pt idx="7556">0.060299999999999999</cx:pt>
          <cx:pt idx="7557">0.067474000000000006</cx:pt>
          <cx:pt idx="7558">0.052902999999999999</cx:pt>
          <cx:pt idx="7559">0.189278</cx:pt>
          <cx:pt idx="7560">0.13933999999999999</cx:pt>
          <cx:pt idx="7561">0.070674000000000001</cx:pt>
          <cx:pt idx="7562">0.098544999999999994</cx:pt>
          <cx:pt idx="7563">0.19709499999999999</cx:pt>
          <cx:pt idx="7564">0.052544</cx:pt>
          <cx:pt idx="7565">0.051804999999999997</cx:pt>
          <cx:pt idx="7566">0.051927000000000001</cx:pt>
          <cx:pt idx="7567">0.098410999999999998</cx:pt>
          <cx:pt idx="7568">0.074954999999999994</cx:pt>
          <cx:pt idx="7569">0.098486000000000004</cx:pt>
          <cx:pt idx="7570">0.098334000000000005</cx:pt>
          <cx:pt idx="7571">0.064409999999999995</cx:pt>
          <cx:pt idx="7572">0.17030300000000001</cx:pt>
          <cx:pt idx="7573">0.15310499999999999</cx:pt>
          <cx:pt idx="7574">0.064410999999999996</cx:pt>
          <cx:pt idx="7575">0.052909999999999999</cx:pt>
          <cx:pt idx="7576">0.064052999999999999</cx:pt>
          <cx:pt idx="7577">0.098537</cx:pt>
          <cx:pt idx="7578">0.098341999999999999</cx:pt>
          <cx:pt idx="7579">0.102511</cx:pt>
          <cx:pt idx="7580">0.098541000000000004</cx:pt>
          <cx:pt idx="7581">0.064415</cx:pt>
          <cx:pt idx="7582">0.18237900000000001</cx:pt>
          <cx:pt idx="7583">0.37676799999999999</cx:pt>
          <cx:pt idx="7584">0.098279000000000005</cx:pt>
          <cx:pt idx="7585">0.17030300000000001</cx:pt>
          <cx:pt idx="7586">0.098545999999999995</cx:pt>
          <cx:pt idx="7587">0.098558000000000007</cx:pt>
          <cx:pt idx="7588">0.15310299999999999</cx:pt>
          <cx:pt idx="7589">0.090274999999999994</cx:pt>
          <cx:pt idx="7590">0.098486000000000004</cx:pt>
          <cx:pt idx="7591">0.098527000000000003</cx:pt>
          <cx:pt idx="7592">0.102515</cx:pt>
          <cx:pt idx="7593">0.17030400000000001</cx:pt>
          <cx:pt idx="7594">0.16198499999999999</cx:pt>
          <cx:pt idx="7595">0.345667</cx:pt>
          <cx:pt idx="7596">0.102515</cx:pt>
          <cx:pt idx="7597">0.098543000000000006</cx:pt>
          <cx:pt idx="7598">0.32116299999999998</cx:pt>
          <cx:pt idx="7599">0.102517</cx:pt>
          <cx:pt idx="7600">0.153118</cx:pt>
          <cx:pt idx="7601">0.070680999999999994</cx:pt>
          <cx:pt idx="7602">0.14396500000000001</cx:pt>
          <cx:pt idx="7603">0.102537</cx:pt>
          <cx:pt idx="7604">0.098545999999999995</cx:pt>
          <cx:pt idx="7605">0.074959999999999999</cx:pt>
          <cx:pt idx="7606">0.17020399999999999</cx:pt>
          <cx:pt idx="7607">0.12854399999999999</cx:pt>
          <cx:pt idx="7608">0.13933999999999999</cx:pt>
          <cx:pt idx="7609">0.067474000000000006</cx:pt>
          <cx:pt idx="7610">0.098544000000000007</cx:pt>
          <cx:pt idx="7611">0.16198699999999999</cx:pt>
          <cx:pt idx="7612">0.097953999999999999</cx:pt>
          <cx:pt idx="7613">0.098546999999999996</cx:pt>
          <cx:pt idx="7614">0.098544000000000007</cx:pt>
          <cx:pt idx="7615">0.070681999999999995</cx:pt>
          <cx:pt idx="7616">0.34867100000000001</cx:pt>
          <cx:pt idx="7617">0.15306900000000001</cx:pt>
          <cx:pt idx="7618">0.108906</cx:pt>
          <cx:pt idx="7619">0.28951100000000002</cx:pt>
          <cx:pt idx="7620">0.052908999999999998</cx:pt>
          <cx:pt idx="7621">0.052904</cx:pt>
          <cx:pt idx="7622">0.13933400000000001</cx:pt>
          <cx:pt idx="7623">0.14396900000000001</cx:pt>
          <cx:pt idx="7624">0.16198799999999999</cx:pt>
          <cx:pt idx="7625">0.14396700000000001</cx:pt>
          <cx:pt idx="7626">0.14396800000000001</cx:pt>
          <cx:pt idx="7627">0.174457</cx:pt>
          <cx:pt idx="7628">0.098544000000000007</cx:pt>
          <cx:pt idx="7629">0.14396800000000001</cx:pt>
          <cx:pt idx="7630">0.098544999999999994</cx:pt>
          <cx:pt idx="7631">0.15310299999999999</cx:pt>
          <cx:pt idx="7632">0.080998000000000001</cx:pt>
          <cx:pt idx="7633">0.12853899999999999</cx:pt>
          <cx:pt idx="7634">0.170316</cx:pt>
          <cx:pt idx="7635">0.13933999999999999</cx:pt>
          <cx:pt idx="7636">0.54364199999999996</cx:pt>
          <cx:pt idx="7637">0.10406899999999999</cx:pt>
          <cx:pt idx="7638">0.060694999999999999</cx:pt>
          <cx:pt idx="7639">0.067892999999999995</cx:pt>
          <cx:pt idx="7640">0.098539000000000002</cx:pt>
          <cx:pt idx="7641">0.17030200000000001</cx:pt>
          <cx:pt idx="7642">0.098540000000000003</cx:pt>
          <cx:pt idx="7643">0.104009</cx:pt>
          <cx:pt idx="7644">0.102515</cx:pt>
          <cx:pt idx="7645">0.098488000000000006</cx:pt>
          <cx:pt idx="7646">0.16198699999999999</cx:pt>
          <cx:pt idx="7647">0.10251</cx:pt>
          <cx:pt idx="7648">0.098566000000000001</cx:pt>
          <cx:pt idx="7649">0.052479999999999999</cx:pt>
          <cx:pt idx="7650">0.064399999999999999</cx:pt>
          <cx:pt idx="7651">0.098540000000000003</cx:pt>
          <cx:pt idx="7652">0.060692000000000003</cx:pt>
          <cx:pt idx="7653">0.098410999999999998</cx:pt>
          <cx:pt idx="7654">0.102515</cx:pt>
          <cx:pt idx="7655">0.172009</cx:pt>
          <cx:pt idx="7656">0.14327899999999999</cx:pt>
          <cx:pt idx="7657">0.064445000000000002</cx:pt>
          <cx:pt idx="7658">0.060761000000000003</cx:pt>
          <cx:pt idx="7659">0.16198399999999999</cx:pt>
          <cx:pt idx="7660">0.22805700000000001</cx:pt>
          <cx:pt idx="7661">0.173652</cx:pt>
          <cx:pt idx="7662">0.098545999999999995</cx:pt>
          <cx:pt idx="7663">0.060691000000000002</cx:pt>
          <cx:pt idx="7664">0.170293</cx:pt>
          <cx:pt idx="7665">0.098527000000000003</cx:pt>
          <cx:pt idx="7666">0.14863299999999999</cx:pt>
          <cx:pt idx="7667">0.102515</cx:pt>
          <cx:pt idx="7668">0.17031499999999999</cx:pt>
          <cx:pt idx="7669">0.074966000000000005</cx:pt>
          <cx:pt idx="7670">0.173705</cx:pt>
          <cx:pt idx="7671">0.064325999999999994</cx:pt>
          <cx:pt idx="7672">0.074948000000000001</cx:pt>
          <cx:pt idx="7673">0.10251399999999999</cx:pt>
          <cx:pt idx="7674">0.16198799999999999</cx:pt>
          <cx:pt idx="7675">0.102517</cx:pt>
          <cx:pt idx="7676">0.17143800000000001</cx:pt>
          <cx:pt idx="7677">0.151425</cx:pt>
          <cx:pt idx="7678">0.165711</cx:pt>
          <cx:pt idx="7679">0.098448999999999995</cx:pt>
          <cx:pt idx="7680">0.34554099999999999</cx:pt>
          <cx:pt idx="7681">0.17030100000000001</cx:pt>
          <cx:pt idx="7682">0.102517</cx:pt>
          <cx:pt idx="7683">0.064402000000000001</cx:pt>
          <cx:pt idx="7684">0.098545999999999995</cx:pt>
          <cx:pt idx="7685">0.17030400000000001</cx:pt>
          <cx:pt idx="7686">0.142425</cx:pt>
          <cx:pt idx="7687">0.14863100000000001</cx:pt>
          <cx:pt idx="7688">0.142427</cx:pt>
          <cx:pt idx="7689">0.153115</cx:pt>
          <cx:pt idx="7690">0.098566000000000001</cx:pt>
          <cx:pt idx="7691">0.151424</cx:pt>
          <cx:pt idx="7692">0.15310499999999999</cx:pt>
          <cx:pt idx="7693">0.35105999999999998</cx:pt>
          <cx:pt idx="7694">0.26358999999999999</cx:pt>
          <cx:pt idx="7695">0.17027</cx:pt>
          <cx:pt idx="7696">0.156307</cx:pt>
          <cx:pt idx="7697">0.098487000000000005</cx:pt>
          <cx:pt idx="7698">0.16198899999999999</cx:pt>
          <cx:pt idx="7699">0.090565000000000007</cx:pt>
          <cx:pt idx="7700">0.098558999999999994</cx:pt>
          <cx:pt idx="7701">0.098526000000000002</cx:pt>
          <cx:pt idx="7702">0.17030300000000001</cx:pt>
          <cx:pt idx="7703">0.16198599999999999</cx:pt>
          <cx:pt idx="7704">0.14396700000000001</cx:pt>
          <cx:pt idx="7705">0.16198599999999999</cx:pt>
          <cx:pt idx="7706">0.170316</cx:pt>
          <cx:pt idx="7707">0.098542000000000005</cx:pt>
          <cx:pt idx="7708">0.16198399999999999</cx:pt>
          <cx:pt idx="7709">0.170316</cx:pt>
          <cx:pt idx="7710">0.090310000000000001</cx:pt>
          <cx:pt idx="7711">0.109027</cx:pt>
          <cx:pt idx="7712">0.104301</cx:pt>
          <cx:pt idx="7713">0.098526000000000002</cx:pt>
          <cx:pt idx="7714">0.070678000000000005</cx:pt>
          <cx:pt idx="7715">0.15641099999999999</cx:pt>
          <cx:pt idx="7716">0.17030200000000001</cx:pt>
          <cx:pt idx="7717">0.173705</cx:pt>
          <cx:pt idx="7718">0.10380499999999999</cx:pt>
          <cx:pt idx="7719">0.241173</cx:pt>
          <cx:pt idx="7720">0.148648</cx:pt>
          <cx:pt idx="7721">0.098486000000000004</cx:pt>
          <cx:pt idx="7722">0.17030000000000001</cx:pt>
          <cx:pt idx="7723">0.060699000000000003</cx:pt>
          <cx:pt idx="7724">0.102519</cx:pt>
          <cx:pt idx="7725">0.14930199999999999</cx:pt>
          <cx:pt idx="7726">0.143292</cx:pt>
          <cx:pt idx="7727">0.15310199999999999</cx:pt>
          <cx:pt idx="7728">0.098543000000000006</cx:pt>
          <cx:pt idx="7729">0.070675000000000002</cx:pt>
          <cx:pt idx="7730">0.052916999999999999</cx:pt>
          <cx:pt idx="7731">0.19789000000000001</cx:pt>
          <cx:pt idx="7732">0.098544000000000007</cx:pt>
          <cx:pt idx="7733">0.098546999999999996</cx:pt>
          <cx:pt idx="7734">0.17030200000000001</cx:pt>
          <cx:pt idx="7735">0.14930299999999999</cx:pt>
          <cx:pt idx="7736">0.24713399999999999</cx:pt>
          <cx:pt idx="7737">0.433583</cx:pt>
          <cx:pt idx="7738">0.43358200000000002</cx:pt>
          <cx:pt idx="7739">0.43358400000000002</cx:pt>
          <cx:pt idx="7740">0.43358400000000002</cx:pt>
          <cx:pt idx="7741">0.43358400000000002</cx:pt>
          <cx:pt idx="7742">0.10251200000000001</cx:pt>
          <cx:pt idx="7743">0.10251399999999999</cx:pt>
          <cx:pt idx="7744">0.070679000000000006</cx:pt>
          <cx:pt idx="7745">0.070679000000000006</cx:pt>
          <cx:pt idx="7746">0.10251399999999999</cx:pt>
          <cx:pt idx="7747">0.070680000000000007</cx:pt>
          <cx:pt idx="7748">0.070678000000000005</cx:pt>
          <cx:pt idx="7749">0.17030600000000001</cx:pt>
          <cx:pt idx="7750">0.17030200000000001</cx:pt>
          <cx:pt idx="7751">0.294767</cx:pt>
          <cx:pt idx="7752">0.25266</cx:pt>
          <cx:pt idx="7753">0.098543000000000006</cx:pt>
          <cx:pt idx="7754">0.063730999999999996</cx:pt>
          <cx:pt idx="7755">0.102516</cx:pt>
          <cx:pt idx="7756">0.15862699999999999</cx:pt>
          <cx:pt idx="7757">0.060287</cx:pt>
          <cx:pt idx="7758">0.098544000000000007</cx:pt>
          <cx:pt idx="7759">0.17030400000000001</cx:pt>
          <cx:pt idx="7760">0.17030400000000001</cx:pt>
          <cx:pt idx="7761">0.097950999999999996</cx:pt>
          <cx:pt idx="7762">0.16198799999999999</cx:pt>
          <cx:pt idx="7763">0.070678000000000005</cx:pt>
          <cx:pt idx="7764">0.060310000000000002</cx:pt>
          <cx:pt idx="7765">0.152807</cx:pt>
          <cx:pt idx="7766">0.16198799999999999</cx:pt>
          <cx:pt idx="7767">0.14396200000000001</cx:pt>
          <cx:pt idx="7768">0.15310099999999999</cx:pt>
          <cx:pt idx="7769">0.052914999999999997</cx:pt>
          <cx:pt idx="7770">0.060699999999999997</cx:pt>
          <cx:pt idx="7771">0.16295999999999999</cx:pt>
          <cx:pt idx="7772">0.102515</cx:pt>
          <cx:pt idx="7773">0.060699999999999997</cx:pt>
          <cx:pt idx="7774">0.098448999999999995</cx:pt>
          <cx:pt idx="7775">0.28979100000000002</cx:pt>
          <cx:pt idx="7776">0.060694999999999999</cx:pt>
          <cx:pt idx="7777">0.070680000000000007</cx:pt>
          <cx:pt idx="7778">0.102524</cx:pt>
          <cx:pt idx="7779">0.098447999999999994</cx:pt>
          <cx:pt idx="7780">0.25262699999999999</cx:pt>
          <cx:pt idx="7781">0.15862899999999999</cx:pt>
          <cx:pt idx="7782">0.17030300000000001</cx:pt>
          <cx:pt idx="7783">0.34431699999999998</cx:pt>
          <cx:pt idx="7784">0.098450999999999997</cx:pt>
          <cx:pt idx="7785">0.098527000000000003</cx:pt>
          <cx:pt idx="7786">0.10251300000000001</cx:pt>
          <cx:pt idx="7787">0.10251399999999999</cx:pt>
          <cx:pt idx="7788">0.070681999999999995</cx:pt>
          <cx:pt idx="7789">0.121256</cx:pt>
          <cx:pt idx="7790">0.070680000000000007</cx:pt>
          <cx:pt idx="7791">0.10251399999999999</cx:pt>
          <cx:pt idx="7792">0.197903</cx:pt>
          <cx:pt idx="7793">0.18892400000000001</cx:pt>
          <cx:pt idx="7794">0.16198399999999999</cx:pt>
          <cx:pt idx="7795">0.067614999999999995</cx:pt>
          <cx:pt idx="7796">0.16198899999999999</cx:pt>
          <cx:pt idx="7797">0.067484000000000002</cx:pt>
          <cx:pt idx="7798">0.17030500000000001</cx:pt>
          <cx:pt idx="7799">0.10251</cx:pt>
          <cx:pt idx="7800">0.16198799999999999</cx:pt>
          <cx:pt idx="7801">0.102517</cx:pt>
          <cx:pt idx="7802">0.098545999999999995</cx:pt>
          <cx:pt idx="7803">0.10251200000000001</cx:pt>
          <cx:pt idx="7804">0.098560999999999996</cx:pt>
          <cx:pt idx="7805">0.224384</cx:pt>
          <cx:pt idx="7806">0.074940000000000007</cx:pt>
          <cx:pt idx="7807">0.17030000000000001</cx:pt>
          <cx:pt idx="7808">0.170316</cx:pt>
          <cx:pt idx="7809">0.10251200000000001</cx:pt>
          <cx:pt idx="7810">0.17030300000000001</cx:pt>
          <cx:pt idx="7811">0.081311999999999995</cx:pt>
          <cx:pt idx="7812">0.070694000000000007</cx:pt>
          <cx:pt idx="7813">0.34554000000000001</cx:pt>
          <cx:pt idx="7814">0.14933399999999999</cx:pt>
          <cx:pt idx="7815">0.098563999999999999</cx:pt>
          <cx:pt idx="7816">0.16198399999999999</cx:pt>
          <cx:pt idx="7817">0.098545999999999995</cx:pt>
          <cx:pt idx="7818">0.098546999999999996</cx:pt>
          <cx:pt idx="7819">0.064413999999999999</cx:pt>
          <cx:pt idx="7820">0.098540000000000003</cx:pt>
          <cx:pt idx="7821">0.102516</cx:pt>
          <cx:pt idx="7822">0.15142600000000001</cx:pt>
          <cx:pt idx="7823">0.10891099999999999</cx:pt>
          <cx:pt idx="7824">0.16198899999999999</cx:pt>
          <cx:pt idx="7825">0.15310499999999999</cx:pt>
          <cx:pt idx="7826">0.21460599999999999</cx:pt>
          <cx:pt idx="7827">0.199459</cx:pt>
          <cx:pt idx="7828">0.117003</cx:pt>
          <cx:pt idx="7829">0.17030500000000001</cx:pt>
          <cx:pt idx="7830">0.17030400000000001</cx:pt>
          <cx:pt idx="7831">0.102603</cx:pt>
          <cx:pt idx="7832">0.10251200000000001</cx:pt>
          <cx:pt idx="7833">0.12855</cx:pt>
          <cx:pt idx="7834">0.10251399999999999</cx:pt>
          <cx:pt idx="7835">0.17031199999999999</cx:pt>
          <cx:pt idx="7836">0.098447999999999994</cx:pt>
          <cx:pt idx="7837">0.064325999999999994</cx:pt>
          <cx:pt idx="7838">0.074967000000000006</cx:pt>
          <cx:pt idx="7839">0.098488999999999993</cx:pt>
          <cx:pt idx="7840">0.15310599999999999</cx:pt>
          <cx:pt idx="7841">0.16198799999999999</cx:pt>
          <cx:pt idx="7842">0.20222300000000001</cx:pt>
          <cx:pt idx="7843">0.18246000000000001</cx:pt>
          <cx:pt idx="7844">0.435886</cx:pt>
          <cx:pt idx="7845">0.067533999999999997</cx:pt>
          <cx:pt idx="7846">0.202931</cx:pt>
          <cx:pt idx="7847">0.060321</cx:pt>
          <cx:pt idx="7848">0.098539000000000002</cx:pt>
          <cx:pt idx="7849">0.273455</cx:pt>
          <cx:pt idx="7850">0.070670999999999998</cx:pt>
          <cx:pt idx="7851">0.098415000000000002</cx:pt>
          <cx:pt idx="7852">0.064325999999999994</cx:pt>
          <cx:pt idx="7853">0.34212700000000001</cx:pt>
          <cx:pt idx="7854">0.098544999999999994</cx:pt>
          <cx:pt idx="7855">0.098448999999999995</cx:pt>
          <cx:pt idx="7856">0.102516</cx:pt>
          <cx:pt idx="7857">0.064402000000000001</cx:pt>
          <cx:pt idx="7858">0.102516</cx:pt>
          <cx:pt idx="7859">0.060308</cx:pt>
          <cx:pt idx="7860">0.052914999999999997</cx:pt>
          <cx:pt idx="7861">0.064051999999999998</cx:pt>
          <cx:pt idx="7862">0.098542000000000005</cx:pt>
          <cx:pt idx="7863">0.16198599999999999</cx:pt>
          <cx:pt idx="7864">0.21871399999999999</cx:pt>
          <cx:pt idx="7865">0.098541000000000004</cx:pt>
          <cx:pt idx="7866">0.102543</cx:pt>
          <cx:pt idx="7867">0.098525000000000001</cx:pt>
          <cx:pt idx="7868">0.142425</cx:pt>
          <cx:pt idx="7869">0.142425</cx:pt>
          <cx:pt idx="7870">0.17031499999999999</cx:pt>
          <cx:pt idx="7871">0.170293</cx:pt>
          <cx:pt idx="7872">0.14863599999999999</cx:pt>
          <cx:pt idx="7873">0.17030400000000001</cx:pt>
          <cx:pt idx="7874">0.052918</cx:pt>
          <cx:pt idx="7875">0.17030400000000001</cx:pt>
          <cx:pt idx="7876">0.070690000000000003</cx:pt>
          <cx:pt idx="7877">0.116799</cx:pt>
          <cx:pt idx="7878">0.090817999999999996</cx:pt>
          <cx:pt idx="7879">0.16198399999999999</cx:pt>
          <cx:pt idx="7880">0.15087700000000001</cx:pt>
          <cx:pt idx="7881">0.16198299999999999</cx:pt>
          <cx:pt idx="7882">0.051950000000000003</cx:pt>
          <cx:pt idx="7883">0.052914999999999997</cx:pt>
          <cx:pt idx="7884">0.17030200000000001</cx:pt>
          <cx:pt idx="7885">0.17030500000000001</cx:pt>
          <cx:pt idx="7886">0.65601799999999999</cx:pt>
          <cx:pt idx="7887">0.14396500000000001</cx:pt>
          <cx:pt idx="7888">0.098308000000000006</cx:pt>
          <cx:pt idx="7889">0.102516</cx:pt>
          <cx:pt idx="7890">0.17027100000000001</cx:pt>
          <cx:pt idx="7891">0.37531700000000001</cx:pt>
          <cx:pt idx="7892">0.098126000000000005</cx:pt>
          <cx:pt idx="7893">0.16198799999999999</cx:pt>
          <cx:pt idx="7894">0.17022699999999999</cx:pt>
          <cx:pt idx="7895">0.052919000000000001</cx:pt>
          <cx:pt idx="7896">0.102531</cx:pt>
          <cx:pt idx="7897">0.098541000000000004</cx:pt>
          <cx:pt idx="7898">0.063919000000000004</cx:pt>
          <cx:pt idx="7899">0.064411999999999997</cx:pt>
          <cx:pt idx="7900">0.072026000000000007</cx:pt>
          <cx:pt idx="7901">0.098537</cx:pt>
          <cx:pt idx="7902">0.14242299999999999</cx:pt>
          <cx:pt idx="7903">0.16198899999999999</cx:pt>
          <cx:pt idx="7904">0.34212799999999999</cx:pt>
          <cx:pt idx="7905">0.098528000000000004</cx:pt>
          <cx:pt idx="7906">0.102515</cx:pt>
          <cx:pt idx="7907">0.250774</cx:pt>
          <cx:pt idx="7908">0.15307699999999999</cx:pt>
          <cx:pt idx="7909">0.234484</cx:pt>
          <cx:pt idx="7910">0.098545999999999995</cx:pt>
          <cx:pt idx="7911">0.24087500000000001</cx:pt>
          <cx:pt idx="7912">0.067485000000000003</cx:pt>
          <cx:pt idx="7913">0.102516</cx:pt>
          <cx:pt idx="7914">0.34866999999999998</cx:pt>
          <cx:pt idx="7915">0.17200299999999999</cx:pt>
          <cx:pt idx="7916">0.139344</cx:pt>
          <cx:pt idx="7917">0.14241899999999999</cx:pt>
          <cx:pt idx="7918">0.098374000000000003</cx:pt>
          <cx:pt idx="7919">0.060699999999999997</cx:pt>
          <cx:pt idx="7920">0.12292500000000001</cx:pt>
          <cx:pt idx="7921">0.070670999999999998</cx:pt>
          <cx:pt idx="7922">0.052912000000000001</cx:pt>
          <cx:pt idx="7923">0.070684999999999998</cx:pt>
          <cx:pt idx="7924">0.070670999999999998</cx:pt>
          <cx:pt idx="7925">0.064407000000000006</cx:pt>
          <cx:pt idx="7926">0.10251300000000001</cx:pt>
          <cx:pt idx="7927">0.070671999999999999</cx:pt>
          <cx:pt idx="7928">0.098545999999999995</cx:pt>
          <cx:pt idx="7929">0.102515</cx:pt>
          <cx:pt idx="7930">0.062569</cx:pt>
          <cx:pt idx="7931">0.098526000000000002</cx:pt>
          <cx:pt idx="7932">0.102515</cx:pt>
          <cx:pt idx="7933">0.098544999999999994</cx:pt>
          <cx:pt idx="7934">0.098545999999999995</cx:pt>
          <cx:pt idx="7935">0.16198299999999999</cx:pt>
          <cx:pt idx="7936">0.102516</cx:pt>
          <cx:pt idx="7937">0.064408000000000007</cx:pt>
          <cx:pt idx="7938">0.14863699999999999</cx:pt>
          <cx:pt idx="7939">0.064422999999999994</cx:pt>
          <cx:pt idx="7940">0.064403000000000002</cx:pt>
          <cx:pt idx="7941">0.70613300000000001</cx:pt>
          <cx:pt idx="7942">0.098378999999999994</cx:pt>
          <cx:pt idx="7943">0.098541000000000004</cx:pt>
          <cx:pt idx="7944">0.052097999999999998</cx:pt>
          <cx:pt idx="7945">0.064403000000000002</cx:pt>
          <cx:pt idx="7946">0.064322000000000004</cx:pt>
          <cx:pt idx="7947">0.116664</cx:pt>
          <cx:pt idx="7948">0.15862999999999999</cx:pt>
          <cx:pt idx="7949">0.17030000000000001</cx:pt>
          <cx:pt idx="7950">0.072422</cx:pt>
          <cx:pt idx="7951">0.10251300000000001</cx:pt>
          <cx:pt idx="7952">0.098544999999999994</cx:pt>
          <cx:pt idx="7953">0.098447000000000007</cx:pt>
          <cx:pt idx="7954">0.17030300000000001</cx:pt>
          <cx:pt idx="7955">0.080990000000000006</cx:pt>
          <cx:pt idx="7956">0.098539000000000002</cx:pt>
          <cx:pt idx="7957">0.064412999999999998</cx:pt>
          <cx:pt idx="7958">0.17030200000000001</cx:pt>
          <cx:pt idx="7959">0.098547999999999997</cx:pt>
          <cx:pt idx="7960">0.16198799999999999</cx:pt>
          <cx:pt idx="7961">0.098545999999999995</cx:pt>
          <cx:pt idx="7962">0.098449999999999996</cx:pt>
          <cx:pt idx="7963">0.10251300000000001</cx:pt>
          <cx:pt idx="7964">0.17030200000000001</cx:pt>
          <cx:pt idx="7965">0.052915999999999998</cx:pt>
          <cx:pt idx="7966">0.14966499999999999</cx:pt>
          <cx:pt idx="7967">0.34867100000000001</cx:pt>
          <cx:pt idx="7968">0.070666000000000007</cx:pt>
          <cx:pt idx="7969">0.34212700000000001</cx:pt>
          <cx:pt idx="7970">0.060696</cx:pt>
          <cx:pt idx="7971">0.070679000000000006</cx:pt>
          <cx:pt idx="7972">0.10251300000000001</cx:pt>
          <cx:pt idx="7973">0.098546999999999996</cx:pt>
          <cx:pt idx="7974">0.102516</cx:pt>
          <cx:pt idx="7975">0.142424</cx:pt>
          <cx:pt idx="7976">0.35134199999999999</cx:pt>
          <cx:pt idx="7977">0.102515</cx:pt>
          <cx:pt idx="7978">0.102509</cx:pt>
          <cx:pt idx="7979">0.102516</cx:pt>
          <cx:pt idx="7980">0.16198699999999999</cx:pt>
          <cx:pt idx="7981">0.10251</cx:pt>
          <cx:pt idx="7982">0.16198899999999999</cx:pt>
          <cx:pt idx="7983">0.098546999999999996</cx:pt>
          <cx:pt idx="7984">0.098527000000000003</cx:pt>
          <cx:pt idx="7985">0.17030300000000001</cx:pt>
          <cx:pt idx="7986">0.064406000000000005</cx:pt>
          <cx:pt idx="7987">0.102515</cx:pt>
          <cx:pt idx="7988">0.17030400000000001</cx:pt>
          <cx:pt idx="7989">0.14396700000000001</cx:pt>
          <cx:pt idx="7990">0.13933799999999999</cx:pt>
          <cx:pt idx="7991">0.13933799999999999</cx:pt>
          <cx:pt idx="7992">0.37531599999999998</cx:pt>
          <cx:pt idx="7993">0.102511</cx:pt>
          <cx:pt idx="7994">0.34553600000000001</cx:pt>
          <cx:pt idx="7995">0.16199</cx:pt>
          <cx:pt idx="7996">0.13972399999999999</cx:pt>
          <cx:pt idx="7997">0.16198899999999999</cx:pt>
          <cx:pt idx="7998">0.102516</cx:pt>
          <cx:pt idx="7999">0.104309</cx:pt>
        </cx:lvl>
      </cx:numDim>
    </cx:data>
  </cx:chartData>
  <cx:chart>
    <cx:title pos="t" align="ctr" overlay="0">
      <cx:tx>
        <cx:txData>
          <cx:v>ML Risk Score</cx:v>
        </cx:txData>
      </cx:tx>
      <cx:txPr>
        <a:bodyPr spcFirstLastPara="1" vertOverflow="ellipsis" horzOverflow="overflow" wrap="square" lIns="0" tIns="0" rIns="0" bIns="0" anchor="ctr" anchorCtr="1"/>
        <a:lstStyle/>
        <a:p>
          <a:pPr algn="ctr" rtl="0">
            <a:defRPr>
              <a:solidFill>
                <a:sysClr val="windowText" lastClr="000000"/>
              </a:solidFill>
            </a:defRPr>
          </a:pPr>
          <a:r>
            <a:rPr lang="en-US" sz="1400" b="0" i="0" u="none" strike="noStrike" baseline="0">
              <a:solidFill>
                <a:sysClr val="windowText" lastClr="000000"/>
              </a:solidFill>
              <a:latin typeface="Calibri" panose="020F0502020204030204"/>
            </a:rPr>
            <a:t>ML Risk Score</a:t>
          </a:r>
        </a:p>
      </cx:txPr>
    </cx:title>
    <cx:plotArea>
      <cx:plotAreaRegion>
        <cx:series layoutId="clusteredColumn" uniqueId="{BC8006BC-8226-48CC-ABA0-101552F5D22A}">
          <cx:dataLabels>
            <cx:txPr>
              <a:bodyPr vertOverflow="overflow" horzOverflow="overflow" wrap="square" lIns="0" tIns="0" rIns="0" bIns="0"/>
              <a:lstStyle/>
              <a:p>
                <a:pPr algn="ctr" rtl="0">
                  <a:defRPr sz="900" b="0" i="0">
                    <a:solidFill>
                      <a:sysClr val="windowText" lastClr="000000"/>
                    </a:solidFill>
                    <a:latin typeface="Calibri" panose="020F0502020204030204" pitchFamily="34" charset="0"/>
                    <a:ea typeface="Calibri" panose="020F0502020204030204" pitchFamily="34" charset="0"/>
                    <a:cs typeface="Calibri" panose="020F0502020204030204" pitchFamily="34" charset="0"/>
                  </a:defRPr>
                </a:pPr>
                <a:endParaRPr lang="en-AU">
                  <a:solidFill>
                    <a:sysClr val="windowText" lastClr="000000"/>
                  </a:solidFill>
                </a:endParaRPr>
              </a:p>
            </cx:txPr>
            <cx:visibility seriesName="0" categoryName="0" value="1"/>
          </cx:dataLabels>
          <cx:dataId val="0"/>
          <cx:layoutPr>
            <cx:binning intervalClosed="r"/>
          </cx:layoutPr>
        </cx:series>
      </cx:plotAreaRegion>
      <cx:axis id="0">
        <cx:catScaling gapWidth="0"/>
        <cx:title>
          <cx:tx>
            <cx:txData>
              <cx:v>Risk Score</cx:v>
            </cx:txData>
          </cx:tx>
          <cx:txPr>
            <a:bodyPr spcFirstLastPara="1" vertOverflow="ellipsis" horzOverflow="overflow" wrap="square" lIns="0" tIns="0" rIns="0" bIns="0" anchor="ctr" anchorCtr="1"/>
            <a:lstStyle/>
            <a:p>
              <a:pPr algn="ctr" rtl="0">
                <a:defRPr>
                  <a:solidFill>
                    <a:sysClr val="windowText" lastClr="000000"/>
                  </a:solidFill>
                </a:defRPr>
              </a:pPr>
              <a:r>
                <a:rPr lang="en-US" sz="900" b="0" i="0" u="none" strike="noStrike" baseline="0">
                  <a:solidFill>
                    <a:sysClr val="windowText" lastClr="000000"/>
                  </a:solidFill>
                  <a:latin typeface="Calibri" panose="020F0502020204030204"/>
                </a:rPr>
                <a:t>Risk Score</a:t>
              </a:r>
            </a:p>
          </cx:txPr>
        </cx:title>
        <cx:tickLabels/>
        <cx:txPr>
          <a:bodyPr vertOverflow="overflow" horzOverflow="overflow" wrap="square" lIns="0" tIns="0" rIns="0" bIns="0"/>
          <a:lstStyle/>
          <a:p>
            <a:pPr algn="ctr" rtl="0">
              <a:defRPr sz="900" b="0" i="0">
                <a:solidFill>
                  <a:sysClr val="windowText" lastClr="000000"/>
                </a:solidFill>
                <a:latin typeface="Calibri" panose="020F0502020204030204" pitchFamily="34" charset="0"/>
                <a:ea typeface="Calibri" panose="020F0502020204030204" pitchFamily="34" charset="0"/>
                <a:cs typeface="Calibri" panose="020F0502020204030204" pitchFamily="34" charset="0"/>
              </a:defRPr>
            </a:pPr>
            <a:endParaRPr lang="en-AU">
              <a:solidFill>
                <a:sysClr val="windowText" lastClr="000000"/>
              </a:solidFill>
            </a:endParaRPr>
          </a:p>
        </cx:txPr>
      </cx:axis>
      <cx:axis id="1">
        <cx:valScaling/>
        <cx:title>
          <cx:tx>
            <cx:txData>
              <cx:v>Frequency</cx:v>
            </cx:txData>
          </cx:tx>
          <cx:txPr>
            <a:bodyPr spcFirstLastPara="1" vertOverflow="ellipsis" horzOverflow="overflow" wrap="square" lIns="0" tIns="0" rIns="0" bIns="0" anchor="ctr" anchorCtr="1"/>
            <a:lstStyle/>
            <a:p>
              <a:pPr algn="ctr" rtl="0">
                <a:defRPr>
                  <a:solidFill>
                    <a:sysClr val="windowText" lastClr="000000"/>
                  </a:solidFill>
                </a:defRPr>
              </a:pPr>
              <a:r>
                <a:rPr lang="en-US" sz="900" b="0" i="0" u="none" strike="noStrike" baseline="0">
                  <a:solidFill>
                    <a:sysClr val="windowText" lastClr="000000"/>
                  </a:solidFill>
                  <a:latin typeface="Calibri" panose="020F0502020204030204"/>
                </a:rPr>
                <a:t>Frequency</a:t>
              </a:r>
            </a:p>
          </cx:txPr>
        </cx:title>
        <cx:majorGridlines/>
        <cx:tickLabels/>
        <cx:txPr>
          <a:bodyPr vertOverflow="overflow" horzOverflow="overflow" wrap="square" lIns="0" tIns="0" rIns="0" bIns="0"/>
          <a:lstStyle/>
          <a:p>
            <a:pPr algn="ctr" rtl="0">
              <a:defRPr sz="900" b="0" i="0">
                <a:solidFill>
                  <a:sysClr val="windowText" lastClr="000000"/>
                </a:solidFill>
                <a:latin typeface="Calibri" panose="020F0502020204030204" pitchFamily="34" charset="0"/>
                <a:ea typeface="Calibri" panose="020F0502020204030204" pitchFamily="34" charset="0"/>
                <a:cs typeface="Calibri" panose="020F0502020204030204" pitchFamily="34" charset="0"/>
              </a:defRPr>
            </a:pPr>
            <a:endParaRPr lang="en-AU">
              <a:solidFill>
                <a:sysClr val="windowText" lastClr="000000"/>
              </a:solidFill>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riskscore2!$C$2:$C$8001</cx:f>
        <cx:lvl ptCount="8000" formatCode="General">
          <cx:pt idx="0">0.92932099999999995</cx:pt>
          <cx:pt idx="1">0.82969999999999999</cx:pt>
          <cx:pt idx="2">0.84369099999999997</cx:pt>
          <cx:pt idx="3">0.85068699999999997</cx:pt>
          <cx:pt idx="4">0.83801100000000006</cx:pt>
          <cx:pt idx="5">0.82968500000000001</cx:pt>
          <cx:pt idx="6">0.84136999999999995</cx:pt>
          <cx:pt idx="7">0.87127500000000002</cx:pt>
          <cx:pt idx="8">0.90158800000000006</cx:pt>
          <cx:pt idx="9">0.83801199999999998</cx:pt>
          <cx:pt idx="10">0.935616</cx:pt>
          <cx:pt idx="11">0.89748300000000003</cx:pt>
          <cx:pt idx="12">0.86066399999999998</cx:pt>
          <cx:pt idx="13">0.77193800000000001</cx:pt>
          <cx:pt idx="14">0.86065900000000006</cx:pt>
          <cx:pt idx="15">0.86066599999999993</cx:pt>
          <cx:pt idx="16">0.87086600000000003</cx:pt>
          <cx:pt idx="17">0.92931600000000003</cx:pt>
          <cx:pt idx="18">0.65132900000000005</cx:pt>
          <cx:pt idx="19">0.83799199999999996</cx:pt>
          <cx:pt idx="20">0.90962299999999996</cx:pt>
          <cx:pt idx="21">0.82969800000000005</cx:pt>
          <cx:pt idx="22">0.80825100000000005</cx:pt>
          <cx:pt idx="23">0.90146199999999999</cx:pt>
          <cx:pt idx="24">0.90145300000000006</cx:pt>
          <cx:pt idx="25">0.84847700000000004</cx:pt>
          <cx:pt idx="26">0.901474</cx:pt>
          <cx:pt idx="27">0.84689900000000007</cx:pt>
          <cx:pt idx="28">0.84689599999999998</cx:pt>
          <cx:pt idx="29">0.89748499999999998</cx:pt>
          <cx:pt idx="30">0.92932899999999996</cx:pt>
          <cx:pt idx="31">0.94708800000000004</cx:pt>
          <cx:pt idx="32">0.82969599999999999</cx:pt>
          <cx:pt idx="33">0.89748899999999998</cx:pt>
          <cx:pt idx="34">0.89408299999999996</cx:pt>
          <cx:pt idx="35">0.93573899999999999</cx:pt>
          <cx:pt idx="36">0.85070000000000001</cx:pt>
          <cx:pt idx="37">0.84136999999999995</cx:pt>
          <cx:pt idx="38">0.93593999999999999</cx:pt>
          <cx:pt idx="39">0.90145399999999998</cx:pt>
          <cx:pt idx="40">0.90145600000000004</cx:pt>
          <cx:pt idx="41">0.90151099999999995</cx:pt>
          <cx:pt idx="42">0.93560299999999996</cx:pt>
          <cx:pt idx="43">0.85603600000000002</cx:pt>
          <cx:pt idx="44">0.82969899999999996</cx:pt>
          <cx:pt idx="45">0.90143499999999999</cx:pt>
          <cx:pt idx="46">0.85757400000000006</cx:pt>
          <cx:pt idx="47">0.84689900000000007</cx:pt>
          <cx:pt idx="48">0.90155099999999999</cx:pt>
          <cx:pt idx="49">0.82969700000000002</cx:pt>
          <cx:pt idx="50">0.35201700000000002</cx:pt>
          <cx:pt idx="51">0.79363300000000003</cx:pt>
          <cx:pt idx="52">0.90177700000000005</cx:pt>
          <cx:pt idx="53">0.90147299999999997</cx:pt>
          <cx:pt idx="54">0.90155200000000002</cx:pt>
          <cx:pt idx="55">0.90151400000000004</cx:pt>
          <cx:pt idx="56">0.90151400000000004</cx:pt>
          <cx:pt idx="57">0.90158800000000006</cx:pt>
          <cx:pt idx="58">0.46531699999999998</cx:pt>
          <cx:pt idx="59">0.90191299999999996</cx:pt>
          <cx:pt idx="60">0.90175000000000005</cx:pt>
          <cx:pt idx="61">0.90202599999999999</cx:pt>
          <cx:pt idx="62">0.902007</cx:pt>
          <cx:pt idx="63">0.90201699999999996</cx:pt>
          <cx:pt idx="64">0.90155200000000002</cx:pt>
          <cx:pt idx="65">0.90177300000000005</cx:pt>
          <cx:pt idx="66">0.94011100000000003</cx:pt>
          <cx:pt idx="67">0.901474</cx:pt>
          <cx:pt idx="68">0.90193400000000001</cx:pt>
          <cx:pt idx="69">0.89748399999999995</cx:pt>
          <cx:pt idx="70">0.93555900000000003</cx:pt>
          <cx:pt idx="71">0.90145600000000004</cx:pt>
          <cx:pt idx="72">0.82969599999999999</cx:pt>
          <cx:pt idx="73">0.82968399999999998</cx:pt>
          <cx:pt idx="74">0.65787299999999993</cx:pt>
          <cx:pt idx="75">0.89748399999999995</cx:pt>
          <cx:pt idx="76">0.89747900000000003</cx:pt>
          <cx:pt idx="77">0.83801000000000003</cx:pt>
          <cx:pt idx="78">0.90159</cx:pt>
          <cx:pt idx="79">0.32875399999999999</cx:pt>
          <cx:pt idx="80">0.90146199999999999</cx:pt>
          <cx:pt idx="81">0.82969800000000005</cx:pt>
          <cx:pt idx="82">0.32875399999999999</cx:pt>
          <cx:pt idx="83">0.32875399999999999</cx:pt>
          <cx:pt idx="84">0.82988200000000001</cx:pt>
          <cx:pt idx="85">0.65445500000000001</cx:pt>
          <cx:pt idx="86">0.90145600000000004</cx:pt>
          <cx:pt idx="87">0.89748600000000001</cx:pt>
          <cx:pt idx="88">0.848576</cx:pt>
          <cx:pt idx="89">0.82969599999999999</cx:pt>
          <cx:pt idx="90">0.93967900000000004</cx:pt>
          <cx:pt idx="91">0.83801300000000001</cx:pt>
          <cx:pt idx="92">0.79777699999999996</cx:pt>
          <cx:pt idx="93">0.85136400000000001</cx:pt>
          <cx:pt idx="94">0.939307</cx:pt>
          <cx:pt idx="95">0.93929499999999999</cx:pt>
          <cx:pt idx="96">0.94803899999999997</cx:pt>
          <cx:pt idx="97">0.83801499999999995</cx:pt>
          <cx:pt idx="98">0.90976400000000002</cx:pt>
          <cx:pt idx="99">0.89748499999999998</cx:pt>
          <cx:pt idx="100">0.89748499999999998</cx:pt>
          <cx:pt idx="101">0.90180199999999999</cx:pt>
          <cx:pt idx="102">0.84370299999999998</cx:pt>
          <cx:pt idx="103">0.90146099999999996</cx:pt>
          <cx:pt idx="104">0.84370400000000001</cx:pt>
          <cx:pt idx="105">0.90145300000000006</cx:pt>
          <cx:pt idx="106">0.85603600000000002</cx:pt>
          <cx:pt idx="107">0.89748700000000003</cx:pt>
          <cx:pt idx="108">0.90145799999999998</cx:pt>
          <cx:pt idx="109">0.935585</cx:pt>
          <cx:pt idx="110">0.89748300000000003</cx:pt>
          <cx:pt idx="111">0.82969599999999999</cx:pt>
          <cx:pt idx="112">0.91900899999999996</cx:pt>
          <cx:pt idx="113">0.74758799999999992</cx:pt>
          <cx:pt idx="114">0.93594100000000002</cx:pt>
          <cx:pt idx="115">0.935616</cx:pt>
          <cx:pt idx="116">0.90151199999999998</cx:pt>
          <cx:pt idx="117">0.93573099999999998</cx:pt>
          <cx:pt idx="118">0.93589299999999997</cx:pt>
          <cx:pt idx="119">0.947515</cx:pt>
          <cx:pt idx="120">0.93561499999999997</cx:pt>
          <cx:pt idx="121">0.83801100000000006</cx:pt>
          <cx:pt idx="122">0.82969999999999999</cx:pt>
          <cx:pt idx="123">0.65080800000000005</cx:pt>
          <cx:pt idx="124">0.65133099999999999</cx:pt>
          <cx:pt idx="125">0.65080800000000005</cx:pt>
          <cx:pt idx="126">0.65115499999999993</cx:pt>
          <cx:pt idx="127">0.89747900000000003</cx:pt>
          <cx:pt idx="128">0.84855999999999998</cx:pt>
          <cx:pt idx="129">0.93558799999999998</cx:pt>
          <cx:pt idx="130">0.82968399999999998</cx:pt>
          <cx:pt idx="131">0.82970699999999997</cx:pt>
          <cx:pt idx="132">0.93543699999999996</cx:pt>
          <cx:pt idx="133">0.94709299999999996</cx:pt>
          <cx:pt idx="134">0.90165099999999998</cx:pt>
          <cx:pt idx="135">0.93929099999999999</cx:pt>
          <cx:pt idx="136">0.90172099999999999</cx:pt>
          <cx:pt idx="137">0.90145699999999995</cx:pt>
          <cx:pt idx="138">0.93567599999999995</cx:pt>
          <cx:pt idx="139">0.83801199999999998</cx:pt>
          <cx:pt idx="140">0.89748499999999998</cx:pt>
          <cx:pt idx="141">0.85136400000000001</cx:pt>
          <cx:pt idx="142">0.83801300000000001</cx:pt>
          <cx:pt idx="143">0.82970100000000002</cx:pt>
          <cx:pt idx="144">0.89748399999999995</cx:pt>
          <cx:pt idx="145">0.89735399999999998</cx:pt>
          <cx:pt idx="146">0.90147299999999997</cx:pt>
          <cx:pt idx="147">0.850159</cx:pt>
          <cx:pt idx="148">0.92932800000000004</cx:pt>
          <cx:pt idx="149">0.90175000000000005</cx:pt>
          <cx:pt idx="150">0.90147299999999997</cx:pt>
          <cx:pt idx="151">0.83801199999999998</cx:pt>
          <cx:pt idx="152">0.90143300000000004</cx:pt>
          <cx:pt idx="153">0.92922499999999997</cx:pt>
          <cx:pt idx="154">0.89748300000000003</cx:pt>
          <cx:pt idx="155">0.90145399999999998</cx:pt>
          <cx:pt idx="156">0.90145600000000004</cx:pt>
          <cx:pt idx="157">0.90146099999999996</cx:pt>
          <cx:pt idx="158">0.77560399999999996</cx:pt>
          <cx:pt idx="159">0.93558600000000003</cx:pt>
          <cx:pt idx="160">0.90145600000000004</cx:pt>
          <cx:pt idx="161">0.89748700000000003</cx:pt>
          <cx:pt idx="162">0.90154999999999996</cx:pt>
          <cx:pt idx="163">0.939303</cx:pt>
          <cx:pt idx="164">0.94708899999999996</cx:pt>
          <cx:pt idx="165">0.90145500000000001</cx:pt>
          <cx:pt idx="166">0.68360399999999999</cx:pt>
          <cx:pt idx="167">0.82970100000000002</cx:pt>
          <cx:pt idx="168">0.867591</cx:pt>
          <cx:pt idx="169">0.89748300000000003</cx:pt>
          <cx:pt idx="170">0.82969700000000002</cx:pt>
          <cx:pt idx="171">0.90145399999999998</cx:pt>
          <cx:pt idx="172">0.90146199999999999</cx:pt>
          <cx:pt idx="173">0.89748600000000001</cx:pt>
          <cx:pt idx="174">0.939303</cx:pt>
          <cx:pt idx="175">0.87145000000000006</cx:pt>
          <cx:pt idx="176">0.83801199999999998</cx:pt>
          <cx:pt idx="177">0.90147299999999997</cx:pt>
          <cx:pt idx="178">0.90145399999999998</cx:pt>
          <cx:pt idx="179">0.94709299999999996</cx:pt>
          <cx:pt idx="180">0.94005399999999995</cx:pt>
          <cx:pt idx="181">0.92932000000000003</cx:pt>
          <cx:pt idx="182">0.83801599999999998</cx:pt>
          <cx:pt idx="183">0.85603799999999997</cx:pt>
          <cx:pt idx="184">0.89542100000000002</cx:pt>
          <cx:pt idx="185">0.84690599999999994</cx:pt>
          <cx:pt idx="186">0.90145399999999998</cx:pt>
          <cx:pt idx="187">0.91900899999999996</cx:pt>
          <cx:pt idx="188">0.90151499999999996</cx:pt>
          <cx:pt idx="189">0.82969999999999999</cx:pt>
          <cx:pt idx="190">0.89748799999999995</cx:pt>
          <cx:pt idx="191">0.84689599999999998</cx:pt>
          <cx:pt idx="192">0.93559199999999998</cx:pt>
          <cx:pt idx="193">0.85136400000000001</cx:pt>
          <cx:pt idx="194">0.89748300000000003</cx:pt>
          <cx:pt idx="195">0.90158899999999997</cx:pt>
          <cx:pt idx="196">0.83801300000000001</cx:pt>
          <cx:pt idx="197">0.89748899999999998</cx:pt>
          <cx:pt idx="198">0.83801100000000006</cx:pt>
          <cx:pt idx="199">0.71036900000000003</cx:pt>
          <cx:pt idx="200">0.90145500000000001</cx:pt>
          <cx:pt idx="201">0.90162500000000001</cx:pt>
          <cx:pt idx="202">0.843692</cx:pt>
          <cx:pt idx="203">0.85603799999999997</cx:pt>
          <cx:pt idx="204">0.90143600000000002</cx:pt>
          <cx:pt idx="205">0.89748600000000001</cx:pt>
          <cx:pt idx="206">0.82969999999999999</cx:pt>
          <cx:pt idx="207">0.90145300000000006</cx:pt>
          <cx:pt idx="208">0.82969700000000002</cx:pt>
          <cx:pt idx="209">0.91897399999999996</cx:pt>
          <cx:pt idx="210">0.90145600000000004</cx:pt>
          <cx:pt idx="211">0.93930999999999998</cx:pt>
          <cx:pt idx="212">0.90145399999999998</cx:pt>
          <cx:pt idx="213">0.90146199999999999</cx:pt>
          <cx:pt idx="214">0.86060899999999996</cx:pt>
          <cx:pt idx="215">0.90145399999999998</cx:pt>
          <cx:pt idx="216">0.90145799999999998</cx:pt>
          <cx:pt idx="217">0.92932700000000001</cx:pt>
          <cx:pt idx="218">0.86065800000000003</cx:pt>
          <cx:pt idx="219">0.90145799999999998</cx:pt>
          <cx:pt idx="220">0.89739900000000006</cx:pt>
          <cx:pt idx="221">0.89748399999999995</cx:pt>
          <cx:pt idx="222">0.897482</cx:pt>
          <cx:pt idx="223">0.89748300000000003</cx:pt>
          <cx:pt idx="224">0.89748499999999998</cx:pt>
          <cx:pt idx="225">0.89748300000000003</cx:pt>
          <cx:pt idx="226">0.89748300000000003</cx:pt>
          <cx:pt idx="227">0.89748300000000003</cx:pt>
          <cx:pt idx="228">0.91894500000000001</cx:pt>
          <cx:pt idx="229">0.89748300000000003</cx:pt>
          <cx:pt idx="230">0.89748499999999998</cx:pt>
          <cx:pt idx="231">0.89748300000000003</cx:pt>
          <cx:pt idx="232">0.89748300000000003</cx:pt>
          <cx:pt idx="233">0.92931600000000003</cx:pt>
          <cx:pt idx="234">0.82968399999999998</cx:pt>
          <cx:pt idx="235">0.92932599999999999</cx:pt>
          <cx:pt idx="236">0.71869899999999998</cx:pt>
          <cx:pt idx="237">0.89051199999999997</cx:pt>
          <cx:pt idx="238">0.92932499999999996</cx:pt>
          <cx:pt idx="239">0.89747599999999994</cx:pt>
          <cx:pt idx="240">0.89748499999999998</cx:pt>
          <cx:pt idx="241">0.66032800000000003</cx:pt>
          <cx:pt idx="242">0.65132999999999996</cx:pt>
          <cx:pt idx="243">0.56791000000000003</cx:pt>
          <cx:pt idx="244">0.83796999999999999</cx:pt>
          <cx:pt idx="245">0.84689800000000004</cx:pt>
          <cx:pt idx="246">0.89748399999999995</cx:pt>
          <cx:pt idx="247">0.89748600000000001</cx:pt>
          <cx:pt idx="248">0.90145500000000001</cx:pt>
          <cx:pt idx="249">0.90162299999999995</cx:pt>
          <cx:pt idx="250">0.84690799999999999</cx:pt>
          <cx:pt idx="251">0.89748600000000001</cx:pt>
          <cx:pt idx="252">0.65787299999999993</cx:pt>
          <cx:pt idx="253">0.65133200000000002</cx:pt>
          <cx:pt idx="254">0.92932199999999998</cx:pt>
          <cx:pt idx="255">0.79089699999999996</cx:pt>
          <cx:pt idx="256">0.901474</cx:pt>
          <cx:pt idx="257">0.82969599999999999</cx:pt>
          <cx:pt idx="258">0.83801100000000006</cx:pt>
          <cx:pt idx="259">0.86066100000000001</cx:pt>
          <cx:pt idx="260">0.94726399999999999</cx:pt>
          <cx:pt idx="261">0.89748300000000003</cx:pt>
          <cx:pt idx="262">0.90165700000000004</cx:pt>
          <cx:pt idx="263">0.49884899999999999</cx:pt>
          <cx:pt idx="264">0.49884899999999999</cx:pt>
          <cx:pt idx="265">0.93251600000000001</cx:pt>
          <cx:pt idx="266">0.90168599999999999</cx:pt>
          <cx:pt idx="267">0.89749100000000004</cx:pt>
          <cx:pt idx="268">0.93990499999999999</cx:pt>
          <cx:pt idx="269">0.83801499999999995</cx:pt>
          <cx:pt idx="270">0.89281100000000002</cx:pt>
          <cx:pt idx="271">0.93559599999999998</cx:pt>
          <cx:pt idx="272">0.89748399999999995</cx:pt>
          <cx:pt idx="273">0.85603200000000002</cx:pt>
          <cx:pt idx="274">0.65787499999999999</cx:pt>
          <cx:pt idx="275">0.84857399999999994</cx:pt>
          <cx:pt idx="276">0.82969599999999999</cx:pt>
          <cx:pt idx="277">0.94708300000000001</cx:pt>
          <cx:pt idx="278">0.82969899999999996</cx:pt>
          <cx:pt idx="279">0.82969599999999999</cx:pt>
          <cx:pt idx="280">0.82968799999999998</cx:pt>
          <cx:pt idx="281">0.65787400000000007</cx:pt>
          <cx:pt idx="282">0.90145500000000001</cx:pt>
          <cx:pt idx="283">0.90145500000000001</cx:pt>
          <cx:pt idx="284">0.90147599999999994</cx:pt>
          <cx:pt idx="285">0.83801100000000006</cx:pt>
          <cx:pt idx="286">0.86066100000000001</cx:pt>
          <cx:pt idx="287">0.82969599999999999</cx:pt>
          <cx:pt idx="288">0.82969599999999999</cx:pt>
          <cx:pt idx="289">0.89749199999999996</cx:pt>
          <cx:pt idx="290">0.90146099999999996</cx:pt>
          <cx:pt idx="291">0.89748899999999998</cx:pt>
          <cx:pt idx="292">0.84379700000000002</cx:pt>
          <cx:pt idx="293">0.84689900000000007</cx:pt>
          <cx:pt idx="294">0.90143600000000002</cx:pt>
          <cx:pt idx="295">0.89748700000000003</cx:pt>
          <cx:pt idx="296">0.72636499999999993</cx:pt>
          <cx:pt idx="297">0.83801400000000004</cx:pt>
          <cx:pt idx="298">0.90146300000000001</cx:pt>
          <cx:pt idx="299">0.85136900000000004</cx:pt>
          <cx:pt idx="300">0.93562100000000004</cx:pt>
          <cx:pt idx="301">0.84136900000000003</cx:pt>
          <cx:pt idx="302">0.897478</cx:pt>
          <cx:pt idx="303">0.83801300000000001</cx:pt>
          <cx:pt idx="304">0.89749199999999996</cx:pt>
          <cx:pt idx="305">0.90145200000000003</cx:pt>
          <cx:pt idx="306">0.90147299999999997</cx:pt>
          <cx:pt idx="307">0.93523500000000004</cx:pt>
          <cx:pt idx="308">0.92932099999999995</cx:pt>
          <cx:pt idx="309">0.77189600000000003</cx:pt>
          <cx:pt idx="310">0.90145300000000006</cx:pt>
          <cx:pt idx="311">0.93252400000000002</cx:pt>
          <cx:pt idx="312">0.90146000000000004</cx:pt>
          <cx:pt idx="313">0.90145500000000001</cx:pt>
          <cx:pt idx="314">0.89748600000000001</cx:pt>
          <cx:pt idx="315">0.92503500000000005</cx:pt>
          <cx:pt idx="316">0.84693200000000002</cx:pt>
          <cx:pt idx="317">0.79777699999999996</cx:pt>
          <cx:pt idx="318">0.90151300000000001</cx:pt>
          <cx:pt idx="319">0.89748899999999998</cx:pt>
          <cx:pt idx="320">0.94711599999999996</cx:pt>
          <cx:pt idx="321">0.94709500000000002</cx:pt>
          <cx:pt idx="322">0.90145300000000006</cx:pt>
          <cx:pt idx="323">0.90165200000000001</cx:pt>
          <cx:pt idx="324">0.75913399999999998</cx:pt>
          <cx:pt idx="325">0.69668700000000006</cx:pt>
          <cx:pt idx="326">0.90145399999999998</cx:pt>
          <cx:pt idx="327">0.93558200000000002</cx:pt>
          <cx:pt idx="328">0.90961899999999996</cx:pt>
          <cx:pt idx="329">0.90961700000000001</cx:pt>
          <cx:pt idx="330">0.84689700000000001</cx:pt>
          <cx:pt idx="331">0.79089699999999996</cx:pt>
          <cx:pt idx="332">0.89748600000000001</cx:pt>
          <cx:pt idx="333">0.93604200000000004</cx:pt>
          <cx:pt idx="334">0.94709699999999997</cx:pt>
          <cx:pt idx="335">0.85603499999999999</cx:pt>
          <cx:pt idx="336">0.93561700000000003</cx:pt>
          <cx:pt idx="337">0.93559400000000004</cx:pt>
          <cx:pt idx="338">0.90145500000000001</cx:pt>
          <cx:pt idx="339">0.65446099999999996</cx:pt>
          <cx:pt idx="340">0.85135499999999997</cx:pt>
          <cx:pt idx="341">0.84689499999999995</cx:pt>
          <cx:pt idx="342">0.92920199999999997</cx:pt>
          <cx:pt idx="343">0.82969599999999999</cx:pt>
          <cx:pt idx="344">0.93559499999999995</cx:pt>
          <cx:pt idx="345">0.92504399999999998</cx:pt>
          <cx:pt idx="346">0.79154100000000005</cx:pt>
          <cx:pt idx="347">0.86064600000000002</cx:pt>
          <cx:pt idx="348">0.90165600000000001</cx:pt>
          <cx:pt idx="349">0.93548500000000001</cx:pt>
          <cx:pt idx="350">0.82970699999999997</cx:pt>
          <cx:pt idx="351">0.90147200000000005</cx:pt>
          <cx:pt idx="352">0.92503199999999997</cx:pt>
          <cx:pt idx="353">0.90147299999999997</cx:pt>
          <cx:pt idx="354">0.68776300000000001</cx:pt>
          <cx:pt idx="355">0.69874999999999998</cx:pt>
          <cx:pt idx="356">0.90143300000000004</cx:pt>
          <cx:pt idx="357">0.90146199999999999</cx:pt>
          <cx:pt idx="358">0.90145600000000004</cx:pt>
          <cx:pt idx="359">0.87878599999999996</cx:pt>
          <cx:pt idx="360">0.83801300000000001</cx:pt>
          <cx:pt idx="361">0.83801100000000006</cx:pt>
          <cx:pt idx="362">0.89748600000000001</cx:pt>
          <cx:pt idx="363">0.94709399999999999</cx:pt>
          <cx:pt idx="364">0.89749100000000004</cx:pt>
          <cx:pt idx="365">0.93558699999999995</cx:pt>
          <cx:pt idx="366">0.897482</cx:pt>
          <cx:pt idx="367">0.65132900000000005</cx:pt>
          <cx:pt idx="368">0.93252699999999999</cx:pt>
          <cx:pt idx="369">0.86066200000000004</cx:pt>
          <cx:pt idx="370">0.90147299999999997</cx:pt>
          <cx:pt idx="371">0.848464</cx:pt>
          <cx:pt idx="372">0.86065900000000006</cx:pt>
          <cx:pt idx="373">0.84689499999999995</cx:pt>
          <cx:pt idx="374">0.83801199999999998</cx:pt>
          <cx:pt idx="375">0.92925599999999997</cx:pt>
          <cx:pt idx="376">0.90165799999999996</cx:pt>
          <cx:pt idx="377">0.82969599999999999</cx:pt>
          <cx:pt idx="378">0.901474</cx:pt>
          <cx:pt idx="379">0.82968700000000006</cx:pt>
          <cx:pt idx="380">0.90145799999999998</cx:pt>
          <cx:pt idx="381">0.82968399999999998</cx:pt>
          <cx:pt idx="382">0.82969499999999996</cx:pt>
          <cx:pt idx="383">0.90444199999999997</cx:pt>
          <cx:pt idx="384">0.89748399999999995</cx:pt>
          <cx:pt idx="385">0.83801100000000006</cx:pt>
          <cx:pt idx="386">0.90145500000000001</cx:pt>
          <cx:pt idx="387">0.83801300000000001</cx:pt>
          <cx:pt idx="388">0.90174699999999997</cx:pt>
          <cx:pt idx="389">0.90417899999999995</cx:pt>
          <cx:pt idx="390">0.901474</cx:pt>
          <cx:pt idx="391">0.83801300000000001</cx:pt>
          <cx:pt idx="392">0.92921900000000002</cx:pt>
          <cx:pt idx="393">0.901586</cx:pt>
          <cx:pt idx="394">0.83801199999999998</cx:pt>
          <cx:pt idx="395">0.93559599999999998</cx:pt>
          <cx:pt idx="396">0.80334899999999998</cx:pt>
          <cx:pt idx="397">0.82969499999999996</cx:pt>
          <cx:pt idx="398">0.65132900000000005</cx:pt>
          <cx:pt idx="399">0.82969599999999999</cx:pt>
          <cx:pt idx="400">0.93599399999999999</cx:pt>
          <cx:pt idx="401">0.89748300000000003</cx:pt>
          <cx:pt idx="402">0.93567900000000004</cx:pt>
          <cx:pt idx="403">0.90962399999999999</cx:pt>
          <cx:pt idx="404">0.93595300000000003</cx:pt>
          <cx:pt idx="405">0.90155399999999997</cx:pt>
          <cx:pt idx="406">0.94709299999999996</cx:pt>
          <cx:pt idx="407">0.89748600000000001</cx:pt>
          <cx:pt idx="408">0.94704900000000003</cx:pt>
          <cx:pt idx="409">0.93604299999999996</cx:pt>
          <cx:pt idx="410">0.86065900000000006</cx:pt>
          <cx:pt idx="411">0.82969499999999996</cx:pt>
          <cx:pt idx="412">0.93252899999999994</cx:pt>
          <cx:pt idx="413">0.91899500000000001</cx:pt>
          <cx:pt idx="414">0.90145300000000006</cx:pt>
          <cx:pt idx="415">0.90145500000000001</cx:pt>
          <cx:pt idx="416">0.901474</cx:pt>
          <cx:pt idx="417">0.94009900000000002</cx:pt>
          <cx:pt idx="418">0.90146099999999996</cx:pt>
          <cx:pt idx="419">0.65445900000000001</cx:pt>
          <cx:pt idx="420">0.89748600000000001</cx:pt>
          <cx:pt idx="421">0.89748099999999997</cx:pt>
          <cx:pt idx="422">0.83801199999999998</cx:pt>
          <cx:pt idx="423">0.79094100000000001</cx:pt>
          <cx:pt idx="424">0.82968399999999998</cx:pt>
          <cx:pt idx="425">0.73658599999999996</cx:pt>
          <cx:pt idx="426">0.90158899999999997</cx:pt>
          <cx:pt idx="427">0.84689400000000004</cx:pt>
          <cx:pt idx="428">0.90151300000000001</cx:pt>
          <cx:pt idx="429">0.93556300000000003</cx:pt>
          <cx:pt idx="430">0.93558699999999995</cx:pt>
          <cx:pt idx="431">0.90145399999999998</cx:pt>
          <cx:pt idx="432">0.90146199999999999</cx:pt>
          <cx:pt idx="433">0.90147299999999997</cx:pt>
          <cx:pt idx="434">0.947021</cx:pt>
          <cx:pt idx="435">0.86758999999999997</cx:pt>
          <cx:pt idx="436">0.90146099999999996</cx:pt>
          <cx:pt idx="437">0.82969700000000002</cx:pt>
          <cx:pt idx="438">0.83801000000000003</cx:pt>
          <cx:pt idx="439">0.73969400000000007</cx:pt>
          <cx:pt idx="440">0.92932800000000004</cx:pt>
          <cx:pt idx="441">0.93904500000000002</cx:pt>
          <cx:pt idx="442">0.90145399999999998</cx:pt>
          <cx:pt idx="443">0.82970699999999997</cx:pt>
          <cx:pt idx="444">0.78712599999999999</cx:pt>
          <cx:pt idx="445">0.90145600000000004</cx:pt>
          <cx:pt idx="446">0.89748300000000003</cx:pt>
          <cx:pt idx="447">0.94006500000000004</cx:pt>
          <cx:pt idx="448">0.83801300000000001</cx:pt>
          <cx:pt idx="449">0.90145399999999998</cx:pt>
          <cx:pt idx="450">0.44825599999999999</cx:pt>
          <cx:pt idx="451">0.82969700000000002</cx:pt>
          <cx:pt idx="452">0.84689400000000004</cx:pt>
          <cx:pt idx="453">0.56909300000000007</cx:pt>
          <cx:pt idx="454">0.92932700000000001</cx:pt>
          <cx:pt idx="455">0.82968399999999998</cx:pt>
          <cx:pt idx="456">0.92932099999999995</cx:pt>
          <cx:pt idx="457">0.85603200000000002</cx:pt>
          <cx:pt idx="458">0.84857300000000002</cx:pt>
          <cx:pt idx="459">0.82969700000000002</cx:pt>
          <cx:pt idx="460">0.91900400000000004</cx:pt>
          <cx:pt idx="461">0.89748799999999995</cx:pt>
          <cx:pt idx="462">0.92932499999999996</cx:pt>
          <cx:pt idx="463">0.93579400000000001</cx:pt>
          <cx:pt idx="464">0.89749599999999996</cx:pt>
          <cx:pt idx="465">0.51672699999999994</cx:pt>
          <cx:pt idx="466">0.51587000000000005</cx:pt>
          <cx:pt idx="467">0.870699</cx:pt>
          <cx:pt idx="468">0.83801199999999998</cx:pt>
          <cx:pt idx="469">0.82969599999999999</cx:pt>
          <cx:pt idx="470">0.92932999999999999</cx:pt>
          <cx:pt idx="471">0.84136999999999995</cx:pt>
          <cx:pt idx="472">0.81108599999999997</cx:pt>
          <cx:pt idx="473">0.89568899999999996</cx:pt>
          <cx:pt idx="474">0.90146099999999996</cx:pt>
          <cx:pt idx="475">0.82969599999999999</cx:pt>
          <cx:pt idx="476">0.85672300000000001</cx:pt>
          <cx:pt idx="477">0.84025899999999998</cx:pt>
          <cx:pt idx="478">0.92503400000000002</cx:pt>
          <cx:pt idx="479">0.83801700000000001</cx:pt>
          <cx:pt idx="480">0.90145500000000001</cx:pt>
          <cx:pt idx="481">0.90145399999999998</cx:pt>
          <cx:pt idx="482">0.93929799999999997</cx:pt>
          <cx:pt idx="483">0.55624899999999999</cx:pt>
          <cx:pt idx="484">0.55758200000000002</cx:pt>
          <cx:pt idx="485">0.78284900000000002</cx:pt>
          <cx:pt idx="486">0.936419</cx:pt>
          <cx:pt idx="487">0.90145799999999998</cx:pt>
          <cx:pt idx="488">0.89748399999999995</cx:pt>
          <cx:pt idx="489">0.94709500000000002</cx:pt>
          <cx:pt idx="490">0.89748799999999995</cx:pt>
          <cx:pt idx="491">0.89749100000000004</cx:pt>
          <cx:pt idx="492">0.90145500000000001</cx:pt>
          <cx:pt idx="493">0.89748600000000001</cx:pt>
          <cx:pt idx="494">0.90146199999999999</cx:pt>
          <cx:pt idx="495">0.85603099999999999</cx:pt>
          <cx:pt idx="496">0.90145500000000001</cx:pt>
          <cx:pt idx="497">0.90200499999999995</cx:pt>
          <cx:pt idx="498">0.83801499999999995</cx:pt>
          <cx:pt idx="499">0.84026400000000001</cx:pt>
          <cx:pt idx="500">0.94708599999999998</cx:pt>
          <cx:pt idx="501">0.34665199999999996</cx:pt>
          <cx:pt idx="502">0.34665199999999996</cx:pt>
          <cx:pt idx="503">0.34665199999999996</cx:pt>
          <cx:pt idx="504">0.74508299999999994</cx:pt>
          <cx:pt idx="505">0.92931600000000003</cx:pt>
          <cx:pt idx="506">0.30973399999999995</cx:pt>
          <cx:pt idx="507">0.83801100000000006</cx:pt>
          <cx:pt idx="508">0.93558600000000003</cx:pt>
          <cx:pt idx="509">0.72434299999999996</cx:pt>
          <cx:pt idx="510">0.83801100000000006</cx:pt>
          <cx:pt idx="511">0.939554</cx:pt>
          <cx:pt idx="512">0.89748399999999995</cx:pt>
          <cx:pt idx="513">0.89748499999999998</cx:pt>
          <cx:pt idx="514">0.92932099999999995</cx:pt>
          <cx:pt idx="515">0.85603200000000002</cx:pt>
          <cx:pt idx="516">0.74502899999999994</cx:pt>
          <cx:pt idx="517">0.90151099999999995</cx:pt>
          <cx:pt idx="518">0.94709200000000004</cx:pt>
          <cx:pt idx="519">0.925014</cx:pt>
          <cx:pt idx="520">0.82969499999999996</cx:pt>
          <cx:pt idx="521">0.883405</cx:pt>
          <cx:pt idx="522">0.84369499999999997</cx:pt>
          <cx:pt idx="523">0.82972999999999997</cx:pt>
          <cx:pt idx="524">0.90145900000000001</cx:pt>
          <cx:pt idx="525">0.93567900000000004</cx:pt>
          <cx:pt idx="526">0.83780600000000005</cx:pt>
          <cx:pt idx="527">0.82969599999999999</cx:pt>
          <cx:pt idx="528">0.89748099999999997</cx:pt>
          <cx:pt idx="529">0.93555100000000002</cx:pt>
          <cx:pt idx="530">0.90151199999999998</cx:pt>
          <cx:pt idx="531">0.83703899999999998</cx:pt>
          <cx:pt idx="532">0.90145500000000001</cx:pt>
          <cx:pt idx="533">0.65445900000000001</cx:pt>
          <cx:pt idx="534">0.84136999999999995</cx:pt>
          <cx:pt idx="535">0.89748899999999998</cx:pt>
          <cx:pt idx="536">0.69467900000000005</cx:pt>
          <cx:pt idx="537">0.90145500000000001</cx:pt>
          <cx:pt idx="538">0.84689599999999998</cx:pt>
          <cx:pt idx="539">0.838009</cx:pt>
          <cx:pt idx="540">0.93968799999999997</cx:pt>
          <cx:pt idx="541">0.94709699999999997</cx:pt>
          <cx:pt idx="542">0.94709500000000002</cx:pt>
          <cx:pt idx="543">0.68016900000000002</cx:pt>
          <cx:pt idx="544">0.85136699999999998</cx:pt>
          <cx:pt idx="545">0.82975100000000002</cx:pt>
          <cx:pt idx="546">0.65132900000000005</cx:pt>
          <cx:pt idx="547">0.93559300000000001</cx:pt>
          <cx:pt idx="548">0.90145300000000006</cx:pt>
          <cx:pt idx="549">0.92932199999999998</cx:pt>
          <cx:pt idx="550">0.85603499999999999</cx:pt>
          <cx:pt idx="551">0.85603399999999996</cx:pt>
          <cx:pt idx="552">0.84689499999999995</cx:pt>
          <cx:pt idx="553">0.90200900000000006</cx:pt>
          <cx:pt idx="554">0.82969800000000005</cx:pt>
          <cx:pt idx="555">0.65132999999999996</cx:pt>
          <cx:pt idx="556">0.82970600000000005</cx:pt>
          <cx:pt idx="557">0.84718000000000004</cx:pt>
          <cx:pt idx="558">0.833839</cx:pt>
          <cx:pt idx="559">0.90145399999999998</cx:pt>
          <cx:pt idx="560">0.82969700000000002</cx:pt>
          <cx:pt idx="561">0.90145399999999998</cx:pt>
          <cx:pt idx="562">0.93559999999999999</cx:pt>
          <cx:pt idx="563">0.90145399999999998</cx:pt>
          <cx:pt idx="564">0.83801100000000006</cx:pt>
          <cx:pt idx="565">0.83801300000000001</cx:pt>
          <cx:pt idx="566">0.90147299999999997</cx:pt>
          <cx:pt idx="567">0.90145600000000004</cx:pt>
          <cx:pt idx="568">0.93971099999999996</cx:pt>
          <cx:pt idx="569">0.94709200000000004</cx:pt>
          <cx:pt idx="570">0.90145399999999998</cx:pt>
          <cx:pt idx="571">0.88295500000000005</cx:pt>
          <cx:pt idx="572">0.81761499999999998</cx:pt>
          <cx:pt idx="573">0.92927000000000004</cx:pt>
          <cx:pt idx="574">0.90146099999999996</cx:pt>
          <cx:pt idx="575">0.82969700000000002</cx:pt>
          <cx:pt idx="576">0.90145900000000001</cx:pt>
          <cx:pt idx="577">0.90147299999999997</cx:pt>
          <cx:pt idx="578">0.947523</cx:pt>
          <cx:pt idx="579">0.85135000000000005</cx:pt>
          <cx:pt idx="580">0.89748000000000006</cx:pt>
          <cx:pt idx="581">0.83801100000000006</cx:pt>
          <cx:pt idx="582">0.85672199999999998</cx:pt>
          <cx:pt idx="583">0.94001699999999999</cx:pt>
          <cx:pt idx="584">0.93931100000000001</cx:pt>
          <cx:pt idx="585">0.70848899999999992</cx:pt>
          <cx:pt idx="586">0.93561700000000003</cx:pt>
          <cx:pt idx="587">0.90154900000000004</cx:pt>
          <cx:pt idx="588">0.86754600000000004</cx:pt>
          <cx:pt idx="589">0.90146599999999999</cx:pt>
          <cx:pt idx="590">0.93251600000000001</cx:pt>
          <cx:pt idx="591">0.90146099999999996</cx:pt>
          <cx:pt idx="592">0.93559999999999999</cx:pt>
          <cx:pt idx="593">0.85136900000000004</cx:pt>
          <cx:pt idx="594">0.78534999999999999</cx:pt>
          <cx:pt idx="595">0.939307</cx:pt>
          <cx:pt idx="596">0.90145699999999995</cx:pt>
          <cx:pt idx="597">0.82969899999999996</cx:pt>
          <cx:pt idx="598">0.90939199999999998</cx:pt>
          <cx:pt idx="599">0.85655899999999996</cx:pt>
          <cx:pt idx="600">0.90145600000000004</cx:pt>
          <cx:pt idx="601">0.93964000000000003</cx:pt>
          <cx:pt idx="602">0.92314600000000002</cx:pt>
          <cx:pt idx="603">0.90624799999999994</cx:pt>
          <cx:pt idx="604">0.90899600000000003</cx:pt>
          <cx:pt idx="605">0.94709399999999999</cx:pt>
          <cx:pt idx="606">0.93930599999999997</cx:pt>
          <cx:pt idx="607">0.88280599999999998</cx:pt>
          <cx:pt idx="608">0.82619500000000001</cx:pt>
          <cx:pt idx="609">0.92436699999999994</cx:pt>
          <cx:pt idx="610">0.88294099999999998</cx:pt>
          <cx:pt idx="611">0.83801100000000006</cx:pt>
          <cx:pt idx="612">0.82517499999999999</cx:pt>
          <cx:pt idx="613">0.84857700000000003</cx:pt>
          <cx:pt idx="614">0.871062</cx:pt>
          <cx:pt idx="615">0.63217499999999993</cx:pt>
          <cx:pt idx="616">0.90145300000000006</cx:pt>
          <cx:pt idx="617">0.79089699999999996</cx:pt>
          <cx:pt idx="618">0.72325700000000004</cx:pt>
          <cx:pt idx="619">0.89109300000000002</cx:pt>
          <cx:pt idx="620">0.89748399999999995</cx:pt>
          <cx:pt idx="621">0.93558600000000003</cx:pt>
          <cx:pt idx="622">0.94708400000000004</cx:pt>
          <cx:pt idx="623">0.939307</cx:pt>
          <cx:pt idx="624">0.90145600000000004</cx:pt>
          <cx:pt idx="625">0.83801100000000006</cx:pt>
          <cx:pt idx="626">0.90145600000000004</cx:pt>
          <cx:pt idx="627">0.89748399999999995</cx:pt>
          <cx:pt idx="628">0.93963799999999997</cx:pt>
          <cx:pt idx="629">0.85603399999999996</cx:pt>
          <cx:pt idx="630">0.89748899999999998</cx:pt>
          <cx:pt idx="631">0.85135000000000005</cx:pt>
          <cx:pt idx="632">0.79088700000000001</cx:pt>
          <cx:pt idx="633">0.86066200000000004</cx:pt>
          <cx:pt idx="634">0.83801199999999998</cx:pt>
          <cx:pt idx="635">0.93567400000000001</cx:pt>
          <cx:pt idx="636">0.83801199999999998</cx:pt>
          <cx:pt idx="637">0.90143399999999996</cx:pt>
          <cx:pt idx="638">0.90143399999999996</cx:pt>
          <cx:pt idx="639">0.90143300000000004</cx:pt>
          <cx:pt idx="640">0.34584599999999999</cx:pt>
          <cx:pt idx="641">0.84369300000000003</cx:pt>
          <cx:pt idx="642">0.82969800000000005</cx:pt>
          <cx:pt idx="643">0.82975100000000002</cx:pt>
          <cx:pt idx="644">0.94711500000000004</cx:pt>
          <cx:pt idx="645">0.90151400000000004</cx:pt>
          <cx:pt idx="646">0.83801199999999998</cx:pt>
          <cx:pt idx="647">0.76595000000000002</cx:pt>
          <cx:pt idx="648">0.83801199999999998</cx:pt>
          <cx:pt idx="649">0.83801199999999998</cx:pt>
          <cx:pt idx="650">0.93573799999999996</cx:pt>
          <cx:pt idx="651">0.89748600000000001</cx:pt>
          <cx:pt idx="652">0.90199600000000002</cx:pt>
          <cx:pt idx="653">0.85603699999999994</cx:pt>
          <cx:pt idx="654">0.89748600000000001</cx:pt>
          <cx:pt idx="655">0.64107500000000006</cx:pt>
          <cx:pt idx="656">0.89748600000000001</cx:pt>
          <cx:pt idx="657">0.90146099999999996</cx:pt>
          <cx:pt idx="658">0.90145600000000004</cx:pt>
          <cx:pt idx="659">0.90145799999999998</cx:pt>
          <cx:pt idx="660">0.78833299999999995</cx:pt>
          <cx:pt idx="661">0.92931900000000001</cx:pt>
          <cx:pt idx="662">0.82972899999999994</cx:pt>
          <cx:pt idx="663">0.85603399999999996</cx:pt>
          <cx:pt idx="664">0.94819200000000003</cx:pt>
          <cx:pt idx="665">0.93929200000000002</cx:pt>
          <cx:pt idx="666">0.90147299999999997</cx:pt>
          <cx:pt idx="667">0.89748700000000003</cx:pt>
          <cx:pt idx="668">0.89748600000000001</cx:pt>
          <cx:pt idx="669">0.92576800000000004</cx:pt>
          <cx:pt idx="670">0.90143499999999999</cx:pt>
          <cx:pt idx="671">0.89748300000000003</cx:pt>
          <cx:pt idx="672">0.93584699999999998</cx:pt>
          <cx:pt idx="673">0.89748700000000003</cx:pt>
          <cx:pt idx="674">0.78856499999999996</cx:pt>
          <cx:pt idx="675">0.82628000000000001</cx:pt>
          <cx:pt idx="676">0.84367999999999999</cx:pt>
          <cx:pt idx="677">0.82969899999999996</cx:pt>
          <cx:pt idx="678">0.90145699999999995</cx:pt>
          <cx:pt idx="679">0.90146000000000004</cx:pt>
          <cx:pt idx="680">0.93558799999999998</cx:pt>
          <cx:pt idx="681">0.93555900000000003</cx:pt>
          <cx:pt idx="682">0.82969800000000005</cx:pt>
          <cx:pt idx="683">0.90155399999999997</cx:pt>
          <cx:pt idx="684">0.93996100000000005</cx:pt>
          <cx:pt idx="685">0.83704000000000001</cx:pt>
          <cx:pt idx="686">0.94709100000000002</cx:pt>
          <cx:pt idx="687">0.72906899999999997</cx:pt>
          <cx:pt idx="688">0.94709600000000005</cx:pt>
          <cx:pt idx="689">0.94706900000000005</cx:pt>
          <cx:pt idx="690">0.94708499999999995</cx:pt>
          <cx:pt idx="691">0.94698700000000002</cx:pt>
          <cx:pt idx="692">0.94705799999999996</cx:pt>
          <cx:pt idx="693">0.94708000000000003</cx:pt>
          <cx:pt idx="694">0.94705099999999998</cx:pt>
          <cx:pt idx="695">0.94704699999999997</cx:pt>
          <cx:pt idx="696">0.92928699999999997</cx:pt>
          <cx:pt idx="697">0.90146199999999999</cx:pt>
          <cx:pt idx="698">0.85174899999999998</cx:pt>
          <cx:pt idx="699">0.89748300000000003</cx:pt>
          <cx:pt idx="700">0.83801499999999995</cx:pt>
          <cx:pt idx="701">0.80045600000000006</cx:pt>
          <cx:pt idx="702">0.90155200000000002</cx:pt>
          <cx:pt idx="703">0.93559999999999999</cx:pt>
          <cx:pt idx="704">0.82969800000000005</cx:pt>
          <cx:pt idx="705">0.86758800000000003</cx:pt>
          <cx:pt idx="706">0.84136999999999995</cx:pt>
          <cx:pt idx="707">0.89748300000000003</cx:pt>
          <cx:pt idx="708">0.90168999999999999</cx:pt>
          <cx:pt idx="709">0.935616</cx:pt>
          <cx:pt idx="710">0.79719600000000002</cx:pt>
          <cx:pt idx="711">0.92932300000000001</cx:pt>
          <cx:pt idx="712">0.77561499999999994</cx:pt>
          <cx:pt idx="713">0.75084899999999999</cx:pt>
          <cx:pt idx="714">0.93971099999999996</cx:pt>
          <cx:pt idx="715">0.93930400000000003</cx:pt>
          <cx:pt idx="716">0.73693699999999995</cx:pt>
          <cx:pt idx="717">0.91009700000000004</cx:pt>
          <cx:pt idx="718">0.91005099999999994</cx:pt>
          <cx:pt idx="719">0.84232700000000005</cx:pt>
          <cx:pt idx="720">0.85603499999999999</cx:pt>
          <cx:pt idx="721">0.90146099999999996</cx:pt>
          <cx:pt idx="722">0.86066500000000001</cx:pt>
          <cx:pt idx="723">0.92931699999999995</cx:pt>
          <cx:pt idx="724">0.90431700000000004</cx:pt>
          <cx:pt idx="725">0.90144000000000002</cx:pt>
          <cx:pt idx="726">0.65133099999999999</cx:pt>
          <cx:pt idx="727">0.65132999999999996</cx:pt>
          <cx:pt idx="728">0.90151499999999996</cx:pt>
          <cx:pt idx="729">0.89748600000000001</cx:pt>
          <cx:pt idx="730">0.94708099999999995</cx:pt>
          <cx:pt idx="731">0.89748499999999998</cx:pt>
          <cx:pt idx="732">0.89748700000000003</cx:pt>
          <cx:pt idx="733">0.85933499999999996</cx:pt>
          <cx:pt idx="734">0.90145500000000001</cx:pt>
          <cx:pt idx="735">0.843642</cx:pt>
          <cx:pt idx="736">0.83801599999999998</cx:pt>
          <cx:pt idx="737">0.92932000000000003</cx:pt>
          <cx:pt idx="738">0.726545</cx:pt>
          <cx:pt idx="739">0.82969599999999999</cx:pt>
          <cx:pt idx="740">0.83801400000000004</cx:pt>
          <cx:pt idx="741">0.90145500000000001</cx:pt>
          <cx:pt idx="742">0.657864</cx:pt>
          <cx:pt idx="743">0.90143899999999999</cx:pt>
          <cx:pt idx="744">0.93558799999999998</cx:pt>
          <cx:pt idx="745">0.92932300000000001</cx:pt>
          <cx:pt idx="746">0.82969800000000005</cx:pt>
          <cx:pt idx="747">0.93559599999999998</cx:pt>
          <cx:pt idx="748">0.93608400000000003</cx:pt>
          <cx:pt idx="749">0.90175000000000005</cx:pt>
          <cx:pt idx="750">0.89748799999999995</cx:pt>
          <cx:pt idx="751">0.50071700000000008</cx:pt>
          <cx:pt idx="752">0.90962699999999996</cx:pt>
          <cx:pt idx="753">0.85603699999999994</cx:pt>
          <cx:pt idx="754">0.82969700000000002</cx:pt>
          <cx:pt idx="755">0.93558799999999998</cx:pt>
          <cx:pt idx="756">0.90145699999999995</cx:pt>
          <cx:pt idx="757">0.82969700000000002</cx:pt>
          <cx:pt idx="758">0.901474</cx:pt>
          <cx:pt idx="759">0.90158899999999997</cx:pt>
          <cx:pt idx="760">0.90146099999999996</cx:pt>
          <cx:pt idx="761">0.90158899999999997</cx:pt>
          <cx:pt idx="762">0.64976699999999998</cx:pt>
          <cx:pt idx="763">0.90162399999999998</cx:pt>
          <cx:pt idx="764">0.65939300000000001</cx:pt>
          <cx:pt idx="765">0.82969499999999996</cx:pt>
          <cx:pt idx="766">0.66675099999999998</cx:pt>
          <cx:pt idx="767">0.86069700000000005</cx:pt>
          <cx:pt idx="768">0.90145500000000001</cx:pt>
          <cx:pt idx="769">0.90143399999999996</cx:pt>
          <cx:pt idx="770">0.94709399999999999</cx:pt>
          <cx:pt idx="771">0.93588899999999997</cx:pt>
          <cx:pt idx="772">0.901474</cx:pt>
          <cx:pt idx="773">0.83801100000000006</cx:pt>
          <cx:pt idx="774">0.93559899999999996</cx:pt>
          <cx:pt idx="775">0.82969800000000005</cx:pt>
          <cx:pt idx="776">0.90145799999999998</cx:pt>
          <cx:pt idx="777">0.84689499999999995</cx:pt>
          <cx:pt idx="778">0.90145799999999998</cx:pt>
          <cx:pt idx="779">0.92546099999999998</cx:pt>
          <cx:pt idx="780">0.83801499999999995</cx:pt>
          <cx:pt idx="781">0.94711599999999996</cx:pt>
          <cx:pt idx="782">0.92932000000000003</cx:pt>
          <cx:pt idx="783">0.93930400000000003</cx:pt>
          <cx:pt idx="784">0.83792800000000001</cx:pt>
          <cx:pt idx="785">0.84136900000000003</cx:pt>
          <cx:pt idx="786">0.89748300000000003</cx:pt>
          <cx:pt idx="787">0.90158700000000003</cx:pt>
          <cx:pt idx="788">0.89748399999999995</cx:pt>
          <cx:pt idx="789">0.90151199999999998</cx:pt>
          <cx:pt idx="790">0.93252100000000004</cx:pt>
          <cx:pt idx="791">0.82970600000000005</cx:pt>
          <cx:pt idx="792">0.82970600000000005</cx:pt>
          <cx:pt idx="793">0.84689599999999998</cx:pt>
          <cx:pt idx="794">0.89748600000000001</cx:pt>
          <cx:pt idx="795">0.86064499999999999</cx:pt>
          <cx:pt idx="796">0.94706100000000004</cx:pt>
          <cx:pt idx="797">0.82968399999999998</cx:pt>
          <cx:pt idx="798">0.83801300000000001</cx:pt>
          <cx:pt idx="799">0.90145600000000004</cx:pt>
          <cx:pt idx="800">0.83801199999999998</cx:pt>
          <cx:pt idx="801">0.90143399999999996</cx:pt>
          <cx:pt idx="802">0.89748600000000001</cx:pt>
          <cx:pt idx="803">0.83801400000000004</cx:pt>
          <cx:pt idx="804">0.92932300000000001</cx:pt>
          <cx:pt idx="805">0.79777699999999996</cx:pt>
          <cx:pt idx="806">0.93561800000000006</cx:pt>
          <cx:pt idx="807">0.90145600000000004</cx:pt>
          <cx:pt idx="808">0.901474</cx:pt>
          <cx:pt idx="809">0.90145900000000001</cx:pt>
          <cx:pt idx="810">0.90199099999999999</cx:pt>
          <cx:pt idx="811">0.86066500000000001</cx:pt>
          <cx:pt idx="812">0.90145399999999998</cx:pt>
          <cx:pt idx="813">0.93556099999999998</cx:pt>
          <cx:pt idx="814">0.90165600000000001</cx:pt>
          <cx:pt idx="815">0.82969599999999999</cx:pt>
          <cx:pt idx="816">0.85603600000000002</cx:pt>
          <cx:pt idx="817">0.85758000000000001</cx:pt>
          <cx:pt idx="818">0.90145399999999998</cx:pt>
          <cx:pt idx="819">0.90186999999999995</cx:pt>
          <cx:pt idx="820">0.91893899999999995</cx:pt>
          <cx:pt idx="821">0.82969599999999999</cx:pt>
          <cx:pt idx="822">0.89748300000000003</cx:pt>
          <cx:pt idx="823">0.857576</cx:pt>
          <cx:pt idx="824">0.89748300000000003</cx:pt>
          <cx:pt idx="825">0.93559999999999999</cx:pt>
          <cx:pt idx="826">0.85757799999999995</cx:pt>
          <cx:pt idx="827">0.90145900000000001</cx:pt>
          <cx:pt idx="828">0.90151400000000004</cx:pt>
          <cx:pt idx="829">0.90145300000000006</cx:pt>
          <cx:pt idx="830">0.90145900000000001</cx:pt>
          <cx:pt idx="831">0.92932199999999998</cx:pt>
          <cx:pt idx="832">0.83801000000000003</cx:pt>
          <cx:pt idx="833">0.897482</cx:pt>
          <cx:pt idx="834">0.78005800000000003</cx:pt>
          <cx:pt idx="835">0.89736899999999997</cx:pt>
          <cx:pt idx="836">0.838028</cx:pt>
          <cx:pt idx="837">0.82969599999999999</cx:pt>
          <cx:pt idx="838">0.92931600000000003</cx:pt>
          <cx:pt idx="839">0.90146000000000004</cx:pt>
          <cx:pt idx="840">0.92931600000000003</cx:pt>
          <cx:pt idx="841">0.89748300000000003</cx:pt>
          <cx:pt idx="842">0.84689900000000007</cx:pt>
          <cx:pt idx="843">0.90145300000000006</cx:pt>
          <cx:pt idx="844">0.82969499999999996</cx:pt>
          <cx:pt idx="845">0.93559400000000004</cx:pt>
          <cx:pt idx="846">0.83801199999999998</cx:pt>
          <cx:pt idx="847">0.93251600000000001</cx:pt>
          <cx:pt idx="848">0.82969999999999999</cx:pt>
          <cx:pt idx="849">0.90177799999999997</cx:pt>
          <cx:pt idx="850">0.82969499999999996</cx:pt>
          <cx:pt idx="851">0.90147299999999997</cx:pt>
          <cx:pt idx="852">0.65132900000000005</cx:pt>
          <cx:pt idx="853">0.46647000000000005</cx:pt>
          <cx:pt idx="854">0.82968399999999998</cx:pt>
          <cx:pt idx="855">0.90145900000000001</cx:pt>
          <cx:pt idx="856">0.92932899999999996</cx:pt>
          <cx:pt idx="857">0.89748700000000003</cx:pt>
          <cx:pt idx="858">0.82969700000000002</cx:pt>
          <cx:pt idx="859">0.89748600000000001</cx:pt>
          <cx:pt idx="860">0.93559199999999998</cx:pt>
          <cx:pt idx="861">0.93249099999999996</cx:pt>
          <cx:pt idx="862">0.93636900000000001</cx:pt>
          <cx:pt idx="863">0.93560100000000002</cx:pt>
          <cx:pt idx="864">0.93970500000000001</cx:pt>
          <cx:pt idx="865">0.82970100000000002</cx:pt>
          <cx:pt idx="866">0.82969599999999999</cx:pt>
          <cx:pt idx="867">0.90145399999999998</cx:pt>
          <cx:pt idx="868">0.90145900000000001</cx:pt>
          <cx:pt idx="869">0.79777799999999999</cx:pt>
          <cx:pt idx="870">0.90143499999999999</cx:pt>
          <cx:pt idx="871">0.82969899999999996</cx:pt>
          <cx:pt idx="872">0.85603799999999997</cx:pt>
          <cx:pt idx="873">0.90962299999999996</cx:pt>
          <cx:pt idx="874">0.66823999999999995</cx:pt>
          <cx:pt idx="875">0.94751300000000005</cx:pt>
          <cx:pt idx="876">0.90145799999999998</cx:pt>
          <cx:pt idx="877">0.90151400000000004</cx:pt>
          <cx:pt idx="878">0.94710399999999995</cx:pt>
          <cx:pt idx="879">0.90147500000000003</cx:pt>
          <cx:pt idx="880">0.83800200000000002</cx:pt>
          <cx:pt idx="881">0.79778099999999996</cx:pt>
          <cx:pt idx="882">0.90147299999999997</cx:pt>
          <cx:pt idx="883">0.90145900000000001</cx:pt>
          <cx:pt idx="884">0.89748399999999995</cx:pt>
          <cx:pt idx="885">0.901474</cx:pt>
          <cx:pt idx="886">0.94726399999999999</cx:pt>
          <cx:pt idx="887">0.90151499999999996</cx:pt>
          <cx:pt idx="888">0.93559999999999999</cx:pt>
          <cx:pt idx="889">0.90147500000000003</cx:pt>
          <cx:pt idx="890">0.90155200000000002</cx:pt>
          <cx:pt idx="891">0.90145600000000004</cx:pt>
          <cx:pt idx="892">0.82969800000000005</cx:pt>
          <cx:pt idx="893">0.925041</cx:pt>
          <cx:pt idx="894">0.82969599999999999</cx:pt>
          <cx:pt idx="895">0.90146000000000004</cx:pt>
          <cx:pt idx="896">0.82968399999999998</cx:pt>
          <cx:pt idx="897">0.89748399999999995</cx:pt>
          <cx:pt idx="898">0.90145900000000001</cx:pt>
          <cx:pt idx="899">0.93555299999999997</cx:pt>
          <cx:pt idx="900">0.84689700000000001</cx:pt>
          <cx:pt idx="901">0.94054000000000004</cx:pt>
          <cx:pt idx="902">0.82968299999999995</cx:pt>
          <cx:pt idx="903">0.82968299999999995</cx:pt>
          <cx:pt idx="904">0.901779</cx:pt>
          <cx:pt idx="905">0.89748399999999995</cx:pt>
          <cx:pt idx="906">0.82969599999999999</cx:pt>
          <cx:pt idx="907">0.86754100000000001</cx:pt>
          <cx:pt idx="908">0.90962100000000001</cx:pt>
          <cx:pt idx="909">0.89748499999999998</cx:pt>
          <cx:pt idx="910">0.90145399999999998</cx:pt>
          <cx:pt idx="911">0.90145699999999995</cx:pt>
          <cx:pt idx="912">0.90146099999999996</cx:pt>
          <cx:pt idx="913">0.929315</cx:pt>
          <cx:pt idx="914">0.90145300000000006</cx:pt>
          <cx:pt idx="915">0.93252699999999999</cx:pt>
          <cx:pt idx="916">0.68169100000000005</cx:pt>
          <cx:pt idx="917">0.68169100000000005</cx:pt>
          <cx:pt idx="918">0.82969499999999996</cx:pt>
          <cx:pt idx="919">0.65337299999999998</cx:pt>
          <cx:pt idx="920">0.93559899999999996</cx:pt>
          <cx:pt idx="921">0.84858100000000003</cx:pt>
          <cx:pt idx="922">0.90145300000000006</cx:pt>
          <cx:pt idx="923">0.75002199999999997</cx:pt>
          <cx:pt idx="924">0.93595200000000001</cx:pt>
          <cx:pt idx="925">0.83801400000000004</cx:pt>
          <cx:pt idx="926">0.90146199999999999</cx:pt>
          <cx:pt idx="927">0.90143799999999996</cx:pt>
          <cx:pt idx="928">0.89748499999999998</cx:pt>
          <cx:pt idx="929">0.90151400000000004</cx:pt>
          <cx:pt idx="930">0.92577500000000001</cx:pt>
          <cx:pt idx="931">0.93559100000000006</cx:pt>
          <cx:pt idx="932">0.90145399999999998</cx:pt>
          <cx:pt idx="933">0.62945800000000007</cx:pt>
          <cx:pt idx="934">0.79722099999999996</cx:pt>
          <cx:pt idx="935">0.90145600000000004</cx:pt>
          <cx:pt idx="936">0.84692800000000001</cx:pt>
          <cx:pt idx="937">0.92932899999999996</cx:pt>
          <cx:pt idx="938">0.83801100000000006</cx:pt>
          <cx:pt idx="939">0.83428900000000006</cx:pt>
          <cx:pt idx="940">0.81761700000000004</cx:pt>
          <cx:pt idx="941">0.92931699999999995</cx:pt>
          <cx:pt idx="942">0.82969599999999999</cx:pt>
          <cx:pt idx="943">0.79530500000000004</cx:pt>
          <cx:pt idx="944">0.92931900000000001</cx:pt>
          <cx:pt idx="945">0.89748300000000003</cx:pt>
          <cx:pt idx="946">0.90145699999999995</cx:pt>
          <cx:pt idx="947">0.90145300000000006</cx:pt>
          <cx:pt idx="948">0.843777</cx:pt>
          <cx:pt idx="949">0.75083</cx:pt>
          <cx:pt idx="950">0.83801499999999995</cx:pt>
          <cx:pt idx="951">0.82969599999999999</cx:pt>
          <cx:pt idx="952">0.89748600000000001</cx:pt>
          <cx:pt idx="953">0.89748399999999995</cx:pt>
          <cx:pt idx="954">0.89748300000000003</cx:pt>
          <cx:pt idx="955">0.90145600000000004</cx:pt>
          <cx:pt idx="956">0.82974999999999999</cx:pt>
          <cx:pt idx="957">0.89748300000000003</cx:pt>
          <cx:pt idx="958">0.897482</cx:pt>
          <cx:pt idx="959">0.78027099999999994</cx:pt>
          <cx:pt idx="960">0.82969599999999999</cx:pt>
          <cx:pt idx="961">0.90146300000000001</cx:pt>
          <cx:pt idx="962">0.85758000000000001</cx:pt>
          <cx:pt idx="963">0.83797699999999997</cx:pt>
          <cx:pt idx="964">0.88317999999999997</cx:pt>
          <cx:pt idx="965">0.93559700000000001</cx:pt>
          <cx:pt idx="966">0.94709399999999999</cx:pt>
          <cx:pt idx="967">0.85603699999999994</cx:pt>
          <cx:pt idx="968">0.83801599999999998</cx:pt>
          <cx:pt idx="969">0.79581199999999996</cx:pt>
          <cx:pt idx="970">0.80326799999999998</cx:pt>
          <cx:pt idx="971">0.841368</cx:pt>
          <cx:pt idx="972">0.90145500000000001</cx:pt>
          <cx:pt idx="973">0.80049300000000001</cx:pt>
          <cx:pt idx="974">0.85603200000000002</cx:pt>
          <cx:pt idx="975">0.89748799999999995</cx:pt>
          <cx:pt idx="976">0.92931699999999995</cx:pt>
          <cx:pt idx="977">0.89748499999999998</cx:pt>
          <cx:pt idx="978">0.82969599999999999</cx:pt>
          <cx:pt idx="979">0.83801199999999998</cx:pt>
          <cx:pt idx="980">0.89748499999999998</cx:pt>
          <cx:pt idx="981">0.89748899999999998</cx:pt>
          <cx:pt idx="982">0.89748499999999998</cx:pt>
          <cx:pt idx="983">0.90145500000000001</cx:pt>
          <cx:pt idx="984">0.89748600000000001</cx:pt>
          <cx:pt idx="985">0.93558699999999995</cx:pt>
          <cx:pt idx="986">0.93929700000000005</cx:pt>
          <cx:pt idx="987">0.84136900000000003</cx:pt>
          <cx:pt idx="988">0.90962399999999999</cx:pt>
          <cx:pt idx="989">0.825878</cx:pt>
          <cx:pt idx="990">0.89573700000000001</cx:pt>
          <cx:pt idx="991">0.80328200000000005</cx:pt>
          <cx:pt idx="992">0.63400600000000007</cx:pt>
          <cx:pt idx="993">0.82969800000000005</cx:pt>
          <cx:pt idx="994">0.78284500000000001</cx:pt>
          <cx:pt idx="995">0.93930000000000002</cx:pt>
          <cx:pt idx="996">0.78542800000000002</cx:pt>
          <cx:pt idx="997">0.847136</cx:pt>
          <cx:pt idx="998">0.82970100000000002</cx:pt>
          <cx:pt idx="999">0.81073600000000001</cx:pt>
          <cx:pt idx="1000">0.92511100000000002</cx:pt>
          <cx:pt idx="1001">0.92516200000000004</cx:pt>
          <cx:pt idx="1002">0.94711599999999996</cx:pt>
          <cx:pt idx="1003">0.89749100000000004</cx:pt>
          <cx:pt idx="1004">0.90146199999999999</cx:pt>
          <cx:pt idx="1005">0.93225199999999997</cx:pt>
          <cx:pt idx="1006">0.90145399999999998</cx:pt>
          <cx:pt idx="1007">0.93559000000000003</cx:pt>
          <cx:pt idx="1008">0.939307</cx:pt>
          <cx:pt idx="1009">0.89748700000000003</cx:pt>
          <cx:pt idx="1010">0.89748799999999995</cx:pt>
          <cx:pt idx="1011">0.85603300000000004</cx:pt>
          <cx:pt idx="1012">0.85758100000000004</cx:pt>
          <cx:pt idx="1013">0.90145500000000001</cx:pt>
          <cx:pt idx="1014">0.860653</cx:pt>
          <cx:pt idx="1015">0.90154999999999996</cx:pt>
          <cx:pt idx="1016">0.86066200000000004</cx:pt>
          <cx:pt idx="1017">0.93573600000000001</cx:pt>
          <cx:pt idx="1018">0.80327599999999999</cx:pt>
          <cx:pt idx="1019">0.84375299999999998</cx:pt>
          <cx:pt idx="1020">0.85757400000000006</cx:pt>
          <cx:pt idx="1021">0.89748799999999995</cx:pt>
          <cx:pt idx="1022">0.93250600000000006</cx:pt>
          <cx:pt idx="1023">0.71581000000000006</cx:pt>
          <cx:pt idx="1024">0.82969700000000002</cx:pt>
          <cx:pt idx="1025">0.93590099999999998</cx:pt>
          <cx:pt idx="1026">0.65939999999999999</cx:pt>
          <cx:pt idx="1027">0.83801100000000006</cx:pt>
          <cx:pt idx="1028">0.92932099999999995</cx:pt>
          <cx:pt idx="1029">0.94712099999999999</cx:pt>
          <cx:pt idx="1030">0.90151199999999998</cx:pt>
          <cx:pt idx="1031">0.93561700000000003</cx:pt>
          <cx:pt idx="1032">0.92930000000000001</cx:pt>
          <cx:pt idx="1033">0.90145799999999998</cx:pt>
          <cx:pt idx="1034">0.77313399999999999</cx:pt>
          <cx:pt idx="1035">0.90146199999999999</cx:pt>
          <cx:pt idx="1036">0.79777600000000004</cx:pt>
          <cx:pt idx="1037">0.91899600000000004</cx:pt>
          <cx:pt idx="1038">0.86065900000000006</cx:pt>
          <cx:pt idx="1039">0.73430400000000007</cx:pt>
          <cx:pt idx="1040">0.90145399999999998</cx:pt>
          <cx:pt idx="1041">0.93930500000000006</cx:pt>
          <cx:pt idx="1042">0.85757499999999998</cx:pt>
          <cx:pt idx="1043">0.86066399999999998</cx:pt>
          <cx:pt idx="1044">0.85757700000000003</cx:pt>
          <cx:pt idx="1045">0.90155300000000005</cx:pt>
          <cx:pt idx="1046">0.82969700000000002</cx:pt>
          <cx:pt idx="1047">0.76551499999999995</cx:pt>
          <cx:pt idx="1048">0.90146000000000004</cx:pt>
          <cx:pt idx="1049">0.90182700000000005</cx:pt>
          <cx:pt idx="1050">0.89748000000000006</cx:pt>
          <cx:pt idx="1051">0.82970699999999997</cx:pt>
          <cx:pt idx="1052">0.82970699999999997</cx:pt>
          <cx:pt idx="1053">0.90145500000000001</cx:pt>
          <cx:pt idx="1054">0.79777699999999996</cx:pt>
          <cx:pt idx="1055">0.79777999999999993</cx:pt>
          <cx:pt idx="1056">0.90147200000000005</cx:pt>
          <cx:pt idx="1057">0.84216599999999997</cx:pt>
          <cx:pt idx="1058">0.90162500000000001</cx:pt>
          <cx:pt idx="1059">0.83801400000000004</cx:pt>
          <cx:pt idx="1060">0.939307</cx:pt>
          <cx:pt idx="1061">0.93541099999999999</cx:pt>
          <cx:pt idx="1062">0.74552099999999999</cx:pt>
          <cx:pt idx="1063">0.80825199999999997</cx:pt>
          <cx:pt idx="1064">0.83801100000000006</cx:pt>
          <cx:pt idx="1065">0.84137099999999998</cx:pt>
          <cx:pt idx="1066">0.89748499999999998</cx:pt>
          <cx:pt idx="1067">0.85603200000000002</cx:pt>
          <cx:pt idx="1068">0.89748399999999995</cx:pt>
          <cx:pt idx="1069">0.87877499999999997</cx:pt>
          <cx:pt idx="1070">0.82969800000000005</cx:pt>
          <cx:pt idx="1071">0.94711599999999996</cx:pt>
          <cx:pt idx="1072">0.85583500000000001</cx:pt>
          <cx:pt idx="1073">0.82968200000000003</cx:pt>
          <cx:pt idx="1074">0.93558799999999998</cx:pt>
          <cx:pt idx="1075">0.90151099999999995</cx:pt>
          <cx:pt idx="1076">0.82969700000000002</cx:pt>
          <cx:pt idx="1077">0.89748499999999998</cx:pt>
          <cx:pt idx="1078">0.89748300000000003</cx:pt>
          <cx:pt idx="1079">0.65940100000000001</cx:pt>
          <cx:pt idx="1080">0.90145399999999998</cx:pt>
          <cx:pt idx="1081">0.84216500000000005</cx:pt>
          <cx:pt idx="1082">0.90147299999999997</cx:pt>
          <cx:pt idx="1083">0.90151599999999998</cx:pt>
          <cx:pt idx="1084">0.92930699999999999</cx:pt>
          <cx:pt idx="1085">0.83801199999999998</cx:pt>
          <cx:pt idx="1086">0.92932099999999995</cx:pt>
          <cx:pt idx="1087">0.90145399999999998</cx:pt>
          <cx:pt idx="1088">0.89748300000000003</cx:pt>
          <cx:pt idx="1089">0.88295800000000002</cx:pt>
          <cx:pt idx="1090">0.90183000000000002</cx:pt>
          <cx:pt idx="1091">0.87877399999999994</cx:pt>
          <cx:pt idx="1092">0.84137099999999998</cx:pt>
          <cx:pt idx="1093">0.83801300000000001</cx:pt>
          <cx:pt idx="1094">0.939697</cx:pt>
          <cx:pt idx="1095">0.909632</cx:pt>
          <cx:pt idx="1096">0.82968299999999995</cx:pt>
          <cx:pt idx="1097">0.89748899999999998</cx:pt>
          <cx:pt idx="1098">0.90146000000000004</cx:pt>
          <cx:pt idx="1099">0.82968799999999998</cx:pt>
          <cx:pt idx="1100">0.84689400000000004</cx:pt>
          <cx:pt idx="1101">0.897482</cx:pt>
          <cx:pt idx="1102">0.93559899999999996</cx:pt>
          <cx:pt idx="1103">0.84216899999999995</cx:pt>
          <cx:pt idx="1104">0.90962200000000004</cx:pt>
          <cx:pt idx="1105">0.92932800000000004</cx:pt>
          <cx:pt idx="1106">0.93558699999999995</cx:pt>
          <cx:pt idx="1107">0.82969800000000005</cx:pt>
          <cx:pt idx="1108">0.89749100000000004</cx:pt>
          <cx:pt idx="1109">0.91899799999999998</cx:pt>
          <cx:pt idx="1110">0.90162699999999996</cx:pt>
          <cx:pt idx="1111">0.93637300000000001</cx:pt>
          <cx:pt idx="1112">0.90177499999999999</cx:pt>
          <cx:pt idx="1113">0.89748300000000003</cx:pt>
          <cx:pt idx="1114">0.89748600000000001</cx:pt>
          <cx:pt idx="1115">0.76890599999999998</cx:pt>
          <cx:pt idx="1116">0.89748300000000003</cx:pt>
          <cx:pt idx="1117">0.90145399999999998</cx:pt>
          <cx:pt idx="1118">0.85039399999999998</cx:pt>
          <cx:pt idx="1119">0.82972899999999994</cx:pt>
          <cx:pt idx="1120">0.84689999999999999</cx:pt>
          <cx:pt idx="1121">0.947824</cx:pt>
          <cx:pt idx="1122">0.93574199999999996</cx:pt>
          <cx:pt idx="1123">0.82969700000000002</cx:pt>
          <cx:pt idx="1124">0.92896500000000004</cx:pt>
          <cx:pt idx="1125">0.90146099999999996</cx:pt>
          <cx:pt idx="1126">0.89748700000000003</cx:pt>
          <cx:pt idx="1127">0.85033500000000006</cx:pt>
          <cx:pt idx="1128">0.76169700000000007</cx:pt>
          <cx:pt idx="1129">0.89748600000000001</cx:pt>
          <cx:pt idx="1130">0.89749000000000001</cx:pt>
          <cx:pt idx="1131">0.92931799999999998</cx:pt>
          <cx:pt idx="1132">0.93559899999999996</cx:pt>
          <cx:pt idx="1133">0.84689499999999995</cx:pt>
          <cx:pt idx="1134">0.83801100000000006</cx:pt>
          <cx:pt idx="1135">0.82969700000000002</cx:pt>
          <cx:pt idx="1136">0.89748399999999995</cx:pt>
          <cx:pt idx="1137">0.92932000000000003</cx:pt>
          <cx:pt idx="1138">0.84689300000000001</cx:pt>
          <cx:pt idx="1139">0.85114999999999996</cx:pt>
          <cx:pt idx="1140">0.90145500000000001</cx:pt>
          <cx:pt idx="1141">0.94020400000000004</cx:pt>
          <cx:pt idx="1142">0.93983499999999998</cx:pt>
          <cx:pt idx="1143">0.939774</cx:pt>
          <cx:pt idx="1144">0.939774</cx:pt>
          <cx:pt idx="1145">0.89749199999999996</cx:pt>
          <cx:pt idx="1146">0.83801100000000006</cx:pt>
          <cx:pt idx="1147">0.939303</cx:pt>
          <cx:pt idx="1148">0.90151199999999998</cx:pt>
          <cx:pt idx="1149">0.91900000000000004</cx:pt>
          <cx:pt idx="1150">0.90151300000000001</cx:pt>
          <cx:pt idx="1151">0.93929700000000005</cx:pt>
          <cx:pt idx="1152">0.841368</cx:pt>
          <cx:pt idx="1153">0.89748700000000003</cx:pt>
          <cx:pt idx="1154">0.89569999999999994</cx:pt>
          <cx:pt idx="1155">0.92932099999999995</cx:pt>
          <cx:pt idx="1156">0.931813</cx:pt>
          <cx:pt idx="1157">0.89745600000000003</cx:pt>
          <cx:pt idx="1158">0.92928500000000003</cx:pt>
          <cx:pt idx="1159">0.901474</cx:pt>
          <cx:pt idx="1160">0.89748700000000003</cx:pt>
          <cx:pt idx="1161">0.82974999999999999</cx:pt>
          <cx:pt idx="1162">0.89748700000000003</cx:pt>
          <cx:pt idx="1163">0.89674100000000001</cx:pt>
          <cx:pt idx="1164">0.89746999999999999</cx:pt>
          <cx:pt idx="1165">0.89744299999999999</cx:pt>
          <cx:pt idx="1166">0.89742100000000002</cx:pt>
          <cx:pt idx="1167">0.89746499999999996</cx:pt>
          <cx:pt idx="1168">0.90145399999999998</cx:pt>
          <cx:pt idx="1169">0.83422299999999994</cx:pt>
          <cx:pt idx="1170">0.83685799999999999</cx:pt>
          <cx:pt idx="1171">0.83801300000000001</cx:pt>
          <cx:pt idx="1172">0.83801100000000006</cx:pt>
          <cx:pt idx="1173">0.83801300000000001</cx:pt>
          <cx:pt idx="1174">0.83801199999999998</cx:pt>
          <cx:pt idx="1175">0.89748499999999998</cx:pt>
          <cx:pt idx="1176">0.86066200000000004</cx:pt>
          <cx:pt idx="1177">0.85603699999999994</cx:pt>
          <cx:pt idx="1178">0.79089799999999999</cx:pt>
          <cx:pt idx="1179">0.85033500000000006</cx:pt>
          <cx:pt idx="1180">0.79071500000000006</cx:pt>
          <cx:pt idx="1181">0.83799999999999997</cx:pt>
          <cx:pt idx="1182">0.92932499999999996</cx:pt>
          <cx:pt idx="1183">0.83801300000000001</cx:pt>
          <cx:pt idx="1184">0.93929799999999997</cx:pt>
          <cx:pt idx="1185">0.89748300000000003</cx:pt>
          <cx:pt idx="1186">0.79089600000000004</cx:pt>
          <cx:pt idx="1187">0.93968799999999997</cx:pt>
          <cx:pt idx="1188">0.92504600000000003</cx:pt>
          <cx:pt idx="1189">0.83801199999999998</cx:pt>
          <cx:pt idx="1190">0.76438600000000001</cx:pt>
          <cx:pt idx="1191">0.92503400000000002</cx:pt>
          <cx:pt idx="1192">0.938365</cx:pt>
          <cx:pt idx="1193">0.82969700000000002</cx:pt>
          <cx:pt idx="1194">0.89748399999999995</cx:pt>
          <cx:pt idx="1195">0.90168700000000002</cx:pt>
          <cx:pt idx="1196">0.85603200000000002</cx:pt>
          <cx:pt idx="1197">0.90147299999999997</cx:pt>
          <cx:pt idx="1198">0.91894900000000002</cx:pt>
          <cx:pt idx="1199">0.93912300000000004</cx:pt>
          <cx:pt idx="1200">0.79089600000000004</cx:pt>
          <cx:pt idx="1201">0.90151300000000001</cx:pt>
          <cx:pt idx="1202">0.72654400000000008</cx:pt>
          <cx:pt idx="1203">0.90141300000000002</cx:pt>
          <cx:pt idx="1204">0.93590399999999996</cx:pt>
          <cx:pt idx="1205">0.83001499999999995</cx:pt>
          <cx:pt idx="1206">0.92932800000000004</cx:pt>
          <cx:pt idx="1207">0.93560200000000004</cx:pt>
          <cx:pt idx="1208">0.83801300000000001</cx:pt>
          <cx:pt idx="1209">0.82969999999999999</cx:pt>
          <cx:pt idx="1210">0.92929799999999996</cx:pt>
          <cx:pt idx="1211">0.90145799999999998</cx:pt>
          <cx:pt idx="1212">0.843692</cx:pt>
          <cx:pt idx="1213">0.897482</cx:pt>
          <cx:pt idx="1214">0.92932099999999995</cx:pt>
          <cx:pt idx="1215">0.93559100000000006</cx:pt>
          <cx:pt idx="1216">0.90145500000000001</cx:pt>
          <cx:pt idx="1217">0.57813399999999993</cx:pt>
          <cx:pt idx="1218">0.90145500000000001</cx:pt>
          <cx:pt idx="1219">0.93252699999999999</cx:pt>
          <cx:pt idx="1220">0.82970699999999997</cx:pt>
          <cx:pt idx="1221">0.90143399999999996</cx:pt>
          <cx:pt idx="1222">0.89748300000000003</cx:pt>
          <cx:pt idx="1223">0.90146199999999999</cx:pt>
          <cx:pt idx="1224">0.93930899999999995</cx:pt>
          <cx:pt idx="1225">0.65787099999999998</cx:pt>
          <cx:pt idx="1226">0.89746700000000001</cx:pt>
          <cx:pt idx="1227">0.90143899999999999</cx:pt>
          <cx:pt idx="1228">0.89748600000000001</cx:pt>
          <cx:pt idx="1229">0.90143399999999996</cx:pt>
          <cx:pt idx="1230">0.92931799999999998</cx:pt>
          <cx:pt idx="1231">0.79777600000000004</cx:pt>
          <cx:pt idx="1232">0.83801300000000001</cx:pt>
          <cx:pt idx="1233">0.85604000000000002</cx:pt>
          <cx:pt idx="1234">0.89748300000000003</cx:pt>
          <cx:pt idx="1235">0.90145500000000001</cx:pt>
          <cx:pt idx="1236">0.93969499999999995</cx:pt>
          <cx:pt idx="1237">0.85603200000000002</cx:pt>
          <cx:pt idx="1238">0.90147299999999997</cx:pt>
          <cx:pt idx="1239">0.82970100000000002</cx:pt>
          <cx:pt idx="1240">0.90145500000000001</cx:pt>
          <cx:pt idx="1241">0.89748399999999995</cx:pt>
          <cx:pt idx="1242">0.90962500000000002</cx:pt>
          <cx:pt idx="1243">0.89748499999999998</cx:pt>
          <cx:pt idx="1244">0.90169100000000002</cx:pt>
          <cx:pt idx="1245">0.90145799999999998</cx:pt>
          <cx:pt idx="1246">0.65355000000000008</cx:pt>
          <cx:pt idx="1247">0.65115499999999993</cx:pt>
          <cx:pt idx="1248">0.90145799999999998</cx:pt>
          <cx:pt idx="1249">0.82969700000000002</cx:pt>
          <cx:pt idx="1250">0.90145900000000001</cx:pt>
          <cx:pt idx="1251">0.90147200000000005</cx:pt>
          <cx:pt idx="1252">0.93561700000000003</cx:pt>
          <cx:pt idx="1253">0.91901600000000006</cx:pt>
          <cx:pt idx="1254">0.82969599999999999</cx:pt>
          <cx:pt idx="1255">0.90161899999999995</cx:pt>
          <cx:pt idx="1256">0.93589800000000001</cx:pt>
          <cx:pt idx="1257">0.83801400000000004</cx:pt>
          <cx:pt idx="1258">0.93825400000000003</cx:pt>
          <cx:pt idx="1259">0.84137200000000001</cx:pt>
          <cx:pt idx="1260">0.84702699999999997</cx:pt>
          <cx:pt idx="1261">0.82969999999999999</cx:pt>
          <cx:pt idx="1262">0.79777900000000002</cx:pt>
          <cx:pt idx="1263">0.90145500000000001</cx:pt>
          <cx:pt idx="1264">0.93559999999999999</cx:pt>
          <cx:pt idx="1265">0.90145900000000001</cx:pt>
          <cx:pt idx="1266">0.89748399999999995</cx:pt>
          <cx:pt idx="1267">0.93584500000000004</cx:pt>
          <cx:pt idx="1268">0.91900400000000004</cx:pt>
          <cx:pt idx="1269">0.64443699999999993</cx:pt>
          <cx:pt idx="1270">0.65432599999999996</cx:pt>
          <cx:pt idx="1271">0.67734399999999995</cx:pt>
          <cx:pt idx="1272">0.64942</cx:pt>
          <cx:pt idx="1273">0.82969700000000002</cx:pt>
          <cx:pt idx="1274">0.90146499999999996</cx:pt>
          <cx:pt idx="1275">0.66195300000000001</cx:pt>
          <cx:pt idx="1276">0.90145399999999998</cx:pt>
          <cx:pt idx="1277">0.93559000000000003</cx:pt>
          <cx:pt idx="1278">0.89108999999999994</cx:pt>
          <cx:pt idx="1279">0.66192399999999996</cx:pt>
          <cx:pt idx="1280">0.84697900000000004</cx:pt>
          <cx:pt idx="1281">0.93559000000000003</cx:pt>
          <cx:pt idx="1282">0.83801199999999998</cx:pt>
          <cx:pt idx="1283">0.90151199999999998</cx:pt>
          <cx:pt idx="1284">0.74536800000000003</cx:pt>
          <cx:pt idx="1285">0.85603499999999999</cx:pt>
          <cx:pt idx="1286">0.84693200000000002</cx:pt>
          <cx:pt idx="1287">0.86070899999999995</cx:pt>
          <cx:pt idx="1288">0.89748799999999995</cx:pt>
          <cx:pt idx="1289">0.90151599999999998</cx:pt>
          <cx:pt idx="1290">0.85742300000000005</cx:pt>
          <cx:pt idx="1291">0.90145300000000006</cx:pt>
          <cx:pt idx="1292">0.89749100000000004</cx:pt>
          <cx:pt idx="1293">0.90146000000000004</cx:pt>
          <cx:pt idx="1294">0.82969899999999996</cx:pt>
          <cx:pt idx="1295">0.86066100000000001</cx:pt>
          <cx:pt idx="1296">0.89748700000000003</cx:pt>
          <cx:pt idx="1297">0.90145699999999995</cx:pt>
          <cx:pt idx="1298">0.89748600000000001</cx:pt>
          <cx:pt idx="1299">0.82969599999999999</cx:pt>
          <cx:pt idx="1300">0.90145799999999998</cx:pt>
          <cx:pt idx="1301">0.84698000000000007</cx:pt>
          <cx:pt idx="1302">0.92931900000000001</cx:pt>
          <cx:pt idx="1303">0.83801100000000006</cx:pt>
          <cx:pt idx="1304">0.82969499999999996</cx:pt>
          <cx:pt idx="1305">0.82969700000000002</cx:pt>
          <cx:pt idx="1306">0.89748300000000003</cx:pt>
          <cx:pt idx="1307">0.90145500000000001</cx:pt>
          <cx:pt idx="1308">0.80032700000000001</cx:pt>
          <cx:pt idx="1309">0.90145600000000004</cx:pt>
          <cx:pt idx="1310">0.90158800000000006</cx:pt>
          <cx:pt idx="1311">0.94711999999999996</cx:pt>
          <cx:pt idx="1312">0.85140199999999999</cx:pt>
          <cx:pt idx="1313">0.94709200000000004</cx:pt>
          <cx:pt idx="1314">0.89748399999999995</cx:pt>
          <cx:pt idx="1315">0.83801300000000001</cx:pt>
          <cx:pt idx="1316">0.84689999999999999</cx:pt>
          <cx:pt idx="1317">0.65150400000000008</cx:pt>
          <cx:pt idx="1318">0.94695499999999999</cx:pt>
          <cx:pt idx="1319">0.90146300000000001</cx:pt>
          <cx:pt idx="1320">0.93967999999999996</cx:pt>
          <cx:pt idx="1321">0.93969499999999995</cx:pt>
          <cx:pt idx="1322">0.82968900000000001</cx:pt>
          <cx:pt idx="1323">0.83801199999999998</cx:pt>
          <cx:pt idx="1324">0.90145399999999998</cx:pt>
          <cx:pt idx="1325">0.829793</cx:pt>
          <cx:pt idx="1326">0.84370500000000004</cx:pt>
          <cx:pt idx="1327">0.90962299999999996</cx:pt>
          <cx:pt idx="1328">0.83801499999999995</cx:pt>
          <cx:pt idx="1329">0.82969800000000005</cx:pt>
          <cx:pt idx="1330">0.901474</cx:pt>
          <cx:pt idx="1331">0.83801400000000004</cx:pt>
          <cx:pt idx="1332">0.94700700000000004</cx:pt>
          <cx:pt idx="1333">0.82969599999999999</cx:pt>
          <cx:pt idx="1334">0.92923800000000001</cx:pt>
          <cx:pt idx="1335">0.83801300000000001</cx:pt>
          <cx:pt idx="1336">0.79089500000000001</cx:pt>
          <cx:pt idx="1337">0.65132900000000005</cx:pt>
          <cx:pt idx="1338">0.90145500000000001</cx:pt>
          <cx:pt idx="1339">0.84370400000000001</cx:pt>
          <cx:pt idx="1340">0.82969499999999996</cx:pt>
          <cx:pt idx="1341">0.79089900000000002</cx:pt>
          <cx:pt idx="1342">0.90145399999999998</cx:pt>
          <cx:pt idx="1343">0.79089699999999996</cx:pt>
          <cx:pt idx="1344">0.92932599999999999</cx:pt>
          <cx:pt idx="1345">0.82975100000000002</cx:pt>
          <cx:pt idx="1346">0.93559899999999996</cx:pt>
          <cx:pt idx="1347">0.90165899999999999</cx:pt>
          <cx:pt idx="1348">0.94034700000000004</cx:pt>
          <cx:pt idx="1349">0.84876399999999996</cx:pt>
          <cx:pt idx="1350">0.94011800000000001</cx:pt>
          <cx:pt idx="1351">0.93567599999999995</cx:pt>
          <cx:pt idx="1352">0.85603499999999999</cx:pt>
          <cx:pt idx="1353">0.90144000000000002</cx:pt>
          <cx:pt idx="1354">0.92929300000000004</cx:pt>
          <cx:pt idx="1355">0.93929700000000005</cx:pt>
          <cx:pt idx="1356">0.89748499999999998</cx:pt>
          <cx:pt idx="1357">0.90190300000000001</cx:pt>
          <cx:pt idx="1358">0.80326600000000004</cx:pt>
          <cx:pt idx="1359">0.84137400000000007</cx:pt>
          <cx:pt idx="1360">0.89748499999999998</cx:pt>
          <cx:pt idx="1361">0.90159</cx:pt>
          <cx:pt idx="1362">0.90175000000000005</cx:pt>
          <cx:pt idx="1363">0.85603799999999997</cx:pt>
          <cx:pt idx="1364">0.83801199999999998</cx:pt>
          <cx:pt idx="1365">0.82968399999999998</cx:pt>
          <cx:pt idx="1366">0.90151499999999996</cx:pt>
          <cx:pt idx="1367">0.82986599999999999</cx:pt>
          <cx:pt idx="1368">0.84369499999999997</cx:pt>
          <cx:pt idx="1369">0.84216400000000002</cx:pt>
          <cx:pt idx="1370">0.65132999999999996</cx:pt>
          <cx:pt idx="1371">0.89748499999999998</cx:pt>
          <cx:pt idx="1372">0.90993999999999997</cx:pt>
          <cx:pt idx="1373">0.93930000000000002</cx:pt>
          <cx:pt idx="1374">0.90144299999999999</cx:pt>
          <cx:pt idx="1375">0.89748899999999998</cx:pt>
          <cx:pt idx="1376">0.84688200000000002</cx:pt>
          <cx:pt idx="1377">0.90147299999999997</cx:pt>
          <cx:pt idx="1378">0.90146199999999999</cx:pt>
          <cx:pt idx="1379">0.89749100000000004</cx:pt>
          <cx:pt idx="1380">0.90145300000000006</cx:pt>
          <cx:pt idx="1381">0.93559100000000006</cx:pt>
          <cx:pt idx="1382">0.84377400000000002</cx:pt>
          <cx:pt idx="1383">0.90175099999999997</cx:pt>
          <cx:pt idx="1384">0.88289300000000004</cx:pt>
          <cx:pt idx="1385">0.90145600000000004</cx:pt>
          <cx:pt idx="1386">0.79089500000000001</cx:pt>
          <cx:pt idx="1387">0.92931799999999998</cx:pt>
          <cx:pt idx="1388">0.66015200000000007</cx:pt>
          <cx:pt idx="1389">0.92504200000000003</cx:pt>
          <cx:pt idx="1390">0.65132900000000005</cx:pt>
          <cx:pt idx="1391">0.79777699999999996</cx:pt>
          <cx:pt idx="1392">0.90145699999999995</cx:pt>
          <cx:pt idx="1393">0.83801000000000003</cx:pt>
          <cx:pt idx="1394">0.93967900000000004</cx:pt>
          <cx:pt idx="1395">0.83801400000000004</cx:pt>
          <cx:pt idx="1396">0.82969899999999996</cx:pt>
          <cx:pt idx="1397">0.90158700000000003</cx:pt>
          <cx:pt idx="1398">0.94706299999999999</cx:pt>
          <cx:pt idx="1399">0.901474</cx:pt>
          <cx:pt idx="1400">0.91901199999999994</cx:pt>
          <cx:pt idx="1401">0.90147299999999997</cx:pt>
          <cx:pt idx="1402">0.57291700000000001</cx:pt>
          <cx:pt idx="1403">0.85603200000000002</cx:pt>
          <cx:pt idx="1404">0.93967999999999996</cx:pt>
          <cx:pt idx="1405">0.90137200000000006</cx:pt>
          <cx:pt idx="1406">0.89748700000000003</cx:pt>
          <cx:pt idx="1407">0.93968700000000005</cx:pt>
          <cx:pt idx="1408">0.83801199999999998</cx:pt>
          <cx:pt idx="1409">0.90151099999999995</cx:pt>
          <cx:pt idx="1410">0.83801199999999998</cx:pt>
          <cx:pt idx="1411">0.93970500000000001</cx:pt>
          <cx:pt idx="1412">0.91900000000000004</cx:pt>
          <cx:pt idx="1413">0.90962900000000002</cx:pt>
          <cx:pt idx="1414">0.90145600000000004</cx:pt>
          <cx:pt idx="1415">0.802064</cx:pt>
          <cx:pt idx="1416">0.83801300000000001</cx:pt>
          <cx:pt idx="1417">0.90145699999999995</cx:pt>
          <cx:pt idx="1418">0.89748600000000001</cx:pt>
          <cx:pt idx="1419">0.83801100000000006</cx:pt>
          <cx:pt idx="1420">0.90145500000000001</cx:pt>
          <cx:pt idx="1421">0.90145500000000001</cx:pt>
          <cx:pt idx="1422">0.93967900000000004</cx:pt>
          <cx:pt idx="1423">0.82969499999999996</cx:pt>
          <cx:pt idx="1424">0.90145699999999995</cx:pt>
          <cx:pt idx="1425">0.89748300000000003</cx:pt>
          <cx:pt idx="1426">0.901474</cx:pt>
          <cx:pt idx="1427">0.82969599999999999</cx:pt>
          <cx:pt idx="1428">0.92456199999999999</cx:pt>
          <cx:pt idx="1429">0.82969599999999999</cx:pt>
          <cx:pt idx="1430">0.82969499999999996</cx:pt>
          <cx:pt idx="1431">0.84700399999999998</cx:pt>
          <cx:pt idx="1432">0.93574400000000002</cx:pt>
          <cx:pt idx="1433">0.90155200000000002</cx:pt>
          <cx:pt idx="1434">0.84690699999999997</cx:pt>
          <cx:pt idx="1435">0.65132999999999996</cx:pt>
          <cx:pt idx="1436">0.93967900000000004</cx:pt>
          <cx:pt idx="1437">0.89748600000000001</cx:pt>
          <cx:pt idx="1438">0.92932499999999996</cx:pt>
          <cx:pt idx="1439">0.90169100000000002</cx:pt>
          <cx:pt idx="1440">0.90145500000000001</cx:pt>
          <cx:pt idx="1441">0.89748300000000003</cx:pt>
          <cx:pt idx="1442">0.82969999999999999</cx:pt>
          <cx:pt idx="1443">0.90145799999999998</cx:pt>
          <cx:pt idx="1444">0.90143300000000004</cx:pt>
          <cx:pt idx="1445">0.901474</cx:pt>
          <cx:pt idx="1446">0.71815399999999996</cx:pt>
          <cx:pt idx="1447">0.70858200000000005</cx:pt>
          <cx:pt idx="1448">0.89748300000000003</cx:pt>
          <cx:pt idx="1449">0.89748300000000003</cx:pt>
          <cx:pt idx="1450">0.89748300000000003</cx:pt>
          <cx:pt idx="1451">0.89748300000000003</cx:pt>
          <cx:pt idx="1452">0.90145399999999998</cx:pt>
          <cx:pt idx="1453">0.87145300000000003</cx:pt>
          <cx:pt idx="1454">0.89748300000000003</cx:pt>
          <cx:pt idx="1455">0.90145699999999995</cx:pt>
          <cx:pt idx="1456">0.93252299999999999</cx:pt>
          <cx:pt idx="1457">0.93573799999999996</cx:pt>
          <cx:pt idx="1458">0.94733599999999996</cx:pt>
          <cx:pt idx="1459">0.93558699999999995</cx:pt>
          <cx:pt idx="1460">0.93567900000000004</cx:pt>
          <cx:pt idx="1461">0.901474</cx:pt>
          <cx:pt idx="1462">0.93559599999999998</cx:pt>
          <cx:pt idx="1463">0.82969499999999996</cx:pt>
          <cx:pt idx="1464">0.90146599999999999</cx:pt>
          <cx:pt idx="1465">0.94709299999999996</cx:pt>
          <cx:pt idx="1466">0.947079</cx:pt>
          <cx:pt idx="1467">0.81425800000000004</cx:pt>
          <cx:pt idx="1468">0.92502700000000004</cx:pt>
          <cx:pt idx="1469">0.82969599999999999</cx:pt>
          <cx:pt idx="1470">0.92932499999999996</cx:pt>
          <cx:pt idx="1471">0.92932400000000004</cx:pt>
          <cx:pt idx="1472">0.939307</cx:pt>
          <cx:pt idx="1473">0.83801400000000004</cx:pt>
          <cx:pt idx="1474">0.78855500000000001</cx:pt>
          <cx:pt idx="1475">0.93930899999999995</cx:pt>
          <cx:pt idx="1476">0.90143700000000004</cx:pt>
          <cx:pt idx="1477">0.90145300000000006</cx:pt>
          <cx:pt idx="1478">0.90145300000000006</cx:pt>
          <cx:pt idx="1479">0.63017199999999995</cx:pt>
          <cx:pt idx="1480">0.90165799999999996</cx:pt>
          <cx:pt idx="1481">0.89746499999999996</cx:pt>
          <cx:pt idx="1482">0.897316</cx:pt>
          <cx:pt idx="1483">0.90147500000000003</cx:pt>
          <cx:pt idx="1484">0.85603200000000002</cx:pt>
          <cx:pt idx="1485">0.85757700000000003</cx:pt>
          <cx:pt idx="1486">0.93930000000000002</cx:pt>
          <cx:pt idx="1487">0.76594699999999993</cx:pt>
          <cx:pt idx="1488">0.93558699999999995</cx:pt>
          <cx:pt idx="1489">0.90151499999999996</cx:pt>
          <cx:pt idx="1490">0.82969700000000002</cx:pt>
          <cx:pt idx="1491">0.90147299999999997</cx:pt>
          <cx:pt idx="1492">0.939307</cx:pt>
          <cx:pt idx="1493">0.45911400000000002</cx:pt>
          <cx:pt idx="1494">0.84689599999999998</cx:pt>
          <cx:pt idx="1495">0.74390599999999996</cx:pt>
          <cx:pt idx="1496">0.85603300000000004</cx:pt>
          <cx:pt idx="1497">0.85137600000000002</cx:pt>
          <cx:pt idx="1498">0.90189699999999995</cx:pt>
          <cx:pt idx="1499">0.63400600000000007</cx:pt>
          <cx:pt idx="1500">0.936446</cx:pt>
          <cx:pt idx="1501">0.93930999999999998</cx:pt>
          <cx:pt idx="1502">0.90145600000000004</cx:pt>
          <cx:pt idx="1503">0.90158499999999997</cx:pt>
          <cx:pt idx="1504">0.93573899999999999</cx:pt>
          <cx:pt idx="1505">0.90143499999999999</cx:pt>
          <cx:pt idx="1506">0.90147299999999997</cx:pt>
          <cx:pt idx="1507">0.90145900000000001</cx:pt>
          <cx:pt idx="1508">0.90171999999999997</cx:pt>
          <cx:pt idx="1509">0.90162500000000001</cx:pt>
          <cx:pt idx="1510">0.59680100000000003</cx:pt>
          <cx:pt idx="1511">0.93559899999999996</cx:pt>
          <cx:pt idx="1512">0.90145500000000001</cx:pt>
          <cx:pt idx="1513">0.936199</cx:pt>
          <cx:pt idx="1514">0.32453100000000001</cx:pt>
          <cx:pt idx="1515">0.637405</cx:pt>
          <cx:pt idx="1516">0.91901299999999997</cx:pt>
          <cx:pt idx="1517">0.83801700000000001</cx:pt>
          <cx:pt idx="1518">0.90151899999999996</cx:pt>
          <cx:pt idx="1519">0.82969800000000005</cx:pt>
          <cx:pt idx="1520">0.83387100000000003</cx:pt>
          <cx:pt idx="1521">0.89748600000000001</cx:pt>
          <cx:pt idx="1522">0.90165899999999999</cx:pt>
          <cx:pt idx="1523">0.65115499999999993</cx:pt>
          <cx:pt idx="1524">0.84372899999999995</cx:pt>
          <cx:pt idx="1525">0.90962999999999994</cx:pt>
          <cx:pt idx="1526">0.92932800000000004</cx:pt>
          <cx:pt idx="1527">0.93559400000000004</cx:pt>
          <cx:pt idx="1528">0.92932899999999996</cx:pt>
          <cx:pt idx="1529">0.90151099999999995</cx:pt>
          <cx:pt idx="1530">0.73907199999999995</cx:pt>
          <cx:pt idx="1531">0.94763500000000001</cx:pt>
          <cx:pt idx="1532">0.89748499999999998</cx:pt>
          <cx:pt idx="1533">0.83794000000000002</cx:pt>
          <cx:pt idx="1534">0.89710900000000005</cx:pt>
          <cx:pt idx="1535">0.901474</cx:pt>
          <cx:pt idx="1536">0.901474</cx:pt>
          <cx:pt idx="1537">0.84361299999999995</cx:pt>
          <cx:pt idx="1538">0.901474</cx:pt>
          <cx:pt idx="1539">0.90155300000000005</cx:pt>
          <cx:pt idx="1540">0.84689400000000004</cx:pt>
          <cx:pt idx="1541">0.65132900000000005</cx:pt>
          <cx:pt idx="1542">0.90146099999999996</cx:pt>
          <cx:pt idx="1543">0.84137300000000004</cx:pt>
          <cx:pt idx="1544">0.84061600000000003</cx:pt>
          <cx:pt idx="1545">0.93558600000000003</cx:pt>
          <cx:pt idx="1546">0.74246600000000007</cx:pt>
          <cx:pt idx="1547">0.83801100000000006</cx:pt>
          <cx:pt idx="1548">0.939303</cx:pt>
          <cx:pt idx="1549">0.93599600000000005</cx:pt>
          <cx:pt idx="1550">0.90151099999999995</cx:pt>
          <cx:pt idx="1551">0.89748399999999995</cx:pt>
          <cx:pt idx="1552">0.90147299999999997</cx:pt>
          <cx:pt idx="1553">0.89748300000000003</cx:pt>
          <cx:pt idx="1554">0.90154800000000002</cx:pt>
          <cx:pt idx="1555">0.83801100000000006</cx:pt>
          <cx:pt idx="1556">0.90962200000000004</cx:pt>
          <cx:pt idx="1557">0.93561499999999997</cx:pt>
          <cx:pt idx="1558">0.90146099999999996</cx:pt>
          <cx:pt idx="1559">0.51518599999999992</cx:pt>
          <cx:pt idx="1560">0.93567599999999995</cx:pt>
          <cx:pt idx="1561">0.90146000000000004</cx:pt>
          <cx:pt idx="1562">0.94709399999999999</cx:pt>
          <cx:pt idx="1563">0.93251399999999995</cx:pt>
          <cx:pt idx="1564">0.93637400000000004</cx:pt>
          <cx:pt idx="1565">0.882938</cx:pt>
          <cx:pt idx="1566">0.93573799999999996</cx:pt>
          <cx:pt idx="1567">0.92504600000000003</cx:pt>
          <cx:pt idx="1568">0.92931799999999998</cx:pt>
          <cx:pt idx="1569">0.843692</cx:pt>
          <cx:pt idx="1570">0.90145799999999998</cx:pt>
          <cx:pt idx="1571">0.89748399999999995</cx:pt>
          <cx:pt idx="1572">0.84695699999999996</cx:pt>
          <cx:pt idx="1573">0.83108300000000002</cx:pt>
          <cx:pt idx="1574">0.93969199999999997</cx:pt>
          <cx:pt idx="1575">0.93968700000000005</cx:pt>
          <cx:pt idx="1576">0.90145500000000001</cx:pt>
          <cx:pt idx="1577">0.90165700000000004</cx:pt>
          <cx:pt idx="1578">0.90145399999999998</cx:pt>
          <cx:pt idx="1579">0.89748700000000003</cx:pt>
          <cx:pt idx="1580">0.90162399999999998</cx:pt>
          <cx:pt idx="1581">0.90145799999999998</cx:pt>
          <cx:pt idx="1582">0.939299</cx:pt>
          <cx:pt idx="1583">0.83801199999999998</cx:pt>
          <cx:pt idx="1584">0.90962999999999994</cx:pt>
          <cx:pt idx="1585">0.90145399999999998</cx:pt>
          <cx:pt idx="1586">0.90146000000000004</cx:pt>
          <cx:pt idx="1587">0.90145699999999995</cx:pt>
          <cx:pt idx="1588">0.843692</cx:pt>
          <cx:pt idx="1589">0.89748700000000003</cx:pt>
          <cx:pt idx="1590">0.93561800000000006</cx:pt>
          <cx:pt idx="1591">0.93567900000000004</cx:pt>
          <cx:pt idx="1592">0.90145600000000004</cx:pt>
          <cx:pt idx="1593">0.94706999999999997</cx:pt>
          <cx:pt idx="1594">0.93573899999999999</cx:pt>
          <cx:pt idx="1595">0.90155600000000002</cx:pt>
          <cx:pt idx="1596">0.89748300000000003</cx:pt>
          <cx:pt idx="1597">0.93929399999999996</cx:pt>
          <cx:pt idx="1598">0.94711699999999999</cx:pt>
          <cx:pt idx="1599">0.89748600000000001</cx:pt>
          <cx:pt idx="1600">0.89748399999999995</cx:pt>
          <cx:pt idx="1601">0.90145399999999998</cx:pt>
          <cx:pt idx="1602">0.82986700000000002</cx:pt>
          <cx:pt idx="1603">0.92932099999999995</cx:pt>
          <cx:pt idx="1604">0.93561700000000003</cx:pt>
          <cx:pt idx="1605">0.90145799999999998</cx:pt>
          <cx:pt idx="1606">0.90145699999999995</cx:pt>
          <cx:pt idx="1607">0.90145900000000001</cx:pt>
          <cx:pt idx="1608">0.90145399999999998</cx:pt>
          <cx:pt idx="1609">0.90962999999999994</cx:pt>
          <cx:pt idx="1610">0.90145600000000004</cx:pt>
          <cx:pt idx="1611">0.94711999999999996</cx:pt>
          <cx:pt idx="1612">0.90154999999999996</cx:pt>
          <cx:pt idx="1613">0.93930199999999997</cx:pt>
          <cx:pt idx="1614">0.89748799999999995</cx:pt>
          <cx:pt idx="1615">0.85157700000000003</cx:pt>
          <cx:pt idx="1616">0.901474</cx:pt>
          <cx:pt idx="1617">0.65036099999999997</cx:pt>
          <cx:pt idx="1618">0.92932300000000001</cx:pt>
          <cx:pt idx="1619">0.93968799999999997</cx:pt>
          <cx:pt idx="1620">0.92932300000000001</cx:pt>
          <cx:pt idx="1621">0.89748300000000003</cx:pt>
          <cx:pt idx="1622">0.89748000000000006</cx:pt>
          <cx:pt idx="1623">0.82968399999999998</cx:pt>
          <cx:pt idx="1624">0.83801300000000001</cx:pt>
          <cx:pt idx="1625">0.90145900000000001</cx:pt>
          <cx:pt idx="1626">0.901474</cx:pt>
          <cx:pt idx="1627">0.84381700000000004</cx:pt>
          <cx:pt idx="1628">0.90145500000000001</cx:pt>
          <cx:pt idx="1629">0.90145799999999998</cx:pt>
          <cx:pt idx="1630">0.901474</cx:pt>
          <cx:pt idx="1631">0.93611999999999995</cx:pt>
          <cx:pt idx="1632">0.73243999999999998</cx:pt>
          <cx:pt idx="1633">0.73243999999999998</cx:pt>
          <cx:pt idx="1634">0.73243999999999998</cx:pt>
          <cx:pt idx="1635">0.90968499999999997</cx:pt>
          <cx:pt idx="1636">0.73243999999999998</cx:pt>
          <cx:pt idx="1637">0.826291</cx:pt>
          <cx:pt idx="1638">0.93964599999999998</cx:pt>
          <cx:pt idx="1639">0.94709200000000004</cx:pt>
          <cx:pt idx="1640">0.90147299999999997</cx:pt>
          <cx:pt idx="1641">0.90130900000000003</cx:pt>
          <cx:pt idx="1642">0.74426700000000001</cx:pt>
          <cx:pt idx="1643">0.89748300000000003</cx:pt>
          <cx:pt idx="1644">0.83801199999999998</cx:pt>
          <cx:pt idx="1645">0.92932199999999998</cx:pt>
          <cx:pt idx="1646">0.90177600000000002</cx:pt>
          <cx:pt idx="1647">0.74882399999999993</cx:pt>
          <cx:pt idx="1648">0.84379800000000005</cx:pt>
          <cx:pt idx="1649">0.85601700000000003</cx:pt>
          <cx:pt idx="1650">0.85602200000000006</cx:pt>
          <cx:pt idx="1651">0.90146199999999999</cx:pt>
          <cx:pt idx="1652">0.83801300000000001</cx:pt>
          <cx:pt idx="1653">0.89743700000000004</cx:pt>
          <cx:pt idx="1654">0.89748600000000001</cx:pt>
          <cx:pt idx="1655">0.90145900000000001</cx:pt>
          <cx:pt idx="1656">0.92931900000000001</cx:pt>
          <cx:pt idx="1657">0.89748799999999995</cx:pt>
          <cx:pt idx="1658">0.82969700000000002</cx:pt>
          <cx:pt idx="1659">0.89568599999999998</cx:pt>
          <cx:pt idx="1660">0.54691200000000006</cx:pt>
          <cx:pt idx="1661">0.90145799999999998</cx:pt>
          <cx:pt idx="1662">0.90147299999999997</cx:pt>
          <cx:pt idx="1663">0.90145399999999998</cx:pt>
          <cx:pt idx="1664">0.90143600000000002</cx:pt>
          <cx:pt idx="1665">0.617066</cx:pt>
          <cx:pt idx="1666">0.93619799999999997</cx:pt>
          <cx:pt idx="1667">0.90146000000000004</cx:pt>
          <cx:pt idx="1668">0.90145500000000001</cx:pt>
          <cx:pt idx="1669">0.90117599999999998</cx:pt>
          <cx:pt idx="1670">0.90147500000000003</cx:pt>
          <cx:pt idx="1671">0.74506000000000006</cx:pt>
          <cx:pt idx="1672">0.90154900000000004</cx:pt>
          <cx:pt idx="1673">0.747228</cx:pt>
          <cx:pt idx="1674">0.82969899999999996</cx:pt>
          <cx:pt idx="1675">0.89748600000000001</cx:pt>
          <cx:pt idx="1676">0.89748300000000003</cx:pt>
          <cx:pt idx="1677">0.90145500000000001</cx:pt>
          <cx:pt idx="1678">0.74533199999999999</cx:pt>
          <cx:pt idx="1679">0.94757500000000006</cx:pt>
          <cx:pt idx="1680">0.93558699999999995</cx:pt>
          <cx:pt idx="1681">0.82969499999999996</cx:pt>
          <cx:pt idx="1682">0.90145699999999995</cx:pt>
          <cx:pt idx="1683">0.82970100000000002</cx:pt>
          <cx:pt idx="1684">0.89749000000000001</cx:pt>
          <cx:pt idx="1685">0.843692</cx:pt>
          <cx:pt idx="1686">0.90444999999999998</cx:pt>
          <cx:pt idx="1687">0.93968399999999996</cx:pt>
          <cx:pt idx="1688">0.89748700000000003</cx:pt>
          <cx:pt idx="1689">0.82969800000000005</cx:pt>
          <cx:pt idx="1690">0.82969999999999999</cx:pt>
          <cx:pt idx="1691">0.93971199999999999</cx:pt>
          <cx:pt idx="1692">0.82969599999999999</cx:pt>
          <cx:pt idx="1693">0.90144000000000002</cx:pt>
          <cx:pt idx="1694">0.89748899999999998</cx:pt>
          <cx:pt idx="1695">0.90147299999999997</cx:pt>
          <cx:pt idx="1696">0.89748399999999995</cx:pt>
          <cx:pt idx="1697">0.91320299999999999</cx:pt>
          <cx:pt idx="1698">0.92388000000000003</cx:pt>
          <cx:pt idx="1699">0.93559700000000001</cx:pt>
          <cx:pt idx="1700">0.901474</cx:pt>
          <cx:pt idx="1701">0.83801100000000006</cx:pt>
          <cx:pt idx="1702">0.93559000000000003</cx:pt>
          <cx:pt idx="1703">0.89748600000000001</cx:pt>
          <cx:pt idx="1704">0.89749000000000001</cx:pt>
          <cx:pt idx="1705">0.90145799999999998</cx:pt>
          <cx:pt idx="1706">0.65132999999999996</cx:pt>
          <cx:pt idx="1707">0.93559800000000004</cx:pt>
          <cx:pt idx="1708">0.89951599999999998</cx:pt>
          <cx:pt idx="1709">0.897482</cx:pt>
          <cx:pt idx="1710">0.82969599999999999</cx:pt>
          <cx:pt idx="1711">0.82952099999999995</cx:pt>
          <cx:pt idx="1712">0.82969999999999999</cx:pt>
          <cx:pt idx="1713">0.93252500000000005</cx:pt>
          <cx:pt idx="1714">0.91900499999999996</cx:pt>
          <cx:pt idx="1715">0.90145399999999998</cx:pt>
          <cx:pt idx="1716">0.83801100000000006</cx:pt>
          <cx:pt idx="1717">0.93623100000000004</cx:pt>
          <cx:pt idx="1718">0.90146099999999996</cx:pt>
          <cx:pt idx="1719">0.44333699999999998</cx:pt>
          <cx:pt idx="1720">0.65724800000000005</cx:pt>
          <cx:pt idx="1721">0.90145399999999998</cx:pt>
          <cx:pt idx="1722">0.85757899999999998</cx:pt>
          <cx:pt idx="1723">0.66506299999999996</cx:pt>
          <cx:pt idx="1724">0.89748300000000003</cx:pt>
          <cx:pt idx="1725">0.75693299999999997</cx:pt>
          <cx:pt idx="1726">0.64884699999999995</cx:pt>
          <cx:pt idx="1727">0.90145300000000006</cx:pt>
          <cx:pt idx="1728">0.756934</cx:pt>
          <cx:pt idx="1729">0.78711299999999995</cx:pt>
          <cx:pt idx="1730">0.93556899999999998</cx:pt>
          <cx:pt idx="1731">0.86065999999999998</cx:pt>
          <cx:pt idx="1732">0.82969499999999996</cx:pt>
          <cx:pt idx="1733">0.82968600000000003</cx:pt>
          <cx:pt idx="1734">0.93251700000000004</cx:pt>
          <cx:pt idx="1735">0.82979099999999995</cx:pt>
          <cx:pt idx="1736">0.94708300000000001</cx:pt>
          <cx:pt idx="1737">0.85603399999999996</cx:pt>
          <cx:pt idx="1738">0.82969599999999999</cx:pt>
          <cx:pt idx="1739">0.947098</cx:pt>
          <cx:pt idx="1740">0.90151300000000001</cx:pt>
          <cx:pt idx="1741">0.74536800000000003</cx:pt>
          <cx:pt idx="1742">0.901474</cx:pt>
          <cx:pt idx="1743">0.90162200000000003</cx:pt>
          <cx:pt idx="1744">0.82969899999999996</cx:pt>
          <cx:pt idx="1745">0.846885</cx:pt>
          <cx:pt idx="1746">0.90177799999999997</cx:pt>
          <cx:pt idx="1747">0.90143899999999999</cx:pt>
          <cx:pt idx="1748">0.74947999999999992</cx:pt>
          <cx:pt idx="1749">0.90147299999999997</cx:pt>
          <cx:pt idx="1750">0.90154900000000004</cx:pt>
          <cx:pt idx="1751">0.65446000000000004</cx:pt>
          <cx:pt idx="1752">0.65445900000000001</cx:pt>
          <cx:pt idx="1753">0.90145399999999998</cx:pt>
          <cx:pt idx="1754">0.83801100000000006</cx:pt>
          <cx:pt idx="1755">0.90151300000000001</cx:pt>
          <cx:pt idx="1756">0.90143399999999996</cx:pt>
          <cx:pt idx="1757">0.901474</cx:pt>
          <cx:pt idx="1758">0.82970699999999997</cx:pt>
          <cx:pt idx="1759">0.93556099999999998</cx:pt>
          <cx:pt idx="1760">0.93929600000000002</cx:pt>
          <cx:pt idx="1761">0.93966400000000005</cx:pt>
          <cx:pt idx="1762">0.93964499999999995</cx:pt>
          <cx:pt idx="1763">0.93959800000000004</cx:pt>
          <cx:pt idx="1764">0.93965200000000004</cx:pt>
          <cx:pt idx="1765">0.93932700000000002</cx:pt>
          <cx:pt idx="1766">0.939662</cx:pt>
          <cx:pt idx="1767">0.93920800000000004</cx:pt>
          <cx:pt idx="1768">0.93948299999999996</cx:pt>
          <cx:pt idx="1769">0.93948699999999996</cx:pt>
          <cx:pt idx="1770">0.93935000000000002</cx:pt>
          <cx:pt idx="1771">0.93934399999999996</cx:pt>
          <cx:pt idx="1772">0.93965299999999996</cx:pt>
          <cx:pt idx="1773">0.93965799999999999</cx:pt>
          <cx:pt idx="1774">0.939662</cx:pt>
          <cx:pt idx="1775">0.93930599999999997</cx:pt>
          <cx:pt idx="1776">0.93964700000000001</cx:pt>
          <cx:pt idx="1777">0.93966499999999997</cx:pt>
          <cx:pt idx="1778">0.93949899999999997</cx:pt>
          <cx:pt idx="1779">0.93963399999999997</cx:pt>
          <cx:pt idx="1780">0.93965100000000001</cx:pt>
          <cx:pt idx="1781">0.93962000000000001</cx:pt>
          <cx:pt idx="1782">0.93920800000000004</cx:pt>
          <cx:pt idx="1783">0.93965200000000004</cx:pt>
          <cx:pt idx="1784">0.93966300000000003</cx:pt>
          <cx:pt idx="1785">0.93920800000000004</cx:pt>
          <cx:pt idx="1786">0.93965399999999999</cx:pt>
          <cx:pt idx="1787">0.93964300000000001</cx:pt>
          <cx:pt idx="1788">0.93966099999999997</cx:pt>
          <cx:pt idx="1789">0.93932700000000002</cx:pt>
          <cx:pt idx="1790">0.93934399999999996</cx:pt>
          <cx:pt idx="1791">0.93965200000000004</cx:pt>
          <cx:pt idx="1792">0.939662</cx:pt>
          <cx:pt idx="1793">0.93939499999999998</cx:pt>
          <cx:pt idx="1794">0.939662</cx:pt>
          <cx:pt idx="1795">0.93964300000000001</cx:pt>
          <cx:pt idx="1796">0.93966400000000005</cx:pt>
          <cx:pt idx="1797">0.93921699999999997</cx:pt>
          <cx:pt idx="1798">0.93965699999999996</cx:pt>
          <cx:pt idx="1799">0.93964899999999996</cx:pt>
          <cx:pt idx="1800">0.93966400000000005</cx:pt>
          <cx:pt idx="1801">0.93966400000000005</cx:pt>
          <cx:pt idx="1802">0.93966499999999997</cx:pt>
          <cx:pt idx="1803">0.93920800000000004</cx:pt>
          <cx:pt idx="1804">0.93965100000000001</cx:pt>
          <cx:pt idx="1805">0.939662</cx:pt>
          <cx:pt idx="1806">0.93965200000000004</cx:pt>
          <cx:pt idx="1807">0.93924300000000005</cx:pt>
          <cx:pt idx="1808">0.93963399999999997</cx:pt>
          <cx:pt idx="1809">0.93920800000000004</cx:pt>
          <cx:pt idx="1810">0.939662</cx:pt>
          <cx:pt idx="1811">0.93965299999999996</cx:pt>
          <cx:pt idx="1812">0.93924300000000005</cx:pt>
          <cx:pt idx="1813">0.93952199999999997</cx:pt>
          <cx:pt idx="1814">0.93966099999999997</cx:pt>
          <cx:pt idx="1815">0.93936600000000003</cx:pt>
          <cx:pt idx="1816">0.93954899999999997</cx:pt>
          <cx:pt idx="1817">0.93962299999999999</cx:pt>
          <cx:pt idx="1818">0.93965900000000002</cx:pt>
          <cx:pt idx="1819">0.93965100000000001</cx:pt>
          <cx:pt idx="1820">0.93966300000000003</cx:pt>
          <cx:pt idx="1821">0.93920800000000004</cx:pt>
          <cx:pt idx="1822">0.93965699999999996</cx:pt>
          <cx:pt idx="1823">0.93965399999999999</cx:pt>
          <cx:pt idx="1824">0.93940500000000005</cx:pt>
          <cx:pt idx="1825">0.93943500000000002</cx:pt>
          <cx:pt idx="1826">0.93928599999999995</cx:pt>
          <cx:pt idx="1827">0.93965500000000002</cx:pt>
          <cx:pt idx="1828">0.93920800000000004</cx:pt>
          <cx:pt idx="1829">0.93933800000000001</cx:pt>
          <cx:pt idx="1830">0.93965600000000005</cx:pt>
          <cx:pt idx="1831">0.93964300000000001</cx:pt>
          <cx:pt idx="1832">0.93934399999999996</cx:pt>
          <cx:pt idx="1833">0.93965299999999996</cx:pt>
          <cx:pt idx="1834">0.93964899999999996</cx:pt>
          <cx:pt idx="1835">0.93962000000000001</cx:pt>
          <cx:pt idx="1836">0.93965399999999999</cx:pt>
          <cx:pt idx="1837">0.93966099999999997</cx:pt>
          <cx:pt idx="1838">0.93965200000000004</cx:pt>
          <cx:pt idx="1839">0.93966300000000003</cx:pt>
          <cx:pt idx="1840">0.93960399999999999</cx:pt>
          <cx:pt idx="1841">0.93920800000000004</cx:pt>
          <cx:pt idx="1842">0.93960900000000003</cx:pt>
          <cx:pt idx="1843">0.93966400000000005</cx:pt>
          <cx:pt idx="1844">0.93966400000000005</cx:pt>
          <cx:pt idx="1845">0.93920800000000004</cx:pt>
          <cx:pt idx="1846">0.93964700000000001</cx:pt>
          <cx:pt idx="1847">0.93920800000000004</cx:pt>
          <cx:pt idx="1848">0.93966300000000003</cx:pt>
          <cx:pt idx="1849">0.93926500000000002</cx:pt>
          <cx:pt idx="1850">0.93965799999999999</cx:pt>
          <cx:pt idx="1851">0.93965100000000001</cx:pt>
          <cx:pt idx="1852">0.93936600000000003</cx:pt>
          <cx:pt idx="1853">0.93932700000000002</cx:pt>
          <cx:pt idx="1854">0.93966400000000005</cx:pt>
          <cx:pt idx="1855">0.93933999999999995</cx:pt>
          <cx:pt idx="1856">0.93962900000000005</cx:pt>
          <cx:pt idx="1857">0.93965100000000001</cx:pt>
          <cx:pt idx="1858">0.93926500000000002</cx:pt>
          <cx:pt idx="1859">0.93920800000000004</cx:pt>
          <cx:pt idx="1860">0.93932700000000002</cx:pt>
          <cx:pt idx="1861">0.93964899999999996</cx:pt>
          <cx:pt idx="1862">0.93947099999999995</cx:pt>
          <cx:pt idx="1863">0.939662</cx:pt>
          <cx:pt idx="1864">0.93950699999999998</cx:pt>
          <cx:pt idx="1865">0.93961600000000001</cx:pt>
          <cx:pt idx="1866">0.93962299999999999</cx:pt>
          <cx:pt idx="1867">0.93934399999999996</cx:pt>
          <cx:pt idx="1868">0.85758100000000004</cx:pt>
          <cx:pt idx="1869">0.94708000000000003</cx:pt>
          <cx:pt idx="1870">0.93936600000000003</cx:pt>
          <cx:pt idx="1871">0.93950699999999998</cx:pt>
          <cx:pt idx="1872">0.93966300000000003</cx:pt>
          <cx:pt idx="1873">0.93947099999999995</cx:pt>
          <cx:pt idx="1874">0.93966300000000003</cx:pt>
          <cx:pt idx="1875">0.93966400000000005</cx:pt>
          <cx:pt idx="1876">0.93966400000000005</cx:pt>
          <cx:pt idx="1877">0.93964899999999996</cx:pt>
          <cx:pt idx="1878">0.93965900000000002</cx:pt>
          <cx:pt idx="1879">0.93932700000000002</cx:pt>
          <cx:pt idx="1880">0.939662</cx:pt>
          <cx:pt idx="1881">0.939662</cx:pt>
          <cx:pt idx="1882">0.93949000000000005</cx:pt>
          <cx:pt idx="1883">0.93964499999999995</cx:pt>
          <cx:pt idx="1884">0.93953299999999995</cx:pt>
          <cx:pt idx="1885">0.93965399999999999</cx:pt>
          <cx:pt idx="1886">0.93928599999999995</cx:pt>
          <cx:pt idx="1887">0.93966099999999997</cx:pt>
          <cx:pt idx="1888">0.93966099999999997</cx:pt>
          <cx:pt idx="1889">0.93966000000000005</cx:pt>
          <cx:pt idx="1890">0.93962900000000005</cx:pt>
          <cx:pt idx="1891">0.93920800000000004</cx:pt>
          <cx:pt idx="1892">0.93965900000000002</cx:pt>
          <cx:pt idx="1893">0.93965900000000002</cx:pt>
          <cx:pt idx="1894">0.93962900000000005</cx:pt>
          <cx:pt idx="1895">0.93965399999999999</cx:pt>
          <cx:pt idx="1896">0.89748799999999995</cx:pt>
          <cx:pt idx="1897">0.85603200000000002</cx:pt>
          <cx:pt idx="1898">0.90145699999999995</cx:pt>
          <cx:pt idx="1899">0.81616699999999998</cx:pt>
          <cx:pt idx="1900">0.81762000000000001</cx:pt>
          <cx:pt idx="1901">0.85069600000000001</cx:pt>
          <cx:pt idx="1902">0.34397699999999998</cx:pt>
          <cx:pt idx="1903">0.90203100000000003</cx:pt>
          <cx:pt idx="1904">0.83801599999999998</cx:pt>
          <cx:pt idx="1905">0.82970100000000002</cx:pt>
          <cx:pt idx="1906">0.904447</cx:pt>
          <cx:pt idx="1907">0.846885</cx:pt>
          <cx:pt idx="1908">0.93559499999999995</cx:pt>
          <cx:pt idx="1909">0.82969700000000002</cx:pt>
          <cx:pt idx="1910">0.85136600000000007</cx:pt>
          <cx:pt idx="1911">0.843696</cx:pt>
          <cx:pt idx="1912">0.89748799999999995</cx:pt>
          <cx:pt idx="1913">0.90145900000000001</cx:pt>
          <cx:pt idx="1914">0.79777799999999999</cx:pt>
          <cx:pt idx="1915">0.901586</cx:pt>
          <cx:pt idx="1916">0.82969599999999999</cx:pt>
          <cx:pt idx="1917">0.94698899999999997</cx:pt>
          <cx:pt idx="1918">0.89748700000000003</cx:pt>
          <cx:pt idx="1919">0.90145600000000004</cx:pt>
          <cx:pt idx="1920">0.93559300000000001</cx:pt>
          <cx:pt idx="1921">0.90436700000000003</cx:pt>
          <cx:pt idx="1922">0.85136400000000001</cx:pt>
          <cx:pt idx="1923">0.90154999999999996</cx:pt>
          <cx:pt idx="1924">0.64598299999999997</cx:pt>
          <cx:pt idx="1925">0.92556300000000002</cx:pt>
          <cx:pt idx="1926">0.83801199999999998</cx:pt>
          <cx:pt idx="1927">0.86066200000000004</cx:pt>
          <cx:pt idx="1928">0.81836200000000003</cx:pt>
          <cx:pt idx="1929">0.90143300000000004</cx:pt>
          <cx:pt idx="1930">0.90144100000000005</cx:pt>
          <cx:pt idx="1931">0.935558</cx:pt>
          <cx:pt idx="1932">0.93252100000000004</cx:pt>
          <cx:pt idx="1933">0.79089799999999999</cx:pt>
          <cx:pt idx="1934">0.90183000000000002</cx:pt>
          <cx:pt idx="1935">0.825569</cx:pt>
          <cx:pt idx="1936">0.65015400000000001</cx:pt>
          <cx:pt idx="1937">0.89748499999999998</cx:pt>
          <cx:pt idx="1938">0.90145399999999998</cx:pt>
          <cx:pt idx="1939">0.85140199999999999</cx:pt>
          <cx:pt idx="1940">0.92931799999999998</cx:pt>
          <cx:pt idx="1941">0.90147200000000005</cx:pt>
          <cx:pt idx="1942">0.34396099999999996</cx:pt>
          <cx:pt idx="1943">0.79703100000000004</cx:pt>
          <cx:pt idx="1944">0.89748600000000001</cx:pt>
          <cx:pt idx="1945">0.73262300000000002</cx:pt>
          <cx:pt idx="1946">0.65997099999999997</cx:pt>
          <cx:pt idx="1947">0.89749199999999996</cx:pt>
          <cx:pt idx="1948">0.90197499999999997</cx:pt>
          <cx:pt idx="1949">0.82968500000000001</cx:pt>
          <cx:pt idx="1950">0.65133099999999999</cx:pt>
          <cx:pt idx="1951">0.86066299999999996</cx:pt>
          <cx:pt idx="1952">0.79777999999999993</cx:pt>
          <cx:pt idx="1953">0.74529400000000001</cx:pt>
          <cx:pt idx="1954">0.61430200000000001</cx:pt>
          <cx:pt idx="1955">0.74538199999999999</cx:pt>
          <cx:pt idx="1956">0.65133099999999999</cx:pt>
          <cx:pt idx="1957">0.90145799999999998</cx:pt>
          <cx:pt idx="1958">0.89740500000000001</cx:pt>
          <cx:pt idx="1959">0.901474</cx:pt>
          <cx:pt idx="1960">0.88723200000000002</cx:pt>
          <cx:pt idx="1961">0.93556400000000006</cx:pt>
          <cx:pt idx="1962">0.92931900000000001</cx:pt>
          <cx:pt idx="1963">0.89736700000000003</cx:pt>
          <cx:pt idx="1964">0.92932800000000004</cx:pt>
          <cx:pt idx="1965">0.83801100000000006</cx:pt>
          <cx:pt idx="1966">0.90146099999999996</cx:pt>
          <cx:pt idx="1967">0.94712700000000005</cx:pt>
          <cx:pt idx="1968">0.93559499999999995</cx:pt>
          <cx:pt idx="1969">0.82983200000000001</cx:pt>
          <cx:pt idx="1970">0.84689999999999999</cx:pt>
          <cx:pt idx="1971">0.82968399999999998</cx:pt>
          <cx:pt idx="1972">0.83801199999999998</cx:pt>
          <cx:pt idx="1973">0.82969700000000002</cx:pt>
          <cx:pt idx="1974">0.89748499999999998</cx:pt>
          <cx:pt idx="1975">0.90151400000000004</cx:pt>
          <cx:pt idx="1976">0.83388799999999996</cx:pt>
          <cx:pt idx="1977">0.89748600000000001</cx:pt>
          <cx:pt idx="1978">0.83801300000000001</cx:pt>
          <cx:pt idx="1979">0.90143399999999996</cx:pt>
          <cx:pt idx="1980">0.92932700000000001</cx:pt>
          <cx:pt idx="1981">0.90146700000000002</cx:pt>
          <cx:pt idx="1982">0.80313999999999997</cx:pt>
          <cx:pt idx="1983">0.82969899999999996</cx:pt>
          <cx:pt idx="1984">0.93970699999999996</cx:pt>
          <cx:pt idx="1985">0.84215400000000007</cx:pt>
          <cx:pt idx="1986">0.93559499999999995</cx:pt>
          <cx:pt idx="1987">0.90147299999999997</cx:pt>
          <cx:pt idx="1988">0.83801300000000001</cx:pt>
          <cx:pt idx="1989">0.89748700000000003</cx:pt>
          <cx:pt idx="1990">0.32944399999999996</cx:pt>
          <cx:pt idx="1991">0.89748799999999995</cx:pt>
          <cx:pt idx="1992">0.63986699999999996</cx:pt>
          <cx:pt idx="1993">0.90145399999999998</cx:pt>
          <cx:pt idx="1994">0.89748600000000001</cx:pt>
          <cx:pt idx="1995">0.90145399999999998</cx:pt>
          <cx:pt idx="1996">0.91899799999999998</cx:pt>
          <cx:pt idx="1997">0.93555900000000003</cx:pt>
          <cx:pt idx="1998">0.83801400000000004</cx:pt>
          <cx:pt idx="1999">0.901474</cx:pt>
          <cx:pt idx="2000">0.82968600000000003</cx:pt>
          <cx:pt idx="2001">0.90145500000000001</cx:pt>
          <cx:pt idx="2002">0.65445900000000001</cx:pt>
          <cx:pt idx="2003">0.83801599999999998</cx:pt>
          <cx:pt idx="2004">0.59661900000000001</cx:pt>
          <cx:pt idx="2005">0.93579299999999999</cx:pt>
          <cx:pt idx="2006">0.90146000000000004</cx:pt>
          <cx:pt idx="2007">0.83801199999999998</cx:pt>
          <cx:pt idx="2008">0.837893</cx:pt>
          <cx:pt idx="2009">0.93641099999999999</cx:pt>
          <cx:pt idx="2010">0.82999800000000001</cx:pt>
          <cx:pt idx="2011">0.61475299999999999</cx:pt>
          <cx:pt idx="2012">0.90962600000000005</cx:pt>
          <cx:pt idx="2013">0.90145900000000001</cx:pt>
          <cx:pt idx="2014">0.90145300000000006</cx:pt>
          <cx:pt idx="2015">0.66138699999999995</cx:pt>
          <cx:pt idx="2016">0.94000899999999998</cx:pt>
          <cx:pt idx="2017">0.91900400000000004</cx:pt>
          <cx:pt idx="2018">0.939299</cx:pt>
          <cx:pt idx="2019">0.59685900000000003</cx:pt>
          <cx:pt idx="2020">0.92931900000000001</cx:pt>
          <cx:pt idx="2021">0.65132999999999996</cx:pt>
          <cx:pt idx="2022">0.65787200000000001</cx:pt>
          <cx:pt idx="2023">0.93578899999999998</cx:pt>
          <cx:pt idx="2024">0.85603099999999999</cx:pt>
          <cx:pt idx="2025">0.90146199999999999</cx:pt>
          <cx:pt idx="2026">0.89748899999999998</cx:pt>
          <cx:pt idx="2027">0.90961500000000006</cx:pt>
          <cx:pt idx="2028">0.82970600000000005</cx:pt>
          <cx:pt idx="2029">0.93559199999999998</cx:pt>
          <cx:pt idx="2030">0.90151400000000004</cx:pt>
          <cx:pt idx="2031">0.90151300000000001</cx:pt>
          <cx:pt idx="2032">0.83801400000000004</cx:pt>
          <cx:pt idx="2033">0.82969700000000002</cx:pt>
          <cx:pt idx="2034">0.89748700000000003</cx:pt>
          <cx:pt idx="2035">0.901474</cx:pt>
          <cx:pt idx="2036">0.84686899999999998</cx:pt>
          <cx:pt idx="2037">0.82969599999999999</cx:pt>
          <cx:pt idx="2038">0.94719100000000001</cx:pt>
          <cx:pt idx="2039">0.90155099999999999</cx:pt>
          <cx:pt idx="2040">0.89748700000000003</cx:pt>
          <cx:pt idx="2041">0.61441499999999993</cx:pt>
          <cx:pt idx="2042">0.65445900000000001</cx:pt>
          <cx:pt idx="2043">0.82966899999999999</cx:pt>
          <cx:pt idx="2044">0.84134900000000001</cx:pt>
          <cx:pt idx="2045">0.85136400000000001</cx:pt>
          <cx:pt idx="2046">0.90145399999999998</cx:pt>
          <cx:pt idx="2047">0.89749100000000004</cx:pt>
          <cx:pt idx="2048">0.89748499999999998</cx:pt>
          <cx:pt idx="2049">0.93579100000000004</cx:pt>
          <cx:pt idx="2050">0.90168999999999999</cx:pt>
          <cx:pt idx="2051">0.27618500000000001</cx:pt>
          <cx:pt idx="2052">0.89748499999999998</cx:pt>
          <cx:pt idx="2053">0.85136600000000007</cx:pt>
          <cx:pt idx="2054">0.86066100000000001</cx:pt>
          <cx:pt idx="2055">0.93251600000000001</cx:pt>
          <cx:pt idx="2056">0.897482</cx:pt>
          <cx:pt idx="2057">0.89744199999999996</cx:pt>
          <cx:pt idx="2058">0.93558799999999998</cx:pt>
          <cx:pt idx="2059">0.66138799999999998</cx:pt>
          <cx:pt idx="2060">0.82969999999999999</cx:pt>
          <cx:pt idx="2061">0.70634200000000003</cx:pt>
          <cx:pt idx="2062">0.79776999999999998</cx:pt>
          <cx:pt idx="2063">0.89748799999999995</cx:pt>
          <cx:pt idx="2064">0.84689900000000007</cx:pt>
          <cx:pt idx="2065">0.90159</cx:pt>
          <cx:pt idx="2066">0.82969599999999999</cx:pt>
          <cx:pt idx="2067">0.90145699999999995</cx:pt>
          <cx:pt idx="2068">0.90145699999999995</cx:pt>
          <cx:pt idx="2069">0.79500400000000004</cx:pt>
          <cx:pt idx="2070">0.82969599999999999</cx:pt>
          <cx:pt idx="2071">0.89749100000000004</cx:pt>
          <cx:pt idx="2072">0.90162500000000001</cx:pt>
          <cx:pt idx="2073">0.90148200000000001</cx:pt>
          <cx:pt idx="2074">0.93990200000000002</cx:pt>
          <cx:pt idx="2075">0.75085099999999994</cx:pt>
          <cx:pt idx="2076">0.94709200000000004</cx:pt>
          <cx:pt idx="2077">0.82969999999999999</cx:pt>
          <cx:pt idx="2078">0.62326700000000002</cx:pt>
          <cx:pt idx="2079">0.94709299999999996</cx:pt>
          <cx:pt idx="2080">0.85603600000000002</cx:pt>
          <cx:pt idx="2081">0.663215</cx:pt>
          <cx:pt idx="2082">0.90145399999999998</cx:pt>
          <cx:pt idx="2083">0.94706599999999996</cx:pt>
          <cx:pt idx="2084">0.90143300000000004</cx:pt>
          <cx:pt idx="2085">0.65133099999999999</cx:pt>
          <cx:pt idx="2086">0.89109099999999997</cx:pt>
          <cx:pt idx="2087">0.85755999999999999</cx:pt>
          <cx:pt idx="2088">0.82969499999999996</cx:pt>
          <cx:pt idx="2089">0.829847</cx:pt>
          <cx:pt idx="2090">0.83801100000000006</cx:pt>
          <cx:pt idx="2091">0.82969899999999996</cx:pt>
          <cx:pt idx="2092">0.83001499999999995</cx:pt>
          <cx:pt idx="2093">0.93559100000000006</cx:pt>
          <cx:pt idx="2094">0.82968500000000001</cx:pt>
          <cx:pt idx="2095">0.80957699999999999</cx:pt>
          <cx:pt idx="2096">0.77746800000000005</cx:pt>
          <cx:pt idx="2097">0.89748300000000003</cx:pt>
          <cx:pt idx="2098">0.90146300000000001</cx:pt>
          <cx:pt idx="2099">0.94709600000000005</cx:pt>
          <cx:pt idx="2100">0.82969599999999999</cx:pt>
          <cx:pt idx="2101">0.64942100000000003</cx:pt>
          <cx:pt idx="2102">0.90143399999999996</cx:pt>
          <cx:pt idx="2103">0.90145699999999995</cx:pt>
          <cx:pt idx="2104">0.82968799999999998</cx:pt>
          <cx:pt idx="2105">0.90145699999999995</cx:pt>
          <cx:pt idx="2106">0.92931699999999995</cx:pt>
          <cx:pt idx="2107">0.89748399999999995</cx:pt>
          <cx:pt idx="2108">0.90155099999999999</cx:pt>
          <cx:pt idx="2109">0.939307</cx:pt>
          <cx:pt idx="2110">0.90145399999999998</cx:pt>
          <cx:pt idx="2111">0.65132999999999996</cx:pt>
          <cx:pt idx="2112">0.89748899999999998</cx:pt>
          <cx:pt idx="2113">0.90180300000000002</cx:pt>
          <cx:pt idx="2114">0.93595300000000003</cx:pt>
          <cx:pt idx="2115">0.93643399999999999</cx:pt>
          <cx:pt idx="2116">0.81911</cx:pt>
          <cx:pt idx="2117">0.89748799999999995</cx:pt>
          <cx:pt idx="2118">0.94733299999999998</cx:pt>
          <cx:pt idx="2119">0.84216899999999995</cx:pt>
          <cx:pt idx="2120">0.89748300000000003</cx:pt>
          <cx:pt idx="2121">0.93584199999999995</cx:pt>
          <cx:pt idx="2122">0.90144000000000002</cx:pt>
          <cx:pt idx="2123">0.935581</cx:pt>
          <cx:pt idx="2124">0.922512</cx:pt>
          <cx:pt idx="2125">0.93632199999999999</cx:pt>
          <cx:pt idx="2126">0.90198200000000006</cx:pt>
          <cx:pt idx="2127">0.84403099999999998</cx:pt>
          <cx:pt idx="2128">0.84372800000000003</cx:pt>
          <cx:pt idx="2129">0.93643399999999999</cx:pt>
          <cx:pt idx="2130">0.93579199999999996</cx:pt>
          <cx:pt idx="2131">0.84381899999999999</cx:pt>
          <cx:pt idx="2132">0.93642400000000003</cx:pt>
          <cx:pt idx="2133">0.93296299999999999</cx:pt>
          <cx:pt idx="2134">0.90158899999999997</cx:pt>
          <cx:pt idx="2135">0.90190499999999996</cx:pt>
          <cx:pt idx="2136">0.93928999999999996</cx:pt>
          <cx:pt idx="2137">0.90175000000000005</cx:pt>
          <cx:pt idx="2138">0.89741800000000005</cx:pt>
          <cx:pt idx="2139">0.93599500000000002</cx:pt>
          <cx:pt idx="2140">0.90162299999999995</cx:pt>
          <cx:pt idx="2141">0.94809600000000005</cx:pt>
          <cx:pt idx="2142">0.90169100000000002</cx:pt>
          <cx:pt idx="2143">0.93647599999999998</cx:pt>
          <cx:pt idx="2144">0.83801700000000001</cx:pt>
          <cx:pt idx="2145">0.85603699999999994</cx:pt>
          <cx:pt idx="2146">0.89568599999999998</cx:pt>
          <cx:pt idx="2147">0.93930800000000003</cx:pt>
          <cx:pt idx="2148">0.89709499999999998</cx:pt>
          <cx:pt idx="2149">0.93922799999999995</cx:pt>
          <cx:pt idx="2150">0.89748399999999995</cx:pt>
          <cx:pt idx="2151">0.94733299999999998</cx:pt>
          <cx:pt idx="2152">0.897482</cx:pt>
          <cx:pt idx="2153">0.90143300000000004</cx:pt>
          <cx:pt idx="2154">0.90143399999999996</cx:pt>
          <cx:pt idx="2155">0.73042499999999999</cx:pt>
          <cx:pt idx="2156">0.90143300000000004</cx:pt>
          <cx:pt idx="2157">0.89727299999999999</cx:pt>
          <cx:pt idx="2158">0.90145600000000004</cx:pt>
          <cx:pt idx="2159">0.82972899999999994</cx:pt>
          <cx:pt idx="2160">0.93252500000000005</cx:pt>
          <cx:pt idx="2161">0.90145600000000004</cx:pt>
          <cx:pt idx="2162">0.90151099999999995</cx:pt>
          <cx:pt idx="2163">0.90145799999999998</cx:pt>
          <cx:pt idx="2164">0.93931399999999998</cx:pt>
          <cx:pt idx="2165">0.90144199999999997</cx:pt>
          <cx:pt idx="2166">0.89748300000000003</cx:pt>
          <cx:pt idx="2167">0.83801400000000004</cx:pt>
          <cx:pt idx="2168">0.90145500000000001</cx:pt>
          <cx:pt idx="2169">0.83801599999999998</cx:pt>
          <cx:pt idx="2170">0.94746600000000003</cx:pt>
          <cx:pt idx="2171">0.83801100000000006</cx:pt>
          <cx:pt idx="2172">0.92932000000000003</cx:pt>
          <cx:pt idx="2173">0.90146099999999996</cx:pt>
          <cx:pt idx="2174">0.897451</cx:pt>
          <cx:pt idx="2175">0.93252000000000002</cx:pt>
          <cx:pt idx="2176">0.94708199999999998</cx:pt>
          <cx:pt idx="2177">0.84689800000000004</cx:pt>
          <cx:pt idx="2178">0.82969700000000002</cx:pt>
          <cx:pt idx="2179">0.84689999999999999</cx:pt>
          <cx:pt idx="2180">0.84689400000000004</cx:pt>
          <cx:pt idx="2181">0.82969599999999999</cx:pt>
          <cx:pt idx="2182">0.90147299999999997</cx:pt>
          <cx:pt idx="2183">0.93555500000000003</cx:pt>
          <cx:pt idx="2184">0.93912200000000001</cx:pt>
          <cx:pt idx="2185">0.83801199999999998</cx:pt>
          <cx:pt idx="2186">0.89748799999999995</cx:pt>
          <cx:pt idx="2187">0.83801700000000001</cx:pt>
          <cx:pt idx="2188">0.90148099999999998</cx:pt>
          <cx:pt idx="2189">0.93984599999999996</cx:pt>
          <cx:pt idx="2190">0.89748300000000003</cx:pt>
          <cx:pt idx="2191">0.84690100000000001</cx:pt>
          <cx:pt idx="2192">0.82969499999999996</cx:pt>
          <cx:pt idx="2193">0.93559199999999998</cx:pt>
          <cx:pt idx="2194">0.90146000000000004</cx:pt>
          <cx:pt idx="2195">0.84372899999999995</cx:pt>
          <cx:pt idx="2196">0.827986</cx:pt>
          <cx:pt idx="2197">0.93559800000000004</cx:pt>
          <cx:pt idx="2198">0.92503999999999997</cx:pt>
          <cx:pt idx="2199">0.82970699999999997</cx:pt>
          <cx:pt idx="2200">0.90143300000000004</cx:pt>
          <cx:pt idx="2201">0.93558699999999995</cx:pt>
          <cx:pt idx="2202">0.82968600000000003</cx:pt>
          <cx:pt idx="2203">0.90145699999999995</cx:pt>
          <cx:pt idx="2204">0.90145500000000001</cx:pt>
          <cx:pt idx="2205">0.65787299999999993</cx:pt>
          <cx:pt idx="2206">0.842171</cx:pt>
          <cx:pt idx="2207">0.85603499999999999</cx:pt>
          <cx:pt idx="2208">0.90145399999999998</cx:pt>
          <cx:pt idx="2209">0.83794000000000002</cx:pt>
          <cx:pt idx="2210">0.89748300000000003</cx:pt>
          <cx:pt idx="2211">0.93559400000000004</cx:pt>
          <cx:pt idx="2212">0.82969800000000005</cx:pt>
          <cx:pt idx="2213">0.89748799999999995</cx:pt>
          <cx:pt idx="2214">0.89748799999999995</cx:pt>
          <cx:pt idx="2215">0.90165200000000001</cx:pt>
          <cx:pt idx="2216">0.82969499999999996</cx:pt>
          <cx:pt idx="2217">0.81618400000000002</cx:pt>
          <cx:pt idx="2218">0.82959099999999997</cx:pt>
          <cx:pt idx="2219">0.83801100000000006</cx:pt>
          <cx:pt idx="2220">0.89748399999999995</cx:pt>
          <cx:pt idx="2221">0.90169100000000002</cx:pt>
          <cx:pt idx="2222">0.86018499999999998</cx:pt>
          <cx:pt idx="2223">0.90155200000000002</cx:pt>
          <cx:pt idx="2224">0.90145799999999998</cx:pt>
          <cx:pt idx="2225">0.82986399999999994</cx:pt>
          <cx:pt idx="2226">0.89748600000000001</cx:pt>
          <cx:pt idx="2227">0.947268</cx:pt>
          <cx:pt idx="2228">0.901474</cx:pt>
          <cx:pt idx="2229">0.89748399999999995</cx:pt>
          <cx:pt idx="2230">0.90145900000000001</cx:pt>
          <cx:pt idx="2231">0.90145300000000006</cx:pt>
          <cx:pt idx="2232">0.90146099999999996</cx:pt>
          <cx:pt idx="2233">0.93252199999999996</cx:pt>
          <cx:pt idx="2234">0.85136800000000001</cx:pt>
          <cx:pt idx="2235">0.901474</cx:pt>
          <cx:pt idx="2236">0.90145600000000004</cx:pt>
          <cx:pt idx="2237">0.84137300000000004</cx:pt>
          <cx:pt idx="2238">0.90144299999999999</cx:pt>
          <cx:pt idx="2239">0.82969800000000005</cx:pt>
          <cx:pt idx="2240">0.94006599999999996</cx:pt>
          <cx:pt idx="2241">0.90145399999999998</cx:pt>
          <cx:pt idx="2242">0.89748399999999995</cx:pt>
          <cx:pt idx="2243">0.85137200000000002</cx:pt>
          <cx:pt idx="2244">0.851356</cx:pt>
          <cx:pt idx="2245">0.90145399999999998</cx:pt>
          <cx:pt idx="2246">0.90158499999999997</cx:pt>
          <cx:pt idx="2247">0.90172200000000002</cx:pt>
          <cx:pt idx="2248">0.91899799999999998</cx:pt>
          <cx:pt idx="2249">0.93249300000000002</cx:pt>
          <cx:pt idx="2250">0.65372399999999997</cx:pt>
          <cx:pt idx="2251">0.65372600000000003</cx:pt>
          <cx:pt idx="2252">0.90151099999999995</cx:pt>
          <cx:pt idx="2253">0.92504200000000003</cx:pt>
          <cx:pt idx="2254">0.93913899999999995</cx:pt>
          <cx:pt idx="2255">0.929315</cx:pt>
          <cx:pt idx="2256">0.82974999999999999</cx:pt>
          <cx:pt idx="2257">0.90154999999999996</cx:pt>
          <cx:pt idx="2258">0.90147299999999997</cx:pt>
          <cx:pt idx="2259">0.89077799999999996</cx:pt>
          <cx:pt idx="2260">0.68169100000000005</cx:pt>
          <cx:pt idx="2261">0.89093800000000001</cx:pt>
          <cx:pt idx="2262">0.83801400000000004</cx:pt>
          <cx:pt idx="2263">0.85136900000000004</cx:pt>
          <cx:pt idx="2264">0.90147299999999997</cx:pt>
          <cx:pt idx="2265">0.89538300000000004</cx:pt>
          <cx:pt idx="2266">0.83801100000000006</cx:pt>
          <cx:pt idx="2267">0.90146099999999996</cx:pt>
          <cx:pt idx="2268">0.90151400000000004</cx:pt>
          <cx:pt idx="2269">0.90146199999999999</cx:pt>
          <cx:pt idx="2270">0.90147500000000003</cx:pt>
          <cx:pt idx="2271">0.51685000000000003</cx:pt>
          <cx:pt idx="2272">0.93623299999999998</cx:pt>
          <cx:pt idx="2273">0.90168899999999996</cx:pt>
          <cx:pt idx="2274">0.85672199999999998</cx:pt>
          <cx:pt idx="2275">0.93930500000000006</cx:pt>
          <cx:pt idx="2276">0.82969800000000005</cx:pt>
          <cx:pt idx="2277">0.82969499999999996</cx:pt>
          <cx:pt idx="2278">0.85070000000000001</cx:pt>
          <cx:pt idx="2279">0.34277899999999994</cx:pt>
          <cx:pt idx="2280">0.90145500000000001</cx:pt>
          <cx:pt idx="2281">0.925068</cx:pt>
          <cx:pt idx="2282">0.72253499999999993</cx:pt>
          <cx:pt idx="2283">0.82970199999999994</cx:pt>
          <cx:pt idx="2284">0.93930500000000006</cx:pt>
          <cx:pt idx="2285">0.82969700000000002</cx:pt>
          <cx:pt idx="2286">0.89749199999999996</cx:pt>
          <cx:pt idx="2287">0.90145500000000001</cx:pt>
          <cx:pt idx="2288">0.85069700000000004</cx:pt>
          <cx:pt idx="2289">0.90145300000000006</cx:pt>
          <cx:pt idx="2290">0.84136900000000003</cx:pt>
          <cx:pt idx="2291">0.89748399999999995</cx:pt>
          <cx:pt idx="2292">0.94704500000000003</cx:pt>
          <cx:pt idx="2293">0.83801499999999995</cx:pt>
          <cx:pt idx="2294">0.90145399999999998</cx:pt>
          <cx:pt idx="2295">0.90147299999999997</cx:pt>
          <cx:pt idx="2296">0.82969800000000005</cx:pt>
          <cx:pt idx="2297">0.84137200000000001</cx:pt>
          <cx:pt idx="2298">0.89108600000000004</cx:pt>
          <cx:pt idx="2299">0.79089699999999996</cx:pt>
          <cx:pt idx="2300">0.84137300000000004</cx:pt>
          <cx:pt idx="2301">0.89748399999999995</cx:pt>
          <cx:pt idx="2302">0.33988700000000005</cx:pt>
          <cx:pt idx="2303">0.71161200000000002</cx:pt>
          <cx:pt idx="2304">0.89748399999999995</cx:pt>
          <cx:pt idx="2305">0.89748700000000003</cx:pt>
          <cx:pt idx="2306">0.901474</cx:pt>
          <cx:pt idx="2307">0.83801199999999998</cx:pt>
          <cx:pt idx="2308">0.93573300000000004</cx:pt>
          <cx:pt idx="2309">0.31005499999999997</cx:pt>
          <cx:pt idx="2310">0.84689800000000004</cx:pt>
          <cx:pt idx="2311">0.85135099999999997</cx:pt>
          <cx:pt idx="2312">0.89748399999999995</cx:pt>
          <cx:pt idx="2313">0.83801100000000006</cx:pt>
          <cx:pt idx="2314">0.82977100000000004</cx:pt>
          <cx:pt idx="2315">0.580009</cx:pt>
          <cx:pt idx="2316">0.90442400000000001</cx:pt>
          <cx:pt idx="2317">0.92931699999999995</cx:pt>
          <cx:pt idx="2318">0.89749199999999996</cx:pt>
          <cx:pt idx="2319">0.92930599999999997</cx:pt>
          <cx:pt idx="2320">0.92931900000000001</cx:pt>
          <cx:pt idx="2321">0.83388200000000001</cx:pt>
          <cx:pt idx="2322">0.65449599999999997</cx:pt>
          <cx:pt idx="2323">0.83801499999999995</cx:pt>
          <cx:pt idx="2324">0.82969800000000005</cx:pt>
          <cx:pt idx="2325">0.91900800000000005</cx:pt>
          <cx:pt idx="2326">0.82969599999999999</cx:pt>
          <cx:pt idx="2327">0.82969999999999999</cx:pt>
          <cx:pt idx="2328">0.93557199999999996</cx:pt>
          <cx:pt idx="2329">0.89748300000000003</cx:pt>
          <cx:pt idx="2330">0.83420099999999997</cx:pt>
          <cx:pt idx="2331">0.82969700000000002</cx:pt>
          <cx:pt idx="2332">0.82969800000000005</cx:pt>
          <cx:pt idx="2333">0.87877300000000003</cx:pt>
          <cx:pt idx="2334">0.92932000000000003</cx:pt>
          <cx:pt idx="2335">0.51497199999999999</cx:pt>
          <cx:pt idx="2336">0.90151199999999998</cx:pt>
          <cx:pt idx="2337">0.84136900000000003</cx:pt>
          <cx:pt idx="2338">0.93977999999999995</cx:pt>
          <cx:pt idx="2339">0.89747200000000005</cx:pt>
          <cx:pt idx="2340">0.85603399999999996</cx:pt>
          <cx:pt idx="2341">0.89749100000000004</cx:pt>
          <cx:pt idx="2342">0.90145699999999995</cx:pt>
          <cx:pt idx="2343">0.93573399999999995</cx:pt>
          <cx:pt idx="2344">0.83801400000000004</cx:pt>
          <cx:pt idx="2345">0.82969499999999996</cx:pt>
          <cx:pt idx="2346">0.90444800000000003</cx:pt>
          <cx:pt idx="2347">0.84136999999999995</cx:pt>
          <cx:pt idx="2348">0.93251799999999996</cx:pt>
          <cx:pt idx="2349">0.93251700000000004</cx:pt>
          <cx:pt idx="2350">0.93251700000000004</cx:pt>
          <cx:pt idx="2351">0.93252000000000002</cx:pt>
          <cx:pt idx="2352">0.93559800000000004</cx:pt>
          <cx:pt idx="2353">0.83118700000000001</cx:pt>
          <cx:pt idx="2354">0.89748499999999998</cx:pt>
          <cx:pt idx="2355">0.94709699999999997</cx:pt>
          <cx:pt idx="2356">0.79089500000000001</cx:pt>
          <cx:pt idx="2357">0.891092</cx:pt>
          <cx:pt idx="2358">0.936415</cx:pt>
          <cx:pt idx="2359">0.93984000000000001</cx:pt>
          <cx:pt idx="2360">0.90169100000000002</cx:pt>
          <cx:pt idx="2361">0.83801199999999998</cx:pt>
          <cx:pt idx="2362">0.89748499999999998</cx:pt>
          <cx:pt idx="2363">0.84232700000000005</cx:pt>
          <cx:pt idx="2364">0.82969800000000005</cx:pt>
          <cx:pt idx="2365">0.65940100000000001</cx:pt>
          <cx:pt idx="2366">0.93567699999999998</cx:pt>
          <cx:pt idx="2367">0.93559999999999999</cx:pt>
          <cx:pt idx="2368">0.89749100000000004</cx:pt>
          <cx:pt idx="2369">0.82969700000000002</cx:pt>
          <cx:pt idx="2370">0.91899900000000001</cx:pt>
          <cx:pt idx="2371">0.89748899999999998</cx:pt>
          <cx:pt idx="2372">0.90158899999999997</cx:pt>
          <cx:pt idx="2373">0.90146099999999996</cx:pt>
          <cx:pt idx="2374">0.89748700000000003</cx:pt>
          <cx:pt idx="2375">0.90185400000000004</cx:pt>
          <cx:pt idx="2376">0.93639799999999995</cx:pt>
          <cx:pt idx="2377">0.33091999999999999</cx:pt>
          <cx:pt idx="2378">0.90155200000000002</cx:pt>
          <cx:pt idx="2379">0.82969899999999996</cx:pt>
          <cx:pt idx="2380">0.85136500000000004</cx:pt>
          <cx:pt idx="2381">0.940411</cx:pt>
          <cx:pt idx="2382">0.90155300000000005</cx:pt>
          <cx:pt idx="2383">0.84137099999999998</cx:pt>
          <cx:pt idx="2384">0.90143499999999999</cx:pt>
          <cx:pt idx="2385">0.93556499999999998</cx:pt>
          <cx:pt idx="2386">0.90145600000000004</cx:pt>
          <cx:pt idx="2387">0.82969599999999999</cx:pt>
          <cx:pt idx="2388">0.90147500000000003</cx:pt>
          <cx:pt idx="2389">0.90155399999999997</cx:pt>
          <cx:pt idx="2390">0.82968399999999998</cx:pt>
          <cx:pt idx="2391">0.93930800000000003</cx:pt>
          <cx:pt idx="2392">0.91854499999999994</cx:pt>
          <cx:pt idx="2393">0.94708899999999996</cx:pt>
          <cx:pt idx="2394">0.65445900000000001</cx:pt>
          <cx:pt idx="2395">0.79777799999999999</cx:pt>
          <cx:pt idx="2396">0.57326999999999995</cx:pt>
          <cx:pt idx="2397">0.826295</cx:pt>
          <cx:pt idx="2398">0.86031299999999999</cx:pt>
          <cx:pt idx="2399">0.93558699999999995</cx:pt>
          <cx:pt idx="2400">0.65133099999999999</cx:pt>
          <cx:pt idx="2401">0.84857300000000002</cx:pt>
          <cx:pt idx="2402">0.57064000000000004</cx:pt>
          <cx:pt idx="2403">0.57326999999999995</cx:pt>
          <cx:pt idx="2404">0.92931799999999998</cx:pt>
          <cx:pt idx="2405">0.59367700000000001</cx:pt>
          <cx:pt idx="2406">0.90145900000000001</cx:pt>
          <cx:pt idx="2407">0.83801199999999998</cx:pt>
          <cx:pt idx="2408">0.82969899999999996</cx:pt>
          <cx:pt idx="2409">0.86009199999999997</cx:pt>
          <cx:pt idx="2410">0.82969700000000002</cx:pt>
          <cx:pt idx="2411">0.90145399999999998</cx:pt>
          <cx:pt idx="2412">0.92504399999999998</cx:pt>
          <cx:pt idx="2413">0.57326999999999995</cx:pt>
          <cx:pt idx="2414">0.65445900000000001</cx:pt>
          <cx:pt idx="2415">0.65445900000000001</cx:pt>
          <cx:pt idx="2416">0.940164</cx:pt>
          <cx:pt idx="2417">0.94745699999999999</cx:pt>
          <cx:pt idx="2418">0.90145399999999998</cx:pt>
          <cx:pt idx="2419">0.83801100000000006</cx:pt>
          <cx:pt idx="2420">0.84216899999999995</cx:pt>
          <cx:pt idx="2421">0.82556799999999997</cx:pt>
          <cx:pt idx="2422">0.57326999999999995</cx:pt>
          <cx:pt idx="2423">0.90147299999999997</cx:pt>
          <cx:pt idx="2424">0.89748700000000003</cx:pt>
          <cx:pt idx="2425">0.87877300000000003</cx:pt>
          <cx:pt idx="2426">0.57326999999999995</cx:pt>
          <cx:pt idx="2427">0.82969800000000005</cx:pt>
          <cx:pt idx="2428">0.90162200000000003</cx:pt>
          <cx:pt idx="2429">0.901474</cx:pt>
          <cx:pt idx="2430">0.85601700000000003</cx:pt>
          <cx:pt idx="2431">0.79439499999999996</cx:pt>
          <cx:pt idx="2432">0.79089699999999996</cx:pt>
          <cx:pt idx="2433">0.57064000000000004</cx:pt>
          <cx:pt idx="2434">0.79089600000000004</cx:pt>
          <cx:pt idx="2435">0.57326999999999995</cx:pt>
          <cx:pt idx="2436">0.85136600000000007</cx:pt>
          <cx:pt idx="2437">0.84685500000000002</cx:pt>
          <cx:pt idx="2438">0.83428900000000006</cx:pt>
          <cx:pt idx="2439">0.93559199999999998</cx:pt>
          <cx:pt idx="2440">0.89748600000000001</cx:pt>
          <cx:pt idx="2441">0.74078599999999994</cx:pt>
          <cx:pt idx="2442">0.89748799999999995</cx:pt>
          <cx:pt idx="2443">0.84689999999999999</cx:pt>
          <cx:pt idx="2444">0.82969499999999996</cx:pt>
          <cx:pt idx="2445">0.90145699999999995</cx:pt>
          <cx:pt idx="2446">0.93966799999999995</cx:pt>
          <cx:pt idx="2447">0.92933100000000002</cx:pt>
          <cx:pt idx="2448">0.90146199999999999</cx:pt>
          <cx:pt idx="2449">0.901474</cx:pt>
          <cx:pt idx="2450">0.939307</cx:pt>
          <cx:pt idx="2451">0.92932000000000003</cx:pt>
          <cx:pt idx="2452">0.93559000000000003</cx:pt>
          <cx:pt idx="2453">0.90145600000000004</cx:pt>
          <cx:pt idx="2454">0.94708499999999995</cx:pt>
          <cx:pt idx="2455">0.85137600000000002</cx:pt>
          <cx:pt idx="2456">0.89748499999999998</cx:pt>
          <cx:pt idx="2457">0.91900400000000004</cx:pt>
          <cx:pt idx="2458">0.83800699999999995</cx:pt>
          <cx:pt idx="2459">0.84369700000000003</cx:pt>
          <cx:pt idx="2460">0.90443899999999999</cx:pt>
          <cx:pt idx="2461">0.83801499999999995</cx:pt>
          <cx:pt idx="2462">0.89748700000000003</cx:pt>
          <cx:pt idx="2463">0.84372800000000003</cx:pt>
          <cx:pt idx="2464">0.94711699999999999</cx:pt>
          <cx:pt idx="2465">0.90143799999999996</cx:pt>
          <cx:pt idx="2466">0.82800099999999999</cx:pt>
          <cx:pt idx="2467">0.82983099999999999</cx:pt>
          <cx:pt idx="2468">0.83801199999999998</cx:pt>
          <cx:pt idx="2469">0.77087799999999995</cx:pt>
          <cx:pt idx="2470">0.86065999999999998</cx:pt>
          <cx:pt idx="2471">0.85069700000000004</cx:pt>
          <cx:pt idx="2472">0.85069600000000001</cx:pt>
          <cx:pt idx="2473">0.81761799999999996</cx:pt>
          <cx:pt idx="2474">0.90445200000000003</cx:pt>
          <cx:pt idx="2475">0.82969599999999999</cx:pt>
          <cx:pt idx="2476">0.82969700000000002</cx:pt>
          <cx:pt idx="2477">0.89748600000000001</cx:pt>
          <cx:pt idx="2478">0.82969499999999996</cx:pt>
          <cx:pt idx="2479">0.93559599999999998</cx:pt>
          <cx:pt idx="2480">0.93559999999999999</cx:pt>
          <cx:pt idx="2481">0.93930500000000006</cx:pt>
          <cx:pt idx="2482">0.90145600000000004</cx:pt>
          <cx:pt idx="2483">0.89748300000000003</cx:pt>
          <cx:pt idx="2484">0.73244100000000001</cx:pt>
          <cx:pt idx="2485">0.94709699999999997</cx:pt>
          <cx:pt idx="2486">0.83094199999999996</cx:pt>
          <cx:pt idx="2487">0.833893</cx:pt>
          <cx:pt idx="2488">0.83389000000000002</cx:pt>
          <cx:pt idx="2489">0.90145300000000006</cx:pt>
          <cx:pt idx="2490">0.89748300000000003</cx:pt>
          <cx:pt idx="2491">0.93055200000000005</cx:pt>
          <cx:pt idx="2492">0.93925000000000003</cx:pt>
          <cx:pt idx="2493">0.92503599999999997</cx:pt>
          <cx:pt idx="2494">0.925037</cx:pt>
          <cx:pt idx="2495">0.92503899999999994</cx:pt>
          <cx:pt idx="2496">0.92503999999999997</cx:pt>
          <cx:pt idx="2497">0.92504399999999998</cx:pt>
          <cx:pt idx="2498">0.92504399999999998</cx:pt>
          <cx:pt idx="2499">0.92503599999999997</cx:pt>
          <cx:pt idx="2500">0.925041</cx:pt>
          <cx:pt idx="2501">0.92503400000000002</cx:pt>
          <cx:pt idx="2502">0.90154900000000004</cx:pt>
          <cx:pt idx="2503">0.65806100000000001</cx:pt>
          <cx:pt idx="2504">0.90444599999999997</cx:pt>
          <cx:pt idx="2505">0.935589</cx:pt>
          <cx:pt idx="2506">0.35484300000000002</cx:pt>
          <cx:pt idx="2507">0.35484099999999996</cx:pt>
          <cx:pt idx="2508">0.51508200000000004</cx:pt>
          <cx:pt idx="2509">0.82972899999999994</cx:pt>
          <cx:pt idx="2510">0.82969599999999999</cx:pt>
          <cx:pt idx="2511">0.65787299999999993</cx:pt>
          <cx:pt idx="2512">0.90952199999999994</cx:pt>
          <cx:pt idx="2513">0.49773500000000004</cx:pt>
          <cx:pt idx="2514">0.84389500000000006</cx:pt>
          <cx:pt idx="2515">0.897482</cx:pt>
          <cx:pt idx="2516">0.93984299999999998</cx:pt>
          <cx:pt idx="2517">0.82969800000000005</cx:pt>
          <cx:pt idx="2518">0.86066200000000004</cx:pt>
          <cx:pt idx="2519">0.89748600000000001</cx:pt>
          <cx:pt idx="2520">0.89598200000000006</cx:pt>
          <cx:pt idx="2521">0.830013</cx:pt>
          <cx:pt idx="2522">0.93560200000000004</cx:pt>
          <cx:pt idx="2523">0.82969599999999999</cx:pt>
          <cx:pt idx="2524">0.58776600000000001</cx:pt>
          <cx:pt idx="2525">0.93251600000000001</cx:pt>
          <cx:pt idx="2526">0.89748899999999998</cx:pt>
          <cx:pt idx="2527">0.929315</cx:pt>
          <cx:pt idx="2528">0.89748799999999995</cx:pt>
          <cx:pt idx="2529">0.84692500000000004</cx:pt>
          <cx:pt idx="2530">0.83801499999999995</cx:pt>
          <cx:pt idx="2531">0.94708899999999996</cx:pt>
          <cx:pt idx="2532">0.94030000000000002</cx:pt>
          <cx:pt idx="2533">0.81911</cx:pt>
          <cx:pt idx="2534">0.90962500000000002</cx:pt>
          <cx:pt idx="2535">0.86031900000000006</cx:pt>
          <cx:pt idx="2536">0.82969599999999999</cx:pt>
          <cx:pt idx="2537">0.819295</cx:pt>
          <cx:pt idx="2538">0.935141</cx:pt>
          <cx:pt idx="2539">0.90124499999999996</cx:pt>
          <cx:pt idx="2540">0.83108199999999999</cx:pt>
          <cx:pt idx="2541">0.66015099999999993</cx:pt>
          <cx:pt idx="2542">0.93573099999999998</cx:pt>
          <cx:pt idx="2543">0.83801100000000006</cx:pt>
          <cx:pt idx="2544">0.93930400000000003</cx:pt>
          <cx:pt idx="2545">0.82969800000000005</cx:pt>
          <cx:pt idx="2546">0.89748600000000001</cx:pt>
          <cx:pt idx="2547">0.90158800000000006</cx:pt>
          <cx:pt idx="2548">0.89748499999999998</cx:pt>
          <cx:pt idx="2549">0.73265400000000003</cx:pt>
          <cx:pt idx="2550">0.82969999999999999</cx:pt>
          <cx:pt idx="2551">0.90434899999999996</cx:pt>
          <cx:pt idx="2552">0.897482</cx:pt>
          <cx:pt idx="2553">0.90143899999999999</cx:pt>
          <cx:pt idx="2554">0.89748399999999995</cx:pt>
          <cx:pt idx="2555">0.79147199999999995</cx:pt>
          <cx:pt idx="2556">0.82969599999999999</cx:pt>
          <cx:pt idx="2557">0.65080800000000005</cx:pt>
          <cx:pt idx="2558">0.93560500000000002</cx:pt>
          <cx:pt idx="2559">0.86066599999999993</cx:pt>
          <cx:pt idx="2560">0.65132999999999996</cx:pt>
          <cx:pt idx="2561">0.89748700000000003</cx:pt>
          <cx:pt idx="2562">0.85603799999999997</cx:pt>
          <cx:pt idx="2563">0.90145699999999995</cx:pt>
          <cx:pt idx="2564">0.80302499999999999</cx:pt>
          <cx:pt idx="2565">0.92931600000000003</cx:pt>
          <cx:pt idx="2566">0.94709200000000004</cx:pt>
          <cx:pt idx="2567">0.89749100000000004</cx:pt>
          <cx:pt idx="2568">0.94773799999999997</cx:pt>
          <cx:pt idx="2569">0.83801199999999998</cx:pt>
          <cx:pt idx="2570">0.84689999999999999</cx:pt>
          <cx:pt idx="2571">0.90146099999999996</cx:pt>
          <cx:pt idx="2572">0.92932000000000003</cx:pt>
          <cx:pt idx="2573">0.83801199999999998</cx:pt>
          <cx:pt idx="2574">0.83801300000000001</cx:pt>
          <cx:pt idx="2575">0.72906099999999996</cx:pt>
          <cx:pt idx="2576">0.93967400000000001</cx:pt>
          <cx:pt idx="2577">0.901474</cx:pt>
          <cx:pt idx="2578">0.93559899999999996</cx:pt>
          <cx:pt idx="2579">0.90145300000000006</cx:pt>
          <cx:pt idx="2580">0.65132999999999996</cx:pt>
          <cx:pt idx="2581">0.94727499999999998</cx:pt>
          <cx:pt idx="2582">0.84681899999999999</cx:pt>
          <cx:pt idx="2583">0.84689499999999995</cx:pt>
          <cx:pt idx="2584">0.89748399999999995</cx:pt>
          <cx:pt idx="2585">0.89748399999999995</cx:pt>
          <cx:pt idx="2586">0.90147599999999994</cx:pt>
          <cx:pt idx="2587">0.82969599999999999</cx:pt>
          <cx:pt idx="2588">0.84689800000000004</cx:pt>
          <cx:pt idx="2589">0.90145600000000004</cx:pt>
          <cx:pt idx="2590">0.82969999999999999</cx:pt>
          <cx:pt idx="2591">0.80323900000000004</cx:pt>
          <cx:pt idx="2592">0.83801100000000006</cx:pt>
          <cx:pt idx="2593">0.79665799999999998</cx:pt>
          <cx:pt idx="2594">0.86759600000000003</cx:pt>
          <cx:pt idx="2595">0.89537800000000001</cx:pt>
          <cx:pt idx="2596">0.93559599999999998</cx:pt>
          <cx:pt idx="2597">0.81107899999999999</cx:pt>
          <cx:pt idx="2598">0.84216899999999995</cx:pt>
          <cx:pt idx="2599">0.89748899999999998</cx:pt>
          <cx:pt idx="2600">0.82968299999999995</cx:pt>
          <cx:pt idx="2601">0.85603200000000002</cx:pt>
          <cx:pt idx="2602">0.82992500000000002</cx:pt>
          <cx:pt idx="2603">0.85603399999999996</cx:pt>
          <cx:pt idx="2604">0.73268100000000003</cx:pt>
          <cx:pt idx="2605">0.91899900000000001</cx:pt>
          <cx:pt idx="2606">0.89748499999999998</cx:pt>
          <cx:pt idx="2607">0.89748799999999995</cx:pt>
          <cx:pt idx="2608">0.80326900000000001</cx:pt>
          <cx:pt idx="2609">0.92932099999999995</cx:pt>
          <cx:pt idx="2610">0.92932199999999998</cx:pt>
          <cx:pt idx="2611">0.85136699999999998</cx:pt>
          <cx:pt idx="2612">0.90145300000000006</cx:pt>
          <cx:pt idx="2613">0.90962500000000002</cx:pt>
          <cx:pt idx="2614">0.82902500000000001</cx:pt>
          <cx:pt idx="2615">0.73268800000000001</cx:pt>
          <cx:pt idx="2616">0.80825800000000003</cx:pt>
          <cx:pt idx="2617">0.89748899999999998</cx:pt>
          <cx:pt idx="2618">0.89085999999999999</cx:pt>
          <cx:pt idx="2619">0.90147299999999997</cx:pt>
          <cx:pt idx="2620">0.92503299999999999</cx:pt>
          <cx:pt idx="2621">0.86066799999999999</cx:pt>
          <cx:pt idx="2622">0.77561800000000003</cx:pt>
          <cx:pt idx="2623">0.90145500000000001</cx:pt>
          <cx:pt idx="2624">0.82969700000000002</cx:pt>
          <cx:pt idx="2625">0.935616</cx:pt>
          <cx:pt idx="2626">0.91005800000000003</cx:pt>
          <cx:pt idx="2627">0.90147500000000003</cx:pt>
          <cx:pt idx="2628">0.75378299999999998</cx:pt>
          <cx:pt idx="2629">0.89748300000000003</cx:pt>
          <cx:pt idx="2630">0.81836600000000004</cx:pt>
          <cx:pt idx="2631">0.90960700000000005</cx:pt>
          <cx:pt idx="2632">0.93559400000000004</cx:pt>
          <cx:pt idx="2633">0.94773600000000002</cx:pt>
          <cx:pt idx="2634">0.897482</cx:pt>
          <cx:pt idx="2635">0.92933299999999996</cx:pt>
          <cx:pt idx="2636">0.90145300000000006</cx:pt>
          <cx:pt idx="2637">0.89748300000000003</cx:pt>
          <cx:pt idx="2638">0.90145399999999998</cx:pt>
          <cx:pt idx="2639">0.90145399999999998</cx:pt>
          <cx:pt idx="2640">0.82969499999999996</cx:pt>
          <cx:pt idx="2641">0.89748600000000001</cx:pt>
          <cx:pt idx="2642">0.90145399999999998</cx:pt>
          <cx:pt idx="2643">0.90145399999999998</cx:pt>
          <cx:pt idx="2644">0.89748499999999998</cx:pt>
          <cx:pt idx="2645">0.89748700000000003</cx:pt>
          <cx:pt idx="2646">0.89748799999999995</cx:pt>
          <cx:pt idx="2647">0.87876500000000002</cx:pt>
          <cx:pt idx="2648">0.90145900000000001</cx:pt>
          <cx:pt idx="2649">0.89749100000000004</cx:pt>
          <cx:pt idx="2650">0.78490700000000002</cx:pt>
          <cx:pt idx="2651">0.82969599999999999</cx:pt>
          <cx:pt idx="2652">0.89748399999999995</cx:pt>
          <cx:pt idx="2653">0.92932499999999996</cx:pt>
          <cx:pt idx="2654">0.93561499999999997</cx:pt>
          <cx:pt idx="2655">0.92932599999999999</cx:pt>
          <cx:pt idx="2656">0.90143799999999996</cx:pt>
          <cx:pt idx="2657">0.94709500000000002</cx:pt>
          <cx:pt idx="2658">0.897482</cx:pt>
          <cx:pt idx="2659">0.89748399999999995</cx:pt>
          <cx:pt idx="2660">0.79705000000000004</cx:pt>
          <cx:pt idx="2661">0.935616</cx:pt>
          <cx:pt idx="2662">0.90172099999999999</cx:pt>
          <cx:pt idx="2663">0.90145300000000006</cx:pt>
          <cx:pt idx="2664">0.84689700000000001</cx:pt>
          <cx:pt idx="2665">0.73051899999999992</cx:pt>
          <cx:pt idx="2666">0.93929300000000004</cx:pt>
          <cx:pt idx="2667">0.83801100000000006</cx:pt>
          <cx:pt idx="2668">0.93930800000000003</cx:pt>
          <cx:pt idx="2669">0.89748399999999995</cx:pt>
          <cx:pt idx="2670">0.88280999999999998</cx:pt>
          <cx:pt idx="2671">0.64961400000000002</cx:pt>
          <cx:pt idx="2672">0.89108600000000004</cx:pt>
          <cx:pt idx="2673">0.93626600000000004</cx:pt>
          <cx:pt idx="2674">0.935616</cx:pt>
          <cx:pt idx="2675">0.897482</cx:pt>
          <cx:pt idx="2676">0.73102299999999998</cx:pt>
          <cx:pt idx="2677">0.94709500000000002</cx:pt>
          <cx:pt idx="2678">0.89747599999999994</cx:pt>
          <cx:pt idx="2679">0.88295900000000005</cx:pt>
          <cx:pt idx="2680">0.84689599999999998</cx:pt>
          <cx:pt idx="2681">0.82969599999999999</cx:pt>
          <cx:pt idx="2682">0.83801300000000001</cx:pt>
          <cx:pt idx="2683">0.89748399999999995</cx:pt>
          <cx:pt idx="2684">0.89733799999999997</cx:pt>
          <cx:pt idx="2685">0.90175000000000005</cx:pt>
          <cx:pt idx="2686">0.82972899999999994</cx:pt>
          <cx:pt idx="2687">0.83801499999999995</cx:pt>
          <cx:pt idx="2688">0.63765399999999994</cx:pt>
          <cx:pt idx="2689">0.87878000000000001</cx:pt>
          <cx:pt idx="2690">0.89108699999999996</cx:pt>
          <cx:pt idx="2691">0.89108699999999996</cx:pt>
          <cx:pt idx="2692">0.66819499999999998</cx:pt>
          <cx:pt idx="2693">0.89748399999999995</cx:pt>
          <cx:pt idx="2694">0.83801499999999995</cx:pt>
          <cx:pt idx="2695">0.940164</cx:pt>
          <cx:pt idx="2696">0.842167</cx:pt>
          <cx:pt idx="2697">0.946855</cx:pt>
          <cx:pt idx="2698">0.83801499999999995</cx:pt>
          <cx:pt idx="2699">0.73268100000000003</cx:pt>
          <cx:pt idx="2700">0.67826699999999995</cx:pt>
          <cx:pt idx="2701">0.80325199999999997</cx:pt>
          <cx:pt idx="2702">0.83427799999999996</cx:pt>
          <cx:pt idx="2703">0.81761499999999998</cx:pt>
          <cx:pt idx="2704">0.90154800000000002</cx:pt>
          <cx:pt idx="2705">0.90171400000000002</cx:pt>
          <cx:pt idx="2706">0.904447</cx:pt>
          <cx:pt idx="2707">0.48918099999999998</cx:pt>
          <cx:pt idx="2708">0.83801300000000001</cx:pt>
          <cx:pt idx="2709">0.84689900000000007</cx:pt>
          <cx:pt idx="2710">0.90143600000000002</cx:pt>
          <cx:pt idx="2711">0.73268100000000003</cx:pt>
          <cx:pt idx="2712">0.89748499999999998</cx:pt>
          <cx:pt idx="2713">0.82969999999999999</cx:pt>
          <cx:pt idx="2714">0.90180099999999996</cx:pt>
          <cx:pt idx="2715">0.76890800000000004</cx:pt>
          <cx:pt idx="2716">0.90145399999999998</cx:pt>
          <cx:pt idx="2717">0.83801400000000004</cx:pt>
          <cx:pt idx="2718">0.87143899999999996</cx:pt>
          <cx:pt idx="2719">0.90145799999999998</cx:pt>
          <cx:pt idx="2720">0.83801599999999998</cx:pt>
          <cx:pt idx="2721">0.93930099999999994</cx:pt>
          <cx:pt idx="2722">0.83801100000000006</cx:pt>
          <cx:pt idx="2723">0.77776500000000004</cx:pt>
          <cx:pt idx="2724">0.93573600000000001</cx:pt>
          <cx:pt idx="2725">0.74481900000000001</cx:pt>
          <cx:pt idx="2726">0.89748399999999995</cx:pt>
          <cx:pt idx="2727">0.83801300000000001</cx:pt>
          <cx:pt idx="2728">0.84689599999999998</cx:pt>
          <cx:pt idx="2729">0.897482</cx:pt>
          <cx:pt idx="2730">0.84680800000000001</cx:pt>
          <cx:pt idx="2731">0.90147299999999997</cx:pt>
          <cx:pt idx="2732">0.939693</cx:pt>
          <cx:pt idx="2733">0.89748499999999998</cx:pt>
          <cx:pt idx="2734">0.89748700000000003</cx:pt>
          <cx:pt idx="2735">0.82969599999999999</cx:pt>
          <cx:pt idx="2736">0.83801300000000001</cx:pt>
          <cx:pt idx="2737">0.85757700000000003</cx:pt>
          <cx:pt idx="2738">0.82969999999999999</cx:pt>
          <cx:pt idx="2739">0.90146099999999996</cx:pt>
          <cx:pt idx="2740">0.92932000000000003</cx:pt>
          <cx:pt idx="2741">0.90147299999999997</cx:pt>
          <cx:pt idx="2742">0.93251799999999996</cx:pt>
          <cx:pt idx="2743">0.91900899999999996</cx:pt>
          <cx:pt idx="2744">0.901474</cx:pt>
          <cx:pt idx="2745">0.91901100000000002</cx:pt>
          <cx:pt idx="2746">0.90145600000000004</cx:pt>
          <cx:pt idx="2747">0.90145799999999998</cx:pt>
          <cx:pt idx="2748">0.65939799999999993</cx:pt>
          <cx:pt idx="2749">0.939299</cx:pt>
          <cx:pt idx="2750">0.90145399999999998</cx:pt>
          <cx:pt idx="2751">0.86066100000000001</cx:pt>
          <cx:pt idx="2752">0.90145799999999998</cx:pt>
          <cx:pt idx="2753">0.90145399999999998</cx:pt>
          <cx:pt idx="2754">0.89569600000000005</cx:pt>
          <cx:pt idx="2755">0.82969599999999999</cx:pt>
          <cx:pt idx="2756">0.90145600000000004</cx:pt>
          <cx:pt idx="2757">0.92932099999999995</cx:pt>
          <cx:pt idx="2758">0.37633700000000003</cx:pt>
          <cx:pt idx="2759">0.37631499999999996</cx:pt>
          <cx:pt idx="2760">0.89748300000000003</cx:pt>
          <cx:pt idx="2761">0.37496799999999997</cx:pt>
          <cx:pt idx="2762">0.89748499999999998</cx:pt>
          <cx:pt idx="2763">0.901474</cx:pt>
          <cx:pt idx="2764">0.89748499999999998</cx:pt>
          <cx:pt idx="2765">0.90134999999999998</cx:pt>
          <cx:pt idx="2766">0.89748499999999998</cx:pt>
          <cx:pt idx="2767">0.935585</cx:pt>
          <cx:pt idx="2768">0.90162200000000003</cx:pt>
          <cx:pt idx="2769">0.90942000000000001</cx:pt>
          <cx:pt idx="2770">0.90145399999999998</cx:pt>
          <cx:pt idx="2771">0.37629000000000001</cx:pt>
          <cx:pt idx="2772">0.90145799999999998</cx:pt>
          <cx:pt idx="2773">0.92932700000000001</cx:pt>
          <cx:pt idx="2774">0.37629500000000005</cx:pt>
          <cx:pt idx="2775">0.93990099999999999</cx:pt>
          <cx:pt idx="2776">0.897482</cx:pt>
          <cx:pt idx="2777">0.37494000000000005</cx:pt>
          <cx:pt idx="2778">0.93559800000000004</cx:pt>
          <cx:pt idx="2779">0.92932599999999999</cx:pt>
          <cx:pt idx="2780">0.93968799999999997</cx:pt>
          <cx:pt idx="2781">0.93969499999999995</cx:pt>
          <cx:pt idx="2782">0.92930100000000004</cx:pt>
          <cx:pt idx="2783">0.93555699999999997</cx:pt>
          <cx:pt idx="2784">0.90145399999999998</cx:pt>
          <cx:pt idx="2785">0.94704200000000005</cx:pt>
          <cx:pt idx="2786">0.94709399999999999</cx:pt>
          <cx:pt idx="2787">0.90145900000000001</cx:pt>
          <cx:pt idx="2788">0.83801199999999998</cx:pt>
          <cx:pt idx="2789">0.85672400000000004</cx:pt>
          <cx:pt idx="2790">0.84689599999999998</cx:pt>
          <cx:pt idx="2791">0.93559300000000001</cx:pt>
          <cx:pt idx="2792">0.94540800000000003</cx:pt>
          <cx:pt idx="2793">0.90146199999999999</cx:pt>
          <cx:pt idx="2794">0.82967800000000003</cx:pt>
          <cx:pt idx="2795">0.89749199999999996</cx:pt>
          <cx:pt idx="2796">0.82800300000000004</cx:pt>
          <cx:pt idx="2797">0.89749100000000004</cx:pt>
          <cx:pt idx="2798">0.82969999999999999</cx:pt>
          <cx:pt idx="2799">0.92931699999999995</cx:pt>
          <cx:pt idx="2800">0.93559000000000003</cx:pt>
          <cx:pt idx="2801">0.87877800000000006</cx:pt>
          <cx:pt idx="2802">0.82969999999999999</cx:pt>
          <cx:pt idx="2803">0.82969800000000005</cx:pt>
          <cx:pt idx="2804">0.90961800000000004</cx:pt>
          <cx:pt idx="2805">0.82967800000000003</cx:pt>
          <cx:pt idx="2806">0.82969800000000005</cx:pt>
          <cx:pt idx="2807">0.85603300000000004</cx:pt>
          <cx:pt idx="2808">0.90151199999999998</cx:pt>
          <cx:pt idx="2809">0.82999699999999998</cx:pt>
          <cx:pt idx="2810">0.83801100000000006</cx:pt>
          <cx:pt idx="2811">0.90146300000000001</cx:pt>
          <cx:pt idx="2812">0.90146099999999996</cx:pt>
          <cx:pt idx="2813">0.90145900000000001</cx:pt>
          <cx:pt idx="2814">0.90145500000000001</cx:pt>
          <cx:pt idx="2815">0.85603799999999997</cx:pt>
          <cx:pt idx="2816">0.89748300000000003</cx:pt>
          <cx:pt idx="2817">0.93567599999999995</cx:pt>
          <cx:pt idx="2818">0.89748300000000003</cx:pt>
          <cx:pt idx="2819">0.795817</cx:pt>
          <cx:pt idx="2820">0.90146000000000004</cx:pt>
          <cx:pt idx="2821">0.82969599999999999</cx:pt>
          <cx:pt idx="2822">0.82970699999999997</cx:pt>
          <cx:pt idx="2823">0.82988200000000001</cx:pt>
          <cx:pt idx="2824">0.93252699999999999</cx:pt>
          <cx:pt idx="2825">0.89748600000000001</cx:pt>
          <cx:pt idx="2826">0.82969599999999999</cx:pt>
          <cx:pt idx="2827">0.82969599999999999</cx:pt>
          <cx:pt idx="2828">0.90145699999999995</cx:pt>
          <cx:pt idx="2829">0.90145699999999995</cx:pt>
          <cx:pt idx="2830">0.90143700000000004</cx:pt>
          <cx:pt idx="2831">0.80293400000000004</cx:pt>
          <cx:pt idx="2832">0.92932499999999996</cx:pt>
          <cx:pt idx="2833">0.93559999999999999</cx:pt>
          <cx:pt idx="2834">0.89748600000000001</cx:pt>
          <cx:pt idx="2835">0.65150200000000003</cx:pt>
          <cx:pt idx="2836">0.77963199999999999</cx:pt>
          <cx:pt idx="2837">0.59415299999999993</cx:pt>
          <cx:pt idx="2838">0.85603200000000002</cx:pt>
          <cx:pt idx="2839">0.83801300000000001</cx:pt>
          <cx:pt idx="2840">0.90147200000000005</cx:pt>
          <cx:pt idx="2841">0.84377599999999997</cx:pt>
          <cx:pt idx="2842">0.92932499999999996</cx:pt>
          <cx:pt idx="2843">0.94709299999999996</cx:pt>
          <cx:pt idx="2844">0.93558600000000003</cx:pt>
          <cx:pt idx="2845">0.90159</cx:pt>
          <cx:pt idx="2846">0.94709200000000004</cx:pt>
          <cx:pt idx="2847">0.918327</cx:pt>
          <cx:pt idx="2848">0.93556600000000001</cx:pt>
          <cx:pt idx="2849">0.82969700000000002</cx:pt>
          <cx:pt idx="2850">0.92911999999999995</cx:pt>
          <cx:pt idx="2851">0.89749100000000004</cx:pt>
          <cx:pt idx="2852">0.901474</cx:pt>
          <cx:pt idx="2853">0.90962699999999996</cx:pt>
          <cx:pt idx="2854">0.92931600000000003</cx:pt>
          <cx:pt idx="2855">0.83801199999999998</cx:pt>
          <cx:pt idx="2856">0.935589</cx:pt>
          <cx:pt idx="2857">0.935589</cx:pt>
          <cx:pt idx="2858">0.90145699999999995</cx:pt>
          <cx:pt idx="2859">0.87167799999999995</cx:pt>
          <cx:pt idx="2860">0.83801300000000001</cx:pt>
          <cx:pt idx="2861">0.83793399999999996</cx:pt>
          <cx:pt idx="2862">0.89748399999999995</cx:pt>
          <cx:pt idx="2863">0.83801300000000001</cx:pt>
          <cx:pt idx="2864">0.93559499999999995</cx:pt>
          <cx:pt idx="2865">0.89748499999999998</cx:pt>
          <cx:pt idx="2866">0.92932800000000004</cx:pt>
          <cx:pt idx="2867">0.93559899999999996</cx:pt>
          <cx:pt idx="2868">0.83801400000000004</cx:pt>
          <cx:pt idx="2869">0.93559499999999995</cx:pt>
          <cx:pt idx="2870">0.65787400000000007</cx:pt>
          <cx:pt idx="2871">0.90146000000000004</cx:pt>
          <cx:pt idx="2872">0.81911100000000003</cx:pt>
          <cx:pt idx="2873">0.93930899999999995</cx:pt>
          <cx:pt idx="2874">0.90146199999999999</cx:pt>
          <cx:pt idx="2875">0.89748499999999998</cx:pt>
          <cx:pt idx="2876">0.93558799999999998</cx:pt>
          <cx:pt idx="2877">0.93559100000000006</cx:pt>
          <cx:pt idx="2878">0.89748499999999998</cx:pt>
          <cx:pt idx="2879">0.93567699999999998</cx:pt>
          <cx:pt idx="2880">0.85601700000000003</cx:pt>
          <cx:pt idx="2881">0.92932899999999996</cx:pt>
          <cx:pt idx="2882">0.82970600000000005</cx:pt>
          <cx:pt idx="2883">0.83801400000000004</cx:pt>
          <cx:pt idx="2884">0.92932800000000004</cx:pt>
          <cx:pt idx="2885">0.89748499999999998</cx:pt>
          <cx:pt idx="2886">0.89749100000000004</cx:pt>
          <cx:pt idx="2887">0.84689700000000001</cx:pt>
          <cx:pt idx="2888">0.90146000000000004</cx:pt>
          <cx:pt idx="2889">0.94757400000000003</cx:pt>
          <cx:pt idx="2890">0.70851900000000001</cx:pt>
          <cx:pt idx="2891">0.79777699999999996</cx:pt>
          <cx:pt idx="2892">0.90146400000000004</cx:pt>
          <cx:pt idx="2893">0.90174900000000002</cx:pt>
          <cx:pt idx="2894">0.90145699999999995</cx:pt>
          <cx:pt idx="2895">0.90146199999999999</cx:pt>
          <cx:pt idx="2896">0.93579500000000004</cx:pt>
          <cx:pt idx="2897">0.901474</cx:pt>
          <cx:pt idx="2898">0.901474</cx:pt>
          <cx:pt idx="2899">0.90145399999999998</cx:pt>
          <cx:pt idx="2900">0.94782999999999995</cx:pt>
          <cx:pt idx="2901">0.85136699999999998</cx:pt>
          <cx:pt idx="2902">0.53121799999999997</cx:pt>
          <cx:pt idx="2903">0.92931900000000001</cx:pt>
          <cx:pt idx="2904">0.82969599999999999</cx:pt>
          <cx:pt idx="2905">0.82629399999999997</cx:pt>
          <cx:pt idx="2906">0.89748399999999995</cx:pt>
          <cx:pt idx="2907">0.94710399999999995</cx:pt>
          <cx:pt idx="2908">0.90159100000000003</cx:pt>
          <cx:pt idx="2909">0.89748600000000001</cx:pt>
          <cx:pt idx="2910">0.87877300000000003</cx:pt>
          <cx:pt idx="2911">0.939689</cx:pt>
          <cx:pt idx="2912">0.89748700000000003</cx:pt>
          <cx:pt idx="2913">0.90145500000000001</cx:pt>
          <cx:pt idx="2914">0.89748399999999995</cx:pt>
          <cx:pt idx="2915">0.93567800000000001</cx:pt>
          <cx:pt idx="2916">0.79777900000000002</cx:pt>
          <cx:pt idx="2917">0.90147299999999997</cx:pt>
          <cx:pt idx="2918">0.89748600000000001</cx:pt>
          <cx:pt idx="2919">0.89566199999999996</cx:pt>
          <cx:pt idx="2920">0.883324</cx:pt>
          <cx:pt idx="2921">0.89748399999999995</cx:pt>
          <cx:pt idx="2922">0.89748399999999995</cx:pt>
          <cx:pt idx="2923">0.89749299999999999</cx:pt>
          <cx:pt idx="2924">0.89748799999999995</cx:pt>
          <cx:pt idx="2925">0.90145799999999998</cx:pt>
          <cx:pt idx="2926">0.83801400000000004</cx:pt>
          <cx:pt idx="2927">0.82977100000000004</cx:pt>
          <cx:pt idx="2928">0.932531</cx:pt>
          <cx:pt idx="2929">0.90145699999999995</cx:pt>
          <cx:pt idx="2930">0.83801199999999998</cx:pt>
          <cx:pt idx="2931">0.93559599999999998</cx:pt>
          <cx:pt idx="2932">0.93567900000000004</cx:pt>
          <cx:pt idx="2933">0.85136800000000001</cx:pt>
          <cx:pt idx="2934">0.82969899999999996</cx:pt>
          <cx:pt idx="2935">0.82969700000000002</cx:pt>
          <cx:pt idx="2936">0.83801300000000001</cx:pt>
          <cx:pt idx="2937">0.89749100000000004</cx:pt>
          <cx:pt idx="2938">0.82981199999999999</cx:pt>
          <cx:pt idx="2939">0.82972899999999994</cx:pt>
          <cx:pt idx="2940">0.57149899999999998</cx:pt>
          <cx:pt idx="2941">0.85758100000000004</cx:pt>
          <cx:pt idx="2942">0.90145500000000001</cx:pt>
          <cx:pt idx="2943">0.65939999999999999</cx:pt>
          <cx:pt idx="2944">0.829793</cx:pt>
          <cx:pt idx="2945">0.661385</cx:pt>
          <cx:pt idx="2946">0.89749199999999996</cx:pt>
          <cx:pt idx="2947">0.90145399999999998</cx:pt>
          <cx:pt idx="2948">0.90962500000000002</cx:pt>
          <cx:pt idx="2949">0.83801100000000006</cx:pt>
          <cx:pt idx="2950">0.82969999999999999</cx:pt>
          <cx:pt idx="2951">0.91900199999999999</cx:pt>
          <cx:pt idx="2952">0.90146099999999996</cx:pt>
          <cx:pt idx="2953">0.89748099999999997</cx:pt>
          <cx:pt idx="2954">0.82968600000000003</cx:pt>
          <cx:pt idx="2955">0.82969599999999999</cx:pt>
          <cx:pt idx="2956">0.92504300000000006</cx:pt>
          <cx:pt idx="2957">0.83801100000000006</cx:pt>
          <cx:pt idx="2958">0.84857099999999996</cx:pt>
          <cx:pt idx="2959">0.89746099999999995</cx:pt>
          <cx:pt idx="2960">0.84692600000000007</cx:pt>
          <cx:pt idx="2961">0.82972899999999994</cx:pt>
          <cx:pt idx="2962">0.94059099999999995</cx:pt>
          <cx:pt idx="2963">0.89748799999999995</cx:pt>
          <cx:pt idx="2964">0.83801199999999998</cx:pt>
          <cx:pt idx="2965">0.92932300000000001</cx:pt>
          <cx:pt idx="2966">0.90145600000000004</cx:pt>
          <cx:pt idx="2967">0.89651499999999995</cx:pt>
          <cx:pt idx="2968">0.901474</cx:pt>
          <cx:pt idx="2969">0.90145399999999998</cx:pt>
          <cx:pt idx="2970">0.65787299999999993</cx:pt>
          <cx:pt idx="2971">0.92931600000000003</cx:pt>
          <cx:pt idx="2972">0.90145300000000006</cx:pt>
          <cx:pt idx="2973">0.84689599999999998</cx:pt>
          <cx:pt idx="2974">0.84690599999999994</cx:pt>
          <cx:pt idx="2975">0.90145300000000006</cx:pt>
          <cx:pt idx="2976">0.90151400000000004</cx:pt>
          <cx:pt idx="2977">0.90144100000000005</cx:pt>
          <cx:pt idx="2978">0.78027500000000005</cx:pt>
          <cx:pt idx="2979">0.93567699999999998</cx:pt>
          <cx:pt idx="2980">0.93968700000000005</cx:pt>
          <cx:pt idx="2981">0.93559700000000001</cx:pt>
          <cx:pt idx="2982">0.90145399999999998</cx:pt>
          <cx:pt idx="2983">0.83801499999999995</cx:pt>
          <cx:pt idx="2984">0.897482</cx:pt>
          <cx:pt idx="2985">0.93929799999999997</cx:pt>
          <cx:pt idx="2986">0.32944300000000004</cx:pt>
          <cx:pt idx="2987">0.90165600000000001</cx:pt>
          <cx:pt idx="2988">0.89748399999999995</cx:pt>
          <cx:pt idx="2989">0.89748300000000003</cx:pt>
          <cx:pt idx="2990">0.92504500000000001</cx:pt>
          <cx:pt idx="2991">0.89748399999999995</cx:pt>
          <cx:pt idx="2992">0.90145900000000001</cx:pt>
          <cx:pt idx="2993">0.84692400000000001</cx:pt>
          <cx:pt idx="2994">0.91901100000000002</cx:pt>
          <cx:pt idx="2995">0.88295599999999996</cx:pt>
          <cx:pt idx="2996">0.94708400000000004</cx:pt>
          <cx:pt idx="2997">0.89748700000000003</cx:pt>
          <cx:pt idx="2998">0.93517099999999997</cx:pt>
          <cx:pt idx="2999">0.90146099999999996</cx:pt>
          <cx:pt idx="3000">0.89748300000000003</cx:pt>
          <cx:pt idx="3001">0.65938399999999997</cx:pt>
          <cx:pt idx="3002">0.94708199999999998</cx:pt>
          <cx:pt idx="3003">0.89611600000000002</cx:pt>
          <cx:pt idx="3004">0.85070100000000004</cx:pt>
          <cx:pt idx="3005">0.90145500000000001</cx:pt>
          <cx:pt idx="3006">0.83801199999999998</cx:pt>
          <cx:pt idx="3007">0.90145600000000004</cx:pt>
          <cx:pt idx="3008">0.857576</cx:pt>
          <cx:pt idx="3009">0.90145799999999998</cx:pt>
          <cx:pt idx="3010">0.89749199999999996</cx:pt>
          <cx:pt idx="3011">0.90151400000000004</cx:pt>
          <cx:pt idx="3012">0.90143499999999999</cx:pt>
          <cx:pt idx="3013">0.89688999999999997</cx:pt>
          <cx:pt idx="3014">0.77558400000000005</cx:pt>
          <cx:pt idx="3015">0.90143700000000004</cx:pt>
          <cx:pt idx="3016">0.92931600000000003</cx:pt>
          <cx:pt idx="3017">0.92931600000000003</cx:pt>
          <cx:pt idx="3018">0.90154999999999996</cx:pt>
          <cx:pt idx="3019">0.901424</cx:pt>
          <cx:pt idx="3020">0.85745000000000005</cx:pt>
          <cx:pt idx="3021">0.939303</cx:pt>
          <cx:pt idx="3022">0.90162200000000003</cx:pt>
          <cx:pt idx="3023">0.83801100000000006</cx:pt>
          <cx:pt idx="3024">0.79777699999999996</cx:pt>
          <cx:pt idx="3025">0.94709500000000002</cx:pt>
          <cx:pt idx="3026">0.82969599999999999</cx:pt>
          <cx:pt idx="3027">0.89748399999999995</cx:pt>
          <cx:pt idx="3028">0.85670500000000005</cx:pt>
          <cx:pt idx="3029">0.90145799999999998</cx:pt>
          <cx:pt idx="3030">0.82969800000000005</cx:pt>
          <cx:pt idx="3031">0.82969800000000005</cx:pt>
          <cx:pt idx="3032">0.82941399999999998</cx:pt>
          <cx:pt idx="3033">0.82969700000000002</cx:pt>
          <cx:pt idx="3034">0.82969800000000005</cx:pt>
          <cx:pt idx="3035">0.82969999999999999</cx:pt>
          <cx:pt idx="3036">0.82963500000000001</cx:pt>
          <cx:pt idx="3037">0.90146199999999999</cx:pt>
          <cx:pt idx="3038">0.90147299999999997</cx:pt>
          <cx:pt idx="3039">0.84369499999999997</cx:pt>
          <cx:pt idx="3040">0.93561800000000006</cx:pt>
          <cx:pt idx="3041">0.90146400000000004</cx:pt>
          <cx:pt idx="3042">0.89749000000000001</cx:pt>
          <cx:pt idx="3043">0.92932400000000004</cx:pt>
          <cx:pt idx="3044">0.89107000000000003</cx:pt>
          <cx:pt idx="3045">0.83801400000000004</cx:pt>
          <cx:pt idx="3046">0.85033800000000004</cx:pt>
          <cx:pt idx="3047">0.87877700000000003</cx:pt>
          <cx:pt idx="3048">0.85603300000000004</cx:pt>
          <cx:pt idx="3049">0.90151300000000001</cx:pt>
          <cx:pt idx="3050">0.93969100000000005</cx:pt>
          <cx:pt idx="3051">0.84689400000000004</cx:pt>
          <cx:pt idx="3052">0.89748399999999995</cx:pt>
          <cx:pt idx="3053">0.81108000000000002</cx:pt>
          <cx:pt idx="3054">0.93559400000000004</cx:pt>
          <cx:pt idx="3055">0.86066100000000001</cx:pt>
          <cx:pt idx="3056">0.94708099999999995</cx:pt>
          <cx:pt idx="3057">0.74347600000000003</cx:pt>
          <cx:pt idx="3058">0.73678500000000002</cx:pt>
          <cx:pt idx="3059">0.81108000000000002</cx:pt>
          <cx:pt idx="3060">0.90145500000000001</cx:pt>
          <cx:pt idx="3061">0.58237099999999997</cx:pt>
          <cx:pt idx="3062">0.84232299999999993</cx:pt>
          <cx:pt idx="3063">0.94739099999999998</cx:pt>
          <cx:pt idx="3064">0.90962399999999999</cx:pt>
          <cx:pt idx="3065">0.93558799999999998</cx:pt>
          <cx:pt idx="3066">0.84692500000000004</cx:pt>
          <cx:pt idx="3067">0.87878000000000001</cx:pt>
          <cx:pt idx="3068">0.82969499999999996</cx:pt>
          <cx:pt idx="3069">0.85603600000000002</cx:pt>
          <cx:pt idx="3070">0.92806999999999995</cx:pt>
          <cx:pt idx="3071">0.85757799999999995</cx:pt>
          <cx:pt idx="3072">0.90145699999999995</cx:pt>
          <cx:pt idx="3073">0.84689499999999995</cx:pt>
          <cx:pt idx="3074">0.90145900000000001</cx:pt>
          <cx:pt idx="3075">0.89749199999999996</cx:pt>
          <cx:pt idx="3076">0.92931699999999995</cx:pt>
          <cx:pt idx="3077">0.80302000000000007</cx:pt>
          <cx:pt idx="3078">0.84217600000000004</cx:pt>
          <cx:pt idx="3079">0.93930500000000006</cx:pt>
          <cx:pt idx="3080">0.939774</cx:pt>
          <cx:pt idx="3081">0.82964799999999994</cx:pt>
          <cx:pt idx="3082">0.88268800000000003</cx:pt>
          <cx:pt idx="3083">0.90962399999999999</cx:pt>
          <cx:pt idx="3084">0.90147299999999997</cx:pt>
          <cx:pt idx="3085">0.93558699999999995</cx:pt>
          <cx:pt idx="3086">0.86074700000000004</cx:pt>
          <cx:pt idx="3087">0.935616</cx:pt>
          <cx:pt idx="3088">0.93971099999999996</cx:pt>
          <cx:pt idx="3089">0.82969700000000002</cx:pt>
          <cx:pt idx="3090">0.79735200000000006</cx:pt>
          <cx:pt idx="3091">0.93968300000000005</cx:pt>
          <cx:pt idx="3092">0.84019900000000003</cx:pt>
          <cx:pt idx="3093">0.89107599999999998</cx:pt>
          <cx:pt idx="3094">0.91900000000000004</cx:pt>
          <cx:pt idx="3095">0.76064699999999996</cx:pt>
          <cx:pt idx="3096">0.88294899999999998</cx:pt>
          <cx:pt idx="3097">0.92515800000000004</cx:pt>
          <cx:pt idx="3098">0.65571000000000002</cx:pt>
          <cx:pt idx="3099">0.90443700000000005</cx:pt>
          <cx:pt idx="3100">0.85666200000000003</cx:pt>
          <cx:pt idx="3101">0.78885899999999998</cx:pt>
          <cx:pt idx="3102">0.82969999999999999</cx:pt>
          <cx:pt idx="3103">0.90145500000000001</cx:pt>
          <cx:pt idx="3104">0.93983499999999998</cx:pt>
          <cx:pt idx="3105">0.84137099999999998</cx:pt>
          <cx:pt idx="3106">0.92511200000000005</cx:pt>
          <cx:pt idx="3107">0.69851400000000008</cx:pt>
          <cx:pt idx="3108">0.79701599999999995</cx:pt>
          <cx:pt idx="3109">0.91896599999999995</cx:pt>
          <cx:pt idx="3110">0.83801199999999998</cx:pt>
          <cx:pt idx="3111">0.74436600000000008</cx:pt>
          <cx:pt idx="3112">0.74455899999999997</cx:pt>
          <cx:pt idx="3113">0.85136500000000004</cx:pt>
          <cx:pt idx="3114">0.94708300000000001</cx:pt>
          <cx:pt idx="3115">0.73802000000000001</cx:pt>
          <cx:pt idx="3116">0.84857300000000002</cx:pt>
          <cx:pt idx="3117">0.87878000000000001</cx:pt>
          <cx:pt idx="3118">0.413439</cx:pt>
          <cx:pt idx="3119">0.82800099999999999</cx:pt>
          <cx:pt idx="3120">0.93968399999999996</cx:pt>
          <cx:pt idx="3121">0.82968799999999998</cx:pt>
          <cx:pt idx="3122">0.826295</cx:pt>
          <cx:pt idx="3123">0.91014200000000001</cx:pt>
          <cx:pt idx="3124">0.86065999999999998</cx:pt>
          <cx:pt idx="3125">0.66614200000000001</cx:pt>
          <cx:pt idx="3126">0.80327799999999994</cx:pt>
          <cx:pt idx="3127">0.88295500000000005</cx:pt>
          <cx:pt idx="3128">0.92931600000000003</cx:pt>
          <cx:pt idx="3129">0.93558600000000003</cx:pt>
          <cx:pt idx="3130">0.92932199999999998</cx:pt>
          <cx:pt idx="3131">0.82969499999999996</cx:pt>
          <cx:pt idx="3132">0.82969599999999999</cx:pt>
          <cx:pt idx="3133">0.90145900000000001</cx:pt>
          <cx:pt idx="3134">0.93568099999999998</cx:pt>
          <cx:pt idx="3135">0.82969800000000005</cx:pt>
          <cx:pt idx="3136">0.90145799999999998</cx:pt>
          <cx:pt idx="3137">0.93559499999999995</cx:pt>
          <cx:pt idx="3138">0.897482</cx:pt>
          <cx:pt idx="3139">0.897482</cx:pt>
          <cx:pt idx="3140">0.89748300000000003</cx:pt>
          <cx:pt idx="3141">0.89743200000000001</cx:pt>
          <cx:pt idx="3142">0.90145900000000001</cx:pt>
          <cx:pt idx="3143">0.90145600000000004</cx:pt>
          <cx:pt idx="3144">0.90146000000000004</cx:pt>
          <cx:pt idx="3145">0.86032799999999998</cx:pt>
          <cx:pt idx="3146">0.86031400000000002</cx:pt>
          <cx:pt idx="3147">0.83801700000000001</cx:pt>
          <cx:pt idx="3148">0.88295000000000001</cx:pt>
          <cx:pt idx="3149">0.85033899999999996</cx:pt>
          <cx:pt idx="3150">0.74207099999999993</cx:pt>
          <cx:pt idx="3151">0.93573300000000004</cx:pt>
          <cx:pt idx="3152">0.90145500000000001</cx:pt>
          <cx:pt idx="3153">0.83801199999999998</cx:pt>
          <cx:pt idx="3154">0.90145399999999998</cx:pt>
          <cx:pt idx="3155">0.89748300000000003</cx:pt>
          <cx:pt idx="3156">0.89748300000000003</cx:pt>
          <cx:pt idx="3157">0.850657</cx:pt>
          <cx:pt idx="3158">0.843692</cx:pt>
          <cx:pt idx="3159">0.93594599999999994</cx:pt>
          <cx:pt idx="3160">0.90145699999999995</cx:pt>
          <cx:pt idx="3161">0.90146000000000004</cx:pt>
          <cx:pt idx="3162">0.93579299999999999</cx:pt>
          <cx:pt idx="3163">0.84689999999999999</cx:pt>
          <cx:pt idx="3164">0.49076699999999995</cx:pt>
          <cx:pt idx="3165">0.93559400000000004</cx:pt>
          <cx:pt idx="3166">0.84689900000000007</cx:pt>
          <cx:pt idx="3167">0.86065999999999998</cx:pt>
          <cx:pt idx="3168">0.90145500000000001</cx:pt>
          <cx:pt idx="3169">0.90145399999999998</cx:pt>
          <cx:pt idx="3170">0.82970699999999997</cx:pt>
          <cx:pt idx="3171">0.94740000000000002</cx:pt>
          <cx:pt idx="3172">0.90154900000000004</cx:pt>
          <cx:pt idx="3173">0.90147299999999997</cx:pt>
          <cx:pt idx="3174">0.92932400000000004</cx:pt>
          <cx:pt idx="3175">0.94711999999999996</cx:pt>
          <cx:pt idx="3176">0.94709299999999996</cx:pt>
          <cx:pt idx="3177">0.90145799999999998</cx:pt>
          <cx:pt idx="3178">0.87145399999999995</cx:pt>
          <cx:pt idx="3179">0.94708899999999996</cx:pt>
          <cx:pt idx="3180">0.82969899999999996</cx:pt>
          <cx:pt idx="3181">0.65446099999999996</cx:pt>
          <cx:pt idx="3182">0.90151300000000001</cx:pt>
          <cx:pt idx="3183">0.61638100000000007</cx:pt>
          <cx:pt idx="3184">0.90145699999999995</cx:pt>
          <cx:pt idx="3185">0.70626900000000004</cx:pt>
          <cx:pt idx="3186">0.73671700000000007</cx:pt>
          <cx:pt idx="3187">0.90162399999999998</cx:pt>
          <cx:pt idx="3188">0.83801199999999998</cx:pt>
          <cx:pt idx="3189">0.90145600000000004</cx:pt>
          <cx:pt idx="3190">0.89749100000000004</cx:pt>
          <cx:pt idx="3191">0.82969599999999999</cx:pt>
          <cx:pt idx="3192">0.89732199999999995</cx:pt>
          <cx:pt idx="3193">0.82969599999999999</cx:pt>
          <cx:pt idx="3194">0.92932000000000003</cx:pt>
          <cx:pt idx="3195">0.85755899999999996</cx:pt>
          <cx:pt idx="3196">0.90165799999999996</cx:pt>
          <cx:pt idx="3197">0.92932499999999996</cx:pt>
          <cx:pt idx="3198">0.94708300000000001</cx:pt>
          <cx:pt idx="3199">0.94711800000000002</cx:pt>
          <cx:pt idx="3200">0.90145699999999995</cx:pt>
          <cx:pt idx="3201">0.90145900000000001</cx:pt>
          <cx:pt idx="3202">0.89748300000000003</cx:pt>
          <cx:pt idx="3203">0.92931799999999998</cx:pt>
          <cx:pt idx="3204">0.83801199999999998</cx:pt>
          <cx:pt idx="3205">0.92931699999999995</cx:pt>
          <cx:pt idx="3206">0.90145699999999995</cx:pt>
          <cx:pt idx="3207">0.856016</cx:pt>
          <cx:pt idx="3208">0.79436300000000004</cx:pt>
          <cx:pt idx="3209">0.82969999999999999</cx:pt>
          <cx:pt idx="3210">0.93558699999999995</cx:pt>
          <cx:pt idx="3211">0.65445900000000001</cx:pt>
          <cx:pt idx="3212">0.92932999999999999</cx:pt>
          <cx:pt idx="3213">0.90151199999999998</cx:pt>
          <cx:pt idx="3214">0.89748499999999998</cx:pt>
          <cx:pt idx="3215">0.83801400000000004</cx:pt>
          <cx:pt idx="3216">0.92931699999999995</cx:pt>
          <cx:pt idx="3217">0.93219699999999994</cx:pt>
          <cx:pt idx="3218">0.93252699999999999</cx:pt>
          <cx:pt idx="3219">0.82969499999999996</cx:pt>
          <cx:pt idx="3220">0.92932000000000003</cx:pt>
          <cx:pt idx="3221">0.90151599999999998</cx:pt>
          <cx:pt idx="3222">0.90146099999999996</cx:pt>
          <cx:pt idx="3223">0.94705300000000003</cx:pt>
          <cx:pt idx="3224">0.89748300000000003</cx:pt>
          <cx:pt idx="3225">0.90145300000000006</cx:pt>
          <cx:pt idx="3226">0.93968700000000005</cx:pt>
          <cx:pt idx="3227">0.83801700000000001</cx:pt>
          <cx:pt idx="3228">0.82800000000000007</cx:pt>
          <cx:pt idx="3229">0.904447</cx:pt>
          <cx:pt idx="3230">0.94708400000000004</cx:pt>
          <cx:pt idx="3231">0.93616299999999997</cx:pt>
          <cx:pt idx="3232">0.90145600000000004</cx:pt>
          <cx:pt idx="3233">0.82969800000000005</cx:pt>
          <cx:pt idx="3234">0.79089900000000002</cx:pt>
          <cx:pt idx="3235">0.77963399999999994</cx:pt>
          <cx:pt idx="3236">0.93559700000000001</cx:pt>
          <cx:pt idx="3237">0.84689400000000004</cx:pt>
          <cx:pt idx="3238">0.82969599999999999</cx:pt>
          <cx:pt idx="3239">0.79690499999999997</cx:pt>
          <cx:pt idx="3240">0.86066200000000004</cx:pt>
          <cx:pt idx="3241">0.82969599999999999</cx:pt>
          <cx:pt idx="3242">0.90154900000000004</cx:pt>
          <cx:pt idx="3243">0.90147299999999997</cx:pt>
          <cx:pt idx="3244">0.85757400000000006</cx:pt>
          <cx:pt idx="3245">0.94669499999999995</cx:pt>
          <cx:pt idx="3246">0.89108399999999999</cx:pt>
          <cx:pt idx="3247">0.92932199999999998</cx:pt>
          <cx:pt idx="3248">0.843696</cx:pt>
          <cx:pt idx="3249">0.90151400000000004</cx:pt>
          <cx:pt idx="3250">0.90171999999999997</cx:pt>
          <cx:pt idx="3251">0.90145900000000001</cx:pt>
          <cx:pt idx="3252">0.85603600000000002</cx:pt>
          <cx:pt idx="3253">0.89729400000000004</cx:pt>
          <cx:pt idx="3254">0.89707400000000004</cx:pt>
          <cx:pt idx="3255">0.92585300000000004</cx:pt>
          <cx:pt idx="3256">0.89749000000000001</cx:pt>
          <cx:pt idx="3257">0.89748700000000003</cx:pt>
          <cx:pt idx="3258">0.89749100000000004</cx:pt>
          <cx:pt idx="3259">0.89748600000000001</cx:pt>
          <cx:pt idx="3260">0.90146499999999996</cx:pt>
          <cx:pt idx="3261">0.83801199999999998</cx:pt>
          <cx:pt idx="3262">0.93556700000000004</cx:pt>
          <cx:pt idx="3263">0.89748399999999995</cx:pt>
          <cx:pt idx="3264">0.935589</cx:pt>
          <cx:pt idx="3265">0.83428499999999994</cx:pt>
          <cx:pt idx="3266">0.85136299999999998</cx:pt>
          <cx:pt idx="3267">0.85136900000000004</cx:pt>
          <cx:pt idx="3268">0.90147299999999997</cx:pt>
          <cx:pt idx="3269">0.83801499999999995</cx:pt>
          <cx:pt idx="3270">0.87870599999999999</cx:pt>
          <cx:pt idx="3271">0.86754299999999995</cx:pt>
          <cx:pt idx="3272">0.85603499999999999</cx:pt>
          <cx:pt idx="3273">0.93556400000000006</cx:pt>
          <cx:pt idx="3274">0.90165799999999996</cx:pt>
          <cx:pt idx="3275">0.85758100000000004</cx:pt>
          <cx:pt idx="3276">0.89749199999999996</cx:pt>
          <cx:pt idx="3277">0.86032799999999998</cx:pt>
          <cx:pt idx="3278">0.59178700000000006</cx:pt>
          <cx:pt idx="3279">0.939693</cx:pt>
          <cx:pt idx="3280">0.89749100000000004</cx:pt>
          <cx:pt idx="3281">0.82969999999999999</cx:pt>
          <cx:pt idx="3282">0.94708300000000001</cx:pt>
          <cx:pt idx="3283">0.90145500000000001</cx:pt>
          <cx:pt idx="3284">0.90145500000000001</cx:pt>
          <cx:pt idx="3285">0.90145399999999998</cx:pt>
          <cx:pt idx="3286">0.90145900000000001</cx:pt>
          <cx:pt idx="3287">0.90145500000000001</cx:pt>
          <cx:pt idx="3288">0.90145699999999995</cx:pt>
          <cx:pt idx="3289">0.89107700000000001</cx:pt>
          <cx:pt idx="3290">0.92932099999999995</cx:pt>
          <cx:pt idx="3291">0.90145799999999998</cx:pt>
          <cx:pt idx="3292">0.72268599999999994</cx:pt>
          <cx:pt idx="3293">0.93968799999999997</cx:pt>
          <cx:pt idx="3294">0.94732899999999998</cx:pt>
          <cx:pt idx="3295">0.93573499999999998</cx:pt>
          <cx:pt idx="3296">0.90145600000000004</cx:pt>
          <cx:pt idx="3297">0.82969599999999999</cx:pt>
          <cx:pt idx="3298">0.92932300000000001</cx:pt>
          <cx:pt idx="3299">0.82968600000000003</cx:pt>
          <cx:pt idx="3300">0.89748700000000003</cx:pt>
          <cx:pt idx="3301">0.92931900000000001</cx:pt>
          <cx:pt idx="3302">0.93559199999999998</cx:pt>
          <cx:pt idx="3303">0.901362</cx:pt>
          <cx:pt idx="3304">0.82953299999999996</cx:pt>
          <cx:pt idx="3305">0.30240199999999995</cx:pt>
          <cx:pt idx="3306">0.650115</cx:pt>
          <cx:pt idx="3307">0.62468199999999996</cx:pt>
          <cx:pt idx="3308">0.94759000000000004</cx:pt>
          <cx:pt idx="3309">0.92932400000000004</cx:pt>
          <cx:pt idx="3310">0.90165600000000001</cx:pt>
          <cx:pt idx="3311">0.93578700000000004</cx:pt>
          <cx:pt idx="3312">0.90146000000000004</cx:pt>
          <cx:pt idx="3313">0.79094100000000001</cx:pt>
          <cx:pt idx="3314">0.93251600000000001</cx:pt>
          <cx:pt idx="3315">0.90162399999999998</cx:pt>
          <cx:pt idx="3316">0.84692500000000004</cx:pt>
          <cx:pt idx="3317">0.89749000000000001</cx:pt>
          <cx:pt idx="3318">0.93968600000000002</cx:pt>
          <cx:pt idx="3319">0.90145300000000006</cx:pt>
          <cx:pt idx="3320">0.94708700000000001</cx:pt>
          <cx:pt idx="3321">0.90145799999999998</cx:pt>
          <cx:pt idx="3322">0.83801199999999998</cx:pt>
          <cx:pt idx="3323">0.90145399999999998</cx:pt>
          <cx:pt idx="3324">0.90145500000000001</cx:pt>
          <cx:pt idx="3325">0.87877899999999998</cx:pt>
          <cx:pt idx="3326">0.89745200000000003</cx:pt>
          <cx:pt idx="3327">0.94708300000000001</cx:pt>
          <cx:pt idx="3328">0.89748300000000003</cx:pt>
          <cx:pt idx="3329">0.90174799999999999</cx:pt>
          <cx:pt idx="3330">0.93559100000000006</cx:pt>
          <cx:pt idx="3331">0.90145900000000001</cx:pt>
          <cx:pt idx="3332">0.93559300000000001</cx:pt>
          <cx:pt idx="3333">0.83801199999999998</cx:pt>
          <cx:pt idx="3334">0.90143499999999999</cx:pt>
          <cx:pt idx="3335">0.85603799999999997</cx:pt>
          <cx:pt idx="3336">0.75671500000000003</cx:pt>
          <cx:pt idx="3337">0.85136699999999998</cx:pt>
          <cx:pt idx="3338">0.82969599999999999</cx:pt>
          <cx:pt idx="3339">0.79090499999999997</cx:pt>
          <cx:pt idx="3340">0.85603499999999999</cx:pt>
          <cx:pt idx="3341">0.85603399999999996</cx:pt>
          <cx:pt idx="3342">0.93930500000000006</cx:pt>
          <cx:pt idx="3343">0.93930500000000006</cx:pt>
          <cx:pt idx="3344">0.79089600000000004</cx:pt>
          <cx:pt idx="3345">0.89748499999999998</cx:pt>
          <cx:pt idx="3346">0.90155200000000002</cx:pt>
          <cx:pt idx="3347">0.93872699999999998</cx:pt>
          <cx:pt idx="3348">0.93251300000000004</cx:pt>
          <cx:pt idx="3349">0.92931699999999995</cx:pt>
          <cx:pt idx="3350">0.93559599999999998</cx:pt>
          <cx:pt idx="3351">0.90155300000000005</cx:pt>
          <cx:pt idx="3352">0.85757700000000003</cx:pt>
          <cx:pt idx="3353">0.93603899999999995</cx:pt>
          <cx:pt idx="3354">0.89748700000000003</cx:pt>
          <cx:pt idx="3355">0.84232299999999993</cx:pt>
          <cx:pt idx="3356">0.90145500000000001</cx:pt>
          <cx:pt idx="3357">0.84369499999999997</cx:pt>
          <cx:pt idx="3358">0.83446200000000004</cx:pt>
          <cx:pt idx="3359">0.90962600000000005</cx:pt>
          <cx:pt idx="3360">0.90145399999999998</cx:pt>
          <cx:pt idx="3361">0.93558799999999998</cx:pt>
          <cx:pt idx="3362">0.82993800000000006</cx:pt>
          <cx:pt idx="3363">0.82969700000000002</cx:pt>
          <cx:pt idx="3364">0.90145900000000001</cx:pt>
          <cx:pt idx="3365">0.947017</cx:pt>
          <cx:pt idx="3366">0.90155200000000002</cx:pt>
          <cx:pt idx="3367">0.82969899999999996</cx:pt>
          <cx:pt idx="3368">0.84689499999999995</cx:pt>
          <cx:pt idx="3369">0.89748700000000003</cx:pt>
          <cx:pt idx="3370">0.93967900000000004</cx:pt>
          <cx:pt idx="3371">0.90146199999999999</cx:pt>
          <cx:pt idx="3372">0.82972899999999994</cx:pt>
          <cx:pt idx="3373">0.93573700000000004</cx:pt>
          <cx:pt idx="3374">0.90145399999999998</cx:pt>
          <cx:pt idx="3375">0.84215300000000004</cx:pt>
          <cx:pt idx="3376">0.84367999999999999</cx:pt>
          <cx:pt idx="3377">0.78027299999999999</cx:pt>
          <cx:pt idx="3378">0.72654400000000008</cx:pt>
          <cx:pt idx="3379">0.84024900000000002</cx:pt>
          <cx:pt idx="3380">0.83102799999999999</cx:pt>
          <cx:pt idx="3381">0.89562600000000003</cx:pt>
          <cx:pt idx="3382">0.90180300000000002</cx:pt>
          <cx:pt idx="3383">0.89748300000000003</cx:pt>
          <cx:pt idx="3384">0.90145600000000004</cx:pt>
          <cx:pt idx="3385">0.90444999999999998</cx:pt>
          <cx:pt idx="3386">0.90172200000000002</cx:pt>
          <cx:pt idx="3387">0.89748399999999995</cx:pt>
          <cx:pt idx="3388">0.89749100000000004</cx:pt>
          <cx:pt idx="3389">0.92505999999999999</cx:pt>
          <cx:pt idx="3390">0.91899799999999998</cx:pt>
          <cx:pt idx="3391">0.90145399999999998</cx:pt>
          <cx:pt idx="3392">0.89748399999999995</cx:pt>
          <cx:pt idx="3393">0.84369399999999994</cx:pt>
          <cx:pt idx="3394">0.82994999999999997</cx:pt>
          <cx:pt idx="3395">0.82969499999999996</cx:pt>
          <cx:pt idx="3396">0.92932400000000004</cx:pt>
          <cx:pt idx="3397">0.826295</cx:pt>
          <cx:pt idx="3398">0.89748399999999995</cx:pt>
          <cx:pt idx="3399">0.94708300000000001</cx:pt>
          <cx:pt idx="3400">0.93579199999999996</cx:pt>
          <cx:pt idx="3401">0.90145600000000004</cx:pt>
          <cx:pt idx="3402">0.80312600000000001</cx:pt>
          <cx:pt idx="3403">0.90145399999999998</cx:pt>
          <cx:pt idx="3404">0.90145399999999998</cx:pt>
          <cx:pt idx="3405">0.72477599999999998</cx:pt>
          <cx:pt idx="3406">0.90146099999999996</cx:pt>
          <cx:pt idx="3407">0.82969700000000002</cx:pt>
          <cx:pt idx="3408">0.92932199999999998</cx:pt>
          <cx:pt idx="3409">0.89749100000000004</cx:pt>
          <cx:pt idx="3410">0.83801599999999998</cx:pt>
          <cx:pt idx="3411">0.65445900000000001</cx:pt>
          <cx:pt idx="3412">0.92932199999999998</cx:pt>
          <cx:pt idx="3413">0.82969499999999996</cx:pt>
          <cx:pt idx="3414">0.83422600000000002</cx:pt>
          <cx:pt idx="3415">0.83801400000000004</cx:pt>
          <cx:pt idx="3416">0.79152200000000006</cx:pt>
          <cx:pt idx="3417">0.90145699999999995</cx:pt>
          <cx:pt idx="3418">0.90174900000000002</cx:pt>
          <cx:pt idx="3419">0.93252500000000005</cx:pt>
          <cx:pt idx="3420">0.90147299999999997</cx:pt>
          <cx:pt idx="3421">0.86066500000000001</cx:pt>
          <cx:pt idx="3422">0.90145399999999998</cx:pt>
          <cx:pt idx="3423">0.93558600000000003</cx:pt>
          <cx:pt idx="3424">0.89748700000000003</cx:pt>
          <cx:pt idx="3425">0.90195199999999998</cx:pt>
          <cx:pt idx="3426">0.93929399999999996</cx:pt>
          <cx:pt idx="3427">0.901474</cx:pt>
          <cx:pt idx="3428">0.93635000000000002</cx:pt>
          <cx:pt idx="3429">0.65939900000000007</cx:pt>
          <cx:pt idx="3430">0.82969800000000005</cx:pt>
          <cx:pt idx="3431">0.92931799999999998</cx:pt>
          <cx:pt idx="3432">0.89749100000000004</cx:pt>
          <cx:pt idx="3433">0.93965299999999996</cx:pt>
          <cx:pt idx="3434">0.73479000000000005</cx:pt>
          <cx:pt idx="3435">0.85603499999999999</cx:pt>
          <cx:pt idx="3436">0.93559999999999999</cx:pt>
          <cx:pt idx="3437">0.89748700000000003</cx:pt>
          <cx:pt idx="3438">0.90147500000000003</cx:pt>
          <cx:pt idx="3439">0.90145500000000001</cx:pt>
          <cx:pt idx="3440">0.83801100000000006</cx:pt>
          <cx:pt idx="3441">0.93556300000000003</cx:pt>
          <cx:pt idx="3442">0.85136699999999998</cx:pt>
          <cx:pt idx="3443">0.89748600000000001</cx:pt>
          <cx:pt idx="3444">0.89748600000000001</cx:pt>
          <cx:pt idx="3445">0.61208299999999993</cx:pt>
          <cx:pt idx="3446">0.66821900000000001</cx:pt>
          <cx:pt idx="3447">0.82969700000000002</cx:pt>
          <cx:pt idx="3448">0.90147299999999997</cx:pt>
          <cx:pt idx="3449">0.85603099999999999</cx:pt>
          <cx:pt idx="3450">0.64480099999999996</cx:pt>
          <cx:pt idx="3451">0.89748600000000001</cx:pt>
          <cx:pt idx="3452">0.91901100000000002</cx:pt>
          <cx:pt idx="3453">0.82969599999999999</cx:pt>
          <cx:pt idx="3454">0.83801199999999998</cx:pt>
          <cx:pt idx="3455">0.89568899999999996</cx:pt>
          <cx:pt idx="3456">0.891096</cx:pt>
          <cx:pt idx="3457">0.92932599999999999</cx:pt>
          <cx:pt idx="3458">0.82970699999999997</cx:pt>
          <cx:pt idx="3459">0.84644200000000003</cx:pt>
          <cx:pt idx="3460">0.82969599999999999</cx:pt>
          <cx:pt idx="3461">0.93929700000000005</cx:pt>
          <cx:pt idx="3462">0.92932000000000003</cx:pt>
          <cx:pt idx="3463">0.85757499999999998</cx:pt>
          <cx:pt idx="3464">0.83801400000000004</cx:pt>
          <cx:pt idx="3465">0.92931900000000001</cx:pt>
          <cx:pt idx="3466">0.940249</cx:pt>
          <cx:pt idx="3467">0.90144100000000005</cx:pt>
          <cx:pt idx="3468">0.89568599999999998</cx:pt>
          <cx:pt idx="3469">0.84370299999999998</cx:pt>
          <cx:pt idx="3470">0.92932700000000001</cx:pt>
          <cx:pt idx="3471">0.89748600000000001</cx:pt>
          <cx:pt idx="3472">0.68361000000000005</cx:pt>
          <cx:pt idx="3473">0.68361000000000005</cx:pt>
          <cx:pt idx="3474">0.68361000000000005</cx:pt>
          <cx:pt idx="3475">0.68361000000000005</cx:pt>
          <cx:pt idx="3476">0.68361000000000005</cx:pt>
          <cx:pt idx="3477">0.68361000000000005</cx:pt>
          <cx:pt idx="3478">0.68361000000000005</cx:pt>
          <cx:pt idx="3479">0.68361000000000005</cx:pt>
          <cx:pt idx="3480">0.68361000000000005</cx:pt>
          <cx:pt idx="3481">0.68361000000000005</cx:pt>
          <cx:pt idx="3482">0.82970699999999997</cx:pt>
          <cx:pt idx="3483">0.932257</cx:pt>
          <cx:pt idx="3484">0.93130800000000002</cx:pt>
          <cx:pt idx="3485">0.93130800000000002</cx:pt>
          <cx:pt idx="3486">0.932257</cx:pt>
          <cx:pt idx="3487">0.93396400000000002</cx:pt>
          <cx:pt idx="3488">0.932257</cx:pt>
          <cx:pt idx="3489">0.93352100000000005</cx:pt>
          <cx:pt idx="3490">0.93241799999999997</cx:pt>
          <cx:pt idx="3491">0.90145699999999995</cx:pt>
          <cx:pt idx="3492">0.94708599999999998</cx:pt>
          <cx:pt idx="3493">0.85136600000000007</cx:pt>
          <cx:pt idx="3494">0.89748300000000003</cx:pt>
          <cx:pt idx="3495">0.82969599999999999</cx:pt>
          <cx:pt idx="3496">0.93558799999999998</cx:pt>
          <cx:pt idx="3497">0.901474</cx:pt>
          <cx:pt idx="3498">0.82969800000000005</cx:pt>
          <cx:pt idx="3499">0.81106600000000006</cx:pt>
          <cx:pt idx="3500">0.93969199999999997</cx:pt>
          <cx:pt idx="3501">0.90145500000000001</cx:pt>
          <cx:pt idx="3502">0.92932099999999995</cx:pt>
          <cx:pt idx="3503">0.90143700000000004</cx:pt>
          <cx:pt idx="3504">0.85749399999999998</cx:pt>
          <cx:pt idx="3505">0.89748899999999998</cx:pt>
          <cx:pt idx="3506">0.90145900000000001</cx:pt>
          <cx:pt idx="3507">0.90147299999999997</cx:pt>
          <cx:pt idx="3508">0.90147299999999997</cx:pt>
          <cx:pt idx="3509">0.90158499999999997</cx:pt>
          <cx:pt idx="3510">0.90145399999999998</cx:pt>
          <cx:pt idx="3511">0.82966099999999998</cx:pt>
          <cx:pt idx="3512">0.83801499999999995</cx:pt>
          <cx:pt idx="3513">0.84692500000000004</cx:pt>
          <cx:pt idx="3514">0.93909399999999998</cx:pt>
          <cx:pt idx="3515">0.90145799999999998</cx:pt>
          <cx:pt idx="3516">0.93567500000000003</cx:pt>
          <cx:pt idx="3517">0.89109300000000002</cx:pt>
          <cx:pt idx="3518">0.85070100000000004</cx:pt>
          <cx:pt idx="3519">0.83801199999999998</cx:pt>
          <cx:pt idx="3520">0.90165700000000004</cx:pt>
          <cx:pt idx="3521">0.857576</cx:pt>
          <cx:pt idx="3522">0.84689599999999998</cx:pt>
          <cx:pt idx="3523">0.83801000000000003</cx:pt>
          <cx:pt idx="3524">0.89747900000000003</cx:pt>
          <cx:pt idx="3525">0.92525900000000005</cx:pt>
          <cx:pt idx="3526">0.90159</cx:pt>
          <cx:pt idx="3527">0.90151499999999996</cx:pt>
          <cx:pt idx="3528">0.90145699999999995</cx:pt>
          <cx:pt idx="3529">0.93558699999999995</cx:pt>
          <cx:pt idx="3530">0.897482</cx:pt>
          <cx:pt idx="3531">0.92931699999999995</cx:pt>
          <cx:pt idx="3532">0.59098800000000007</cx:pt>
          <cx:pt idx="3533">0.90145300000000006</cx:pt>
          <cx:pt idx="3534">0.32291700000000001</cx:pt>
          <cx:pt idx="3535">0.82968399999999998</cx:pt>
          <cx:pt idx="3536">0.87872899999999998</cx:pt>
          <cx:pt idx="3537">0.93252599999999997</cx:pt>
          <cx:pt idx="3538">0.90145399999999998</cx:pt>
          <cx:pt idx="3539">0.90964800000000001</cx:pt>
          <cx:pt idx="3540">0.901474</cx:pt>
          <cx:pt idx="3541">0.82969800000000005</cx:pt>
          <cx:pt idx="3542">0.93559899999999996</cx:pt>
          <cx:pt idx="3543">0.83801300000000001</cx:pt>
          <cx:pt idx="3544">0.897482</cx:pt>
          <cx:pt idx="3545">0.82969599999999999</cx:pt>
          <cx:pt idx="3546">0.89748499999999998</cx:pt>
          <cx:pt idx="3547">0.93252800000000002</cx:pt>
          <cx:pt idx="3548">0.84689400000000004</cx:pt>
          <cx:pt idx="3549">0.94708599999999998</cx:pt>
          <cx:pt idx="3550">0.68016399999999999</cx:pt>
          <cx:pt idx="3551">0.90146000000000004</cx:pt>
          <cx:pt idx="3552">0.90145399999999998</cx:pt>
          <cx:pt idx="3553">0.93558600000000003</cx:pt>
          <cx:pt idx="3554">0.82969599999999999</cx:pt>
          <cx:pt idx="3555">0.92930400000000002</cx:pt>
          <cx:pt idx="3556">0.85603399999999996</cx:pt>
          <cx:pt idx="3557">0.867591</cx:pt>
          <cx:pt idx="3558">0.90145399999999998</cx:pt>
          <cx:pt idx="3559">0.89749000000000001</cx:pt>
          <cx:pt idx="3560">0.90145699999999995</cx:pt>
          <cx:pt idx="3561">0.90146199999999999</cx:pt>
          <cx:pt idx="3562">0.86066500000000001</cx:pt>
          <cx:pt idx="3563">0.90147299999999997</cx:pt>
          <cx:pt idx="3564">0.90145399999999998</cx:pt>
          <cx:pt idx="3565">0.83801300000000001</cx:pt>
          <cx:pt idx="3566">0.89748799999999995</cx:pt>
          <cx:pt idx="3567">0.90126200000000001</cx:pt>
          <cx:pt idx="3568">0.90147299999999997</cx:pt>
          <cx:pt idx="3569">0.91896999999999995</cx:pt>
          <cx:pt idx="3570">0.93918800000000002</cx:pt>
          <cx:pt idx="3571">0.89748499999999998</cx:pt>
          <cx:pt idx="3572">0.901474</cx:pt>
          <cx:pt idx="3573">0.90143499999999999</cx:pt>
          <cx:pt idx="3574">0.90145600000000004</cx:pt>
          <cx:pt idx="3575">0.84137099999999998</cx:pt>
          <cx:pt idx="3576">0.82969599999999999</cx:pt>
          <cx:pt idx="3577">0.92932300000000001</cx:pt>
          <cx:pt idx="3578">0.93977699999999997</cx:pt>
          <cx:pt idx="3579">0.90146099999999996</cx:pt>
          <cx:pt idx="3580">0.90145600000000004</cx:pt>
          <cx:pt idx="3581">0.93559899999999996</cx:pt>
          <cx:pt idx="3582">0.90145699999999995</cx:pt>
          <cx:pt idx="3583">0.89748600000000001</cx:pt>
          <cx:pt idx="3584">0.83801100000000006</cx:pt>
          <cx:pt idx="3585">0.90145900000000001</cx:pt>
          <cx:pt idx="3586">0.83801100000000006</cx:pt>
          <cx:pt idx="3587">0.83801100000000006</cx:pt>
          <cx:pt idx="3588">0.83801100000000006</cx:pt>
          <cx:pt idx="3589">0.85069799999999995</cx:pt>
          <cx:pt idx="3590">0.93559300000000001</cx:pt>
          <cx:pt idx="3591">0.89748399999999995</cx:pt>
          <cx:pt idx="3592">0.83801100000000006</cx:pt>
          <cx:pt idx="3593">0.90145900000000001</cx:pt>
          <cx:pt idx="3594">0.79092300000000004</cx:pt>
          <cx:pt idx="3595">0.90146199999999999</cx:pt>
          <cx:pt idx="3596">0.82972999999999997</cx:pt>
          <cx:pt idx="3597">0.93559499999999995</cx:pt>
          <cx:pt idx="3598">0.90147299999999997</cx:pt>
          <cx:pt idx="3599">0.83801300000000001</cx:pt>
          <cx:pt idx="3600">0.92932400000000004</cx:pt>
          <cx:pt idx="3601">0.90444900000000006</cx:pt>
          <cx:pt idx="3602">0.79089600000000004</cx:pt>
          <cx:pt idx="3603">0.77776599999999996</cx:pt>
          <cx:pt idx="3604">0.90145900000000001</cx:pt>
          <cx:pt idx="3605">0.93252400000000002</cx:pt>
          <cx:pt idx="3606">0.82969599999999999</cx:pt>
          <cx:pt idx="3607">0.754359</cx:pt>
          <cx:pt idx="3608">0.81845100000000004</cx:pt>
          <cx:pt idx="3609">0.92932300000000001</cx:pt>
          <cx:pt idx="3610">0.90145399999999998</cx:pt>
          <cx:pt idx="3611">0.65132900000000005</cx:pt>
          <cx:pt idx="3612">0.94733400000000001</cx:pt>
          <cx:pt idx="3613">0.89748600000000001</cx:pt>
          <cx:pt idx="3614">0.89748300000000003</cx:pt>
          <cx:pt idx="3615">0.90145399999999998</cx:pt>
          <cx:pt idx="3616">0.90187499999999998</cx:pt>
          <cx:pt idx="3617">0.87074499999999999</cx:pt>
          <cx:pt idx="3618">0.82969999999999999</cx:pt>
          <cx:pt idx="3619">0.82969599999999999</cx:pt>
          <cx:pt idx="3620">0.82969499999999996</cx:pt>
          <cx:pt idx="3621">0.93559000000000003</cx:pt>
          <cx:pt idx="3622">0.90147299999999997</cx:pt>
          <cx:pt idx="3623">0.947577</cx:pt>
          <cx:pt idx="3624">0.94706500000000005</cx:pt>
          <cx:pt idx="3625">0.80054899999999996</cx:pt>
          <cx:pt idx="3626">0.80054500000000006</cx:pt>
          <cx:pt idx="3627">0.90962500000000002</cx:pt>
          <cx:pt idx="3628">0.89748700000000003</cx:pt>
          <cx:pt idx="3629">0.89748700000000003</cx:pt>
          <cx:pt idx="3630">0.82969599999999999</cx:pt>
          <cx:pt idx="3631">0.84688099999999999</cx:pt>
          <cx:pt idx="3632">0.94704999999999995</cx:pt>
          <cx:pt idx="3633">0.84688300000000005</cx:pt>
          <cx:pt idx="3634">0.79777699999999996</cx:pt>
          <cx:pt idx="3635">0.86032700000000006</cx:pt>
          <cx:pt idx="3636">0.89748300000000003</cx:pt>
          <cx:pt idx="3637">0.84689599999999998</cx:pt>
          <cx:pt idx="3638">0.84689800000000004</cx:pt>
          <cx:pt idx="3639">0.83801400000000004</cx:pt>
          <cx:pt idx="3640">0.89568800000000004</cx:pt>
          <cx:pt idx="3641">0.82969700000000002</cx:pt>
          <cx:pt idx="3642">0.83801300000000001</cx:pt>
          <cx:pt idx="3643">0.90146099999999996</cx:pt>
          <cx:pt idx="3644">0.93561700000000003</cx:pt>
          <cx:pt idx="3645">0.89748399999999995</cx:pt>
          <cx:pt idx="3646">0.89748899999999998</cx:pt>
          <cx:pt idx="3647">0.89749000000000001</cx:pt>
          <cx:pt idx="3648">0.92932099999999995</cx:pt>
          <cx:pt idx="3649">0.87855400000000006</cx:pt>
          <cx:pt idx="3650">0.93559999999999999</cx:pt>
          <cx:pt idx="3651">0.83801100000000006</cx:pt>
          <cx:pt idx="3652">0.93252800000000002</cx:pt>
          <cx:pt idx="3653">0.90145399999999998</cx:pt>
          <cx:pt idx="3654">0.90145399999999998</cx:pt>
          <cx:pt idx="3655">0.93552599999999997</cx:pt>
          <cx:pt idx="3656">0.85603200000000002</cx:pt>
          <cx:pt idx="3657">0.89748499999999998</cx:pt>
          <cx:pt idx="3658">0.90145600000000004</cx:pt>
          <cx:pt idx="3659">0.65975499999999998</cx:pt>
          <cx:pt idx="3660">0.83801199999999998</cx:pt>
          <cx:pt idx="3661">0.94707300000000005</cx:pt>
          <cx:pt idx="3662">0.93559499999999995</cx:pt>
          <cx:pt idx="3663">0.90151199999999998</cx:pt>
          <cx:pt idx="3664">0.93561800000000006</cx:pt>
          <cx:pt idx="3665">0.65424599999999999</cx:pt>
          <cx:pt idx="3666">0.83801300000000001</cx:pt>
          <cx:pt idx="3667">0.92930899999999994</cx:pt>
          <cx:pt idx="3668">0.72527199999999992</cx:pt>
          <cx:pt idx="3669">0.94001500000000004</cx:pt>
          <cx:pt idx="3670">0.90189699999999995</cx:pt>
          <cx:pt idx="3671">0.90145900000000001</cx:pt>
          <cx:pt idx="3672">0.89748399999999995</cx:pt>
          <cx:pt idx="3673">0.93559999999999999</cx:pt>
          <cx:pt idx="3674">0.90146099999999996</cx:pt>
          <cx:pt idx="3675">0.94791199999999998</cx:pt>
          <cx:pt idx="3676">0.94745800000000002</cx:pt>
          <cx:pt idx="3677">0.93928999999999996</cx:pt>
          <cx:pt idx="3678">0.93929399999999996</cx:pt>
          <cx:pt idx="3679">0.93929499999999999</cx:pt>
          <cx:pt idx="3680">0.90151099999999995</cx:pt>
          <cx:pt idx="3681">0.90143399999999996</cx:pt>
          <cx:pt idx="3682">0.82969700000000002</cx:pt>
          <cx:pt idx="3683">0.93559400000000004</cx:pt>
          <cx:pt idx="3684">0.83801199999999998</cx:pt>
          <cx:pt idx="3685">0.90168800000000005</cx:pt>
          <cx:pt idx="3686">0.90180400000000005</cx:pt>
          <cx:pt idx="3687">0.84372800000000003</cx:pt>
          <cx:pt idx="3688">0.935616</cx:pt>
          <cx:pt idx="3689">0.90147299999999997</cx:pt>
          <cx:pt idx="3690">0.90147299999999997</cx:pt>
          <cx:pt idx="3691">0.90147299999999997</cx:pt>
          <cx:pt idx="3692">0.90147299999999997</cx:pt>
          <cx:pt idx="3693">0.90147299999999997</cx:pt>
          <cx:pt idx="3694">0.90147299999999997</cx:pt>
          <cx:pt idx="3695">0.90147299999999997</cx:pt>
          <cx:pt idx="3696">0.90147299999999997</cx:pt>
          <cx:pt idx="3697">0.94768600000000003</cx:pt>
          <cx:pt idx="3698">0.882907</cx:pt>
          <cx:pt idx="3699">0.90159100000000003</cx:pt>
          <cx:pt idx="3700">0.89748399999999995</cx:pt>
          <cx:pt idx="3701">0.84692800000000001</cx:pt>
          <cx:pt idx="3702">0.90143799999999996</cx:pt>
          <cx:pt idx="3703">0.85136900000000004</cx:pt>
          <cx:pt idx="3704">0.82969599999999999</cx:pt>
          <cx:pt idx="3705">0.84213899999999997</cx:pt>
          <cx:pt idx="3706">0.94691400000000003</cx:pt>
          <cx:pt idx="3707">0.93930000000000002</cx:pt>
          <cx:pt idx="3708">0.85603499999999999</cx:pt>
          <cx:pt idx="3709">0.89748300000000003</cx:pt>
          <cx:pt idx="3710">0.85603499999999999</cx:pt>
          <cx:pt idx="3711">0.90145500000000001</cx:pt>
          <cx:pt idx="3712">0.94708999999999999</cx:pt>
          <cx:pt idx="3713">0.84370299999999998</cx:pt>
          <cx:pt idx="3714">0.90145399999999998</cx:pt>
          <cx:pt idx="3715">0.897482</cx:pt>
          <cx:pt idx="3716">0.901586</cx:pt>
          <cx:pt idx="3717">0.82969599999999999</cx:pt>
          <cx:pt idx="3718">0.81911299999999998</cx:pt>
          <cx:pt idx="3719">0.90146300000000001</cx:pt>
          <cx:pt idx="3720">0.897482</cx:pt>
          <cx:pt idx="3721">0.93252500000000005</cx:pt>
          <cx:pt idx="3722">0.89748700000000003</cx:pt>
          <cx:pt idx="3723">0.93584800000000001</cx:pt>
          <cx:pt idx="3724">0.89748399999999995</cx:pt>
          <cx:pt idx="3725">0.90155200000000002</cx:pt>
          <cx:pt idx="3726">0.90162200000000003</cx:pt>
          <cx:pt idx="3727">0.84137400000000007</cx:pt>
          <cx:pt idx="3728">0.68213999999999997</cx:pt>
          <cx:pt idx="3729">0.90151400000000004</cx:pt>
          <cx:pt idx="3730">0.90204099999999998</cx:pt>
          <cx:pt idx="3731">0.90162299999999995</cx:pt>
          <cx:pt idx="3732">0.90146199999999999</cx:pt>
          <cx:pt idx="3733">0.90147299999999997</cx:pt>
          <cx:pt idx="3734">0.84379899999999997</cx:pt>
          <cx:pt idx="3735">0.84689599999999998</cx:pt>
          <cx:pt idx="3736">0.82969599999999999</cx:pt>
          <cx:pt idx="3737">0.90145500000000001</cx:pt>
          <cx:pt idx="3738">0.83801199999999998</cx:pt>
          <cx:pt idx="3739">0.81901899999999994</cx:pt>
          <cx:pt idx="3740">0.84689400000000004</cx:pt>
          <cx:pt idx="3741">0.90145399999999998</cx:pt>
          <cx:pt idx="3742">0.79778099999999996</cx:pt>
          <cx:pt idx="3743">0.90145799999999998</cx:pt>
          <cx:pt idx="3744">0.83801400000000004</cx:pt>
          <cx:pt idx="3745">0.512104</cx:pt>
          <cx:pt idx="3746">0.512104</cx:pt>
          <cx:pt idx="3747">0.65132900000000005</cx:pt>
          <cx:pt idx="3748">0.82969899999999996</cx:pt>
          <cx:pt idx="3749">0.65132999999999996</cx:pt>
          <cx:pt idx="3750">0.90145500000000001</cx:pt>
          <cx:pt idx="3751">0.90145600000000004</cx:pt>
          <cx:pt idx="3752">0.83801400000000004</cx:pt>
          <cx:pt idx="3753">0.85069799999999995</cx:pt>
          <cx:pt idx="3754">0.90962799999999999</cx:pt>
          <cx:pt idx="3755">0.90145399999999998</cx:pt>
          <cx:pt idx="3756">0.65939999999999999</cx:pt>
          <cx:pt idx="3757">0.82998300000000003</cx:pt>
          <cx:pt idx="3758">0.901474</cx:pt>
          <cx:pt idx="3759">0.89748499999999998</cx:pt>
          <cx:pt idx="3760">0.86016800000000004</cx:pt>
          <cx:pt idx="3761">0.90168300000000001</cx:pt>
          <cx:pt idx="3762">0.87870400000000004</cx:pt>
          <cx:pt idx="3763">0.90145900000000001</cx:pt>
          <cx:pt idx="3764">0.83801199999999998</cx:pt>
          <cx:pt idx="3765">0.93251300000000004</cx:pt>
          <cx:pt idx="3766">0.92931600000000003</cx:pt>
          <cx:pt idx="3767">0.83801100000000006</cx:pt>
          <cx:pt idx="3768">0.89748700000000003</cx:pt>
          <cx:pt idx="3769">0.882911</cx:pt>
          <cx:pt idx="3770">0.86066100000000001</cx:pt>
          <cx:pt idx="3771">0.94709500000000002</cx:pt>
          <cx:pt idx="3772">0.82969599999999999</cx:pt>
          <cx:pt idx="3773">0.65787200000000001</cx:pt>
          <cx:pt idx="3774">0.84216400000000002</cx:pt>
          <cx:pt idx="3775">0.92504500000000001</cx:pt>
          <cx:pt idx="3776">0.93559700000000001</cx:pt>
          <cx:pt idx="3777">0.90145500000000001</cx:pt>
          <cx:pt idx="3778">0.92931600000000003</cx:pt>
          <cx:pt idx="3779">0.84986000000000006</cx:pt>
          <cx:pt idx="3780">0.82969599999999999</cx:pt>
          <cx:pt idx="3781">0.82968600000000003</cx:pt>
          <cx:pt idx="3782">0.90145500000000001</cx:pt>
          <cx:pt idx="3783">0.935589</cx:pt>
          <cx:pt idx="3784">0.935616</cx:pt>
          <cx:pt idx="3785">0.85149799999999998</cx:pt>
          <cx:pt idx="3786">0.90145399999999998</cx:pt>
          <cx:pt idx="3787">0.89748399999999995</cx:pt>
          <cx:pt idx="3788">0.82967499999999994</cx:pt>
          <cx:pt idx="3789">0.90145500000000001</cx:pt>
          <cx:pt idx="3790">0.31224399999999997</cx:pt>
          <cx:pt idx="3791">0.84718099999999996</cx:pt>
          <cx:pt idx="3792">0.90168899999999996</cx:pt>
          <cx:pt idx="3793">0.70117699999999994</cx:pt>
          <cx:pt idx="3794">0.92932400000000004</cx:pt>
          <cx:pt idx="3795">0.90145399999999998</cx:pt>
          <cx:pt idx="3796">0.84135300000000002</cx:pt>
          <cx:pt idx="3797">0.68360399999999999</cx:pt>
          <cx:pt idx="3798">0.83801199999999998</cx:pt>
          <cx:pt idx="3799">0.83801700000000001</cx:pt>
          <cx:pt idx="3800">0.72408000000000006</cx:pt>
          <cx:pt idx="3801">0.93579199999999996</cx:pt>
          <cx:pt idx="3802">0.85672300000000001</cx:pt>
          <cx:pt idx="3803">0.84369099999999997</cx:pt>
          <cx:pt idx="3804">0.82970699999999997</cx:pt>
          <cx:pt idx="3805">0.867587</cx:pt>
          <cx:pt idx="3806">0.935616</cx:pt>
          <cx:pt idx="3807">0.90151400000000004</cx:pt>
          <cx:pt idx="3808">0.82969700000000002</cx:pt>
          <cx:pt idx="3809">0.901586</cx:pt>
          <cx:pt idx="3810">0.82969800000000005</cx:pt>
          <cx:pt idx="3811">0.93558600000000003</cx:pt>
          <cx:pt idx="3812">0.904416</cx:pt>
          <cx:pt idx="3813">0.90146700000000002</cx:pt>
          <cx:pt idx="3814">0.89745600000000003</cx:pt>
          <cx:pt idx="3815">0.93567699999999998</cx:pt>
          <cx:pt idx="3816">0.84857099999999996</cx:pt>
          <cx:pt idx="3817">0.90151300000000001</cx:pt>
          <cx:pt idx="3818">0.834287</cx:pt>
          <cx:pt idx="3819">0.83428900000000006</cx:pt>
          <cx:pt idx="3820">0.93967100000000003</cx:pt>
          <cx:pt idx="3821">0.93929200000000002</cx:pt>
          <cx:pt idx="3822">0.78528600000000004</cx:pt>
          <cx:pt idx="3823">0.90145799999999998</cx:pt>
          <cx:pt idx="3824">0.90145399999999998</cx:pt>
          <cx:pt idx="3825">0.93556700000000004</cx:pt>
          <cx:pt idx="3826">0.90145699999999995</cx:pt>
          <cx:pt idx="3827">0.79777799999999999</cx:pt>
          <cx:pt idx="3828">0.90962200000000004</cx:pt>
          <cx:pt idx="3829">0.93930500000000006</cx:pt>
          <cx:pt idx="3830">0.63278499999999993</cx:pt>
          <cx:pt idx="3831">0.897482</cx:pt>
          <cx:pt idx="3832">0.89748499999999998</cx:pt>
          <cx:pt idx="3833">0.83801700000000001</cx:pt>
          <cx:pt idx="3834">0.82968399999999998</cx:pt>
          <cx:pt idx="3835">0.84689599999999998</cx:pt>
          <cx:pt idx="3836">0.75938700000000003</cx:pt>
          <cx:pt idx="3837">0.78712599999999999</cx:pt>
          <cx:pt idx="3838">0.83801700000000001</cx:pt>
          <cx:pt idx="3839">0.84687899999999994</cx:pt>
          <cx:pt idx="3840">0.89749100000000004</cx:pt>
          <cx:pt idx="3841">0.84092800000000001</cx:pt>
          <cx:pt idx="3842">0.93913800000000003</cx:pt>
          <cx:pt idx="3843">0.90145399999999998</cx:pt>
          <cx:pt idx="3844">0.84216500000000005</cx:pt>
          <cx:pt idx="3845">0.84695600000000004</cx:pt>
          <cx:pt idx="3846">0.83801199999999998</cx:pt>
          <cx:pt idx="3847">0.93559899999999996</cx:pt>
          <cx:pt idx="3848">0.92932099999999995</cx:pt>
          <cx:pt idx="3849">0.82969700000000002</cx:pt>
          <cx:pt idx="3850">0.84690799999999999</cx:pt>
          <cx:pt idx="3851">0.81761499999999998</cx:pt>
          <cx:pt idx="3852">0.904447</cx:pt>
          <cx:pt idx="3853">0.84136999999999995</cx:pt>
          <cx:pt idx="3854">0.82969700000000002</cx:pt>
          <cx:pt idx="3855">0.82969999999999999</cx:pt>
          <cx:pt idx="3856">0.83801400000000004</cx:pt>
          <cx:pt idx="3857">0.84689499999999995</cx:pt>
          <cx:pt idx="3858">0.935558</cx:pt>
          <cx:pt idx="3859">0.90146199999999999</cx:pt>
          <cx:pt idx="3860">0.90155399999999997</cx:pt>
          <cx:pt idx="3861">0.93968700000000005</cx:pt>
          <cx:pt idx="3862">0.78712700000000002</cx:pt>
          <cx:pt idx="3863">0.94709699999999997</cx:pt>
          <cx:pt idx="3864">0.82970199999999994</cx:pt>
          <cx:pt idx="3865">0.90162600000000004</cx:pt>
          <cx:pt idx="3866">0.90145399999999998</cx:pt>
          <cx:pt idx="3867">0.90143499999999999</cx:pt>
          <cx:pt idx="3868">0.90165700000000004</cx:pt>
          <cx:pt idx="3869">0.90145600000000004</cx:pt>
          <cx:pt idx="3870">0.89748700000000003</cx:pt>
          <cx:pt idx="3871">0.89748499999999998</cx:pt>
          <cx:pt idx="3872">0.90146000000000004</cx:pt>
          <cx:pt idx="3873">0.38916399999999995</cx:pt>
          <cx:pt idx="3874">0.93560200000000004</cx:pt>
          <cx:pt idx="3875">0.93554499999999996</cx:pt>
          <cx:pt idx="3876">0.91900300000000001</cx:pt>
          <cx:pt idx="3877">0.93555500000000003</cx:pt>
          <cx:pt idx="3878">0.90151599999999998</cx:pt>
          <cx:pt idx="3879">0.89749100000000004</cx:pt>
          <cx:pt idx="3880">0.84136900000000003</cx:pt>
          <cx:pt idx="3881">0.90145300000000006</cx:pt>
          <cx:pt idx="3882">0.90145900000000001</cx:pt>
          <cx:pt idx="3883">0.85140199999999999</cx:pt>
          <cx:pt idx="3884">0.83801300000000001</cx:pt>
          <cx:pt idx="3885">0.82970699999999997</cx:pt>
          <cx:pt idx="3886">0.90143399999999996</cx:pt>
          <cx:pt idx="3887">0.63972399999999996</cx:pt>
          <cx:pt idx="3888">0.84689599999999998</cx:pt>
          <cx:pt idx="3889">0.82969599999999999</cx:pt>
          <cx:pt idx="3890">0.82975200000000005</cx:pt>
          <cx:pt idx="3891">0.82977400000000001</cx:pt>
          <cx:pt idx="3892">0.82969999999999999</cx:pt>
          <cx:pt idx="3893">0.89748399999999995</cx:pt>
          <cx:pt idx="3894">0.93599399999999999</cx:pt>
          <cx:pt idx="3895">0.94708300000000001</cx:pt>
          <cx:pt idx="3896">0.94767999999999997</cx:pt>
          <cx:pt idx="3897">0.82969599999999999</cx:pt>
          <cx:pt idx="3898">0.86758599999999997</cx:pt>
          <cx:pt idx="3899">0.90196799999999999</cx:pt>
          <cx:pt idx="3900">0.90177499999999999</cx:pt>
          <cx:pt idx="3901">0.90147299999999997</cx:pt>
          <cx:pt idx="3902">0.83801199999999998</cx:pt>
          <cx:pt idx="3903">0.90145399999999998</cx:pt>
          <cx:pt idx="3904">0.89748300000000003</cx:pt>
          <cx:pt idx="3905">0.86066299999999996</cx:pt>
          <cx:pt idx="3906">0.919014</cx:pt>
          <cx:pt idx="3907">0.92505099999999996</cx:pt>
          <cx:pt idx="3908">0.84136900000000003</cx:pt>
          <cx:pt idx="3909">0.93252199999999996</cx:pt>
          <cx:pt idx="3910">0.90165899999999999</cx:pt>
          <cx:pt idx="3911">0.81617700000000004</cx:pt>
          <cx:pt idx="3912">0.89748399999999995</cx:pt>
          <cx:pt idx="3913">0.82969599999999999</cx:pt>
          <cx:pt idx="3914">0.84687699999999999</cx:pt>
          <cx:pt idx="3915">0.93559499999999995</cx:pt>
          <cx:pt idx="3916">0.90147500000000003</cx:pt>
          <cx:pt idx="3917">0.90143600000000002</cx:pt>
          <cx:pt idx="3918">0.90147299999999997</cx:pt>
          <cx:pt idx="3919">0.53172900000000001</cx:pt>
          <cx:pt idx="3920">0.83801199999999998</cx:pt>
          <cx:pt idx="3921">0.90439999999999998</cx:pt>
          <cx:pt idx="3922">0.90145399999999998</cx:pt>
          <cx:pt idx="3923">0.89748399999999995</cx:pt>
          <cx:pt idx="3924">0.89747900000000003</cx:pt>
          <cx:pt idx="3925">0.90444599999999997</cx:pt>
          <cx:pt idx="3926">0.90145399999999998</cx:pt>
          <cx:pt idx="3927">0.89567600000000003</cx:pt>
          <cx:pt idx="3928">0.92931699999999995</cx:pt>
          <cx:pt idx="3929">0.93251600000000001</cx:pt>
          <cx:pt idx="3930">0.93556799999999996</cx:pt>
          <cx:pt idx="3931">0.93556099999999998</cx:pt>
          <cx:pt idx="3932">0.84894000000000003</cx:pt>
          <cx:pt idx="3933">0.90145600000000004</cx:pt>
          <cx:pt idx="3934">0.89748399999999995</cx:pt>
          <cx:pt idx="3935">0.90145900000000001</cx:pt>
          <cx:pt idx="3936">0.83801400000000004</cx:pt>
          <cx:pt idx="3937">0.89748300000000003</cx:pt>
          <cx:pt idx="3938">0.81762000000000001</cx:pt>
          <cx:pt idx="3939">0.89748399999999995</cx:pt>
          <cx:pt idx="3940">0.90146099999999996</cx:pt>
          <cx:pt idx="3941">0.85603200000000002</cx:pt>
          <cx:pt idx="3942">0.90155099999999999</cx:pt>
          <cx:pt idx="3943">0.90151300000000001</cx:pt>
          <cx:pt idx="3944">0.90145600000000004</cx:pt>
          <cx:pt idx="3945">0.90151300000000001</cx:pt>
          <cx:pt idx="3946">0.37479200000000001</cx:pt>
          <cx:pt idx="3947">0.89108799999999999</cx:pt>
          <cx:pt idx="3948">0.93928100000000003</cx:pt>
          <cx:pt idx="3949">0.90171800000000002</cx:pt>
          <cx:pt idx="3950">0.82969999999999999</cx:pt>
          <cx:pt idx="3951">0.83428900000000006</cx:pt>
          <cx:pt idx="3952">0.87878000000000001</cx:pt>
          <cx:pt idx="3953">0.81618199999999996</cx:pt>
          <cx:pt idx="3954">0.82556499999999999</cx:pt>
          <cx:pt idx="3955">0.74948199999999998</cx:pt>
          <cx:pt idx="3956">0.84369499999999997</cx:pt>
          <cx:pt idx="3957">0.90147299999999997</cx:pt>
          <cx:pt idx="3958">0.82969899999999996</cx:pt>
          <cx:pt idx="3959">0.89748300000000003</cx:pt>
          <cx:pt idx="3960">0.82651799999999997</cx:pt>
          <cx:pt idx="3961">0.89748600000000001</cx:pt>
          <cx:pt idx="3962">0.90168899999999996</cx:pt>
          <cx:pt idx="3963">0.93567599999999995</cx:pt>
          <cx:pt idx="3964">0.73477300000000001</cx:pt>
          <cx:pt idx="3965">0.89741400000000004</cx:pt>
          <cx:pt idx="3966">0.90151499999999996</cx:pt>
          <cx:pt idx="3967">0.90146000000000004</cx:pt>
          <cx:pt idx="3968">0.82975100000000002</cx:pt>
          <cx:pt idx="3969">0.82969700000000002</cx:pt>
          <cx:pt idx="3970">0.843692</cx:pt>
          <cx:pt idx="3971">0.94708199999999998</cx:pt>
          <cx:pt idx="3972">0.89749100000000004</cx:pt>
          <cx:pt idx="3973">0.89748600000000001</cx:pt>
          <cx:pt idx="3974">0.89748399999999995</cx:pt>
          <cx:pt idx="3975">0.84137499999999998</cx:pt>
          <cx:pt idx="3976">0.94707699999999995</cx:pt>
          <cx:pt idx="3977">0.94709500000000002</cx:pt>
          <cx:pt idx="3978">0.83801400000000004</cx:pt>
          <cx:pt idx="3979">0.76172300000000004</cx:pt>
          <cx:pt idx="3980">0.901474</cx:pt>
          <cx:pt idx="3981">0.900702</cx:pt>
          <cx:pt idx="3982">0.82969999999999999</cx:pt>
          <cx:pt idx="3983">0.93925499999999995</cx:pt>
          <cx:pt idx="3984">0.94025499999999995</cx:pt>
          <cx:pt idx="3985">0.82981099999999997</cx:pt>
          <cx:pt idx="3986">0.90146099999999996</cx:pt>
          <cx:pt idx="3987">0.93558399999999997</cx:pt>
          <cx:pt idx="3988">0.89567099999999999</cx:pt>
          <cx:pt idx="3989">0.93929399999999996</cx:pt>
          <cx:pt idx="3990">0.93929600000000002</cx:pt>
          <cx:pt idx="3991">0.843754</cx:pt>
          <cx:pt idx="3992">0.92931799999999998</cx:pt>
          <cx:pt idx="3993">0.936083</cx:pt>
          <cx:pt idx="3994">0.89748700000000003</cx:pt>
          <cx:pt idx="3995">0.93559199999999998</cx:pt>
          <cx:pt idx="3996">0.90145500000000001</cx:pt>
          <cx:pt idx="3997">0.86758800000000003</cx:pt>
          <cx:pt idx="3998">0.93559199999999998</cx:pt>
          <cx:pt idx="3999">0.67368499999999998</cx:pt>
          <cx:pt idx="4000">0.86719199999999996</cx:pt>
          <cx:pt idx="4001">0.90146000000000004</cx:pt>
          <cx:pt idx="4002">0.92932400000000004</cx:pt>
          <cx:pt idx="4003">0.92932599999999999</cx:pt>
          <cx:pt idx="4004">0.93589699999999998</cx:pt>
          <cx:pt idx="4005">0.935948</cx:pt>
          <cx:pt idx="4006">0.77740900000000002</cx:pt>
          <cx:pt idx="4007">0.86065900000000006</cx:pt>
          <cx:pt idx="4008">0.90145500000000001</cx:pt>
          <cx:pt idx="4009">0.63771899999999992</cx:pt>
          <cx:pt idx="4010">0.86053500000000005</cx:pt>
          <cx:pt idx="4011">0.90172099999999999</cx:pt>
          <cx:pt idx="4012">0.82969599999999999</cx:pt>
          <cx:pt idx="4013">0.92931900000000001</cx:pt>
          <cx:pt idx="4014">0.90155300000000005</cx:pt>
          <cx:pt idx="4015">0.90190800000000004</cx:pt>
          <cx:pt idx="4016">0.90180400000000005</cx:pt>
          <cx:pt idx="4017">0.92932099999999995</cx:pt>
          <cx:pt idx="4018">0.93561700000000003</cx:pt>
          <cx:pt idx="4019">0.901474</cx:pt>
          <cx:pt idx="4020">0.90151300000000001</cx:pt>
          <cx:pt idx="4021">0.90151400000000004</cx:pt>
          <cx:pt idx="4022">0.90151300000000001</cx:pt>
          <cx:pt idx="4023">0.90147299999999997</cx:pt>
          <cx:pt idx="4024">0.92932300000000001</cx:pt>
          <cx:pt idx="4025">0.90151300000000001</cx:pt>
          <cx:pt idx="4026">0.897482</cx:pt>
          <cx:pt idx="4027">0.89748700000000003</cx:pt>
          <cx:pt idx="4028">0.89748399999999995</cx:pt>
          <cx:pt idx="4029">0.89748600000000001</cx:pt>
          <cx:pt idx="4030">0.84689999999999999</cx:pt>
          <cx:pt idx="4031">0.93963300000000005</cx:pt>
          <cx:pt idx="4032">0.90158700000000003</cx:pt>
          <cx:pt idx="4033">0.843692</cx:pt>
          <cx:pt idx="4034">0.89748300000000003</cx:pt>
          <cx:pt idx="4035">0.82969499999999996</cx:pt>
          <cx:pt idx="4036">0.899725</cx:pt>
          <cx:pt idx="4037">0.929315</cx:pt>
          <cx:pt idx="4038">0.94708700000000001</cx:pt>
          <cx:pt idx="4039">0.92931699999999995</cx:pt>
          <cx:pt idx="4040">0.82968399999999998</cx:pt>
          <cx:pt idx="4041">0.82968399999999998</cx:pt>
          <cx:pt idx="4042">0.82968399999999998</cx:pt>
          <cx:pt idx="4043">0.82968399999999998</cx:pt>
          <cx:pt idx="4044">0.82969599999999999</cx:pt>
          <cx:pt idx="4045">0.65132400000000001</cx:pt>
          <cx:pt idx="4046">0.92931900000000001</cx:pt>
          <cx:pt idx="4047">0.90145799999999998</cx:pt>
          <cx:pt idx="4048">0.93559100000000006</cx:pt>
          <cx:pt idx="4049">0.92932199999999998</cx:pt>
          <cx:pt idx="4050">0.79103299999999999</cx:pt>
          <cx:pt idx="4051">0.89748399999999995</cx:pt>
          <cx:pt idx="4052">0.83801000000000003</cx:pt>
          <cx:pt idx="4053">0.90174600000000005</cx:pt>
          <cx:pt idx="4054">0.65787200000000001</cx:pt>
          <cx:pt idx="4055">0.65787200000000001</cx:pt>
          <cx:pt idx="4056">0.90146099999999996</cx:pt>
          <cx:pt idx="4057">0.83797699999999997</cx:pt>
          <cx:pt idx="4058">0.93556300000000003</cx:pt>
          <cx:pt idx="4059">0.58826500000000004</cx:pt>
          <cx:pt idx="4060">0.82969700000000002</cx:pt>
          <cx:pt idx="4061">0.82969700000000002</cx:pt>
          <cx:pt idx="4062">0.93558699999999995</cx:pt>
          <cx:pt idx="4063">0.94709299999999996</cx:pt>
          <cx:pt idx="4064">0.93983799999999995</cx:pt>
          <cx:pt idx="4065">0.65787200000000001</cx:pt>
          <cx:pt idx="4066">0.83801400000000004</cx:pt>
          <cx:pt idx="4067">0.90154999999999996</cx:pt>
          <cx:pt idx="4068">0.91900899999999996</cx:pt>
          <cx:pt idx="4069">0.89744199999999996</cx:pt>
          <cx:pt idx="4070">0.92931900000000001</cx:pt>
          <cx:pt idx="4071">0.87187799999999993</cx:pt>
          <cx:pt idx="4072">0.85603499999999999</cx:pt>
          <cx:pt idx="4073">0.92932400000000004</cx:pt>
          <cx:pt idx="4074">0.79706100000000002</cx:pt>
          <cx:pt idx="4075">0.85671699999999995</cx:pt>
          <cx:pt idx="4076">0.89749100000000004</cx:pt>
          <cx:pt idx="4077">0.80054500000000006</cx:pt>
          <cx:pt idx="4078">0.89748399999999995</cx:pt>
          <cx:pt idx="4079">0.66120800000000002</cx:pt>
          <cx:pt idx="4080">0.90143499999999999</cx:pt>
          <cx:pt idx="4081">0.94704299999999997</cx:pt>
          <cx:pt idx="4082">0.90183000000000002</cx:pt>
          <cx:pt idx="4083">0.93929600000000002</cx:pt>
          <cx:pt idx="4084">0.89748700000000003</cx:pt>
          <cx:pt idx="4085">0.83801199999999998</cx:pt>
          <cx:pt idx="4086">0.90158899999999997</cx:pt>
          <cx:pt idx="4087">0.84698099999999998</cx:pt>
          <cx:pt idx="4088">0.82972899999999994</cx:pt>
          <cx:pt idx="4089">0.79094100000000001</cx:pt>
          <cx:pt idx="4090">0.94757599999999997</cx:pt>
          <cx:pt idx="4091">0.90162600000000004</cx:pt>
          <cx:pt idx="4092">0.78284500000000001</cx:pt>
          <cx:pt idx="4093">0.82969499999999996</cx:pt>
          <cx:pt idx="4094">0.90146000000000004</cx:pt>
          <cx:pt idx="4095">0.92504699999999995</cx:pt>
          <cx:pt idx="4096">0.93567699999999998</cx:pt>
          <cx:pt idx="4097">0.90145900000000001</cx:pt>
          <cx:pt idx="4098">0.65445900000000001</cx:pt>
          <cx:pt idx="4099">0.84137099999999998</cx:pt>
          <cx:pt idx="4100">0.92931900000000001</cx:pt>
          <cx:pt idx="4101">0.83801100000000006</cx:pt>
          <cx:pt idx="4102">0.83801300000000001</cx:pt>
          <cx:pt idx="4103">0.79777799999999999</cx:pt>
          <cx:pt idx="4104">0.90145500000000001</cx:pt>
          <cx:pt idx="4105">0.93969199999999997</cx:pt>
          <cx:pt idx="4106">0.84689999999999999</cx:pt>
          <cx:pt idx="4107">0.64803199999999994</cx:pt>
          <cx:pt idx="4108">0.82994800000000002</cx:pt>
          <cx:pt idx="4109">0.90145500000000001</cx:pt>
          <cx:pt idx="4110">0.93567800000000001</cx:pt>
          <cx:pt idx="4111">0.82969999999999999</cx:pt>
          <cx:pt idx="4112">0.77122500000000005</cx:pt>
          <cx:pt idx="4113">0.90145699999999995</cx:pt>
          <cx:pt idx="4114">0.83801599999999998</cx:pt>
          <cx:pt idx="4115">0.83801599999999998</cx:pt>
          <cx:pt idx="4116">0.93558600000000003</cx:pt>
          <cx:pt idx="4117">0.93559400000000004</cx:pt>
          <cx:pt idx="4118">0.93559700000000001</cx:pt>
          <cx:pt idx="4119">0.93903599999999998</cx:pt>
          <cx:pt idx="4120">0.82969599999999999</cx:pt>
          <cx:pt idx="4121">0.89748099999999997</cx:pt>
          <cx:pt idx="4122">0.90146000000000004</cx:pt>
          <cx:pt idx="4123">0.90147299999999997</cx:pt>
          <cx:pt idx="4124">0.90145799999999998</cx:pt>
          <cx:pt idx="4125">0.90169199999999994</cx:pt>
          <cx:pt idx="4126">0.90175000000000005</cx:pt>
          <cx:pt idx="4127">0.93558600000000003</cx:pt>
          <cx:pt idx="4128">0.90145900000000001</cx:pt>
          <cx:pt idx="4129">0.84136500000000003</cx:pt>
          <cx:pt idx="4130">0.82970699999999997</cx:pt>
          <cx:pt idx="4131">0.90155099999999999</cx:pt>
          <cx:pt idx="4132">0.93929700000000005</cx:pt>
          <cx:pt idx="4133">0.90175000000000005</cx:pt>
          <cx:pt idx="4134">0.81806599999999996</cx:pt>
          <cx:pt idx="4135">0.79088800000000004</cx:pt>
          <cx:pt idx="4136">0.82968600000000003</cx:pt>
          <cx:pt idx="4137">0.90146300000000001</cx:pt>
          <cx:pt idx="4138">0.90145399999999998</cx:pt>
          <cx:pt idx="4139">0.89748899999999998</cx:pt>
          <cx:pt idx="4140">0.90146000000000004</cx:pt>
          <cx:pt idx="4141">0.82969599999999999</cx:pt>
          <cx:pt idx="4142">0.90145500000000001</cx:pt>
          <cx:pt idx="4143">0.82967299999999999</cx:pt>
          <cx:pt idx="4144">0.90155099999999999</cx:pt>
          <cx:pt idx="4145">0.84688099999999999</cx:pt>
          <cx:pt idx="4146">0.93604200000000004</cx:pt>
          <cx:pt idx="4147">0.82975200000000005</cx:pt>
          <cx:pt idx="4148">0.89748399999999995</cx:pt>
          <cx:pt idx="4149">0.90147299999999997</cx:pt>
          <cx:pt idx="4150">0.89741899999999997</cx:pt>
          <cx:pt idx="4151">0.87878500000000004</cx:pt>
          <cx:pt idx="4152">0.90172200000000002</cx:pt>
          <cx:pt idx="4153">0.82968600000000003</cx:pt>
          <cx:pt idx="4154">0.82969899999999996</cx:pt>
          <cx:pt idx="4155">0.65787299999999993</cx:pt>
          <cx:pt idx="4156">0.89748399999999995</cx:pt>
          <cx:pt idx="4157">0.89748799999999995</cx:pt>
          <cx:pt idx="4158">0.83801199999999998</cx:pt>
          <cx:pt idx="4159">0.929315</cx:pt>
          <cx:pt idx="4160">0.83801400000000004</cx:pt>
          <cx:pt idx="4161">0.90145600000000004</cx:pt>
          <cx:pt idx="4162">0.90205100000000005</cx:pt>
          <cx:pt idx="4163">0.90145600000000004</cx:pt>
          <cx:pt idx="4164">0.82970699999999997</cx:pt>
          <cx:pt idx="4165">0.90145600000000004</cx:pt>
          <cx:pt idx="4166">0.93561499999999997</cx:pt>
          <cx:pt idx="4167">0.90195000000000003</cx:pt>
          <cx:pt idx="4168">0.89748300000000003</cx:pt>
          <cx:pt idx="4169">0.93967900000000004</cx:pt>
          <cx:pt idx="4170">0.82969700000000002</cx:pt>
          <cx:pt idx="4171">0.93559400000000004</cx:pt>
          <cx:pt idx="4172">0.90145300000000006</cx:pt>
          <cx:pt idx="4173">0.82969700000000002</cx:pt>
          <cx:pt idx="4174">0.90145699999999995</cx:pt>
          <cx:pt idx="4175">0.83801400000000004</cx:pt>
          <cx:pt idx="4176">0.89748600000000001</cx:pt>
          <cx:pt idx="4177">0.89748300000000003</cx:pt>
          <cx:pt idx="4178">0.90158700000000003</cx:pt>
          <cx:pt idx="4179">0.90145300000000006</cx:pt>
          <cx:pt idx="4180">0.83801400000000004</cx:pt>
          <cx:pt idx="4181">0.65787299999999993</cx:pt>
          <cx:pt idx="4182">0.32291800000000004</cx:pt>
          <cx:pt idx="4183">0.82981300000000002</cx:pt>
          <cx:pt idx="4184">0.84233099999999994</cx:pt>
          <cx:pt idx="4185">0.90145399999999998</cx:pt>
          <cx:pt idx="4186">0.83801100000000006</cx:pt>
          <cx:pt idx="4187">0.90145300000000006</cx:pt>
          <cx:pt idx="4188">0.89748700000000003</cx:pt>
          <cx:pt idx="4189">0.73386299999999993</cx:pt>
          <cx:pt idx="4190">0.92915400000000004</cx:pt>
          <cx:pt idx="4191">0.92932599999999999</cx:pt>
          <cx:pt idx="4192">0.89748300000000003</cx:pt>
          <cx:pt idx="4193">0.89748300000000003</cx:pt>
          <cx:pt idx="4194">0.90145399999999998</cx:pt>
          <cx:pt idx="4195">0.90161999999999998</cx:pt>
          <cx:pt idx="4196">0.90145900000000001</cx:pt>
          <cx:pt idx="4197">0.62468400000000002</cx:pt>
          <cx:pt idx="4198">0.82969700000000002</cx:pt>
          <cx:pt idx="4199">0.90162200000000003</cx:pt>
          <cx:pt idx="4200">0.83801400000000004</cx:pt>
          <cx:pt idx="4201">0.94719600000000004</cx:pt>
          <cx:pt idx="4202">0.90162399999999998</cx:pt>
          <cx:pt idx="4203">0.92932000000000003</cx:pt>
          <cx:pt idx="4204">0.83801199999999998</cx:pt>
          <cx:pt idx="4205">0.89748600000000001</cx:pt>
          <cx:pt idx="4206">0.79089500000000001</cx:pt>
          <cx:pt idx="4207">0.90151099999999995</cx:pt>
          <cx:pt idx="4208">0.89748300000000003</cx:pt>
          <cx:pt idx="4209">0.89748799999999995</cx:pt>
          <cx:pt idx="4210">0.90143600000000002</cx:pt>
          <cx:pt idx="4211">0.94709600000000005</cx:pt>
          <cx:pt idx="4212">0.90145500000000001</cx:pt>
          <cx:pt idx="4213">0.897482</cx:pt>
          <cx:pt idx="4214">0.90145600000000004</cx:pt>
          <cx:pt idx="4215">0.92932899999999996</cx:pt>
          <cx:pt idx="4216">0.83799299999999999</cx:pt>
          <cx:pt idx="4217">0.90145500000000001</cx:pt>
          <cx:pt idx="4218">0.82969499999999996</cx:pt>
          <cx:pt idx="4219">0.82972899999999994</cx:pt>
          <cx:pt idx="4220">0.79777699999999996</cx:pt>
          <cx:pt idx="4221">0.843692</cx:pt>
          <cx:pt idx="4222">0.89748799999999995</cx:pt>
          <cx:pt idx="4223">0.82969499999999996</cx:pt>
          <cx:pt idx="4224">0.82969599999999999</cx:pt>
          <cx:pt idx="4225">0.82970100000000002</cx:pt>
          <cx:pt idx="4226">0.82969499999999996</cx:pt>
          <cx:pt idx="4227">0.82970699999999997</cx:pt>
          <cx:pt idx="4228">0.82972899999999994</cx:pt>
          <cx:pt idx="4229">0.82968600000000003</cx:pt>
          <cx:pt idx="4230">0.93558699999999995</cx:pt>
          <cx:pt idx="4231">0.82969800000000005</cx:pt>
          <cx:pt idx="4232">0.82969599999999999</cx:pt>
          <cx:pt idx="4233">0.82969599999999999</cx:pt>
          <cx:pt idx="4234">0.90184699999999995</cx:pt>
          <cx:pt idx="4235">0.93969999999999998</cx:pt>
          <cx:pt idx="4236">0.90145900000000001</cx:pt>
          <cx:pt idx="4237">0.93567599999999995</cx:pt>
          <cx:pt idx="4238">0.82969800000000005</cx:pt>
          <cx:pt idx="4239">0.83801100000000006</cx:pt>
          <cx:pt idx="4240">0.76874600000000004</cx:pt>
          <cx:pt idx="4241">0.90963799999999995</cx:pt>
          <cx:pt idx="4242">0.89748399999999995</cx:pt>
          <cx:pt idx="4243">0.901868</cx:pt>
          <cx:pt idx="4244">0.82969599999999999</cx:pt>
          <cx:pt idx="4245">0.939299</cx:pt>
          <cx:pt idx="4246">0.89719000000000004</cx:pt>
          <cx:pt idx="4247">0.83801100000000006</cx:pt>
          <cx:pt idx="4248">0.61508499999999999</cx:pt>
          <cx:pt idx="4249">0.83801100000000006</cx:pt>
          <cx:pt idx="4250">0.83801100000000006</cx:pt>
          <cx:pt idx="4251">0.78025699999999998</cx:pt>
          <cx:pt idx="4252">0.89748300000000003</cx:pt>
          <cx:pt idx="4253">0.82969599999999999</cx:pt>
          <cx:pt idx="4254">0.80054800000000004</cx:pt>
          <cx:pt idx="4255">0.82969499999999996</cx:pt>
          <cx:pt idx="4256">0.90146199999999999</cx:pt>
          <cx:pt idx="4257">0.89748399999999995</cx:pt>
          <cx:pt idx="4258">0.90146000000000004</cx:pt>
          <cx:pt idx="4259">0.81759499999999996</cx:pt>
          <cx:pt idx="4260">0.90145699999999995</cx:pt>
          <cx:pt idx="4261">0.897482</cx:pt>
          <cx:pt idx="4262">0.84377499999999994</cx:pt>
          <cx:pt idx="4263">0.82969999999999999</cx:pt>
          <cx:pt idx="4264">0.72456600000000004</cx:pt>
          <cx:pt idx="4265">0.89749100000000004</cx:pt>
          <cx:pt idx="4266">0.90147500000000003</cx:pt>
          <cx:pt idx="4267">0.92931900000000001</cx:pt>
          <cx:pt idx="4268">0.85603099999999999</cx:pt>
          <cx:pt idx="4269">0.83801100000000006</cx:pt>
          <cx:pt idx="4270">0.808141</cx:pt>
          <cx:pt idx="4271">0.808145</cx:pt>
          <cx:pt idx="4272">0.808145</cx:pt>
          <cx:pt idx="4273">0.85603499999999999</cx:pt>
          <cx:pt idx="4274">0.897482</cx:pt>
          <cx:pt idx="4275">0.91899699999999995</cx:pt>
          <cx:pt idx="4276">0.93595300000000003</cx:pt>
          <cx:pt idx="4277">0.82979099999999995</cx:pt>
          <cx:pt idx="4278">0.82970699999999997</cx:pt>
          <cx:pt idx="4279">0.86065999999999998</cx:pt>
          <cx:pt idx="4280">0.85064499999999998</cx:pt>
          <cx:pt idx="4281">0.83801100000000006</cx:pt>
          <cx:pt idx="4282">0.83801100000000006</cx:pt>
          <cx:pt idx="4283">0.86065800000000003</cx:pt>
          <cx:pt idx="4284">0.88306300000000004</cx:pt>
          <cx:pt idx="4285">0.84216999999999997</cx:pt>
          <cx:pt idx="4286">0.90145900000000001</cx:pt>
          <cx:pt idx="4287">0.82969800000000005</cx:pt>
          <cx:pt idx="4288">0.89748399999999995</cx:pt>
          <cx:pt idx="4289">0.78442000000000001</cx:pt>
          <cx:pt idx="4290">0.82969599999999999</cx:pt>
          <cx:pt idx="4291">0.42145999999999995</cx:pt>
          <cx:pt idx="4292">0.82969499999999996</cx:pt>
          <cx:pt idx="4293">0.65133099999999999</cx:pt>
          <cx:pt idx="4294">0.92930699999999999</cx:pt>
          <cx:pt idx="4295">0.83801599999999998</cx:pt>
          <cx:pt idx="4296">0.89748300000000003</cx:pt>
          <cx:pt idx="4297">0.65132999999999996</cx:pt>
          <cx:pt idx="4298">0.90145699999999995</cx:pt>
          <cx:pt idx="4299">0.90145600000000004</cx:pt>
          <cx:pt idx="4300">0.90145300000000006</cx:pt>
          <cx:pt idx="4301">0.94704299999999997</cx:pt>
          <cx:pt idx="4302">0.93558699999999995</cx:pt>
          <cx:pt idx="4303">0.83004</cx:pt>
          <cx:pt idx="4304">0.83801100000000006</cx:pt>
          <cx:pt idx="4305">0.89748399999999995</cx:pt>
          <cx:pt idx="4306">0.83801100000000006</cx:pt>
          <cx:pt idx="4307">0.89748700000000003</cx:pt>
          <cx:pt idx="4308">0.65445900000000001</cx:pt>
          <cx:pt idx="4309">0.82969499999999996</cx:pt>
          <cx:pt idx="4310">0.65445900000000001</cx:pt>
          <cx:pt idx="4311">0.82969599999999999</cx:pt>
          <cx:pt idx="4312">0.83801100000000006</cx:pt>
          <cx:pt idx="4313">0.84689400000000004</cx:pt>
          <cx:pt idx="4314">0.83801100000000006</cx:pt>
          <cx:pt idx="4315">0.83801100000000006</cx:pt>
          <cx:pt idx="4316">0.83801100000000006</cx:pt>
          <cx:pt idx="4317">0.82970600000000005</cx:pt>
          <cx:pt idx="4318">0.82969499999999996</cx:pt>
          <cx:pt idx="4319">0.82969499999999996</cx:pt>
          <cx:pt idx="4320">0.82969499999999996</cx:pt>
          <cx:pt idx="4321">0.90145399999999998</cx:pt>
          <cx:pt idx="4322">0.82969499999999996</cx:pt>
          <cx:pt idx="4323">0.82969599999999999</cx:pt>
          <cx:pt idx="4324">0.82969499999999996</cx:pt>
          <cx:pt idx="4325">0.85603099999999999</cx:pt>
          <cx:pt idx="4326">0.82969499999999996</cx:pt>
          <cx:pt idx="4327">0.82969499999999996</cx:pt>
          <cx:pt idx="4328">0.83801100000000006</cx:pt>
          <cx:pt idx="4329">0.82969499999999996</cx:pt>
          <cx:pt idx="4330">0.82969599999999999</cx:pt>
          <cx:pt idx="4331">0.82969499999999996</cx:pt>
          <cx:pt idx="4332">0.82969499999999996</cx:pt>
          <cx:pt idx="4333">0.82969499999999996</cx:pt>
          <cx:pt idx="4334">0.83801100000000006</cx:pt>
          <cx:pt idx="4335">0.83801100000000006</cx:pt>
          <cx:pt idx="4336">0.82969599999999999</cx:pt>
          <cx:pt idx="4337">0.82969499999999996</cx:pt>
          <cx:pt idx="4338">0.83801100000000006</cx:pt>
          <cx:pt idx="4339">0.82969499999999996</cx:pt>
          <cx:pt idx="4340">0.82969499999999996</cx:pt>
          <cx:pt idx="4341">0.82969499999999996</cx:pt>
          <cx:pt idx="4342">0.83801100000000006</cx:pt>
          <cx:pt idx="4343">0.83801100000000006</cx:pt>
          <cx:pt idx="4344">0.83801599999999998</cx:pt>
          <cx:pt idx="4345">0.82970699999999997</cx:pt>
          <cx:pt idx="4346">0.90145399999999998</cx:pt>
          <cx:pt idx="4347">0.79160399999999997</cx:pt>
          <cx:pt idx="4348">0.66156499999999996</cx:pt>
          <cx:pt idx="4349">0.66014600000000001</cx:pt>
          <cx:pt idx="4350">0.92934000000000005</cx:pt>
          <cx:pt idx="4351">0.90139100000000005</cx:pt>
          <cx:pt idx="4352">0.82969499999999996</cx:pt>
          <cx:pt idx="4353">0.90145699999999995</cx:pt>
          <cx:pt idx="4354">0.93250299999999997</cx:pt>
          <cx:pt idx="4355">0.90143600000000002</cx:pt>
          <cx:pt idx="4356">0.901474</cx:pt>
          <cx:pt idx="4357">0.92927499999999996</cx:pt>
          <cx:pt idx="4358">0.90145399999999998</cx:pt>
          <cx:pt idx="4359">0.62484300000000004</cx:pt>
          <cx:pt idx="4360">0.62484300000000004</cx:pt>
          <cx:pt idx="4361">0.83801300000000001</cx:pt>
          <cx:pt idx="4362">0.84710099999999999</cx:pt>
          <cx:pt idx="4363">0.90158800000000006</cx:pt>
          <cx:pt idx="4364">0.897482</cx:pt>
          <cx:pt idx="4365">0.84689800000000004</cx:pt>
          <cx:pt idx="4366">0.82970100000000002</cx:pt>
          <cx:pt idx="4367">0.90146000000000004</cx:pt>
          <cx:pt idx="4368">0.82969700000000002</cx:pt>
          <cx:pt idx="4369">0.86033399999999993</cx:pt>
          <cx:pt idx="4370">0.90145799999999998</cx:pt>
          <cx:pt idx="4371">0.82969999999999999</cx:pt>
          <cx:pt idx="4372">0.84690900000000002</cx:pt>
          <cx:pt idx="4373">0.82975100000000002</cx:pt>
          <cx:pt idx="4374">0.84369399999999994</cx:pt>
          <cx:pt idx="4375">0.86062799999999995</cx:pt>
          <cx:pt idx="4376">0.90155200000000002</cx:pt>
          <cx:pt idx="4377">0.90145699999999995</cx:pt>
          <cx:pt idx="4378">0.90143499999999999</cx:pt>
          <cx:pt idx="4379">0.92505400000000004</cx:pt>
          <cx:pt idx="4380">0.90146300000000001</cx:pt>
          <cx:pt idx="4381">0.81107899999999999</cx:pt>
          <cx:pt idx="4382">0.90963099999999997</cx:pt>
          <cx:pt idx="4383">0.90151300000000001</cx:pt>
          <cx:pt idx="4384">0.90146099999999996</cx:pt>
          <cx:pt idx="4385">0.89748700000000003</cx:pt>
          <cx:pt idx="4386">0.90180700000000003</cx:pt>
          <cx:pt idx="4387">0.90146099999999996</cx:pt>
          <cx:pt idx="4388">0.82969599999999999</cx:pt>
          <cx:pt idx="4389">0.89749000000000001</cx:pt>
          <cx:pt idx="4390">0.90145300000000006</cx:pt>
          <cx:pt idx="4391">0.90154900000000004</cx:pt>
          <cx:pt idx="4392">0.83801100000000006</cx:pt>
          <cx:pt idx="4393">0.89749199999999996</cx:pt>
          <cx:pt idx="4394">0.89748700000000003</cx:pt>
          <cx:pt idx="4395">0.89749100000000004</cx:pt>
          <cx:pt idx="4396">0.90145300000000006</cx:pt>
          <cx:pt idx="4397">0.84057399999999993</cx:pt>
          <cx:pt idx="4398">0.939689</cx:pt>
          <cx:pt idx="4399">0.83801199999999998</cx:pt>
          <cx:pt idx="4400">0.90146000000000004</cx:pt>
          <cx:pt idx="4401">0.83801100000000006</cx:pt>
          <cx:pt idx="4402">0.90151199999999998</cx:pt>
          <cx:pt idx="4403">0.901474</cx:pt>
          <cx:pt idx="4404">0.89748300000000003</cx:pt>
          <cx:pt idx="4405">0.85603799999999997</cx:pt>
          <cx:pt idx="4406">0.83801300000000001</cx:pt>
          <cx:pt idx="4407">0.935616</cx:pt>
          <cx:pt idx="4408">0.89748399999999995</cx:pt>
          <cx:pt idx="4409">0.90145399999999998</cx:pt>
          <cx:pt idx="4410">0.90146000000000004</cx:pt>
          <cx:pt idx="4411">0.82969700000000002</cx:pt>
          <cx:pt idx="4412">0.90143300000000004</cx:pt>
          <cx:pt idx="4413">0.90147299999999997</cx:pt>
          <cx:pt idx="4414">0.90147900000000003</cx:pt>
          <cx:pt idx="4415">0.89748399999999995</cx:pt>
          <cx:pt idx="4416">0.85603600000000002</cx:pt>
          <cx:pt idx="4417">0.83801100000000006</cx:pt>
          <cx:pt idx="4418">0.65787200000000001</cx:pt>
          <cx:pt idx="4419">0.83801199999999998</cx:pt>
          <cx:pt idx="4420">0.90162200000000003</cx:pt>
          <cx:pt idx="4421">0.90162299999999995</cx:pt>
          <cx:pt idx="4422">0.90145699999999995</cx:pt>
          <cx:pt idx="4423">0.90145399999999998</cx:pt>
          <cx:pt idx="4424">0.841368</cx:pt>
          <cx:pt idx="4425">0.89747100000000002</cx:pt>
          <cx:pt idx="4426">0.92931799999999998</cx:pt>
          <cx:pt idx="4427">0.89748499999999998</cx:pt>
          <cx:pt idx="4428">0.84688600000000003</cx:pt>
          <cx:pt idx="4429">0.93968799999999997</cx:pt>
          <cx:pt idx="4430">0.90145900000000001</cx:pt>
          <cx:pt idx="4431">0.89568400000000004</cx:pt>
          <cx:pt idx="4432">0.85136299999999998</cx:pt>
          <cx:pt idx="4433">0.93561700000000003</cx:pt>
          <cx:pt idx="4434">0.77684200000000003</cx:pt>
          <cx:pt idx="4435">0.90151099999999995</cx:pt>
          <cx:pt idx="4436">0.84370400000000001</cx:pt>
          <cx:pt idx="4437">0.90143700000000004</cx:pt>
          <cx:pt idx="4438">0.84689499999999995</cx:pt>
          <cx:pt idx="4439">0.82969700000000002</cx:pt>
          <cx:pt idx="4440">0.92903800000000003</cx:pt>
          <cx:pt idx="4441">0.82969599999999999</cx:pt>
          <cx:pt idx="4442">0.89749100000000004</cx:pt>
          <cx:pt idx="4443">0.90145799999999998</cx:pt>
          <cx:pt idx="4444">0.85136800000000001</cx:pt>
          <cx:pt idx="4445">0.84131500000000004</cx:pt>
          <cx:pt idx="4446">0.93579299999999999</cx:pt>
          <cx:pt idx="4447">0.90145500000000001</cx:pt>
          <cx:pt idx="4448">0.90145900000000001</cx:pt>
          <cx:pt idx="4449">0.83801100000000006</cx:pt>
          <cx:pt idx="4450">0.87146100000000004</cx:pt>
          <cx:pt idx="4451">0.39707499999999996</cx:pt>
          <cx:pt idx="4452">0.65132900000000005</cx:pt>
          <cx:pt idx="4453">0.80301100000000003</cx:pt>
          <cx:pt idx="4454">0.93983799999999995</cx:pt>
          <cx:pt idx="4455">0.84689900000000007</cx:pt>
          <cx:pt idx="4456">0.901474</cx:pt>
          <cx:pt idx="4457">0.72915600000000003</cx:pt>
          <cx:pt idx="4458">0.89748799999999995</cx:pt>
          <cx:pt idx="4459">0.89748300000000003</cx:pt>
          <cx:pt idx="4460">0.92931699999999995</cx:pt>
          <cx:pt idx="4461">0.90146300000000001</cx:pt>
          <cx:pt idx="4462">0.78890099999999996</cx:pt>
          <cx:pt idx="4463">0.62179899999999999</cx:pt>
          <cx:pt idx="4464">0.764347</cx:pt>
          <cx:pt idx="4465">0.90162600000000004</cx:pt>
          <cx:pt idx="4466">0.93252599999999997</cx:pt>
          <cx:pt idx="4467">0.84540799999999994</cx:pt>
          <cx:pt idx="4468">0.90145699999999995</cx:pt>
          <cx:pt idx="4469">0.73453199999999996</cx:pt>
          <cx:pt idx="4470">0.92932400000000004</cx:pt>
          <cx:pt idx="4471">0.48425399999999996</cx:pt>
          <cx:pt idx="4472">0.82907299999999995</cx:pt>
          <cx:pt idx="4473">0.83801400000000004</cx:pt>
          <cx:pt idx="4474">0.89749000000000001</cx:pt>
          <cx:pt idx="4475">0.89748700000000003</cx:pt>
          <cx:pt idx="4476">0.83801199999999998</cx:pt>
          <cx:pt idx="4477">0.84689999999999999</cx:pt>
          <cx:pt idx="4478">0.85603200000000002</cx:pt>
          <cx:pt idx="4479">0.89748700000000003</cx:pt>
          <cx:pt idx="4480">0.82969800000000005</cx:pt>
          <cx:pt idx="4481">0.90143600000000002</cx:pt>
          <cx:pt idx="4482">0.92933399999999999</cx:pt>
          <cx:pt idx="4483">0.63790999999999998</cx:pt>
          <cx:pt idx="4484">0.85757400000000006</cx:pt>
          <cx:pt idx="4485">0.93561000000000005</cx:pt>
          <cx:pt idx="4486">0.90151099999999995</cx:pt>
          <cx:pt idx="4487">0.90145699999999995</cx:pt>
          <cx:pt idx="4488">0.82969800000000005</cx:pt>
          <cx:pt idx="4489">0.88289399999999996</cx:pt>
          <cx:pt idx="4490">0.82968399999999998</cx:pt>
          <cx:pt idx="4491">0.83801100000000006</cx:pt>
          <cx:pt idx="4492">0.94718900000000006</cx:pt>
          <cx:pt idx="4493">0.93969000000000003</cx:pt>
          <cx:pt idx="4494">0.82969599999999999</cx:pt>
          <cx:pt idx="4495">0.722692</cx:pt>
          <cx:pt idx="4496">0.82969800000000005</cx:pt>
          <cx:pt idx="4497">0.82969899999999996</cx:pt>
          <cx:pt idx="4498">0.93558799999999998</cx:pt>
          <cx:pt idx="4499">0.89748399999999995</cx:pt>
          <cx:pt idx="4500">0.90151199999999998</cx:pt>
          <cx:pt idx="4501">0.90200499999999995</cx:pt>
          <cx:pt idx="4502">0.83801100000000006</cx:pt>
          <cx:pt idx="4503">0.88299700000000003</cx:pt>
          <cx:pt idx="4504">0.90145600000000004</cx:pt>
          <cx:pt idx="4505">0.93559300000000001</cx:pt>
          <cx:pt idx="4506">0.90146000000000004</cx:pt>
          <cx:pt idx="4507">0.90154999999999996</cx:pt>
          <cx:pt idx="4508">0.78538600000000003</cx:pt>
          <cx:pt idx="4509">0.84136900000000003</cx:pt>
          <cx:pt idx="4510">0.94701599999999997</cx:pt>
          <cx:pt idx="4511">0.92932199999999998</cx:pt>
          <cx:pt idx="4512">0.91900400000000004</cx:pt>
          <cx:pt idx="4513">0.93251499999999998</cx:pt>
          <cx:pt idx="4514">0.94059099999999995</cx:pt>
          <cx:pt idx="4515">0.93559400000000004</cx:pt>
          <cx:pt idx="4516">0.68361000000000005</cx:pt>
          <cx:pt idx="4517">0.83801400000000004</cx:pt>
          <cx:pt idx="4518">0.93559400000000004</cx:pt>
          <cx:pt idx="4519">0.843696</cx:pt>
          <cx:pt idx="4520">0.90143399999999996</cx:pt>
          <cx:pt idx="4521">0.93556899999999998</cx:pt>
          <cx:pt idx="4522">0.82969999999999999</cx:pt>
          <cx:pt idx="4523">0.90154999999999996</cx:pt>
          <cx:pt idx="4524">0.82979199999999997</cx:pt>
          <cx:pt idx="4525">0.84689499999999995</cx:pt>
          <cx:pt idx="4526">0.84134900000000001</cx:pt>
          <cx:pt idx="4527">0.62355000000000005</cx:pt>
          <cx:pt idx="4528">0.82969499999999996</cx:pt>
          <cx:pt idx="4529">0.83801199999999998</cx:pt>
          <cx:pt idx="4530">0.89748600000000001</cx:pt>
          <cx:pt idx="4531">0.82977199999999995</cx:pt>
          <cx:pt idx="4532">0.89748899999999998</cx:pt>
          <cx:pt idx="4533">0.829897</cx:pt>
          <cx:pt idx="4534">0.83801300000000001</cx:pt>
          <cx:pt idx="4535">0.89748300000000003</cx:pt>
          <cx:pt idx="4536">0.90145500000000001</cx:pt>
          <cx:pt idx="4537">0.82969800000000005</cx:pt>
          <cx:pt idx="4538">0.82969800000000005</cx:pt>
          <cx:pt idx="4539">0.92932800000000004</cx:pt>
          <cx:pt idx="4540">0.89748399999999995</cx:pt>
          <cx:pt idx="4541">0.82969599999999999</cx:pt>
          <cx:pt idx="4542">0.33313199999999998</cx:pt>
          <cx:pt idx="4543">0.84689499999999995</cx:pt>
          <cx:pt idx="4544">0.84137200000000001</cx:pt>
          <cx:pt idx="4545">0.90145600000000004</cx:pt>
          <cx:pt idx="4546">0.93561499999999997</cx:pt>
          <cx:pt idx="4547">0.935585</cx:pt>
          <cx:pt idx="4548">0.94708899999999996</cx:pt>
          <cx:pt idx="4549">0.83801199999999998</cx:pt>
          <cx:pt idx="4550">0.89748499999999998</cx:pt>
          <cx:pt idx="4551">0.82969800000000005</cx:pt>
          <cx:pt idx="4552">0.93252699999999999</cx:pt>
          <cx:pt idx="4553">0.90145399999999998</cx:pt>
          <cx:pt idx="4554">0.90145399999999998</cx:pt>
          <cx:pt idx="4555">0.93929600000000002</cx:pt>
          <cx:pt idx="4556">0.90145500000000001</cx:pt>
          <cx:pt idx="4557">0.93559000000000003</cx:pt>
          <cx:pt idx="4558">0.90145500000000001</cx:pt>
          <cx:pt idx="4559">0.90145500000000001</cx:pt>
          <cx:pt idx="4560">0.89748399999999995</cx:pt>
          <cx:pt idx="4561">0.90145500000000001</cx:pt>
          <cx:pt idx="4562">0.90145900000000001</cx:pt>
          <cx:pt idx="4563">0.90146199999999999</cx:pt>
          <cx:pt idx="4564">0.90145699999999995</cx:pt>
          <cx:pt idx="4565">0.90145699999999995</cx:pt>
          <cx:pt idx="4566">0.90145799999999998</cx:pt>
          <cx:pt idx="4567">0.90145300000000006</cx:pt>
          <cx:pt idx="4568">0.90146000000000004</cx:pt>
          <cx:pt idx="4569">0.90145699999999995</cx:pt>
          <cx:pt idx="4570">0.89748499999999998</cx:pt>
          <cx:pt idx="4571">0.82968900000000001</cx:pt>
          <cx:pt idx="4572">0.89748600000000001</cx:pt>
          <cx:pt idx="4573">0.85672300000000001</cx:pt>
          <cx:pt idx="4574">0.78019400000000005</cx:pt>
          <cx:pt idx="4575">0.82969599999999999</cx:pt>
          <cx:pt idx="4576">0.92931799999999998</cx:pt>
          <cx:pt idx="4577">0.93562400000000001</cx:pt>
          <cx:pt idx="4578">0.82977199999999995</cx:pt>
          <cx:pt idx="4579">0.38916499999999998</cx:pt>
          <cx:pt idx="4580">0.82977100000000004</cx:pt>
          <cx:pt idx="4581">0.90145500000000001</cx:pt>
          <cx:pt idx="4582">0.89748399999999995</cx:pt>
          <cx:pt idx="4583">0.90146099999999996</cx:pt>
          <cx:pt idx="4584">0.89748399999999995</cx:pt>
          <cx:pt idx="4585">0.66138600000000003</cx:pt>
          <cx:pt idx="4586">0.90145900000000001</cx:pt>
          <cx:pt idx="4587">0.90145600000000004</cx:pt>
          <cx:pt idx="4588">0.90145600000000004</cx:pt>
          <cx:pt idx="4589">0.93559700000000001</cx:pt>
          <cx:pt idx="4590">0.91900199999999999</cx:pt>
          <cx:pt idx="4591">0.93559899999999996</cx:pt>
          <cx:pt idx="4592">0.82969599999999999</cx:pt>
          <cx:pt idx="4593">0.90145500000000001</cx:pt>
          <cx:pt idx="4594">0.89569200000000004</cx:pt>
          <cx:pt idx="4595">0.90145500000000001</cx:pt>
          <cx:pt idx="4596">0.65446099999999996</cx:pt>
          <cx:pt idx="4597">0.90145399999999998</cx:pt>
          <cx:pt idx="4598">0.83801100000000006</cx:pt>
          <cx:pt idx="4599">0.85603699999999994</cx:pt>
          <cx:pt idx="4600">0.843692</cx:pt>
          <cx:pt idx="4601">0.75915900000000003</cx:pt>
          <cx:pt idx="4602">0.929315</cx:pt>
          <cx:pt idx="4603">0.89749000000000001</cx:pt>
          <cx:pt idx="4604">0.90146000000000004</cx:pt>
          <cx:pt idx="4605">0.89748600000000001</cx:pt>
          <cx:pt idx="4606">0.90147599999999994</cx:pt>
          <cx:pt idx="4607">0.90151300000000001</cx:pt>
          <cx:pt idx="4608">0.79777699999999996</cx:pt>
          <cx:pt idx="4609">0.90145500000000001</cx:pt>
          <cx:pt idx="4610">0.89748700000000003</cx:pt>
          <cx:pt idx="4611">0.93590399999999996</cx:pt>
          <cx:pt idx="4612">0.93556400000000006</cx:pt>
          <cx:pt idx="4613">0.84370400000000001</cx:pt>
          <cx:pt idx="4614">0.90145600000000004</cx:pt>
          <cx:pt idx="4615">0.85580199999999995</cx:pt>
          <cx:pt idx="4616">0.82969599999999999</cx:pt>
          <cx:pt idx="4617">0.90145600000000004</cx:pt>
          <cx:pt idx="4618">0.90145699999999995</cx:pt>
          <cx:pt idx="4619">0.90145500000000001</cx:pt>
          <cx:pt idx="4620">0.82975100000000002</cx:pt>
          <cx:pt idx="4621">0.83801300000000001</cx:pt>
          <cx:pt idx="4622">0.83801300000000001</cx:pt>
          <cx:pt idx="4623">0.90145300000000006</cx:pt>
          <cx:pt idx="4624">0.73463699999999998</cx:pt>
          <cx:pt idx="4625">0.93579199999999996</cx:pt>
          <cx:pt idx="4626">0.90143899999999999</cx:pt>
          <cx:pt idx="4627">0.90151300000000001</cx:pt>
          <cx:pt idx="4628">0.90145600000000004</cx:pt>
          <cx:pt idx="4629">0.89749100000000004</cx:pt>
          <cx:pt idx="4630">0.93560100000000002</cx:pt>
          <cx:pt idx="4631">0.82969999999999999</cx:pt>
          <cx:pt idx="4632">0.90145399999999998</cx:pt>
          <cx:pt idx="4633">0.90151199999999998</cx:pt>
          <cx:pt idx="4634">0.83801300000000001</cx:pt>
          <cx:pt idx="4635">0.84689499999999995</cx:pt>
          <cx:pt idx="4636">0.90145399999999998</cx:pt>
          <cx:pt idx="4637">0.82969599999999999</cx:pt>
          <cx:pt idx="4638">0.93251499999999998</cx:pt>
          <cx:pt idx="4639">0.82969800000000005</cx:pt>
          <cx:pt idx="4640">0.90155200000000002</cx:pt>
          <cx:pt idx="4641">0.65150299999999994</cx:pt>
          <cx:pt idx="4642">0.90137</cx:pt>
          <cx:pt idx="4643">0.79140600000000005</cx:pt>
          <cx:pt idx="4644">0.82969599999999999</cx:pt>
          <cx:pt idx="4645">0.82969599999999999</cx:pt>
          <cx:pt idx="4646">0.79089600000000004</cx:pt>
          <cx:pt idx="4647">0.82628999999999997</cx:pt>
          <cx:pt idx="4648">0.897482</cx:pt>
          <cx:pt idx="4649">0.93559400000000004</cx:pt>
          <cx:pt idx="4650">0.83801300000000001</cx:pt>
          <cx:pt idx="4651">0.90444999999999998</cx:pt>
          <cx:pt idx="4652">0.89748300000000003</cx:pt>
          <cx:pt idx="4653">0.82969800000000005</cx:pt>
          <cx:pt idx="4654">0.93568300000000004</cx:pt>
          <cx:pt idx="4655">0.93929200000000002</cx:pt>
          <cx:pt idx="4656">0.90145699999999995</cx:pt>
          <cx:pt idx="4657">0.90147299999999997</cx:pt>
          <cx:pt idx="4658">0.838009</cx:pt>
          <cx:pt idx="4659">0.89748700000000003</cx:pt>
          <cx:pt idx="4660">0.90145699999999995</cx:pt>
          <cx:pt idx="4661">0.89568400000000004</cx:pt>
          <cx:pt idx="4662">0.84209500000000004</cx:pt>
          <cx:pt idx="4663">0.82969499999999996</cx:pt>
          <cx:pt idx="4664">0.82969499999999996</cx:pt>
          <cx:pt idx="4665">0.84689400000000004</cx:pt>
          <cx:pt idx="4666">0.83801100000000006</cx:pt>
          <cx:pt idx="4667">0.82969499999999996</cx:pt>
          <cx:pt idx="4668">0.90143799999999996</cx:pt>
          <cx:pt idx="4669">0.85659399999999997</cx:pt>
          <cx:pt idx="4670">0.90146000000000004</cx:pt>
          <cx:pt idx="4671">0.90145900000000001</cx:pt>
          <cx:pt idx="4672">0.90147200000000005</cx:pt>
          <cx:pt idx="4673">0.34278299999999995</cx:pt>
          <cx:pt idx="4674">0.82969700000000002</cx:pt>
          <cx:pt idx="4675">0.83801400000000004</cx:pt>
          <cx:pt idx="4676">0.83801199999999998</cx:pt>
          <cx:pt idx="4677">0.83801199999999998</cx:pt>
          <cx:pt idx="4678">0.90145600000000004</cx:pt>
          <cx:pt idx="4679">0.90151400000000004</cx:pt>
          <cx:pt idx="4680">0.90155099999999999</cx:pt>
          <cx:pt idx="4681">0.93978200000000001</cx:pt>
          <cx:pt idx="4682">0.82969599999999999</cx:pt>
          <cx:pt idx="4683">0.90145799999999998</cx:pt>
          <cx:pt idx="4684">0.90151300000000001</cx:pt>
          <cx:pt idx="4685">0.90145399999999998</cx:pt>
          <cx:pt idx="4686">0.83801199999999998</cx:pt>
          <cx:pt idx="4687">0.82972999999999997</cx:pt>
          <cx:pt idx="4688">0.82969800000000005</cx:pt>
          <cx:pt idx="4689">0.82969599999999999</cx:pt>
          <cx:pt idx="4690">0.89748300000000003</cx:pt>
          <cx:pt idx="4691">0.82969700000000002</cx:pt>
          <cx:pt idx="4692">0.89748899999999998</cx:pt>
          <cx:pt idx="4693">0.90143300000000004</cx:pt>
          <cx:pt idx="4694">0.91900800000000005</cx:pt>
          <cx:pt idx="4695">0.91900300000000001</cx:pt>
          <cx:pt idx="4696">0.82969899999999996</cx:pt>
          <cx:pt idx="4697">0.83801700000000001</cx:pt>
          <cx:pt idx="4698">0.83801599999999998</cx:pt>
          <cx:pt idx="4699">0.90145399999999998</cx:pt>
          <cx:pt idx="4700">0.51815199999999995</cx:pt>
          <cx:pt idx="4701">0.83801300000000001</cx:pt>
          <cx:pt idx="4702">0.90151300000000001</cx:pt>
          <cx:pt idx="4703">0.94709100000000002</cx:pt>
          <cx:pt idx="4704">0.82969999999999999</cx:pt>
          <cx:pt idx="4705">0.73388300000000006</cx:pt>
          <cx:pt idx="4706">0.84216599999999997</cx:pt>
          <cx:pt idx="4707">0.93559999999999999</cx:pt>
          <cx:pt idx="4708">0.82800000000000007</cx:pt>
          <cx:pt idx="4709">0.82969999999999999</cx:pt>
          <cx:pt idx="4710">0.90145699999999995</cx:pt>
          <cx:pt idx="4711">0.84027399999999997</cx:pt>
          <cx:pt idx="4712">0.90147500000000003</cx:pt>
          <cx:pt idx="4713">0.90145399999999998</cx:pt>
          <cx:pt idx="4714">0.83801100000000006</cx:pt>
          <cx:pt idx="4715">0.84048999999999996</cx:pt>
          <cx:pt idx="4716">0.93930500000000006</cx:pt>
          <cx:pt idx="4717">0.93966000000000005</cx:pt>
          <cx:pt idx="4718">0.901474</cx:pt>
          <cx:pt idx="4719">0.90193400000000001</cx:pt>
          <cx:pt idx="4720">0.73480800000000002</cx:pt>
          <cx:pt idx="4721">0.90146199999999999</cx:pt>
          <cx:pt idx="4722">0.90162500000000001</cx:pt>
          <cx:pt idx="4723">0.89748700000000003</cx:pt>
          <cx:pt idx="4724">0.90146099999999996</cx:pt>
          <cx:pt idx="4725">0.84689999999999999</cx:pt>
          <cx:pt idx="4726">0.82968900000000001</cx:pt>
          <cx:pt idx="4727">0.94481000000000004</cx:pt>
          <cx:pt idx="4728">0.93553200000000003</cx:pt>
          <cx:pt idx="4729">0.82969999999999999</cx:pt>
          <cx:pt idx="4730">0.83000699999999994</cx:pt>
          <cx:pt idx="4731">0.83801400000000004</cx:pt>
          <cx:pt idx="4732">0.86066500000000001</cx:pt>
          <cx:pt idx="4733">0.83801300000000001</cx:pt>
          <cx:pt idx="4734">0.84047300000000003</cx:pt>
          <cx:pt idx="4735">0.90146099999999996</cx:pt>
          <cx:pt idx="4736">0.901474</cx:pt>
          <cx:pt idx="4737">0.93579400000000001</cx:pt>
          <cx:pt idx="4738">0.90151400000000004</cx:pt>
          <cx:pt idx="4739">0.90146000000000004</cx:pt>
          <cx:pt idx="4740">0.93559400000000004</cx:pt>
          <cx:pt idx="4741">0.90146099999999996</cx:pt>
          <cx:pt idx="4742">0.90146300000000001</cx:pt>
          <cx:pt idx="4743">0.93603999999999998</cx:pt>
          <cx:pt idx="4744">0.84689700000000001</cx:pt>
          <cx:pt idx="4745">0.82969899999999996</cx:pt>
          <cx:pt idx="4746">0.84216800000000003</cx:pt>
          <cx:pt idx="4747">0.90377700000000005</cx:pt>
          <cx:pt idx="4748">0.94711500000000004</cx:pt>
          <cx:pt idx="4749">0.93598700000000001</cx:pt>
          <cx:pt idx="4750">0.939774</cx:pt>
          <cx:pt idx="4751">0.90158499999999997</cx:pt>
          <cx:pt idx="4752">0.93561499999999997</cx:pt>
          <cx:pt idx="4753">0.939774</cx:pt>
          <cx:pt idx="4754">0.849275</cx:pt>
          <cx:pt idx="4755">0.90441499999999997</cx:pt>
          <cx:pt idx="4756">0.93968200000000002</cx:pt>
          <cx:pt idx="4757">0.91829000000000005</cx:pt>
          <cx:pt idx="4758">0.939774</cx:pt>
          <cx:pt idx="4759">0.89620900000000003</cx:pt>
          <cx:pt idx="4760">0.90993900000000005</cx:pt>
          <cx:pt idx="4761">0.90151199999999998</cx:pt>
          <cx:pt idx="4762">0.94052999999999998</cx:pt>
          <cx:pt idx="4763">0.93559800000000004</cx:pt>
          <cx:pt idx="4764">0.88292099999999996</cx:pt>
          <cx:pt idx="4765">0.93559899999999996</cx:pt>
          <cx:pt idx="4766">0.90962600000000005</cx:pt>
          <cx:pt idx="4767">0.93607899999999999</cx:pt>
          <cx:pt idx="4768">0.83703400000000006</cx:pt>
          <cx:pt idx="4769">0.89748399999999995</cx:pt>
          <cx:pt idx="4770">0.75085400000000002</cx:pt>
          <cx:pt idx="4771">0.90145500000000001</cx:pt>
          <cx:pt idx="4772">0.79777699999999996</cx:pt>
          <cx:pt idx="4773">0.90144000000000002</cx:pt>
          <cx:pt idx="4774">0.90175000000000005</cx:pt>
          <cx:pt idx="4775">0.90146199999999999</cx:pt>
          <cx:pt idx="4776">0.89522699999999999</cx:pt>
          <cx:pt idx="4777">0.891092</cx:pt>
          <cx:pt idx="4778">0.94709399999999999</cx:pt>
          <cx:pt idx="4779">0.93767999999999996</cx:pt>
          <cx:pt idx="4780">0.90145399999999998</cx:pt>
          <cx:pt idx="4781">0.89748399999999995</cx:pt>
          <cx:pt idx="4782">0.90162299999999995</cx:pt>
          <cx:pt idx="4783">0.92932700000000001</cx:pt>
          <cx:pt idx="4784">0.93900499999999998</cx:pt>
          <cx:pt idx="4785">0.83801400000000004</cx:pt>
          <cx:pt idx="4786">0.82968600000000003</cx:pt>
          <cx:pt idx="4787">0.86063899999999993</cx:pt>
          <cx:pt idx="4788">0.90146000000000004</cx:pt>
          <cx:pt idx="4789">0.90143600000000002</cx:pt>
          <cx:pt idx="4790">0.90145500000000001</cx:pt>
          <cx:pt idx="4791">0.89748499999999998</cx:pt>
          <cx:pt idx="4792">0.89747699999999997</cx:pt>
          <cx:pt idx="4793">0.65787200000000001</cx:pt>
          <cx:pt idx="4794">0.90145500000000001</cx:pt>
          <cx:pt idx="4795">0.90145900000000001</cx:pt>
          <cx:pt idx="4796">0.92931600000000003</cx:pt>
          <cx:pt idx="4797">0.94706500000000005</cx:pt>
          <cx:pt idx="4798">0.93558699999999995</cx:pt>
          <cx:pt idx="4799">0.93558699999999995</cx:pt>
          <cx:pt idx="4800">0.84688200000000002</cx:pt>
          <cx:pt idx="4801">0.84369399999999994</cx:pt>
          <cx:pt idx="4802">0.84136299999999997</cx:pt>
          <cx:pt idx="4803">0.867591</cx:pt>
          <cx:pt idx="4804">0.939299</cx:pt>
          <cx:pt idx="4805">0.90143399999999996</cx:pt>
          <cx:pt idx="4806">0.77087899999999998</cx:pt>
          <cx:pt idx="4807">0.90444100000000005</cx:pt>
          <cx:pt idx="4808">0.90146199999999999</cx:pt>
          <cx:pt idx="4809">0.79089900000000002</cx:pt>
          <cx:pt idx="4810">0.90145799999999998</cx:pt>
          <cx:pt idx="4811">0.83428900000000006</cx:pt>
          <cx:pt idx="4812">0.82969499999999996</cx:pt>
          <cx:pt idx="4813">0.93971099999999996</cx:pt>
          <cx:pt idx="4814">0.87145600000000001</cx:pt>
          <cx:pt idx="4815">0.82760199999999995</cx:pt>
          <cx:pt idx="4816">0.89748499999999998</cx:pt>
          <cx:pt idx="4817">0.93251899999999999</cx:pt>
          <cx:pt idx="4818">0.84690699999999997</cx:pt>
          <cx:pt idx="4819">0.90145799999999998</cx:pt>
          <cx:pt idx="4820">0.86065999999999998</cx:pt>
          <cx:pt idx="4821">0.79777999999999993</cx:pt>
          <cx:pt idx="4822">0.90159</cx:pt>
          <cx:pt idx="4823">0.891042</cx:pt>
          <cx:pt idx="4824">0.90147299999999997</cx:pt>
          <cx:pt idx="4825">0.91900400000000004</cx:pt>
          <cx:pt idx="4826">0.78129499999999996</cx:pt>
          <cx:pt idx="4827">0.86065999999999998</cx:pt>
          <cx:pt idx="4828">0.90145500000000001</cx:pt>
          <cx:pt idx="4829">0.90145399999999998</cx:pt>
          <cx:pt idx="4830">0.93556600000000001</cx:pt>
          <cx:pt idx="4831">0.89748300000000003</cx:pt>
          <cx:pt idx="4832">0.90954400000000002</cx:pt>
          <cx:pt idx="4833">0.90146099999999996</cx:pt>
          <cx:pt idx="4834">0.90145699999999995</cx:pt>
          <cx:pt idx="4835">0.83801599999999998</cx:pt>
          <cx:pt idx="4836">0.84369099999999997</cx:pt>
          <cx:pt idx="4837">0.92922099999999996</cx:pt>
          <cx:pt idx="4838">0.90147299999999997</cx:pt>
          <cx:pt idx="4839">0.90145900000000001</cx:pt>
          <cx:pt idx="4840">0.82969999999999999</cx:pt>
          <cx:pt idx="4841">0.84367999999999999</cx:pt>
          <cx:pt idx="4842">0.93930899999999995</cx:pt>
          <cx:pt idx="4843">0.41151899999999997</cx:pt>
          <cx:pt idx="4844">0.41432100000000005</cx:pt>
          <cx:pt idx="4845">0.94033199999999995</cx:pt>
          <cx:pt idx="4846">0.68169199999999996</cx:pt>
          <cx:pt idx="4847">0.90145699999999995</cx:pt>
          <cx:pt idx="4848">0.90444800000000003</cx:pt>
          <cx:pt idx="4849">0.90444900000000006</cx:pt>
          <cx:pt idx="4850">0.92932499999999996</cx:pt>
          <cx:pt idx="4851">0.89749000000000001</cx:pt>
          <cx:pt idx="4852">0.89748899999999998</cx:pt>
          <cx:pt idx="4853">0.93573499999999998</cx:pt>
          <cx:pt idx="4854">0.82969999999999999</cx:pt>
          <cx:pt idx="4855">0.94708099999999995</cx:pt>
          <cx:pt idx="4856">0.92932700000000001</cx:pt>
          <cx:pt idx="4857">0.94708099999999995</cx:pt>
          <cx:pt idx="4858">0.92927599999999999</cx:pt>
          <cx:pt idx="4859">0.90145600000000004</cx:pt>
          <cx:pt idx="4860">0.90145799999999998</cx:pt>
          <cx:pt idx="4861">0.35249399999999997</cx:pt>
          <cx:pt idx="4862">0.92930899999999994</cx:pt>
          <cx:pt idx="4863">0.93252100000000004</cx:pt>
          <cx:pt idx="4864">0.946079</cx:pt>
          <cx:pt idx="4865">0.72783799999999998</cx:pt>
          <cx:pt idx="4866">0.92931200000000003</cx:pt>
          <cx:pt idx="4867">0.90145900000000001</cx:pt>
          <cx:pt idx="4868">0.82969999999999999</cx:pt>
          <cx:pt idx="4869">0.90146099999999996</cx:pt>
          <cx:pt idx="4870">0.83801100000000006</cx:pt>
          <cx:pt idx="4871">0.65132999999999996</cx:pt>
          <cx:pt idx="4872">0.90145900000000001</cx:pt>
          <cx:pt idx="4873">0.93594100000000002</cx:pt>
          <cx:pt idx="4874">0.62484300000000004</cx:pt>
          <cx:pt idx="4875">0.62484300000000004</cx:pt>
          <cx:pt idx="4876">0.947079</cx:pt>
          <cx:pt idx="4877">0.89748499999999998</cx:pt>
          <cx:pt idx="4878">0.65787200000000001</cx:pt>
          <cx:pt idx="4879">0.65787200000000001</cx:pt>
          <cx:pt idx="4880">0.82376399999999994</cx:pt>
          <cx:pt idx="4881">0.90145500000000001</cx:pt>
          <cx:pt idx="4882">0.89748399999999995</cx:pt>
          <cx:pt idx="4883">0.93558600000000003</cx:pt>
          <cx:pt idx="4884">0.90174699999999997</cx:pt>
          <cx:pt idx="4885">0.93929300000000004</cx:pt>
          <cx:pt idx="4886">0.93556700000000004</cx:pt>
          <cx:pt idx="4887">0.93556799999999996</cx:pt>
          <cx:pt idx="4888">0.661385</cx:pt>
          <cx:pt idx="4889">0.84857700000000003</cx:pt>
          <cx:pt idx="4890">0.83801100000000006</cx:pt>
          <cx:pt idx="4891">0.83801199999999998</cx:pt>
          <cx:pt idx="4892">0.90154999999999996</cx:pt>
          <cx:pt idx="4893">0.90145799999999998</cx:pt>
          <cx:pt idx="4894">0.84369700000000003</cx:pt>
          <cx:pt idx="4895">0.93558699999999995</cx:pt>
          <cx:pt idx="4896">0.92929700000000004</cx:pt>
          <cx:pt idx="4897">0.74010200000000004</cx:pt>
          <cx:pt idx="4898">0.92931600000000003</cx:pt>
          <cx:pt idx="4899">0.90143300000000004</cx:pt>
          <cx:pt idx="4900">0.89748399999999995</cx:pt>
          <cx:pt idx="4901">0.82969599999999999</cx:pt>
          <cx:pt idx="4902">0.89748899999999998</cx:pt>
          <cx:pt idx="4903">0.90193000000000001</cx:pt>
          <cx:pt idx="4904">0.89749000000000001</cx:pt>
          <cx:pt idx="4905">0.93558699999999995</cx:pt>
          <cx:pt idx="4906">0.65787200000000001</cx:pt>
          <cx:pt idx="4907">0.89748600000000001</cx:pt>
          <cx:pt idx="4908">0.90145399999999998</cx:pt>
          <cx:pt idx="4909">0.90147299999999997</cx:pt>
          <cx:pt idx="4910">0.83801100000000006</cx:pt>
          <cx:pt idx="4911">0.90146000000000004</cx:pt>
          <cx:pt idx="4912">0.82968900000000001</cx:pt>
          <cx:pt idx="4913">0.89748399999999995</cx:pt>
          <cx:pt idx="4914">0.93559100000000006</cx:pt>
          <cx:pt idx="4915">0.90165499999999998</cx:pt>
          <cx:pt idx="4916">0.93923500000000004</cx:pt>
          <cx:pt idx="4917">0.90145900000000001</cx:pt>
          <cx:pt idx="4918">0.90162200000000003</cx:pt>
          <cx:pt idx="4919">0.90145399999999998</cx:pt>
          <cx:pt idx="4920">0.901474</cx:pt>
          <cx:pt idx="4921">0.93930099999999994</cx:pt>
          <cx:pt idx="4922">0.94733199999999995</cx:pt>
          <cx:pt idx="4923">0.68934000000000006</cx:pt>
          <cx:pt idx="4924">0.82969700000000002</cx:pt>
          <cx:pt idx="4925">0.84136999999999995</cx:pt>
          <cx:pt idx="4926">0.90155099999999999</cx:pt>
          <cx:pt idx="4927">0.897482</cx:pt>
          <cx:pt idx="4928">0.89748600000000001</cx:pt>
          <cx:pt idx="4929">0.93252500000000005</cx:pt>
          <cx:pt idx="4930">0.90151300000000001</cx:pt>
          <cx:pt idx="4931">0.82969599999999999</cx:pt>
          <cx:pt idx="4932">0.89748099999999997</cx:pt>
          <cx:pt idx="4933">0.90143899999999999</cx:pt>
          <cx:pt idx="4934">0.89748499999999998</cx:pt>
          <cx:pt idx="4935">0.90146000000000004</cx:pt>
          <cx:pt idx="4936">0.82969499999999996</cx:pt>
          <cx:pt idx="4937">0.89748399999999995</cx:pt>
          <cx:pt idx="4938">0.83801100000000006</cx:pt>
          <cx:pt idx="4939">0.82969599999999999</cx:pt>
          <cx:pt idx="4940">0.90151499999999996</cx:pt>
          <cx:pt idx="4941">0.90145799999999998</cx:pt>
          <cx:pt idx="4942">0.82968500000000001</cx:pt>
          <cx:pt idx="4943">0.93559899999999996</cx:pt>
          <cx:pt idx="4944">0.90147299999999997</cx:pt>
          <cx:pt idx="4945">0.93559599999999998</cx:pt>
          <cx:pt idx="4946">0.93559199999999998</cx:pt>
          <cx:pt idx="4947">0.89748499999999998</cx:pt>
          <cx:pt idx="4948">0.89748499999999998</cx:pt>
          <cx:pt idx="4949">0.851356</cx:pt>
          <cx:pt idx="4950">0.87146000000000001</cx:pt>
          <cx:pt idx="4951">0.84714100000000003</cx:pt>
          <cx:pt idx="4952">0.64961899999999995</cx:pt>
          <cx:pt idx="4953">0.90145300000000006</cx:pt>
          <cx:pt idx="4954">0.69995499999999999</cx:pt>
          <cx:pt idx="4955">0.90145500000000001</cx:pt>
          <cx:pt idx="4956">0.79424899999999998</cx:pt>
          <cx:pt idx="4957">0.90145600000000004</cx:pt>
          <cx:pt idx="4958">0.85048999999999997</cx:pt>
          <cx:pt idx="4959">0.86036699999999999</cx:pt>
          <cx:pt idx="4960">0.83801100000000006</cx:pt>
          <cx:pt idx="4961">0.83109299999999997</cx:pt>
          <cx:pt idx="4962">0.82969499999999996</cx:pt>
          <cx:pt idx="4963">0.85069499999999998</cx:pt>
          <cx:pt idx="4964">0.86057899999999998</cx:pt>
          <cx:pt idx="4965">0.82969700000000002</cx:pt>
          <cx:pt idx="4966">0.82969499999999996</cx:pt>
          <cx:pt idx="4967">0.84136999999999995</cx:pt>
          <cx:pt idx="4968">0.65132900000000005</cx:pt>
          <cx:pt idx="4969">0.92503000000000002</cx:pt>
          <cx:pt idx="4970">0.90146000000000004</cx:pt>
          <cx:pt idx="4971">0.90145799999999998</cx:pt>
          <cx:pt idx="4972">0.82968500000000001</cx:pt>
          <cx:pt idx="4973">0.89748499999999998</cx:pt>
          <cx:pt idx="4974">0.82969599999999999</cx:pt>
          <cx:pt idx="4975">0.89748499999999998</cx:pt>
          <cx:pt idx="4976">0.90146099999999996</cx:pt>
          <cx:pt idx="4977">0.90162299999999995</cx:pt>
          <cx:pt idx="4978">0.93989800000000001</cx:pt>
          <cx:pt idx="4979">0.94708400000000004</cx:pt>
          <cx:pt idx="4980">0.935585</cx:pt>
          <cx:pt idx="4981">0.90151199999999998</cx:pt>
          <cx:pt idx="4982">0.89748700000000003</cx:pt>
          <cx:pt idx="4983">0.90145600000000004</cx:pt>
          <cx:pt idx="4984">0.90145600000000004</cx:pt>
          <cx:pt idx="4985">0.94708599999999998</cx:pt>
          <cx:pt idx="4986">0.92932499999999996</cx:pt>
          <cx:pt idx="4987">0.93590099999999998</cx:pt>
          <cx:pt idx="4988">0.90959199999999996</cx:pt>
          <cx:pt idx="4989">0.65133099999999999</cx:pt>
          <cx:pt idx="4990">0.90143399999999996</cx:pt>
          <cx:pt idx="4991">0.84137300000000004</cx:pt>
          <cx:pt idx="4992">0.89748600000000001</cx:pt>
          <cx:pt idx="4993">0.89748600000000001</cx:pt>
          <cx:pt idx="4994">0.939299</cx:pt>
          <cx:pt idx="4995">0.85136600000000007</cx:pt>
          <cx:pt idx="4996">0.93559899999999996</cx:pt>
          <cx:pt idx="4997">0.94758699999999996</cx:pt>
          <cx:pt idx="4998">0.83801100000000006</cx:pt>
          <cx:pt idx="4999">0.90145699999999995</cx:pt>
          <cx:pt idx="5000">0.65354800000000002</cx:pt>
          <cx:pt idx="5001">0.93558200000000002</cx:pt>
          <cx:pt idx="5002">0.90143300000000004</cx:pt>
          <cx:pt idx="5003">0.93930599999999997</cx:pt>
          <cx:pt idx="5004">0.86065900000000006</cx:pt>
          <cx:pt idx="5005">0.65445900000000001</cx:pt>
          <cx:pt idx="5006">0.86065900000000006</cx:pt>
          <cx:pt idx="5007">0.85070000000000001</cx:pt>
          <cx:pt idx="5008">0.73459799999999997</cx:pt>
          <cx:pt idx="5009">0.65132999999999996</cx:pt>
          <cx:pt idx="5010">0.73463699999999998</cx:pt>
          <cx:pt idx="5011">0.89748499999999998</cx:pt>
          <cx:pt idx="5012">0.901586</cx:pt>
          <cx:pt idx="5013">0.90145600000000004</cx:pt>
          <cx:pt idx="5014">0.89748700000000003</cx:pt>
          <cx:pt idx="5015">0.90146300000000001</cx:pt>
          <cx:pt idx="5016">0.93929300000000004</cx:pt>
          <cx:pt idx="5017">0.85757799999999995</cx:pt>
          <cx:pt idx="5018">0.826291</cx:pt>
          <cx:pt idx="5019">0.85136500000000004</cx:pt>
          <cx:pt idx="5020">0.89748700000000003</cx:pt>
          <cx:pt idx="5021">0.6472</cx:pt>
          <cx:pt idx="5022">0.843696</cx:pt>
          <cx:pt idx="5023">0.89748399999999995</cx:pt>
          <cx:pt idx="5024">0.90146199999999999</cx:pt>
          <cx:pt idx="5025">0.901586</cx:pt>
          <cx:pt idx="5026">0.90145500000000001</cx:pt>
          <cx:pt idx="5027">0.90158800000000006</cx:pt>
          <cx:pt idx="5028">0.82977100000000004</cx:pt>
          <cx:pt idx="5029">0.82968500000000001</cx:pt>
          <cx:pt idx="5030">0.89748600000000001</cx:pt>
          <cx:pt idx="5031">0.89748600000000001</cx:pt>
          <cx:pt idx="5032">0.89748600000000001</cx:pt>
          <cx:pt idx="5033">0.89748600000000001</cx:pt>
          <cx:pt idx="5034">0.89748499999999998</cx:pt>
          <cx:pt idx="5035">0.82969999999999999</cx:pt>
          <cx:pt idx="5036">0.89748600000000001</cx:pt>
          <cx:pt idx="5037">0.83801199999999998</cx:pt>
          <cx:pt idx="5038">0.89748300000000003</cx:pt>
          <cx:pt idx="5039">0.94708000000000003</cx:pt>
          <cx:pt idx="5040">0.90146300000000001</cx:pt>
          <cx:pt idx="5041">0.65223100000000001</cx:pt>
          <cx:pt idx="5042">0.31520800000000004</cx:pt>
          <cx:pt idx="5043">0.82968600000000003</cx:pt>
          <cx:pt idx="5044">0.90155099999999999</cx:pt>
          <cx:pt idx="5045">0.82968399999999998</cx:pt>
          <cx:pt idx="5046">0.94711500000000004</cx:pt>
          <cx:pt idx="5047">0.87146199999999996</cx:pt>
          <cx:pt idx="5048">0.89749100000000004</cx:pt>
          <cx:pt idx="5049">0.90145799999999998</cx:pt>
          <cx:pt idx="5050">0.82969999999999999</cx:pt>
          <cx:pt idx="5051">0.90147299999999997</cx:pt>
          <cx:pt idx="5052">0.71648400000000001</cx:pt>
          <cx:pt idx="5053">0.90146000000000004</cx:pt>
          <cx:pt idx="5054">0.89747900000000003</cx:pt>
          <cx:pt idx="5055">0.92931699999999995</cx:pt>
          <cx:pt idx="5056">0.90145600000000004</cx:pt>
          <cx:pt idx="5057">0.90146099999999996</cx:pt>
          <cx:pt idx="5058">0.74640299999999993</cx:pt>
          <cx:pt idx="5059">0.82969599999999999</cx:pt>
          <cx:pt idx="5060">0.83801400000000004</cx:pt>
          <cx:pt idx="5061">0.93603899999999995</cx:pt>
          <cx:pt idx="5062">0.90158800000000006</cx:pt>
          <cx:pt idx="5063">0.92932099999999995</cx:pt>
          <cx:pt idx="5064">0.87868199999999996</cx:pt>
          <cx:pt idx="5065">0.82969599999999999</cx:pt>
          <cx:pt idx="5066">0.90154999999999996</cx:pt>
          <cx:pt idx="5067">0.84689599999999998</cx:pt>
          <cx:pt idx="5068">0.65132999999999996</cx:pt>
          <cx:pt idx="5069">0.89748300000000003</cx:pt>
          <cx:pt idx="5070">0.90155099999999999</cx:pt>
          <cx:pt idx="5071">0.90145500000000001</cx:pt>
          <cx:pt idx="5072">0.89748899999999998</cx:pt>
          <cx:pt idx="5073">0.90145399999999998</cx:pt>
          <cx:pt idx="5074">0.90145200000000003</cx:pt>
          <cx:pt idx="5075">0.94708700000000001</cx:pt>
          <cx:pt idx="5076">0.85033700000000001</cx:pt>
          <cx:pt idx="5077">0.84369099999999997</cx:pt>
          <cx:pt idx="5078">0.90145300000000006</cx:pt>
          <cx:pt idx="5079">0.93559899999999996</cx:pt>
          <cx:pt idx="5080">0.90145600000000004</cx:pt>
          <cx:pt idx="5081">0.90145900000000001</cx:pt>
          <cx:pt idx="5082">0.90143300000000004</cx:pt>
          <cx:pt idx="5083">0.90145799999999998</cx:pt>
          <cx:pt idx="5084">0.82969499999999996</cx:pt>
          <cx:pt idx="5085">0.89748600000000001</cx:pt>
          <cx:pt idx="5086">0.90147299999999997</cx:pt>
          <cx:pt idx="5087">0.939693</cx:pt>
          <cx:pt idx="5088">0.81761700000000004</cx:pt>
          <cx:pt idx="5089">0.78832499999999994</cx:pt>
          <cx:pt idx="5090">0.89748600000000001</cx:pt>
          <cx:pt idx="5091">0.90145799999999998</cx:pt>
          <cx:pt idx="5092">0.90145699999999995</cx:pt>
          <cx:pt idx="5093">0.90145500000000001</cx:pt>
          <cx:pt idx="5094">0.90146199999999999</cx:pt>
          <cx:pt idx="5095">0.90165499999999998</cx:pt>
          <cx:pt idx="5096">0.93556400000000006</cx:pt>
          <cx:pt idx="5097">0.93147899999999995</cx:pt>
          <cx:pt idx="5098">0.83801199999999998</cx:pt>
          <cx:pt idx="5099">0.89748300000000003</cx:pt>
          <cx:pt idx="5100">0.89748099999999997</cx:pt>
          <cx:pt idx="5101">0.65787299999999993</cx:pt>
          <cx:pt idx="5102">0.83801199999999998</cx:pt>
          <cx:pt idx="5103">0.904451</cx:pt>
          <cx:pt idx="5104">0.901451</cx:pt>
          <cx:pt idx="5105">0.83801199999999998</cx:pt>
          <cx:pt idx="5106">0.85136600000000007</cx:pt>
          <cx:pt idx="5107">0.82968600000000003</cx:pt>
          <cx:pt idx="5108">0.90146099999999996</cx:pt>
          <cx:pt idx="5109">0.77193599999999996</cx:pt>
          <cx:pt idx="5110">0.89743899999999999</cx:pt>
          <cx:pt idx="5111">0.93579199999999996</cx:pt>
          <cx:pt idx="5112">0.94811500000000004</cx:pt>
          <cx:pt idx="5113">0.93558799999999998</cx:pt>
          <cx:pt idx="5114">0.83801199999999998</cx:pt>
          <cx:pt idx="5115">0.83801400000000004</cx:pt>
          <cx:pt idx="5116">0.94708999999999999</cx:pt>
          <cx:pt idx="5117">0.84137099999999998</cx:pt>
          <cx:pt idx="5118">0.73671599999999993</cx:pt>
          <cx:pt idx="5119">0.89108699999999996</cx:pt>
          <cx:pt idx="5120">0.77698100000000003</cx:pt>
          <cx:pt idx="5121">0.93559000000000003</cx:pt>
          <cx:pt idx="5122">0.90159</cx:pt>
          <cx:pt idx="5123">0.92932300000000001</cx:pt>
          <cx:pt idx="5124">0.82968399999999998</cx:pt>
          <cx:pt idx="5125">0.90187499999999998</cx:pt>
          <cx:pt idx="5126">0.82969800000000005</cx:pt>
          <cx:pt idx="5127">0.80327899999999997</cx:pt>
          <cx:pt idx="5128">0.843696</cx:pt>
          <cx:pt idx="5129">0.89748899999999998</cx:pt>
          <cx:pt idx="5130">0.92932499999999996</cx:pt>
          <cx:pt idx="5131">0.78547500000000003</cx:pt>
          <cx:pt idx="5132">0.87145099999999998</cx:pt>
          <cx:pt idx="5133">0.88291200000000003</cx:pt>
          <cx:pt idx="5134">0.92931900000000001</cx:pt>
          <cx:pt idx="5135">0.89748300000000003</cx:pt>
          <cx:pt idx="5136">0.92932099999999995</cx:pt>
          <cx:pt idx="5137">0.93970200000000004</cx:pt>
          <cx:pt idx="5138">0.84030700000000003</cx:pt>
          <cx:pt idx="5139">0.939303</cx:pt>
          <cx:pt idx="5140">0.924624</cx:pt>
          <cx:pt idx="5141">0.73927500000000002</cx:pt>
          <cx:pt idx="5142">0.93246899999999999</cx:pt>
          <cx:pt idx="5143">0.89748700000000003</cx:pt>
          <cx:pt idx="5144">0.89748700000000003</cx:pt>
          <cx:pt idx="5145">0.89748600000000001</cx:pt>
          <cx:pt idx="5146">0.89749100000000004</cx:pt>
          <cx:pt idx="5147">0.83801300000000001</cx:pt>
          <cx:pt idx="5148">0.89749000000000001</cx:pt>
          <cx:pt idx="5149">0.92580499999999999</cx:pt>
          <cx:pt idx="5150">0.90159</cx:pt>
          <cx:pt idx="5151">0.94774599999999998</cx:pt>
          <cx:pt idx="5152">0.82969599999999999</cx:pt>
          <cx:pt idx="5153">0.90145399999999998</cx:pt>
          <cx:pt idx="5154">0.90145399999999998</cx:pt>
          <cx:pt idx="5155">0.90073999999999999</cx:pt>
          <cx:pt idx="5156">0.94709699999999997</cx:pt>
          <cx:pt idx="5157">0.842167</cx:pt>
          <cx:pt idx="5158">0.32427899999999998</cx:pt>
          <cx:pt idx="5159">0.92503199999999997</cx:pt>
          <cx:pt idx="5160">0.70019199999999993</cx:pt>
          <cx:pt idx="5161">0.94034099999999998</cx:pt>
          <cx:pt idx="5162">0.93929499999999999</cx:pt>
          <cx:pt idx="5163">0.90138399999999996</cx:pt>
          <cx:pt idx="5164">0.79114899999999999</cx:pt>
          <cx:pt idx="5165">0.93967999999999996</cx:pt>
          <cx:pt idx="5166">0.90132800000000002</cx:pt>
          <cx:pt idx="5167">0.90145399999999998</cx:pt>
          <cx:pt idx="5168">0.93251399999999995</cx:pt>
          <cx:pt idx="5169">0.84137099999999998</cx:pt>
          <cx:pt idx="5170">0.90145500000000001</cx:pt>
          <cx:pt idx="5171">0.84232399999999996</cx:pt>
          <cx:pt idx="5172">0.89749100000000004</cx:pt>
          <cx:pt idx="5173">0.901474</cx:pt>
          <cx:pt idx="5174">0.94709399999999999</cx:pt>
          <cx:pt idx="5175">0.92931799999999998</cx:pt>
          <cx:pt idx="5176">0.90145399999999998</cx:pt>
          <cx:pt idx="5177">0.90146000000000004</cx:pt>
          <cx:pt idx="5178">0.90145799999999998</cx:pt>
          <cx:pt idx="5179">0.90145399999999998</cx:pt>
          <cx:pt idx="5180">0.90145900000000001</cx:pt>
          <cx:pt idx="5181">0.82968500000000001</cx:pt>
          <cx:pt idx="5182">0.83801400000000004</cx:pt>
          <cx:pt idx="5183">0.90155200000000002</cx:pt>
          <cx:pt idx="5184">0.83801199999999998</cx:pt>
          <cx:pt idx="5185">0.93559599999999998</cx:pt>
          <cx:pt idx="5186">0.83801199999999998</cx:pt>
          <cx:pt idx="5187">0.93929799999999997</cx:pt>
          <cx:pt idx="5188">0.93929799999999997</cx:pt>
          <cx:pt idx="5189">0.935589</cx:pt>
          <cx:pt idx="5190">0.90146199999999999</cx:pt>
          <cx:pt idx="5191">0.65133099999999999</cx:pt>
          <cx:pt idx="5192">0.90145399999999998</cx:pt>
          <cx:pt idx="5193">0.83801100000000006</cx:pt>
          <cx:pt idx="5194">0.82989800000000002</cx:pt>
          <cx:pt idx="5195">0.93969400000000003</cx:pt>
          <cx:pt idx="5196">0.84689900000000007</cx:pt>
          <cx:pt idx="5197">0.73765799999999992</cx:pt>
          <cx:pt idx="5198">0.809581</cx:pt>
          <cx:pt idx="5199">0.83801300000000001</cx:pt>
          <cx:pt idx="5200">0.82970699999999997</cx:pt>
          <cx:pt idx="5201">0.90145500000000001</cx:pt>
          <cx:pt idx="5202">0.86031800000000003</cx:pt>
          <cx:pt idx="5203">0.93929300000000004</cx:pt>
          <cx:pt idx="5204">0.90151199999999998</cx:pt>
          <cx:pt idx="5205">0.82969599999999999</cx:pt>
          <cx:pt idx="5206">0.85603699999999994</cx:pt>
          <cx:pt idx="5207">0.83801300000000001</cx:pt>
          <cx:pt idx="5208">0.771536</cx:pt>
          <cx:pt idx="5209">0.78854000000000002</cx:pt>
          <cx:pt idx="5210">0.92475300000000005</cx:pt>
          <cx:pt idx="5211">0.89567200000000002</cx:pt>
          <cx:pt idx="5212">0.93559700000000001</cx:pt>
          <cx:pt idx="5213">0.93559000000000003</cx:pt>
          <cx:pt idx="5214">0.935589</cx:pt>
          <cx:pt idx="5215">0.93567900000000004</cx:pt>
          <cx:pt idx="5216">0.826233</cx:pt>
          <cx:pt idx="5217">0.89499799999999996</cx:pt>
          <cx:pt idx="5218">0.90960299999999994</cx:pt>
          <cx:pt idx="5219">0.93584800000000001</cx:pt>
          <cx:pt idx="5220">0.89748499999999998</cx:pt>
          <cx:pt idx="5221">0.85603200000000002</cx:pt>
          <cx:pt idx="5222">0.85757400000000006</cx:pt>
          <cx:pt idx="5223">0.90151499999999996</cx:pt>
          <cx:pt idx="5224">0.39041800000000004</cx:pt>
          <cx:pt idx="5225">0.90145500000000001</cx:pt>
          <cx:pt idx="5226">0.89748399999999995</cx:pt>
          <cx:pt idx="5227">0.947102</cx:pt>
          <cx:pt idx="5228">0.90143600000000002</cx:pt>
          <cx:pt idx="5229">0.90145500000000001</cx:pt>
          <cx:pt idx="5230">0.90146099999999996</cx:pt>
          <cx:pt idx="5231">0.901474</cx:pt>
          <cx:pt idx="5232">0.92932999999999999</cx:pt>
          <cx:pt idx="5233">0.73464099999999999</cx:pt>
          <cx:pt idx="5234">0.90145799999999998</cx:pt>
          <cx:pt idx="5235">0.82970699999999997</cx:pt>
          <cx:pt idx="5236">0.90145799999999998</cx:pt>
          <cx:pt idx="5237">0.83801400000000004</cx:pt>
          <cx:pt idx="5238">0.89748399999999995</cx:pt>
          <cx:pt idx="5239">0.90165700000000004</cx:pt>
          <cx:pt idx="5240">0.90145300000000006</cx:pt>
          <cx:pt idx="5241">0.93969499999999995</cx:pt>
          <cx:pt idx="5242">0.83801199999999998</cx:pt>
          <cx:pt idx="5243">0.85603499999999999</cx:pt>
          <cx:pt idx="5244">0.90145799999999998</cx:pt>
          <cx:pt idx="5245">0.94820099999999996</cx:pt>
          <cx:pt idx="5246">0.90147299999999997</cx:pt>
          <cx:pt idx="5247">0.90143899999999999</cx:pt>
          <cx:pt idx="5248">0.83801199999999998</cx:pt>
          <cx:pt idx="5249">0.92932400000000004</cx:pt>
          <cx:pt idx="5250">0.89748600000000001</cx:pt>
          <cx:pt idx="5251">0.93929799999999997</cx:pt>
          <cx:pt idx="5252">0.92504699999999995</cx:pt>
          <cx:pt idx="5253">0.93559599999999998</cx:pt>
          <cx:pt idx="5254">0.89575800000000005</cx:pt>
          <cx:pt idx="5255">0.90146300000000001</cx:pt>
          <cx:pt idx="5256">0.89748499999999998</cx:pt>
          <cx:pt idx="5257">0.90145699999999995</cx:pt>
          <cx:pt idx="5258">0.84136999999999995</cx:pt>
          <cx:pt idx="5259">0.734823</cx:pt>
          <cx:pt idx="5260">0.90143300000000004</cx:pt>
          <cx:pt idx="5261">0.90177799999999997</cx:pt>
          <cx:pt idx="5262">0.92897799999999997</cx:pt>
          <cx:pt idx="5263">0.93930199999999997</cx:pt>
          <cx:pt idx="5264">0.901474</cx:pt>
          <cx:pt idx="5265">0.93603899999999995</cx:pt>
          <cx:pt idx="5266">0.89748700000000003</cx:pt>
          <cx:pt idx="5267">0.65787299999999993</cx:pt>
          <cx:pt idx="5268">0.89748799999999995</cx:pt>
          <cx:pt idx="5269">0.84369300000000003</cx:pt>
          <cx:pt idx="5270">0.83801199999999998</cx:pt>
          <cx:pt idx="5271">0.92290300000000003</cx:pt>
          <cx:pt idx="5272">0.90145300000000006</cx:pt>
          <cx:pt idx="5273">0.65724800000000005</cx:pt>
          <cx:pt idx="5274">0.93559400000000004</cx:pt>
          <cx:pt idx="5275">0.93567800000000001</cx:pt>
          <cx:pt idx="5276">0.90145500000000001</cx:pt>
          <cx:pt idx="5277">0.68360399999999999</cx:pt>
          <cx:pt idx="5278">0.89748499999999998</cx:pt>
          <cx:pt idx="5279">0.83801199999999998</cx:pt>
          <cx:pt idx="5280">0.90147200000000005</cx:pt>
          <cx:pt idx="5281">0.85603399999999996</cx:pt>
          <cx:pt idx="5282">0.93559000000000003</cx:pt>
          <cx:pt idx="5283">0.83801400000000004</cx:pt>
          <cx:pt idx="5284">0.94039600000000001</cx:pt>
          <cx:pt idx="5285">0.93971199999999999</cx:pt>
          <cx:pt idx="5286">0.90155300000000005</cx:pt>
          <cx:pt idx="5287">0.90145399999999998</cx:pt>
          <cx:pt idx="5288">0.93252299999999999</cx:pt>
          <cx:pt idx="5289">0.90158700000000003</cx:pt>
          <cx:pt idx="5290">0.90145900000000001</cx:pt>
          <cx:pt idx="5291">0.82969800000000005</cx:pt>
          <cx:pt idx="5292">0.87877300000000003</cx:pt>
          <cx:pt idx="5293">0.90895599999999999</cx:pt>
          <cx:pt idx="5294">0.84232200000000002</cx:pt>
          <cx:pt idx="5295">0.90158800000000006</cx:pt>
          <cx:pt idx="5296">0.901474</cx:pt>
          <cx:pt idx="5297">0.901474</cx:pt>
          <cx:pt idx="5298">0.93561499999999997</cx:pt>
          <cx:pt idx="5299">0.82969599999999999</cx:pt>
          <cx:pt idx="5300">0.90145600000000004</cx:pt>
          <cx:pt idx="5301">0.947106</cx:pt>
          <cx:pt idx="5302">0.93971199999999999</cx:pt>
          <cx:pt idx="5303">0.61209400000000003</cx:pt>
          <cx:pt idx="5304">0.76611799999999997</cx:pt>
          <cx:pt idx="5305">0.91898199999999997</cx:pt>
          <cx:pt idx="5306">0.78284299999999996</cx:pt>
          <cx:pt idx="5307">0.78284200000000004</cx:pt>
          <cx:pt idx="5308">0.78284100000000001</cx:pt>
          <cx:pt idx="5309">0.92932099999999995</cx:pt>
          <cx:pt idx="5310">0.78284299999999996</cx:pt>
          <cx:pt idx="5311">0.78284299999999996</cx:pt>
          <cx:pt idx="5312">0.78284599999999993</cx:pt>
          <cx:pt idx="5313">0.78284299999999996</cx:pt>
          <cx:pt idx="5314">0.78284299999999996</cx:pt>
          <cx:pt idx="5315">0.78284100000000001</cx:pt>
          <cx:pt idx="5316">0.78284500000000001</cx:pt>
          <cx:pt idx="5317">0.78284500000000001</cx:pt>
          <cx:pt idx="5318">0.90154900000000004</cx:pt>
          <cx:pt idx="5319">0.78284200000000004</cx:pt>
          <cx:pt idx="5320">0.93929499999999999</cx:pt>
          <cx:pt idx="5321">0.78284500000000001</cx:pt>
          <cx:pt idx="5322">0.78284500000000001</cx:pt>
          <cx:pt idx="5323">0.78284500000000001</cx:pt>
          <cx:pt idx="5324">0.78284500000000001</cx:pt>
          <cx:pt idx="5325">0.78284399999999998</cx:pt>
          <cx:pt idx="5326">0.78284599999999993</cx:pt>
          <cx:pt idx="5327">0.78284299999999996</cx:pt>
          <cx:pt idx="5328">0.78284200000000004</cx:pt>
          <cx:pt idx="5329">0.90145699999999995</cx:pt>
          <cx:pt idx="5330">0.78284299999999996</cx:pt>
          <cx:pt idx="5331">0.78284299999999996</cx:pt>
          <cx:pt idx="5332">0.78284399999999998</cx:pt>
          <cx:pt idx="5333">0.78284500000000001</cx:pt>
          <cx:pt idx="5334">0.94709399999999999</cx:pt>
          <cx:pt idx="5335">0.77193500000000004</cx:pt>
          <cx:pt idx="5336">0.82969700000000002</cx:pt>
          <cx:pt idx="5337">0.90142199999999995</cx:pt>
          <cx:pt idx="5338">0.90171500000000004</cx:pt>
          <cx:pt idx="5339">0.85069700000000004</cx:pt>
          <cx:pt idx="5340">0.90151499999999996</cx:pt>
          <cx:pt idx="5341">0.90881100000000004</cx:pt>
          <cx:pt idx="5342">0.82969499999999996</cx:pt>
          <cx:pt idx="5343">0.82969499999999996</cx:pt>
          <cx:pt idx="5344">0.82969499999999996</cx:pt>
          <cx:pt idx="5345">0.90151300000000001</cx:pt>
          <cx:pt idx="5346">0.90151300000000001</cx:pt>
          <cx:pt idx="5347">0.84689800000000004</cx:pt>
          <cx:pt idx="5348">0.93589800000000001</cx:pt>
          <cx:pt idx="5349">0.85603399999999996</cx:pt>
          <cx:pt idx="5350">0.82969499999999996</cx:pt>
          <cx:pt idx="5351">0.83801599999999998</cx:pt>
          <cx:pt idx="5352">0.90145699999999995</cx:pt>
          <cx:pt idx="5353">0.83801499999999995</cx:pt>
          <cx:pt idx="5354">0.90145300000000006</cx:pt>
          <cx:pt idx="5355">0.85758000000000001</cx:pt>
          <cx:pt idx="5356">0.48205500000000001</cx:pt>
          <cx:pt idx="5357">0.83801400000000004</cx:pt>
          <cx:pt idx="5358">0.84689999999999999</cx:pt>
          <cx:pt idx="5359">0.84857399999999994</cx:pt>
          <cx:pt idx="5360">0.90151099999999995</cx:pt>
          <cx:pt idx="5361">0.90147299999999997</cx:pt>
          <cx:pt idx="5362">0.82969599999999999</cx:pt>
          <cx:pt idx="5363">0.83801100000000006</cx:pt>
          <cx:pt idx="5364">0.82969599999999999</cx:pt>
          <cx:pt idx="5365">0.82969599999999999</cx:pt>
          <cx:pt idx="5366">0.83801199999999998</cx:pt>
          <cx:pt idx="5367">0.82969700000000002</cx:pt>
          <cx:pt idx="5368">0.82969499999999996</cx:pt>
          <cx:pt idx="5369">0.90145600000000004</cx:pt>
          <cx:pt idx="5370">0.85603399999999996</cx:pt>
          <cx:pt idx="5371">0.90154900000000004</cx:pt>
          <cx:pt idx="5372">0.82969499999999996</cx:pt>
          <cx:pt idx="5373">0.85070000000000001</cx:pt>
          <cx:pt idx="5374">0.74000200000000005</cx:pt>
          <cx:pt idx="5375">0.83801100000000006</cx:pt>
          <cx:pt idx="5376">0.90145399999999998</cx:pt>
          <cx:pt idx="5377">0.90145399999999998</cx:pt>
          <cx:pt idx="5378">0.93559000000000003</cx:pt>
          <cx:pt idx="5379">0.92931799999999998</cx:pt>
          <cx:pt idx="5380">0.83801300000000001</cx:pt>
          <cx:pt idx="5381">0.82977199999999995</cx:pt>
          <cx:pt idx="5382">0.82969499999999996</cx:pt>
          <cx:pt idx="5383">0.65115600000000007</cx:pt>
          <cx:pt idx="5384">0.76602000000000003</cx:pt>
          <cx:pt idx="5385">0.766185</cx:pt>
          <cx:pt idx="5386">0.85135399999999994</cx:pt>
          <cx:pt idx="5387">0.817658</cx:pt>
          <cx:pt idx="5388">0.60054600000000002</cx:pt>
          <cx:pt idx="5389">0.52234000000000003</cx:pt>
          <cx:pt idx="5390">0.66432999999999998</cx:pt>
          <cx:pt idx="5391">0.58895199999999992</cx:pt>
          <cx:pt idx="5392">0.5171</cx:pt>
          <cx:pt idx="5393">0.76550699999999994</cx:pt>
          <cx:pt idx="5394">0.89748300000000003</cx:pt>
          <cx:pt idx="5395">0.83801499999999995</cx:pt>
          <cx:pt idx="5396">0.84137099999999998</cx:pt>
          <cx:pt idx="5397">0.90145500000000001</cx:pt>
          <cx:pt idx="5398">0.90145799999999998</cx:pt>
          <cx:pt idx="5399">0.93603899999999995</cx:pt>
          <cx:pt idx="5400">0.90185300000000002</cx:pt>
          <cx:pt idx="5401">0.93559599999999998</cx:pt>
          <cx:pt idx="5402">0.843696</cx:pt>
          <cx:pt idx="5403">0.90145600000000004</cx:pt>
          <cx:pt idx="5404">0.89567600000000003</cx:pt>
          <cx:pt idx="5405">0.93556400000000006</cx:pt>
          <cx:pt idx="5406">0.90145500000000001</cx:pt>
          <cx:pt idx="5407">0.93969400000000003</cx:pt>
          <cx:pt idx="5408">0.86066200000000004</cx:pt>
          <cx:pt idx="5409">0.882965</cx:pt>
          <cx:pt idx="5410">0.94709100000000002</cx:pt>
          <cx:pt idx="5411">0.90962799999999999</cx:pt>
          <cx:pt idx="5412">0.78712700000000002</cx:pt>
          <cx:pt idx="5413">0.93567800000000001</cx:pt>
          <cx:pt idx="5414">0.82969599999999999</cx:pt>
          <cx:pt idx="5415">0.83801700000000001</cx:pt>
          <cx:pt idx="5416">0.93567800000000001</cx:pt>
          <cx:pt idx="5417">0.89748399999999995</cx:pt>
          <cx:pt idx="5418">0.93567400000000001</cx:pt>
          <cx:pt idx="5419">0.90145399999999998</cx:pt>
          <cx:pt idx="5420">0.82954899999999998</cx:pt>
          <cx:pt idx="5421">0.90983999999999998</cx:pt>
          <cx:pt idx="5422">0.90155300000000005</cx:pt>
          <cx:pt idx="5423">0.85069700000000004</cx:pt>
          <cx:pt idx="5424">0.86066399999999998</cx:pt>
          <cx:pt idx="5425">0.90182899999999999</cx:pt>
          <cx:pt idx="5426">0.82969599999999999</cx:pt>
          <cx:pt idx="5427">0.84690599999999994</cx:pt>
          <cx:pt idx="5428">0.88295800000000002</cx:pt>
          <cx:pt idx="5429">0.867591</cx:pt>
          <cx:pt idx="5430">0.94710099999999997</cx:pt>
          <cx:pt idx="5431">0.60814400000000002</cx:pt>
          <cx:pt idx="5432">0.63216899999999998</cx:pt>
          <cx:pt idx="5433">0.62468199999999996</cx:pt>
          <cx:pt idx="5434">0.337893</cx:pt>
          <cx:pt idx="5435">0.90145399999999998</cx:pt>
          <cx:pt idx="5436">0.65787200000000001</cx:pt>
          <cx:pt idx="5437">0.94704999999999995</cx:pt>
          <cx:pt idx="5438">0.93559000000000003</cx:pt>
          <cx:pt idx="5439">0.90145799999999998</cx:pt>
          <cx:pt idx="5440">0.90145500000000001</cx:pt>
          <cx:pt idx="5441">0.93559700000000001</cx:pt>
          <cx:pt idx="5442">0.93252100000000004</cx:pt>
          <cx:pt idx="5443">0.92501800000000001</cx:pt>
          <cx:pt idx="5444">0.90145399999999998</cx:pt>
          <cx:pt idx="5445">0.82800200000000002</cx:pt>
          <cx:pt idx="5446">0.82969599999999999</cx:pt>
          <cx:pt idx="5447">0.89747699999999997</cx:pt>
          <cx:pt idx="5448">0.93870299999999995</cx:pt>
          <cx:pt idx="5449">0.75939899999999994</cx:pt>
          <cx:pt idx="5450">0.83801199999999998</cx:pt>
          <cx:pt idx="5451">0.939253</cx:pt>
          <cx:pt idx="5452">0.93962500000000004</cx:pt>
          <cx:pt idx="5453">0.93626699999999996</cx:pt>
          <cx:pt idx="5454">0.89096299999999995</cx:pt>
          <cx:pt idx="5455">0.87700900000000004</cx:pt>
          <cx:pt idx="5456">0.78028600000000004</cx:pt>
          <cx:pt idx="5457">0.84137300000000004</cx:pt>
          <cx:pt idx="5458">0.78002099999999996</cx:pt>
          <cx:pt idx="5459">0.94701800000000003</cx:pt>
          <cx:pt idx="5460">0.93930599999999997</cx:pt>
          <cx:pt idx="5461">0.92927099999999996</cx:pt>
          <cx:pt idx="5462">0.90417199999999998</cx:pt>
          <cx:pt idx="5463">0.93181599999999998</cx:pt>
          <cx:pt idx="5464">0.79439599999999999</cx:pt>
          <cx:pt idx="5465">0.89743700000000004</cx:pt>
          <cx:pt idx="5466">0.93901599999999996</cx:pt>
          <cx:pt idx="5467">0.92503299999999999</cx:pt>
          <cx:pt idx="5468">0.92932000000000003</cx:pt>
          <cx:pt idx="5469">0.89748399999999995</cx:pt>
          <cx:pt idx="5470">0.93252500000000005</cx:pt>
          <cx:pt idx="5471">0.89744999999999997</cx:pt>
          <cx:pt idx="5472">0.93906400000000001</cx:pt>
          <cx:pt idx="5473">0.93894199999999994</cx:pt>
          <cx:pt idx="5474">0.93925100000000006</cx:pt>
          <cx:pt idx="5475">0.93926600000000005</cx:pt>
          <cx:pt idx="5476">0.90383400000000003</cx:pt>
          <cx:pt idx="5477">0.91856899999999997</cx:pt>
          <cx:pt idx="5478">0.93745100000000003</cx:pt>
          <cx:pt idx="5479">0.93919399999999997</cx:pt>
          <cx:pt idx="5480">0.93152299999999999</cx:pt>
          <cx:pt idx="5481">0.93241700000000005</cx:pt>
          <cx:pt idx="5482">0.89746800000000004</cx:pt>
          <cx:pt idx="5483">0.89741899999999997</cx:pt>
          <cx:pt idx="5484">0.93825700000000001</cx:pt>
          <cx:pt idx="5485">0.91900300000000001</cx:pt>
          <cx:pt idx="5486">0.62362000000000006</cx:pt>
          <cx:pt idx="5487">0.92932499999999996</cx:pt>
          <cx:pt idx="5488">0.901474</cx:pt>
          <cx:pt idx="5489">0.82970699999999997</cx:pt>
          <cx:pt idx="5490">0.901474</cx:pt>
          <cx:pt idx="5491">0.90145399999999998</cx:pt>
          <cx:pt idx="5492">0.89748300000000003</cx:pt>
          <cx:pt idx="5493">0.82969499999999996</cx:pt>
          <cx:pt idx="5494">0.83801100000000006</cx:pt>
          <cx:pt idx="5495">0.90154999999999996</cx:pt>
          <cx:pt idx="5496">0.89748399999999995</cx:pt>
          <cx:pt idx="5497">0.93251399999999995</cx:pt>
          <cx:pt idx="5498">0.94746399999999997</cx:pt>
          <cx:pt idx="5499">0.84370299999999998</cx:pt>
          <cx:pt idx="5500">0.90147299999999997</cx:pt>
          <cx:pt idx="5501">0.92911600000000005</cx:pt>
          <cx:pt idx="5502">0.89748899999999998</cx:pt>
          <cx:pt idx="5503">0.93246200000000001</cx:pt>
          <cx:pt idx="5504">0.91841600000000001</cx:pt>
          <cx:pt idx="5505">0.90429199999999998</cx:pt>
          <cx:pt idx="5506">0.91373899999999997</cx:pt>
          <cx:pt idx="5507">0.82969999999999999</cx:pt>
          <cx:pt idx="5508">0.93723299999999998</cx:pt>
          <cx:pt idx="5509">0.93921600000000005</cx:pt>
          <cx:pt idx="5510">0.89519499999999996</cx:pt>
          <cx:pt idx="5511">0.93499399999999999</cx:pt>
          <cx:pt idx="5512">0.90420699999999998</cx:pt>
          <cx:pt idx="5513">0.89743700000000004</cx:pt>
          <cx:pt idx="5514">0.87785000000000002</cx:pt>
          <cx:pt idx="5515">0.89748000000000006</cx:pt>
          <cx:pt idx="5516">0.89746300000000001</cx:pt>
          <cx:pt idx="5517">0.93873099999999998</cx:pt>
          <cx:pt idx="5518">0.84137200000000001</cx:pt>
          <cx:pt idx="5519">0.91847000000000001</cx:pt>
          <cx:pt idx="5520">0.93198899999999996</cx:pt>
          <cx:pt idx="5521">0.93911199999999995</cx:pt>
          <cx:pt idx="5522">0.93928900000000004</cx:pt>
          <cx:pt idx="5523">0.897451</cx:pt>
          <cx:pt idx="5524">0.92929300000000004</cx:pt>
          <cx:pt idx="5525">0.93918599999999997</cx:pt>
          <cx:pt idx="5526">0.85192200000000007</cx:pt>
          <cx:pt idx="5527">0.90438700000000005</cx:pt>
          <cx:pt idx="5528">0.93240699999999999</cx:pt>
          <cx:pt idx="5529">0.93886899999999995</cx:pt>
          <cx:pt idx="5530">0.92916100000000001</cx:pt>
          <cx:pt idx="5531">0.63041100000000005</cx:pt>
          <cx:pt idx="5532">0.55388300000000001</cx:pt>
          <cx:pt idx="5533">0.91894399999999998</cx:pt>
          <cx:pt idx="5534">0.92930400000000002</cx:pt>
          <cx:pt idx="5535">0.92919099999999999</cx:pt>
          <cx:pt idx="5536">0.93915400000000004</cx:pt>
          <cx:pt idx="5537">0.89742900000000003</cx:pt>
          <cx:pt idx="5538">0.93224700000000005</cx:pt>
          <cx:pt idx="5539">0.94709699999999997</cx:pt>
          <cx:pt idx="5540">0.83801300000000001</cx:pt>
          <cx:pt idx="5541">0.90146199999999999</cx:pt>
          <cx:pt idx="5542">0.82969800000000005</cx:pt>
          <cx:pt idx="5543">0.82969700000000002</cx:pt>
          <cx:pt idx="5544">0.68352400000000002</cx:pt>
          <cx:pt idx="5545">0.89748899999999998</cx:pt>
          <cx:pt idx="5546">0.90145799999999998</cx:pt>
          <cx:pt idx="5547">0.81911200000000006</cx:pt>
          <cx:pt idx="5548">0.90145500000000001</cx:pt>
          <cx:pt idx="5549">0.83457700000000001</cx:pt>
          <cx:pt idx="5550">0.90145900000000001</cx:pt>
          <cx:pt idx="5551">0.90146000000000004</cx:pt>
          <cx:pt idx="5552">0.93968600000000002</cx:pt>
          <cx:pt idx="5553">0.64522800000000002</cx:pt>
          <cx:pt idx="5554">0.89748399999999995</cx:pt>
          <cx:pt idx="5555">0.93968399999999996</cx:pt>
          <cx:pt idx="5556">0.92931699999999995</cx:pt>
          <cx:pt idx="5557">0.89748399999999995</cx:pt>
          <cx:pt idx="5558">0.93560100000000002</cx:pt>
          <cx:pt idx="5559">0.83801499999999995</cx:pt>
          <cx:pt idx="5560">0.93966499999999997</cx:pt>
          <cx:pt idx="5561">0.84136500000000003</cx:pt>
          <cx:pt idx="5562">0.552373</cx:pt>
          <cx:pt idx="5563">0.56854700000000002</cx:pt>
          <cx:pt idx="5564">0.90145699999999995</cx:pt>
          <cx:pt idx="5565">0.82968399999999998</cx:pt>
          <cx:pt idx="5566">0.69687199999999994</cx:pt>
          <cx:pt idx="5567">0.84136999999999995</cx:pt>
          <cx:pt idx="5568">0.93559199999999998</cx:pt>
          <cx:pt idx="5569">0.82969899999999996</cx:pt>
          <cx:pt idx="5570">0.79089600000000004</cx:pt>
          <cx:pt idx="5571">0.89749000000000001</cx:pt>
          <cx:pt idx="5572">0.89703500000000003</cx:pt>
          <cx:pt idx="5573">0.84137200000000001</cx:pt>
          <cx:pt idx="5574">0.82775299999999996</cx:pt>
          <cx:pt idx="5575">0.74099500000000007</cx:pt>
          <cx:pt idx="5576">0.82969700000000002</cx:pt>
          <cx:pt idx="5577">0.93969400000000003</cx:pt>
          <cx:pt idx="5578">0.82969499999999996</cx:pt>
          <cx:pt idx="5579">0.89748799999999995</cx:pt>
          <cx:pt idx="5580">0.90154999999999996</cx:pt>
          <cx:pt idx="5581">0.92504600000000003</cx:pt>
          <cx:pt idx="5582">0.90158700000000003</cx:pt>
          <cx:pt idx="5583">0.93632400000000005</cx:pt>
          <cx:pt idx="5584">0.82972999999999997</cx:pt>
          <cx:pt idx="5585">0.90146300000000001</cx:pt>
          <cx:pt idx="5586">0.83796099999999996</cx:pt>
          <cx:pt idx="5587">0.90145500000000001</cx:pt>
          <cx:pt idx="5588">0.90145500000000001</cx:pt>
          <cx:pt idx="5589">0.90155099999999999</cx:pt>
          <cx:pt idx="5590">0.84367999999999999</cx:pt>
          <cx:pt idx="5591">0.90155099999999999</cx:pt>
          <cx:pt idx="5592">0.82969599999999999</cx:pt>
          <cx:pt idx="5593">0.90444800000000003</cx:pt>
          <cx:pt idx="5594">0.83389000000000002</cx:pt>
          <cx:pt idx="5595">0.90151499999999996</cx:pt>
          <cx:pt idx="5596">0.72567099999999995</cx:pt>
          <cx:pt idx="5597">0.89568599999999998</cx:pt>
          <cx:pt idx="5598">0.90146099999999996</cx:pt>
          <cx:pt idx="5599">0.90151099999999995</cx:pt>
          <cx:pt idx="5600">0.73463600000000007</cx:pt>
          <cx:pt idx="5601">0.90143600000000002</cx:pt>
          <cx:pt idx="5602">0.92931799999999998</cx:pt>
          <cx:pt idx="5603">0.83801300000000001</cx:pt>
          <cx:pt idx="5604">0.90145399999999998</cx:pt>
          <cx:pt idx="5605">0.90145300000000006</cx:pt>
          <cx:pt idx="5606">0.90145799999999998</cx:pt>
          <cx:pt idx="5607">0.90145699999999995</cx:pt>
          <cx:pt idx="5608">0.90145300000000006</cx:pt>
          <cx:pt idx="5609">0.89748700000000003</cx:pt>
          <cx:pt idx="5610">0.82969800000000005</cx:pt>
          <cx:pt idx="5611">0.82969700000000002</cx:pt>
          <cx:pt idx="5612">0.90145399999999998</cx:pt>
          <cx:pt idx="5613">0.90146199999999999</cx:pt>
          <cx:pt idx="5614">0.90146199999999999</cx:pt>
          <cx:pt idx="5615">0.82969700000000002</cx:pt>
          <cx:pt idx="5616">0.88050300000000004</cx:pt>
          <cx:pt idx="5617">0.82969499999999996</cx:pt>
          <cx:pt idx="5618">0.89748499999999998</cx:pt>
          <cx:pt idx="5619">0.89749100000000004</cx:pt>
          <cx:pt idx="5620">0.89748399999999995</cx:pt>
          <cx:pt idx="5621">0.65150299999999994</cx:pt>
          <cx:pt idx="5622">0.91891500000000004</cx:pt>
          <cx:pt idx="5623">0.72654299999999994</cx:pt>
          <cx:pt idx="5624">0.92932800000000004</cx:pt>
          <cx:pt idx="5625">0.90145399999999998</cx:pt>
          <cx:pt idx="5626">0.85593200000000003</cx:pt>
          <cx:pt idx="5627">0.93559700000000001</cx:pt>
          <cx:pt idx="5628">0.848576</cx:pt>
          <cx:pt idx="5629">0.84216899999999995</cx:pt>
          <cx:pt idx="5630">0.40733699999999995</cx:pt>
          <cx:pt idx="5631">0.89738799999999996</cx:pt>
          <cx:pt idx="5632">0.90151099999999995</cx:pt>
          <cx:pt idx="5633">0.82969800000000005</cx:pt>
          <cx:pt idx="5634">0.90151199999999998</cx:pt>
          <cx:pt idx="5635">0.90144000000000002</cx:pt>
          <cx:pt idx="5636">0.85603399999999996</cx:pt>
          <cx:pt idx="5637">0.85136600000000007</cx:pt>
          <cx:pt idx="5638">0.90145699999999995</cx:pt>
          <cx:pt idx="5639">0.84690699999999997</cx:pt>
          <cx:pt idx="5640">0.657864</cx:pt>
          <cx:pt idx="5641">0.947079</cx:pt>
          <cx:pt idx="5642">0.94709600000000005</cx:pt>
          <cx:pt idx="5643">0.84369099999999997</cx:pt>
          <cx:pt idx="5644">0.90145699999999995</cx:pt>
          <cx:pt idx="5645">0.74646999999999997</cx:pt>
          <cx:pt idx="5646">0.90437999999999996</cx:pt>
          <cx:pt idx="5647">0.92983099999999996</cx:pt>
          <cx:pt idx="5648">0.91899900000000001</cx:pt>
          <cx:pt idx="5649">0.89978199999999997</cx:pt>
          <cx:pt idx="5650">0.89748499999999998</cx:pt>
          <cx:pt idx="5651">0.84689499999999995</cx:pt>
          <cx:pt idx="5652">0.48700399999999999</cx:pt>
          <cx:pt idx="5653">0.48700399999999999</cx:pt>
          <cx:pt idx="5654">0.83801499999999995</cx:pt>
          <cx:pt idx="5655">0.83801300000000001</cx:pt>
          <cx:pt idx="5656">0.79089600000000004</cx:pt>
          <cx:pt idx="5657">0.90151400000000004</cx:pt>
          <cx:pt idx="5658">0.94708899999999996</cx:pt>
          <cx:pt idx="5659">0.82969999999999999</cx:pt>
          <cx:pt idx="5660">0.90146000000000004</cx:pt>
          <cx:pt idx="5661">0.90158899999999997</cx:pt>
          <cx:pt idx="5662">0.91900400000000004</cx:pt>
          <cx:pt idx="5663">0.82984999999999998</cx:pt>
          <cx:pt idx="5664">0.94732899999999998</cx:pt>
          <cx:pt idx="5665">0.89748399999999995</cx:pt>
          <cx:pt idx="5666">0.90145399999999998</cx:pt>
          <cx:pt idx="5667">0.83801700000000001</cx:pt>
          <cx:pt idx="5668">0.90191699999999997</cx:pt>
          <cx:pt idx="5669">0.81701699999999999</cx:pt>
          <cx:pt idx="5670">0.84215499999999999</cx:pt>
          <cx:pt idx="5671">0.83801499999999995</cx:pt>
          <cx:pt idx="5672">0.90962399999999999</cx:pt>
          <cx:pt idx="5673">0.31147800000000003</cx:pt>
          <cx:pt idx="5674">0.89748300000000003</cx:pt>
          <cx:pt idx="5675">0.82969899999999996</cx:pt>
          <cx:pt idx="5676">0.65253099999999997</cx:pt>
          <cx:pt idx="5677">0.89749000000000001</cx:pt>
          <cx:pt idx="5678">0.65132499999999993</cx:pt>
          <cx:pt idx="5679">0.94711800000000002</cx:pt>
          <cx:pt idx="5680">0.89748499999999998</cx:pt>
          <cx:pt idx="5681">0.82969700000000002</cx:pt>
          <cx:pt idx="5682">0.82968399999999998</cx:pt>
          <cx:pt idx="5683">0.83801499999999995</cx:pt>
          <cx:pt idx="5684">0.93925599999999998</cx:pt>
          <cx:pt idx="5685">0.89748300000000003</cx:pt>
          <cx:pt idx="5686">0.93559199999999998</cx:pt>
          <cx:pt idx="5687">0.90143799999999996</cx:pt>
          <cx:pt idx="5688">0.84721099999999994</cx:pt>
          <cx:pt idx="5689">0.90145799999999998</cx:pt>
          <cx:pt idx="5690">0.90155399999999997</cx:pt>
          <cx:pt idx="5691">0.90145500000000001</cx:pt>
          <cx:pt idx="5692">0.83388799999999996</cx:pt>
          <cx:pt idx="5693">0.84379700000000002</cx:pt>
          <cx:pt idx="5694">0.31797299999999995</cx:pt>
          <cx:pt idx="5695">0.93969499999999995</cx:pt>
          <cx:pt idx="5696">0.847136</cx:pt>
          <cx:pt idx="5697">0.82975200000000005</cx:pt>
          <cx:pt idx="5698">0.93559800000000004</cx:pt>
          <cx:pt idx="5699">0.62936499999999995</cx:pt>
          <cx:pt idx="5700">0.89748799999999995</cx:pt>
          <cx:pt idx="5701">0.90962699999999996</cx:pt>
          <cx:pt idx="5702">0.84689800000000004</cx:pt>
          <cx:pt idx="5703">0.89748799999999995</cx:pt>
          <cx:pt idx="5704">0.94678700000000005</cx:pt>
          <cx:pt idx="5705">0.93612300000000004</cx:pt>
          <cx:pt idx="5706">0.81618400000000002</cx:pt>
          <cx:pt idx="5707">0.90158399999999994</cx:pt>
          <cx:pt idx="5708">0.90155200000000002</cx:pt>
          <cx:pt idx="5709">0.82970699999999997</cx:pt>
          <cx:pt idx="5710">0.90145600000000004</cx:pt>
          <cx:pt idx="5711">0.93250100000000002</cx:pt>
          <cx:pt idx="5712">0.90165899999999999</cx:pt>
          <cx:pt idx="5713">0.89748499999999998</cx:pt>
          <cx:pt idx="5714">0.89748499999999998</cx:pt>
          <cx:pt idx="5715">0.93930199999999997</cx:pt>
          <cx:pt idx="5716">0.93561700000000003</cx:pt>
          <cx:pt idx="5717">0.89732100000000004</cx:pt>
          <cx:pt idx="5718">0.82969599999999999</cx:pt>
          <cx:pt idx="5719">0.837036</cx:pt>
          <cx:pt idx="5720">0.92932099999999995</cx:pt>
          <cx:pt idx="5721">0.93557699999999999</cx:pt>
          <cx:pt idx="5722">0.84136999999999995</cx:pt>
          <cx:pt idx="5723">0.79777799999999999</cx:pt>
          <cx:pt idx="5724">0.93555600000000005</cx:pt>
          <cx:pt idx="5725">0.90158499999999997</cx:pt>
          <cx:pt idx="5726">0.83801300000000001</cx:pt>
          <cx:pt idx="5727">0.85603200000000002</cx:pt>
          <cx:pt idx="5728">0.90145699999999995</cx:pt>
          <cx:pt idx="5729">0.90146099999999996</cx:pt>
          <cx:pt idx="5730">0.84689900000000007</cx:pt>
          <cx:pt idx="5731">0.92504300000000006</cx:pt>
          <cx:pt idx="5732">0.90146099999999996</cx:pt>
          <cx:pt idx="5733">0.90145900000000001</cx:pt>
          <cx:pt idx="5734">0.93558699999999995</cx:pt>
          <cx:pt idx="5735">0.90154900000000004</cx:pt>
          <cx:pt idx="5736">0.82970699999999997</cx:pt>
          <cx:pt idx="5737">0.901474</cx:pt>
          <cx:pt idx="5738">0.90143799999999996</cx:pt>
          <cx:pt idx="5739">0.90146099999999996</cx:pt>
          <cx:pt idx="5740">0.90984100000000001</cx:pt>
          <cx:pt idx="5741">0.89748799999999995</cx:pt>
          <cx:pt idx="5742">0.84370299999999998</cx:pt>
          <cx:pt idx="5743">0.89748399999999995</cx:pt>
          <cx:pt idx="5744">0.90145500000000001</cx:pt>
          <cx:pt idx="5745">0.90147200000000005</cx:pt>
          <cx:pt idx="5746">0.65445900000000001</cx:pt>
          <cx:pt idx="5747">0.77155399999999996</cx:pt>
          <cx:pt idx="5748">0.91893500000000006</cx:pt>
          <cx:pt idx="5749">0.94703300000000001</cx:pt>
          <cx:pt idx="5750">0.84381899999999999</cx:pt>
          <cx:pt idx="5751">0.92931799999999998</cx:pt>
          <cx:pt idx="5752">0.90145500000000001</cx:pt>
          <cx:pt idx="5753">0.82970699999999997</cx:pt>
          <cx:pt idx="5754">0.89748600000000001</cx:pt>
          <cx:pt idx="5755">0.82969599999999999</cx:pt>
          <cx:pt idx="5756">0.90147200000000005</cx:pt>
          <cx:pt idx="5757">0.94733500000000004</cx:pt>
          <cx:pt idx="5758">0.89748499999999998</cx:pt>
          <cx:pt idx="5759">0.846889</cx:pt>
          <cx:pt idx="5760">0.85603600000000002</cx:pt>
          <cx:pt idx="5761">0.83801199999999998</cx:pt>
          <cx:pt idx="5762">0.85603699999999994</cx:pt>
          <cx:pt idx="5763">0.77959999999999996</cx:pt>
          <cx:pt idx="5764">0.82969599999999999</cx:pt>
          <cx:pt idx="5765">0.90146199999999999</cx:pt>
          <cx:pt idx="5766">0.82970600000000005</cx:pt>
          <cx:pt idx="5767">0.90144100000000005</cx:pt>
          <cx:pt idx="5768">0.94709500000000002</cx:pt>
          <cx:pt idx="5769">0.93555500000000003</cx:pt>
          <cx:pt idx="5770">0.92932400000000004</cx:pt>
          <cx:pt idx="5771">0.90155099999999999</cx:pt>
          <cx:pt idx="5772">0.93556400000000006</cx:pt>
          <cx:pt idx="5773">0.82969599999999999</cx:pt>
          <cx:pt idx="5774">0.79706199999999994</cx:pt>
          <cx:pt idx="5775">0.89748300000000003</cx:pt>
          <cx:pt idx="5776">0.86066500000000001</cx:pt>
          <cx:pt idx="5777">0.84857300000000002</cx:pt>
          <cx:pt idx="5778">0.90145300000000006</cx:pt>
          <cx:pt idx="5779">0.89748399999999995</cx:pt>
          <cx:pt idx="5780">0.82969700000000002</cx:pt>
          <cx:pt idx="5781">0.93559999999999999</cx:pt>
          <cx:pt idx="5782">0.90155300000000005</cx:pt>
          <cx:pt idx="5783">0.82969599999999999</cx:pt>
          <cx:pt idx="5784">0.89569699999999997</cx:pt>
          <cx:pt idx="5785">0.89109300000000002</cx:pt>
          <cx:pt idx="5786">0.89748399999999995</cx:pt>
          <cx:pt idx="5787">0.947268</cx:pt>
          <cx:pt idx="5788">0.89749000000000001</cx:pt>
          <cx:pt idx="5789">0.857576</cx:pt>
          <cx:pt idx="5790">0.857576</cx:pt>
          <cx:pt idx="5791">0.79089799999999999</cx:pt>
          <cx:pt idx="5792">0.89748499999999998</cx:pt>
          <cx:pt idx="5793">0.759162</cx:pt>
          <cx:pt idx="5794">0.93558600000000003</cx:pt>
          <cx:pt idx="5795">0.90145300000000006</cx:pt>
          <cx:pt idx="5796">0.82969599999999999</cx:pt>
          <cx:pt idx="5797">0.84689599999999998</cx:pt>
          <cx:pt idx="5798">0.90145399999999998</cx:pt>
          <cx:pt idx="5799">0.90145600000000004</cx:pt>
          <cx:pt idx="5800">0.90151300000000001</cx:pt>
          <cx:pt idx="5801">0.82971200000000001</cx:pt>
          <cx:pt idx="5802">0.92931799999999998</cx:pt>
          <cx:pt idx="5803">0.92932300000000001</cx:pt>
          <cx:pt idx="5804">0.90145600000000004</cx:pt>
          <cx:pt idx="5805">0.83800699999999995</cx:pt>
          <cx:pt idx="5806">0.93567400000000001</cx:pt>
          <cx:pt idx="5807">0.827843</cx:pt>
          <cx:pt idx="5808">0.89738799999999996</cx:pt>
          <cx:pt idx="5809">0.89748399999999995</cx:pt>
          <cx:pt idx="5810">0.83801599999999998</cx:pt>
          <cx:pt idx="5811">0.93561800000000006</cx:pt>
          <cx:pt idx="5812">0.93251099999999998</cx:pt>
          <cx:pt idx="5813">0.65132900000000005</cx:pt>
          <cx:pt idx="5814">0.834283</cx:pt>
          <cx:pt idx="5815">0.901474</cx:pt>
          <cx:pt idx="5816">0.87130700000000005</cx:pt>
          <cx:pt idx="5817">0.791516</cx:pt>
          <cx:pt idx="5818">0.850526</cx:pt>
          <cx:pt idx="5819">0.87144500000000003</cx:pt>
          <cx:pt idx="5820">0.90147299999999997</cx:pt>
          <cx:pt idx="5821">0.85033500000000006</cx:pt>
          <cx:pt idx="5822">0.90147299999999997</cx:pt>
          <cx:pt idx="5823">0.65236399999999994</cx:pt>
          <cx:pt idx="5824">0.94763399999999998</cx:pt>
          <cx:pt idx="5825">0.83801100000000006</cx:pt>
          <cx:pt idx="5826">0.83801700000000001</cx:pt>
          <cx:pt idx="5827">0.87877300000000003</cx:pt>
          <cx:pt idx="5828">0.93559000000000003</cx:pt>
          <cx:pt idx="5829">0.65133099999999999</cx:pt>
          <cx:pt idx="5830">0.93559499999999995</cx:pt>
          <cx:pt idx="5831">0.89109300000000002</cx:pt>
          <cx:pt idx="5832">0.89748399999999995</cx:pt>
          <cx:pt idx="5833">0.89748499999999998</cx:pt>
          <cx:pt idx="5834">0.80957699999999999</cx:pt>
          <cx:pt idx="5835">0.791578</cx:pt>
          <cx:pt idx="5836">0.92932199999999998</cx:pt>
          <cx:pt idx="5837">0.65445900000000001</cx:pt>
          <cx:pt idx="5838">0.89749199999999996</cx:pt>
          <cx:pt idx="5839">0.89748399999999995</cx:pt>
          <cx:pt idx="5840">0.90146400000000004</cx:pt>
          <cx:pt idx="5841">0.84689400000000004</cx:pt>
          <cx:pt idx="5842">0.89747500000000002</cx:pt>
          <cx:pt idx="5843">0.93932099999999996</cx:pt>
          <cx:pt idx="5844">0.89748700000000003</cx:pt>
          <cx:pt idx="5845">0.83801499999999995</cx:pt>
          <cx:pt idx="5846">0.92917700000000003</cx:pt>
          <cx:pt idx="5847">0.93969199999999997</cx:pt>
          <cx:pt idx="5848">0.939303</cx:pt>
          <cx:pt idx="5849">0.90443099999999998</cx:pt>
          <cx:pt idx="5850">0.89748300000000003</cx:pt>
          <cx:pt idx="5851">0.80825000000000002</cx:pt>
          <cx:pt idx="5852">0.88336199999999998</cx:pt>
          <cx:pt idx="5853">0.92756899999999998</cx:pt>
          <cx:pt idx="5854">0.83801300000000001</cx:pt>
          <cx:pt idx="5855">0.90145500000000001</cx:pt>
          <cx:pt idx="5856">0.65787299999999993</cx:pt>
          <cx:pt idx="5857">0.842167</cx:pt>
          <cx:pt idx="5858">0.92932400000000004</cx:pt>
          <cx:pt idx="5859">0.871452</cx:pt>
          <cx:pt idx="5860">0.90155099999999999</cx:pt>
          <cx:pt idx="5861">0.85603600000000002</cx:pt>
          <cx:pt idx="5862">0.86066500000000001</cx:pt>
          <cx:pt idx="5863">0.84369099999999997</cx:pt>
          <cx:pt idx="5864">0.91017599999999999</cx:pt>
          <cx:pt idx="5865">0.90143399999999996</cx:pt>
          <cx:pt idx="5866">0.90158899999999997</cx:pt>
          <cx:pt idx="5867">0.90155200000000002</cx:pt>
          <cx:pt idx="5868">0.84689700000000001</cx:pt>
          <cx:pt idx="5869">0.92932199999999998</cx:pt>
          <cx:pt idx="5870">0.82969499999999996</cx:pt>
          <cx:pt idx="5871">0.89745399999999997</cx:pt>
          <cx:pt idx="5872">0.90145699999999995</cx:pt>
          <cx:pt idx="5873">0.90146300000000001</cx:pt>
          <cx:pt idx="5874">0.84221499999999994</cx:pt>
          <cx:pt idx="5875">0.82969999999999999</cx:pt>
          <cx:pt idx="5876">0.89748300000000003</cx:pt>
          <cx:pt idx="5877">0.93555900000000003</cx:pt>
          <cx:pt idx="5878">0.65132900000000005</cx:pt>
          <cx:pt idx="5879">0.82969599999999999</cx:pt>
          <cx:pt idx="5880">0.90145699999999995</cx:pt>
          <cx:pt idx="5881">0.89748799999999995</cx:pt>
          <cx:pt idx="5882">0.90154999999999996</cx:pt>
          <cx:pt idx="5883">0.83801199999999998</cx:pt>
          <cx:pt idx="5884">0.83801199999999998</cx:pt>
          <cx:pt idx="5885">0.82969499999999996</cx:pt>
          <cx:pt idx="5886">0.65787400000000007</cx:pt>
          <cx:pt idx="5887">0.92932999999999999</cx:pt>
          <cx:pt idx="5888">0.89748600000000001</cx:pt>
          <cx:pt idx="5889">0.901362</cx:pt>
          <cx:pt idx="5890">0.90145300000000006</cx:pt>
          <cx:pt idx="5891">0.90145500000000001</cx:pt>
          <cx:pt idx="5892">0.89748499999999998</cx:pt>
          <cx:pt idx="5893">0.89748399999999995</cx:pt>
          <cx:pt idx="5894">0.90146300000000001</cx:pt>
          <cx:pt idx="5895">0.90147299999999997</cx:pt>
          <cx:pt idx="5896">0.90145799999999998</cx:pt>
          <cx:pt idx="5897">0.90146099999999996</cx:pt>
          <cx:pt idx="5898">0.82969599999999999</cx:pt>
          <cx:pt idx="5899">0.73482099999999995</cx:pt>
          <cx:pt idx="5900">0.93560900000000002</cx:pt>
          <cx:pt idx="5901">0.89748499999999998</cx:pt>
          <cx:pt idx="5902">0.93557100000000004</cx:pt>
          <cx:pt idx="5903">0.90154900000000004</cx:pt>
          <cx:pt idx="5904">0.89748300000000003</cx:pt>
          <cx:pt idx="5905">0.89748300000000003</cx:pt>
          <cx:pt idx="5906">0.82969599999999999</cx:pt>
          <cx:pt idx="5907">0.90143399999999996</cx:pt>
          <cx:pt idx="5908">0.82969599999999999</cx:pt>
          <cx:pt idx="5909">0.90151199999999998</cx:pt>
          <cx:pt idx="5910">0.94708700000000001</cx:pt>
          <cx:pt idx="5911">0.84137200000000001</cx:pt>
          <cx:pt idx="5912">0.83796099999999996</cx:pt>
          <cx:pt idx="5913">0.92930699999999999</cx:pt>
          <cx:pt idx="5914">0.75918399999999997</cx:pt>
          <cx:pt idx="5915">0.85671900000000001</cx:pt>
          <cx:pt idx="5916">0.74955100000000008</cx:pt>
          <cx:pt idx="5917">0.935589</cx:pt>
          <cx:pt idx="5918">0.93558699999999995</cx:pt>
          <cx:pt idx="5919">0.65355200000000002</cx:pt>
          <cx:pt idx="5920">0.89748399999999995</cx:pt>
          <cx:pt idx="5921">0.93964599999999998</cx:pt>
          <cx:pt idx="5922">0.90154900000000004</cx:pt>
          <cx:pt idx="5923">0.90145500000000001</cx:pt>
          <cx:pt idx="5924">0.93251600000000001</cx:pt>
          <cx:pt idx="5925">0.84026899999999993</cx:pt>
          <cx:pt idx="5926">0.90145399999999998</cx:pt>
          <cx:pt idx="5927">0.90145399999999998</cx:pt>
          <cx:pt idx="5928">0.93967999999999996</cx:pt>
          <cx:pt idx="5929">0.90147299999999997</cx:pt>
          <cx:pt idx="5930">0.84689499999999995</cx:pt>
          <cx:pt idx="5931">0.90143799999999996</cx:pt>
          <cx:pt idx="5932">0.90145399999999998</cx:pt>
          <cx:pt idx="5933">0.90427800000000003</cx:pt>
          <cx:pt idx="5934">0.84688200000000002</cx:pt>
          <cx:pt idx="5935">0.90177799999999997</cx:pt>
          <cx:pt idx="5936">0.82968399999999998</cx:pt>
          <cx:pt idx="5937">0.92504300000000006</cx:pt>
          <cx:pt idx="5938">0.33092299999999997</cx:pt>
          <cx:pt idx="5939">0.93968499999999999</cx:pt>
          <cx:pt idx="5940">0.90145900000000001</cx:pt>
          <cx:pt idx="5941">0.82969899999999996</cx:pt>
          <cx:pt idx="5942">0.90145300000000006</cx:pt>
          <cx:pt idx="5943">0.90154999999999996</cx:pt>
          <cx:pt idx="5944">0.90145300000000006</cx:pt>
          <cx:pt idx="5945">0.82977199999999995</cx:pt>
          <cx:pt idx="5946">0.90145500000000001</cx:pt>
          <cx:pt idx="5947">0.84137200000000001</cx:pt>
          <cx:pt idx="5948">0.90143499999999999</cx:pt>
          <cx:pt idx="5949">0.89748399999999995</cx:pt>
          <cx:pt idx="5950">0.90145300000000006</cx:pt>
          <cx:pt idx="5951">0.72907300000000008</cx:pt>
          <cx:pt idx="5952">0.83801400000000004</cx:pt>
          <cx:pt idx="5953">0.90151499999999996</cx:pt>
          <cx:pt idx="5954">0.93567999999999996</cx:pt>
          <cx:pt idx="5955">0.77114199999999999</cx:pt>
          <cx:pt idx="5956">0.71170299999999997</cx:pt>
          <cx:pt idx="5957">0.94708400000000004</cx:pt>
          <cx:pt idx="5958">0.67814700000000006</cx:pt>
          <cx:pt idx="5959">0.67625599999999997</cx:pt>
          <cx:pt idx="5960">0.93555900000000003</cx:pt>
          <cx:pt idx="5961">0.67814799999999997</cx:pt>
          <cx:pt idx="5962">0.68360599999999994</cx:pt>
          <cx:pt idx="5963">0.68361000000000005</cx:pt>
          <cx:pt idx="5964">0.68360399999999999</cx:pt>
          <cx:pt idx="5965">0.68360399999999999</cx:pt>
          <cx:pt idx="5966">0.85136500000000004</cx:pt>
          <cx:pt idx="5967">0.75693900000000003</cx:pt>
          <cx:pt idx="5968">0.68359700000000001</cx:pt>
          <cx:pt idx="5969">0.93243100000000001</cx:pt>
          <cx:pt idx="5970">0.90165899999999999</cx:pt>
          <cx:pt idx="5971">0.92932000000000003</cx:pt>
          <cx:pt idx="5972">0.56330999999999998</cx:pt>
          <cx:pt idx="5973">0.68360399999999999</cx:pt>
          <cx:pt idx="5974">0.68360399999999999</cx:pt>
          <cx:pt idx="5975">0.68360399999999999</cx:pt>
          <cx:pt idx="5976">0.90200599999999997</cx:pt>
          <cx:pt idx="5977">0.848576</cx:pt>
          <cx:pt idx="5978">0.567909</cx:pt>
          <cx:pt idx="5979">0.901474</cx:pt>
          <cx:pt idx="5980">0.897482</cx:pt>
          <cx:pt idx="5981">0.90145399999999998</cx:pt>
          <cx:pt idx="5982">0.85603799999999997</cx:pt>
          <cx:pt idx="5983">0.89097999999999999</cx:pt>
          <cx:pt idx="5984">0.92932300000000001</cx:pt>
          <cx:pt idx="5985">0.90154800000000002</cx:pt>
          <cx:pt idx="5986">0.90146300000000001</cx:pt>
          <cx:pt idx="5987">0.901474</cx:pt>
          <cx:pt idx="5988">0.90154900000000004</cx:pt>
          <cx:pt idx="5989">0.84691899999999998</cx:pt>
          <cx:pt idx="5990">0.80298800000000004</cx:pt>
          <cx:pt idx="5991">0.92931600000000003</cx:pt>
          <cx:pt idx="5992">0.92931600000000003</cx:pt>
          <cx:pt idx="5993">0.901474</cx:pt>
          <cx:pt idx="5994">0.89748399999999995</cx:pt>
          <cx:pt idx="5995">0.34278299999999995</cx:pt>
          <cx:pt idx="5996">0.90145799999999998</cx:pt>
          <cx:pt idx="5997">0.91899799999999998</cx:pt>
          <cx:pt idx="5998">0.90145900000000001</cx:pt>
          <cx:pt idx="5999">0.901474</cx:pt>
          <cx:pt idx="6000">0.65132900000000005</cx:pt>
          <cx:pt idx="6001">0.93929300000000004</cx:pt>
          <cx:pt idx="6002">0.65132999999999996</cx:pt>
          <cx:pt idx="6003">0.82969999999999999</cx:pt>
          <cx:pt idx="6004">0.82970699999999997</cx:pt>
          <cx:pt idx="6005">0.82969800000000005</cx:pt>
          <cx:pt idx="6006">0.93558799999999998</cx:pt>
          <cx:pt idx="6007">0.84857099999999996</cx:pt>
          <cx:pt idx="6008">0.82969700000000002</cx:pt>
          <cx:pt idx="6009">0.90144199999999997</cx:pt>
          <cx:pt idx="6010">0.83428599999999997</cx:pt>
          <cx:pt idx="6011">0.90145399999999998</cx:pt>
          <cx:pt idx="6012">0.65445900000000001</cx:pt>
          <cx:pt idx="6013">0.92503500000000005</cx:pt>
          <cx:pt idx="6014">0.89749000000000001</cx:pt>
          <cx:pt idx="6015">0.93231600000000003</cx:pt>
          <cx:pt idx="6016">0.70363799999999999</cx:pt>
          <cx:pt idx="6017">0.89748399999999995</cx:pt>
          <cx:pt idx="6018">0.758355</cx:pt>
          <cx:pt idx="6019">0.82767100000000005</cx:pt>
          <cx:pt idx="6020">0.83692199999999994</cx:pt>
          <cx:pt idx="6021">0.93206600000000006</cx:pt>
          <cx:pt idx="6022">0.85603300000000004</cx:pt>
          <cx:pt idx="6023">0.82726699999999997</cx:pt>
          <cx:pt idx="6024">0.65370899999999998</cx:pt>
          <cx:pt idx="6025">0.83778700000000006</cx:pt>
          <cx:pt idx="6026">0.83801199999999998</cx:pt>
          <cx:pt idx="6027">0.85069799999999995</cx:pt>
          <cx:pt idx="6028">0.80033299999999996</cx:pt>
          <cx:pt idx="6029">0.83801300000000001</cx:pt>
          <cx:pt idx="6030">0.90145699999999995</cx:pt>
          <cx:pt idx="6031">0.90145699999999995</cx:pt>
          <cx:pt idx="6032">0.93252599999999997</cx:pt>
          <cx:pt idx="6033">0.82972899999999994</cx:pt>
          <cx:pt idx="6034">0.82969999999999999</cx:pt>
          <cx:pt idx="6035">0.92931699999999995</cx:pt>
          <cx:pt idx="6036">0.90145699999999995</cx:pt>
          <cx:pt idx="6037">0.85136800000000001</cx:pt>
          <cx:pt idx="6038">0.85140300000000002</cx:pt>
          <cx:pt idx="6039">0.59278399999999998</cx:pt>
          <cx:pt idx="6040">0.59319</cx:pt>
          <cx:pt idx="6041">0.82969499999999996</cx:pt>
          <cx:pt idx="6042">0.59319</cx:pt>
          <cx:pt idx="6043">0.93540000000000001</cx:pt>
          <cx:pt idx="6044">0.82969599999999999</cx:pt>
          <cx:pt idx="6045">0.59319</cx:pt>
          <cx:pt idx="6046">0.90146099999999996</cx:pt>
          <cx:pt idx="6047">0.90110000000000001</cx:pt>
          <cx:pt idx="6048">0.90159</cx:pt>
          <cx:pt idx="6049">0.90143600000000002</cx:pt>
          <cx:pt idx="6050">0.90146000000000004</cx:pt>
          <cx:pt idx="6051">0.90145900000000001</cx:pt>
          <cx:pt idx="6052">0.38285000000000002</cx:pt>
          <cx:pt idx="6053">0.90146099999999996</cx:pt>
          <cx:pt idx="6054">0.90185000000000004</cx:pt>
          <cx:pt idx="6055">0.926122</cx:pt>
          <cx:pt idx="6056">0.929095</cx:pt>
          <cx:pt idx="6057">0.59468699999999997</cx:pt>
          <cx:pt idx="6058">0.90146099999999996</cx:pt>
          <cx:pt idx="6059">0.85033700000000001</cx:pt>
          <cx:pt idx="6060">0.89747599999999994</cx:pt>
          <cx:pt idx="6061">0.94709500000000002</cx:pt>
          <cx:pt idx="6062">0.947079</cx:pt>
          <cx:pt idx="6063">0.897482</cx:pt>
          <cx:pt idx="6064">0.90444100000000005</cx:pt>
          <cx:pt idx="6065">0.30771499999999996</cx:pt>
          <cx:pt idx="6066">0.93929499999999999</cx:pt>
          <cx:pt idx="6067">0.84693200000000002</cx:pt>
          <cx:pt idx="6068">0.91900800000000005</cx:pt>
          <cx:pt idx="6069">0.71056200000000003</cx:pt>
          <cx:pt idx="6070">0.93589900000000004</cx:pt>
          <cx:pt idx="6071">0.82969700000000002</cx:pt>
          <cx:pt idx="6072">0.65787200000000001</cx:pt>
          <cx:pt idx="6073">0.93929200000000002</cx:pt>
          <cx:pt idx="6074">0.82969800000000005</cx:pt>
          <cx:pt idx="6075">0.83801199999999998</cx:pt>
          <cx:pt idx="6076">0.92932400000000004</cx:pt>
          <cx:pt idx="6077">0.84370600000000007</cx:pt>
          <cx:pt idx="6078">0.93559899999999996</cx:pt>
          <cx:pt idx="6079">0.83801199999999998</cx:pt>
          <cx:pt idx="6080">0.93559000000000003</cx:pt>
          <cx:pt idx="6081">0.82969899999999996</cx:pt>
          <cx:pt idx="6082">0.89748700000000003</cx:pt>
          <cx:pt idx="6083">0.84379800000000005</cx:pt>
          <cx:pt idx="6084">0.92481100000000005</cx:pt>
          <cx:pt idx="6085">0.92481100000000005</cx:pt>
          <cx:pt idx="6086">0.88295599999999996</cx:pt>
          <cx:pt idx="6087">0.90151300000000001</cx:pt>
          <cx:pt idx="6088">0.65886699999999998</cx:pt>
          <cx:pt idx="6089">0.89748399999999995</cx:pt>
          <cx:pt idx="6090">0.89748700000000003</cx:pt>
          <cx:pt idx="6091">0.85672199999999998</cx:pt>
          <cx:pt idx="6092">0.90146700000000002</cx:pt>
          <cx:pt idx="6093">0.947326</cx:pt>
          <cx:pt idx="6094">0.67050100000000001</cx:pt>
          <cx:pt idx="6095">0.90147299999999997</cx:pt>
          <cx:pt idx="6096">0.90959500000000004</cx:pt>
          <cx:pt idx="6097">0.82969800000000005</cx:pt>
          <cx:pt idx="6098">0.94328900000000004</cx:pt>
          <cx:pt idx="6099">0.90165399999999996</cx:pt>
          <cx:pt idx="6100">0.93989599999999995</cx:pt>
          <cx:pt idx="6101">0.94709500000000002</cx:pt>
          <cx:pt idx="6102">0.85603600000000002</cx:pt>
          <cx:pt idx="6103">0.84370400000000001</cx:pt>
          <cx:pt idx="6104">0.90146000000000004</cx:pt>
          <cx:pt idx="6105">0.90145900000000001</cx:pt>
          <cx:pt idx="6106">0.75445200000000001</cx:pt>
          <cx:pt idx="6107">0.90146000000000004</cx:pt>
          <cx:pt idx="6108">0.90146000000000004</cx:pt>
          <cx:pt idx="6109">0.79089500000000001</cx:pt>
          <cx:pt idx="6110">0.82969700000000002</cx:pt>
          <cx:pt idx="6111">0.85147400000000006</cx:pt>
          <cx:pt idx="6112">0.85603799999999997</cx:pt>
          <cx:pt idx="6113">0.90154999999999996</cx:pt>
          <cx:pt idx="6114">0.82969499999999996</cx:pt>
          <cx:pt idx="6115">0.84689400000000004</cx:pt>
          <cx:pt idx="6116">0.83801199999999998</cx:pt>
          <cx:pt idx="6117">0.90146199999999999</cx:pt>
          <cx:pt idx="6118">0.89748799999999995</cx:pt>
          <cx:pt idx="6119">0.75697000000000003</cx:pt>
          <cx:pt idx="6120">0.90147200000000005</cx:pt>
          <cx:pt idx="6121">0.90147200000000005</cx:pt>
          <cx:pt idx="6122">0.90143300000000004</cx:pt>
          <cx:pt idx="6123">0.72198699999999993</cx:pt>
          <cx:pt idx="6124">0.77529599999999999</cx:pt>
          <cx:pt idx="6125">0.87878000000000001</cx:pt>
          <cx:pt idx="6126">0.90145699999999995</cx:pt>
          <cx:pt idx="6127">0.84370299999999998</cx:pt>
          <cx:pt idx="6128">0.87145399999999995</cx:pt>
          <cx:pt idx="6129">0.81421100000000002</cx:pt>
          <cx:pt idx="6130">0.90145699999999995</cx:pt>
          <cx:pt idx="6131">0.897482</cx:pt>
          <cx:pt idx="6132">0.89748399999999995</cx:pt>
          <cx:pt idx="6133">0.94708000000000003</cx:pt>
          <cx:pt idx="6134">0.85757499999999998</cx:pt>
          <cx:pt idx="6135">0.92932000000000003</cx:pt>
          <cx:pt idx="6136">0.90145600000000004</cx:pt>
          <cx:pt idx="6137">0.75408300000000006</cx:pt>
          <cx:pt idx="6138">0.89748700000000003</cx:pt>
          <cx:pt idx="6139">0.89748300000000003</cx:pt>
          <cx:pt idx="6140">0.90143899999999999</cx:pt>
          <cx:pt idx="6141">0.92932000000000003</cx:pt>
          <cx:pt idx="6142">0.89724099999999996</cx:pt>
          <cx:pt idx="6143">0.90143399999999996</cx:pt>
          <cx:pt idx="6144">0.93589800000000001</cx:pt>
          <cx:pt idx="6145">0.89109300000000002</cx:pt>
          <cx:pt idx="6146">0.91900199999999999</cx:pt>
          <cx:pt idx="6147">0.90145399999999998</cx:pt>
          <cx:pt idx="6148">0.83801100000000006</cx:pt>
          <cx:pt idx="6149">0.90146099999999996</cx:pt>
          <cx:pt idx="6150">0.93559100000000006</cx:pt>
          <cx:pt idx="6151">0.76611600000000002</cx:pt>
          <cx:pt idx="6152">0.9405</cx:pt>
          <cx:pt idx="6153">0.90145900000000001</cx:pt>
          <cx:pt idx="6154">0.831094</cx:pt>
          <cx:pt idx="6155">0.904451</cx:pt>
          <cx:pt idx="6156">0.82638999999999996</cx:pt>
          <cx:pt idx="6157">0.93585300000000005</cx:pt>
          <cx:pt idx="6158">0.90146000000000004</cx:pt>
          <cx:pt idx="6159">0.87145399999999995</cx:pt>
          <cx:pt idx="6160">0.92503599999999997</cx:pt>
          <cx:pt idx="6161">0.89748399999999995</cx:pt>
          <cx:pt idx="6162">0.89748399999999995</cx:pt>
          <cx:pt idx="6163">0.90155300000000005</cx:pt>
          <cx:pt idx="6164">0.36908099999999999</cx:pt>
          <cx:pt idx="6165">0.83801599999999998</cx:pt>
          <cx:pt idx="6166">0.89567600000000003</cx:pt>
          <cx:pt idx="6167">0.90146000000000004</cx:pt>
          <cx:pt idx="6168">0.82969599999999999</cx:pt>
          <cx:pt idx="6169">0.85603600000000002</cx:pt>
          <cx:pt idx="6170">0.83801300000000001</cx:pt>
          <cx:pt idx="6171">0.59249200000000002</cx:pt>
          <cx:pt idx="6172">0.92931900000000001</cx:pt>
          <cx:pt idx="6173">0.901474</cx:pt>
          <cx:pt idx="6174">0.825569</cx:pt>
          <cx:pt idx="6175">0.94710099999999997</cx:pt>
          <cx:pt idx="6176">0.90994200000000003</cx:pt>
          <cx:pt idx="6177">0.94739700000000004</cx:pt>
          <cx:pt idx="6178">0.92931799999999998</cx:pt>
          <cx:pt idx="6179">0.90193500000000004</cx:pt>
          <cx:pt idx="6180">0.90147299999999997</cx:pt>
          <cx:pt idx="6181">0.89748499999999998</cx:pt>
          <cx:pt idx="6182">0.89748899999999998</cx:pt>
          <cx:pt idx="6183">0.82969599999999999</cx:pt>
          <cx:pt idx="6184">0.93559899999999996</cx:pt>
          <cx:pt idx="6185">0.90147299999999997</cx:pt>
          <cx:pt idx="6186">0.83801300000000001</cx:pt>
          <cx:pt idx="6187">0.93559100000000006</cx:pt>
          <cx:pt idx="6188">0.79439599999999999</cx:pt>
          <cx:pt idx="6189">0.79439599999999999</cx:pt>
          <cx:pt idx="6190">0.89568999999999999</cx:pt>
          <cx:pt idx="6191">0.90570799999999996</cx:pt>
          <cx:pt idx="6192">0.92932199999999998</cx:pt>
          <cx:pt idx="6193">0.92933200000000005</cx:pt>
          <cx:pt idx="6194">0.90151499999999996</cx:pt>
          <cx:pt idx="6195">0.83801300000000001</cx:pt>
          <cx:pt idx="6196">0.92931200000000003</cx:pt>
          <cx:pt idx="6197">0.94797600000000004</cx:pt>
          <cx:pt idx="6198">0.94063399999999997</cx:pt>
          <cx:pt idx="6199">0.81908000000000003</cx:pt>
          <cx:pt idx="6200">0.89749000000000001</cx:pt>
          <cx:pt idx="6201">0.82557000000000003</cx:pt>
          <cx:pt idx="6202">0.86066299999999996</cx:pt>
          <cx:pt idx="6203">0.92931699999999995</cx:pt>
          <cx:pt idx="6204">0.83801599999999998</cx:pt>
          <cx:pt idx="6205">0.84857099999999996</cx:pt>
          <cx:pt idx="6206">0.89598800000000001</cx:pt>
          <cx:pt idx="6207">0.93930899999999995</cx:pt>
          <cx:pt idx="6208">0.89708100000000002</cx:pt>
          <cx:pt idx="6209">0.84364600000000001</cx:pt>
          <cx:pt idx="6210">0.82977100000000004</cx:pt>
          <cx:pt idx="6211">0.901474</cx:pt>
          <cx:pt idx="6212">0.90147299999999997</cx:pt>
          <cx:pt idx="6213">0.89748399999999995</cx:pt>
          <cx:pt idx="6214">0.90155099999999999</cx:pt>
          <cx:pt idx="6215">0.81836299999999995</cx:pt>
          <cx:pt idx="6216">0.82968500000000001</cx:pt>
          <cx:pt idx="6217">0.85033700000000001</cx:pt>
          <cx:pt idx="6218">0.73682099999999995</cx:pt>
          <cx:pt idx="6219">0.90145399999999998</cx:pt>
          <cx:pt idx="6220">0.90145600000000004</cx:pt>
          <cx:pt idx="6221">0.89748600000000001</cx:pt>
          <cx:pt idx="6222">0.90146099999999996</cx:pt>
          <cx:pt idx="6223">0.93930800000000003</cx:pt>
          <cx:pt idx="6224">0.93929200000000002</cx:pt>
          <cx:pt idx="6225">0.93558699999999995</cx:pt>
          <cx:pt idx="6226">0.897482</cx:pt>
          <cx:pt idx="6227">0.89746499999999996</cx:pt>
          <cx:pt idx="6228">0.83801599999999998</cx:pt>
          <cx:pt idx="6229">0.90147299999999997</cx:pt>
          <cx:pt idx="6230">0.85603499999999999</cx:pt>
          <cx:pt idx="6231">0.93559800000000004</cx:pt>
          <cx:pt idx="6232">0.82972999999999997</cx:pt>
          <cx:pt idx="6233">0.82968799999999998</cx:pt>
          <cx:pt idx="6234">0.90172399999999997</cx:pt>
          <cx:pt idx="6235">0.90145399999999998</cx:pt>
          <cx:pt idx="6236">0.82968399999999998</cx:pt>
          <cx:pt idx="6237">0.90165700000000004</cx:pt>
          <cx:pt idx="6238">0.86065999999999998</cx:pt>
          <cx:pt idx="6239">0.89738600000000002</cx:pt>
          <cx:pt idx="6240">0.82969700000000002</cx:pt>
          <cx:pt idx="6241">0.63903700000000008</cx:pt>
          <cx:pt idx="6242">0.94718900000000006</cx:pt>
          <cx:pt idx="6243">0.92505899999999996</cx:pt>
          <cx:pt idx="6244">0.93251700000000004</cx:pt>
          <cx:pt idx="6245">0.65939799999999993</cx:pt>
          <cx:pt idx="6246">0.90962500000000002</cx:pt>
          <cx:pt idx="6247">0.935589</cx:pt>
          <cx:pt idx="6248">0.83801599999999998</cx:pt>
          <cx:pt idx="6249">0.939693</cx:pt>
          <cx:pt idx="6250">0.90146300000000001</cx:pt>
          <cx:pt idx="6251">0.91899900000000001</cx:pt>
          <cx:pt idx="6252">0.81910099999999997</cx:pt>
          <cx:pt idx="6253">0.90154900000000004</cx:pt>
          <cx:pt idx="6254">0.88295400000000002</cx:pt>
          <cx:pt idx="6255">0.79151400000000005</cx:pt>
          <cx:pt idx="6256">0.84689499999999995</cx:pt>
          <cx:pt idx="6257">0.92503400000000002</cx:pt>
          <cx:pt idx="6258">0.89108799999999999</cx:pt>
          <cx:pt idx="6259">0.92932400000000004</cx:pt>
          <cx:pt idx="6260">0.75408500000000001</cx:pt>
          <cx:pt idx="6261">0.93967999999999996</cx:pt>
          <cx:pt idx="6262">0.93559000000000003</cx:pt>
          <cx:pt idx="6263">0.93968399999999996</cx:pt>
          <cx:pt idx="6264">0.661385</cx:pt>
          <cx:pt idx="6265">0.84027499999999999</cx:pt>
          <cx:pt idx="6266">0.89748399999999995</cx:pt>
          <cx:pt idx="6267">0.897482</cx:pt>
          <cx:pt idx="6268">0.90961899999999996</cx:pt>
          <cx:pt idx="6269">0.78027800000000003</cx:pt>
          <cx:pt idx="6270">0.92932000000000003</cx:pt>
          <cx:pt idx="6271">0.807334</cx:pt>
          <cx:pt idx="6272">0.90146300000000001</cx:pt>
          <cx:pt idx="6273">0.92931900000000001</cx:pt>
          <cx:pt idx="6274">0.90143499999999999</cx:pt>
          <cx:pt idx="6275">0.94708199999999998</cx:pt>
          <cx:pt idx="6276">0.93558600000000003</cx:pt>
          <cx:pt idx="6277">0.93558799999999998</cx:pt>
          <cx:pt idx="6278">0.93558600000000003</cx:pt>
          <cx:pt idx="6279">0.90143600000000002</cx:pt>
          <cx:pt idx="6280">0.82969499999999996</cx:pt>
          <cx:pt idx="6281">0.90143499999999999</cx:pt>
          <cx:pt idx="6282">0.90143300000000004</cx:pt>
          <cx:pt idx="6283">0.90147500000000003</cx:pt>
          <cx:pt idx="6284">0.89748300000000003</cx:pt>
          <cx:pt idx="6285">0.90145699999999995</cx:pt>
          <cx:pt idx="6286">0.82969499999999996</cx:pt>
          <cx:pt idx="6287">0.89748300000000003</cx:pt>
          <cx:pt idx="6288">0.83801199999999998</cx:pt>
          <cx:pt idx="6289">0.90151400000000004</cx:pt>
          <cx:pt idx="6290">0.935585</cx:pt>
          <cx:pt idx="6291">0.90145399999999998</cx:pt>
          <cx:pt idx="6292">0.809581</cx:pt>
          <cx:pt idx="6293">0.82972899999999994</cx:pt>
          <cx:pt idx="6294">0.89748499999999998</cx:pt>
          <cx:pt idx="6295">0.93250600000000006</cx:pt>
          <cx:pt idx="6296">0.83801300000000001</cx:pt>
          <cx:pt idx="6297">0.82969800000000005</cx:pt>
          <cx:pt idx="6298">0.90165700000000004</cx:pt>
          <cx:pt idx="6299">0.82969700000000002</cx:pt>
          <cx:pt idx="6300">0.82969899999999996</cx:pt>
          <cx:pt idx="6301">0.897482</cx:pt>
          <cx:pt idx="6302">0.90139199999999997</cx:pt>
          <cx:pt idx="6303">0.68392199999999992</cx:pt>
          <cx:pt idx="6304">0.90143399999999996</cx:pt>
          <cx:pt idx="6305">0.93930000000000002</cx:pt>
          <cx:pt idx="6306">0.85603399999999996</cx:pt>
          <cx:pt idx="6307">0.90145900000000001</cx:pt>
          <cx:pt idx="6308">0.92504300000000006</cx:pt>
          <cx:pt idx="6309">0.90145900000000001</cx:pt>
          <cx:pt idx="6310">0.82967599999999997</cx:pt>
          <cx:pt idx="6311">0.90143399999999996</cx:pt>
          <cx:pt idx="6312">0.86031499999999994</cx:pt>
          <cx:pt idx="6313">0.90154800000000002</cx:pt>
          <cx:pt idx="6314">0.84688200000000002</cx:pt>
          <cx:pt idx="6315">0.652034</cx:pt>
          <cx:pt idx="6316">0.72619600000000006</cx:pt>
          <cx:pt idx="6317">0.72619600000000006</cx:pt>
          <cx:pt idx="6318">0.73453100000000004</cx:pt>
          <cx:pt idx="6319">0.84027600000000002</cx:pt>
          <cx:pt idx="6320">0.90145399999999998</cx:pt>
          <cx:pt idx="6321">0.93558699999999995</cx:pt>
          <cx:pt idx="6322">0.90143499999999999</cx:pt>
          <cx:pt idx="6323">0.82969599999999999</cx:pt>
          <cx:pt idx="6324">0.93909200000000004</cx:pt>
          <cx:pt idx="6325">0.90155200000000002</cx:pt>
          <cx:pt idx="6326">0.93250999999999995</cx:pt>
          <cx:pt idx="6327">0.90144800000000003</cx:pt>
          <cx:pt idx="6328">0.83801100000000006</cx:pt>
          <cx:pt idx="6329">0.85136999999999996</cx:pt>
          <cx:pt idx="6330">0.93632499999999996</cx:pt>
          <cx:pt idx="6331">0.82969800000000005</cx:pt>
          <cx:pt idx="6332">0.83801700000000001</cx:pt>
          <cx:pt idx="6333">0.66580499999999998</cx:pt>
          <cx:pt idx="6334">0.84689499999999995</cx:pt>
          <cx:pt idx="6335">0.90187499999999998</cx:pt>
          <cx:pt idx="6336">0.83801400000000004</cx:pt>
          <cx:pt idx="6337">0.92921799999999999</cx:pt>
          <cx:pt idx="6338">0.92932099999999995</cx:pt>
          <cx:pt idx="6339">0.90145500000000001</cx:pt>
          <cx:pt idx="6340">0.612093</cx:pt>
          <cx:pt idx="6341">0.85069899999999998</cx:pt>
          <cx:pt idx="6342">0.89108500000000002</cx:pt>
          <cx:pt idx="6343">0.878772</cx:pt>
          <cx:pt idx="6344">0.73706700000000003</cx:pt>
          <cx:pt idx="6345">0.91900199999999999</cx:pt>
          <cx:pt idx="6346">0.31494</cx:pt>
          <cx:pt idx="6347">0.94707799999999998</cx:pt>
          <cx:pt idx="6348">0.935589</cx:pt>
          <cx:pt idx="6349">0.72867400000000004</cx:pt>
          <cx:pt idx="6350">0.32057500000000005</cx:pt>
          <cx:pt idx="6351">0.17666800000000005</cx:pt>
          <cx:pt idx="6352">0.17671199999999998</cx:pt>
          <cx:pt idx="6353">0.83801100000000006</cx:pt>
          <cx:pt idx="6354">0.90143300000000004</cx:pt>
          <cx:pt idx="6355">0.94710799999999995</cx:pt>
          <cx:pt idx="6356">0.89748300000000003</cx:pt>
          <cx:pt idx="6357">0.93970600000000004</cx:pt>
          <cx:pt idx="6358">0.93559100000000006</cx:pt>
          <cx:pt idx="6359">0.89749000000000001</cx:pt>
          <cx:pt idx="6360">0.68016399999999999</cx:pt>
          <cx:pt idx="6361">0.68016399999999999</cx:pt>
          <cx:pt idx="6362">0.90145900000000001</cx:pt>
          <cx:pt idx="6363">0.92932400000000004</cx:pt>
          <cx:pt idx="6364">0.92931699999999995</cx:pt>
          <cx:pt idx="6365">0.92931699999999995</cx:pt>
          <cx:pt idx="6366">0.92931699999999995</cx:pt>
          <cx:pt idx="6367">0.92931699999999995</cx:pt>
          <cx:pt idx="6368">0.92931699999999995</cx:pt>
          <cx:pt idx="6369">0.89748300000000003</cx:pt>
          <cx:pt idx="6370">0.90145300000000006</cx:pt>
          <cx:pt idx="6371">0.93559100000000006</cx:pt>
          <cx:pt idx="6372">0.65133099999999999</cx:pt>
          <cx:pt idx="6373">0.84136999999999995</cx:pt>
          <cx:pt idx="6374">0.935894</cx:pt>
          <cx:pt idx="6375">0.90145900000000001</cx:pt>
          <cx:pt idx="6376">0.90145799999999998</cx:pt>
          <cx:pt idx="6377">0.65450600000000003</cx:pt>
          <cx:pt idx="6378">0.94708599999999998</cx:pt>
          <cx:pt idx="6379">0.90145300000000006</cx:pt>
          <cx:pt idx="6380">0.92932300000000001</cx:pt>
          <cx:pt idx="6381">0.93558699999999995</cx:pt>
          <cx:pt idx="6382">0.90145300000000006</cx:pt>
          <cx:pt idx="6383">0.93968200000000002</cx:pt>
          <cx:pt idx="6384">0.90145500000000001</cx:pt>
          <cx:pt idx="6385">0.90145300000000006</cx:pt>
          <cx:pt idx="6386">0.92932599999999999</cx:pt>
          <cx:pt idx="6387">0.92503899999999994</cx:pt>
          <cx:pt idx="6388">0.93558600000000003</cx:pt>
          <cx:pt idx="6389">0.93558600000000003</cx:pt>
          <cx:pt idx="6390">0.94708700000000001</cx:pt>
          <cx:pt idx="6391">0.90151400000000004</cx:pt>
          <cx:pt idx="6392">0.90147299999999997</cx:pt>
          <cx:pt idx="6393">0.84857800000000005</cx:pt>
          <cx:pt idx="6394">0.72654200000000002</cx:pt>
          <cx:pt idx="6395">0.82969999999999999</cx:pt>
          <cx:pt idx="6396">0.82969599999999999</cx:pt>
          <cx:pt idx="6397">0.90144100000000005</cx:pt>
          <cx:pt idx="6398">0.83428900000000006</cx:pt>
          <cx:pt idx="6399">0.90143300000000004</cx:pt>
          <cx:pt idx="6400">0.93251600000000001</cx:pt>
          <cx:pt idx="6401">0.90147299999999997</cx:pt>
          <cx:pt idx="6402">0.93558600000000003</cx:pt>
          <cx:pt idx="6403">0.90143399999999996</cx:pt>
          <cx:pt idx="6404">0.82969800000000005</cx:pt>
          <cx:pt idx="6405">0.90151400000000004</cx:pt>
          <cx:pt idx="6406">0.82969700000000002</cx:pt>
          <cx:pt idx="6407">0.82969999999999999</cx:pt>
          <cx:pt idx="6408">0.89748499999999998</cx:pt>
          <cx:pt idx="6409">0.93252500000000005</cx:pt>
          <cx:pt idx="6410">0.92931799999999998</cx:pt>
          <cx:pt idx="6411">0.83801400000000004</cx:pt>
          <cx:pt idx="6412">0.90145600000000004</cx:pt>
          <cx:pt idx="6413">0.90145500000000001</cx:pt>
          <cx:pt idx="6414">0.82975200000000005</cx:pt>
          <cx:pt idx="6415">0.901474</cx:pt>
          <cx:pt idx="6416">0.65133099999999999</cx:pt>
          <cx:pt idx="6417">0.83801400000000004</cx:pt>
          <cx:pt idx="6418">0.93559499999999995</cx:pt>
          <cx:pt idx="6419">0.90145799999999998</cx:pt>
          <cx:pt idx="6420">0.89568199999999998</cx:pt>
          <cx:pt idx="6421">0.89748799999999995</cx:pt>
          <cx:pt idx="6422">0.89749100000000004</cx:pt>
          <cx:pt idx="6423">0.90143399999999996</cx:pt>
          <cx:pt idx="6424">0.90168999999999999</cx:pt>
          <cx:pt idx="6425">0.94709600000000005</cx:pt>
          <cx:pt idx="6426">0.92510999999999999</cx:pt>
          <cx:pt idx="6427">0.90145699999999995</cx:pt>
          <cx:pt idx="6428">0.60555800000000004</cx:pt>
          <cx:pt idx="6429">0.897482</cx:pt>
          <cx:pt idx="6430">0.89748600000000001</cx:pt>
          <cx:pt idx="6431">0.90143499999999999</cx:pt>
          <cx:pt idx="6432">0.89748499999999998</cx:pt>
          <cx:pt idx="6433">0.90145300000000006</cx:pt>
          <cx:pt idx="6434">0.82969599999999999</cx:pt>
          <cx:pt idx="6435">0.82969499999999996</cx:pt>
          <cx:pt idx="6436">0.79089600000000004</cx:pt>
          <cx:pt idx="6437">0.90143600000000002</cx:pt>
          <cx:pt idx="6438">0.93559899999999996</cx:pt>
          <cx:pt idx="6439">0.82969700000000002</cx:pt>
          <cx:pt idx="6440">0.90145500000000001</cx:pt>
          <cx:pt idx="6441">0.82969899999999996</cx:pt>
          <cx:pt idx="6442">0.93968300000000005</cx:pt>
          <cx:pt idx="6443">0.82969599999999999</cx:pt>
          <cx:pt idx="6444">0.89748399999999995</cx:pt>
          <cx:pt idx="6445">0.85603600000000002</cx:pt>
          <cx:pt idx="6446">0.93929399999999996</cx:pt>
          <cx:pt idx="6447">0.92931600000000003</cx:pt>
          <cx:pt idx="6448">0.94709299999999996</cx:pt>
          <cx:pt idx="6449">0.92931699999999995</cx:pt>
          <cx:pt idx="6450">0.90146099999999996</cx:pt>
          <cx:pt idx="6451">0.90145500000000001</cx:pt>
          <cx:pt idx="6452">0.90147299999999997</cx:pt>
          <cx:pt idx="6453">0.94733299999999998</cx:pt>
          <cx:pt idx="6454">0.84870400000000001</cx:pt>
          <cx:pt idx="6455">0.93984100000000004</cx:pt>
          <cx:pt idx="6456">0.84231199999999995</cx:pt>
          <cx:pt idx="6457">0.93561700000000003</cx:pt>
          <cx:pt idx="6458">0.82648999999999995</cx:pt>
          <cx:pt idx="6459">0.83447800000000005</cx:pt>
          <cx:pt idx="6460">0.89611200000000002</cx:pt>
          <cx:pt idx="6461">0.88334699999999999</cx:pt>
          <cx:pt idx="6462">0.94001500000000004</cx:pt>
          <cx:pt idx="6463">0.93559400000000004</cx:pt>
          <cx:pt idx="6464">0.90151599999999998</cx:pt>
          <cx:pt idx="6465">0.94708899999999996</cx:pt>
          <cx:pt idx="6466">0.82969499999999996</cx:pt>
          <cx:pt idx="6467">0.94746399999999997</cx:pt>
          <cx:pt idx="6468">0.90189699999999995</cx:pt>
          <cx:pt idx="6469">0.93251600000000001</cx:pt>
          <cx:pt idx="6470">0.90146300000000001</cx:pt>
          <cx:pt idx="6471">0.90145399999999998</cx:pt>
          <cx:pt idx="6472">0.79148200000000002</cx:pt>
          <cx:pt idx="6473">0.90162399999999998</cx:pt>
          <cx:pt idx="6474">0.84689700000000001</cx:pt>
          <cx:pt idx="6475">0.92932000000000003</cx:pt>
          <cx:pt idx="6476">0.89748499999999998</cx:pt>
          <cx:pt idx="6477">0.632799</cx:pt>
          <cx:pt idx="6478">0.89743099999999998</cx:pt>
          <cx:pt idx="6479">0.680925</cx:pt>
          <cx:pt idx="6480">0.90145600000000004</cx:pt>
          <cx:pt idx="6481">0.79089600000000004</cx:pt>
          <cx:pt idx="6482">0.89737999999999996</cx:pt>
          <cx:pt idx="6483">0.89748799999999995</cx:pt>
          <cx:pt idx="6484">0.89748499999999998</cx:pt>
          <cx:pt idx="6485">0.93929600000000002</cx:pt>
          <cx:pt idx="6486">0.68364500000000006</cx:pt>
          <cx:pt idx="6487">0.91614600000000002</cx:pt>
          <cx:pt idx="6488">0.89748399999999995</cx:pt>
          <cx:pt idx="6489">0.90146300000000001</cx:pt>
          <cx:pt idx="6490">0.89748799999999995</cx:pt>
          <cx:pt idx="6491">0.83800399999999997</cx:pt>
          <cx:pt idx="6492">0.90145399999999998</cx:pt>
          <cx:pt idx="6493">0.90151199999999998</cx:pt>
          <cx:pt idx="6494">0.90145699999999995</cx:pt>
          <cx:pt idx="6495">0.89748000000000006</cx:pt>
          <cx:pt idx="6496">0.92931600000000003</cx:pt>
          <cx:pt idx="6497">0.70608599999999999</cx:pt>
          <cx:pt idx="6498">0.85136600000000007</cx:pt>
          <cx:pt idx="6499">0.84689599999999998</cx:pt>
          <cx:pt idx="6500">0.84689599999999998</cx:pt>
          <cx:pt idx="6501">0.77301500000000001</cx:pt>
          <cx:pt idx="6502">0.706094</cx:pt>
          <cx:pt idx="6503">0.76890999999999998</cx:pt>
          <cx:pt idx="6504">0.85757499999999998</cx:pt>
          <cx:pt idx="6505">0.83801400000000004</cx:pt>
          <cx:pt idx="6506">0.65787299999999993</cx:pt>
          <cx:pt idx="6507">0.7944</cx:pt>
          <cx:pt idx="6508">0.84369300000000003</cx:pt>
          <cx:pt idx="6509">0.93558699999999995</cx:pt>
          <cx:pt idx="6510">0.94720599999999999</cx:pt>
          <cx:pt idx="6511">0.83801199999999998</cx:pt>
          <cx:pt idx="6512">0.84688600000000003</cx:pt>
          <cx:pt idx="6513">0.60814600000000008</cx:pt>
          <cx:pt idx="6514">0.91896100000000003</cx:pt>
          <cx:pt idx="6515">0.90143399999999996</cx:pt>
          <cx:pt idx="6516">0.82969499999999996</cx:pt>
          <cx:pt idx="6517">0.82972899999999994</cx:pt>
          <cx:pt idx="6518">0.90143799999999996</cx:pt>
          <cx:pt idx="6519">0.90180400000000005</cx:pt>
          <cx:pt idx="6520">0.65450699999999995</cx:pt>
          <cx:pt idx="6521">0.89748700000000003</cx:pt>
          <cx:pt idx="6522">0.82969499999999996</cx:pt>
          <cx:pt idx="6523">0.82969599999999999</cx:pt>
          <cx:pt idx="6524">0.89748399999999995</cx:pt>
          <cx:pt idx="6525">0.89736899999999997</cx:pt>
          <cx:pt idx="6526">0.901474</cx:pt>
          <cx:pt idx="6527">0.84689599999999998</cx:pt>
          <cx:pt idx="6528">0.82969199999999999</cx:pt>
          <cx:pt idx="6529">0.90146099999999996</cx:pt>
          <cx:pt idx="6530">0.90147500000000003</cx:pt>
          <cx:pt idx="6531">0.89749000000000001</cx:pt>
          <cx:pt idx="6532">0.93252199999999996</cx:pt>
          <cx:pt idx="6533">0.84689499999999995</cx:pt>
          <cx:pt idx="6534">0.89748399999999995</cx:pt>
          <cx:pt idx="6535">0.82969999999999999</cx:pt>
          <cx:pt idx="6536">0.93558600000000003</cx:pt>
          <cx:pt idx="6537">0.89748399999999995</cx:pt>
          <cx:pt idx="6538">0.901474</cx:pt>
          <cx:pt idx="6539">0.93559400000000004</cx:pt>
          <cx:pt idx="6540">0.90145399999999998</cx:pt>
          <cx:pt idx="6541">0.92931699999999995</cx:pt>
          <cx:pt idx="6542">0.843696</cx:pt>
          <cx:pt idx="6543">0.82969499999999996</cx:pt>
          <cx:pt idx="6544">0.90145399999999998</cx:pt>
          <cx:pt idx="6545">0.82969700000000002</cx:pt>
          <cx:pt idx="6546">0.897482</cx:pt>
          <cx:pt idx="6547">0.88294899999999998</cx:pt>
          <cx:pt idx="6548">0.90145500000000001</cx:pt>
          <cx:pt idx="6549">0.90444199999999997</cx:pt>
          <cx:pt idx="6550">0.85136600000000007</cx:pt>
          <cx:pt idx="6551">0.79090499999999997</cx:pt>
          <cx:pt idx="6552">0.83801199999999998</cx:pt>
          <cx:pt idx="6553">0.82969800000000005</cx:pt>
          <cx:pt idx="6554">0.81911200000000006</cx:pt>
          <cx:pt idx="6555">0.92932800000000004</cx:pt>
          <cx:pt idx="6556">0.93252000000000002</cx:pt>
          <cx:pt idx="6557">0.93969100000000005</cx:pt>
          <cx:pt idx="6558">0.90145799999999998</cx:pt>
          <cx:pt idx="6559">0.83801100000000006</cx:pt>
          <cx:pt idx="6560">0.90151300000000001</cx:pt>
          <cx:pt idx="6561">0.90146000000000004</cx:pt>
          <cx:pt idx="6562">0.85603499999999999</cx:pt>
          <cx:pt idx="6563">0.90143700000000004</cx:pt>
          <cx:pt idx="6564">0.93555999999999995</cx:pt>
          <cx:pt idx="6565">0.90143300000000004</cx:pt>
          <cx:pt idx="6566">0.86066299999999996</cx:pt>
          <cx:pt idx="6567">0.81903700000000002</cx:pt>
          <cx:pt idx="6568">0.89748399999999995</cx:pt>
          <cx:pt idx="6569">0.90155200000000002</cx:pt>
          <cx:pt idx="6570">0.89748300000000003</cx:pt>
          <cx:pt idx="6571">0.90147299999999997</cx:pt>
          <cx:pt idx="6572">0.90145399999999998</cx:pt>
          <cx:pt idx="6573">0.90143600000000002</cx:pt>
          <cx:pt idx="6574">0.901474</cx:pt>
          <cx:pt idx="6575">0.90151300000000001</cx:pt>
          <cx:pt idx="6576">0.89748899999999998</cx:pt>
          <cx:pt idx="6577">0.89748300000000003</cx:pt>
          <cx:pt idx="6578">0.73051700000000008</cx:pt>
          <cx:pt idx="6579">0.92931699999999995</cx:pt>
          <cx:pt idx="6580">0.93930599999999997</cx:pt>
          <cx:pt idx="6581">0.93561800000000006</cx:pt>
          <cx:pt idx="6582">0.85757700000000003</cx:pt>
          <cx:pt idx="6583">0.73671599999999993</cx:pt>
          <cx:pt idx="6584">0.82977199999999995</cx:pt>
          <cx:pt idx="6585">0.85603300000000004</cx:pt>
          <cx:pt idx="6586">0.90155099999999999</cx:pt>
          <cx:pt idx="6587">0.93567900000000004</cx:pt>
          <cx:pt idx="6588">0.90147299999999997</cx:pt>
          <cx:pt idx="6589">0.90154800000000002</cx:pt>
          <cx:pt idx="6590">0.89748300000000003</cx:pt>
          <cx:pt idx="6591">0.85603300000000004</cx:pt>
          <cx:pt idx="6592">0.90145300000000006</cx:pt>
          <cx:pt idx="6593">0.82969599999999999</cx:pt>
          <cx:pt idx="6594">0.83801300000000001</cx:pt>
          <cx:pt idx="6595">0.84715099999999999</cx:pt>
          <cx:pt idx="6596">0.90145799999999998</cx:pt>
          <cx:pt idx="6597">0.84689499999999995</cx:pt>
          <cx:pt idx="6598">0.90147299999999997</cx:pt>
          <cx:pt idx="6599">0.83801000000000003</cx:pt>
          <cx:pt idx="6600">0.65132400000000001</cx:pt>
          <cx:pt idx="6601">0.92930800000000002</cx:pt>
          <cx:pt idx="6602">0.82969599999999999</cx:pt>
          <cx:pt idx="6603">0.83389500000000005</cx:pt>
          <cx:pt idx="6604">0.85051699999999997</cx:pt>
          <cx:pt idx="6605">0.82969599999999999</cx:pt>
          <cx:pt idx="6606">0.90145300000000006</cx:pt>
          <cx:pt idx="6607">0.83801499999999995</cx:pt>
          <cx:pt idx="6608">0.935589</cx:pt>
          <cx:pt idx="6609">0.90145500000000001</cx:pt>
          <cx:pt idx="6610">0.89745300000000006</cx:pt>
          <cx:pt idx="6611">0.90146099999999996</cx:pt>
          <cx:pt idx="6612">0.901474</cx:pt>
          <cx:pt idx="6613">0.83801599999999998</cx:pt>
          <cx:pt idx="6614">0.89748600000000001</cx:pt>
          <cx:pt idx="6615">0.82969599999999999</cx:pt>
          <cx:pt idx="6616">0.84372899999999995</cx:pt>
          <cx:pt idx="6617">0.93510800000000005</cx:pt>
          <cx:pt idx="6618">0.83801199999999998</cx:pt>
          <cx:pt idx="6619">0.93559100000000006</cx:pt>
          <cx:pt idx="6620">0.89748499999999998</cx:pt>
          <cx:pt idx="6621">0.85603300000000004</cx:pt>
          <cx:pt idx="6622">0.89748399999999995</cx:pt>
          <cx:pt idx="6623">0.84689900000000007</cx:pt>
          <cx:pt idx="6624">0.94758699999999996</cx:pt>
          <cx:pt idx="6625">0.90444999999999998</cx:pt>
          <cx:pt idx="6626">0.85604000000000002</cx:pt>
          <cx:pt idx="6627">0.82969499999999996</cx:pt>
          <cx:pt idx="6628">0.90146099999999996</cx:pt>
          <cx:pt idx="6629">0.929199</cx:pt>
          <cx:pt idx="6630">0.936195</cx:pt>
          <cx:pt idx="6631">0.84689499999999995</cx:pt>
          <cx:pt idx="6632">0.92932099999999995</cx:pt>
          <cx:pt idx="6633">0.90131700000000003</cx:pt>
          <cx:pt idx="6634">0.89748499999999998</cx:pt>
          <cx:pt idx="6635">0.89748399999999995</cx:pt>
          <cx:pt idx="6636">0.90151099999999995</cx:pt>
          <cx:pt idx="6637">0.91010800000000003</cx:pt>
          <cx:pt idx="6638">0.83801400000000004</cx:pt>
          <cx:pt idx="6639">0.90145500000000001</cx:pt>
          <cx:pt idx="6640">0.92931600000000003</cx:pt>
          <cx:pt idx="6641">0.92932700000000001</cx:pt>
          <cx:pt idx="6642">0.89748300000000003</cx:pt>
          <cx:pt idx="6643">0.89748399999999995</cx:pt>
          <cx:pt idx="6644">0.90151300000000001</cx:pt>
          <cx:pt idx="6645">0.89748499999999998</cx:pt>
          <cx:pt idx="6646">0.83749600000000002</cx:pt>
          <cx:pt idx="6647">0.83801400000000004</cx:pt>
          <cx:pt idx="6648">0.92931799999999998</cx:pt>
          <cx:pt idx="6649">0.94710300000000003</cx:pt>
          <cx:pt idx="6650">0.83801300000000001</cx:pt>
          <cx:pt idx="6651">0.90151300000000001</cx:pt>
          <cx:pt idx="6652">0.897482</cx:pt>
          <cx:pt idx="6653">0.63358700000000001</cx:pt>
          <cx:pt idx="6654">0.56796400000000002</cx:pt>
          <cx:pt idx="6655">0.61271799999999998</cx:pt>
          <cx:pt idx="6656">0.561616</cx:pt>
          <cx:pt idx="6657">0.724082</cx:pt>
          <cx:pt idx="6658">0.66617900000000008</cx:pt>
          <cx:pt idx="6659">0.837036</cx:pt>
          <cx:pt idx="6660">0.92932400000000004</cx:pt>
          <cx:pt idx="6661">0.66284199999999993</cx:pt>
          <cx:pt idx="6662">0.69357000000000002</cx:pt>
          <cx:pt idx="6663">0.72468599999999994</cx:pt>
          <cx:pt idx="6664">0.64041700000000001</cx:pt>
          <cx:pt idx="6665">0.93251600000000001</cx:pt>
          <cx:pt idx="6666">0.58518300000000001</cx:pt>
          <cx:pt idx="6667">0.89109300000000002</cx:pt>
          <cx:pt idx="6668">0.66283099999999995</cx:pt>
          <cx:pt idx="6669">0.81613500000000005</cx:pt>
          <cx:pt idx="6670">0.70385500000000001</cx:pt>
          <cx:pt idx="6671">0.75931499999999996</cx:pt>
          <cx:pt idx="6672">0.82799800000000001</cx:pt>
          <cx:pt idx="6673">0.70879800000000004</cx:pt>
          <cx:pt idx="6674">0.837036</cx:pt>
          <cx:pt idx="6675">0.627328</cx:pt>
          <cx:pt idx="6676">0.67359199999999997</cx:pt>
          <cx:pt idx="6677">0.90161800000000003</cx:pt>
          <cx:pt idx="6678">0.93925499999999995</cx:pt>
          <cx:pt idx="6679">0.72408099999999997</cx:pt>
          <cx:pt idx="6680">0.65326600000000001</cx:pt>
          <cx:pt idx="6681">0.64225700000000008</cx:pt>
          <cx:pt idx="6682">0.72408099999999997</cx:pt>
          <cx:pt idx="6683">0.79415900000000006</cx:pt>
          <cx:pt idx="6684">0.93559899999999996</cx:pt>
          <cx:pt idx="6685">0.64717500000000006</cx:pt>
          <cx:pt idx="6686">0.73931100000000005</cx:pt>
          <cx:pt idx="6687">0.89748399999999995</cx:pt>
          <cx:pt idx="6688">0.93251399999999995</cx:pt>
          <cx:pt idx="6689">0.61889400000000006</cx:pt>
          <cx:pt idx="6690">0.588121</cx:pt>
          <cx:pt idx="6691">0.68678899999999998</cx:pt>
          <cx:pt idx="6692">0.92932400000000004</cx:pt>
          <cx:pt idx="6693">0.69364599999999998</cx:pt>
          <cx:pt idx="6694">0.64452100000000001</cx:pt>
          <cx:pt idx="6695">0.81618400000000002</cx:pt>
          <cx:pt idx="6696">0.92931900000000001</cx:pt>
          <cx:pt idx="6697">0.65045399999999998</cx:pt>
          <cx:pt idx="6698">0.64453899999999997</cx:pt>
          <cx:pt idx="6699">0.70385600000000004</cx:pt>
          <cx:pt idx="6700">0.66286299999999998</cx:pt>
          <cx:pt idx="6701">0.68213800000000002</cx:pt>
          <cx:pt idx="6702">0.698627</cx:pt>
          <cx:pt idx="6703">0.71398899999999998</cx:pt>
          <cx:pt idx="6704">0.673593</cx:pt>
          <cx:pt idx="6705">0.63282499999999997</cx:pt>
          <cx:pt idx="6706">0.89748499999999998</cx:pt>
          <cx:pt idx="6707">0.93559499999999995</cx:pt>
          <cx:pt idx="6708">0.92931900000000001</cx:pt>
          <cx:pt idx="6709">0.93559300000000001</cx:pt>
          <cx:pt idx="6710">0.93968700000000005</cx:pt>
          <cx:pt idx="6711">0.62976300000000007</cx:pt>
          <cx:pt idx="6712">0.61879700000000004</cx:pt>
          <cx:pt idx="6713">0.71398300000000003</cx:pt>
          <cx:pt idx="6714">0.69364599999999998</cx:pt>
          <cx:pt idx="6715">0.93252599999999997</cx:pt>
          <cx:pt idx="6716">0.93251600000000001</cx:pt>
          <cx:pt idx="6717">0.698627</cx:pt>
          <cx:pt idx="6718">0.87878000000000001</cx:pt>
          <cx:pt idx="6719">0.64712100000000006</cx:pt>
          <cx:pt idx="6720">0.63276500000000002</cx:pt>
          <cx:pt idx="6721">0.70879899999999996</cx:pt>
          <cx:pt idx="6722">0.84692500000000004</cx:pt>
          <cx:pt idx="6723">0.72469800000000006</cx:pt>
          <cx:pt idx="6724">0.56925099999999995</cx:pt>
          <cx:pt idx="6725">0.93252000000000002</cx:pt>
          <cx:pt idx="6726">0.66618599999999994</cx:pt>
          <cx:pt idx="6727">0.93558699999999995</cx:pt>
          <cx:pt idx="6728">0.93252100000000004</cx:pt>
          <cx:pt idx="6729">0.92932800000000004</cx:pt>
          <cx:pt idx="6730">0.81617200000000001</cx:pt>
          <cx:pt idx="6731">0.75889200000000001</cx:pt>
          <cx:pt idx="6732">0.62717800000000001</cx:pt>
          <cx:pt idx="6733">0.68684600000000007</cx:pt>
          <cx:pt idx="6734">0.81615799999999994</cx:pt>
          <cx:pt idx="6735">0.65045299999999995</cx:pt>
          <cx:pt idx="6736">0.88295599999999996</cx:pt>
          <cx:pt idx="6737">0.878776</cx:pt>
          <cx:pt idx="6738">0.56902000000000008</cx:pt>
          <cx:pt idx="6739">0.64199600000000001</cx:pt>
          <cx:pt idx="6740">0.70879800000000004</cx:pt>
          <cx:pt idx="6741">0.89748899999999998</cx:pt>
          <cx:pt idx="6742">0.92931799999999998</cx:pt>
          <cx:pt idx="6743">0.71899500000000005</cx:pt>
          <cx:pt idx="6744">0.72907499999999992</cx:pt>
          <cx:pt idx="6745">0.84690699999999997</cx:pt>
          <cx:pt idx="6746">0.84370299999999998</cx:pt>
          <cx:pt idx="6747">0.84136999999999995</cx:pt>
          <cx:pt idx="6748">0.84136500000000003</cx:pt>
          <cx:pt idx="6749">0.92932199999999998</cx:pt>
          <cx:pt idx="6750">0.89748700000000003</cx:pt>
          <cx:pt idx="6751">0.90158399999999994</cx:pt>
          <cx:pt idx="6752">0.92931900000000001</cx:pt>
          <cx:pt idx="6753">0.68213800000000002</cx:pt>
          <cx:pt idx="6754">0.62321899999999997</cx:pt>
          <cx:pt idx="6755">0.93223400000000001</cx:pt>
          <cx:pt idx="6756">0.93251499999999998</cx:pt>
          <cx:pt idx="6757">0.73932100000000001</cx:pt>
          <cx:pt idx="6758">0.71899400000000002</cx:pt>
          <cx:pt idx="6759">0.64034999999999997</cx:pt>
          <cx:pt idx="6760">0.83703899999999998</cx:pt>
          <cx:pt idx="6761">0.89749000000000001</cx:pt>
          <cx:pt idx="6762">0.64454999999999996</cx:pt>
          <cx:pt idx="6763">0.77768799999999993</cx:pt>
          <cx:pt idx="6764">0.70385699999999995</cx:pt>
          <cx:pt idx="6765">0.67009699999999994</cx:pt>
          <cx:pt idx="6766">0.93249400000000005</cx:pt>
          <cx:pt idx="6767">0.70366700000000004</cx:pt>
          <cx:pt idx="6768">0.72907699999999998</cx:pt>
          <cx:pt idx="6769">0.89748499999999998</cx:pt>
          <cx:pt idx="6770">0.89747200000000005</cx:pt>
          <cx:pt idx="6771">0.846885</cx:pt>
          <cx:pt idx="6772">0.83801100000000006</cx:pt>
          <cx:pt idx="6773">0.82983200000000001</cx:pt>
          <cx:pt idx="6774">0.79688400000000004</cx:pt>
          <cx:pt idx="6775">0.94708000000000003</cx:pt>
          <cx:pt idx="6776">0.89748300000000003</cx:pt>
          <cx:pt idx="6777">0.90145300000000006</cx:pt>
          <cx:pt idx="6778">0.84689400000000004</cx:pt>
          <cx:pt idx="6779">0.90143700000000004</cx:pt>
          <cx:pt idx="6780">0.92503899999999994</cx:pt>
          <cx:pt idx="6781">0.92503400000000002</cx:pt>
          <cx:pt idx="6782">0.82969800000000005</cx:pt>
          <cx:pt idx="6783">0.90145600000000004</cx:pt>
          <cx:pt idx="6784">0.83801300000000001</cx:pt>
          <cx:pt idx="6785">0.901586</cx:pt>
          <cx:pt idx="6786">0.90145600000000004</cx:pt>
          <cx:pt idx="6787">0.89748899999999998</cx:pt>
          <cx:pt idx="6788">0.92932499999999996</cx:pt>
          <cx:pt idx="6789">0.84689900000000007</cx:pt>
          <cx:pt idx="6790">0.83801100000000006</cx:pt>
          <cx:pt idx="6791">0.90145799999999998</cx:pt>
          <cx:pt idx="6792">0.83702500000000002</cx:pt>
          <cx:pt idx="6793">0.90151400000000004</cx:pt>
          <cx:pt idx="6794">0.93912799999999996</cx:pt>
          <cx:pt idx="6795">0.82798499999999997</cx:pt>
          <cx:pt idx="6796">0.89748899999999998</cx:pt>
          <cx:pt idx="6797">0.90143300000000004</cx:pt>
          <cx:pt idx="6798">0.935585</cx:pt>
          <cx:pt idx="6799">0.93969400000000003</cx:pt>
          <cx:pt idx="6800">0.93559000000000003</cx:pt>
          <cx:pt idx="6801">0.94708000000000003</cx:pt>
          <cx:pt idx="6802">0.94712700000000005</cx:pt>
          <cx:pt idx="6803">0.93251600000000001</cx:pt>
          <cx:pt idx="6804">0.89748700000000003</cx:pt>
          <cx:pt idx="6805">0.82734700000000005</cx:pt>
          <cx:pt idx="6806">0.82711000000000001</cx:pt>
          <cx:pt idx="6807">0.82798499999999997</cx:pt>
          <cx:pt idx="6808">0.79090400000000005</cx:pt>
          <cx:pt idx="6809">0.90146000000000004</cx:pt>
          <cx:pt idx="6810">0.89543300000000003</cx:pt>
          <cx:pt idx="6811">0.90145399999999998</cx:pt>
          <cx:pt idx="6812">0.89748499999999998</cx:pt>
          <cx:pt idx="6813">0.90145799999999998</cx:pt>
          <cx:pt idx="6814">0.82969499999999996</cx:pt>
          <cx:pt idx="6815">0.82969499999999996</cx:pt>
          <cx:pt idx="6816">0.82967499999999994</cx:pt>
          <cx:pt idx="6817">0.82969899999999996</cx:pt>
          <cx:pt idx="6818">0.82969599999999999</cx:pt>
          <cx:pt idx="6819">0.82969599999999999</cx:pt>
          <cx:pt idx="6820">0.82969899999999996</cx:pt>
          <cx:pt idx="6821">0.82969599999999999</cx:pt>
          <cx:pt idx="6822">0.84689900000000007</cx:pt>
          <cx:pt idx="6823">0.82969499999999996</cx:pt>
          <cx:pt idx="6824">0.82969800000000005</cx:pt>
          <cx:pt idx="6825">0.84689800000000004</cx:pt>
          <cx:pt idx="6826">0.82969599999999999</cx:pt>
          <cx:pt idx="6827">0.82964300000000002</cx:pt>
          <cx:pt idx="6828">0.82969999999999999</cx:pt>
          <cx:pt idx="6829">0.90155399999999997</cx:pt>
          <cx:pt idx="6830">0.82969599999999999</cx:pt>
          <cx:pt idx="6831">0.82969999999999999</cx:pt>
          <cx:pt idx="6832">0.82969999999999999</cx:pt>
          <cx:pt idx="6833">0.84690200000000004</cx:pt>
          <cx:pt idx="6834">0.82968399999999998</cx:pt>
          <cx:pt idx="6835">0.83801100000000006</cx:pt>
          <cx:pt idx="6836">0.90151300000000001</cx:pt>
          <cx:pt idx="6837">0.89747599999999994</cx:pt>
          <cx:pt idx="6838">0.90145799999999998</cx:pt>
          <cx:pt idx="6839">0.90146099999999996</cx:pt>
          <cx:pt idx="6840">0.90146099999999996</cx:pt>
          <cx:pt idx="6841">0.92380499999999999</cx:pt>
          <cx:pt idx="6842">0.90145300000000006</cx:pt>
          <cx:pt idx="6843">0.71393499999999999</cx:pt>
          <cx:pt idx="6844">0.93537199999999998</cx:pt>
          <cx:pt idx="6845">0.82969499999999996</cx:pt>
          <cx:pt idx="6846">0.85134599999999994</cx:pt>
          <cx:pt idx="6847">0.88336000000000003</cx:pt>
          <cx:pt idx="6848">0.85601099999999997</cx:pt>
          <cx:pt idx="6849">0.83801100000000006</cx:pt>
          <cx:pt idx="6850">0.90145500000000001</cx:pt>
          <cx:pt idx="6851">0.83801100000000006</cx:pt>
          <cx:pt idx="6852">0.89749100000000004</cx:pt>
          <cx:pt idx="6853">0.89748799999999995</cx:pt>
          <cx:pt idx="6854">0.90146000000000004</cx:pt>
          <cx:pt idx="6855">0.67249399999999993</cx:pt>
          <cx:pt idx="6856">0.90145900000000001</cx:pt>
          <cx:pt idx="6857">0.93559300000000001</cx:pt>
          <cx:pt idx="6858">0.93559899999999996</cx:pt>
          <cx:pt idx="6859">0.90145500000000001</cx:pt>
          <cx:pt idx="6860">0.89568499999999995</cx:pt>
          <cx:pt idx="6861">0.84689599999999998</cx:pt>
          <cx:pt idx="6862">0.77193400000000001</cx:pt>
          <cx:pt idx="6863">0.65150200000000003</cx:pt>
          <cx:pt idx="6864">0.82969800000000005</cx:pt>
          <cx:pt idx="6865">0.90144999999999997</cx:pt>
          <cx:pt idx="6866">0.83109</cx:pt>
          <cx:pt idx="6867">0.83110200000000001</cx:pt>
          <cx:pt idx="6868">0.90145799999999998</cx:pt>
          <cx:pt idx="6869">0.90145500000000001</cx:pt>
          <cx:pt idx="6870">0.82969700000000002</cx:pt>
          <cx:pt idx="6871">0.69563399999999997</cx:pt>
          <cx:pt idx="6872">0.82969499999999996</cx:pt>
          <cx:pt idx="6873">0.90143600000000002</cx:pt>
          <cx:pt idx="6874">0.65132999999999996</cx:pt>
          <cx:pt idx="6875">0.90145399999999998</cx:pt>
          <cx:pt idx="6876">0.90161999999999998</cx:pt>
          <cx:pt idx="6877">0.90143399999999996</cx:pt>
          <cx:pt idx="6878">0.84232799999999997</cx:pt>
          <cx:pt idx="6879">0.93559000000000003</cx:pt>
          <cx:pt idx="6880">0.82969499999999996</cx:pt>
          <cx:pt idx="6881">0.93969199999999997</cx:pt>
          <cx:pt idx="6882">0.85879700000000003</cx:pt>
          <cx:pt idx="6883">0.83801100000000006</cx:pt>
          <cx:pt idx="6884">0.89749100000000004</cx:pt>
          <cx:pt idx="6885">0.93363600000000002</cx:pt>
          <cx:pt idx="6886">0.92931600000000003</cx:pt>
          <cx:pt idx="6887">0.90146000000000004</cx:pt>
          <cx:pt idx="6888">0.89748399999999995</cx:pt>
          <cx:pt idx="6889">0.90145900000000001</cx:pt>
          <cx:pt idx="6890">0.90166000000000002</cx:pt>
          <cx:pt idx="6891">0.91900099999999996</cx:pt>
          <cx:pt idx="6892">0.90151499999999996</cx:pt>
          <cx:pt idx="6893">0.93929499999999999</cx:pt>
          <cx:pt idx="6894">0.92505999999999999</cx:pt>
          <cx:pt idx="6895">0.90168800000000005</cx:pt>
          <cx:pt idx="6896">0.901474</cx:pt>
          <cx:pt idx="6897">0.86028400000000005</cx:pt>
          <cx:pt idx="6898">0.90418699999999996</cx:pt>
          <cx:pt idx="6899">0.90385099999999996</cx:pt>
          <cx:pt idx="6900">0.90145399999999998</cx:pt>
          <cx:pt idx="6901">0.92932499999999996</cx:pt>
          <cx:pt idx="6902">0.94709699999999997</cx:pt>
          <cx:pt idx="6903">0.93929399999999996</cx:pt>
          <cx:pt idx="6904">0.93558699999999995</cx:pt>
          <cx:pt idx="6905">0.79089799999999999</cx:pt>
          <cx:pt idx="6906">0.90969100000000003</cx:pt>
          <cx:pt idx="6907">0.90151300000000001</cx:pt>
          <cx:pt idx="6908">0.83801199999999998</cx:pt>
          <cx:pt idx="6909">0.90145699999999995</cx:pt>
          <cx:pt idx="6910">0.93579599999999996</cx:pt>
          <cx:pt idx="6911">0.89745600000000003</cx:pt>
          <cx:pt idx="6912">0.73235399999999995</cx:pt>
          <cx:pt idx="6913">0.89748399999999995</cx:pt>
          <cx:pt idx="6914">0.85603799999999997</cx:pt>
          <cx:pt idx="6915">0.90194600000000003</cx:pt>
          <cx:pt idx="6916">0.32997500000000002</cx:pt>
          <cx:pt idx="6917">0.89748899999999998</cx:pt>
          <cx:pt idx="6918">0.84689499999999995</cx:pt>
          <cx:pt idx="6919">0.82999699999999998</cx:pt>
          <cx:pt idx="6920">0.86798700000000006</cx:pt>
          <cx:pt idx="6921">0.87146800000000002</cx:pt>
          <cx:pt idx="6922">0.87143899999999996</cx:pt>
          <cx:pt idx="6923">0.87145899999999998</cx:pt>
          <cx:pt idx="6924">0.88295599999999996</cx:pt>
          <cx:pt idx="6925">0.88295400000000002</cx:pt>
          <cx:pt idx="6926">0.65940100000000001</cx:pt>
          <cx:pt idx="6927">0.76319400000000004</cx:pt>
          <cx:pt idx="6928">0.93930099999999994</cx:pt>
          <cx:pt idx="6929">0.77744100000000005</cx:pt>
          <cx:pt idx="6930">0.93559999999999999</cx:pt>
          <cx:pt idx="6931">0.90165499999999998</cx:pt>
          <cx:pt idx="6932">0.82969599999999999</cx:pt>
          <cx:pt idx="6933">0.90145699999999995</cx:pt>
          <cx:pt idx="6934">0.83801199999999998</cx:pt>
          <cx:pt idx="6935">0.84136900000000003</cx:pt>
          <cx:pt idx="6936">0.89748700000000003</cx:pt>
          <cx:pt idx="6937">0.90143899999999999</cx:pt>
          <cx:pt idx="6938">0.94708700000000001</cx:pt>
          <cx:pt idx="6939">0.901474</cx:pt>
          <cx:pt idx="6940">0.89747900000000003</cx:pt>
          <cx:pt idx="6941">0.94708999999999999</cx:pt>
          <cx:pt idx="6942">0.901474</cx:pt>
          <cx:pt idx="6943">0.81091400000000002</cx:pt>
          <cx:pt idx="6944">0.89748499999999998</cx:pt>
          <cx:pt idx="6945">0.93929200000000002</cx:pt>
          <cx:pt idx="6946">0.90145600000000004</cx:pt>
          <cx:pt idx="6947">0.83801199999999998</cx:pt>
          <cx:pt idx="6948">0.93559599999999998</cx:pt>
          <cx:pt idx="6949">0.90144000000000002</cx:pt>
          <cx:pt idx="6950">0.90444100000000005</cx:pt>
          <cx:pt idx="6951">0.93559599999999998</cx:pt>
          <cx:pt idx="6952">0.92932899999999996</cx:pt>
          <cx:pt idx="6953">0.90175099999999997</cx:pt>
          <cx:pt idx="6954">0.89748399999999995</cx:pt>
          <cx:pt idx="6955">0.89748300000000003</cx:pt>
          <cx:pt idx="6956">0.94708300000000001</cx:pt>
          <cx:pt idx="6957">0.90144000000000002</cx:pt>
          <cx:pt idx="6958">0.93559899999999996</cx:pt>
          <cx:pt idx="6959">0.833893</cx:pt>
          <cx:pt idx="6960">0.86065800000000003</cx:pt>
          <cx:pt idx="6961">0.85603099999999999</cx:pt>
          <cx:pt idx="6962">0.85069499999999998</cx:pt>
          <cx:pt idx="6963">0.85757499999999998</cx:pt>
          <cx:pt idx="6964">0.83703799999999995</cx:pt>
          <cx:pt idx="6965">0.40939599999999998</cx:pt>
          <cx:pt idx="6966">0.90147299999999997</cx:pt>
          <cx:pt idx="6967">0.89748799999999995</cx:pt>
          <cx:pt idx="6968">0.93929399999999996</cx:pt>
          <cx:pt idx="6969">0.93252100000000004</cx:pt>
          <cx:pt idx="6970">0.84692400000000001</cx:pt>
          <cx:pt idx="6971">0.90146099999999996</cx:pt>
          <cx:pt idx="6972">0.90145900000000001</cx:pt>
          <cx:pt idx="6973">0.78890199999999999</cx:pt>
          <cx:pt idx="6974">0.80285399999999996</cx:pt>
          <cx:pt idx="6975">0.85149699999999995</cx:pt>
          <cx:pt idx="6976">0.83801100000000006</cx:pt>
          <cx:pt idx="6977">0.66014899999999999</cx:pt>
          <cx:pt idx="6978">0.90155099999999999</cx:pt>
          <cx:pt idx="6979">0.85603799999999997</cx:pt>
          <cx:pt idx="6980">0.65787200000000001</cx:pt>
          <cx:pt idx="6981">0.93567699999999998</cx:pt>
          <cx:pt idx="6982">0.90151499999999996</cx:pt>
          <cx:pt idx="6983">0.90158899999999997</cx:pt>
          <cx:pt idx="6984">0.93559599999999998</cx:pt>
          <cx:pt idx="6985">0.82969999999999999</cx:pt>
          <cx:pt idx="6986">0.90146199999999999</cx:pt>
          <cx:pt idx="6987">0.85603600000000002</cx:pt>
          <cx:pt idx="6988">0.82969899999999996</cx:pt>
          <cx:pt idx="6989">0.81836500000000001</cx:pt>
          <cx:pt idx="6990">0.93930199999999997</cx:pt>
          <cx:pt idx="6991">0.89748499999999998</cx:pt>
          <cx:pt idx="6992">0.90143399999999996</cx:pt>
          <cx:pt idx="6993">0.93559599999999998</cx:pt>
          <cx:pt idx="6994">0.90147299999999997</cx:pt>
          <cx:pt idx="6995">0.89749100000000004</cx:pt>
          <cx:pt idx="6996">0.89748399999999995</cx:pt>
          <cx:pt idx="6997">0.90145500000000001</cx:pt>
          <cx:pt idx="6998">0.84857499999999997</cx:pt>
          <cx:pt idx="6999">0.82970100000000002</cx:pt>
          <cx:pt idx="7000">0.82968500000000001</cx:pt>
          <cx:pt idx="7001">0.90145699999999995</cx:pt>
          <cx:pt idx="7002">0.90155399999999997</cx:pt>
          <cx:pt idx="7003">0.93579199999999996</cx:pt>
          <cx:pt idx="7004">0.82998799999999995</cx:pt>
          <cx:pt idx="7005">0.94733100000000003</cx:pt>
          <cx:pt idx="7006">0.84232499999999999</cx:pt>
          <cx:pt idx="7007">0.90961800000000004</cx:pt>
          <cx:pt idx="7008">0.82800000000000007</cx:pt>
          <cx:pt idx="7009">0.82969999999999999</cx:pt>
          <cx:pt idx="7010">0.93559300000000001</cx:pt>
          <cx:pt idx="7011">0.65573700000000001</cx:pt>
          <cx:pt idx="7012">0.63042299999999996</cx:pt>
          <cx:pt idx="7013">0.89748600000000001</cx:pt>
          <cx:pt idx="7014">0.83792800000000001</cx:pt>
          <cx:pt idx="7015">0.89748399999999995</cx:pt>
          <cx:pt idx="7016">0.85603600000000002</cx:pt>
          <cx:pt idx="7017">0.90145799999999998</cx:pt>
          <cx:pt idx="7018">0.90146199999999999</cx:pt>
          <cx:pt idx="7019">0.837978</cx:pt>
          <cx:pt idx="7020">0.93558799999999998</cx:pt>
          <cx:pt idx="7021">0.83801400000000004</cx:pt>
          <cx:pt idx="7022">0.83799599999999996</cx:pt>
          <cx:pt idx="7023">0.65446000000000004</cx:pt>
          <cx:pt idx="7024">0.65443499999999999</cx:pt>
          <cx:pt idx="7025">0.65446099999999996</cx:pt>
          <cx:pt idx="7026">0.90143899999999999</cx:pt>
          <cx:pt idx="7027">0.848576</cx:pt>
          <cx:pt idx="7028">0.85136299999999998</cx:pt>
          <cx:pt idx="7029">0.90146099999999996</cx:pt>
          <cx:pt idx="7030">0.93917600000000001</cx:pt>
          <cx:pt idx="7031">0.65115499999999993</cx:pt>
          <cx:pt idx="7032">0.73878299999999997</cx:pt>
          <cx:pt idx="7033">0.92932400000000004</cx:pt>
          <cx:pt idx="7034">0.89748799999999995</cx:pt>
          <cx:pt idx="7035">0.82969800000000005</cx:pt>
          <cx:pt idx="7036">0.89748499999999998</cx:pt>
          <cx:pt idx="7037">0.89746999999999999</cx:pt>
          <cx:pt idx="7038">0.843696</cx:pt>
          <cx:pt idx="7039">0.89745200000000003</cx:pt>
          <cx:pt idx="7040">0.85603399999999996</cx:pt>
          <cx:pt idx="7041">0.73693199999999992</cx:pt>
          <cx:pt idx="7042">0.827982</cx:pt>
          <cx:pt idx="7043">0.90146199999999999</cx:pt>
          <cx:pt idx="7044">0.901474</cx:pt>
          <cx:pt idx="7045">0.84716400000000003</cx:pt>
          <cx:pt idx="7046">0.897451</cx:pt>
          <cx:pt idx="7047">0.90145600000000004</cx:pt>
          <cx:pt idx="7048">0.72620200000000001</cx:pt>
          <cx:pt idx="7049">0.89749100000000004</cx:pt>
          <cx:pt idx="7050">0.90144100000000005</cx:pt>
          <cx:pt idx="7051">0.939299</cx:pt>
          <cx:pt idx="7052">0.90143499999999999</cx:pt>
          <cx:pt idx="7053">0.74481700000000006</cx:pt>
          <cx:pt idx="7054">0.74481700000000006</cx:pt>
          <cx:pt idx="7055">0.85069499999999998</cx:pt>
          <cx:pt idx="7056">0.857576</cx:pt>
          <cx:pt idx="7057">0.92497799999999997</cx:pt>
          <cx:pt idx="7058">0.92502099999999998</cx:pt>
          <cx:pt idx="7059">0.92504300000000006</cx:pt>
          <cx:pt idx="7060">0.90875499999999998</cx:pt>
          <cx:pt idx="7061">0.77860200000000002</cx:pt>
          <cx:pt idx="7062">0.78027599999999997</cx:pt>
          <cx:pt idx="7063">0.78023799999999999</cx:pt>
          <cx:pt idx="7064">0.78021699999999994</cx:pt>
          <cx:pt idx="7065">0.78026899999999999</cx:pt>
          <cx:pt idx="7066">0.78017899999999996</cx:pt>
          <cx:pt idx="7067">0.78027599999999997</cx:pt>
          <cx:pt idx="7068">0.78012599999999999</cx:pt>
          <cx:pt idx="7069">0.78027299999999999</cx:pt>
          <cx:pt idx="7070">0.78027299999999999</cx:pt>
          <cx:pt idx="7071">0.780277</cx:pt>
          <cx:pt idx="7072">0.78027400000000002</cx:pt>
          <cx:pt idx="7073">0.780277</cx:pt>
          <cx:pt idx="7074">0.93929799999999997</cx:pt>
          <cx:pt idx="7075">0.90145600000000004</cx:pt>
          <cx:pt idx="7076">0.90146000000000004</cx:pt>
          <cx:pt idx="7077">0.84370400000000001</cx:pt>
          <cx:pt idx="7078">0.89746000000000004</cx:pt>
          <cx:pt idx="7079">0.87876299999999996</cx:pt>
          <cx:pt idx="7080">0.84689599999999998</cx:pt>
          <cx:pt idx="7081">0.89748099999999997</cx:pt>
          <cx:pt idx="7082">0.90438600000000002</cx:pt>
          <cx:pt idx="7083">0.89748499999999998</cx:pt>
          <cx:pt idx="7084">0.89748399999999995</cx:pt>
          <cx:pt idx="7085">0.90141000000000004</cx:pt>
          <cx:pt idx="7086">0.90145699999999995</cx:pt>
          <cx:pt idx="7087">0.90146199999999999</cx:pt>
          <cx:pt idx="7088">0.82969999999999999</cx:pt>
          <cx:pt idx="7089">0.83801300000000001</cx:pt>
          <cx:pt idx="7090">0.92932899999999996</cx:pt>
          <cx:pt idx="7091">0.92932300000000001</cx:pt>
          <cx:pt idx="7092">0.93603899999999995</cx:pt>
          <cx:pt idx="7093">0.84367900000000007</cx:pt>
          <cx:pt idx="7094">0.85758000000000001</cx:pt>
          <cx:pt idx="7095">0.93559100000000006</cx:pt>
          <cx:pt idx="7096">0.93559700000000001</cx:pt>
          <cx:pt idx="7097">0.93559300000000001</cx:pt>
          <cx:pt idx="7098">0.90145900000000001</cx:pt>
          <cx:pt idx="7099">0.93559199999999998</cx:pt>
          <cx:pt idx="7100">0.79436300000000004</cx:pt>
          <cx:pt idx="7101">0.92929499999999998</cx:pt>
          <cx:pt idx="7102">0.90145600000000004</cx:pt>
          <cx:pt idx="7103">0.85757700000000003</cx:pt>
          <cx:pt idx="7104">0.82969499999999996</cx:pt>
          <cx:pt idx="7105">0.90145900000000001</cx:pt>
          <cx:pt idx="7106">0.901474</cx:pt>
          <cx:pt idx="7107">0.84857700000000003</cx:pt>
          <cx:pt idx="7108">0.83801700000000001</cx:pt>
          <cx:pt idx="7109">0.90161999999999998</cx:pt>
          <cx:pt idx="7110">0.62936900000000007</cx:pt>
          <cx:pt idx="7111">0.64246999999999999</cx:pt>
          <cx:pt idx="7112">0.84137099999999998</cx:pt>
          <cx:pt idx="7113">0.65132900000000005</cx:pt>
          <cx:pt idx="7114">0.85603399999999996</cx:pt>
          <cx:pt idx="7115">0.82969999999999999</cx:pt>
          <cx:pt idx="7116">0.82969700000000002</cx:pt>
          <cx:pt idx="7117">0.901474</cx:pt>
          <cx:pt idx="7118">0.90146000000000004</cx:pt>
          <cx:pt idx="7119">0.89748700000000003</cx:pt>
          <cx:pt idx="7120">0.90158800000000006</cx:pt>
          <cx:pt idx="7121">0.93557000000000001</cx:pt>
          <cx:pt idx="7122">0.89748899999999998</cx:pt>
          <cx:pt idx="7123">0.90145900000000001</cx:pt>
          <cx:pt idx="7124">0.86065999999999998</cx:pt>
          <cx:pt idx="7125">0.85108000000000006</cx:pt>
          <cx:pt idx="7126">0.90143399999999996</cx:pt>
          <cx:pt idx="7127">0.94708300000000001</cx:pt>
          <cx:pt idx="7128">0.85136800000000001</cx:pt>
          <cx:pt idx="7129">0.93559999999999999</cx:pt>
          <cx:pt idx="7130">0.93559300000000001</cx:pt>
          <cx:pt idx="7131">0.92931699999999995</cx:pt>
          <cx:pt idx="7132">0.90145900000000001</cx:pt>
          <cx:pt idx="7133">0.82969899999999996</cx:pt>
          <cx:pt idx="7134">0.83801400000000004</cx:pt>
          <cx:pt idx="7135">0.73760999999999999</cx:pt>
          <cx:pt idx="7136">0.90430999999999995</cx:pt>
          <cx:pt idx="7137">0.90146300000000001</cx:pt>
          <cx:pt idx="7138">0.73463600000000007</cx:pt>
          <cx:pt idx="7139">0.89749100000000004</cx:pt>
          <cx:pt idx="7140">0.93558799999999998</cx:pt>
          <cx:pt idx="7141">0.84698000000000007</cx:pt>
          <cx:pt idx="7142">0.84689900000000007</cx:pt>
          <cx:pt idx="7143">0.90145699999999995</cx:pt>
          <cx:pt idx="7144">0.89749000000000001</cx:pt>
          <cx:pt idx="7145">0.87875999999999999</cx:pt>
          <cx:pt idx="7146">0.83801100000000006</cx:pt>
          <cx:pt idx="7147">0.82970699999999997</cx:pt>
          <cx:pt idx="7148">0.74535299999999993</cx:pt>
          <cx:pt idx="7149">0.90145399999999998</cx:pt>
          <cx:pt idx="7150">0.82969999999999999</cx:pt>
          <cx:pt idx="7151">0.82969499999999996</cx:pt>
          <cx:pt idx="7152">0.90159</cx:pt>
          <cx:pt idx="7153">0.86752399999999996</cx:pt>
          <cx:pt idx="7154">0.92933100000000002</cx:pt>
          <cx:pt idx="7155">0.90154800000000002</cx:pt>
          <cx:pt idx="7156">0.90145399999999998</cx:pt>
          <cx:pt idx="7157">0.90146300000000001</cx:pt>
          <cx:pt idx="7158">0.93559800000000004</cx:pt>
          <cx:pt idx="7159">0.82970699999999997</cx:pt>
          <cx:pt idx="7160">0.92503599999999997</cx:pt>
          <cx:pt idx="7161">0.92932300000000001</cx:pt>
          <cx:pt idx="7162">0.92932499999999996</cx:pt>
          <cx:pt idx="7163">0.92932099999999995</cx:pt>
          <cx:pt idx="7164">0.90143399999999996</cx:pt>
          <cx:pt idx="7165">0.939778</cx:pt>
          <cx:pt idx="7166">0.90147299999999997</cx:pt>
          <cx:pt idx="7167">0.82969499999999996</cx:pt>
          <cx:pt idx="7168">0.85603799999999997</cx:pt>
          <cx:pt idx="7169">0.83801100000000006</cx:pt>
          <cx:pt idx="7170">0.82969000000000004</cx:pt>
          <cx:pt idx="7171">0.90145300000000006</cx:pt>
          <cx:pt idx="7172">0.85603200000000002</cx:pt>
          <cx:pt idx="7173">0.83801300000000001</cx:pt>
          <cx:pt idx="7174">0.84369099999999997</cx:pt>
          <cx:pt idx="7175">0.93559199999999998</cx:pt>
          <cx:pt idx="7176">0.65046199999999998</cx:pt>
          <cx:pt idx="7177">0.93923999999999996</cx:pt>
          <cx:pt idx="7178">0.87175599999999998</cx:pt>
          <cx:pt idx="7179">0.65787299999999993</cx:pt>
          <cx:pt idx="7180">0.90155399999999997</cx:pt>
          <cx:pt idx="7181">0.82968600000000003</cx:pt>
          <cx:pt idx="7182">0.89748600000000001</cx:pt>
          <cx:pt idx="7183">0.92932099999999995</cx:pt>
          <cx:pt idx="7184">0.93929399999999996</cx:pt>
          <cx:pt idx="7185">0.901586</cx:pt>
          <cx:pt idx="7186">0.82969700000000002</cx:pt>
          <cx:pt idx="7187">0.84689900000000007</cx:pt>
          <cx:pt idx="7188">0.82969800000000005</cx:pt>
          <cx:pt idx="7189">0.89748899999999998</cx:pt>
          <cx:pt idx="7190">0.84367800000000004</cx:pt>
          <cx:pt idx="7191">0.90145600000000004</cx:pt>
          <cx:pt idx="7192">0.82969899999999996</cx:pt>
          <cx:pt idx="7193">0.74533300000000002</cx:pt>
          <cx:pt idx="7194">0.92932300000000001</cx:pt>
          <cx:pt idx="7195">0.84369499999999997</cx:pt>
          <cx:pt idx="7196">0.84686700000000004</cx:pt>
          <cx:pt idx="7197">0.67498599999999997</cx:pt>
          <cx:pt idx="7198">0.93558799999999998</cx:pt>
          <cx:pt idx="7199">0.88295299999999999</cx:pt>
          <cx:pt idx="7200">0.91900199999999999</cx:pt>
          <cx:pt idx="7201">0.90175000000000005</cx:pt>
          <cx:pt idx="7202">0.82969599999999999</cx:pt>
          <cx:pt idx="7203">0.82969599999999999</cx:pt>
          <cx:pt idx="7204">0.84137099999999998</cx:pt>
          <cx:pt idx="7205">0.82977100000000004</cx:pt>
          <cx:pt idx="7206">0.89748600000000001</cx:pt>
          <cx:pt idx="7207">0.89749199999999996</cx:pt>
          <cx:pt idx="7208">0.82969800000000005</cx:pt>
          <cx:pt idx="7209">0.83801300000000001</cx:pt>
          <cx:pt idx="7210">0.89569100000000001</cx:pt>
          <cx:pt idx="7211">0.64494099999999999</cx:pt>
          <cx:pt idx="7212">0.90158899999999997</cx:pt>
          <cx:pt idx="7213">0.89742699999999997</cx:pt>
          <cx:pt idx="7214">0.92500199999999999</cx:pt>
          <cx:pt idx="7215">0.904223</cx:pt>
          <cx:pt idx="7216">0.939307</cx:pt>
          <cx:pt idx="7217">0.90145799999999998</cx:pt>
          <cx:pt idx="7218">0.94758200000000004</cx:pt>
          <cx:pt idx="7219">0.93912600000000002</cx:pt>
          <cx:pt idx="7220">0.89745900000000001</cx:pt>
          <cx:pt idx="7221">0.90962299999999996</cx:pt>
          <cx:pt idx="7222">0.71661900000000001</cx:pt>
          <cx:pt idx="7223">0.71886499999999998</cx:pt>
          <cx:pt idx="7224">0.92932999999999999</cx:pt>
          <cx:pt idx="7225">0.76851999999999998</cx:pt>
          <cx:pt idx="7226">0.76851700000000001</cx:pt>
          <cx:pt idx="7227">0.94708000000000003</cx:pt>
          <cx:pt idx="7228">0.82969599999999999</cx:pt>
          <cx:pt idx="7229">0.93252800000000002</cx:pt>
          <cx:pt idx="7230">0.94708099999999995</cx:pt>
          <cx:pt idx="7231">0.85603799999999997</cx:pt>
          <cx:pt idx="7232">0.85603300000000004</cx:pt>
          <cx:pt idx="7233">0.77747100000000002</cx:pt>
          <cx:pt idx="7234">0.89748300000000003</cx:pt>
          <cx:pt idx="7235">0.89748700000000003</cx:pt>
          <cx:pt idx="7236">0.92504500000000001</cx:pt>
          <cx:pt idx="7237">0.93559199999999998</cx:pt>
          <cx:pt idx="7238">0.82969499999999996</cx:pt>
          <cx:pt idx="7239">0.82969899999999996</cx:pt>
          <cx:pt idx="7240">0.93608099999999994</cx:pt>
          <cx:pt idx="7241">0.89748899999999998</cx:pt>
          <cx:pt idx="7242">0.89749000000000001</cx:pt>
          <cx:pt idx="7243">0.90146700000000002</cx:pt>
          <cx:pt idx="7244">0.93561700000000003</cx:pt>
          <cx:pt idx="7245">0.90155099999999999</cx:pt>
          <cx:pt idx="7246">0.90145699999999995</cx:pt>
          <cx:pt idx="7247">0.82970100000000002</cx:pt>
          <cx:pt idx="7248">0.82969499999999996</cx:pt>
          <cx:pt idx="7249">0.70232600000000001</cx:pt>
          <cx:pt idx="7250">0.90151300000000001</cx:pt>
          <cx:pt idx="7251">0.91899900000000001</cx:pt>
          <cx:pt idx="7252">0.94709100000000002</cx:pt>
          <cx:pt idx="7253">0.93967999999999996</cx:pt>
          <cx:pt idx="7254">0.93967900000000004</cx:pt>
          <cx:pt idx="7255">0.86031299999999999</cx:pt>
          <cx:pt idx="7256">0.901474</cx:pt>
          <cx:pt idx="7257">0.84689800000000004</cx:pt>
          <cx:pt idx="7258">0.86033199999999999</cx:pt>
          <cx:pt idx="7259">0.89748399999999995</cx:pt>
          <cx:pt idx="7260">0.90144000000000002</cx:pt>
          <cx:pt idx="7261">0.89748600000000001</cx:pt>
          <cx:pt idx="7262">0.93584699999999998</cx:pt>
          <cx:pt idx="7263">0.83801400000000004</cx:pt>
          <cx:pt idx="7264">0.93604600000000004</cx:pt>
          <cx:pt idx="7265">0.90987700000000005</cx:pt>
          <cx:pt idx="7266">0.92932000000000003</cx:pt>
          <cx:pt idx="7267">0.62207499999999993</cx:pt>
          <cx:pt idx="7268">0.89749000000000001</cx:pt>
          <cx:pt idx="7269">0.90444599999999997</cx:pt>
          <cx:pt idx="7270">0.90146000000000004</cx:pt>
          <cx:pt idx="7271">0.72654299999999994</cx:pt>
          <cx:pt idx="7272">0.89748300000000003</cx:pt>
          <cx:pt idx="7273">0.83801100000000006</cx:pt>
          <cx:pt idx="7274">0.79777699999999996</cx:pt>
          <cx:pt idx="7275">0.90143700000000004</cx:pt>
          <cx:pt idx="7276">0.90145399999999998</cx:pt>
          <cx:pt idx="7277">0.90145300000000006</cx:pt>
          <cx:pt idx="7278">0.93567699999999998</cx:pt>
          <cx:pt idx="7279">0.93567699999999998</cx:pt>
          <cx:pt idx="7280">0.90145699999999995</cx:pt>
          <cx:pt idx="7281">0.82969599999999999</cx:pt>
          <cx:pt idx="7282">0.89748600000000001</cx:pt>
          <cx:pt idx="7283">0.92931799999999998</cx:pt>
          <cx:pt idx="7284">0.82785299999999995</cx:pt>
          <cx:pt idx="7285">0.93252800000000002</cx:pt>
          <cx:pt idx="7286">0.84689800000000004</cx:pt>
          <cx:pt idx="7287">0.89749100000000004</cx:pt>
          <cx:pt idx="7288">0.90144000000000002</cx:pt>
          <cx:pt idx="7289">0.92932800000000004</cx:pt>
          <cx:pt idx="7290">0.89748600000000001</cx:pt>
          <cx:pt idx="7291">0.92503899999999994</cx:pt>
          <cx:pt idx="7292">0.901474</cx:pt>
          <cx:pt idx="7293">0.935616</cx:pt>
          <cx:pt idx="7294">0.84369099999999997</cx:pt>
          <cx:pt idx="7295">0.82969899999999996</cx:pt>
          <cx:pt idx="7296">0.89748499999999998</cx:pt>
          <cx:pt idx="7297">0.92931900000000001</cx:pt>
          <cx:pt idx="7298">0.90154800000000002</cx:pt>
          <cx:pt idx="7299">0.90145500000000001</cx:pt>
          <cx:pt idx="7300">0.93561899999999998</cx:pt>
          <cx:pt idx="7301">0.89748799999999995</cx:pt>
          <cx:pt idx="7302">0.83801100000000006</cx:pt>
          <cx:pt idx="7303">0.85757400000000006</cx:pt>
          <cx:pt idx="7304">0.90946700000000003</cx:pt>
          <cx:pt idx="7305">0.68478600000000001</cx:pt>
          <cx:pt idx="7306">0.82969700000000002</cx:pt>
          <cx:pt idx="7307">0.65787400000000007</cx:pt>
          <cx:pt idx="7308">0.65787400000000007</cx:pt>
          <cx:pt idx="7309">0.93579000000000001</cx:pt>
          <cx:pt idx="7310">0.90145399999999998</cx:pt>
          <cx:pt idx="7311">0.92931900000000001</cx:pt>
          <cx:pt idx="7312">0.89748300000000003</cx:pt>
          <cx:pt idx="7313">0.82969800000000005</cx:pt>
          <cx:pt idx="7314">0.90151099999999995</cx:pt>
          <cx:pt idx="7315">0.93559100000000006</cx:pt>
          <cx:pt idx="7316">0.92932999999999999</cx:pt>
          <cx:pt idx="7317">0.89748499999999998</cx:pt>
          <cx:pt idx="7318">0.93559199999999998</cx:pt>
          <cx:pt idx="7319">0.82969999999999999</cx:pt>
          <cx:pt idx="7320">0.82968600000000003</cx:pt>
          <cx:pt idx="7321">0.90146199999999999</cx:pt>
          <cx:pt idx="7322">0.90145600000000004</cx:pt>
          <cx:pt idx="7323">0.94726399999999999</cx:pt>
          <cx:pt idx="7324">0.90145399999999998</cx:pt>
          <cx:pt idx="7325">0.82969599999999999</cx:pt>
          <cx:pt idx="7326">0.93559700000000001</cx:pt>
          <cx:pt idx="7327">0.90145500000000001</cx:pt>
          <cx:pt idx="7328">0.83801400000000004</cx:pt>
          <cx:pt idx="7329">0.90145600000000004</cx:pt>
          <cx:pt idx="7330">0.89749100000000004</cx:pt>
          <cx:pt idx="7331">0.90147299999999997</cx:pt>
          <cx:pt idx="7332">0.92504300000000006</cx:pt>
          <cx:pt idx="7333">0.82969599999999999</cx:pt>
          <cx:pt idx="7334">0.935585</cx:pt>
          <cx:pt idx="7335">0.82970100000000002</cx:pt>
          <cx:pt idx="7336">0.82970699999999997</cx:pt>
          <cx:pt idx="7337">0.84137400000000007</cx:pt>
          <cx:pt idx="7338">0.92932700000000001</cx:pt>
          <cx:pt idx="7339">0.82981400000000005</cx:pt>
          <cx:pt idx="7340">0.89748799999999995</cx:pt>
          <cx:pt idx="7341">0.89748799999999995</cx:pt>
          <cx:pt idx="7342">0.91880899999999999</cx:pt>
          <cx:pt idx="7343">0.90145699999999995</cx:pt>
          <cx:pt idx="7344">0.94709500000000002</cx:pt>
          <cx:pt idx="7345">0.83801300000000001</cx:pt>
          <cx:pt idx="7346">0.65132900000000005</cx:pt>
          <cx:pt idx="7347">0.83801400000000004</cx:pt>
          <cx:pt idx="7348">0.89748700000000003</cx:pt>
          <cx:pt idx="7349">0.90145500000000001</cx:pt>
          <cx:pt idx="7350">0.89748700000000003</cx:pt>
          <cx:pt idx="7351">0.89748300000000003</cx:pt>
          <cx:pt idx="7352">0.90145300000000006</cx:pt>
          <cx:pt idx="7353">0.90145600000000004</cx:pt>
          <cx:pt idx="7354">0.90162399999999998</cx:pt>
          <cx:pt idx="7355">0.90145799999999998</cx:pt>
          <cx:pt idx="7356">0.94709200000000004</cx:pt>
          <cx:pt idx="7357">0.83801599999999998</cx:pt>
          <cx:pt idx="7358">0.94708899999999996</cx:pt>
          <cx:pt idx="7359">0.86759200000000003</cx:pt>
          <cx:pt idx="7360">0.89748399999999995</cx:pt>
          <cx:pt idx="7361">0.83799800000000002</cx:pt>
          <cx:pt idx="7362">0.82967400000000002</cx:pt>
          <cx:pt idx="7363">0.93559499999999995</cx:pt>
          <cx:pt idx="7364">0.89748300000000003</cx:pt>
          <cx:pt idx="7365">0.91900999999999999</cx:pt>
          <cx:pt idx="7366">0.90146099999999996</cx:pt>
          <cx:pt idx="7367">0.90147299999999997</cx:pt>
          <cx:pt idx="7368">0.34809100000000004</cx:pt>
          <cx:pt idx="7369">0.90145399999999998</cx:pt>
          <cx:pt idx="7370">0.93252599999999997</cx:pt>
          <cx:pt idx="7371">0.90165600000000001</cx:pt>
          <cx:pt idx="7372">0.93559700000000001</cx:pt>
          <cx:pt idx="7373">0.69925900000000007</cx:pt>
          <cx:pt idx="7374">0.843696</cx:pt>
          <cx:pt idx="7375">0.93559700000000001</cx:pt>
          <cx:pt idx="7376">0.82969599999999999</cx:pt>
          <cx:pt idx="7377">0.82969700000000002</cx:pt>
          <cx:pt idx="7378">0.83801199999999998</cx:pt>
          <cx:pt idx="7379">0.90182899999999999</cx:pt>
          <cx:pt idx="7380">0.90145500000000001</cx:pt>
          <cx:pt idx="7381">0.92932400000000004</cx:pt>
          <cx:pt idx="7382">0.83799899999999994</cx:pt>
          <cx:pt idx="7383">0.75916099999999997</cx:pt>
          <cx:pt idx="7384">0.85603200000000002</cx:pt>
          <cx:pt idx="7385">0.85603600000000002</cx:pt>
          <cx:pt idx="7386">0.91540200000000005</cx:pt>
          <cx:pt idx="7387">0.83801300000000001</cx:pt>
          <cx:pt idx="7388">0.90151199999999998</cx:pt>
          <cx:pt idx="7389">0.90145399999999998</cx:pt>
          <cx:pt idx="7390">0.89555099999999999</cx:pt>
          <cx:pt idx="7391">0.85757799999999995</cx:pt>
          <cx:pt idx="7392">0.83801199999999998</cx:pt>
          <cx:pt idx="7393">0.90145900000000001</cx:pt>
          <cx:pt idx="7394">0.79097499999999998</cx:pt>
          <cx:pt idx="7395">0.90432000000000001</cx:pt>
          <cx:pt idx="7396">0.84048800000000001</cx:pt>
          <cx:pt idx="7397">0.89748700000000003</cx:pt>
          <cx:pt idx="7398">0.92503999999999997</cx:pt>
          <cx:pt idx="7399">0.92932599999999999</cx:pt>
          <cx:pt idx="7400">0.93560299999999996</cx:pt>
          <cx:pt idx="7401">0.93252899999999994</cx:pt>
          <cx:pt idx="7402">0.82968799999999998</cx:pt>
          <cx:pt idx="7403">0.89748300000000003</cx:pt>
          <cx:pt idx="7404">0.90145399999999998</cx:pt>
          <cx:pt idx="7405">0.85757400000000006</cx:pt>
          <cx:pt idx="7406">0.92786800000000003</cx:pt>
          <cx:pt idx="7407">0.93558600000000003</cx:pt>
          <cx:pt idx="7408">0.85603399999999996</cx:pt>
          <cx:pt idx="7409">0.82969599999999999</cx:pt>
          <cx:pt idx="7410">0.89748399999999995</cx:pt>
          <cx:pt idx="7411">0.80915199999999998</cx:pt>
          <cx:pt idx="7412">0.93559499999999995</cx:pt>
          <cx:pt idx="7413">0.78024899999999997</cx:pt>
          <cx:pt idx="7414">0.82968700000000006</cx:pt>
          <cx:pt idx="7415">0.84690200000000004</cx:pt>
          <cx:pt idx="7416">0.89748399999999995</cx:pt>
          <cx:pt idx="7417">0.90145300000000006</cx:pt>
          <cx:pt idx="7418">0.93559000000000003</cx:pt>
          <cx:pt idx="7419">0.901474</cx:pt>
          <cx:pt idx="7420">0.90147299999999997</cx:pt>
          <cx:pt idx="7421">0.73878500000000003</cx:pt>
          <cx:pt idx="7422">0.94708700000000001</cx:pt>
          <cx:pt idx="7423">0.94711699999999999</cx:pt>
          <cx:pt idx="7424">0.80054700000000001</cx:pt>
          <cx:pt idx="7425">0.93963099999999999</cx:pt>
          <cx:pt idx="7426">0.93559999999999999</cx:pt>
          <cx:pt idx="7427">0.93971499999999997</cx:pt>
          <cx:pt idx="7428">0.94787200000000005</cx:pt>
          <cx:pt idx="7429">0.938886</cx:pt>
          <cx:pt idx="7430">0.85069400000000006</cx:pt>
          <cx:pt idx="7431">0.85603200000000002</cx:pt>
          <cx:pt idx="7432">0.89749000000000001</cx:pt>
          <cx:pt idx="7433">0.82800300000000004</cx:pt>
          <cx:pt idx="7434">0.82800300000000004</cx:pt>
          <cx:pt idx="7435">0.82799800000000001</cx:pt>
          <cx:pt idx="7436">0.82799900000000004</cx:pt>
          <cx:pt idx="7437">0.82969800000000005</cx:pt>
          <cx:pt idx="7438">0.94709399999999999</cx:pt>
          <cx:pt idx="7439">0.84025700000000003</cx:pt>
          <cx:pt idx="7440">0.94705600000000001</cx:pt>
          <cx:pt idx="7441">0.93930000000000002</cx:pt>
          <cx:pt idx="7442">0.82969899999999996</cx:pt>
          <cx:pt idx="7443">0.90145600000000004</cx:pt>
          <cx:pt idx="7444">0.82969700000000002</cx:pt>
          <cx:pt idx="7445">0.93969499999999995</cx:pt>
          <cx:pt idx="7446">0.94710000000000005</cx:pt>
          <cx:pt idx="7447">0.93960699999999997</cx:pt>
          <cx:pt idx="7448">0.94704299999999997</cx:pt>
          <cx:pt idx="7449">0.94709500000000002</cx:pt>
          <cx:pt idx="7450">0.90190000000000003</cx:pt>
          <cx:pt idx="7451">0.85136699999999998</cx:pt>
          <cx:pt idx="7452">0.83801199999999998</cx:pt>
          <cx:pt idx="7453">0.92932099999999995</cx:pt>
          <cx:pt idx="7454">0.77746899999999997</cx:pt>
          <cx:pt idx="7455">0.84857499999999997</cx:pt>
          <cx:pt idx="7456">0.83801100000000006</cx:pt>
          <cx:pt idx="7457">0.90146000000000004</cx:pt>
          <cx:pt idx="7458">0.51461299999999999</cx:pt>
          <cx:pt idx="7459">0.84233099999999994</cx:pt>
          <cx:pt idx="7460">0.93558799999999998</cx:pt>
          <cx:pt idx="7461">0.93559599999999998</cx:pt>
          <cx:pt idx="7462">0.624807</cx:pt>
          <cx:pt idx="7463">0.82969599999999999</cx:pt>
          <cx:pt idx="7464">0.90145300000000006</cx:pt>
          <cx:pt idx="7465">0.90145500000000001</cx:pt>
          <cx:pt idx="7466">0.73465599999999998</cx:pt>
          <cx:pt idx="7467">0.90154900000000004</cx:pt>
          <cx:pt idx="7468">0.89748899999999998</cx:pt>
          <cx:pt idx="7469">0.90145699999999995</cx:pt>
          <cx:pt idx="7470">0.82969899999999996</cx:pt>
          <cx:pt idx="7471">0.65787299999999993</cx:pt>
          <cx:pt idx="7472">0.93560500000000002</cx:pt>
          <cx:pt idx="7473">0.86065800000000003</cx:pt>
          <cx:pt idx="7474">0.90445600000000004</cx:pt>
          <cx:pt idx="7475">0.90962600000000005</cx:pt>
          <cx:pt idx="7476">0.89746300000000001</cx:pt>
          <cx:pt idx="7477">0.94708999999999999</cx:pt>
          <cx:pt idx="7478">0.904447</cx:pt>
          <cx:pt idx="7479">0.84857499999999997</cx:pt>
          <cx:pt idx="7480">0.83801300000000001</cx:pt>
          <cx:pt idx="7481">0.83801100000000006</cx:pt>
          <cx:pt idx="7482">0.92505099999999996</cx:pt>
          <cx:pt idx="7483">0.89748300000000003</cx:pt>
          <cx:pt idx="7484">0.72618199999999999</cx:pt>
          <cx:pt idx="7485">0.90162500000000001</cx:pt>
          <cx:pt idx="7486">0.94709399999999999</cx:pt>
          <cx:pt idx="7487">0.89748399999999995</cx:pt>
          <cx:pt idx="7488">0.89748399999999995</cx:pt>
          <cx:pt idx="7489">0.92932599999999999</cx:pt>
          <cx:pt idx="7490">0.90145799999999998</cx:pt>
          <cx:pt idx="7491">0.90155200000000002</cx:pt>
          <cx:pt idx="7492">0.90145300000000006</cx:pt>
          <cx:pt idx="7493">0.90145399999999998</cx:pt>
          <cx:pt idx="7494">0.90145300000000006</cx:pt>
          <cx:pt idx="7495">0.89748300000000003</cx:pt>
          <cx:pt idx="7496">0.89748300000000003</cx:pt>
          <cx:pt idx="7497">0.89748499999999998</cx:pt>
          <cx:pt idx="7498">0.90145900000000001</cx:pt>
          <cx:pt idx="7499">0.901474</cx:pt>
          <cx:pt idx="7500">0.82975100000000002</cx:pt>
          <cx:pt idx="7501">0.82969999999999999</cx:pt>
          <cx:pt idx="7502">0.90145399999999998</cx:pt>
          <cx:pt idx="7503">0.32943100000000003</cx:pt>
          <cx:pt idx="7504">0.92932199999999998</cx:pt>
          <cx:pt idx="7505">0.947326</cx:pt>
          <cx:pt idx="7506">0.90151400000000004</cx:pt>
          <cx:pt idx="7507">0.90154999999999996</cx:pt>
          <cx:pt idx="7508">0.82969599999999999</cx:pt>
          <cx:pt idx="7509">0.56910300000000003</cx:pt>
          <cx:pt idx="7510">0.93559800000000004</cx:pt>
          <cx:pt idx="7511">0.90146099999999996</cx:pt>
          <cx:pt idx="7512">0.89748399999999995</cx:pt>
          <cx:pt idx="7513">0.93928299999999998</cx:pt>
          <cx:pt idx="7514">0.91901299999999997</cx:pt>
          <cx:pt idx="7515">0.82969899999999996</cx:pt>
          <cx:pt idx="7516">0.89748600000000001</cx:pt>
          <cx:pt idx="7517">0.93556899999999998</cx:pt>
          <cx:pt idx="7518">0.82969599999999999</cx:pt>
          <cx:pt idx="7519">0.89102300000000001</cx:pt>
          <cx:pt idx="7520">0.82969599999999999</cx:pt>
          <cx:pt idx="7521">0.92503800000000003</cx:pt>
          <cx:pt idx="7522">0.93969400000000003</cx:pt>
          <cx:pt idx="7523">0.90145699999999995</cx:pt>
          <cx:pt idx="7524">0.90145300000000006</cx:pt>
          <cx:pt idx="7525">0.93252400000000002</cx:pt>
          <cx:pt idx="7526">0.89748399999999995</cx:pt>
          <cx:pt idx="7527">0.89748499999999998</cx:pt>
          <cx:pt idx="7528">0.93584999999999996</cx:pt>
          <cx:pt idx="7529">0.90197400000000005</cx:pt>
          <cx:pt idx="7530">0.90435699999999997</cx:pt>
          <cx:pt idx="7531">0.94709100000000002</cx:pt>
          <cx:pt idx="7532">0.84024500000000002</cx:pt>
          <cx:pt idx="7533">0.89748399999999995</cx:pt>
          <cx:pt idx="7534">0.92488999999999999</cx:pt>
          <cx:pt idx="7535">0.83801300000000001</cx:pt>
          <cx:pt idx="7536">0.93559499999999995</cx:pt>
          <cx:pt idx="7537">0.89748600000000001</cx:pt>
          <cx:pt idx="7538">0.76601799999999998</cx:pt>
          <cx:pt idx="7539">0.89690499999999995</cx:pt>
          <cx:pt idx="7540">0.93930899999999995</cx:pt>
          <cx:pt idx="7541">0.842167</cx:pt>
          <cx:pt idx="7542">0.82969999999999999</cx:pt>
          <cx:pt idx="7543">0.85136500000000004</cx:pt>
          <cx:pt idx="7544">0.93228699999999998</cx:pt>
          <cx:pt idx="7545">0.92932099999999995</cx:pt>
          <cx:pt idx="7546">0.82972999999999997</cx:pt>
          <cx:pt idx="7547">0.90146199999999999</cx:pt>
          <cx:pt idx="7548">0.91877699999999995</cx:pt>
          <cx:pt idx="7549">0.30501100000000003</cx:pt>
          <cx:pt idx="7550">0.56629600000000002</cx:pt>
          <cx:pt idx="7551">0.566299</cx:pt>
          <cx:pt idx="7552">0.84369399999999994</cx:pt>
          <cx:pt idx="7553">0.89748399999999995</cx:pt>
          <cx:pt idx="7554">0.92932300000000001</cx:pt>
          <cx:pt idx="7555">0.939303</cx:pt>
          <cx:pt idx="7556">0.93969999999999998</cx:pt>
          <cx:pt idx="7557">0.93252599999999997</cx:pt>
          <cx:pt idx="7558">0.94709699999999997</cx:pt>
          <cx:pt idx="7559">0.81072199999999994</cx:pt>
          <cx:pt idx="7560">0.86065999999999998</cx:pt>
          <cx:pt idx="7561">0.92932599999999999</cx:pt>
          <cx:pt idx="7562">0.90145500000000001</cx:pt>
          <cx:pt idx="7563">0.80290499999999998</cx:pt>
          <cx:pt idx="7564">0.94745599999999996</cx:pt>
          <cx:pt idx="7565">0.94819500000000001</cx:pt>
          <cx:pt idx="7566">0.94807299999999994</cx:pt>
          <cx:pt idx="7567">0.90158899999999997</cx:pt>
          <cx:pt idx="7568">0.92504500000000001</cx:pt>
          <cx:pt idx="7569">0.90151400000000004</cx:pt>
          <cx:pt idx="7570">0.90166599999999997</cx:pt>
          <cx:pt idx="7571">0.93559000000000003</cx:pt>
          <cx:pt idx="7572">0.82969700000000002</cx:pt>
          <cx:pt idx="7573">0.84689499999999995</cx:pt>
          <cx:pt idx="7574">0.935589</cx:pt>
          <cx:pt idx="7575">0.94708999999999999</cx:pt>
          <cx:pt idx="7576">0.93594699999999997</cx:pt>
          <cx:pt idx="7577">0.90146300000000001</cx:pt>
          <cx:pt idx="7578">0.90165799999999996</cx:pt>
          <cx:pt idx="7579">0.89748899999999998</cx:pt>
          <cx:pt idx="7580">0.90145900000000001</cx:pt>
          <cx:pt idx="7581">0.935585</cx:pt>
          <cx:pt idx="7582">0.81762099999999993</cx:pt>
          <cx:pt idx="7583">0.62323200000000001</cx:pt>
          <cx:pt idx="7584">0.90172099999999999</cx:pt>
          <cx:pt idx="7585">0.82969700000000002</cx:pt>
          <cx:pt idx="7586">0.90145399999999998</cx:pt>
          <cx:pt idx="7587">0.90144199999999997</cx:pt>
          <cx:pt idx="7588">0.84689700000000001</cx:pt>
          <cx:pt idx="7589">0.90972500000000001</cx:pt>
          <cx:pt idx="7590">0.90151400000000004</cx:pt>
          <cx:pt idx="7591">0.90147299999999997</cx:pt>
          <cx:pt idx="7592">0.89748499999999998</cx:pt>
          <cx:pt idx="7593">0.82969599999999999</cx:pt>
          <cx:pt idx="7594">0.83801499999999995</cx:pt>
          <cx:pt idx="7595">0.65433300000000005</cx:pt>
          <cx:pt idx="7596">0.89748499999999998</cx:pt>
          <cx:pt idx="7597">0.90145699999999995</cx:pt>
          <cx:pt idx="7598">0.67883700000000002</cx:pt>
          <cx:pt idx="7599">0.89748300000000003</cx:pt>
          <cx:pt idx="7600">0.84688200000000002</cx:pt>
          <cx:pt idx="7601">0.92931900000000001</cx:pt>
          <cx:pt idx="7602">0.85603499999999999</cx:pt>
          <cx:pt idx="7603">0.89746300000000001</cx:pt>
          <cx:pt idx="7604">0.90145399999999998</cx:pt>
          <cx:pt idx="7605">0.92503999999999997</cx:pt>
          <cx:pt idx="7606">0.82979599999999998</cx:pt>
          <cx:pt idx="7607">0.87145600000000001</cx:pt>
          <cx:pt idx="7608">0.86065999999999998</cx:pt>
          <cx:pt idx="7609">0.93252599999999997</cx:pt>
          <cx:pt idx="7610">0.90145600000000004</cx:pt>
          <cx:pt idx="7611">0.83801300000000001</cx:pt>
          <cx:pt idx="7612">0.90204600000000001</cx:pt>
          <cx:pt idx="7613">0.90145300000000006</cx:pt>
          <cx:pt idx="7614">0.90145600000000004</cx:pt>
          <cx:pt idx="7615">0.92931799999999998</cx:pt>
          <cx:pt idx="7616">0.65132900000000005</cx:pt>
          <cx:pt idx="7617">0.84693099999999999</cx:pt>
          <cx:pt idx="7618">0.89109400000000005</cx:pt>
          <cx:pt idx="7619">0.71048899999999993</cx:pt>
          <cx:pt idx="7620">0.94709100000000002</cx:pt>
          <cx:pt idx="7621">0.94709600000000005</cx:pt>
          <cx:pt idx="7622">0.86066599999999993</cx:pt>
          <cx:pt idx="7623">0.85603099999999999</cx:pt>
          <cx:pt idx="7624">0.83801199999999998</cx:pt>
          <cx:pt idx="7625">0.85603300000000004</cx:pt>
          <cx:pt idx="7626">0.85603200000000002</cx:pt>
          <cx:pt idx="7627">0.82554300000000003</cx:pt>
          <cx:pt idx="7628">0.90145600000000004</cx:pt>
          <cx:pt idx="7629">0.85603200000000002</cx:pt>
          <cx:pt idx="7630">0.90145500000000001</cx:pt>
          <cx:pt idx="7631">0.84689700000000001</cx:pt>
          <cx:pt idx="7632">0.91900199999999999</cx:pt>
          <cx:pt idx="7633">0.87146100000000004</cx:pt>
          <cx:pt idx="7634">0.82968399999999998</cx:pt>
          <cx:pt idx="7635">0.86065999999999998</cx:pt>
          <cx:pt idx="7636">0.45635800000000004</cx:pt>
          <cx:pt idx="7637">0.89593100000000003</cx:pt>
          <cx:pt idx="7638">0.93930500000000006</cx:pt>
          <cx:pt idx="7639">0.93210700000000002</cx:pt>
          <cx:pt idx="7640">0.90146099999999996</cx:pt>
          <cx:pt idx="7641">0.82969800000000005</cx:pt>
          <cx:pt idx="7642">0.90146000000000004</cx:pt>
          <cx:pt idx="7643">0.89599099999999998</cx:pt>
          <cx:pt idx="7644">0.89748499999999998</cx:pt>
          <cx:pt idx="7645">0.90151199999999998</cx:pt>
          <cx:pt idx="7646">0.83801300000000001</cx:pt>
          <cx:pt idx="7647">0.89749000000000001</cx:pt>
          <cx:pt idx="7648">0.90143399999999996</cx:pt>
          <cx:pt idx="7649">0.94752000000000003</cx:pt>
          <cx:pt idx="7650">0.93559999999999999</cx:pt>
          <cx:pt idx="7651">0.90146000000000004</cx:pt>
          <cx:pt idx="7652">0.93930800000000003</cx:pt>
          <cx:pt idx="7653">0.90158899999999997</cx:pt>
          <cx:pt idx="7654">0.89748499999999998</cx:pt>
          <cx:pt idx="7655">0.82799100000000003</cx:pt>
          <cx:pt idx="7656">0.85672100000000007</cx:pt>
          <cx:pt idx="7657">0.93555500000000003</cx:pt>
          <cx:pt idx="7658">0.93923900000000005</cx:pt>
          <cx:pt idx="7659">0.83801599999999998</cx:pt>
          <cx:pt idx="7660">0.77194300000000005</cx:pt>
          <cx:pt idx="7661">0.82634799999999997</cx:pt>
          <cx:pt idx="7662">0.90145399999999998</cx:pt>
          <cx:pt idx="7663">0.93930899999999995</cx:pt>
          <cx:pt idx="7664">0.82970699999999997</cx:pt>
          <cx:pt idx="7665">0.90147299999999997</cx:pt>
          <cx:pt idx="7666">0.85136699999999998</cx:pt>
          <cx:pt idx="7667">0.89748499999999998</cx:pt>
          <cx:pt idx="7668">0.82968500000000001</cx:pt>
          <cx:pt idx="7669">0.92503400000000002</cx:pt>
          <cx:pt idx="7670">0.826295</cx:pt>
          <cx:pt idx="7671">0.93567400000000001</cx:pt>
          <cx:pt idx="7672">0.92505199999999999</cx:pt>
          <cx:pt idx="7673">0.89748600000000001</cx:pt>
          <cx:pt idx="7674">0.83801199999999998</cx:pt>
          <cx:pt idx="7675">0.89748300000000003</cx:pt>
          <cx:pt idx="7676">0.82856200000000002</cx:pt>
          <cx:pt idx="7677">0.84857499999999997</cx:pt>
          <cx:pt idx="7678">0.83428900000000006</cx:pt>
          <cx:pt idx="7679">0.90155099999999999</cx:pt>
          <cx:pt idx="7680">0.65445900000000001</cx:pt>
          <cx:pt idx="7681">0.82969899999999996</cx:pt>
          <cx:pt idx="7682">0.89748300000000003</cx:pt>
          <cx:pt idx="7683">0.93559800000000004</cx:pt>
          <cx:pt idx="7684">0.90145399999999998</cx:pt>
          <cx:pt idx="7685">0.82969599999999999</cx:pt>
          <cx:pt idx="7686">0.85757499999999998</cx:pt>
          <cx:pt idx="7687">0.85136900000000004</cx:pt>
          <cx:pt idx="7688">0.85757300000000003</cx:pt>
          <cx:pt idx="7689">0.846885</cx:pt>
          <cx:pt idx="7690">0.90143399999999996</cx:pt>
          <cx:pt idx="7691">0.848576</cx:pt>
          <cx:pt idx="7692">0.84689499999999995</cx:pt>
          <cx:pt idx="7693">0.64894000000000007</cx:pt>
          <cx:pt idx="7694">0.73641000000000001</cx:pt>
          <cx:pt idx="7695">0.82972999999999997</cx:pt>
          <cx:pt idx="7696">0.84369300000000003</cx:pt>
          <cx:pt idx="7697">0.90151300000000001</cx:pt>
          <cx:pt idx="7698">0.83801100000000006</cx:pt>
          <cx:pt idx="7699">0.90943499999999999</cx:pt>
          <cx:pt idx="7700">0.90144100000000005</cx:pt>
          <cx:pt idx="7701">0.901474</cx:pt>
          <cx:pt idx="7702">0.82969700000000002</cx:pt>
          <cx:pt idx="7703">0.83801400000000004</cx:pt>
          <cx:pt idx="7704">0.85603300000000004</cx:pt>
          <cx:pt idx="7705">0.83801400000000004</cx:pt>
          <cx:pt idx="7706">0.82968399999999998</cx:pt>
          <cx:pt idx="7707">0.90145799999999998</cx:pt>
          <cx:pt idx="7708">0.83801599999999998</cx:pt>
          <cx:pt idx="7709">0.82968399999999998</cx:pt>
          <cx:pt idx="7710">0.90969</cx:pt>
          <cx:pt idx="7711">0.89097300000000001</cx:pt>
          <cx:pt idx="7712">0.89569900000000002</cx:pt>
          <cx:pt idx="7713">0.901474</cx:pt>
          <cx:pt idx="7714">0.92932199999999998</cx:pt>
          <cx:pt idx="7715">0.84358900000000003</cx:pt>
          <cx:pt idx="7716">0.82969800000000005</cx:pt>
          <cx:pt idx="7717">0.826295</cx:pt>
          <cx:pt idx="7718">0.89619499999999996</cx:pt>
          <cx:pt idx="7719">0.75882700000000003</cx:pt>
          <cx:pt idx="7720">0.851352</cx:pt>
          <cx:pt idx="7721">0.90151400000000004</cx:pt>
          <cx:pt idx="7722">0.82969999999999999</cx:pt>
          <cx:pt idx="7723">0.93930099999999994</cx:pt>
          <cx:pt idx="7724">0.89748099999999997</cx:pt>
          <cx:pt idx="7725">0.85069799999999995</cx:pt>
          <cx:pt idx="7726">0.85670800000000003</cx:pt>
          <cx:pt idx="7727">0.84689800000000004</cx:pt>
          <cx:pt idx="7728">0.90145699999999995</cx:pt>
          <cx:pt idx="7729">0.92932499999999996</cx:pt>
          <cx:pt idx="7730">0.94708300000000001</cx:pt>
          <cx:pt idx="7731">0.80210999999999999</cx:pt>
          <cx:pt idx="7732">0.90145600000000004</cx:pt>
          <cx:pt idx="7733">0.90145300000000006</cx:pt>
          <cx:pt idx="7734">0.82969800000000005</cx:pt>
          <cx:pt idx="7735">0.85069700000000004</cx:pt>
          <cx:pt idx="7736">0.75286600000000004</cx:pt>
          <cx:pt idx="7737">0.56641699999999995</cx:pt>
          <cx:pt idx="7738">0.56641799999999998</cx:pt>
          <cx:pt idx="7739">0.56641600000000003</cx:pt>
          <cx:pt idx="7740">0.56641600000000003</cx:pt>
          <cx:pt idx="7741">0.56641600000000003</cx:pt>
          <cx:pt idx="7742">0.89748799999999995</cx:pt>
          <cx:pt idx="7743">0.89748600000000001</cx:pt>
          <cx:pt idx="7744">0.92932099999999995</cx:pt>
          <cx:pt idx="7745">0.92932099999999995</cx:pt>
          <cx:pt idx="7746">0.89748600000000001</cx:pt>
          <cx:pt idx="7747">0.92932000000000003</cx:pt>
          <cx:pt idx="7748">0.92932199999999998</cx:pt>
          <cx:pt idx="7749">0.82969399999999993</cx:pt>
          <cx:pt idx="7750">0.82969800000000005</cx:pt>
          <cx:pt idx="7751">0.705233</cx:pt>
          <cx:pt idx="7752">0.74734</cx:pt>
          <cx:pt idx="7753">0.90145699999999995</cx:pt>
          <cx:pt idx="7754">0.93626900000000002</cx:pt>
          <cx:pt idx="7755">0.89748399999999995</cx:pt>
          <cx:pt idx="7756">0.84137300000000004</cx:pt>
          <cx:pt idx="7757">0.93971300000000002</cx:pt>
          <cx:pt idx="7758">0.90145600000000004</cx:pt>
          <cx:pt idx="7759">0.82969599999999999</cx:pt>
          <cx:pt idx="7760">0.82969599999999999</cx:pt>
          <cx:pt idx="7761">0.90204899999999999</cx:pt>
          <cx:pt idx="7762">0.83801199999999998</cx:pt>
          <cx:pt idx="7763">0.92932199999999998</cx:pt>
          <cx:pt idx="7764">0.93969000000000003</cx:pt>
          <cx:pt idx="7765">0.84719299999999997</cx:pt>
          <cx:pt idx="7766">0.83801199999999998</cx:pt>
          <cx:pt idx="7767">0.85603799999999997</cx:pt>
          <cx:pt idx="7768">0.84689900000000007</cx:pt>
          <cx:pt idx="7769">0.94708499999999995</cx:pt>
          <cx:pt idx="7770">0.93930000000000002</cx:pt>
          <cx:pt idx="7771">0.83704000000000001</cx:pt>
          <cx:pt idx="7772">0.89748499999999998</cx:pt>
          <cx:pt idx="7773">0.93930000000000002</cx:pt>
          <cx:pt idx="7774">0.90155099999999999</cx:pt>
          <cx:pt idx="7775">0.71020899999999998</cx:pt>
          <cx:pt idx="7776">0.93930500000000006</cx:pt>
          <cx:pt idx="7777">0.92932000000000003</cx:pt>
          <cx:pt idx="7778">0.89747599999999994</cx:pt>
          <cx:pt idx="7779">0.90155200000000002</cx:pt>
          <cx:pt idx="7780">0.74737300000000007</cx:pt>
          <cx:pt idx="7781">0.84137099999999998</cx:pt>
          <cx:pt idx="7782">0.82969700000000002</cx:pt>
          <cx:pt idx="7783">0.65568300000000002</cx:pt>
          <cx:pt idx="7784">0.90154900000000004</cx:pt>
          <cx:pt idx="7785">0.90147299999999997</cx:pt>
          <cx:pt idx="7786">0.89748700000000003</cx:pt>
          <cx:pt idx="7787">0.89748600000000001</cx:pt>
          <cx:pt idx="7788">0.92931799999999998</cx:pt>
          <cx:pt idx="7789">0.87874399999999997</cx:pt>
          <cx:pt idx="7790">0.92932000000000003</cx:pt>
          <cx:pt idx="7791">0.89748600000000001</cx:pt>
          <cx:pt idx="7792">0.80209700000000006</cx:pt>
          <cx:pt idx="7793">0.81107600000000002</cx:pt>
          <cx:pt idx="7794">0.83801599999999998</cx:pt>
          <cx:pt idx="7795">0.93238500000000002</cx:pt>
          <cx:pt idx="7796">0.83801100000000006</cx:pt>
          <cx:pt idx="7797">0.93251600000000001</cx:pt>
          <cx:pt idx="7798">0.82969499999999996</cx:pt>
          <cx:pt idx="7799">0.89749000000000001</cx:pt>
          <cx:pt idx="7800">0.83801199999999998</cx:pt>
          <cx:pt idx="7801">0.89748300000000003</cx:pt>
          <cx:pt idx="7802">0.90145399999999998</cx:pt>
          <cx:pt idx="7803">0.89748799999999995</cx:pt>
          <cx:pt idx="7804">0.90143899999999999</cx:pt>
          <cx:pt idx="7805">0.77561599999999997</cx:pt>
          <cx:pt idx="7806">0.92505999999999999</cx:pt>
          <cx:pt idx="7807">0.82969999999999999</cx:pt>
          <cx:pt idx="7808">0.82968399999999998</cx:pt>
          <cx:pt idx="7809">0.89748799999999995</cx:pt>
          <cx:pt idx="7810">0.82969700000000002</cx:pt>
          <cx:pt idx="7811">0.91868799999999995</cx:pt>
          <cx:pt idx="7812">0.92930599999999997</cx:pt>
          <cx:pt idx="7813">0.65446000000000004</cx:pt>
          <cx:pt idx="7814">0.85066600000000003</cx:pt>
          <cx:pt idx="7815">0.90143600000000002</cx:pt>
          <cx:pt idx="7816">0.83801599999999998</cx:pt>
          <cx:pt idx="7817">0.90145399999999998</cx:pt>
          <cx:pt idx="7818">0.90145300000000006</cx:pt>
          <cx:pt idx="7819">0.93558600000000003</cx:pt>
          <cx:pt idx="7820">0.90146000000000004</cx:pt>
          <cx:pt idx="7821">0.89748399999999995</cx:pt>
          <cx:pt idx="7822">0.84857399999999994</cx:pt>
          <cx:pt idx="7823">0.89108900000000002</cx:pt>
          <cx:pt idx="7824">0.83801100000000006</cx:pt>
          <cx:pt idx="7825">0.84689499999999995</cx:pt>
          <cx:pt idx="7826">0.78539400000000004</cx:pt>
          <cx:pt idx="7827">0.80054099999999995</cx:pt>
          <cx:pt idx="7828">0.88299700000000003</cx:pt>
          <cx:pt idx="7829">0.82969499999999996</cx:pt>
          <cx:pt idx="7830">0.82969599999999999</cx:pt>
          <cx:pt idx="7831">0.897397</cx:pt>
          <cx:pt idx="7832">0.89748799999999995</cx:pt>
          <cx:pt idx="7833">0.87145000000000006</cx:pt>
          <cx:pt idx="7834">0.89748600000000001</cx:pt>
          <cx:pt idx="7835">0.82968799999999998</cx:pt>
          <cx:pt idx="7836">0.90155200000000002</cx:pt>
          <cx:pt idx="7837">0.93567400000000001</cx:pt>
          <cx:pt idx="7838">0.92503299999999999</cx:pt>
          <cx:pt idx="7839">0.90151099999999995</cx:pt>
          <cx:pt idx="7840">0.84689400000000004</cx:pt>
          <cx:pt idx="7841">0.83801199999999998</cx:pt>
          <cx:pt idx="7842">0.79777699999999996</cx:pt>
          <cx:pt idx="7843">0.81753999999999993</cx:pt>
          <cx:pt idx="7844">0.564114</cx:pt>
          <cx:pt idx="7845">0.93246600000000002</cx:pt>
          <cx:pt idx="7846">0.79706900000000003</cx:pt>
          <cx:pt idx="7847">0.93967900000000004</cx:pt>
          <cx:pt idx="7848">0.90146099999999996</cx:pt>
          <cx:pt idx="7849">0.726545</cx:pt>
          <cx:pt idx="7850">0.92932899999999996</cx:pt>
          <cx:pt idx="7851">0.90158499999999997</cx:pt>
          <cx:pt idx="7852">0.93567400000000001</cx:pt>
          <cx:pt idx="7853">0.65787299999999993</cx:pt>
          <cx:pt idx="7854">0.90145500000000001</cx:pt>
          <cx:pt idx="7855">0.90155099999999999</cx:pt>
          <cx:pt idx="7856">0.89748399999999995</cx:pt>
          <cx:pt idx="7857">0.93559800000000004</cx:pt>
          <cx:pt idx="7858">0.89748399999999995</cx:pt>
          <cx:pt idx="7859">0.93969199999999997</cx:pt>
          <cx:pt idx="7860">0.94708499999999995</cx:pt>
          <cx:pt idx="7861">0.935948</cx:pt>
          <cx:pt idx="7862">0.90145799999999998</cx:pt>
          <cx:pt idx="7863">0.83801400000000004</cx:pt>
          <cx:pt idx="7864">0.78128600000000004</cx:pt>
          <cx:pt idx="7865">0.90145900000000001</cx:pt>
          <cx:pt idx="7866">0.89745699999999995</cx:pt>
          <cx:pt idx="7867">0.90147500000000003</cx:pt>
          <cx:pt idx="7868">0.85757499999999998</cx:pt>
          <cx:pt idx="7869">0.85757499999999998</cx:pt>
          <cx:pt idx="7870">0.82968500000000001</cx:pt>
          <cx:pt idx="7871">0.82970699999999997</cx:pt>
          <cx:pt idx="7872">0.85136400000000001</cx:pt>
          <cx:pt idx="7873">0.82969599999999999</cx:pt>
          <cx:pt idx="7874">0.94708199999999998</cx:pt>
          <cx:pt idx="7875">0.82969599999999999</cx:pt>
          <cx:pt idx="7876">0.92930999999999997</cx:pt>
          <cx:pt idx="7877">0.88320100000000001</cx:pt>
          <cx:pt idx="7878">0.90918200000000005</cx:pt>
          <cx:pt idx="7879">0.83801599999999998</cx:pt>
          <cx:pt idx="7880">0.84912299999999996</cx:pt>
          <cx:pt idx="7881">0.83801700000000001</cx:pt>
          <cx:pt idx="7882">0.94804999999999995</cx:pt>
          <cx:pt idx="7883">0.94708499999999995</cx:pt>
          <cx:pt idx="7884">0.82969800000000005</cx:pt>
          <cx:pt idx="7885">0.82969499999999996</cx:pt>
          <cx:pt idx="7886">0.34398200000000001</cx:pt>
          <cx:pt idx="7887">0.85603499999999999</cx:pt>
          <cx:pt idx="7888">0.90169199999999994</cx:pt>
          <cx:pt idx="7889">0.89748399999999995</cx:pt>
          <cx:pt idx="7890">0.82972899999999994</cx:pt>
          <cx:pt idx="7891">0.62468299999999999</cx:pt>
          <cx:pt idx="7892">0.90187399999999995</cx:pt>
          <cx:pt idx="7893">0.83801199999999998</cx:pt>
          <cx:pt idx="7894">0.82977299999999998</cx:pt>
          <cx:pt idx="7895">0.94708099999999995</cx:pt>
          <cx:pt idx="7896">0.89746899999999996</cx:pt>
          <cx:pt idx="7897">0.90145900000000001</cx:pt>
          <cx:pt idx="7898">0.93608099999999994</cx:pt>
          <cx:pt idx="7899">0.93558799999999998</cx:pt>
          <cx:pt idx="7900">0.92797399999999997</cx:pt>
          <cx:pt idx="7901">0.90146300000000001</cx:pt>
          <cx:pt idx="7902">0.85757700000000003</cx:pt>
          <cx:pt idx="7903">0.83801100000000006</cx:pt>
          <cx:pt idx="7904">0.65787200000000001</cx:pt>
          <cx:pt idx="7905">0.90147200000000005</cx:pt>
          <cx:pt idx="7906">0.89748499999999998</cx:pt>
          <cx:pt idx="7907">0.74922599999999995</cx:pt>
          <cx:pt idx="7908">0.84692299999999998</cx:pt>
          <cx:pt idx="7909">0.76551599999999997</cx:pt>
          <cx:pt idx="7910">0.90145399999999998</cx:pt>
          <cx:pt idx="7911">0.75912500000000005</cx:pt>
          <cx:pt idx="7912">0.93251499999999998</cx:pt>
          <cx:pt idx="7913">0.89748399999999995</cx:pt>
          <cx:pt idx="7914">0.65132999999999996</cx:pt>
          <cx:pt idx="7915">0.82799699999999998</cx:pt>
          <cx:pt idx="7916">0.86065599999999998</cx:pt>
          <cx:pt idx="7917">0.85758100000000004</cx:pt>
          <cx:pt idx="7918">0.90162600000000004</cx:pt>
          <cx:pt idx="7919">0.93930000000000002</cx:pt>
          <cx:pt idx="7920">0.87707500000000005</cx:pt>
          <cx:pt idx="7921">0.92932899999999996</cx:pt>
          <cx:pt idx="7922">0.94708800000000004</cx:pt>
          <cx:pt idx="7923">0.929315</cx:pt>
          <cx:pt idx="7924">0.92932899999999996</cx:pt>
          <cx:pt idx="7925">0.93559300000000001</cx:pt>
          <cx:pt idx="7926">0.89748700000000003</cx:pt>
          <cx:pt idx="7927">0.92932800000000004</cx:pt>
          <cx:pt idx="7928">0.90145399999999998</cx:pt>
          <cx:pt idx="7929">0.89748499999999998</cx:pt>
          <cx:pt idx="7930">0.93743100000000001</cx:pt>
          <cx:pt idx="7931">0.901474</cx:pt>
          <cx:pt idx="7932">0.89748499999999998</cx:pt>
          <cx:pt idx="7933">0.90145500000000001</cx:pt>
          <cx:pt idx="7934">0.90145399999999998</cx:pt>
          <cx:pt idx="7935">0.83801700000000001</cx:pt>
          <cx:pt idx="7936">0.89748399999999995</cx:pt>
          <cx:pt idx="7937">0.93559199999999998</cx:pt>
          <cx:pt idx="7938">0.85136299999999998</cx:pt>
          <cx:pt idx="7939">0.93557699999999999</cx:pt>
          <cx:pt idx="7940">0.93559700000000001</cx:pt>
          <cx:pt idx="7941">0.29386699999999999</cx:pt>
          <cx:pt idx="7942">0.90162100000000001</cx:pt>
          <cx:pt idx="7943">0.90145900000000001</cx:pt>
          <cx:pt idx="7944">0.94790200000000002</cx:pt>
          <cx:pt idx="7945">0.93559700000000001</cx:pt>
          <cx:pt idx="7946">0.93567800000000001</cx:pt>
          <cx:pt idx="7947">0.88333600000000001</cx:pt>
          <cx:pt idx="7948">0.84136999999999995</cx:pt>
          <cx:pt idx="7949">0.82969999999999999</cx:pt>
          <cx:pt idx="7950">0.92757800000000001</cx:pt>
          <cx:pt idx="7951">0.89748700000000003</cx:pt>
          <cx:pt idx="7952">0.90145500000000001</cx:pt>
          <cx:pt idx="7953">0.90155300000000005</cx:pt>
          <cx:pt idx="7954">0.82969700000000002</cx:pt>
          <cx:pt idx="7955">0.91900999999999999</cx:pt>
          <cx:pt idx="7956">0.90146099999999996</cx:pt>
          <cx:pt idx="7957">0.93558699999999995</cx:pt>
          <cx:pt idx="7958">0.82969800000000005</cx:pt>
          <cx:pt idx="7959">0.90145200000000003</cx:pt>
          <cx:pt idx="7960">0.83801199999999998</cx:pt>
          <cx:pt idx="7961">0.90145399999999998</cx:pt>
          <cx:pt idx="7962">0.90154999999999996</cx:pt>
          <cx:pt idx="7963">0.89748700000000003</cx:pt>
          <cx:pt idx="7964">0.82969800000000005</cx:pt>
          <cx:pt idx="7965">0.94708400000000004</cx:pt>
          <cx:pt idx="7966">0.85033500000000006</cx:pt>
          <cx:pt idx="7967">0.65132900000000005</cx:pt>
          <cx:pt idx="7968">0.92933399999999999</cx:pt>
          <cx:pt idx="7969">0.65787299999999993</cx:pt>
          <cx:pt idx="7970">0.93930400000000003</cx:pt>
          <cx:pt idx="7971">0.92932099999999995</cx:pt>
          <cx:pt idx="7972">0.89748700000000003</cx:pt>
          <cx:pt idx="7973">0.90145300000000006</cx:pt>
          <cx:pt idx="7974">0.89748399999999995</cx:pt>
          <cx:pt idx="7975">0.857576</cx:pt>
          <cx:pt idx="7976">0.64865799999999996</cx:pt>
          <cx:pt idx="7977">0.89748499999999998</cx:pt>
          <cx:pt idx="7978">0.89749100000000004</cx:pt>
          <cx:pt idx="7979">0.89748399999999995</cx:pt>
          <cx:pt idx="7980">0.83801300000000001</cx:pt>
          <cx:pt idx="7981">0.89749000000000001</cx:pt>
          <cx:pt idx="7982">0.83801100000000006</cx:pt>
          <cx:pt idx="7983">0.90145300000000006</cx:pt>
          <cx:pt idx="7984">0.90147299999999997</cx:pt>
          <cx:pt idx="7985">0.82969700000000002</cx:pt>
          <cx:pt idx="7986">0.93559400000000004</cx:pt>
          <cx:pt idx="7987">0.89748499999999998</cx:pt>
          <cx:pt idx="7988">0.82969599999999999</cx:pt>
          <cx:pt idx="7989">0.85603300000000004</cx:pt>
          <cx:pt idx="7990">0.86066200000000004</cx:pt>
          <cx:pt idx="7991">0.86066200000000004</cx:pt>
          <cx:pt idx="7992">0.62468400000000002</cx:pt>
          <cx:pt idx="7993">0.89748899999999998</cx:pt>
          <cx:pt idx="7994">0.65446399999999993</cx:pt>
          <cx:pt idx="7995">0.83801000000000003</cx:pt>
          <cx:pt idx="7996">0.86027600000000004</cx:pt>
          <cx:pt idx="7997">0.83801100000000006</cx:pt>
          <cx:pt idx="7998">0.89748399999999995</cx:pt>
          <cx:pt idx="7999">0.89569100000000001</cx:pt>
        </cx:lvl>
      </cx:numDim>
    </cx:data>
  </cx:chartData>
  <cx:chart>
    <cx:title pos="t" align="ctr" overlay="0">
      <cx:tx>
        <cx:txData>
          <cx:v>ML Reliability Score</cx:v>
        </cx:txData>
      </cx:tx>
      <cx:txPr>
        <a:bodyPr spcFirstLastPara="1" vertOverflow="ellipsis" horzOverflow="overflow" wrap="square" lIns="0" tIns="0" rIns="0" bIns="0" anchor="ctr" anchorCtr="1"/>
        <a:lstStyle/>
        <a:p>
          <a:pPr algn="ctr" rtl="0">
            <a:defRPr>
              <a:solidFill>
                <a:sysClr val="windowText" lastClr="000000"/>
              </a:solidFill>
            </a:defRPr>
          </a:pPr>
          <a:r>
            <a:rPr lang="en-US" sz="1400" b="0" i="0" u="none" strike="noStrike" baseline="0">
              <a:solidFill>
                <a:sysClr val="windowText" lastClr="000000"/>
              </a:solidFill>
              <a:latin typeface="Calibri" panose="020F0502020204030204"/>
            </a:rPr>
            <a:t>ML Reliability Score</a:t>
          </a:r>
        </a:p>
      </cx:txPr>
    </cx:title>
    <cx:plotArea>
      <cx:plotAreaRegion>
        <cx:series layoutId="clusteredColumn" uniqueId="{5CE3F5CD-7F43-42CA-A97A-A31DABA28F1D}">
          <cx:dataLabels>
            <cx:txPr>
              <a:bodyPr vertOverflow="overflow" horzOverflow="overflow" wrap="square" lIns="0" tIns="0" rIns="0" bIns="0"/>
              <a:lstStyle/>
              <a:p>
                <a:pPr algn="ctr" rtl="0">
                  <a:defRPr sz="900" b="0" i="0">
                    <a:solidFill>
                      <a:sysClr val="windowText" lastClr="000000"/>
                    </a:solidFill>
                    <a:latin typeface="Calibri" panose="020F0502020204030204" pitchFamily="34" charset="0"/>
                    <a:ea typeface="Calibri" panose="020F0502020204030204" pitchFamily="34" charset="0"/>
                    <a:cs typeface="Calibri" panose="020F0502020204030204" pitchFamily="34" charset="0"/>
                  </a:defRPr>
                </a:pPr>
                <a:endParaRPr lang="en-AU">
                  <a:solidFill>
                    <a:sysClr val="windowText" lastClr="000000"/>
                  </a:solidFill>
                </a:endParaRPr>
              </a:p>
            </cx:txPr>
            <cx:visibility seriesName="0" categoryName="0" value="1"/>
          </cx:dataLabels>
          <cx:dataId val="0"/>
          <cx:layoutPr>
            <cx:binning intervalClosed="r"/>
          </cx:layoutPr>
        </cx:series>
      </cx:plotAreaRegion>
      <cx:axis id="0">
        <cx:catScaling gapWidth="0"/>
        <cx:title>
          <cx:tx>
            <cx:txData>
              <cx:v>Reliability Score</cx:v>
            </cx:txData>
          </cx:tx>
          <cx:txPr>
            <a:bodyPr spcFirstLastPara="1" vertOverflow="ellipsis" horzOverflow="overflow" wrap="square" lIns="0" tIns="0" rIns="0" bIns="0" anchor="ctr" anchorCtr="1"/>
            <a:lstStyle/>
            <a:p>
              <a:pPr algn="ctr" rtl="0">
                <a:defRPr>
                  <a:solidFill>
                    <a:sysClr val="windowText" lastClr="000000"/>
                  </a:solidFill>
                </a:defRPr>
              </a:pPr>
              <a:r>
                <a:rPr lang="en-US" sz="900" b="0" i="0" u="none" strike="noStrike" baseline="0">
                  <a:solidFill>
                    <a:sysClr val="windowText" lastClr="000000"/>
                  </a:solidFill>
                  <a:latin typeface="Calibri" panose="020F0502020204030204"/>
                </a:rPr>
                <a:t>Reliability Score</a:t>
              </a:r>
            </a:p>
          </cx:txPr>
        </cx:title>
        <cx:tickLabels/>
        <cx:txPr>
          <a:bodyPr vertOverflow="overflow" horzOverflow="overflow" wrap="square" lIns="0" tIns="0" rIns="0" bIns="0"/>
          <a:lstStyle/>
          <a:p>
            <a:pPr algn="ctr" rtl="0">
              <a:defRPr sz="900" b="0" i="0">
                <a:solidFill>
                  <a:sysClr val="windowText" lastClr="000000"/>
                </a:solidFill>
                <a:latin typeface="Calibri" panose="020F0502020204030204" pitchFamily="34" charset="0"/>
                <a:ea typeface="Calibri" panose="020F0502020204030204" pitchFamily="34" charset="0"/>
                <a:cs typeface="Calibri" panose="020F0502020204030204" pitchFamily="34" charset="0"/>
              </a:defRPr>
            </a:pPr>
            <a:endParaRPr lang="en-AU">
              <a:solidFill>
                <a:sysClr val="windowText" lastClr="000000"/>
              </a:solidFill>
            </a:endParaRPr>
          </a:p>
        </cx:txPr>
      </cx:axis>
      <cx:axis id="1">
        <cx:valScaling/>
        <cx:title>
          <cx:tx>
            <cx:txData>
              <cx:v>Frequency</cx:v>
            </cx:txData>
          </cx:tx>
          <cx:txPr>
            <a:bodyPr spcFirstLastPara="1" vertOverflow="ellipsis" horzOverflow="overflow" wrap="square" lIns="0" tIns="0" rIns="0" bIns="0" anchor="ctr" anchorCtr="1"/>
            <a:lstStyle/>
            <a:p>
              <a:pPr algn="ctr" rtl="0">
                <a:defRPr>
                  <a:solidFill>
                    <a:sysClr val="windowText" lastClr="000000"/>
                  </a:solidFill>
                </a:defRPr>
              </a:pPr>
              <a:r>
                <a:rPr lang="en-US" sz="900" b="0" i="0" u="none" strike="noStrike" baseline="0">
                  <a:solidFill>
                    <a:sysClr val="windowText" lastClr="000000"/>
                  </a:solidFill>
                  <a:latin typeface="Calibri" panose="020F0502020204030204"/>
                </a:rPr>
                <a:t>Frequency</a:t>
              </a:r>
            </a:p>
          </cx:txPr>
        </cx:title>
        <cx:majorGridlines/>
        <cx:tickLabels/>
        <cx:txPr>
          <a:bodyPr vertOverflow="overflow" horzOverflow="overflow" wrap="square" lIns="0" tIns="0" rIns="0" bIns="0"/>
          <a:lstStyle/>
          <a:p>
            <a:pPr algn="ctr" rtl="0">
              <a:defRPr sz="900" b="0" i="0">
                <a:solidFill>
                  <a:sysClr val="windowText" lastClr="000000"/>
                </a:solidFill>
                <a:latin typeface="Calibri" panose="020F0502020204030204" pitchFamily="34" charset="0"/>
                <a:ea typeface="Calibri" panose="020F0502020204030204" pitchFamily="34" charset="0"/>
                <a:cs typeface="Calibri" panose="020F0502020204030204" pitchFamily="34" charset="0"/>
              </a:defRPr>
            </a:pPr>
            <a:endParaRPr lang="en-AU">
              <a:solidFill>
                <a:sysClr val="windowText" lastClr="000000"/>
              </a:solidFill>
            </a:endParaRPr>
          </a:p>
        </cx:txPr>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WeightedScoresMax1!$B$2:$B$8001</cx:f>
        <cx:lvl ptCount="8000" formatCode="General">
          <cx:pt idx="0">0.070678846856596103</cx:pt>
          <cx:pt idx="1">0.85149943351343005</cx:pt>
          <cx:pt idx="2">0.78154257270800798</cx:pt>
          <cx:pt idx="3">0.14931342535386299</cx:pt>
          <cx:pt idx="4">0.161988929818557</cx:pt>
          <cx:pt idx="5">0.85157596171163497</cx:pt>
          <cx:pt idx="6">0.15863022885516301</cx:pt>
          <cx:pt idx="7">0.64362419688035</cx:pt>
          <cx:pt idx="8">0.49206213901706403</cx:pt>
          <cx:pt idx="9">0.16198795999768401</cx:pt>
          <cx:pt idx="10">0.32191908775718298</cx:pt>
          <cx:pt idx="11">0.102517155782339</cx:pt>
          <cx:pt idx="12">0.139335554004104</cx:pt>
          <cx:pt idx="13">1</cx:pt>
          <cx:pt idx="14">0.139341376575225</cx:pt>
          <cx:pt idx="15">0.139334051560289</cx:pt>
          <cx:pt idx="16">0.64567048783703096</cx:pt>
          <cx:pt idx="17">0.070684395522471494</cx:pt>
          <cx:pt idx="18">1</cx:pt>
          <cx:pt idx="19">0.16200756797269</cx:pt>
          <cx:pt idx="20">0.45188459034799699</cx:pt>
          <cx:pt idx="21">0.85151023454565999</cx:pt>
          <cx:pt idx="22">0.191749199300221</cx:pt>
          <cx:pt idx="23">0.49268789763725201</cx:pt>
          <cx:pt idx="24">0.49273435516392</cx:pt>
          <cx:pt idx="25">0.75761538326493305</cx:pt>
          <cx:pt idx="26">0.49263085361098702</cx:pt>
          <cx:pt idx="27">0.76550335642342204</cx:pt>
          <cx:pt idx="28">0.76551785912063997</cx:pt>
          <cx:pt idx="29">0.102515409579749</cx:pt>
          <cx:pt idx="30">0.070671493570969801</cx:pt>
          <cx:pt idx="31">0.26456247449028297</cx:pt>
          <cx:pt idx="32">0.85151930960242495</cx:pt>
          <cx:pt idx="33">0.102510847546593</cx:pt>
          <cx:pt idx="34">0.10591692079950001</cx:pt>
          <cx:pt idx="35">0.32130472226732198</cx:pt>
          <cx:pt idx="36">0.14929994613477801</cx:pt>
          <cx:pt idx="37">0.15862961693064001</cx:pt>
          <cx:pt idx="38">0.32030018311592801</cx:pt>
          <cx:pt idx="39">0.492728365671873</cx:pt>
          <cx:pt idx="40">0.49272164001103902</cx:pt>
          <cx:pt idx="41">0.492444755274211</cx:pt>
          <cx:pt idx="42">0.32198420379644799</cx:pt>
          <cx:pt idx="43">0.14396415273895699</cx:pt>
          <cx:pt idx="44">0.85150259139496798</cx:pt>
          <cx:pt idx="45">0.49282295328556203</cx:pt>
          <cx:pt idx="46">0.142425559469463</cx:pt>
          <cx:pt idx="47">0.76550344703189599</cx:pt>
          <cx:pt idx="48">0.492245450827275</cx:pt>
          <cx:pt idx="49">0.851514358380418</cx:pt>
          <cx:pt idx="50">1</cx:pt>
          <cx:pt idx="51">1</cx:pt>
          <cx:pt idx="52">0.49111335540280299</cx:pt>
          <cx:pt idx="53">0.492633926399488</cx:pt>
          <cx:pt idx="54">0.49223979472831503</cx:pt>
          <cx:pt idx="55">0.492431212177735</cx:pt>
          <cx:pt idx="56">0.492431212177735</cx:pt>
          <cx:pt idx="57">0.49206054230951701</cx:pt>
          <cx:pt idx="58">0.53468308858112901</cx:pt>
          <cx:pt idx="59">0.49043451772852298</cx:pt>
          <cx:pt idx="60">0.49124882342495402</cx:pt>
          <cx:pt idx="61">0.48986896819478298</cx:pt>
          <cx:pt idx="62">0.48996392704816299</cx:pt>
          <cx:pt idx="63">0.48991330871267302</cx:pt>
          <cx:pt idx="64">0.49224017586996099</cx:pt>
          <cx:pt idx="65">0.49113276376089698</cx:pt>
          <cx:pt idx="66">0.29944526956348699</cx:pt>
          <cx:pt idx="67">0.49263193523029503</cx:pt>
          <cx:pt idx="68">0.49033121879500702</cx:pt>
          <cx:pt idx="69">0.10251560984401099</cx:pt>
          <cx:pt idx="70">0.32220673712606901</cx:pt>
          <cx:pt idx="71">0.49271961739326098</cx:pt>
          <cx:pt idx="72">0.85152219452710598</cx:pt>
          <cx:pt idx="73">0.85158127435348197</cx:pt>
          <cx:pt idx="74">0.34212694458211501</cx:pt>
          <cx:pt idx="75">0.10251634422963</cx:pt>
          <cx:pt idx="76">0.10252061850921899</cx:pt>
          <cx:pt idx="77">0.161989844236333</cx:pt>
          <cx:pt idx="78">0.49205048454800299</cx:pt>
          <cx:pt idx="79">0.67124605940875504</cx:pt>
          <cx:pt idx="80">0.49268772995231602</cx:pt>
          <cx:pt idx="81">0.85151159739081395</cx:pt>
          <cx:pt idx="82">0.67124619326255097</cx:pt>
          <cx:pt idx="83">0.67124614570751295</cx:pt>
          <cx:pt idx="84">0.85058900899078105</cx:pt>
          <cx:pt idx="85">1</cx:pt>
          <cx:pt idx="86">0.49272189487707202</cx:pt>
          <cx:pt idx="87">0.102513641791646</cx:pt>
          <cx:pt idx="88">0.75711858118637998</cx:pt>
          <cx:pt idx="89">0.85151797667308604</cx:pt>
          <cx:pt idx="90">0.30160257766264797</cx:pt>
          <cx:pt idx="91">0.16198706813213301</cx:pt>
          <cx:pt idx="92">0.202222946245666</cx:pt>
          <cx:pt idx="93">0.74317974210468096</cx:pt>
          <cx:pt idx="94">0.0606926927786696</cx:pt>
          <cx:pt idx="95">0.060704975463873899</cx:pt>
          <cx:pt idx="96">0.25980519993305101</cx:pt>
          <cx:pt idx="97">0.16198458889605899</cx:pt>
          <cx:pt idx="98">0.451178822813605</cx:pt>
          <cx:pt idx="99">0.102514648617702</cx:pt>
          <cx:pt idx="100">0.102514647402746</cx:pt>
          <cx:pt idx="101">0.490991691424357</cx:pt>
          <cx:pt idx="102">0.78148256734796895</cx:pt>
          <cx:pt idx="103">0.49269577606041698</cx:pt>
          <cx:pt idx="104">0.78147805867097997</cx:pt>
          <cx:pt idx="105">0.492735451420377</cx:pt>
          <cx:pt idx="106">0.143963679543719</cx:pt>
          <cx:pt idx="107">0.102513029512738</cx:pt>
          <cx:pt idx="108">0.492710754989305</cx:pt>
          <cx:pt idx="109">0.32207488965860598</cx:pt>
          <cx:pt idx="110">0.10251664763910801</cx:pt>
          <cx:pt idx="111">0.85151970902274199</cx:pt>
          <cx:pt idx="112">0.080991394567796401</cx:pt>
          <cx:pt idx="113">0.252412211102227</cx:pt>
          <cx:pt idx="114">0.32029445924678901</cx:pt>
          <cx:pt idx="115">0.32192206237626098</cx:pt>
          <cx:pt idx="116">0.49243974051664502</cx:pt>
          <cx:pt idx="117">0.32134342628585399</cx:pt>
          <cx:pt idx="118">0.32053709787014101</cx:pt>
          <cx:pt idx="119">0.262423901767108</cx:pt>
          <cx:pt idx="120">0.32192422008096699</cx:pt>
          <cx:pt idx="121">0.161988974299559</cx:pt>
          <cx:pt idx="122">0.85149883031458995</cx:pt>
          <cx:pt idx="123">1</cx:pt>
          <cx:pt idx="124">1</cx:pt>
          <cx:pt idx="125">1</cx:pt>
          <cx:pt idx="126">1</cx:pt>
          <cx:pt idx="127">0.10252149181058499</cx:pt>
          <cx:pt idx="128">0.75720156988399401</cx:pt>
          <cx:pt idx="129">0.32205993904757702</cx:pt>
          <cx:pt idx="130">0.85157762282994898</cx:pt>
          <cx:pt idx="131">0.851466818955258</cx:pt>
          <cx:pt idx="132">0.32281747311494202</cx:pt>
          <cx:pt idx="133">0.26453511249150002</cx:pt>
          <cx:pt idx="134">0.49174291363370698</cx:pt>
          <cx:pt idx="135">0.060709469956143701</cx:pt>
          <cx:pt idx="136">0.49139270347391201</cx:pt>
          <cx:pt idx="137">0.492714323907465</cx:pt>
          <cx:pt idx="138">0.321620039532729</cx:pt>
          <cx:pt idx="139">0.161988132428737</cx:pt>
          <cx:pt idx="140">0.10251479194818799</cx:pt>
          <cx:pt idx="141">0.74318019389865797</cx:pt>
          <cx:pt idx="142">0.161987236474611</cx:pt>
          <cx:pt idx="143">0.85149498616786901</cx:pt>
          <cx:pt idx="144">0.102515773942361</cx:pt>
          <cx:pt idx="145">0.10264558901505701</cx:pt>
          <cx:pt idx="146">0.49263328846433702</cx:pt>
          <cx:pt idx="147">0.74920312545508905</cx:pt>
          <cx:pt idx="148">0.070672109970479499</cx:pt>
          <cx:pt idx="149">0.49124933766413498</cx:pt>
          <cx:pt idx="150">0.49263275643849802</cx:pt>
          <cx:pt idx="151">0.16198836250968901</cx:pt>
          <cx:pt idx="152">0.49283425265764902</cx:pt>
          <cx:pt idx="153">0.0707751827717744</cx:pt>
          <cx:pt idx="154">0.102517053885763</cx:pt>
          <cx:pt idx="155">0.492727891901792</cx:pt>
          <cx:pt idx="156">0.49272208840765203</cx:pt>
          <cx:pt idx="157">0.49269395723692799</cx:pt>
          <cx:pt idx="158">1</cx:pt>
          <cx:pt idx="159">0.322072398374317</cx:pt>
          <cx:pt idx="160">0.49271992364098499</cx:pt>
          <cx:pt idx="161">0.10251273377522201</cx:pt>
          <cx:pt idx="162">0.492249078206215</cx:pt>
          <cx:pt idx="163">0.060696621997980503</cx:pt>
          <cx:pt idx="164">0.264555531727032</cx:pt>
          <cx:pt idx="165">0.49272646963599698</cx:pt>
          <cx:pt idx="166">1</cx:pt>
          <cx:pt idx="167">0.85149499078053004</cx:pt>
          <cx:pt idx="168">0.13240885753729401</cx:pt>
          <cx:pt idx="169">0.102517308522498</cx:pt>
          <cx:pt idx="170">0.85151646377344203</cx:pt>
          <cx:pt idx="171">0.49272857233546202</cx:pt>
          <cx:pt idx="172">0.49269203078026302</cx:pt>
          <cx:pt idx="173">0.10251393847833</cx:pt>
          <cx:pt idx="174">0.060697322910107002</cx:pt>
          <cx:pt idx="175">0.64275191871386494</cx:pt>
          <cx:pt idx="176">0.161988348001984</cx:pt>
          <cx:pt idx="177">0.49263591641952598</cx:pt>
          <cx:pt idx="178">0.49273124689825698</cx:pt>
          <cx:pt idx="179">0.26453363762579701</cx:pt>
          <cx:pt idx="180">0.29973229186279299</cx:pt>
          <cx:pt idx="181">0.070679770700286096</cx:pt>
          <cx:pt idx="182">0.16198424130282099</cx:pt>
          <cx:pt idx="183">0.14396217668304301</cx:pt>
          <cx:pt idx="184">0.52289466971814003</cx:pt>
          <cx:pt idx="185">0.76546883200399196</cx:pt>
          <cx:pt idx="186">0.49273193268019599</cx:pt>
          <cx:pt idx="187">0.080991085775597202</cx:pt>
          <cx:pt idx="188">0.49242451412178001</cx:pt>
          <cx:pt idx="189">0.85149962583411298</cx:pt>
          <cx:pt idx="190">0.102512248397546</cx:pt>
          <cx:pt idx="191">0.76551886321727702</cx:pt>
          <cx:pt idx="192">0.32204072624558999</cx:pt>
          <cx:pt idx="193">0.74318089998932302</cx:pt>
          <cx:pt idx="194">0.102517121298051</cx:pt>
          <cx:pt idx="195">0.49205680924320899</cx:pt>
          <cx:pt idx="196">0.16198666906419201</cx:pt>
          <cx:pt idx="197">0.102510952874384</cx:pt>
          <cx:pt idx="198">0.16198918431794099</cx:pt>
          <cx:pt idx="199">1</cx:pt>
          <cx:pt idx="200">0.49272315111179799</cx:pt>
          <cx:pt idx="201">0.49187606827427199</cx:pt>
          <cx:pt idx="202">0.78154208684215698</cx:pt>
          <cx:pt idx="203">0.143961937649143</cx:pt>
          <cx:pt idx="204">0.49281877945371699</cx:pt>
          <cx:pt idx="205">0.102514492471608</cx:pt>
          <cx:pt idx="206">0.85150128813002302</cx:pt>
          <cx:pt idx="207">0.49273482504152599</cx:pt>
          <cx:pt idx="208">0.85151571944812399</cx:pt>
          <cx:pt idx="209">0.081025538275191003</cx:pt>
          <cx:pt idx="210">0.49272226341888598</cx:pt>
          <cx:pt idx="211">0.060689898558091697</cx:pt>
          <cx:pt idx="212">0.49273028040105199</cx:pt>
          <cx:pt idx="213">0.49268892919072399</cx:pt>
          <cx:pt idx="214">0.69695415240783198</cx:pt>
          <cx:pt idx="215">0.49273188703481202</cx:pt>
          <cx:pt idx="216">0.49271204035494498</cx:pt>
          <cx:pt idx="217">0.070673214004832396</cx:pt>
          <cx:pt idx="218">0.13934230217204799</cx:pt>
          <cx:pt idx="219">0.49270946702721202</cx:pt>
          <cx:pt idx="220">0.10260097299500601</cx:pt>
          <cx:pt idx="221">0.102516049739497</cx:pt>
          <cx:pt idx="222">0.102518486109761</cx:pt>
          <cx:pt idx="223">0.10251728253686899</cx:pt>
          <cx:pt idx="224">0.102514915862564</cx:pt>
          <cx:pt idx="225">0.102517302866848</cx:pt>
          <cx:pt idx="226">0.102517302866848</cx:pt>
          <cx:pt idx="227">0.10251728253686899</cx:pt>
          <cx:pt idx="228">0.081055084837466096</cx:pt>
          <cx:pt idx="229">0.10251728253686899</cx:pt>
          <cx:pt idx="230">0.102515434251345</cx:pt>
          <cx:pt idx="231">0.10251695885664799</cx:pt>
          <cx:pt idx="232">0.10251695885664799</cx:pt>
          <cx:pt idx="233">0.070684211567285396</cx:pt>
          <cx:pt idx="234">0.85157883074664098</cx:pt>
          <cx:pt idx="235">0.070673616721126903</cx:pt>
          <cx:pt idx="236">1</cx:pt>
          <cx:pt idx="237">0.109488081961331</cx:pt>
          <cx:pt idx="238">0.070675072835333502</cx:pt>
          <cx:pt idx="239">0.102524350012811</cx:pt>
          <cx:pt idx="240">0.10251469419269001</cx:pt>
          <cx:pt idx="241">1</cx:pt>
          <cx:pt idx="242">1</cx:pt>
          <cx:pt idx="243">0.43209040572366703</cx:pt>
          <cx:pt idx="244">0.16202976543713199</cx:pt>
          <cx:pt idx="245">0.76550843692116399</cx:pt>
          <cx:pt idx="246">0.102516196197303</cx:pt>
          <cx:pt idx="247">0.102513532418454</cx:pt>
          <cx:pt idx="248">0.492726915690677</cx:pt>
          <cx:pt idx="249">0.491883300873797</cx:pt>
          <cx:pt idx="250">0.76546061624871597</cx:pt>
          <cx:pt idx="251">0.10251435573163301</cx:pt>
          <cx:pt idx="252">0.34212746863066101</cx:pt>
          <cx:pt idx="253">1</cx:pt>
          <cx:pt idx="254">0.070677970154072595</cx:pt>
          <cx:pt idx="255">1</cx:pt>
          <cx:pt idx="256">0.49263030197707602</cx:pt>
          <cx:pt idx="257">0.85151981896408302</cx:pt>
          <cx:pt idx="258">0.161989462332437</cx:pt>
          <cx:pt idx="259">0.13933887238919501</cx:pt>
          <cx:pt idx="260">0.26368028897004597</cx:pt>
          <cx:pt idx="261">0.10251742439903599</cx:pt>
          <cx:pt idx="262">0.49171357728708398</cx:pt>
          <cx:pt idx="263">0.50115138401188297</cx:pt>
          <cx:pt idx="264">0.50115146555975199</cx:pt>
          <cx:pt idx="265">0.067483908663540995</cx:pt>
          <cx:pt idx="266">0.49157002026162</cx:pt>
          <cx:pt idx="267">0.102508787088128</cx:pt>
          <cx:pt idx="268">0.30047539670760998</cx:pt>
          <cx:pt idx="269">0.16198516234602001</cx:pt>
          <cx:pt idx="270">0.53594594637317305</cx:pt>
          <cx:pt idx="271">0.32201889831630498</cx:pt>
          <cx:pt idx="272">0.102515582433218</cx:pt>
          <cx:pt idx="273">0.143968336747823</cx:pt>
          <cx:pt idx="274">0.34212533137711698</cx:pt>
          <cx:pt idx="275">0.75713203369762905</cx:pt>
          <cx:pt idx="276">0.85152239298446497</cx:pt>
          <cx:pt idx="277">0.26458362324039397</cx:pt>
          <cx:pt idx="278">0.85150701389942496</cx:pt>
          <cx:pt idx="279">0.85152239298446497</cx:pt>
          <cx:pt idx="280">0.85155863259970399</cx:pt>
          <cx:pt idx="281">0.342125764286205</cx:pt>
          <cx:pt idx="282">0.49272574468812802</cx:pt>
          <cx:pt idx="283">0.49272574468812802</cx:pt>
          <cx:pt idx="284">0.49262145475694602</cx:pt>
          <cx:pt idx="285">0.16198863495125099</cx:pt>
          <cx:pt idx="286">0.13933885742125399</cx:pt>
          <cx:pt idx="287">0.85152071921526795</cx:pt>
          <cx:pt idx="288">0.85152031944452999</cx:pt>
          <cx:pt idx="289">0.10250841577384701</cx:pt>
          <cx:pt idx="290">0.49269471314850199</cx:pt>
          <cx:pt idx="291">0.102510929658212</cx:pt>
          <cx:pt idx="292">0.78101425597278995</cx:pt>
          <cx:pt idx="293">0.76550267126772398</cx:pt>
          <cx:pt idx="294">0.49282242194516301</cx:pt>
          <cx:pt idx="295">0.102512845661842</cx:pt>
          <cx:pt idx="296">0.27363462448285197</cx:pt>
          <cx:pt idx="297">0.161986472330164</cx:pt>
          <cx:pt idx="298">0.49268520444403302</cx:pt>
          <cx:pt idx="299">0.74315508541657005</cx:pt>
          <cx:pt idx="300">0.32189426006099497</cx:pt>
          <cx:pt idx="301">0.15863079316842901</cx:pt>
          <cx:pt idx="302">0.10252194622821099</cx:pt>
          <cx:pt idx="303">0.16198741168359301</cx:pt>
          <cx:pt idx="304">0.102508187587181</cx:pt>
          <cx:pt idx="305">0.492741075500155</cx:pt>
          <cx:pt idx="306">0.49263596296422502</cx:pt>
          <cx:pt idx="307">0.32382651850786298</cx:pt>
          <cx:pt idx="308">0.070678923874732694</cx:pt>
          <cx:pt idx="309">1</cx:pt>
          <cx:pt idx="310">0.49273510237995999</cx:pt>
          <cx:pt idx="311">0.067476181183752093</cx:pt>
          <cx:pt idx="312">0.49270068886778901</cx:pt>
          <cx:pt idx="313">0.492724398830932</cx:pt>
          <cx:pt idx="314">0.10251402074339901</cx:pt>
          <cx:pt idx="315">0.37482658123246299</cx:pt>
          <cx:pt idx="316">0.76534239403650095</cx:pt>
          <cx:pt idx="317">0.202223240499878</cx:pt>
          <cx:pt idx="318">0.49243342472727297</cx:pt>
          <cx:pt idx="319">0.10251114175755301</cx:pt>
          <cx:pt idx="320">0.26442161880022602</cx:pt>
          <cx:pt idx="321">0.26452365180078802</cx:pt>
          <cx:pt idx="322">0.49273425566472701</cx:pt>
          <cx:pt idx="323">0.49173961676408101</cx:pt>
          <cx:pt idx="324">0.24086598692522701</cx:pt>
          <cx:pt idx="325">0.30331285505685701</cx:pt>
          <cx:pt idx="326">0.49273011613583401</cx:pt>
          <cx:pt idx="327">0.32208787263533101</cx:pt>
          <cx:pt idx="328">0.45190425660362998</cx:pt>
          <cx:pt idx="329">0.451916402919529</cx:pt>
          <cx:pt idx="330">0.76551726095779804</cx:pt>
          <cx:pt idx="331">1</cx:pt>
          <cx:pt idx="332">0.102513893349532</cx:pt>
          <cx:pt idx="333">0.31979170366961002</cx:pt>
          <cx:pt idx="334">0.26451677373192201</cx:pt>
          <cx:pt idx="335">0.14396539904501399</cx:pt>
          <cx:pt idx="336">0.321916322929509</cx:pt>
          <cx:pt idx="337">0.32202859999261402</cx:pt>
          <cx:pt idx="338">0.49272443938048799</cx:pt>
          <cx:pt idx="339">1</cx:pt>
          <cx:pt idx="340">0.74322686428180496</cx:pt>
          <cx:pt idx="341">0.76552615449823902</cx:pt>
          <cx:pt idx="342">0.070798314413536595</cx:pt>
          <cx:pt idx="343">0.85151787498711595</cx:pt>
          <cx:pt idx="344">0.32202384092234099</cx:pt>
          <cx:pt idx="345">0.37478157646819399</cx:pt>
          <cx:pt idx="346">1</cx:pt>
          <cx:pt idx="347">0.13935356677966401</cx:pt>
          <cx:pt idx="348">0.49171900715883798</cx:pt>
          <cx:pt idx="349">0.32257621481626497</cx:pt>
          <cx:pt idx="350">0.85146660395168094</cx:pt>
          <cx:pt idx="351">0.49263792837106501</cx:pt>
          <cx:pt idx="352">0.374838629779146</cx:pt>
          <cx:pt idx="353">0.49263505726358198</cx:pt>
          <cx:pt idx="354">0.31223650707231398</cx:pt>
          <cx:pt idx="355">1</cx:pt>
          <cx:pt idx="356">0.49283275432742002</cx:pt>
          <cx:pt idx="357">0.49269035273831902</cx:pt>
          <cx:pt idx="358">0.49272086988948999</cx:pt>
          <cx:pt idx="359">0.121214146013254</cx:pt>
          <cx:pt idx="360">0.16198702831960601</cx:pt>
          <cx:pt idx="361">0.16198863891645501</cx:pt>
          <cx:pt idx="362">0.102514283501749</cx:pt>
          <cx:pt idx="363">0.26452935997763399</cx:pt>
          <cx:pt idx="364">0.102508948409455</cx:pt>
          <cx:pt idx="365">0.322066413363157</cx:pt>
          <cx:pt idx="366">0.10251752557671499</cx:pt>
          <cx:pt idx="367">1</cx:pt>
          <cx:pt idx="368">0.067473336215926702</cx:pt>
          <cx:pt idx="369">0.13933808239772699</cx:pt>
          <cx:pt idx="370">0.49263282622322502</cx:pt>
          <cx:pt idx="371">0.75768199069050601</cx:pt>
          <cx:pt idx="372">0.13934075593873399</cx:pt>
          <cx:pt idx="373">0.76552297746405895</cx:pt>
          <cx:pt idx="374">0.161988156248147</cx:pt>
          <cx:pt idx="375">0.070744350269017403</cx:pt>
          <cx:pt idx="376">0.49170763922306199</cx:pt>
          <cx:pt idx="377">0.85152057658034996</cx:pt>
          <cx:pt idx="378">0.49263087863636101</cx:pt>
          <cx:pt idx="379">0.85156432214151201</cx:pt>
          <cx:pt idx="380">0.49271004168602101</cx:pt>
          <cx:pt idx="381">0.85157900725154401</cx:pt>
          <cx:pt idx="382">0.85152481894347298</cx:pt>
          <cx:pt idx="383">0.095557865542752404</cx:pt>
          <cx:pt idx="384">0.102515766666483</cx:pt>
          <cx:pt idx="385">0.161989072582511</cx:pt>
          <cx:pt idx="386">0.49272416558987597</cx:pt>
          <cx:pt idx="387">0.16198687806364401</cx:pt>
          <cx:pt idx="388">0.49126652781831198</cx:pt>
          <cx:pt idx="389">0.095820751231009804</cx:pt>
          <cx:pt idx="390">0.49262874842497001</cx:pt>
          <cx:pt idx="391">0.16198704998900401</cx:pt>
          <cx:pt idx="392">0.070781225280605195</cx:pt>
          <cx:pt idx="393">0.49207209510475203</cx:pt>
          <cx:pt idx="394">0.161988062725443</cx:pt>
          <cx:pt idx="395">0.32202164290801799</cx:pt>
          <cx:pt idx="396">0.98325710653749199</cx:pt>
          <cx:pt idx="397">0.85152287625259404</cx:pt>
          <cx:pt idx="398">1</cx:pt>
          <cx:pt idx="399">0.851518892574605</cx:pt>
          <cx:pt idx="400">0.32002925099124302</cx:pt>
          <cx:pt idx="401">0.102517158567017</cx:pt>
          <cx:pt idx="402">0.32160671162438698</cx:pt>
          <cx:pt idx="403">0.45188237458836999</cx:pt>
          <cx:pt idx="404">0.320237174549175</cx:pt>
          <cx:pt idx="405">0.49223217325216001</cx:pt>
          <cx:pt idx="406">0.264535570327457</cx:pt>
          <cx:pt idx="407">0.10251444683109399</cx:pt>
          <cx:pt idx="408">0.26475556025305302</cx:pt>
          <cx:pt idx="409">0.31978579568232901</cx:pt>
          <cx:pt idx="410">0.13934058140377001</cx:pt>
          <cx:pt idx="411">0.85152286609286598</cx:pt>
          <cx:pt idx="412">0.067471030230059195</cx:pt>
          <cx:pt idx="413">0.081004752044212494</cx:pt>
          <cx:pt idx="414">0.492735499345482</cx:pt>
          <cx:pt idx="415">0.49272558307965397</cx:pt>
          <cx:pt idx="416">0.492629703382722</cx:pt>
          <cx:pt idx="417">0.29950709594364</cx:pt>
          <cx:pt idx="418">0.49269553964509399</cx:pt>
          <cx:pt idx="419">1</cx:pt>
          <cx:pt idx="420">0.102514104458873</cx:pt>
          <cx:pt idx="421">0.10251890561870999</cx:pt>
          <cx:pt idx="422">0.16198790954480299</cx:pt>
          <cx:pt idx="423">1</cx:pt>
          <cx:pt idx="424">0.85158165492096505</cx:pt>
          <cx:pt idx="425">1</cx:pt>
          <cx:pt idx="426">0.49205358080230399</cx:pt>
          <cx:pt idx="427">0.76552766426041696</cx:pt>
          <cx:pt idx="428">0.49243318474944098</cx:pt>
          <cx:pt idx="429">0.32218371044521898</cx:pt>
          <cx:pt idx="430">0.32206522105826901</cx:pt>
          <cx:pt idx="431">0.49272832067831801</cx:pt>
          <cx:pt idx="432">0.49268893581885098</cx:pt>
          <cx:pt idx="433">0.49263325759860499</cx:pt>
          <cx:pt idx="434">0.26489464419744702</cx:pt>
          <cx:pt idx="435">0.13240990367871899</cx:pt>
          <cx:pt idx="436">0.49269594211449202</cx:pt>
          <cx:pt idx="437">0.85151644417799999</cx:pt>
          <cx:pt idx="438">0.161989768552744</cx:pt>
          <cx:pt idx="439">1</cx:pt>
          <cx:pt idx="440">0.070671555997066093</cx:pt>
          <cx:pt idx="441">0.060955363126077897</cx:pt>
          <cx:pt idx="442">0.49272753880869802</cx:pt>
          <cx:pt idx="443">0.851465997948049</cx:pt>
          <cx:pt idx="444">0.21287372523046599</cx:pt>
          <cx:pt idx="445">0.492722103070242</cx:pt>
          <cx:pt idx="446">0.10251658512586601</cx:pt>
          <cx:pt idx="447">0.29967363208883202</cx:pt>
          <cx:pt idx="448">0.16198738290237499</cx:pt>
          <cx:pt idx="449">0.49273052160993902</cx:pt>
          <cx:pt idx="450">1</cx:pt>
          <cx:pt idx="451">0.85151584341804898</cx:pt>
          <cx:pt idx="452">0.76552774931975498</cx:pt>
          <cx:pt idx="453">1</cx:pt>
          <cx:pt idx="454">0.070672744325802395</cx:pt>
          <cx:pt idx="455">0.85157769722685595</cx:pt>
          <cx:pt idx="456">0.070679207026272797</cx:pt>
          <cx:pt idx="457">0.14396787540577999</cx:pt>
          <cx:pt idx="458">0.75713574330917</cx:pt>
          <cx:pt idx="459">0.85151478556103299</cx:pt>
          <cx:pt idx="460">0.080996332560309497</cx:pt>
          <cx:pt idx="461">0.10251226951410899</cx:pt>
          <cx:pt idx="462">0.070675104040323206</cx:pt>
          <cx:pt idx="463">0.32103113605869599</cx:pt>
          <cx:pt idx="464">0.10250424400406601</cx:pt>
          <cx:pt idx="465">0.48327289683700397</cx:pt>
          <cx:pt idx="466">0.48412967222356301</cx:pt>
          <cx:pt idx="467">0.64650312187015402</cx:pt>
          <cx:pt idx="468">0.16198818080364799</cx:pt>
          <cx:pt idx="469">0.851517503484162</cx:pt>
          <cx:pt idx="470">0.070670193220953498</cx:pt>
          <cx:pt idx="471">0.158629952441211</cx:pt>
          <cx:pt idx="472">0.94457248896719304</cx:pt>
          <cx:pt idx="473">0.52155703437807399</cx:pt>
          <cx:pt idx="474">0.49269349372662402</cx:pt>
          <cx:pt idx="475">0.85151923128033602</cx:pt>
          <cx:pt idx="476">0.14327706665701101</cx:pt>
          <cx:pt idx="477">0.79870489901284203</cx:pt>
          <cx:pt idx="478">0.37482951063097197</cx:pt>
          <cx:pt idx="479">0.16198306574527499</cx:pt>
          <cx:pt idx="480">0.49272610310166398</cx:pt>
          <cx:pt idx="481">0.49272814379430102</cx:pt>
          <cx:pt idx="482">0.060702188398226199</cx:pt>
          <cx:pt idx="483">1</cx:pt>
          <cx:pt idx="484">1</cx:pt>
          <cx:pt idx="485">0.217151059354526</cx:pt>
          <cx:pt idx="486">0.31790356056983998</cx:pt>
          <cx:pt idx="487">0.49271231562116902</cx:pt>
          <cx:pt idx="488">0.10251553234154701</cx:pt>
          <cx:pt idx="489">0.26452494710609098</cx:pt>
          <cx:pt idx="490">0.102511911755039</cx:pt>
          <cx:pt idx="491">0.102509329524239</cx:pt>
          <cx:pt idx="492">0.49272498641177298</cx:pt>
          <cx:pt idx="493">0.10251400515098499</cx:pt>
          <cx:pt idx="494">0.49269107477162499</cx:pt>
          <cx:pt idx="495">0.143969094262964</cx:pt>
          <cx:pt idx="496">0.49272435344128002</cx:pt>
          <cx:pt idx="497">0.48997369628107301</cx:pt>
          <cx:pt idx="498">0.161984852403118</cx:pt>
          <cx:pt idx="499">0.79867982320606801</cx:pt>
          <cx:pt idx="500">0.26456765095656298</cx:pt>
          <cx:pt idx="501">0.65334847385592998</cx:pt>
          <cx:pt idx="502">0.65334847437522203</cx:pt>
          <cx:pt idx="503">0.65334849708795995</cx:pt>
          <cx:pt idx="504">0.25491691385507997</cx:pt>
          <cx:pt idx="505">0.070684375497806998</cx:pt>
          <cx:pt idx="506">0.69026621812201105</cx:pt>
          <cx:pt idx="507">0.16198893649817001</cx:pt>
          <cx:pt idx="508">0.32206947101149902</cx:pt>
          <cx:pt idx="509">1</cx:pt>
          <cx:pt idx="510">0.161988845505038</cx:pt>
          <cx:pt idx="511">0.302231484191537</cx:pt>
          <cx:pt idx="512">0.102515804399737</cx:pt>
          <cx:pt idx="513">0.102514592155556</cx:pt>
          <cx:pt idx="514">0.070678737825658006</cx:pt>
          <cx:pt idx="515">0.14396820159387699</cx:pt>
          <cx:pt idx="516">1</cx:pt>
          <cx:pt idx="517">0.492443886261346</cx:pt>
          <cx:pt idx="518">0.26453906177509601</cx:pt>
          <cx:pt idx="519">0.37493065156115202</cx:pt>
          <cx:pt idx="520">0.85152439664816904</cx:pt>
          <cx:pt idx="521">0.58297366904774195</cx:pt>
          <cx:pt idx="522">0.78152607948264197</cx:pt>
          <cx:pt idx="523">0.85135238746322395</cx:pt>
          <cx:pt idx="524">0.492706713951098</cx:pt>
          <cx:pt idx="525">0.321602719822423</cx:pt>
          <cx:pt idx="526">0.16219356900931201</cx:pt>
          <cx:pt idx="527">0.85151910078647897</cx:pt>
          <cx:pt idx="528">0.102518954032607</cx:pt>
          <cx:pt idx="529">0.32224527574987999</cx:pt>
          <cx:pt idx="530">0.49243834256007901</cx:pt>
          <cx:pt idx="531">0.16296100873033101</cx:pt>
          <cx:pt idx="532">0.49272465863516401</cx:pt>
          <cx:pt idx="533">1</cx:pt>
          <cx:pt idx="534">0.15862950836157699</cx:pt>
          <cx:pt idx="535">0.102511091424967</cx:pt>
          <cx:pt idx="536">0.30532052804409299</cx:pt>
          <cx:pt idx="537">0.49272287613098398</cx:pt>
          <cx:pt idx="538">0.76552179826751698</cx:pt>
          <cx:pt idx="539">0.16199142041266201</cx:pt>
          <cx:pt idx="540">0.30156034457247399</cx:pt>
          <cx:pt idx="541">0.26451403742873703</cx:pt>
          <cx:pt idx="542">0.26452491751562301</cx:pt>
          <cx:pt idx="543">1</cx:pt>
          <cx:pt idx="544">0.743167411442895</cx:pt>
          <cx:pt idx="545">0.85124540211746502</cx:pt>
          <cx:pt idx="546">1</cx:pt>
          <cx:pt idx="547">0.32203559263029102</cx:pt>
          <cx:pt idx="548">0.49273385890246602</cx:pt>
          <cx:pt idx="549">0.070678240719697999</cx:pt>
          <cx:pt idx="550">0.143964749410774</cx:pt>
          <cx:pt idx="551">0.14396611803505699</cx:pt>
          <cx:pt idx="552">0.76552637673795998</cx:pt>
          <cx:pt idx="553">0.48995476396212101</cx:pt>
          <cx:pt idx="554">0.85150999715348696</cx:pt>
          <cx:pt idx="555">1</cx:pt>
          <cx:pt idx="556">0.85146823890397905</cx:pt>
          <cx:pt idx="557">0.764100924297347</cx:pt>
          <cx:pt idx="558">0.16616145811286101</cx:pt>
          <cx:pt idx="559">0.49273156936540102</cx:pt>
          <cx:pt idx="560">0.85151637798925195</cx:pt>
          <cx:pt idx="561">0.49272965240620498</cx:pt>
          <cx:pt idx="562">0.321998762447193</cx:pt>
          <cx:pt idx="563">0.49272783023480099</cx:pt>
          <cx:pt idx="564">0.16198871888019001</cx:pt>
          <cx:pt idx="565">0.16198685089553</cx:pt>
          <cx:pt idx="566">0.49263596296422502</cx:pt>
          <cx:pt idx="567">0.49271880245069299</cx:pt>
          <cx:pt idx="568">0.30144387642370302</cx:pt>
          <cx:pt idx="569">0.26453999655034199</cx:pt>
          <cx:pt idx="570">0.49273021591588001</cx:pt>
          <cx:pt idx="571">0.58522656545433305</cx:pt>
          <cx:pt idx="572">0.18238511200048699</cx:pt>
          <cx:pt idx="573">0.070730396678924501</cx:pt>
          <cx:pt idx="574">0.49269670955089601</cx:pt>
          <cx:pt idx="575">0.85151704140412898</cx:pt>
          <cx:pt idx="576">0.492707067117995</cx:pt>
          <cx:pt idx="577">0.49263531193033999</cx:pt>
          <cx:pt idx="578">0.26238707035164599</cx:pt>
          <cx:pt idx="579">0.74324780136019097</cx:pt>
          <cx:pt idx="580">0.10251986080776899</cx:pt>
          <cx:pt idx="581">0.161989069251189</cx:pt>
          <cx:pt idx="582">0.14327792355747199</cx:pt>
          <cx:pt idx="583">0.29991603981777598</cx:pt>
          <cx:pt idx="584">0.060689091598989497</cx:pt>
          <cx:pt idx="585">0.29151056154495802</cx:pt>
          <cx:pt idx="586">0.32191281290639601</cx:pt>
          <cx:pt idx="587">0.492256759730271</cx:pt>
          <cx:pt idx="588">0.13245364027176099</cx:pt>
          <cx:pt idx="589">0.492669683965965</cx:pt>
          <cx:pt idx="590">0.067483935131147699</cx:pt>
          <cx:pt idx="591">0.492694174273203</cx:pt>
          <cx:pt idx="592">0.322002160244792</cx:pt>
          <cx:pt idx="593">0.74315444400094199</cx:pt>
          <cx:pt idx="594">1</cx:pt>
          <cx:pt idx="595">0.060693071615674998</cx:pt>
          <cx:pt idx="596">0.49271436667574198</cx:pt>
          <cx:pt idx="597">0.85150645601226904</cx:pt>
          <cx:pt idx="598">0.45304218747080799</cx:pt>
          <cx:pt idx="599">0.71720645889347401</cx:pt>
          <cx:pt idx="600">0.49271861498464298</cx:pt>
          <cx:pt idx="601">0.30179783508371399</cx:pt>
          <cx:pt idx="602">0.38427070133692898</cx:pt>
          <cx:pt idx="603">0.46875898565049801</cx:pt>
          <cx:pt idx="604">0.45501874850821</cx:pt>
          <cx:pt idx="605">0.26452963553997799</cx:pt>
          <cx:pt idx="606">0.060694030546268901</cx:pt>
          <cx:pt idx="607">0.58596991273674004</cx:pt>
          <cx:pt idx="608">0.86902601839219995</cx:pt>
          <cx:pt idx="609">0.378166253150166</cx:pt>
          <cx:pt idx="610">0.58529598800047899</cx:pt>
          <cx:pt idx="611">0.161989144743374</cx:pt>
          <cx:pt idx="612">0.87412601308970705</cx:pt>
          <cx:pt idx="613">0.75711604825220502</cx:pt>
          <cx:pt idx="614">0.64469248169349402</cx:pt>
          <cx:pt idx="615">1</cx:pt>
          <cx:pt idx="616">0.49273347043023402</cx:pt>
          <cx:pt idx="617">1</cx:pt>
          <cx:pt idx="618">1</cx:pt>
          <cx:pt idx="619">0.108907387001179</cx:pt>
          <cx:pt idx="620">0.10251565239143499</cx:pt>
          <cx:pt idx="621">0.322071502465405</cx:pt>
          <cx:pt idx="622">0.26457998214402501</cx:pt>
          <cx:pt idx="623">0.060692922663615603</cx:pt>
          <cx:pt idx="624">0.49272165571620802</cx:pt>
          <cx:pt idx="625">0.16198899592833699</cx:pt>
          <cx:pt idx="626">0.492721480577618</cx:pt>
          <cx:pt idx="627">0.102515740599797</cx:pt>
          <cx:pt idx="628">0.301812169768434</cx:pt>
          <cx:pt idx="629">0.143965657577448</cx:pt>
          <cx:pt idx="630">0.10251059773150401</cx:pt>
          <cx:pt idx="631">0.74324826180746595</cx:pt>
          <cx:pt idx="632">1</cx:pt>
          <cx:pt idx="633">0.13933768838866101</cx:pt>
          <cx:pt idx="634">0.16198845707832801</cx:pt>
          <cx:pt idx="635">0.32162887829273401</cx:pt>
          <cx:pt idx="636">0.16198826483180401</cx:pt>
          <cx:pt idx="637">0.49282868088147203</cx:pt>
          <cx:pt idx="638">0.49282862768262398</cx:pt>
          <cx:pt idx="639">0.49283518543841098</cx:pt>
          <cx:pt idx="640">1</cx:pt>
          <cx:pt idx="641">0.78153324416820802</cx:pt>
          <cx:pt idx="642">0.85151014541008796</cx:pt>
          <cx:pt idx="643">0.85124544143444003</cx:pt>
          <cx:pt idx="644">0.26442258351164499</cx:pt>
          <cx:pt idx="645">0.49243128474411801</cx:pt>
          <cx:pt idx="646">0.161987598268056</cx:pt>
          <cx:pt idx="647">1</cx:pt>
          <cx:pt idx="648">0.16198827324929799</cx:pt>
          <cx:pt idx="649">0.161988243437726</cx:pt>
          <cx:pt idx="650">0.321310678357698</cx:pt>
          <cx:pt idx="651">0.102513887292158</cx:pt>
          <cx:pt idx="652">0.49002134509470402</cx:pt>
          <cx:pt idx="653">0.14396295076792301</cx:pt>
          <cx:pt idx="654">0.102513936954997</cx:pt>
          <cx:pt idx="655">1</cx:pt>
          <cx:pt idx="656">0.102513655345545</cx:pt>
          <cx:pt idx="657">0.49269650989887298</cx:pt>
          <cx:pt idx="658">0.49271887930489799</cx:pt>
          <cx:pt idx="659">0.492711728361104</cx:pt>
          <cx:pt idx="660">1</cx:pt>
          <cx:pt idx="661">0.070680538677152197</cx:pt>
          <cx:pt idx="662">0.85135409301783105</cx:pt>
          <cx:pt idx="663">0.14396616097773299</cx:pt>
          <cx:pt idx="664">0.25903955843144</cx:pt>
          <cx:pt idx="665">0.060707761491378999</cx:pt>
          <cx:pt idx="666">0.49263427012456601</cx:pt>
          <cx:pt idx="667">0.10251286529780999</cx:pt>
          <cx:pt idx="668">0.102513758303639</cx:pt>
          <cx:pt idx="669">0.37116140785177199</cx:pt>
          <cx:pt idx="670">0.49282323051679799</cx:pt>
          <cx:pt idx="671">0.102516557425813</cx:pt>
          <cx:pt idx="672">0.32076551296011402</cx:pt>
          <cx:pt idx="673">0.102513404993979</cx:pt>
          <cx:pt idx="674">1</cx:pt>
          <cx:pt idx="675">0.86859754931214295</cx:pt>
          <cx:pt idx="676">0.78159828074520898</cx:pt>
          <cx:pt idx="677">0.85150484356396605</cx:pt>
          <cx:pt idx="678">0.49271267161126098</cx:pt>
          <cx:pt idx="679">0.49270147050627</cx:pt>
          <cx:pt idx="680">0.32206211971736098</cx:pt>
          <cx:pt idx="681">0.32220658517255102</cx:pt>
          <cx:pt idx="682">0.85150826558605897</cx:pt>
          <cx:pt idx="683">0.49223180134823302</cx:pt>
          <cx:pt idx="684">0.30019454703390702</cx:pt>
          <cx:pt idx="685">0.16295974650470099</cx:pt>
          <cx:pt idx="686">0.26454285771335101</cx:pt>
          <cx:pt idx="687">0.27093055853123699</cx:pt>
          <cx:pt idx="688">0.26452241799446902</cx:pt>
          <cx:pt idx="689">0.264652561874751</cx:pt>
          <cx:pt idx="690">0.26457645058205598</cx:pt>
          <cx:pt idx="691">0.26506389437461297</cx:pt>
          <cx:pt idx="692">0.26471157781690802</cx:pt>
          <cx:pt idx="693">0.26459887184487502</cx:pt>
          <cx:pt idx="694">0.26474489100286003</cx:pt>
          <cx:pt idx="695">0.26476470296042298</cx:pt>
          <cx:pt idx="696">0.070713276674289199</cx:pt>
          <cx:pt idx="697">0.49268946826821097</cx:pt>
          <cx:pt idx="698">0.74125712933561605</cx:pt>
          <cx:pt idx="699">0.102516712629664</cx:pt>
          <cx:pt idx="700">0.16198547120784201</cx:pt>
          <cx:pt idx="701">0.19954384476682599</cx:pt>
          <cx:pt idx="702">0.49224167482157499</cx:pt>
          <cx:pt idx="703">0.321997970053226</cx:pt>
          <cx:pt idx="704">0.85150961033014905</cx:pt>
          <cx:pt idx="705">0.132412309014349</cx:pt>
          <cx:pt idx="706">0.15863038544621899</cx:pt>
          <cx:pt idx="707">0.10251682645626101</cx:pt>
          <cx:pt idx="708">0.49154824847349898</cx:pt>
          <cx:pt idx="709">0.32191817331378098</cx:pt>
          <cx:pt idx="710">1</cx:pt>
          <cx:pt idx="711">0.070677295524029293</cx:pt>
          <cx:pt idx="712">1</cx:pt>
          <cx:pt idx="713">0.24915094465239801</cx:pt>
          <cx:pt idx="714">0.30144473744876399</cx:pt>
          <cx:pt idx="715">0.060695766088766499</cx:pt>
          <cx:pt idx="716">0.26306324591024</cx:pt>
          <cx:pt idx="717">0.44951700533967098</cx:pt>
          <cx:pt idx="718">0.44974407013427098</cx:pt>
          <cx:pt idx="719">0.15767258529434899</cx:pt>
          <cx:pt idx="720">0.14396527712986301</cx:pt>
          <cx:pt idx="721">0.49269455569585702</cx:pt>
          <cx:pt idx="722">0.139335465468545</cx:pt>
          <cx:pt idx="723">0.070683264009638702</cx:pt>
          <cx:pt idx="724">0.095682878478807604</cx:pt>
          <cx:pt idx="725">0.49279903113998103</cx:pt>
          <cx:pt idx="726">1</cx:pt>
          <cx:pt idx="727">1</cx:pt>
          <cx:pt idx="728">0.49242390213236098</cx:pt>
          <cx:pt idx="729">0.10251447356592901</cx:pt>
          <cx:pt idx="730">0.26459337079794198</cx:pt>
          <cx:pt idx="731">0.102514890157442</cx:pt>
          <cx:pt idx="732">0.102512953623196</cx:pt>
          <cx:pt idx="733">0.14066500449717501</cx:pt>
          <cx:pt idx="734">0.49272398213254698</cx:pt>
          <cx:pt idx="735">0.78179001710361096</cx:pt>
          <cx:pt idx="736">0.16198356198987399</cx:pt>
          <cx:pt idx="737">0.070679775448505996</cx:pt>
          <cx:pt idx="738">0.27345529233904298</cx:pt>
          <cx:pt idx="739">0.85152034708854096</cx:pt>
          <cx:pt idx="740">0.161985998965509</cx:pt>
          <cx:pt idx="741">0.492724490241714</cx:pt>
          <cx:pt idx="742">0.34213567656842703</cx:pt>
          <cx:pt idx="743">0.492804697432081</cx:pt>
          <cx:pt idx="744">0.32206082644320799</cx:pt>
          <cx:pt idx="745">0.070677108642717104</cx:pt>
          <cx:pt idx="746">0.85150845665235297</cx:pt>
          <cx:pt idx="747">0.32202188616068</cx:pt>
          <cx:pt idx="748">0.31957878095716902</cx:pt>
          <cx:pt idx="749">0.49124829392764302</cx:pt>
          <cx:pt idx="750">0.1025115434473</cx:pt>
          <cx:pt idx="751">0.49928331388381703</cx:pt>
          <cx:pt idx="752">0.451865694051723</cx:pt>
          <cx:pt idx="753">0.143962969677597</cx:pt>
          <cx:pt idx="754">0.85151460656038003</cx:pt>
          <cx:pt idx="755">0.32206052426332399</cx:pt>
          <cx:pt idx="756">0.49271465401761599</cx:pt>
          <cx:pt idx="757">0.85151386642114701</cx:pt>
          <cx:pt idx="758">0.49263046655640602</cx:pt>
          <cx:pt idx="759">0.49205620317734899</cx:pt>
          <cx:pt idx="760">0.49269666579835097</cx:pt>
          <cx:pt idx="761">0.49205620317734899</cx:pt>
          <cx:pt idx="762">1</cx:pt>
          <cx:pt idx="763">0.491879744673342</cx:pt>
          <cx:pt idx="764">1</cx:pt>
          <cx:pt idx="765">0.85152352736946302</cx:pt>
          <cx:pt idx="766">1</cx:pt>
          <cx:pt idx="767">0.69651477874853596</cx:pt>
          <cx:pt idx="768">0.49272432597766302</cx:pt>
          <cx:pt idx="769">0.492829186335764</cx:pt>
          <cx:pt idx="770">0.26452772115849399</cx:pt>
          <cx:pt idx="771">0.32055268432600598</cx:pt>
          <cx:pt idx="772">0.49262862563207899</cx:pt>
          <cx:pt idx="773">0.16198873118486601</cx:pt>
          <cx:pt idx="774">0.32200328831865799</cx:pt>
          <cx:pt idx="775">0.85150760765992595</cx:pt>
          <cx:pt idx="776">0.49271058274194401</cx:pt>
          <cx:pt idx="777">0.76552315226832401</cx:pt>
          <cx:pt idx="778">0.49271162869637702</cx:pt>
          <cx:pt idx="779">0.372696963189035</cx:pt>
          <cx:pt idx="780">0.16198456854187199</cx:pt>
          <cx:pt idx="781">0.26441969783446101</cx:pt>
          <cx:pt idx="782">0.070680410537189597</cx:pt>
          <cx:pt idx="783">0.060695790904898801</cx:pt>
          <cx:pt idx="784">0.16207194342683701</cx:pt>
          <cx:pt idx="785">0.158630554345422</cx:pt>
          <cx:pt idx="786">0.102517241746465</cx:pt>
          <cx:pt idx="787">0.49206440710232902</cx:pt>
          <cx:pt idx="788">0.102515632600403</cx:pt>
          <cx:pt idx="789">0.49244169311119701</cx:pt>
          <cx:pt idx="790">0.067479351745758795</cx:pt>
          <cx:pt idx="791">0.85146825959225403</cx:pt>
          <cx:pt idx="792">0.85146825959225403</cx:pt>
          <cx:pt idx="793">0.76551834088123405</cx:pt>
          <cx:pt idx="794">0.102514088304934</cx:pt>
          <cx:pt idx="795">0.139354583279751</cx:pt>
          <cx:pt idx="796">0.26469733541523399</cx:pt>
          <cx:pt idx="797">0.85157907335826999</cx:pt>
          <cx:pt idx="798">0.16198658651488401</cx:pt>
          <cx:pt idx="799">0.49271909114965201</cx:pt>
          <cx:pt idx="800">0.161988301871238</cx:pt>
          <cx:pt idx="801">0.49283052271262501</cx:pt>
          <cx:pt idx="802">0.10251360304507701</cx:pt>
          <cx:pt idx="803">0.16198646622510299</cx:pt>
          <cx:pt idx="804">0.070676867536190804</cx:pt>
          <cx:pt idx="805">0.202223420565942</cx:pt>
          <cx:pt idx="806">0.321908462497901</cx:pt>
          <cx:pt idx="807">0.49271827128718598</cx:pt>
          <cx:pt idx="808">0.49263051520062501</cx:pt>
          <cx:pt idx="809">0.49270504547379002</cx:pt>
          <cx:pt idx="810">0.49004309786509298</cx:pt>
          <cx:pt idx="811">0.139335283017362</cx:pt>
          <cx:pt idx="812">0.49273135748343699</cx:pt>
          <cx:pt idx="813">0.32219348009674798</cx:pt>
          <cx:pt idx="814">0.49172015146443299</cx:pt>
          <cx:pt idx="815">0.851520915805835</cx:pt>
          <cx:pt idx="816">0.14396421208172799</cx:pt>
          <cx:pt idx="817">0.14242022667003701</cx:pt>
          <cx:pt idx="818">0.492730257696324</cx:pt>
          <cx:pt idx="819">0.49065149790979601</cx:pt>
          <cx:pt idx="820">0.081060966506942</cx:pt>
          <cx:pt idx="821">0.85152066799633797</cx:pt>
          <cx:pt idx="822">0.102516924051285</cx:pt>
          <cx:pt idx="823">0.14242390650235201</cx:pt>
          <cx:pt idx="824">0.102516924051285</cx:pt>
          <cx:pt idx="825">0.32199948396005201</cx:pt>
          <cx:pt idx="826">0.14242213961684799</cx:pt>
          <cx:pt idx="827">0.49270584977828202</cx:pt>
          <cx:pt idx="828">0.49243235336899399</cx:pt>
          <cx:pt idx="829">0.49273341968259499</cx:pt>
          <cx:pt idx="830">0.49270275160967397</cx:pt>
          <cx:pt idx="831">0.070677711678534802</cx:pt>
          <cx:pt idx="832">0.16198982786687099</cx:pt>
          <cx:pt idx="833">0.10251755246734801</cx:pt>
          <cx:pt idx="834">0.21994171082288499</cx:pt>
          <cx:pt idx="835">0.102630827112326</cx:pt>
          <cx:pt idx="836">0.161972448332591</cx:pt>
          <cx:pt idx="837">0.85152078118806296</cx:pt>
          <cx:pt idx="838">0.070684009615369303</cx:pt>
          <cx:pt idx="839">0.49270089215261098</cx:pt>
          <cx:pt idx="840">0.070684009615369303</cx:pt>
          <cx:pt idx="841">0.102516784985054</cx:pt>
          <cx:pt idx="842">0.76550334402768805</cx:pt>
          <cx:pt idx="843">0.49273509052895398</cx:pt>
          <cx:pt idx="844">0.85152419354377895</cx:pt>
          <cx:pt idx="845">0.322031134788619</cx:pt>
          <cx:pt idx="846">0.161988366771502</cx:pt>
          <cx:pt idx="847">0.067483791094027107</cx:pt>
          <cx:pt idx="848">0.85150128575942996</cx:pt>
          <cx:pt idx="849">0.49111157802141597</cx:pt>
          <cx:pt idx="850">0.851522802594878</cx:pt>
          <cx:pt idx="851">0.49263503137182801</cx:pt>
          <cx:pt idx="852">1</cx:pt>
          <cx:pt idx="853">0.53352960740635202</cx:pt>
          <cx:pt idx="854">0.85158010116431004</cx:pt>
          <cx:pt idx="855">0.49270403819043401</cx:pt>
          <cx:pt idx="856">0.070671269344109902</cx:pt>
          <cx:pt idx="857">0.10251277200206101</cx:pt>
          <cx:pt idx="858">0.85151332993848095</cx:pt>
          <cx:pt idx="859">0.10251442683178399</cx:pt>
          <cx:pt idx="860">0.32204082268105599</cx:pt>
          <cx:pt idx="861">0.067509188360114603</cx:pt>
          <cx:pt idx="862">0.31815506416692302</cx:pt>
          <cx:pt idx="863">0.32199616105942802</cx:pt>
          <cx:pt idx="864">0.30147429094216899</cx:pt>
          <cx:pt idx="865">0.85149445368267296</cx:pt>
          <cx:pt idx="866">0.85152219452710598</cx:pt>
          <cx:pt idx="867">0.49272822627424101</cx:pt>
          <cx:pt idx="868">0.492703541081003</cx:pt>
          <cx:pt idx="869">0.202221986309814</cx:pt>
          <cx:pt idx="870">0.492827230513814</cx:pt>
          <cx:pt idx="871">0.85150664591258496</cx:pt>
          <cx:pt idx="872">0.143962023769033</cx:pt>
          <cx:pt idx="873">0.45188402340355899</cx:pt>
          <cx:pt idx="874">1</cx:pt>
          <cx:pt idx="875">0.26243327325875099</cx:pt>
          <cx:pt idx="876">0.49271085986535901</cx:pt>
          <cx:pt idx="877">0.49243101014884899</cx:pt>
          <cx:pt idx="878">0.264481600389044</cx:pt>
          <cx:pt idx="879">0.49262334497455601</cx:pt>
          <cx:pt idx="880">0.16199754418551701</cx:pt>
          <cx:pt idx="881">0.20221897394336</cx:pt>
          <cx:pt idx="882">0.49263711946467598</cx:pt>
          <cx:pt idx="883">0.49270623047256001</cx:pt>
          <cx:pt idx="884">0.102515621344841</cx:pt>
          <cx:pt idx="885">0.49263009347090703</cx:pt>
          <cx:pt idx="886">0.263681999336141</cx:pt>
          <cx:pt idx="887">0.49242636082991298</cx:pt>
          <cx:pt idx="888">0.32199855808912498</cx:pt>
          <cx:pt idx="889">0.49262651374921601</cx:pt>
          <cx:pt idx="890">0.49224174259334602</cx:pt>
          <cx:pt idx="891">0.49271856584734303</cx:pt>
          <cx:pt idx="892">0.85151115692393498</cx:pt>
          <cx:pt idx="893">0.37479661111879597</cx:pt>
          <cx:pt idx="894">0.85151897306373003</cx:pt>
          <cx:pt idx="895">0.492697848160908</cx:pt>
          <cx:pt idx="896">0.85158044202981298</cx:pt>
          <cx:pt idx="897">0.102515783257906</cx:pt>
          <cx:pt idx="898">0.49270592844451799</cx:pt>
          <cx:pt idx="899">0.32223671410072702</cx:pt>
          <cx:pt idx="900">0.76551689819792301</cx:pt>
          <cx:pt idx="901">0.297298860110628</cx:pt>
          <cx:pt idx="902">0.85158291421821397</cx:pt>
          <cx:pt idx="903">0.85158291595185798</cx:pt>
          <cx:pt idx="904">0.491103803384764</cx:pt>
          <cx:pt idx="905">0.102516087738068</cx:pt>
          <cx:pt idx="906">0.85152133316168099</cx:pt>
          <cx:pt idx="907">0.13245918701189699</cx:pt>
          <cx:pt idx="908">0.45189456568173098</cx:pt>
          <cx:pt idx="909">0.10251454041800399</cx:pt>
          <cx:pt idx="910">0.49272762264139203</cx:pt>
          <cx:pt idx="911">0.49271530390453699</cx:pt>
          <cx:pt idx="912">0.49269398509289197</cx:pt>
          <cx:pt idx="913">0.070684575593393403</cx:pt>
          <cx:pt idx="914">0.49273488224909401</cx:pt>
          <cx:pt idx="915">0.0674731880641809</cx:pt>
          <cx:pt idx="916">0.318309098633549</cx:pt>
          <cx:pt idx="917">0.318309098633549</cx:pt>
          <cx:pt idx="918">0.85152416639557504</cx:pt>
          <cx:pt idx="919">1</cx:pt>
          <cx:pt idx="920">0.32200380156936997</cx:pt>
          <cx:pt idx="921">0.75709623417642502</cx:pt>
          <cx:pt idx="922">0.49273271829858201</cx:pt>
          <cx:pt idx="923">1</cx:pt>
          <cx:pt idx="924">0.32024217906743802</cx:pt>
          <cx:pt idx="925">0.161985887267283</cx:pt>
          <cx:pt idx="926">0.49269231666486701</cx:pt>
          <cx:pt idx="927">0.492809960417323</cx:pt>
          <cx:pt idx="928">0.10251527691158401</cx:pt>
          <cx:pt idx="929">0.49242880705140901</cx:pt>
          <cx:pt idx="930">0.37112359269137302</cx:pt>
          <cx:pt idx="931">0.32204732465970098</cx:pt>
          <cx:pt idx="932">0.49273144644538902</cx:pt>
          <cx:pt idx="933">0.37054210787753</cx:pt>
          <cx:pt idx="934">1</cx:pt>
          <cx:pt idx="935">0.49271893196105698</cx:pt>
          <cx:pt idx="936">0.15307153135179699</cx:pt>
          <cx:pt idx="937">0.070671438053567598</cx:pt>
          <cx:pt idx="938">0.16198860729971901</cx:pt>
          <cx:pt idx="939">0.82855635804851502</cx:pt>
          <cx:pt idx="940">0.18238291400301601</cx:pt>
          <cx:pt idx="941">0.070683104553613998</cx:pt>
          <cx:pt idx="942">0.851518125818302</cx:pt>
          <cx:pt idx="943">1</cx:pt>
          <cx:pt idx="944">0.070681428961047996</cx:pt>
          <cx:pt idx="945">0.10251663823952301</cx:pt>
          <cx:pt idx="946">0.49271275275913601</cx:pt>
          <cx:pt idx="947">0.492732714836773</cx:pt>
          <cx:pt idx="948">0.78111475203188196</cx:pt>
          <cx:pt idx="949">0.24917013468150301</cx:pt>
          <cx:pt idx="950">0.16198502414111901</cx:pt>
          <cx:pt idx="951">0.85151803453750097</cx:pt>
          <cx:pt idx="952">0.102514022917882</cx:pt>
          <cx:pt idx="953">0.10251562861949</cx:pt>
          <cx:pt idx="954">0.102517059336517</cx:pt>
          <cx:pt idx="955">0.492718682035858</cx:pt>
          <cx:pt idx="956">0.85125018826630205</cx:pt>
          <cx:pt idx="957">0.102516500210661</cx:pt>
          <cx:pt idx="958">0.102517581737987</cx:pt>
          <cx:pt idx="959">1</cx:pt>
          <cx:pt idx="960">0.85152161302007401</cx:pt>
          <cx:pt idx="961">0.49268352326562498</cx:pt>
          <cx:pt idx="962">0.14242038340183899</cx:pt>
          <cx:pt idx="963">0.16202304759126601</cx:pt>
          <cx:pt idx="964">0.58410139741786005</cx:pt>
          <cx:pt idx="965">0.32201271740073101</cx:pt>
          <cx:pt idx="966">0.26452972160958399</cx:pt>
          <cx:pt idx="967">0.14396287624828499</cx:pt>
          <cx:pt idx="968">0.16198365984055901</cx:pt>
          <cx:pt idx="969">1</cx:pt>
          <cx:pt idx="970">0.98365983081057895</cx:pt>
          <cx:pt idx="971">0.158632030561496</cx:pt>
          <cx:pt idx="972">0.49272364179691103</cx:pt>
          <cx:pt idx="973">0.19950679836715801</cx:pt>
          <cx:pt idx="974">0.14396798806040501</cx:pt>
          <cx:pt idx="975">0.10251239238912301</cx:pt>
          <cx:pt idx="976">0.070682761232219296</cx:pt>
          <cx:pt idx="977">0.102514796765384</cx:pt>
          <cx:pt idx="978">0.85151946006003598</cx:pt>
          <cx:pt idx="979">0.16198788268978001</cx:pt>
          <cx:pt idx="980">0.102515466405652</cx:pt>
          <cx:pt idx="981">0.102510896725468</cx:pt>
          <cx:pt idx="982">0.102514630127216</cx:pt>
          <cx:pt idx="983">0.49272324059349898</cx:pt>
          <cx:pt idx="984">0.102514231880732</cx:pt>
          <cx:pt idx="985">0.322066816908545</cx:pt>
          <cx:pt idx="986">0.060703077552524701</cx:pt>
          <cx:pt idx="987">0.15863106420860701</cx:pt>
          <cx:pt idx="988">0.45187823306941299</cx:pt>
          <cx:pt idx="989">0.870611408176035</cx:pt>
          <cx:pt idx="990">0.52131610824177699</cx:pt>
          <cx:pt idx="991">0.98359009601876501</cx:pt>
          <cx:pt idx="992">1</cx:pt>
          <cx:pt idx="993">0.85150913510031401</cx:pt>
          <cx:pt idx="994">0.21715520465257601</cx:pt>
          <cx:pt idx="995">0.060699626828168797</cx:pt>
          <cx:pt idx="996">1</cx:pt>
          <cx:pt idx="997">0.76432034741456301</cx:pt>
          <cx:pt idx="998">0.85149581562482102</cx:pt>
          <cx:pt idx="999">0.94631947726465104</cx:pt>
          <cx:pt idx="1000">0.37444604548864702</cx:pt>
          <cx:pt idx="1001">0.37419054079591901</cx:pt>
          <cx:pt idx="1002">0.26441912788942401</cx:pt>
          <cx:pt idx="1003">0.102509151358454</cx:pt>
          <cx:pt idx="1004">0.49269228507890001</cx:pt>
          <cx:pt idx="1005">0.067747962146453497</cx:pt>
          <cx:pt idx="1006">0.49272808729704198</cx:pt>
          <cx:pt idx="1007">0.32205248182663498</cx:pt>
          <cx:pt idx="1008">0.060692572831162701</cx:pt>
          <cx:pt idx="1009">0.10251261832802901</cx:pt>
          <cx:pt idx="1010">0.102512371176729</cx:pt>
          <cx:pt idx="1011">0.14396669709513801</cx:pt>
          <cx:pt idx="1012">0.142419395320563</cx:pt>
          <cx:pt idx="1013">0.49272592086066103</cx:pt>
          <cx:pt idx="1014">0.13934655898544901</cx:pt>
          <cx:pt idx="1015">0.49225204107857901</cx:pt>
          <cx:pt idx="1016">0.13933767540557501</cx:pt>
          <cx:pt idx="1017">0.32131936452735399</cx:pt>
          <cx:pt idx="1018">0.98362100148005105</cx:pt>
          <cx:pt idx="1019">0.78123576118180005</cx:pt>
          <cx:pt idx="1020">0.14242613916404201</cx:pt>
          <cx:pt idx="1021">0.102512112185229</cx:pt>
          <cx:pt idx="1022">0.067493882846319894</cx:pt>
          <cx:pt idx="1023">0.28418980704180502</cx:pt>
          <cx:pt idx="1024">0.85151697373357305</cx:pt>
          <cx:pt idx="1025">0.320495159604409</cx:pt>
          <cx:pt idx="1026">1</cx:pt>
          <cx:pt idx="1027">0.161988894454376</cx:pt>
          <cx:pt idx="1028">0.070679069102492401</cx:pt>
          <cx:pt idx="1029">0.26439716654207701</cx:pt>
          <cx:pt idx="1030">0.492441206634742</cx:pt>
          <cx:pt idx="1031">0.32191708856672402</cx:pt>
          <cx:pt idx="1032">0.070700417911360502</cx:pt>
          <cx:pt idx="1033">0.49271184511381</cx:pt>
          <cx:pt idx="1034">0.22686647945769101</cx:pt>
          <cx:pt idx="1035">0.49269112372295698</cx:pt>
          <cx:pt idx="1036">0.202223892134484</cx:pt>
          <cx:pt idx="1037">0.081004066900177502</cx:pt>
          <cx:pt idx="1038">0.13934090575614999</cx:pt>
          <cx:pt idx="1039">1</cx:pt>
          <cx:pt idx="1040">0.492731531346629</cx:pt>
          <cx:pt idx="1041">0.060694521027489998</cx:pt>
          <cx:pt idx="1042">0.14242549498931101</cx:pt>
          <cx:pt idx="1043">0.13933561885062101</cx:pt>
          <cx:pt idx="1044">0.14242304201974701</cx:pt>
          <cx:pt idx="1045">0.49223745168354599</cx:pt>
          <cx:pt idx="1046">0.85151346183835197</cx:pt>
          <cx:pt idx="1047">1</cx:pt>
          <cx:pt idx="1048">0.49269795981006997</cx:pt>
          <cx:pt idx="1049">0.49086407338106403</cx:pt>
          <cx:pt idx="1050">0.102519920337833</cx:pt>
          <cx:pt idx="1051">0.85146737023190999</cx:pt>
          <cx:pt idx="1052">0.85146722338529102</cx:pt>
          <cx:pt idx="1053">0.49272268403570202</cx:pt>
          <cx:pt idx="1054">0.20222339970063899</cx:pt>
          <cx:pt idx="1055">0.20222027020209499</cx:pt>
          <cx:pt idx="1056">0.492637883206482</cx:pt>
          <cx:pt idx="1057">0.78916803158461801</cx:pt>
          <cx:pt idx="1058">0.49187594274357799</cx:pt>
          <cx:pt idx="1059">0.16198559296443099</cx:pt>
          <cx:pt idx="1060">0.060693252979985297</cx:pt>
          <cx:pt idx="1061">0.32294430832078702</cx:pt>
          <cx:pt idx="1062">1</cx:pt>
          <cx:pt idx="1063">0.191748064428095</cx:pt>
          <cx:pt idx="1064">0.16198858755628401</cx:pt>
          <cx:pt idx="1065">0.15862879857100201</cx:pt>
          <cx:pt idx="1066">0.102515364422595</cx:pt>
          <cx:pt idx="1067">0.14396794835978699</cx:pt>
          <cx:pt idx="1068">0.10251574840335401</cx:pt>
          <cx:pt idx="1069">0.121225278146707</cx:pt>
          <cx:pt idx="1070">0.85150867724046997</cx:pt>
          <cx:pt idx="1071">0.264418262066208</cx:pt>
          <cx:pt idx="1072">0.144165144677431</cx:pt>
          <cx:pt idx="1073">0.851590878406431</cx:pt>
          <cx:pt idx="1074">0.32206217760438799</cx:pt>
          <cx:pt idx="1075">0.49244452652945803</cx:pt>
          <cx:pt idx="1076">0.85151708364001899</cx:pt>
          <cx:pt idx="1077">0.102514793841368</cx:pt>
          <cx:pt idx="1078">0.102517418625995</cx:pt>
          <cx:pt idx="1079">1</cx:pt>
          <cx:pt idx="1080">0.49272969845370002</cx:pt>
          <cx:pt idx="1081">0.78917328723629898</cx:pt>
          <cx:pt idx="1082">0.49263336400983498</cx:pt>
          <cx:pt idx="1083">0.49241972461728001</cx:pt>
          <cx:pt idx="1084">0.070692517089151599</cx:pt>
          <cx:pt idx="1085">0.161987606500891</cx:pt>
          <cx:pt idx="1086">0.070678911542743195</cx:pt>
          <cx:pt idx="1087">0.49273091251627599</cx:pt>
          <cx:pt idx="1088">0.10251664418475</cx:pt>
          <cx:pt idx="1089">0.58520838669591402</cx:pt>
          <cx:pt idx="1090">0.49085136825110998</cx:pt>
          <cx:pt idx="1091">0.121226170225484</cx:pt>
          <cx:pt idx="1092">0.15862868087343299</cx:pt>
          <cx:pt idx="1093">0.16198669856587899</cx:pt>
          <cx:pt idx="1094">0.30151746627653397</cx:pt>
          <cx:pt idx="1095">0.45183925746944598</cx:pt>
          <cx:pt idx="1096">0.85158279677704196</cx:pt>
          <cx:pt idx="1097">0.10251127617924401</cx:pt>
          <cx:pt idx="1098">0.49269821106711298</cx:pt>
          <cx:pt idx="1099">0.85156238873433698</cx:pt>
          <cx:pt idx="1100">0.76552932858452905</cx:pt>
          <cx:pt idx="1101">0.102517635385263</cx:pt>
          <cx:pt idx="1102">0.32200267367545399</cx:pt>
          <cx:pt idx="1103">0.78915337207789404</cx:pt>
          <cx:pt idx="1104">0.45189026305692098</cx:pt>
          <cx:pt idx="1105">0.070671650475232106</cx:pt>
          <cx:pt idx="1106">0.322065442357723</cx:pt>
          <cx:pt idx="1107">0.85151042475125904</cx:pt>
          <cx:pt idx="1108">0.102509365078509</cx:pt>
          <cx:pt idx="1109">0.081002361352266197</cx:pt>
          <cx:pt idx="1110">0.491864963985433</cx:pt>
          <cx:pt idx="1111">0.31813308979055399</cx:pt>
          <cx:pt idx="1112">0.491124739798035</cx:pt>
          <cx:pt idx="1113">0.102517369490503</cx:pt>
          <cx:pt idx="1114">0.102514445213944</cx:pt>
          <cx:pt idx="1115">0.23109357977721101</cx:pt>
          <cx:pt idx="1116">0.102517356101423</cx:pt>
          <cx:pt idx="1117">0.49272956185947198</cx:pt>
          <cx:pt idx="1118">0.74802770191429901</cx:pt>
          <cx:pt idx="1119">0.85135645179934905</cx:pt>
          <cx:pt idx="1120">0.76550112946519899</cx:pt>
          <cx:pt idx="1121">0.26088131205179299</cx:pt>
          <cx:pt idx="1122">0.32128894415006698</cx:pt>
          <cx:pt idx="1123">0.85151715118414795</cx:pt>
          <cx:pt idx="1124">0.071034736318867697</cx:pt>
          <cx:pt idx="1125">0.492696563936254</cx:pt>
          <cx:pt idx="1126">0.102512829498801</cx:pt>
          <cx:pt idx="1127">0.74832264123043601</cx:pt>
          <cx:pt idx="1128">1</cx:pt>
          <cx:pt idx="1129">0.102514241733116</cx:pt>
          <cx:pt idx="1130">0.102510232253553</cx:pt>
          <cx:pt idx="1131">0.070682307046682394</cx:pt>
          <cx:pt idx="1132">0.32200573480390199</cx:pt>
          <cx:pt idx="1133">0.76552593770652799</cx:pt>
          <cx:pt idx="1134">0.161988588493335</cx:pt>
          <cx:pt idx="1135">0.85151639996193595</cx:pt>
          <cx:pt idx="1136">0.10251579346721</cx:pt>
          <cx:pt idx="1137">0.070680027183097405</cx:pt>
          <cx:pt idx="1138">0.76553482664787298</cx:pt>
          <cx:pt idx="1139">0.74424765825046602</cx:pt>
          <cx:pt idx="1140">0.49272481444688299</cx:pt>
          <cx:pt idx="1141">0.298982009955223</cx:pt>
          <cx:pt idx="1142">0.30082429519092402</cx:pt>
          <cx:pt idx="1143">0.30112922090325001</cx:pt>
          <cx:pt idx="1144">0.30112922090325001</cx:pt>
          <cx:pt idx="1145">0.10250760215417901</cx:pt>
          <cx:pt idx="1146">0.16198902216062699</cx:pt>
          <cx:pt idx="1147">0.060697456636254497</cx:pt>
          <cx:pt idx="1148">0.49243922632086801</cx:pt>
          <cx:pt idx="1149">0.081000307439791697</cx:pt>
          <cx:pt idx="1150">0.49243585394557099</cx:pt>
          <cx:pt idx="1151">0.060702857710295703</cx:pt>
          <cx:pt idx="1152">0.15863169460700799</cx:pt>
          <cx:pt idx="1153">0.102513022381251</cx:pt>
          <cx:pt idx="1154">0.52149788974507605</cx:pt>
          <cx:pt idx="1155">0.070679294169472204</cx:pt>
          <cx:pt idx="1156">0.0681873386349586</cx:pt>
          <cx:pt idx="1157">0.102544048681088</cx:pt>
          <cx:pt idx="1158">0.070714556360322298</cx:pt>
          <cx:pt idx="1159">0.49263245846327403</cx:pt>
          <cx:pt idx="1160">0.102513302008851</cx:pt>
          <cx:pt idx="1161">0.85124965617313697</cx:pt>
          <cx:pt idx="1162">0.102512658560203</cx:pt>
          <cx:pt idx="1163">0.103259195752953</cx:pt>
          <cx:pt idx="1164">0.10253010602082201</cx:pt>
          <cx:pt idx="1165">0.102556715947368</cx:pt>
          <cx:pt idx="1166">0.102578844417299</cx:pt>
          <cx:pt idx="1167">0.102534583290312</cx:pt>
          <cx:pt idx="1168">0.49273161018492101</cx:pt>
          <cx:pt idx="1169">0.82888303568345301</cx:pt>
          <cx:pt idx="1170">0.16314205186938499</cx:pt>
          <cx:pt idx="1171">0.16198665298916401</cx:pt>
          <cx:pt idx="1172">0.161988642831177</cx:pt>
          <cx:pt idx="1173">0.161987368632205</cx:pt>
          <cx:pt idx="1174">0.16198781681230001</cx:pt>
          <cx:pt idx="1175">0.10251502036533799</cx:pt>
          <cx:pt idx="1176">0.13933791122070699</cx:pt>
          <cx:pt idx="1177">0.14396314996454501</cx:pt>
          <cx:pt idx="1178">1</cx:pt>
          <cx:pt idx="1179">0.74832686234288903</cx:pt>
          <cx:pt idx="1180">1</cx:pt>
          <cx:pt idx="1181">0.16200013623728199</cx:pt>
          <cx:pt idx="1182">0.070674616988119901</cx:pt>
          <cx:pt idx="1183">0.161986800718426</cx:pt>
          <cx:pt idx="1184">0.060702314690138801</cx:pt>
          <cx:pt idx="1185">0.10251748712021599</cx:pt>
          <cx:pt idx="1186">1</cx:pt>
          <cx:pt idx="1187">0.30155983733053698</cx:pt>
          <cx:pt idx="1188">0.374771997272353</cx:pt>
          <cx:pt idx="1189">0.16198815602969099</cx:pt>
          <cx:pt idx="1190">0.23561354716767099</cx:pt>
          <cx:pt idx="1191">0.37483054196443699</cx:pt>
          <cx:pt idx="1192">0.30817716220468799</cx:pt>
          <cx:pt idx="1193">0.85151448232327898</cx:pt>
          <cx:pt idx="1194">0.10251586342527801</cx:pt>
          <cx:pt idx="1195">0.49156468279604598</cx:pt>
          <cx:pt idx="1196">0.143967815833213</cx:pt>
          <cx:pt idx="1197">0.49263537726470003</cx:pt>
          <cx:pt idx="1198">0.081051396424484501</cx:pt>
          <cx:pt idx="1199">0.060877229041699302</cx:pt>
          <cx:pt idx="1200">1</cx:pt>
          <cx:pt idx="1201">0.49243663555332001</cx:pt>
          <cx:pt idx="1202">0.27345631122591302</cx:pt>
          <cx:pt idx="1203">0.492935596711499</cx:pt>
          <cx:pt idx="1204">0.32048247362429699</cx:pt>
          <cx:pt idx="1205">0.84992456789204396</cx:pt>
          <cx:pt idx="1206">0.070672311491717404</cx:pt>
          <cx:pt idx="1207">0.32199224335788201</cx:pt>
          <cx:pt idx="1208">0.16198696934496501</cx:pt>
          <cx:pt idx="1209">0.85150143839725001</cx:pt>
          <cx:pt idx="1210">0.070702289804334698</cx:pt>
          <cx:pt idx="1211">0.49271201377117202</cx:pt>
          <cx:pt idx="1212">0.78153955887596904</cx:pt>
          <cx:pt idx="1213">0.102517592355309</cx:pt>
          <cx:pt idx="1214">0.070678834399868495</cx:pt>
          <cx:pt idx="1215">0.32204292207983498</cx:pt>
          <cx:pt idx="1216">0.492725243745186</cx:pt>
          <cx:pt idx="1217">1</cx:pt>
          <cx:pt idx="1218">0.49272451593366101</cx:pt>
          <cx:pt idx="1219">0.067472866649544397</cx:pt>
          <cx:pt idx="1220">0.85146629249600203</cx:pt>
          <cx:pt idx="1221">0.49282992566549899</cx:pt>
          <cx:pt idx="1222">0.102517328899873</cx:pt>
          <cx:pt idx="1223">0.492691443699456</cx:pt>
          <cx:pt idx="1224">0.0606907652432431</cx:pt>
          <cx:pt idx="1225">0.34212854608530702</cx:pt>
          <cx:pt idx="1226">0.10253273263033499</cx:pt>
          <cx:pt idx="1227">0.49280654952882602</cx:pt>
          <cx:pt idx="1228">0.102513741899628</cx:pt>
          <cx:pt idx="1229">0.492828780790313</cx:pt>
          <cx:pt idx="1230">0.070682032418897797</cx:pt>
          <cx:pt idx="1231">0.20222366916454501</cx:pt>
          <cx:pt idx="1232">0.16198654582984001</cx:pt>
          <cx:pt idx="1233">0.14396013226957699</cx:pt>
          <cx:pt idx="1234">0.10251698799886599</cx:pt>
          <cx:pt idx="1235">0.49272573421274002</cx:pt>
          <cx:pt idx="1236">0.30152684770897098</cx:pt>
          <cx:pt idx="1237">0.143968089959044</cx:pt>
          <cx:pt idx="1238">0.49263629833245898</cx:pt>
          <cx:pt idx="1239">0.85149598862024001</cx:pt>
          <cx:pt idx="1240">0.49272724806268098</cx:pt>
          <cx:pt idx="1241">0.102516119078139</cx:pt>
          <cx:pt idx="1242">0.451874892662469</cx:pt>
          <cx:pt idx="1243">0.102514517087614</cx:pt>
          <cx:pt idx="1244">0.491545363709678</cx:pt>
          <cx:pt idx="1245">0.49270978225063</cx:pt>
          <cx:pt idx="1246">1</cx:pt>
          <cx:pt idx="1247">1</cx:pt>
          <cx:pt idx="1248">0.49271154167842401</cx:pt>
          <cx:pt idx="1249">0.85151434639916901</cx:pt>
          <cx:pt idx="1250">0.49270508058544299</cx:pt>
          <cx:pt idx="1251">0.49263796969837798</cx:pt>
          <cx:pt idx="1252">0.32191255873869801</cx:pt>
          <cx:pt idx="1253">0.080984096537177794</cx:pt>
          <cx:pt idx="1254">0.85151914881034996</cx:pt>
          <cx:pt idx="1255">0.49190668434735602</cx:pt>
          <cx:pt idx="1256">0.32050783397271598</cx:pt>
          <cx:pt idx="1257">0.16198628420335701</cx:pt>
          <cx:pt idx="1258">0.30872969288465801</cx:pt>
          <cx:pt idx="1259">0.158627630209634</cx:pt>
          <cx:pt idx="1260">0.76486579689838996</cx:pt>
          <cx:pt idx="1261">0.85150048358488295</cx:pt>
          <cx:pt idx="1262">0.202221306977411</cx:pt>
          <cx:pt idx="1263">0.492726190849332</cx:pt>
          <cx:pt idx="1264">0.32200079044576302</cx:pt>
          <cx:pt idx="1265">0.49270384029456998</cx:pt>
          <cx:pt idx="1266">0.102515980621682</cx:pt>
          <cx:pt idx="1267">0.32077411941306799</cx:pt>
          <cx:pt idx="1268">0.080996002833759503</cx:pt>
          <cx:pt idx="1269">1</cx:pt>
          <cx:pt idx="1270">1</cx:pt>
          <cx:pt idx="1271">1</cx:pt>
          <cx:pt idx="1272">1</cx:pt>
          <cx:pt idx="1273">0.85151414152927496</cx:pt>
          <cx:pt idx="1274">0.49267615235395201</cx:pt>
          <cx:pt idx="1275">1</cx:pt>
          <cx:pt idx="1276">0.49273015489588501</cx:pt>
          <cx:pt idx="1277">0.32205030089098902</cx:pt>
          <cx:pt idx="1278">0.10890976325444</cx:pt>
          <cx:pt idx="1279">1</cx:pt>
          <cx:pt idx="1280">0.76510493166176496</cx:pt>
          <cx:pt idx="1281">0.322048882833262</cx:pt>
          <cx:pt idx="1282">0.1619884900827</cx:pt>
          <cx:pt idx="1283">0.49243947377766201</cx:pt>
          <cx:pt idx="1284">1</cx:pt>
          <cx:pt idx="1285">0.143965151929274</cx:pt>
          <cx:pt idx="1286">0.76534071900019596</cx:pt>
          <cx:pt idx="1287">0.69645325005773395</cx:pt>
          <cx:pt idx="1288">0.10251182198508001</cx:pt>
          <cx:pt idx="1289">0.49241960607330598</cx:pt>
          <cx:pt idx="1290">0.142577212614931</cx:pt>
          <cx:pt idx="1291">0.49273512009523901</cx:pt>
          <cx:pt idx="1292">0.10250933161388499</cx:pt>
          <cx:pt idx="1293">0.49269791895389398</cx:pt>
          <cx:pt idx="1294">0.85150687351844201</cx:pt>
          <cx:pt idx="1295">0.13933904910345499</cx:pt>
          <cx:pt idx="1296">0.102512518876273</cx:pt>
          <cx:pt idx="1297">0.492716928827095</cx:pt>
          <cx:pt idx="1298">0.102514416619292</cx:pt>
          <cx:pt idx="1299">0.85151869528176705</cx:pt>
          <cx:pt idx="1300">0.49270832175061402</cx:pt>
          <cx:pt idx="1301">0.76509805606217696</cx:pt>
          <cx:pt idx="1302">0.070681231055957</cx:pt>
          <cx:pt idx="1303">0.16198912592734399</cx:pt>
          <cx:pt idx="1304">0.85152398011540498</cx:pt>
          <cx:pt idx="1305">0.85151582921644198</cx:pt>
          <cx:pt idx="1306">0.102516949706146</cx:pt>
          <cx:pt idx="1307">0.49272530617082499</cx:pt>
          <cx:pt idx="1308">0.19967345733360101</cx:pt>
          <cx:pt idx="1309">0.49271990582664799</cx:pt>
          <cx:pt idx="1310">0.49206007709493299</cx:pt>
          <cx:pt idx="1311">0.26439759762633602</cx:pt>
          <cx:pt idx="1312">0.742989444789531</cx:pt>
          <cx:pt idx="1313">0.26453975232799898</cx:pt>
          <cx:pt idx="1314">0.102515613708851</cx:pt>
          <cx:pt idx="1315">0.16198684491635601</cx:pt>
          <cx:pt idx="1316">0.76550059778184898</cx:pt>
          <cx:pt idx="1317">1</cx:pt>
          <cx:pt idx="1318">0.26522618613265297</cx:pt>
          <cx:pt idx="1319">0.492686540745429</cx:pt>
          <cx:pt idx="1320">0.30159951422911901</cx:pt>
          <cx:pt idx="1321">0.30152658904558299</cx:pt>
          <cx:pt idx="1322">0.85155487151815201</cx:pt>
          <cx:pt idx="1323">0.16198819515804699</cx:pt>
          <cx:pt idx="1324">0.49273169714348503</cx:pt>
          <cx:pt idx="1325">0.85103454991021399</cx:pt>
          <cx:pt idx="1326">0.781477174325381</cx:pt>
          <cx:pt idx="1327">0.45188707007781098</cx:pt>
          <cx:pt idx="1328">0.16198529098956199</cx:pt>
          <cx:pt idx="1329">0.85151042958212397</cx:pt>
          <cx:pt idx="1330">0.49263241680804198</cx:pt>
          <cx:pt idx="1331">0.16198631515808701</cx:pt>
          <cx:pt idx="1332">0.26496610174412299</cx:pt>
          <cx:pt idx="1333">0.85151966866690498</cx:pt>
          <cx:pt idx="1334">0.070761552212627504</cx:pt>
          <cx:pt idx="1335">0.16198697299442699</cx:pt>
          <cx:pt idx="1336">1</cx:pt>
          <cx:pt idx="1337">1</cx:pt>
          <cx:pt idx="1338">0.49272655730039999</cx:pt>
          <cx:pt idx="1339">0.78148183321430098</cx:pt>
          <cx:pt idx="1340">0.85152284868480199</cx:pt>
          <cx:pt idx="1341">1</cx:pt>
          <cx:pt idx="1342">0.49273125735976098</cx:pt>
          <cx:pt idx="1343">1</cx:pt>
          <cx:pt idx="1344">0.070673785031574399</cx:pt>
          <cx:pt idx="1345">0.85124537032651104</cx:pt>
          <cx:pt idx="1346">0.32200691643286</cx:pt>
          <cx:pt idx="1347">0.49170381353985598</cx:pt>
          <cx:pt idx="1348">0.29826281541593003</cx:pt>
          <cx:pt idx="1349">0.75617982233954995</cx:pt>
          <cx:pt idx="1350">0.29941040397077501</cx:pt>
          <cx:pt idx="1351">0.32162189073897701</cx:pt>
          <cx:pt idx="1352">0.143965239729063</cx:pt>
          <cx:pt idx="1353">0.49279928312695298</cx:pt>
          <cx:pt idx="1354">0.070707358919760294</cx:pt>
          <cx:pt idx="1355">0.060703439094500503</cx:pt>
          <cx:pt idx="1356">0.102514567302428</cx:pt>
          <cx:pt idx="1357">0.49048681578349801</cx:pt>
          <cx:pt idx="1358">0.98367063339184502</cx:pt>
          <cx:pt idx="1359">0.15862641091035901</cx:pt>
          <cx:pt idx="1360">0.10251461752464899</cx:pt>
          <cx:pt idx="1361">0.49204943782164301</cx:pt>
          <cx:pt idx="1362">0.49124889523023202</cx:pt>
          <cx:pt idx="1363">0.14396189050989899</cx:pt>
          <cx:pt idx="1364">0.16198810247856099</cx:pt>
          <cx:pt idx="1365">0.85157936869337902</cx:pt>
          <cx:pt idx="1366">0.49242701935811101</cx:pt>
          <cx:pt idx="1367">0.85066797334064304</cx:pt>
          <cx:pt idx="1368">0.78152652699244995</cx:pt>
          <cx:pt idx="1369">0.78917990202364896</cx:pt>
          <cx:pt idx="1370">1</cx:pt>
          <cx:pt idx="1371">0.102514694150449</cx:pt>
          <cx:pt idx="1372">0.45029897776934003</cx:pt>
          <cx:pt idx="1373">0.060699789443741499</cx:pt>
          <cx:pt idx="1374">0.49278428305143901</cx:pt>
          <cx:pt idx="1375">0.10251080625912801</cx:pt>
          <cx:pt idx="1376">0.76559225432396305</cx:pt>
          <cx:pt idx="1377">0.49263667216081197</cx:pt>
          <cx:pt idx="1378">0.49268977747776199</cx:pt>
          <cx:pt idx="1379">0.102509259141414</cx:pt>
          <cx:pt idx="1380">0.492733884222192</cx:pt>
          <cx:pt idx="1381">0.32204590904066499</cx:pt>
          <cx:pt idx="1382">0.78112792693097099</cx:pt>
          <cx:pt idx="1383">0.49124485138101098</cx:pt>
          <cx:pt idx="1384">0.58553263477972495</cx:pt>
          <cx:pt idx="1385">0.49272042997825699</cx:pt>
          <cx:pt idx="1386">1</cx:pt>
          <cx:pt idx="1387">0.070681883637966694</cx:pt>
          <cx:pt idx="1388">1</cx:pt>
          <cx:pt idx="1389">0.37478969020806902</cx:pt>
          <cx:pt idx="1390">1</cx:pt>
          <cx:pt idx="1391">0.202222806728797</cx:pt>
          <cx:pt idx="1392">0.49271629775683301</cx:pt>
          <cx:pt idx="1393">0.16199004998314601</cx:pt>
          <cx:pt idx="1394">0.30160424508982903</cx:pt>
          <cx:pt idx="1395">0.16198635887528801</cx:pt>
          <cx:pt idx="1396">0.85150357538752797</cx:pt>
          <cx:pt idx="1397">0.49206596511438699</cx:pt>
          <cx:pt idx="1398">0.26468696871363401</cx:pt>
          <cx:pt idx="1399">0.49262982704158598</cx:pt>
          <cx:pt idx="1400">0.080988449608451404</cx:pt>
          <cx:pt idx="1401">0.49263583588809801</cx:pt>
          <cx:pt idx="1402">1</cx:pt>
          <cx:pt idx="1403">0.14396833404308601</cx:pt>
          <cx:pt idx="1404">0.301600105626597</cx:pt>
          <cx:pt idx="1405">0.49313852721176699</cx:pt>
          <cx:pt idx="1406">0.10251327026945101</cx:pt>
          <cx:pt idx="1407">0.30156343856397999</cx:pt>
          <cx:pt idx="1408">0.161988256235302</cx:pt>
          <cx:pt idx="1409">0.492443235342862</cx:pt>
          <cx:pt idx="1410">0.161988202422849</cx:pt>
          <cx:pt idx="1411">0.30147440195615</cx:pt>
          <cx:pt idx="1412">0.080999630181440394</cx:pt>
          <cx:pt idx="1413">0.45185692800035598</cx:pt>
          <cx:pt idx="1414">0.492722310918701</cx:pt>
          <cx:pt idx="1415">0.98968073526038602</cx:pt>
          <cx:pt idx="1416">0.16198696343399399</cx:pt>
          <cx:pt idx="1417">0.49271411748196298</cx:pt>
          <cx:pt idx="1418">0.102513993955084</cx:pt>
          <cx:pt idx="1419">0.16198895422666101</cx:pt>
          <cx:pt idx="1420">0.49272457931312902</cx:pt>
          <cx:pt idx="1421">0.49272748132896699</cx:pt>
          <cx:pt idx="1422">0.30160489034933502</cx:pt>
          <cx:pt idx="1423">0.85152384774347001</cx:pt>
          <cx:pt idx="1424">0.49271488718360001</cx:pt>
          <cx:pt idx="1425">0.102516947109017</cx:pt>
          <cx:pt idx="1426">0.49263067751436801</cx:pt>
          <cx:pt idx="1427">0.85152217905120198</cx:pt>
          <cx:pt idx="1428">0.377189800626551</cx:pt>
          <cx:pt idx="1429">0.85152106092441804</cx:pt>
          <cx:pt idx="1430">0.85152332251763296</cx:pt>
          <cx:pt idx="1431">0.76498104168591996</cx:pt>
          <cx:pt idx="1432">0.321281203061976</cx:pt>
          <cx:pt idx="1433">0.49224116735102103</cx:pt>
          <cx:pt idx="1434">0.76546459672943601</cx:pt>
          <cx:pt idx="1435">1</cx:pt>
          <cx:pt idx="1436">0.301604857684035</cx:pt>
          <cx:pt idx="1437">0.102514088534711</cx:pt>
          <cx:pt idx="1438">0.070675019484070997</cx:pt>
          <cx:pt idx="1439">0.49154731987963302</cx:pt>
          <cx:pt idx="1440">0.49272730136218601</cx:pt>
          <cx:pt idx="1441">0.10251650310692199</cx:pt>
          <cx:pt idx="1442">0.85149774196750905</cx:pt>
          <cx:pt idx="1443">0.492710423998105</cx:pt>
          <cx:pt idx="1444">0.49283271410979601</cx:pt>
          <cx:pt idx="1445">0.492632214384504</cx:pt>
          <cx:pt idx="1446">0.28184644750334598</cx:pt>
          <cx:pt idx="1447">0.29141811838703602</cx:pt>
          <cx:pt idx="1448">0.102517130842412</cx:pt>
          <cx:pt idx="1449">0.102517130842412</cx:pt>
          <cx:pt idx="1450">0.102517148740302</cx:pt>
          <cx:pt idx="1451">0.102516951760193</cx:pt>
          <cx:pt idx="1452">0.49272838082677201</cx:pt>
          <cx:pt idx="1453">0.64273305284951998</cx:pt>
          <cx:pt idx="1454">0.10251696178520001</cx:pt>
          <cx:pt idx="1455">0.49271503547351497</cx:pt>
          <cx:pt idx="1456">0.067477035457197299</cx:pt>
          <cx:pt idx="1457">0.321308561690068</cx:pt>
          <cx:pt idx="1458">0.26332135972250298</cx:pt>
          <cx:pt idx="1459">0.32206604414780199</cx:pt>
          <cx:pt idx="1460">0.32160668859219199</cx:pt>
          <cx:pt idx="1461">0.49262942716048602</cx:pt>
          <cx:pt idx="1462">0.322019191149994</cx:pt>
          <cx:pt idx="1463">0.85152285797093297</cx:pt>
          <cx:pt idx="1464">0.49266860754892799</cx:pt>
          <cx:pt idx="1465">0.26453645951106097</cx:pt>
          <cx:pt idx="1466">0.264604792623434</cx:pt>
          <cx:pt idx="1467">0.185741755229303</cx:pt>
          <cx:pt idx="1468">0.37486272465307202</cx:pt>
          <cx:pt idx="1469">0.85151844093482698</cx:pt>
          <cx:pt idx="1470">0.070675231195188107</cx:pt>
          <cx:pt idx="1471">0.070675541302886197</cx:pt>
          <cx:pt idx="1472">0.060692993751669297</cx:pt>
          <cx:pt idx="1473">0.16198594865258401</cx:pt>
          <cx:pt idx="1474">0.211445157315264</cx:pt>
          <cx:pt idx="1475">0.060691132646170501</cx:pt>
          <cx:pt idx="1476">0.49281586938703698</cx:pt>
          <cx:pt idx="1477">0.49273526208481899</cx:pt>
          <cx:pt idx="1478">0.49273426421536198</cx:pt>
          <cx:pt idx="1479">1</cx:pt>
          <cx:pt idx="1480">0.49170752595496497</cx:pt>
          <cx:pt idx="1481">0.102534609535362</cx:pt>
          <cx:pt idx="1482">0.102683897235676</cx:pt>
          <cx:pt idx="1483">0.49262628766364802</cx:pt>
          <cx:pt idx="1484">0.143967893857253</cx:pt>
          <cx:pt idx="1485">0.14242342612019901</cx:pt>
          <cx:pt idx="1486">0.060699779049946598</cx:pt>
          <cx:pt idx="1487">1</cx:pt>
          <cx:pt idx="1488">0.32206355514714302</cx:pt>
          <cx:pt idx="1489">0.49242534491249201</cx:pt>
          <cx:pt idx="1490">0.85151562570918804</cx:pt>
          <cx:pt idx="1491">0.49263486953829499</cx:pt>
          <cx:pt idx="1492">0.0606925393595001</cx:pt>
          <cx:pt idx="1493">1</cx:pt>
          <cx:pt idx="1494">0.76552226913085397</cx:pt>
          <cx:pt idx="1495">1</cx:pt>
          <cx:pt idx="1496">0.14396749967800401</cx:pt>
          <cx:pt idx="1497">0.74311846450491004</cx:pt>
          <cx:pt idx="1498">0.49051736653549499</cx:pt>
          <cx:pt idx="1499">1</cx:pt>
          <cx:pt idx="1500">0.31776838677800301</cx:pt>
          <cx:pt idx="1501">0.060690299762647199</cx:pt>
          <cx:pt idx="1502">0.49272046750174198</cx:pt>
          <cx:pt idx="1503">0.49207610057579598</cx:pt>
          <cx:pt idx="1504">0.32130537540812298</cx:pt>
          <cx:pt idx="1505">0.49282556150043799</cx:pt>
          <cx:pt idx="1506">0.492633602688891</cx:pt>
          <cx:pt idx="1507">0.49270591886217102</cx:pt>
          <cx:pt idx="1508">0.49140239703801097</cx:pt>
          <cx:pt idx="1509">0.49187632719545898</cx:pt>
          <cx:pt idx="1510">0.40319882300471599</cx:pt>
          <cx:pt idx="1511">0.32200618714493501</cx:pt>
          <cx:pt idx="1512">0.49272418054022099</cx:pt>
          <cx:pt idx="1513">0.31900487074870298</cx:pt>
          <cx:pt idx="1514">1</cx:pt>
          <cx:pt idx="1515">1</cx:pt>
          <cx:pt idx="1516">0.080986979700257603</cx:pt>
          <cx:pt idx="1517">0.161983379919415</cx:pt>
          <cx:pt idx="1518">0.49240357866722401</cx:pt>
          <cx:pt idx="1519">0.85151059885467595</cx:pt>
          <cx:pt idx="1520">0.16612892308199501</cx:pt>
          <cx:pt idx="1521">0.102514101169469</cx:pt>
          <cx:pt idx="1522">0.49170354102266001</cx:pt>
          <cx:pt idx="1523">1</cx:pt>
          <cx:pt idx="1524">0.78135477332237901</cx:pt>
          <cx:pt idx="1525">0.451848747791948</cx:pt>
          <cx:pt idx="1526">0.070671740094601906</cx:pt>
          <cx:pt idx="1527">0.32202790322504099</cx:pt>
          <cx:pt idx="1528">0.070670842644349197</cx:pt>
          <cx:pt idx="1529">0.49244512776105198</cx:pt>
          <cx:pt idx="1530">1</cx:pt>
          <cx:pt idx="1531">0.26182563662993003</cx:pt>
          <cx:pt idx="1532">0.10251471261493</cx:pt>
          <cx:pt idx="1533">0.16205976806153299</cx:pt>
          <cx:pt idx="1534">0.102890710991221</cx:pt>
          <cx:pt idx="1535">0.492631871591727</cx:pt>
          <cx:pt idx="1536">0.49263080681767701</cx:pt>
          <cx:pt idx="1537">0.78193313846069001</cx:pt>
          <cx:pt idx="1538">0.49263203733188599</cx:pt>
          <cx:pt idx="1539">0.492237432880196</cx:pt>
          <cx:pt idx="1540">0.76552842688220701</cx:pt>
          <cx:pt idx="1541">1</cx:pt>
          <cx:pt idx="1542">0.49269404089060398</cx:pt>
          <cx:pt idx="1543">0.15862711409333699</cx:pt>
          <cx:pt idx="1544">0.79692077720091903</cx:pt>
          <cx:pt idx="1545">0.32207161755937003</cx:pt>
          <cx:pt idx="1546">1</cx:pt>
          <cx:pt idx="1547">0.16198856291886099</cx:pt>
          <cx:pt idx="1548">0.060696702427716298</cx:pt>
          <cx:pt idx="1549">0.32001803112636401</cx:pt>
          <cx:pt idx="1550">0.49244563385052098</cx:pt>
          <cx:pt idx="1551">0.102515759343708</cx:pt>
          <cx:pt idx="1552">0.49263257805253202</cx:pt>
          <cx:pt idx="1553">0.10251664076382799</cx:pt>
          <cx:pt idx="1554">0.49225988343648902</cx:pt>
          <cx:pt idx="1555">0.16198865251536601</cx:pt>
          <cx:pt idx="1556">0.45189206323546099</cx:pt>
          <cx:pt idx="1557">0.32192255984908402</cx:pt>
          <cx:pt idx="1558">0.49269464289088399</cx:pt>
          <cx:pt idx="1559">1</cx:pt>
          <cx:pt idx="1560">0.32162205593396798</cx:pt>
          <cx:pt idx="1561">0.49270109580777499</cx:pt>
          <cx:pt idx="1562">0.26453051982599901</cx:pt>
          <cx:pt idx="1563">0.067486139168395895</cx:pt>
          <cx:pt idx="1564">0.31812845739898798</cx:pt>
          <cx:pt idx="1565">0.58531159833998203</cx:pt>
          <cx:pt idx="1566">0.32131196308832799</cx:pt>
          <cx:pt idx="1567">0.37477243487310102</cx:pt>
          <cx:pt idx="1568">0.0706820491966101</cx:pt>
          <cx:pt idx="1569">0.78154089145472905</cx:pt>
          <cx:pt idx="1570">0.492711475624379</cx:pt>
          <cx:pt idx="1571">0.102515655676713</cx:pt>
          <cx:pt idx="1572">0.76521495747837398</cx:pt>
          <cx:pt idx="1573">0.84458345636883103</cx:pt>
          <cx:pt idx="1574">0.30153824082479502</cx:pt>
          <cx:pt idx="1575">0.30156730533135401</cx:pt>
          <cx:pt idx="1576">0.49272267411368997</cx:pt>
          <cx:pt idx="1577">0.49171478061643697</cx:pt>
          <cx:pt idx="1578">0.49273228094989902</cx:pt>
          <cx:pt idx="1579">0.10251301841516799</cx:pt>
          <cx:pt idx="1580">0.49187886626101801</cx:pt>
          <cx:pt idx="1581">0.49270848420590901</cx:pt>
          <cx:pt idx="1582">0.060701179938024499</cx:pt>
          <cx:pt idx="1583">0.161987527665863</cx:pt>
          <cx:pt idx="1584">0.45184953242992099</cx:pt>
          <cx:pt idx="1585">0.49272940304500301</cx:pt>
          <cx:pt idx="1586">0.49269800540157499</cx:pt>
          <cx:pt idx="1587">0.492715192698502</cx:pt>
          <cx:pt idx="1588">0.78153936774460298</cx:pt>
          <cx:pt idx="1589">0.102513459586575</cx:pt>
          <cx:pt idx="1590">0.321912048911145</cx:pt>
          <cx:pt idx="1591">0.32160306817010997</cx:pt>
          <cx:pt idx="1592">0.49272188156677199</cx:pt>
          <cx:pt idx="1593">0.264650053391561</cx:pt>
          <cx:pt idx="1594">0.32130605781377602</cx:pt>
          <cx:pt idx="1595">0.49222052634978097</cx:pt>
          <cx:pt idx="1596">0.102516896675304</cx:pt>
          <cx:pt idx="1597">0.0607057994052973</cx:pt>
          <cx:pt idx="1598">0.264416102511282</cx:pt>
          <cx:pt idx="1599">0.10251383085796401</cx:pt>
          <cx:pt idx="1600">0.10251565332964201</cx:pt>
          <cx:pt idx="1601">0.49273226529026798</cx:pt>
          <cx:pt idx="1602">0.85066683171413204</cx:pt>
          <cx:pt idx="1603">0.070679236240907106</cx:pt>
          <cx:pt idx="1604">0.32191733569196601</cx:pt>
          <cx:pt idx="1605">0.49270799519574898</cx:pt>
          <cx:pt idx="1606">0.49271418153560897</cx:pt>
          <cx:pt idx="1607">0.49270439042970698</cx:pt>
          <cx:pt idx="1608">0.49272826848454199</cx:pt>
          <cx:pt idx="1609">0.45184766315232699</cx:pt>
          <cx:pt idx="1610">0.49271785545279301</cx:pt>
          <cx:pt idx="1611">0.26440038754290002</cx:pt>
          <cx:pt idx="1612">0.49224886222602099</cx:pt>
          <cx:pt idx="1613">0.060697830375355297</cx:pt>
          <cx:pt idx="1614">0.102512489777786</cx:pt>
          <cx:pt idx="1615">0.74211253003593602</cx:pt>
          <cx:pt idx="1616">0.492631827396596</cx:pt>
          <cx:pt idx="1617">1</cx:pt>
          <cx:pt idx="1618">0.070676769639804293</cx:pt>
          <cx:pt idx="1619">0.30155892321987099</cx:pt>
          <cx:pt idx="1620">0.070676833152125904</cx:pt>
          <cx:pt idx="1621">0.10251712688502899</cx:pt>
          <cx:pt idx="1622">0.10251978891048499</cx:pt>
          <cx:pt idx="1623">0.85157933485991999</cx:pt>
          <cx:pt idx="1624">0.16198692854330601</cx:pt>
          <cx:pt idx="1625">0.49270565847746101</cx:pt>
          <cx:pt idx="1626">0.49263160490198898</cx:pt>
          <cx:pt idx="1627">0.78091289495891603</cx:pt>
          <cx:pt idx="1628">0.49272733862795498</cx:pt>
          <cx:pt idx="1629">0.49270898966925297</cx:pt>
          <cx:pt idx="1630">0.49262927220380398</cx:pt>
          <cx:pt idx="1631">0.31940088081803403</cx:pt>
          <cx:pt idx="1632">1</cx:pt>
          <cx:pt idx="1633">1</cx:pt>
          <cx:pt idx="1634">1</cx:pt>
          <cx:pt idx="1635">0.45157543552991303</cx:pt>
          <cx:pt idx="1636">1</cx:pt>
          <cx:pt idx="1637">0.86854273273068905</cx:pt>
          <cx:pt idx="1638">0.30176794368888199</cx:pt>
          <cx:pt idx="1639">0.26453911331855401</cx:pt>
          <cx:pt idx="1640">0.49263312002356402</cx:pt>
          <cx:pt idx="1641">0.493455429754103</cx:pt>
          <cx:pt idx="1642">1</cx:pt>
          <cx:pt idx="1643">0.10251739472411001</cx:pt>
          <cx:pt idx="1644">0.16198807966182499</cx:pt>
          <cx:pt idx="1645">0.070678114522626803</cx:pt>
          <cx:pt idx="1646">0.491118348675877</cx:pt>
          <cx:pt idx="1647">1</cx:pt>
          <cx:pt idx="1648">0.78100933609126399</cx:pt>
          <cx:pt idx="1649">0.14398289338947701</cx:pt>
          <cx:pt idx="1650">0.143977523092716</cx:pt>
          <cx:pt idx="1651">0.49268974957829398</cx:pt>
          <cx:pt idx="1652">0.161986746959216</cx:pt>
          <cx:pt idx="1653">0.102562996015052</cx:pt>
          <cx:pt idx="1654">0.10251399718367001</cx:pt>
          <cx:pt idx="1655">0.49270654216853499</cx:pt>
          <cx:pt idx="1656">0.070680774286839707</cx:pt>
          <cx:pt idx="1657">0.102512067984594</cx:pt>
          <cx:pt idx="1658">0.85151386664211903</cx:pt>
          <cx:pt idx="1659">0.52156957065265697</cx:pt>
          <cx:pt idx="1660">1</cx:pt>
          <cx:pt idx="1661">0.49271023032628097</cx:pt>
          <cx:pt idx="1662">0.49263460165957901</cx:pt>
          <cx:pt idx="1663">0.49273230870201001</cx:pt>
          <cx:pt idx="1664">0.49282015543840002</cx:pt>
          <cx:pt idx="1665">1</cx:pt>
          <cx:pt idx="1666">0.31900955080972199</cx:pt>
          <cx:pt idx="1667">0.49269791547029901</cx:pt>
          <cx:pt idx="1668">0.49272742530490998</cx:pt>
          <cx:pt idx="1669">0.49412058120632202</cx:pt>
          <cx:pt idx="1670">0.49262330076315503</cx:pt>
          <cx:pt idx="1671">1</cx:pt>
          <cx:pt idx="1672">0.492255591194104</cx:pt>
          <cx:pt idx="1673">1</cx:pt>
          <cx:pt idx="1674">0.85150251509905295</cx:pt>
          <cx:pt idx="1675">0.10251425191519301</cx:pt>
          <cx:pt idx="1676">0.10251684710950899</cx:pt>
          <cx:pt idx="1677">0.49272276627723899</cx:pt>
          <cx:pt idx="1678">1</cx:pt>
          <cx:pt idx="1679">0.26212625622466301</cx:pt>
          <cx:pt idx="1680">0.32206542594024001</cx:pt>
          <cx:pt idx="1681">0.85152258911249701</cx:pt>
          <cx:pt idx="1682">0.49271531630367699</cx:pt>
          <cx:pt idx="1683">0.85149672298898804</cx:pt>
          <cx:pt idx="1684">0.102510487169881</cx:pt>
          <cx:pt idx="1685">0.78154241335472696</cx:pt>
          <cx:pt idx="1686">0.095550444901361303</cx:pt>
          <cx:pt idx="1687">0.301582036578666</cx:pt>
          <cx:pt idx="1688">0.10251283076445</cx:pt>
          <cx:pt idx="1689">0.85151095438103497</cx:pt>
          <cx:pt idx="1690">0.85149823493062504</cx:pt>
          <cx:pt idx="1691">0.30143997691941798</cx:pt>
          <cx:pt idx="1692">0.85152194499001499</cx:pt>
          <cx:pt idx="1693">0.49279776764296002</cx:pt>
          <cx:pt idx="1694">0.102510665582733</cx:pt>
          <cx:pt idx="1695">0.49263269224933398</cx:pt>
          <cx:pt idx="1696">0.102515790826423</cx:pt>
          <cx:pt idx="1697">0.086796525656180207</cx:pt>
          <cx:pt idx="1698">0.38060095610074302</cx:pt>
          <cx:pt idx="1699">0.32201711401048799</cx:pt>
          <cx:pt idx="1700">0.49263118409176099</cx:pt>
          <cx:pt idx="1701">0.16198946970972899</cx:pt>
          <cx:pt idx="1702">0.32204854547752298</cx:pt>
          <cx:pt idx="1703">0.102514002165493</cx:pt>
          <cx:pt idx="1704">0.10250973463628101</cx:pt>
          <cx:pt idx="1705">0.49271076027875899</cx:pt>
          <cx:pt idx="1706">1</cx:pt>
          <cx:pt idx="1707">0.32200851766348199</cx:pt>
          <cx:pt idx="1708">0.50242018752217998</cx:pt>
          <cx:pt idx="1709">0.102517566816546</cx:pt>
          <cx:pt idx="1710">0.85152113568621002</cx:pt>
          <cx:pt idx="1711">0.85239596668266904</cx:pt>
          <cx:pt idx="1712">0.85149923918786496</cx:pt>
          <cx:pt idx="1713">0.067474780000120305</cx:pt>
          <cx:pt idx="1714">0.080994914948055594</cx:pt>
          <cx:pt idx="1715">0.49273143202244601</cx:pt>
          <cx:pt idx="1716">0.161988742009295</cx:pt>
          <cx:pt idx="1717">0.31884554474633198</cx:pt>
          <cx:pt idx="1718">0.49269605513268899</cx:pt>
          <cx:pt idx="1719">0.55666326720408599</cx:pt>
          <cx:pt idx="1720">1</cx:pt>
          <cx:pt idx="1721">0.49273069471407299</cx:pt>
          <cx:pt idx="1722">0.142421117131076</cx:pt>
          <cx:pt idx="1723">1</cx:pt>
          <cx:pt idx="1724">0.10251717339032899</cx:pt>
          <cx:pt idx="1725">1</cx:pt>
          <cx:pt idx="1726">0.35115311489029599</cx:pt>
          <cx:pt idx="1727">0.49273537471618301</cx:pt>
          <cx:pt idx="1728">1</cx:pt>
          <cx:pt idx="1729">0.21288734032007001</cx:pt>
          <cx:pt idx="1730">0.322155661958544</cx:pt>
          <cx:pt idx="1731">0.139339533338531</cx:pt>
          <cx:pt idx="1732">0.85152261335549895</cx:pt>
          <cx:pt idx="1733">0.85156930990662105</cx:pt>
          <cx:pt idx="1734">0.067482691213927096</cx:pt>
          <cx:pt idx="1735">0.85104525478787296</cx:pt>
          <cx:pt idx="1736">0.264587467869006</cx:pt>
          <cx:pt idx="1737">0.14396639394122099</cx:pt>
          <cx:pt idx="1738">0.85152166866242496</cx:pt>
          <cx:pt idx="1739">0.26451064728158802</cx:pt>
          <cx:pt idx="1740">0.49243580052493502</cx:pt>
          <cx:pt idx="1741">1</cx:pt>
          <cx:pt idx="1742">0.49263163408690003</cx:pt>
          <cx:pt idx="1743">0.49189200691107599</cx:pt>
          <cx:pt idx="1744">0.85150405053737899</cx:pt>
          <cx:pt idx="1745">0.76557614952860198</cx:pt>
          <cx:pt idx="1746">0.49110950642296602</cx:pt>
          <cx:pt idx="1747">0.49280260596832998</cx:pt>
          <cx:pt idx="1748">1</cx:pt>
          <cx:pt idx="1749">0.49263546974576899</cx:pt>
          <cx:pt idx="1750">0.49225701830861202</cx:pt>
          <cx:pt idx="1751">1</cx:pt>
          <cx:pt idx="1752">1</cx:pt>
          <cx:pt idx="1753">0.49273082276387198</cx:pt>
          <cx:pt idx="1754">0.16198905821489601</cx:pt>
          <cx:pt idx="1755">0.49243284115334501</cx:pt>
          <cx:pt idx="1756">0.49282884698427898</cx:pt>
          <cx:pt idx="1757">0.49262993639021901</cx:pt>
          <cx:pt idx="1758">0.85146685090079999</cx:pt>
          <cx:pt idx="1759">0.32219275635711903</cx:pt>
          <cx:pt idx="1760">0.060704356287356799</cx:pt>
          <cx:pt idx="1761">0.30168043304741898</cx:pt>
          <cx:pt idx="1762">0.30177309345598902</cx:pt>
          <cx:pt idx="1763">0.30200927078190798</cx:pt>
          <cx:pt idx="1764">0.30174131473665899</cx:pt>
          <cx:pt idx="1765">0.303366664717868</cx:pt>
          <cx:pt idx="1766">0.301691689095406</cx:pt>
          <cx:pt idx="1767">0.30395949009648499</cx:pt>
          <cx:pt idx="1768">0.30258542606390998</cx:pt>
          <cx:pt idx="1769">0.30256289623651</cx:pt>
          <cx:pt idx="1770">0.30324790463399898</cx:pt>
          <cx:pt idx="1771">0.30328097299062701</cx:pt>
          <cx:pt idx="1772">0.30173376205228802</cx:pt>
          <cx:pt idx="1773">0.30171238897901498</cx:pt>
          <cx:pt idx="1774">0.301691689095406</cx:pt>
          <cx:pt idx="1775">0.30346807973895101</cx:pt>
          <cx:pt idx="1776">0.30176352364182102</cx:pt>
          <cx:pt idx="1777">0.301676474450499</cx:pt>
          <cx:pt idx="1778">0.30250374912654598</cx:pt>
          <cx:pt idx="1779">0.30183004330406898</cx:pt>
          <cx:pt idx="1780">0.30174619822739202</cx:pt>
          <cx:pt idx="1781">0.30190090793223801</cx:pt>
          <cx:pt idx="1782">0.30395949009648499</cx:pt>
          <cx:pt idx="1783">0.30174131473665899</cx:pt>
          <cx:pt idx="1784">0.30168587942659603</cx:pt>
          <cx:pt idx="1785">0.30395949009648499</cx:pt>
          <cx:pt idx="1786">0.30173027858866103</cx:pt>
          <cx:pt idx="1787">0.301782684898385</cx:pt>
          <cx:pt idx="1788">0.30169634078281798</cx:pt>
          <cx:pt idx="1789">0.303366664717868</cx:pt>
          <cx:pt idx="1790">0.30328097299062701</cx:pt>
          <cx:pt idx="1791">0.301739273334036</cx:pt>
          <cx:pt idx="1792">0.301691689095406</cx:pt>
          <cx:pt idx="1793">0.30302460937374898</cx:pt>
          <cx:pt idx="1794">0.301691689095406</cx:pt>
          <cx:pt idx="1795">0.301782684898385</cx:pt>
          <cx:pt idx="1796">0.30168144862646801</cx:pt>
          <cx:pt idx="1797">0.30391605277429201</cx:pt>
          <cx:pt idx="1798">0.301713448798127</cx:pt>
          <cx:pt idx="1799">0.30175556954771499</cx:pt>
          <cx:pt idx="1800">0.30168043304741898</cx:pt>
          <cx:pt idx="1801">0.30167816331778002</cx:pt>
          <cx:pt idx="1802">0.30167566387550199</cx:pt>
          <cx:pt idx="1803">0.30395949009648499</cx:pt>
          <cx:pt idx="1804">0.30174619822739202</cx:pt>
          <cx:pt idx="1805">0.301691689095406</cx:pt>
          <cx:pt idx="1806">0.30174131473665899</cx:pt>
          <cx:pt idx="1807">0.30378319560994599</cx:pt>
          <cx:pt idx="1808">0.30183004330406898</cx:pt>
          <cx:pt idx="1809">0.30395949009648499</cx:pt>
          <cx:pt idx="1810">0.301691689095406</cx:pt>
          <cx:pt idx="1811">0.30173681110249501</cx:pt>
          <cx:pt idx="1812">0.30378319560994599</cx:pt>
          <cx:pt idx="1813">0.30238794629636001</cx:pt>
          <cx:pt idx="1814">0.30169378225350502</cx:pt>
          <cx:pt idx="1815">0.30317026329178298</cx:pt>
          <cx:pt idx="1816">0.30225483572668199</cx:pt>
          <cx:pt idx="1817">0.30188627995643802</cx:pt>
          <cx:pt idx="1818">0.30170718217594999</cx:pt>
          <cx:pt idx="1819">0.301742802899781</cx:pt>
          <cx:pt idx="1820">0.30168587942659603</cx:pt>
          <cx:pt idx="1821">0.30395949009648499</cx:pt>
          <cx:pt idx="1822">0.301713448798127</cx:pt>
          <cx:pt idx="1823">0.30173027858866103</cx:pt>
          <cx:pt idx="1824">0.30297496135468899</cx:pt>
          <cx:pt idx="1825">0.30282747624173501</cx:pt>
          <cx:pt idx="1826">0.30356922247783602</cx:pt>
          <cx:pt idx="1827">0.30172278319970403</cx:pt>
          <cx:pt idx="1828">0.30395949009648499</cx:pt>
          <cx:pt idx="1829">0.30331000926708002</cx:pt>
          <cx:pt idx="1830">0.30171822163099299</cx:pt>
          <cx:pt idx="1831">0.301782684898385</cx:pt>
          <cx:pt idx="1832">0.30328097299062701</cx:pt>
          <cx:pt idx="1833">0.30173681110249501</cx:pt>
          <cx:pt idx="1834">0.30175556954771499</cx:pt>
          <cx:pt idx="1835">0.30190090793223801</cx:pt>
          <cx:pt idx="1836">0.30173196782201001</cx:pt>
          <cx:pt idx="1837">0.30169634078281798</cx:pt>
          <cx:pt idx="1838">0.301739273334036</cx:pt>
          <cx:pt idx="1839">0.30168587942659603</cx:pt>
          <cx:pt idx="1840">0.301979221652935</cx:pt>
          <cx:pt idx="1841">0.30395949009648499</cx:pt>
          <cx:pt idx="1842">0.30195673993052602</cx:pt>
          <cx:pt idx="1843">0.30168144862646801</cx:pt>
          <cx:pt idx="1844">0.30167923058895102</cx:pt>
          <cx:pt idx="1845">0.30395949009648499</cx:pt>
          <cx:pt idx="1846">0.30176352364182102</cx:pt>
          <cx:pt idx="1847">0.30395949009648499</cx:pt>
          <cx:pt idx="1848">0.30168356323061901</cx:pt>
          <cx:pt idx="1849">0.30367423215155998</cx:pt>
          <cx:pt idx="1850">0.30171238897901498</cx:pt>
          <cx:pt idx="1851">0.30174619822739202</cx:pt>
          <cx:pt idx="1852">0.30317026329178298</cx:pt>
          <cx:pt idx="1853">0.303366664717868</cx:pt>
          <cx:pt idx="1854">0.30167897155340001</cx:pt>
          <cx:pt idx="1855">0.30329825754791701</cx:pt>
          <cx:pt idx="1856">0.30185631931819501</cx:pt>
          <cx:pt idx="1857">0.30174418222697602</cx:pt>
          <cx:pt idx="1858">0.30367423215155998</cx:pt>
          <cx:pt idx="1859">0.30395949009648499</cx:pt>
          <cx:pt idx="1860">0.303366664717868</cx:pt>
          <cx:pt idx="1861">0.30175556954771499</cx:pt>
          <cx:pt idx="1862">0.30264311029531299</cx:pt>
          <cx:pt idx="1863">0.301691689095406</cx:pt>
          <cx:pt idx="1864">0.30246369820434099</cx:pt>
          <cx:pt idx="1865">0.30191931461424498</cx:pt>
          <cx:pt idx="1866">0.30188627995643802</cx:pt>
          <cx:pt idx="1867">0.30328097299062701</cx:pt>
          <cx:pt idx="1868">0.14241860105891699</cx:pt>
          <cx:pt idx="1869">0.26460210799140998</cx:pt>
          <cx:pt idx="1870">0.30317026329178298</cx:pt>
          <cx:pt idx="1871">0.30246369820434099</cx:pt>
          <cx:pt idx="1872">0.30168587942659603</cx:pt>
          <cx:pt idx="1873">0.30264311029531299</cx:pt>
          <cx:pt idx="1874">0.30168329250961201</cx:pt>
          <cx:pt idx="1875">0.30168144862646801</cx:pt>
          <cx:pt idx="1876">0.30168144862646801</cx:pt>
          <cx:pt idx="1877">0.30175556954771499</cx:pt>
          <cx:pt idx="1878">0.30170294772052397</cx:pt>
          <cx:pt idx="1879">0.303366664717868</cx:pt>
          <cx:pt idx="1880">0.301691689095406</cx:pt>
          <cx:pt idx="1881">0.301691689095406</cx:pt>
          <cx:pt idx="1882">0.30254770300637202</cx:pt>
          <cx:pt idx="1883">0.30177309345598902</cx:pt>
          <cx:pt idx="1884">0.302335224303243</cx:pt>
          <cx:pt idx="1885">0.30172954195923701</cx:pt>
          <cx:pt idx="1886">0.30356922247783602</cx:pt>
          <cx:pt idx="1887">0.30169702810961102</cx:pt>
          <cx:pt idx="1888">0.30169634078281798</cx:pt>
          <cx:pt idx="1889">0.30170121921778797</cx:pt>
          <cx:pt idx="1890">0.30185631931819501</cx:pt>
          <cx:pt idx="1891">0.30395949009648499</cx:pt>
          <cx:pt idx="1892">0.30170718217594999</cx:pt>
          <cx:pt idx="1893">0.30170718217594999</cx:pt>
          <cx:pt idx="1894">0.30185631931819501</cx:pt>
          <cx:pt idx="1895">0.30173027858866103</cx:pt>
          <cx:pt idx="1896">0.10251209789994301</cx:pt>
          <cx:pt idx="1897">0.143967972451087</cx:pt>
          <cx:pt idx="1898">0.49271364911154603</cx:pt>
          <cx:pt idx="1899">0.183833338709155</cx:pt>
          <cx:pt idx="1900">0.18237996542027099</cx:pt>
          <cx:pt idx="1901">0.14930395281425099</cx:pt>
          <cx:pt idx="1902">1</cx:pt>
          <cx:pt idx="1903">0.48984330279134197</cx:pt>
          <cx:pt idx="1904">0.16198371422842101</cx:pt>
          <cx:pt idx="1905">0.85149552101794401</cx:pt>
          <cx:pt idx="1906">0.095553333857824996</cx:pt>
          <cx:pt idx="1907">0.76557467284956104</cx:pt>
          <cx:pt idx="1908">0.32202676225940502</cx:pt>
          <cx:pt idx="1909">0.85151664411898398</cx:pt>
          <cx:pt idx="1910">0.74316897617024802</cx:pt>
          <cx:pt idx="1911">0.78152165292279996</cx:pt>
          <cx:pt idx="1912">0.102511717769474</cx:pt>
          <cx:pt idx="1913">0.49270607693962398</cx:pt>
          <cx:pt idx="1914">0.20222152228172299</cx:pt>
          <cx:pt idx="1915">0.492070994456065</cx:pt>
          <cx:pt idx="1916">0.85152245264120696</cx:pt>
          <cx:pt idx="1917">0.26505585476681898</cx:pt>
          <cx:pt idx="1918">0.102513301252391</cx:pt>
          <cx:pt idx="1919">0.492718662024131</cx:pt>
          <cx:pt idx="1920">0.32203307281937199</cx:pt>
          <cx:pt idx="1921">0.095633076377379306</cx:pt>
          <cx:pt idx="1922">0.74317915901865195</cx:pt>
          <cx:pt idx="1923">0.49225231115763501</cx:pt>
          <cx:pt idx="1924">1</cx:pt>
          <cx:pt idx="1925">0.074436944919995404</cx:pt>
          <cx:pt idx="1926">0.16198760123139699</cx:pt>
          <cx:pt idx="1927">0.13933839309086801</cx:pt>
          <cx:pt idx="1928">0.90818919138308796</cx:pt>
          <cx:pt idx="1929">0.49283300204827302</cx:pt>
          <cx:pt idx="1930">0.49279633239206599</cx:pt>
          <cx:pt idx="1931">0.32221108670401399</cx:pt>
          <cx:pt idx="1932">0.067478540354896796</cx:pt>
          <cx:pt idx="1933">1</cx:pt>
          <cx:pt idx="1934">0.490852258472537</cx:pt>
          <cx:pt idx="1935">0.17443123612436001</cx:pt>
          <cx:pt idx="1936">1</cx:pt>
          <cx:pt idx="1937">0.102515034375447</cx:pt>
          <cx:pt idx="1938">0.49273121684772903</cx:pt>
          <cx:pt idx="1939">0.74299148017779404</cx:pt>
          <cx:pt idx="1940">0.070682155390094495</cx:pt>
          <cx:pt idx="1941">0.49263823558327002</cx:pt>
          <cx:pt idx="1942">1</cx:pt>
          <cx:pt idx="1943">1</cx:pt>
          <cx:pt idx="1944">0.10251425409286601</cx:pt>
          <cx:pt idx="1945">1</cx:pt>
          <cx:pt idx="1946">1</cx:pt>
          <cx:pt idx="1947">0.102507868482339</cx:pt>
          <cx:pt idx="1948">0.49012608422870801</cx:pt>
          <cx:pt idx="1949">0.85157480504102101</cx:pt>
          <cx:pt idx="1950">1</cx:pt>
          <cx:pt idx="1951">0.139336803502454</cx:pt>
          <cx:pt idx="1952">0.20222040515015799</cx:pt>
          <cx:pt idx="1953">1</cx:pt>
          <cx:pt idx="1954">1</cx:pt>
          <cx:pt idx="1955">1</cx:pt>
          <cx:pt idx="1956">1</cx:pt>
          <cx:pt idx="1957">0.49271110391474698</cx:pt>
          <cx:pt idx="1958">0.102595093192755</cx:pt>
          <cx:pt idx="1959">0.49263073378224098</cx:pt>
          <cx:pt idx="1960">0.11276784059648499</cx:pt>
          <cx:pt idx="1961">0.32217926752710901</cx:pt>
          <cx:pt idx="1962">0.070681384166953604</cx:pt>
          <cx:pt idx="1963">0.102632923485566</cx:pt>
          <cx:pt idx="1964">0.070671590334907594</cx:pt>
          <cx:pt idx="1965">0.16198910449207499</cx:pt>
          <cx:pt idx="1966">0.49269337652930401</cx:pt>
          <cx:pt idx="1967">0.26436652949536099</cx:pt>
          <cx:pt idx="1968">0.32202359490597199</cx:pt>
          <cx:pt idx="1969">0.85083927060738196</cx:pt>
          <cx:pt idx="1970">0.76549977925155499</cx:pt>
          <cx:pt idx="1971">0.85157982231508</cx:pt>
          <cx:pt idx="1972">0.16198843645561001</cx:pt>
          <cx:pt idx="1973">0.85151615961683902</cx:pt>
          <cx:pt idx="1974">0.102515440140151</cx:pt>
          <cx:pt idx="1975">0.49242856296589299</cx:pt>
          <cx:pt idx="1976">0.16611170478840101</cx:pt>
          <cx:pt idx="1977">0.102513909592037</cx:pt>
          <cx:pt idx="1978">0.16198679982612199</cx:pt>
          <cx:pt idx="1979">0.49283060852419702</cx:pt>
          <cx:pt idx="1980">0.070673225964768605</cx:pt>
          <cx:pt idx="1981">0.49266697805721898</cx:pt>
          <cx:pt idx="1982">0.98430050304338801</cx:pt>
          <cx:pt idx="1983">0.85150718716808105</cx:pt>
          <cx:pt idx="1984">0.30146656139740502</cx:pt>
          <cx:pt idx="1985">0.78923131416158598</cx:pt>
          <cx:pt idx="1986">0.32202491735266903</cx:pt>
          <cx:pt idx="1987">0.49263283413611297</cx:pt>
          <cx:pt idx="1988">0.161986918947395</cx:pt>
          <cx:pt idx="1989">0.102513496923192</cx:pt>
          <cx:pt idx="1990">1</cx:pt>
          <cx:pt idx="1991">0.102511515246814</cx:pt>
          <cx:pt idx="1992">1</cx:pt>
          <cx:pt idx="1993">0.49272801962503898</cx:pt>
          <cx:pt idx="1994">0.102514383200228</cx:pt>
          <cx:pt idx="1995">0.492731841416779</cx:pt>
          <cx:pt idx="1996">0.081001605457048695</cx:pt>
          <cx:pt idx="1997">0.32220259888455599</cx:pt>
          <cx:pt idx="1998">0.16198633787380001</cx:pt>
          <cx:pt idx="1999">0.49263048122799902</cx:pt>
          <cx:pt idx="2000">0.85157038252404404</cx:pt>
          <cx:pt idx="2001">0.49272265036424501</cx:pt>
          <cx:pt idx="2002">1</cx:pt>
          <cx:pt idx="2003">0.161984426441173</cx:pt>
          <cx:pt idx="2004">1</cx:pt>
          <cx:pt idx="2005">0.321034781525744</cx:pt>
          <cx:pt idx="2006">0.492698854394926</cx:pt>
          <cx:pt idx="2007">0.16198784699287599</cx:pt>
          <cx:pt idx="2008">0.16210657601249301</cx:pt>
          <cx:pt idx="2009">0.31794486211629402</cx:pt>
          <cx:pt idx="2010">0.85001141910417999</cx:pt>
          <cx:pt idx="2011">1</cx:pt>
          <cx:pt idx="2012">0.45187170212740302</cx:pt>
          <cx:pt idx="2013">0.49270350741614699</cx:pt>
          <cx:pt idx="2014">0.49273438155775001</cx:pt>
          <cx:pt idx="2015">1</cx:pt>
          <cx:pt idx="2016">0.299953720682272</cx:pt>
          <cx:pt idx="2017">0.080996154636373302</cx:pt>
          <cx:pt idx="2018">0.060700660710043597</cx:pt>
          <cx:pt idx="2019">1</cx:pt>
          <cx:pt idx="2020">0.070680986171327106</cx:pt>
          <cx:pt idx="2021">1</cx:pt>
          <cx:pt idx="2022">0.34212765405352102</cx:pt>
          <cx:pt idx="2023">0.32105558561299802</cx:pt>
          <cx:pt idx="2024">0.14396853074417401</cx:pt>
          <cx:pt idx="2025">0.49268887574741299</cx:pt>
          <cx:pt idx="2026">0.102510888835621</cx:pt>
          <cx:pt idx="2027">0.45192614564960398</cx:pt>
          <cx:pt idx="2028">0.85146794871160403</cx:pt>
          <cx:pt idx="2029">0.32204153341533598</cx:pt>
          <cx:pt idx="2030">0.49243186785703902</cx:pt>
          <cx:pt idx="2031">0.492433308419711</cx:pt>
          <cx:pt idx="2032">0.16198612570097201</cx:pt>
          <cx:pt idx="2033">0.85151283061751704</cx:pt>
          <cx:pt idx="2034">0.102513136822943</cx:pt>
          <cx:pt idx="2035">0.49262993629475399</cx:pt>
          <cx:pt idx="2036">0.76565319647541297</cx:pt>
          <cx:pt idx="2037">0.85152226736798597</cx:pt>
          <cx:pt idx="2038">0.26404312165710497</cx:pt>
          <cx:pt idx="2039">0.49224700078831202</cx:pt>
          <cx:pt idx="2040">0.102513206092262</cx:pt>
          <cx:pt idx="2041">1</cx:pt>
          <cx:pt idx="2042">1</cx:pt>
          <cx:pt idx="2043">0.85165324870085402</cx:pt>
          <cx:pt idx="2044">0.158651191921446</cx:pt>
          <cx:pt idx="2045">0.74318195163888801</cx:pt>
          <cx:pt idx="2046">0.49273188662489897</cx:pt>
          <cx:pt idx="2047">0.102509377272076</cx:pt>
          <cx:pt idx="2048">0.102515178238657</cx:pt>
          <cx:pt idx="2049">0.32104344226905601</cx:pt>
          <cx:pt idx="2050">0.49154783330340801</cx:pt>
          <cx:pt idx="2051">0.72381481194619701</cx:pt>
          <cx:pt idx="2052">0.102514754413987</cx:pt>
          <cx:pt idx="2053">0.74317018659831702</cx:pt>
          <cx:pt idx="2054">0.13933923592706601</cx:pt>
          <cx:pt idx="2055">0.067483654035332297</cx:pt>
          <cx:pt idx="2056">0.10251763234624001</cx:pt>
          <cx:pt idx="2057">0.102557732996007</cx:pt>
          <cx:pt idx="2058">0.322058540140442</cx:pt>
          <cx:pt idx="2059">1</cx:pt>
          <cx:pt idx="2060">0.85150205782435995</cx:pt>
          <cx:pt idx="2061">1</cx:pt>
          <cx:pt idx="2062">0.20223048171063401</cx:pt>
          <cx:pt idx="2063">0.102512003597222</cx:pt>
          <cx:pt idx="2064">0.76550610728683299</cx:pt>
          <cx:pt idx="2065">0.49204796164203601</cx:pt>
          <cx:pt idx="2066">0.85152045734951998</cx:pt>
          <cx:pt idx="2067">0.49271710470946101</cx:pt>
          <cx:pt idx="2068">0.49271364593928502</cx:pt>
          <cx:pt idx="2069">1</cx:pt>
          <cx:pt idx="2070">0.85151894425451402</cx:pt>
          <cx:pt idx="2071">0.102508572302649</cx:pt>
          <cx:pt idx="2072">0.49187345391640402</cx:pt>
          <cx:pt idx="2073">0.49259190258711399</cx:pt>
          <cx:pt idx="2074">0.30049061033102498</cx:pt>
          <cx:pt idx="2075">0.24914866368408101</cx:pt>
          <cx:pt idx="2076">0.26454171602841198</cx:pt>
          <cx:pt idx="2077">0.851499632319761</cx:pt>
          <cx:pt idx="2078">0.37673304895874599</cx:pt>
          <cx:pt idx="2079">0.26453375959417702</cx:pt>
          <cx:pt idx="2080">0.14396352406167501</cx:pt>
          <cx:pt idx="2081">0.33678488445329402</cx:pt>
          <cx:pt idx="2082">0.49272830623444203</cx:pt>
          <cx:pt idx="2083">0.264668575980263</cx:pt>
          <cx:pt idx="2084">0.49283345431389702</cx:pt>
          <cx:pt idx="2085">1</cx:pt>
          <cx:pt idx="2086">0.108908911078267</cx:pt>
          <cx:pt idx="2087">0.142440358060378</cx:pt>
          <cx:pt idx="2088">0.85152252773980097</cx:pt>
          <cx:pt idx="2089">0.85076292219511296</cx:pt>
          <cx:pt idx="2090">0.16198922836896401</cx:pt>
          <cx:pt idx="2091">0.85150579238719404</cx:pt>
          <cx:pt idx="2092">0.84992405712957197</cx:pt>
          <cx:pt idx="2093">0.32204334423706799</cx:pt>
          <cx:pt idx="2094">0.85157559332756605</cx:pt>
          <cx:pt idx="2095">0.19042298368037899</cx:pt>
          <cx:pt idx="2096">0.222532258264102</cx:pt>
          <cx:pt idx="2097">0.102517064523814</cx:pt>
          <cx:pt idx="2098">0.49268738847480598</cx:pt>
          <cx:pt idx="2099">0.26451988735731302</cx:pt>
          <cx:pt idx="2100">0.85152095948809203</cx:pt>
          <cx:pt idx="2101">1</cx:pt>
          <cx:pt idx="2102">0.49283103769529202</cx:pt>
          <cx:pt idx="2103">0.49271735580423998</cx:pt>
          <cx:pt idx="2104">0.851561110513262</cx:pt>
          <cx:pt idx="2105">0.49271426842367899</cx:pt>
          <cx:pt idx="2106">0.070682784168269605</cx:pt>
          <cx:pt idx="2107">0.102515560673085</cx:pt>
          <cx:pt idx="2108">0.49224716544271502</cx:pt>
          <cx:pt idx="2109">0.0606929637407315</cx:pt>
          <cx:pt idx="2110">0.49273022697750302</cx:pt>
          <cx:pt idx="2111">1</cx:pt>
          <cx:pt idx="2112">0.102511080131131</cx:pt>
          <cx:pt idx="2113">0.490985361712306</cx:pt>
          <cx:pt idx="2114">0.32023664720491402</cx:pt>
          <cx:pt idx="2115">0.31783231149361302</cx:pt>
          <cx:pt idx="2116">0.90444975926729898</cx:pt>
          <cx:pt idx="2117">0.102511824584088</cx:pt>
          <cx:pt idx="2118">0.26333726930318102</cx:pt>
          <cx:pt idx="2119">0.78915279196258104</cx:pt>
          <cx:pt idx="2120">0.10251687342516499</cx:pt>
          <cx:pt idx="2121">0.32078994026177698</cx:pt>
          <cx:pt idx="2122">0.49280169875942798</cx:pt>
          <cx:pt idx="2123">0.322097299160712</cx:pt>
          <cx:pt idx="2124">0.38743965459035001</cx:pt>
          <cx:pt idx="2125">0.31838809862469603</cx:pt>
          <cx:pt idx="2126">0.49009238896416002</cx:pt>
          <cx:pt idx="2127">0.77984592765058303</cx:pt>
          <cx:pt idx="2128">0.78135767134037903</cx:pt>
          <cx:pt idx="2129">0.317828808068577</cx:pt>
          <cx:pt idx="2130">0.32104073984084802</cx:pt>
          <cx:pt idx="2131">0.78090341752777004</cx:pt>
          <cx:pt idx="2132">0.31788243061143001</cx:pt>
          <cx:pt idx="2133">0.067036518720401006</cx:pt>
          <cx:pt idx="2134">0.49205592595832498</cx:pt>
          <cx:pt idx="2135">0.490472506474881</cx:pt>
          <cx:pt idx="2136">0.060709510738245702</cx:pt>
          <cx:pt idx="2137">0.49125245008780299</cx:pt>
          <cx:pt idx="2138">0.102581709276075</cx:pt>
          <cx:pt idx="2139">0.32002276794779999</cx:pt>
          <cx:pt idx="2140">0.49188391651855301</cx:pt>
          <cx:pt idx="2141">0.259521797637078</cx:pt>
          <cx:pt idx="2142">0.491543376609197</cx:pt>
          <cx:pt idx="2143">0.317618922927006</cx:pt>
          <cx:pt idx="2144">0.16198295701061999</cx:pt>
          <cx:pt idx="2145">0.143962642362472</cx:pt>
          <cx:pt idx="2146">0.52157119479257097</cx:pt>
          <cx:pt idx="2147">0.060692089861327597</cx:pt>
          <cx:pt idx="2148">0.102905475170671</cx:pt>
          <cx:pt idx="2149">0.060772309435564102</cx:pt>
          <cx:pt idx="2150">0.10251597514977499</cx:pt>
          <cx:pt idx="2151">0.26333600222540499</cx:pt>
          <cx:pt idx="2152">0.102518043968564</cx:pt>
          <cx:pt idx="2153">0.49283422473166799</cx:pt>
          <cx:pt idx="2154">0.49283169006581101</cx:pt>
          <cx:pt idx="2155">0.26957521824014302</cx:pt>
          <cx:pt idx="2156">0.49283516965651702</cx:pt>
          <cx:pt idx="2157">0.102726943623767</cx:pt>
          <cx:pt idx="2158">0.49272243309173203</cx:pt>
          <cx:pt idx="2159">0.85135516160123403</cx:pt>
          <cx:pt idx="2160">0.067475166742767198</cx:pt>
          <cx:pt idx="2161">0.49272160394972903</cx:pt>
          <cx:pt idx="2162">0.492443123474963</cx:pt>
          <cx:pt idx="2163">0.49270804305896698</cx:pt>
          <cx:pt idx="2164">0.060686209126702598</cx:pt>
          <cx:pt idx="2165">0.49279175967640898</cx:pt>
          <cx:pt idx="2166">0.102516782942234</cx:pt>
          <cx:pt idx="2167">0.161985779412814</cx:pt>
          <cx:pt idx="2168">0.492725644169976</cx:pt>
          <cx:pt idx="2169">0.16198442630351301</cx:pt>
          <cx:pt idx="2170">0.26267004687929901</cx:pt>
          <cx:pt idx="2171">0.16198886695775</cx:pt>
          <cx:pt idx="2172">0.070680010133745599</cx:pt>
          <cx:pt idx="2173">0.49269286346487101</cx:pt>
          <cx:pt idx="2174">0.102548720589677</cx:pt>
          <cx:pt idx="2175">0.067480285660140193</cx:pt>
          <cx:pt idx="2176">0.26459007206312601</cx:pt>
          <cx:pt idx="2177">0.76551022292808402</cx:pt>
          <cx:pt idx="2178">0.85151663632818697</cx:pt>
          <cx:pt idx="2179">0.76550052233312005</cx:pt>
          <cx:pt idx="2180">0.76552843777789803</cx:pt>
          <cx:pt idx="2181">0.85152229050811801</cx:pt>
          <cx:pt idx="2182">0.49263709132544797</cx:pt>
          <cx:pt idx="2183">0.322224185578666</cx:pt>
          <cx:pt idx="2184">0.060878321508263</cx:pt>
          <cx:pt idx="2185">0.161987544037137</cx:pt>
          <cx:pt idx="2186">0.102511927744884</cx:pt>
          <cx:pt idx="2187">0.16198317848614099</cx:pt>
          <cx:pt idx="2188">0.492593296041823</cx:pt>
          <cx:pt idx="2189">0.30076960094898902</cx:pt>
          <cx:pt idx="2190">0.102516945254647</cx:pt>
          <cx:pt idx="2191">0.76549665036235903</cx:pt>
          <cx:pt idx="2192">0.85152329984851605</cx:pt>
          <cx:pt idx="2193">0.32204068599331898</cx:pt>
          <cx:pt idx="2194">0.492702236281918</cx:pt>
          <cx:pt idx="2195">0.78135382993271096</cx:pt>
          <cx:pt idx="2196">0.17201444073588401</cx:pt>
          <cx:pt idx="2197">0.32200824095569602</cx:pt>
          <cx:pt idx="2198">0.37480102263870102</cx:pt>
          <cx:pt idx="2199">0.85146668719387097</cx:pt>
          <cx:pt idx="2200">0.49283395685234699</cx:pt>
          <cx:pt idx="2201">0.322066017119431</cx:pt>
          <cx:pt idx="2202">0.851571288192708</cx:pt>
          <cx:pt idx="2203">0.49271533805430201</cx:pt>
          <cx:pt idx="2204">0.492723731312108</cx:pt>
          <cx:pt idx="2205">0.34212743594288503</cx:pt>
          <cx:pt idx="2206">0.78914402998449595</cx:pt>
          <cx:pt idx="2207">0.14396468176139099</cx:pt>
          <cx:pt idx="2208">0.49273124927964301</cx:pt>
          <cx:pt idx="2209">0.162059523121314</cx:pt>
          <cx:pt idx="2210">0.102517418876826</cx:pt>
          <cx:pt idx="2211">0.32202813310605699</cx:pt>
          <cx:pt idx="2212">0.85151034151244598</cx:pt>
          <cx:pt idx="2213">0.102511600465686</cx:pt>
          <cx:pt idx="2214">0.10251165629905599</cx:pt>
          <cx:pt idx="2215">0.49174008228550797</cx:pt>
          <cx:pt idx="2216">0.85152325217645197</cx:pt>
          <cx:pt idx="2217">0.18381577386376499</cx:pt>
          <cx:pt idx="2218">0.85204670226726698</cx:pt>
          <cx:pt idx="2219">0.16198913020840999</cx:pt>
          <cx:pt idx="2220">0.10251638844017601</cx:pt>
          <cx:pt idx="2221">0.49154633146946097</cx:pt>
          <cx:pt idx="2222">0.69907623621508397</cx:pt>
          <cx:pt idx="2223">0.492241850775754</cx:pt>
          <cx:pt idx="2224">0.49270848515718701</cx:pt>
          <cx:pt idx="2225">0.85067763527656404</cx:pt>
          <cx:pt idx="2226">0.102514014336525</cx:pt>
          <cx:pt idx="2227">0.26365779922828497</cx:pt>
          <cx:pt idx="2228">0.49262861246322298</cx:pt>
          <cx:pt idx="2229">0.102516091895128</cx:pt>
          <cx:pt idx="2230">0.49270632724101998</cx:pt>
          <cx:pt idx="2231">0.49273261229974902</cx:pt>
          <cx:pt idx="2232">0.49269664542986702</cx:pt>
          <cx:pt idx="2233">0.067478030154610499</cx:pt>
          <cx:pt idx="2234">0.74316015826886495</cx:pt>
          <cx:pt idx="2235">0.492632258700959</cx:pt>
          <cx:pt idx="2236">0.49271875652875602</cx:pt>
          <cx:pt idx="2237">0.158627300968781</cx:pt>
          <cx:pt idx="2238">0.492783601748157</cx:pt>
          <cx:pt idx="2239">0.85150937119634196</cx:pt>
          <cx:pt idx="2240">0.29967091694774001</cx:pt>
          <cx:pt idx="2241">0.49273080258513402</cx:pt>
          <cx:pt idx="2242">0.102516058946047</cx:pt>
          <cx:pt idx="2243">0.74314126467453101</cx:pt>
          <cx:pt idx="2244">0.74321854636011997</cx:pt>
          <cx:pt idx="2245">0.49272807876688302</cx:pt>
          <cx:pt idx="2246">0.49207415491870199</cx:pt>
          <cx:pt idx="2247">0.49139207667312201</cx:pt>
          <cx:pt idx="2248">0.081002424589260699</cx:pt>
          <cx:pt idx="2249">0.067506546053763605</cx:pt>
          <cx:pt idx="2250">1</cx:pt>
          <cx:pt idx="2251">1</cx:pt>
          <cx:pt idx="2252">0.49244557356329399</cx:pt>
          <cx:pt idx="2253">0.37478856278058098</cx:pt>
          <cx:pt idx="2254">0.060861051097292097</cx:pt>
          <cx:pt idx="2255">0.070684543255132001</cx:pt>
          <cx:pt idx="2256">0.85124805711114604</cx:pt>
          <cx:pt idx="2257">0.49225086593859402</cx:pt>
          <cx:pt idx="2258">0.49263289887744899</cx:pt>
          <cx:pt idx="2259">0.10922208200892899</cx:pt>
          <cx:pt idx="2260">0.31830889080637897</cx:pt>
          <cx:pt idx="2261">0.109062349727913</cx:pt>
          <cx:pt idx="2262">0.161985546816348</cx:pt>
          <cx:pt idx="2263">0.74315473100021101</cx:pt>
          <cx:pt idx="2264">0.492635816007503</cx:pt>
          <cx:pt idx="2265">0.52308706036966401</cx:pt>
          <cx:pt idx="2266">0.161989189937842</cx:pt>
          <cx:pt idx="2267">0.49269424514175503</cx:pt>
          <cx:pt idx="2268">0.49243059198685502</cx:pt>
          <cx:pt idx="2269">0.49269193276927498</cx:pt>
          <cx:pt idx="2270">0.49262427853602903</cx:pt>
          <cx:pt idx="2271">1</cx:pt>
          <cx:pt idx="2272">0.31883302468580499</cx:pt>
          <cx:pt idx="2273">0.49155321789181</cx:pt>
          <cx:pt idx="2274">0.14327752976946001</cx:pt>
          <cx:pt idx="2275">0.060694881013478898</cx:pt>
          <cx:pt idx="2276">0.85150952494171706</cx:pt>
          <cx:pt idx="2277">0.851524324336699</cx:pt>
          <cx:pt idx="2278">0.14930011047705299</cx:pt>
          <cx:pt idx="2279">0.65722083310428803</cx:pt>
          <cx:pt idx="2280">0.49272617531014501</cx:pt>
          <cx:pt idx="2281">0.37465877513882601</cx:pt>
          <cx:pt idx="2282">0.27746522778112398</cx:pt>
          <cx:pt idx="2283">0.85149218995334097</cx:pt>
          <cx:pt idx="2284">0.060695424148626199</cx:pt>
          <cx:pt idx="2285">0.851515638285535</cx:pt>
          <cx:pt idx="2286">0.102508234829363</cx:pt>
          <cx:pt idx="2287">0.49272715638060399</cx:pt>
          <cx:pt idx="2288">0.14930263360201501</cx:pt>
          <cx:pt idx="2289">0.492733932052275</cx:pt>
          <cx:pt idx="2290">0.158631316339787</cx:pt>
          <cx:pt idx="2291">0.102515781666631</cx:pt>
          <cx:pt idx="2292">0.264774293408442</cx:pt>
          <cx:pt idx="2293">0.16198531534413099</cx:pt>
          <cx:pt idx="2294">0.49273163805513798</cx:pt>
          <cx:pt idx="2295">0.49263724199016401</cx:pt>
          <cx:pt idx="2296">0.85151206708471905</cx:pt>
          <cx:pt idx="2297">0.158628225255287</cx:pt>
          <cx:pt idx="2298">0.10891436170519</cx:pt>
          <cx:pt idx="2299">1</cx:pt>
          <cx:pt idx="2300">0.15862720180356599</cx:pt>
          <cx:pt idx="2301">0.102515552481931</cx:pt>
          <cx:pt idx="2302">1</cx:pt>
          <cx:pt idx="2303">1</cx:pt>
          <cx:pt idx="2304">0.102515963047859</cx:pt>
          <cx:pt idx="2305">0.10251294530714</cx:pt>
          <cx:pt idx="2306">0.49263231410475899</cx:pt>
          <cx:pt idx="2307">0.16198784780419301</cx:pt>
          <cx:pt idx="2308">0.321333022459795</cx:pt>
          <cx:pt idx="2309">1</cx:pt>
          <cx:pt idx="2310">0.76551181165951498</cx:pt>
          <cx:pt idx="2311">0.74324692058118402</cx:pt>
          <cx:pt idx="2312">0.10251589829068</cx:pt>
          <cx:pt idx="2313">0.161988844460182</cx:pt>
          <cx:pt idx="2314">0.85114488749101902</cx:pt>
          <cx:pt idx="2315">1</cx:pt>
          <cx:pt idx="2316">0.095575583989868401</cx:pt>
          <cx:pt idx="2317">0.070682885121204894</cx:pt>
          <cx:pt idx="2318">0.102508178910306</cx:pt>
          <cx:pt idx="2319">0.070694184300807095</cx:pt>
          <cx:pt idx="2320">0.070681473505956702</cx:pt>
          <cx:pt idx="2321">0.16611835398279901</cx:pt>
          <cx:pt idx="2322">1</cx:pt>
          <cx:pt idx="2323">0.16198484548681399</cx:pt>
          <cx:pt idx="2324">0.85151164869614704</cx:pt>
          <cx:pt idx="2325">0.080991625375315096</cx:pt>
          <cx:pt idx="2326">0.85152109875578796</cx:pt>
          <cx:pt idx="2327">0.85149954578837606</cx:pt>
          <cx:pt idx="2328">0.32213997306334302</cx:pt>
          <cx:pt idx="2329">0.102517079561837</cx:pt>
          <cx:pt idx="2330">0.82899295514471705</cx:pt>
          <cx:pt idx="2331">0.85151447917647904</cx:pt>
          <cx:pt idx="2332">0.85150977309698594</cx:pt>
          <cx:pt idx="2333">0.121226503639581</cx:pt>
          <cx:pt idx="2334">0.070680397700678396</cx:pt>
          <cx:pt idx="2335">1</cx:pt>
          <cx:pt idx="2336">0.49244057909041999</cx:pt>
          <cx:pt idx="2337">0.15863066461702999</cx:pt>
          <cx:pt idx="2338">0.30110177231851598</cx:pt>
          <cx:pt idx="2339">0.102527645467981</cx:pt>
          <cx:pt idx="2340">0.14396616690231601</cx:pt>
          <cx:pt idx="2341">0.102509006624226</cx:pt>
          <cx:pt idx="2342">0.49271319535552299</cx:pt>
          <cx:pt idx="2343">0.32132813904818303</cx:pt>
          <cx:pt idx="2344">0.161986265659607</cx:pt>
          <cx:pt idx="2345">0.85152286275465905</cx:pt>
          <cx:pt idx="2346">0.095551759367728403</cx:pt>
          <cx:pt idx="2347">0.15862974288267201</cx:pt>
          <cx:pt idx="2348">0.067481615651403995</cx:pt>
          <cx:pt idx="2349">0.067483393605085498</cx:pt>
          <cx:pt idx="2350">0.067483050459279006</cx:pt>
          <cx:pt idx="2351">0.0674796462126908</cx:pt>
          <cx:pt idx="2352">0.32200909371852798</cx:pt>
          <cx:pt idx="2353">0.84406671691909096</cx:pt>
          <cx:pt idx="2354">0.102515161154799</cx:pt>
          <cx:pt idx="2355">0.264516784211762</cx:pt>
          <cx:pt idx="2356">1</cx:pt>
          <cx:pt idx="2357">0.10890838284242101</cx:pt>
          <cx:pt idx="2358">0.31792282366458802</cx:pt>
          <cx:pt idx="2359">0.30079811219788299</cx:pt>
          <cx:pt idx="2360">0.49154602176011403</cx:pt>
          <cx:pt idx="2361">0.16198762634641001</cx:pt>
          <cx:pt idx="2362">0.10251478606495</cx:pt>
          <cx:pt idx="2363">0.15767299379827901</cx:pt>
          <cx:pt idx="2364">0.85151134208646595</cx:pt>
          <cx:pt idx="2365">1</cx:pt>
          <cx:pt idx="2366">0.32161279834219803</cx:pt>
          <cx:pt idx="2367">0.32200234047565501</cx:pt>
          <cx:pt idx="2368">0.102509155653871</cx:pt>
          <cx:pt idx="2369">0.85151742401234498</cx:pt>
          <cx:pt idx="2370">0.081001338269594395</cx:pt>
          <cx:pt idx="2371">0.102510647158525</cx:pt>
          <cx:pt idx="2372">0.49205714696667302</cx:pt>
          <cx:pt idx="2373">0.49269317358424403</cx:pt>
          <cx:pt idx="2374">0.10251274174823</cx:pt>
          <cx:pt idx="2375">0.49073133402159702</cx:pt>
          <cx:pt idx="2376">0.31801020302359401</cx:pt>
          <cx:pt idx="2377">0.66907993144343303</cx:pt>
          <cx:pt idx="2378">0.49224078947396599</cx:pt>
          <cx:pt idx="2379">0.85150260098540098</cx:pt>
          <cx:pt idx="2380">0.74317329289297396</cx:pt>
          <cx:pt idx="2381">0.29794550095236499</cx:pt>
          <cx:pt idx="2382">0.49223516482614799</cx:pt>
          <cx:pt idx="2383">0.15862929175857901</cx:pt>
          <cx:pt idx="2384">0.49282673955390399</cx:pt>
          <cx:pt idx="2385">0.32217317624649899</cx:pt>
          <cx:pt idx="2386">0.49271859737139601</cx:pt>
          <cx:pt idx="2387">0.85151809642262699</cx:pt>
          <cx:pt idx="2388">0.492625918413999</cx:pt>
          <cx:pt idx="2389">0.49223105421990299</cx:pt>
          <cx:pt idx="2390">0.85158040299181303</cx:pt>
          <cx:pt idx="2391">0.060691935572909597</cx:pt>
          <cx:pt idx="2392">0.081455111810450398</cx:pt>
          <cx:pt idx="2393">0.26455723926674302</cx:pt>
          <cx:pt idx="2394">1</cx:pt>
          <cx:pt idx="2395">0.202221934446356</cx:pt>
          <cx:pt idx="2396">0.42672974175881301</cx:pt>
          <cx:pt idx="2397">0.86852259998085002</cx:pt>
          <cx:pt idx="2398">0.69843340810628096</cx:pt>
          <cx:pt idx="2399">0.32206452616088599</cx:pt>
          <cx:pt idx="2400">1</cx:pt>
          <cx:pt idx="2401">0.75713354355632501</cx:pt>
          <cx:pt idx="2402">1</cx:pt>
          <cx:pt idx="2403">0.42673025094855599</cx:pt>
          <cx:pt idx="2404">0.070682028488054605</cx:pt>
          <cx:pt idx="2405">1</cx:pt>
          <cx:pt idx="2406">0.49270267607208801</cx:pt>
          <cx:pt idx="2407">0.16198848985248501</cx:pt>
          <cx:pt idx="2408">0.85150643102241996</cx:pt>
          <cx:pt idx="2409">0.69953821789145398</cx:pt>
          <cx:pt idx="2410">0.85151425165929395</cx:pt>
          <cx:pt idx="2411">0.49272963040186901</cx:pt>
          <cx:pt idx="2412">0.37477995379288598</cx:pt>
          <cx:pt idx="2413">0.42672965600211699</cx:pt>
          <cx:pt idx="2414">1</cx:pt>
          <cx:pt idx="2415">1</cx:pt>
          <cx:pt idx="2416">0.299177730476265</cx:pt>
          <cx:pt idx="2417">0.26271329989027298</cx:pt>
          <cx:pt idx="2418">0.49273051044245603</cx:pt>
          <cx:pt idx="2419">0.161988525102466</cx:pt>
          <cx:pt idx="2420">0.78915491777115798</cx:pt>
          <cx:pt idx="2421">0.17443233719595999</cx:pt>
          <cx:pt idx="2422">0.426729538719337</cx:pt>
          <cx:pt idx="2423">0.49263357851873502</cx:pt>
          <cx:pt idx="2424">0.10251257598206</cx:pt>
          <cx:pt idx="2425">0.121227427638037</cx:pt>
          <cx:pt idx="2426">0.426729891714618</cx:pt>
          <cx:pt idx="2427">0.85151182063724395</cx:pt>
          <cx:pt idx="2428">0.49188978540717399</cx:pt>
          <cx:pt idx="2429">0.49262939731984001</cx:pt>
          <cx:pt idx="2430">0.143983475382645</cx:pt>
          <cx:pt idx="2431">0.20560526367870899</cx:pt>
          <cx:pt idx="2432">1</cx:pt>
          <cx:pt idx="2433">1</cx:pt>
          <cx:pt idx="2434">1</cx:pt>
          <cx:pt idx="2435">0.426729675917291</cx:pt>
          <cx:pt idx="2436">0.74316892632158704</cx:pt>
          <cx:pt idx="2437">0.765726145830946</cx:pt>
          <cx:pt idx="2438">0.82855443621355096</cx:pt>
          <cx:pt idx="2439">0.32203757405321698</cx:pt>
          <cx:pt idx="2440">0.102514027962628</cx:pt>
          <cx:pt idx="2441">0.25921400213461299</cx:pt>
          <cx:pt idx="2442">0.102511781691479</cx:pt>
          <cx:pt idx="2443">0.76550006975683305</cx:pt>
          <cx:pt idx="2444">0.85152347935122397</cx:pt>
          <cx:pt idx="2445">0.49271334984565501</cx:pt>
          <cx:pt idx="2446">0.301660311215459</cx:pt>
          <cx:pt idx="2447">0.070669496589148603</cx:pt>
          <cx:pt idx="2448">0.49269202671373302</cx:pt>
          <cx:pt idx="2449">0.49262923177139101</cx:pt>
          <cx:pt idx="2450">0.060693317744527103</cx:pt>
          <cx:pt idx="2451">0.070680074427093204</cx:pt>
          <cx:pt idx="2452">0.32204816338910203</cx:pt>
          <cx:pt idx="2453">0.49272201264353799</cx:pt>
          <cx:pt idx="2454">0.26457703538469302</cx:pt>
          <cx:pt idx="2455">0.743120319834087</cx:pt>
          <cx:pt idx="2456">0.10251510053487101</cx:pt>
          <cx:pt idx="2457">0.0809958086344751</cx:pt>
          <cx:pt idx="2458">0.16199311223752999</cx:pt>
          <cx:pt idx="2459">0.78151403605272396</cx:pt>
          <cx:pt idx="2460">0.095560983234397601</cx:pt>
          <cx:pt idx="2461">0.16198457156308901</cx:pt>
          <cx:pt idx="2462">0.102513138821623</cx:pt>
          <cx:pt idx="2463">0.781358586772819</cx:pt>
          <cx:pt idx="2464">0.264415129906723</cx:pt>
          <cx:pt idx="2465">0.49281226459647398</cx:pt>
          <cx:pt idx="2466">0.171998840274695</cx:pt>
          <cx:pt idx="2467">0.85084430797919897</cx:pt>
          <cx:pt idx="2468">0.16198816479018299</cx:pt>
          <cx:pt idx="2469">0.22912215133341199</cx:pt>
          <cx:pt idx="2470">0.13933985229764001</cx:pt>
          <cx:pt idx="2471">0.149302782663504</cx:pt>
          <cx:pt idx="2472">0.149303602010155</cx:pt>
          <cx:pt idx="2473">0.18238181907183701</cx:pt>
          <cx:pt idx="2474">0.095548476010722805</cx:pt>
          <cx:pt idx="2475">0.85151998870476697</cx:pt>
          <cx:pt idx="2476">0.85151706780338698</cx:pt>
          <cx:pt idx="2477">0.102514199685857</cx:pt>
          <cx:pt idx="2478">0.851523868735797</cx:pt>
          <cx:pt idx="2479">0.32201926119791902</cx:pt>
          <cx:pt idx="2480">0.32200081939658398</cx:pt>
          <cx:pt idx="2481">0.060695146780392797</cx:pt>
          <cx:pt idx="2482">0.49272115058530003</cx:pt>
          <cx:pt idx="2483">0.102517100839328</cx:pt>
          <cx:pt idx="2484">1</cx:pt>
          <cx:pt idx="2485">0.26451666515748301</cx:pt>
          <cx:pt idx="2486">0.84529053123002196</cx:pt>
          <cx:pt idx="2487">0.16610722605286299</cx:pt>
          <cx:pt idx="2488">0.166110270461438</cx:pt>
          <cx:pt idx="2489">0.49273283800165002</cx:pt>
          <cx:pt idx="2490">0.102517019592149</cx:pt>
          <cx:pt idx="2491">0.069447854878433496</cx:pt>
          <cx:pt idx="2492">0.060749929674928503</cx:pt>
          <cx:pt idx="2493">0.37481802489612498</cx:pt>
          <cx:pt idx="2494">0.37481681542644102</cx:pt>
          <cx:pt idx="2495">0.37480441373562501</cx:pt>
          <cx:pt idx="2496">0.37480028688603501</cx:pt>
          <cx:pt idx="2497">0.37478104462936801</cx:pt>
          <cx:pt idx="2498">0.37477896325208998</cx:pt>
          <cx:pt idx="2499">0.37481779786447</cx:pt>
          <cx:pt idx="2500">0.37479521480976702</cx:pt>
          <cx:pt idx="2501">0.37483125360224501</cx:pt>
          <cx:pt idx="2502">0.49225264901849602</cx:pt>
          <cx:pt idx="2503">0.34193912005775701</cx:pt>
          <cx:pt idx="2504">0.095553555414108204</cx:pt>
          <cx:pt idx="2505">0.32205713701912903</cx:pt>
          <cx:pt idx="2506">0.64515707586390203</cx:pt>
          <cx:pt idx="2507">0.64515878636534796</cx:pt>
          <cx:pt idx="2508">1</cx:pt>
          <cx:pt idx="2509">0.85135260121259004</cx:pt>
          <cx:pt idx="2510">0.85152217515534601</cx:pt>
          <cx:pt idx="2511">0.34212726403516103</cx:pt>
          <cx:pt idx="2512">0.45239132430905599</cx:pt>
          <cx:pt idx="2513">0.50226491946334695</cx:pt>
          <cx:pt idx="2514">0.78052542607145103</cx:pt>
          <cx:pt idx="2515">0.102517545113558</cx:pt>
          <cx:pt idx="2516">0.30078357713253301</cx:pt>
          <cx:pt idx="2517">0.85150926452265896</cx:pt>
          <cx:pt idx="2518">0.139337954024011</cx:pt>
          <cx:pt idx="2519">0.10251401485217</cx:pt>
          <cx:pt idx="2520">0.52008954473967495</cx:pt>
          <cx:pt idx="2521">0.84993641110229601</cx:pt>
          <cx:pt idx="2522">0.32199140754659999</cx:pt>
          <cx:pt idx="2523">0.85151987748914004</cx:pt>
          <cx:pt idx="2524">0.412234202381841</cx:pt>
          <cx:pt idx="2525">0.067483585275903202</cx:pt>
          <cx:pt idx="2526">0.102511025156956</cx:pt>
          <cx:pt idx="2527">0.0706848761724094</cx:pt>
          <cx:pt idx="2528">0.102512417928575</cx:pt>
          <cx:pt idx="2529">0.15307483161743901</cx:pt>
          <cx:pt idx="2530">0.16198513629508601</cx:pt>
          <cx:pt idx="2531">0.26455361818387302</cx:pt>
          <cx:pt idx="2532">0.29849873645091202</cx:pt>
          <cx:pt idx="2533">0.90445179965029299</cx:pt>
          <cx:pt idx="2534">0.45187316050915499</cx:pt>
          <cx:pt idx="2535">0.69840710751184099</cx:pt>
          <cx:pt idx="2536">0.85152128098632496</cx:pt>
          <cx:pt idx="2537">0.90352422991599102</cx:pt>
          <cx:pt idx="2538">0.32429662173276802</cx:pt>
          <cx:pt idx="2539">0.49377702167021198</cx:pt>
          <cx:pt idx="2540">0.84459095004156803</cx:pt>
          <cx:pt idx="2541">1</cx:pt>
          <cx:pt idx="2542">0.32134484652255302</cx:pt>
          <cx:pt idx="2543">0.161988982401915</cx:pt>
          <cx:pt idx="2544">0.060696391428708599</cx:pt>
          <cx:pt idx="2545">0.85151059009423202</cx:pt>
          <cx:pt idx="2546">0.10251426547311999</cx:pt>
          <cx:pt idx="2547">0.49205810368366698</cx:pt>
          <cx:pt idx="2548">0.10251496674124801</cx:pt>
          <cx:pt idx="2549">1</cx:pt>
          <cx:pt idx="2550">0.85149810730815401</cx:pt>
          <cx:pt idx="2551">0.095650964839139596</cx:pt>
          <cx:pt idx="2552">0.1025184762812</cx:pt>
          <cx:pt idx="2553">0.49280537874267299</cx:pt>
          <cx:pt idx="2554">0.1025159811017</cx:pt>
          <cx:pt idx="2555">1</cx:pt>
          <cx:pt idx="2556">0.85151907230254997</cx:pt>
          <cx:pt idx="2557">1</cx:pt>
          <cx:pt idx="2558">0.32197543811950602</cx:pt>
          <cx:pt idx="2559">0.13933426494833301</cx:pt>
          <cx:pt idx="2560">1</cx:pt>
          <cx:pt idx="2561">0.102513445249503</cx:pt>
          <cx:pt idx="2562">0.14396160552662801</cx:pt>
          <cx:pt idx="2563">0.49271727249032699</cx:pt>
          <cx:pt idx="2564">0.98487491235895397</cx:pt>
          <cx:pt idx="2565">0.070683893260171896</cx:pt>
          <cx:pt idx="2566">0.26453848400360702</cx:pt>
          <cx:pt idx="2567">0.102509207065759</cx:pt>
          <cx:pt idx="2568">0.26131131890131298</cx:pt>
          <cx:pt idx="2569">0.16198843592136999</cx:pt>
          <cx:pt idx="2570">0.76550085253244005</cx:pt>
          <cx:pt idx="2571">0.49269691487696499</cx:pt>
          <cx:pt idx="2572">0.070680379897099799</cx:pt>
          <cx:pt idx="2573">0.161987820376327</cx:pt>
          <cx:pt idx="2574">0.16198663426083099</cx:pt>
          <cx:pt idx="2575">1</cx:pt>
          <cx:pt idx="2576">0.301631065899927</cx:pt>
          <cx:pt idx="2577">0.49263242794602902</cx:pt>
          <cx:pt idx="2578">0.322004899117524</cx:pt>
          <cx:pt idx="2579">0.49273264030598002</cx:pt>
          <cx:pt idx="2580">1</cx:pt>
          <cx:pt idx="2581">0.26362646063971101</cx:pt>
          <cx:pt idx="2582">0.76590333815044997</cx:pt>
          <cx:pt idx="2583">0.76552413698317101</cx:pt>
          <cx:pt idx="2584">0.102516291014928</cx:pt>
          <cx:pt idx="2585">0.102516291014928</cx:pt>
          <cx:pt idx="2586">0.49261881523470102</cx:pt>
          <cx:pt idx="2587">0.85152233365852104</cx:pt>
          <cx:pt idx="2588">0.76550766880603505</cx:pt>
          <cx:pt idx="2589">0.49272034752177502</cx:pt>
          <cx:pt idx="2590">0.85150063602540504</cx:pt>
          <cx:pt idx="2591">0.98380698375306896</cx:pt>
          <cx:pt idx="2592">0.161988655064777</cx:pt>
          <cx:pt idx="2593">1</cx:pt>
          <cx:pt idx="2594">0.13240402390199699</cx:pt>
          <cx:pt idx="2595">0.52310750446285903</cx:pt>
          <cx:pt idx="2596">0.322021037405891</cx:pt>
          <cx:pt idx="2597">0.94460278408862597</cx:pt>
          <cx:pt idx="2598">0.78915574503969899</cx:pt>
          <cx:pt idx="2599">0.102510791647942</cx:pt>
          <cx:pt idx="2600">0.85158638266653897</cx:pt>
          <cx:pt idx="2601">0.14396756898566199</cx:pt>
          <cx:pt idx="2602">0.85037726542507397</cx:pt>
          <cx:pt idx="2603">0.14396623733744901</cx:pt>
          <cx:pt idx="2604">1</cx:pt>
          <cx:pt idx="2605">0.081000788609763702</cx:pt>
          <cx:pt idx="2606">0.10251480014851699</cx:pt>
          <cx:pt idx="2607">0.102511512022365</cx:pt>
          <cx:pt idx="2608">0.98365385489749202</cx:pt>
          <cx:pt idx="2609">0.070679064983900197</cx:pt>
          <cx:pt idx="2610">0.070678431928051996</cx:pt>
          <cx:pt idx="2611">0.74316399700297497</cx:pt>
          <cx:pt idx="2612">0.49273512009523901</cx:pt>
          <cx:pt idx="2613">0.45187343658881102</cx:pt>
          <cx:pt idx="2614">0.85487433599667095</cx:pt>
          <cx:pt idx="2615">1</cx:pt>
          <cx:pt idx="2616">0.19174167885781401</cx:pt>
          <cx:pt idx="2617">0.102511330658879</cx:pt>
          <cx:pt idx="2618">0.109139990060633</cx:pt>
          <cx:pt idx="2619">0.49263645633365399</cx:pt>
          <cx:pt idx="2620">0.37483560815037997</cx:pt>
          <cx:pt idx="2621">0.139332370537289</cx:pt>
          <cx:pt idx="2622">1</cx:pt>
          <cx:pt idx="2623">0.49272687509568502</cx:pt>
          <cx:pt idx="2624">0.851516388064681</cx:pt>
          <cx:pt idx="2625">0.32192002286933802</cx:pt>
          <cx:pt idx="2626">0.44971097542377803</cx:pt>
          <cx:pt idx="2627">0.49262692247889001</cx:pt>
          <cx:pt idx="2628">1</cx:pt>
          <cx:pt idx="2629">0.102517049760107</cx:pt>
          <cx:pt idx="2630">0.90816803548449998</cx:pt>
          <cx:pt idx="2631">0.45196599197552501</cx:pt>
          <cx:pt idx="2632">0.32203022891529398</cx:pt>
          <cx:pt idx="2633">0.26132025912153101</cx:pt>
          <cx:pt idx="2634">0.102517596673299</cx:pt>
          <cx:pt idx="2635">0.070667117858599707</cx:pt>
          <cx:pt idx="2636">0.492732794282776</cx:pt>
          <cx:pt idx="2637">0.102516764287988</cx:pt>
          <cx:pt idx="2638">0.492731808307659</cx:pt>
          <cx:pt idx="2639">0.492730132736101</cx:pt>
          <cx:pt idx="2640">0.85152387211589198</cx:pt>
          <cx:pt idx="2641">0.102513546690609</cx:pt>
          <cx:pt idx="2642">0.492732463369076</cx:pt>
          <cx:pt idx="2643">0.49273055500122298</cx:pt>
          <cx:pt idx="2644">0.102515246249822</cx:pt>
          <cx:pt idx="2645">0.102513239375136</cx:pt>
          <cx:pt idx="2646">0.102512026854398</cx:pt>
          <cx:pt idx="2647">0.121234662777795</cx:pt>
          <cx:pt idx="2648">0.49270589189163499</cx:pt>
          <cx:pt idx="2649">0.102509134006807</cx:pt>
          <cx:pt idx="2650">1</cx:pt>
          <cx:pt idx="2651">0.85151816515430201</cx:pt>
          <cx:pt idx="2652">0.10251604975892301</cx:pt>
          <cx:pt idx="2653">0.0706753189803907</cx:pt>
          <cx:pt idx="2654">0.321926090956206</cx:pt>
          <cx:pt idx="2655">0.070674003299243796</cx:pt>
          <cx:pt idx="2656">0.49280756720970398</cx:pt>
          <cx:pt idx="2657">0.26452523682880802</cx:pt>
          <cx:pt idx="2658">0.102518423937634</cx:pt>
          <cx:pt idx="2659">0.102516031781065</cx:pt>
          <cx:pt idx="2660">1</cx:pt>
          <cx:pt idx="2661">0.32191951523905099</cx:pt>
          <cx:pt idx="2662">0.49139476601108001</cx:pt>
          <cx:pt idx="2663">0.49273292739173402</cx:pt>
          <cx:pt idx="2664">0.76551489150368401</cx:pt>
          <cx:pt idx="2665">0.26948108077595401</cx:pt>
          <cx:pt idx="2666">0.060706697428067502</cx:pt>
          <cx:pt idx="2667">0.161988651907644</cx:pt>
          <cx:pt idx="2668">0.060692190186572098</cx:pt>
          <cx:pt idx="2669">0.102516251362267</cx:pt>
          <cx:pt idx="2670">0.58595050095322698</cx:pt>
          <cx:pt idx="2671">1</cx:pt>
          <cx:pt idx="2672">0.108913903816919</cx:pt>
          <cx:pt idx="2673">0.318667639635071</cx:pt>
          <cx:pt idx="2674">0.32192032799485698</cx:pt>
          <cx:pt idx="2675">0.102517542819034</cx:pt>
          <cx:pt idx="2676">1</cx:pt>
          <cx:pt idx="2677">0.264527183265723</cx:pt>
          <cx:pt idx="2678">0.102523805426222</cx:pt>
          <cx:pt idx="2679">0.58520397452462802</cx:pt>
          <cx:pt idx="2680">0.76552072817175898</cx:pt>
          <cx:pt idx="2681">0.85152138106728703</cx:pt>
          <cx:pt idx="2682">0.16198725791752799</cx:pt>
          <cx:pt idx="2683">0.102515592699675</cx:pt>
          <cx:pt idx="2684">0.10266163971358901</cx:pt>
          <cx:pt idx="2685">0.49124814117672899</cx:pt>
          <cx:pt idx="2686">0.85135713565481297</cx:pt>
          <cx:pt idx="2687">0.16198507833987999</cx:pt>
          <cx:pt idx="2688">0.36234583223593397</cx:pt>
          <cx:pt idx="2689">0.121219911519044</cx:pt>
          <cx:pt idx="2690">0.10891263083149</cx:pt>
          <cx:pt idx="2691">0.10891344553486799</cx:pt>
          <cx:pt idx="2692">1</cx:pt>
          <cx:pt idx="2693">0.102516073163473</cx:pt>
          <cx:pt idx="2694">0.16198513389177199</cx:pt>
          <cx:pt idx="2695">0.29917888034641998</cx:pt>
          <cx:pt idx="2696">0.78916536417110505</cx:pt>
          <cx:pt idx="2697">0.26572335214841197</cx:pt>
          <cx:pt idx="2698">0.16198469948202199</cx:pt>
          <cx:pt idx="2699">1</cx:pt>
          <cx:pt idx="2700">0.32173324020444599</cx:pt>
          <cx:pt idx="2701">0.98374133093165494</cx:pt>
          <cx:pt idx="2702">0.82860949630939895</cx:pt>
          <cx:pt idx="2703">0.18238543725089501</cx:pt>
          <cx:pt idx="2704">0.49225806449973197</cx:pt>
          <cx:pt idx="2705">0.49142765401847599</cx:pt>
          <cx:pt idx="2706">0.095552595968665596</cx:pt>
          <cx:pt idx="2707">1</cx:pt>
          <cx:pt idx="2708">0.16198701191498199</cx:pt>
          <cx:pt idx="2709">0.76550430611953602</cx:pt>
          <cx:pt idx="2710">0.49281763302098702</cx:pt>
          <cx:pt idx="2711">1</cx:pt>
          <cx:pt idx="2712">0.102514606418666</cx:pt>
          <cx:pt idx="2713">0.85149831427772105</cx:pt>
          <cx:pt idx="2714">0.49099708341729298</cx:pt>
          <cx:pt idx="2715">0.231092474992311</cx:pt>
          <cx:pt idx="2716">0.49272787582767702</cx:pt>
          <cx:pt idx="2717">0.161986088689658</cx:pt>
          <cx:pt idx="2718">0.64280332083673497</cx:pt>
          <cx:pt idx="2719">0.49271160407654002</cx:pt>
          <cx:pt idx="2720">0.161983826622625</cx:pt>
          <cx:pt idx="2721">0.060698614190112202</cx:pt>
          <cx:pt idx="2722">0.16198850141448201</cx:pt>
          <cx:pt idx="2723">0.22223530831333299</cx:pt>
          <cx:pt idx="2724">0.3213212978287</cx:pt>
          <cx:pt idx="2725">0.25518098060472899</cx:pt>
          <cx:pt idx="2726">0.102515816114115</cx:pt>
          <cx:pt idx="2727">0.161986747483786</cx:pt>
          <cx:pt idx="2728">0.76551895058455199</cx:pt>
          <cx:pt idx="2729">0.102517888234057</cx:pt>
          <cx:pt idx="2730">0.76596019539669102</cx:pt>
          <cx:pt idx="2731">0.49263658823932999</cx:pt>
          <cx:pt idx="2732">0.30153598166696899</cx:pt>
          <cx:pt idx="2733">0.102514859248951</cx:pt>
          <cx:pt idx="2734">0.102513307637818</cx:pt>
          <cx:pt idx="2735">0.851520291822357</cx:pt>
          <cx:pt idx="2736">0.161987109427982</cx:pt>
          <cx:pt idx="2737">0.14242268112917</cx:pt>
          <cx:pt idx="2738">0.85149815163003595</cx:pt>
          <cx:pt idx="2739">0.49269331638216501</cx:pt>
          <cx:pt idx="2740">0.070680099494745297</cx:pt>
          <cx:pt idx="2741">0.49263333625811101</cx:pt>
          <cx:pt idx="2742">0.0674820344358108</cx:pt>
          <cx:pt idx="2743">0.080991398073639101</cx:pt>
          <cx:pt idx="2744">0.49263125382894402</cx:pt>
          <cx:pt idx="2745">0.080988945543069499</cx:pt>
          <cx:pt idx="2746">0.492721707021824</cx:pt>
          <cx:pt idx="2747">0.49271071373963898</cx:pt>
          <cx:pt idx="2748">1</cx:pt>
          <cx:pt idx="2749">0.060700738358022699</cx:pt>
          <cx:pt idx="2750">0.49273100251399299</cx:pt>
          <cx:pt idx="2751">0.139338823087789</cx:pt>
          <cx:pt idx="2752">0.49270803065350299</cx:pt>
          <cx:pt idx="2753">0.49273164974296002</cx:pt>
          <cx:pt idx="2754">0.521520721300469</cx:pt>
          <cx:pt idx="2755">0.85152097583863495</cx:pt>
          <cx:pt idx="2756">0.492721908273412</cx:pt>
          <cx:pt idx="2757">0.070678781830182502</cx:pt>
          <cx:pt idx="2758">1</cx:pt>
          <cx:pt idx="2759">1</cx:pt>
          <cx:pt idx="2760">0.102516665220986</cx:pt>
          <cx:pt idx="2761">0.62503159488440296</cx:pt>
          <cx:pt idx="2762">0.102514984546663</cx:pt>
          <cx:pt idx="2763">0.49263073645294297</cx:pt>
          <cx:pt idx="2764">0.102515006745887</cx:pt>
          <cx:pt idx="2765">0.49325178287448201</cx:pt>
          <cx:pt idx="2766">0.102515203893682</cx:pt>
          <cx:pt idx="2767">0.32207353751386403</cx:pt>
          <cx:pt idx="2768">0.49188770182929098</cx:pt>
          <cx:pt idx="2769">0.45289918710251997</cx:pt>
          <cx:pt idx="2770">0.49272947832588398</cx:pt>
          <cx:pt idx="2771">1</cx:pt>
          <cx:pt idx="2772">0.49270757952763</cx:pt>
          <cx:pt idx="2773">0.070673031147230794</cx:pt>
          <cx:pt idx="2774">1</cx:pt>
          <cx:pt idx="2775">0.30049526713448799</cx:pt>
          <cx:pt idx="2776">0.102517560560282</cx:pt>
          <cx:pt idx="2777">0.62505973104729895</cx:pt>
          <cx:pt idx="2778">0.32201193388482402</cx:pt>
          <cx:pt idx="2779">0.070674487230465793</cx:pt>
          <cx:pt idx="2780">0.30156080873412699</cx:pt>
          <cx:pt idx="2781">0.30152493442281703</cx:pt>
          <cx:pt idx="2782">0.070699368147602804</cx:pt>
          <cx:pt idx="2783">0.32221722047506501</cx:pt>
          <cx:pt idx="2784">0.49272825766912898</cx:pt>
          <cx:pt idx="2785">0.26479039739522198</cx:pt>
          <cx:pt idx="2786">0.26452962010889203</cx:pt>
          <cx:pt idx="2787">0.49270327963405602</cx:pt>
          <cx:pt idx="2788">0.16198800033809499</cx:pt>
          <cx:pt idx="2789">0.14327600942556301</cx:pt>
          <cx:pt idx="2790">0.76552204227765197</cx:pt>
          <cx:pt idx="2791">0.32203325282670298</cx:pt>
          <cx:pt idx="2792">0.27296186082510598</cx:pt>
          <cx:pt idx="2793">0.49268826348004702</cx:pt>
          <cx:pt idx="2794">0.85161224862066998</cx:pt>
          <cx:pt idx="2795">0.10250841901686999</cx:pt>
          <cx:pt idx="2796">0.17199737518733199</cx:pt>
          <cx:pt idx="2797">0.102509170437796</cx:pt>
          <cx:pt idx="2798">0.85149790310628404</cx:pt>
          <cx:pt idx="2799">0.070682609424601403</cx:pt>
          <cx:pt idx="2800">0.32205179022938102</cx:pt>
          <cx:pt idx="2801">0.121221652283881</cx:pt>
          <cx:pt idx="2802">0.851497849627321</cx:pt>
          <cx:pt idx="2803">0.85151184281272496</cx:pt>
          <cx:pt idx="2804">0.45190800432265299</cx:pt>
          <cx:pt idx="2805">0.85160884796190295</cx:pt>
          <cx:pt idx="2806">0.851511613746047</cx:pt>
          <cx:pt idx="2807">0.14396693363226201</cx:pt>
          <cx:pt idx="2808">0.49244084244723302</cx:pt>
          <cx:pt idx="2809">0.85001363315752598</cx:pt>
          <cx:pt idx="2810">0.161988782169731</cx:pt>
          <cx:pt idx="2811">0.49268712295851902</cx:pt>
          <cx:pt idx="2812">0.49269685667090801</cx:pt>
          <cx:pt idx="2813">0.49270305777267798</cx:pt>
          <cx:pt idx="2814">0.49272518745668398</cx:pt>
          <cx:pt idx="2815">0.14396190387814001</cx:pt>
          <cx:pt idx="2816">0.10251717033032599</cx:pt>
          <cx:pt idx="2817">0.32162180029458398</cx:pt>
          <cx:pt idx="2818">0.102516522079648</cx:pt>
          <cx:pt idx="2819">1</cx:pt>
          <cx:pt idx="2820">0.49269776657717901</cx:pt>
          <cx:pt idx="2821">0.85152123459214901</cx:pt>
          <cx:pt idx="2822">0.85146627069260705</cx:pt>
          <cx:pt idx="2823">0.85059099219192902</cx:pt>
          <cx:pt idx="2824">0.067472924202839596</cx:pt>
          <cx:pt idx="2825">0.102514361215802</cx:pt>
          <cx:pt idx="2826">0.85152006036739802</cx:pt>
          <cx:pt idx="2827">0.85151804905332296</cx:pt>
          <cx:pt idx="2828">0.492716035169661</cx:pt>
          <cx:pt idx="2829">0.49271560622918698</cx:pt>
          <cx:pt idx="2830">0.49281609533140702</cx:pt>
          <cx:pt idx="2831">0.98533047798684603</cx:pt>
          <cx:pt idx="2832">0.0706750805622543</cx:pt>
          <cx:pt idx="2833">0.321999424802838</cx:pt>
          <cx:pt idx="2834">0.102514283501749</cx:pt>
          <cx:pt idx="2835">1</cx:pt>
          <cx:pt idx="2836">1</cx:pt>
          <cx:pt idx="2837">1</cx:pt>
          <cx:pt idx="2838">0.143967797627129</cx:pt>
          <cx:pt idx="2839">0.16198675515709601</cx:pt>
          <cx:pt idx="2840">0.492637603553917</cx:pt>
          <cx:pt idx="2841">0.78112135792716297</cx:pt>
          <cx:pt idx="2842">0.070675388350032994</cx:pt>
          <cx:pt idx="2843">0.264535564249604</cx:pt>
          <cx:pt idx="2844">0.32207070090844397</cx:pt>
          <cx:pt idx="2845">0.49204982977756001</cx:pt>
          <cx:pt idx="2846">0.26454023730214499</cx:pt>
          <cx:pt idx="2847">0.081673073785074907</cx:pt>
          <cx:pt idx="2848">0.32217142782632802</cx:pt>
          <cx:pt idx="2849">0.85151466718835001</cx:pt>
          <cx:pt idx="2850">0.070879699687796505</cx:pt>
          <cx:pt idx="2851">0.102508882304745</cx:pt>
          <cx:pt idx="2852">0.492628760794107</cx:pt>
          <cx:pt idx="2853">0.45186261144982998</cx:pt>
          <cx:pt idx="2854">0.070684030873165493</cx:pt>
          <cx:pt idx="2855">0.161988299877912</cx:pt>
          <cx:pt idx="2856">0.322055743822101</cx:pt>
          <cx:pt idx="2857">0.32205665437449099</cx:pt>
          <cx:pt idx="2858">0.49271366178508902</cx:pt>
          <cx:pt idx="2859">0.64160899146961903</cx:pt>
          <cx:pt idx="2860">0.16198726705621599</cx:pt>
          <cx:pt idx="2861">0.16206574524998199</cx:pt>
          <cx:pt idx="2862">0.10251608503637601</cx:pt>
          <cx:pt idx="2863">0.16198692089713301</cx:pt>
          <cx:pt idx="2864">0.32202592783233103</cx:pt>
          <cx:pt idx="2865">0.102514920702222</cx:pt>
          <cx:pt idx="2866">0.0706715335754311</cx:pt>
          <cx:pt idx="2867">0.322004603988017</cx:pt>
          <cx:pt idx="2868">0.161985884061354</cx:pt>
          <cx:pt idx="2869">0.32202710744220903</cx:pt>
          <cx:pt idx="2870">0.34212557099777002</cx:pt>
          <cx:pt idx="2871">0.49269891594985599</cx:pt>
          <cx:pt idx="2872">0.90444497056078699</cx:pt>
          <cx:pt idx="2873">0.060690929672232198</cx:pt>
          <cx:pt idx="2874">0.492688032673257</cx:pt>
          <cx:pt idx="2875">0.102515108185327</cx:pt>
          <cx:pt idx="2876">0.322058695362411</cx:pt>
          <cx:pt idx="2877">0.322044242595315</cx:pt>
          <cx:pt idx="2878">0.102515370881963</cx:pt>
          <cx:pt idx="2879">0.32161470325591301</cx:pt>
          <cx:pt idx="2880">0.143982800610433</cx:pt>
          <cx:pt idx="2881">0.070671317777567605</cx:pt>
          <cx:pt idx="2882">0.85146828280826103</cx:pt>
          <cx:pt idx="2883">0.16198559981992</cx:pt>
          <cx:pt idx="2884">0.070672071397137604</cx:pt>
          <cx:pt idx="2885">0.10251502514906199</cx:pt>
          <cx:pt idx="2886">0.102508881969021</cx:pt>
          <cx:pt idx="2887">0.76551540943602803</cx:pt>
          <cx:pt idx="2888">0.492701865800448</cx:pt>
          <cx:pt idx="2889">0.26213056439701099</cx:pt>
          <cx:pt idx="2890">0.29148125688693699</cx:pt>
          <cx:pt idx="2891">0.20222318976540399</cx:pt>
          <cx:pt idx="2892">0.49267772217627498</cx:pt>
          <cx:pt idx="2893">0.491255695361629</cx:pt>
          <cx:pt idx="2894">0.492714214841869</cx:pt>
          <cx:pt idx="2895">0.49269173077685702</cx:pt>
          <cx:pt idx="2896">0.32102453830820399</cx:pt>
          <cx:pt idx="2897">0.49263133701741901</cx:pt>
          <cx:pt idx="2898">0.492630909036118</cx:pt>
          <cx:pt idx="2899">0.49272885898142799</cx:pt>
          <cx:pt idx="2900">0.26084750137151902</cx:pt>
          <cx:pt idx="2901">0.74316376221984803</cx:pt>
          <cx:pt idx="2902">0.46878168114829599</cx:pt>
          <cx:pt idx="2903">0.070681010066878394</cx:pt>
          <cx:pt idx="2904">0.85152126450012</cx:pt>
          <cx:pt idx="2905">0.86853221357439003</cx:pt>
          <cx:pt idx="2906">0.10251558127427</cx:pt>
          <cx:pt idx="2907">0.264482123685507</cx:pt>
          <cx:pt idx="2908">0.492046501349375</cx:pt>
          <cx:pt idx="2909">0.102514150713584</cx:pt>
          <cx:pt idx="2910">0.121226997393858</cx:pt>
          <cx:pt idx="2911">0.30155401707231799</cx:pt>
          <cx:pt idx="2912">0.10251289034149</cx:pt>
          <cx:pt idx="2913">0.49272266424730998</cx:pt>
          <cx:pt idx="2914">0.10251552143238001</cx:pt>
          <cx:pt idx="2915">0.32161171593435101</cx:pt>
          <cx:pt idx="2916">0.20222089439788901</cx:pt>
          <cx:pt idx="2917">0.49263578869038399</cx:pt>
          <cx:pt idx="2918">0.102513601276673</cx:pt>
          <cx:pt idx="2919">0.521690609488346</cx:pt>
          <cx:pt idx="2920">0.58337818383914597</cx:pt>
          <cx:pt idx="2921">0.102515633512289</cx:pt>
          <cx:pt idx="2922">0.10251633167106</cx:pt>
          <cx:pt idx="2923">0.102506973217853</cx:pt>
          <cx:pt idx="2924">0.102511727493383</cx:pt>
          <cx:pt idx="2925">0.49270880976086201</cx:pt>
          <cx:pt idx="2926">0.16198627704315799</cx:pt>
          <cx:pt idx="2927">0.85114638336724002</cx:pt>
          <cx:pt idx="2928">0.33734588180172798</cx:pt>
          <cx:pt idx="2929">0.492715020194196</cx:pt>
          <cx:pt idx="2930">0.16198836632431199</cx:pt>
          <cx:pt idx="2931">0.32201941895672098</cx:pt>
          <cx:pt idx="2932">0.32160596145567</cx:pt>
          <cx:pt idx="2933">0.743160225044872</cx:pt>
          <cx:pt idx="2934">0.85150677039008404</cx:pt>
          <cx:pt idx="2935">0.85151679759339105</cx:pt>
          <cx:pt idx="2936">0.16198652873187999</cx:pt>
          <cx:pt idx="2937">0.102508596547926</cx:pt>
          <cx:pt idx="2938">0.85094247112544197</cx:pt>
          <cx:pt idx="2939">0.85135277487359495</cx:pt>
          <cx:pt idx="2940">1</cx:pt>
          <cx:pt idx="2941">0.14241935692229701</cx:pt>
          <cx:pt idx="2942">0.49272713963591802</cx:pt>
          <cx:pt idx="2943">1</cx:pt>
          <cx:pt idx="2944">0.85103478048120895</cx:pt>
          <cx:pt idx="2945">1</cx:pt>
          <cx:pt idx="2946">0.102507835156062</cx:pt>
          <cx:pt idx="2947">0.49273243433302299</cx:pt>
          <cx:pt idx="2948">0.45187472425716002</cx:pt>
          <cx:pt idx="2949">0.16198858786630799</cx:pt>
          <cx:pt idx="2950">0.85150183418927705</cx:pt>
          <cx:pt idx="2951">0.080997724955737704</cx:pt>
          <cx:pt idx="2952">0.49269319597156902</cx:pt>
          <cx:pt idx="2953">0.102518582973558</cx:pt>
          <cx:pt idx="2954">0.85157167950996604</cx:pt>
          <cx:pt idx="2955">0.85152027094098703</cx:pt>
          <cx:pt idx="2956">0.37478669090779598</cx:pt>
          <cx:pt idx="2957">0.16198898441831</cx:pt>
          <cx:pt idx="2958">0.75714359775790496</cx:pt>
          <cx:pt idx="2959">0.102538603145735</cx:pt>
          <cx:pt idx="2960">0.15307445475418499</cx:pt>
          <cx:pt idx="2961">0.85135426424766503</cx:pt>
          <cx:pt idx="2962">0.29704685089714</cx:pt>
          <cx:pt idx="2963">0.10251210040287199</cx:pt>
          <cx:pt idx="2964">0.16198821495184099</cx:pt>
          <cx:pt idx="2965">0.070677246564325794</cx:pt>
          <cx:pt idx="2966">0.49272123893945602</cx:pt>
          <cx:pt idx="2967">0.103485134277776</cx:pt>
          <cx:pt idx="2968">0.49263210365273402</cx:pt>
          <cx:pt idx="2969">0.49272844863409898</cx:pt>
          <cx:pt idx="2970">0.34212736692499401</cx:pt>
          <cx:pt idx="2971">0.070684251930818606</cx:pt>
          <cx:pt idx="2972">0.49273475433109198</cx:pt>
          <cx:pt idx="2973">0.76551993961440901</cx:pt>
          <cx:pt idx="2974">0.76546880696241804</cx:pt>
          <cx:pt idx="2975">0.49273400073990198</cx:pt>
          <cx:pt idx="2976">0.49242980777961898</cx:pt>
          <cx:pt idx="2977">0.49279424804466598</cx:pt>
          <cx:pt idx="2978">1</cx:pt>
          <cx:pt idx="2979">0.32161730186278698</cx:pt>
          <cx:pt idx="2980">0.30156525010583102</cx:pt>
          <cx:pt idx="2981">0.322015966255493</cx:pt>
          <cx:pt idx="2982">0.49272850620965902</cx:pt>
          <cx:pt idx="2983">0.16198517011108901</cx:pt>
          <cx:pt idx="2984">0.10251840209155</cx:pt>
          <cx:pt idx="2985">0.060702469987688502</cx:pt>
          <cx:pt idx="2986">1</cx:pt>
          <cx:pt idx="2987">0.491721291457698</cx:pt>
          <cx:pt idx="2988">0.10251621615607399</cx:pt>
          <cx:pt idx="2989">0.102516753265815</cx:pt>
          <cx:pt idx="2990">0.37477475640225399</cx:pt>
          <cx:pt idx="2991">0.102516172004288</cx:pt>
          <cx:pt idx="2992">0.49270465130084801</cx:pt>
          <cx:pt idx="2993">0.15307597752459601</cx:pt>
          <cx:pt idx="2994">0.080989178651995106</cx:pt>
          <cx:pt idx="2995">0.58521911740407595</cx:pt>
          <cx:pt idx="2996">0.26458221987901698</cx:pt>
          <cx:pt idx="2997">0.102512700855902</cx:pt>
          <cx:pt idx="2998">0.32414394393109602</cx:pt>
          <cx:pt idx="2999">0.49269653093869398</cx:pt>
          <cx:pt idx="3000">0.102517485387199</cx:pt>
          <cx:pt idx="3001">1</cx:pt>
          <cx:pt idx="3002">0.26459114773225401</cx:pt>
          <cx:pt idx="3003">0.51941943672982804</cx:pt>
          <cx:pt idx="3004">0.14929914697027</cx:pt>
          <cx:pt idx="3005">0.492725292102068</cx:pt>
          <cx:pt idx="3006">0.16198829852750601</cx:pt>
          <cx:pt idx="3007">0.492719239765599</cx:pt>
          <cx:pt idx="3008">0.14242440958050401</cx:pt>
          <cx:pt idx="3009">0.49271046291917098</cx:pt>
          <cx:pt idx="3010">0.102507836876707</cx:pt>
          <cx:pt idx="3011">0.49242916077223198</cx:pt>
          <cx:pt idx="3012">0.49282389548588501</cx:pt>
          <cx:pt idx="3013">0.103109965297601</cx:pt>
          <cx:pt idx="3014">1</cx:pt>
          <cx:pt idx="3015">0.49281547244565799</cx:pt>
          <cx:pt idx="3016">0.070683598240990103</cx:pt>
          <cx:pt idx="3017">0.070683598240990103</cx:pt>
          <cx:pt idx="3018">0.49225095176736999</cx:pt>
          <cx:pt idx="3019">0.49288111834701998</cx:pt>
          <cx:pt idx="3020">0.142549509247271</cx:pt>
          <cx:pt idx="3021">0.060697092739363301</cx:pt>
          <cx:pt idx="3022">0.49188835642073098</cx:pt>
          <cx:pt idx="3023">0.16198851673540399</cx:pt>
          <cx:pt idx="3024">0.202222881221505</cx:pt>
          <cx:pt idx="3025">0.2645258210518</cx:pt>
          <cx:pt idx="3026">0.85152225623146904</cx:pt>
          <cx:pt idx="3027">0.102515783688405</cx:pt>
          <cx:pt idx="3028">0.143294841409351</cx:pt>
          <cx:pt idx="3029">0.49271111309340498</cx:pt>
          <cx:pt idx="3030">0.85151222619349798</cx:pt>
          <cx:pt idx="3031">0.85150857087651</cx:pt>
          <cx:pt idx="3032">0.85293002126806605</cx:pt>
          <cx:pt idx="3033">0.85151566553967295</cx:pt>
          <cx:pt idx="3034">0.85151047321806705</cx:pt>
          <cx:pt idx="3035">0.85150184695183295</cx:pt>
          <cx:pt idx="3036">0.85182299123076299</cx:pt>
          <cx:pt idx="3037">0.49269020116976198</cx:pt>
          <cx:pt idx="3038">0.49263548032392701</cx:pt>
          <cx:pt idx="3039">0.78152688618492905</cx:pt>
          <cx:pt idx="3040">0.32191237934491901</cx:pt>
          <cx:pt idx="3041">0.49268218960548799</cx:pt>
          <cx:pt idx="3042">0.10251028573662201</cx:pt>
          <cx:pt idx="3043">0.070676171561104395</cx:pt>
          <cx:pt idx="3044">0.10893005651380699</cx:pt>
          <cx:pt idx="3045">0.16198568566608401</cx:pt>
          <cx:pt idx="3046">0.74830990072007997</cx:pt>
          <cx:pt idx="3047">0.121222673378963</cx:pt>
          <cx:pt idx="3048">0.14396721627706299</cx:pt>
          <cx:pt idx="3049">0.49243647405170299</cx:pt>
          <cx:pt idx="3050">0.30154384281545699</cx:pt>
          <cx:pt idx="3051">0.76552789822894096</cx:pt>
          <cx:pt idx="3052">0.102516090856255</cx:pt>
          <cx:pt idx="3053">0.94460006426061505</cx:pt>
          <cx:pt idx="3054">0.32202905224295397</cx:pt>
          <cx:pt idx="3055">0.139339161681554</cx:pt>
          <cx:pt idx="3056">0.26459476643774499</cx:pt>
          <cx:pt idx="3057">1</cx:pt>
          <cx:pt idx="3058">0.263215061800112</cx:pt>
          <cx:pt idx="3059">0.94459929455879199</cx:pt>
          <cx:pt idx="3060">0.49272734500232501</cx:pt>
          <cx:pt idx="3061">0.41762939622968098</cx:pt>
          <cx:pt idx="3062">0.15767747827446901</cx:pt>
          <cx:pt idx="3063">0.263043727148915</cx:pt>
          <cx:pt idx="3064">0.451880940790444</cx:pt>
          <cx:pt idx="3065">0.32205862501003302</cx:pt>
          <cx:pt idx="3066">0.153074750020431</cx:pt>
          <cx:pt idx="3067">0.12121976092541201</cx:pt>
          <cx:pt idx="3068">0.851522663429503</cx:pt>
          <cx:pt idx="3069">0.143963542715111</cx:pt>
          <cx:pt idx="3070">0.071929825824356905</cx:pt>
          <cx:pt idx="3071">0.142422325656888</cx:pt>
          <cx:pt idx="3072">0.49271677571209399</cx:pt>
          <cx:pt idx="3073">0.76552665657821695</cx:pt>
          <cx:pt idx="3074">0.49270327884826398</cx:pt>
          <cx:pt idx="3075">0.102507786091264</cx:pt>
          <cx:pt idx="3076">0.070683307863514303</cx:pt>
          <cx:pt idx="3077">0.98490128470252802</cx:pt>
          <cx:pt idx="3078">0.78912220813053302</cx:pt>
          <cx:pt idx="3079">0.060695305586921898</cx:pt>
          <cx:pt idx="3080">0.301129215286144</cx:pt>
          <cx:pt idx="3081">0.85175957191641305</cx:pt>
          <cx:pt idx="3082">0.58655865385724903</cx:pt>
          <cx:pt idx="3083">0.45187933421862497</cx:pt>
          <cx:pt idx="3084">0.49263517796706302</cx:pt>
          <cx:pt idx="3085">0.32206379681562702</cx:pt>
          <cx:pt idx="3086">0.69626562591383201</cx:pt>
          <cx:pt idx="3087">0.321921973709203</cx:pt>
          <cx:pt idx="3088">0.30144475808999099</cx:pt>
          <cx:pt idx="3089">0.85151659121837897</cx:pt>
          <cx:pt idx="3090">1</cx:pt>
          <cx:pt idx="3091">0.301586376525385</cx:pt>
          <cx:pt idx="3092">0.79900738550704997</cx:pt>
          <cx:pt idx="3093">0.108924082384958</cx:pt>
          <cx:pt idx="3094">0.080999511278577893</cx:pt>
          <cx:pt idx="3095">1</cx:pt>
          <cx:pt idx="3096">0.58525251769935305</cx:pt>
          <cx:pt idx="3097">0.37420920142814001</cx:pt>
          <cx:pt idx="3098">0.344289658937589</cx:pt>
          <cx:pt idx="3099">0.095563126063546305</cx:pt>
          <cx:pt idx="3100">0.14333806826588799</cx:pt>
          <cx:pt idx="3101">0.21114121492204299</cx:pt>
          <cx:pt idx="3102">0.85150080280642204</cx:pt>
          <cx:pt idx="3103">0.49272465412994998</cx:pt>
          <cx:pt idx="3104">0.30082431055637998</cx:pt>
          <cx:pt idx="3105">0.15862898629963601</cx:pt>
          <cx:pt idx="3106">0.37443964330208601</cx:pt>
          <cx:pt idx="3107">0.30148622668804698</cx:pt>
          <cx:pt idx="3108">1</cx:pt>
          <cx:pt idx="3109">0.081033851036651797</cx:pt>
          <cx:pt idx="3110">0.16198796510821201</cx:pt>
          <cx:pt idx="3111">1</cx:pt>
          <cx:pt idx="3112">1</cx:pt>
          <cx:pt idx="3113">0.74317466382487096</cx:pt>
          <cx:pt idx="3114">0.26458323964497599</cx:pt>
          <cx:pt idx="3115">1</cx:pt>
          <cx:pt idx="3116">0.757135846424833</cx:pt>
          <cx:pt idx="3117">0.121220493672416</cx:pt>
          <cx:pt idx="3118">1</cx:pt>
          <cx:pt idx="3119">0.17199909240470199</cx:pt>
          <cx:pt idx="3120">0.30158016142063299</cx:pt>
          <cx:pt idx="3121">0.85156214721148604</cx:pt>
          <cx:pt idx="3122">0.86852428173475105</cx:pt>
          <cx:pt idx="3123">0.44928996490025402</cx:pt>
          <cx:pt idx="3124">0.13934004191021701</cx:pt>
          <cx:pt idx="3125">0.33385846552801002</cx:pt>
          <cx:pt idx="3126">0.98360821616147998</cx:pt>
          <cx:pt idx="3127">0.58522277204913697</cx:pt>
          <cx:pt idx="3128">0.070683759557225806</cx:pt>
          <cx:pt idx="3129">0.322070038461098</cx:pt>
          <cx:pt idx="3130">0.070678387498459005</cx:pt>
          <cx:pt idx="3131">0.85152289928745994</cx:pt>
          <cx:pt idx="3132">0.85152190118139703</cx:pt>
          <cx:pt idx="3133">0.49270345203212701</cx:pt>
          <cx:pt idx="3134">0.32159584594160501</cx:pt>
          <cx:pt idx="3135">0.85150848766968001</cx:pt>
          <cx:pt idx="3136">0.49270874366690498</cx:pt>
          <cx:pt idx="3137">0.32202534198780097</cx:pt>
          <cx:pt idx="3138">0.10251761851909701</cx:pt>
          <cx:pt idx="3139">0.102517616224089</cx:pt>
          <cx:pt idx="3140">0.10251655197215601</cx:pt>
          <cx:pt idx="3141">0.10256778960012899</cx:pt>
          <cx:pt idx="3142">0.492705501933213</cx:pt>
          <cx:pt idx="3143">0.49272126610341599</cx:pt>
          <cx:pt idx="3144">0.49270241584720598</cx:pt>
          <cx:pt idx="3145">0.69835965959342305</cx:pt>
          <cx:pt idx="3146">0.69843018168120197</cx:pt>
          <cx:pt idx="3147">0.16198327697329001</cx:pt>
          <cx:pt idx="3148">0.58524993501664602</cx:pt>
          <cx:pt idx="3149">0.74830709133671502</cx:pt>
          <cx:pt idx="3150">0.257929435787904</cx:pt>
          <cx:pt idx="3151">0.321332699427193</cx:pt>
          <cx:pt idx="3152">0.49272514866179001</cx:pt>
          <cx:pt idx="3153">0.161988056186395</cx:pt>
          <cx:pt idx="3154">0.49273052160993902</cx:pt>
          <cx:pt idx="3155">0.102516711387478</cx:pt>
          <cx:pt idx="3156">0.10251677948468201</cx:pt>
          <cx:pt idx="3157">0.14934258183000501</cx:pt>
          <cx:pt idx="3158">0.78153817739522102</cx:pt>
          <cx:pt idx="3159">0.32026800076495698</cx:pt>
          <cx:pt idx="3160">0.49271300409295399</cx:pt>
          <cx:pt idx="3161">0.49269857055032301</cx:pt>
          <cx:pt idx="3162">0.32103699172012201</cx:pt>
          <cx:pt idx="3163">0.76549970845173099</cx:pt>
          <cx:pt idx="3164">1</cx:pt>
          <cx:pt idx="3165">0.32202781016331999</cx:pt>
          <cx:pt idx="3166">0.76550416546908895</cx:pt>
          <cx:pt idx="3167">0.13933984652086201</cx:pt>
          <cx:pt idx="3168">0.49272327103025598</cx:pt>
          <cx:pt idx="3169">0.492727666980315</cx:pt>
          <cx:pt idx="3170">0.85146640490958003</cx:pt>
          <cx:pt idx="3171">0.26300234401704398</cx:pt>
          <cx:pt idx="3172">0.49225281813585198</cx:pt>
          <cx:pt idx="3173">0.492633055723049</cx:pt>
          <cx:pt idx="3174">0.070675794478259293</cx:pt>
          <cx:pt idx="3175">0.26439988620895699</cx:pt>
          <cx:pt idx="3176">0.26453709123614499</cx:pt>
          <cx:pt idx="3177">0.49270887399879698</cx:pt>
          <cx:pt idx="3178">0.64272910831890395</cx:pt>
          <cx:pt idx="3179">0.26455506634905401</cx:pt>
          <cx:pt idx="3180">0.85150661781382198</cx:pt>
          <cx:pt idx="3181">1</cx:pt>
          <cx:pt idx="3182">0.49243301135891498</cx:pt>
          <cx:pt idx="3183">1</cx:pt>
          <cx:pt idx="3184">0.49271397768722602</cx:pt>
          <cx:pt idx="3185">0.293731234173916</cx:pt>
          <cx:pt idx="3186">1</cx:pt>
          <cx:pt idx="3187">0.49187793622174297</cx:pt>
          <cx:pt idx="3188">0.16198846174516399</cx:pt>
          <cx:pt idx="3189">0.49272103821154301</cx:pt>
          <cx:pt idx="3190">0.102509195342139</cx:pt>
          <cx:pt idx="3191">0.85151911691952897</cx:pt>
          <cx:pt idx="3192">0.10267845257354</cx:pt>
          <cx:pt idx="3193">0.85152125252658895</cx:pt>
          <cx:pt idx="3194">0.070680261967112995</cx:pt>
          <cx:pt idx="3195">0.14244052413202801</cx:pt>
          <cx:pt idx="3196">0.49170787581253</cx:pt>
          <cx:pt idx="3197">0.070675119390083002</cx:pt>
          <cx:pt idx="3198">0.264583712051633</cx:pt>
          <cx:pt idx="3199">0.26441123809373102</cx:pt>
          <cx:pt idx="3200">0.49271383253161199</cx:pt>
          <cx:pt idx="3201">0.49270712349720203</cx:pt>
          <cx:pt idx="3202">0.102516941510961</cx:pt>
          <cx:pt idx="3203">0.070681997520399401</cx:pt>
          <cx:pt idx="3204">0.16198783931067401</cx:pt>
          <cx:pt idx="3205">0.070682527002964499</cx:pt>
          <cx:pt idx="3206">0.49271654421440098</cx:pt>
          <cx:pt idx="3207">0.143983626406993</cx:pt>
          <cx:pt idx="3208">0.205636727855909</cx:pt>
          <cx:pt idx="3209">0.85150041186666403</cx:pt>
          <cx:pt idx="3210">0.32206420086398302</cx:pt>
          <cx:pt idx="3211">1</cx:pt>
          <cx:pt idx="3212">0.070670477093759301</cx:pt>
          <cx:pt idx="3213">0.49243924019334501</cx:pt>
          <cx:pt idx="3214">0.10251478972223101</cx:pt>
          <cx:pt idx="3215">0.16198619071900999</cx:pt>
          <cx:pt idx="3216">0.0706826068220444</cx:pt>
          <cx:pt idx="3217">0.067802629557908195</cx:pt>
          <cx:pt idx="3218">0.067472728953484606</cx:pt>
          <cx:pt idx="3219">0.85152404778050095</cx:pt>
          <cx:pt idx="3220">0.0706803874853041</cx:pt>
          <cx:pt idx="3221">0.49241920678616002</cx:pt>
          <cx:pt idx="3222">0.49269667259288502</cx:pt>
          <cx:pt idx="3223">0.26473687300167797</cx:pt>
          <cx:pt idx="3224">0.10251682318135601</cx:pt>
          <cx:pt idx="3225">0.49273257015626698</cx:pt>
          <cx:pt idx="3226">0.30156468777126699</cx:pt>
          <cx:pt idx="3227">0.16198319172636</cx:pt>
          <cx:pt idx="3228">0.17200011337080201</cx:pt>
          <cx:pt idx="3229">0.095552781390394803</cx:pt>
          <cx:pt idx="3230">0.26458117924466101</cx:pt>
          <cx:pt idx="3231">0.31918436230630998</cx:pt>
          <cx:pt idx="3232">0.49271932041127903</cx:pt>
          <cx:pt idx="3233">0.85150757717134196</cx:pt>
          <cx:pt idx="3234">1</cx:pt>
          <cx:pt idx="3235">1</cx:pt>
          <cx:pt idx="3236">0.32201523493447198</cx:pt>
          <cx:pt idx="3237">0.76552931298229498</cx:pt>
          <cx:pt idx="3238">0.85152146268691398</cx:pt>
          <cx:pt idx="3239">1</cx:pt>
          <cx:pt idx="3240">0.13933830369866201</cx:pt>
          <cx:pt idx="3241">0.85151861541424101</cx:pt>
          <cx:pt idx="3242">0.49225295472340402</cx:pt>
          <cx:pt idx="3243">0.49263550158503699</cx:pt>
          <cx:pt idx="3244">0.14242591100847199</cx:pt>
          <cx:pt idx="3245">0.26652257613403402</cx:pt>
          <cx:pt idx="3246">0.108915774168795</cx:pt>
          <cx:pt idx="3247">0.070678336803206607</cx:pt>
          <cx:pt idx="3248">0.78151963989545803</cx:pt>
          <cx:pt idx="3249">0.49242811316742402</cx:pt>
          <cx:pt idx="3250">0.49139963667762299</cx:pt>
          <cx:pt idx="3251">0.49270442265103398</cx:pt>
          <cx:pt idx="3252">0.14396394416238201</cx:pt>
          <cx:pt idx="3253">0.102705643420146</cx:pt>
          <cx:pt idx="3254">0.102925859335324</cx:pt>
          <cx:pt idx="3255">0.074146809188263593</cx:pt>
          <cx:pt idx="3256">0.102510135458953</cx:pt>
          <cx:pt idx="3257">0.10251290593470599</cx:pt>
          <cx:pt idx="3258">0.102509062437486</cx:pt>
          <cx:pt idx="3259">0.102514172313214</cx:pt>
          <cx:pt idx="3260">0.49267652856092697</cx:pt>
          <cx:pt idx="3261">0.16198846451719101</cx:pt>
          <cx:pt idx="3262">0.322163769252237</cx:pt>
          <cx:pt idx="3263">0.102515795183255</cx:pt>
          <cx:pt idx="3264">0.322052582785052</cx:pt>
          <cx:pt idx="3265">0.828574513998801</cx:pt>
          <cx:pt idx="3266">0.743184253774687</cx:pt>
          <cx:pt idx="3267">0.74315577811088396</cx:pt>
          <cx:pt idx="3268">0.49263721676479899</cx:pt>
          <cx:pt idx="3269">0.16198508272897999</cx:pt>
          <cx:pt idx="3270">0.121294223043835</cx:pt>
          <cx:pt idx="3271">0.13245679279261999</cx:pt>
          <cx:pt idx="3272">0.14396534542098999</cx:pt>
          <cx:pt idx="3273">0.32217801769730198</cx:pt>
          <cx:pt idx="3274">0.491710302448228</cx:pt>
          <cx:pt idx="3275">0.14241928299859599</cx:pt>
          <cx:pt idx="3276">0.102507750918442</cx:pt>
          <cx:pt idx="3277">0.69836136361713197</cx:pt>
          <cx:pt idx="3278">1</cx:pt>
          <cx:pt idx="3279">0.30153626404108402</cx:pt>
          <cx:pt idx="3280">0.102509316948125</cx:pt>
          <cx:pt idx="3281">0.85150086184556695</cx:pt>
          <cx:pt idx="3282">0.26458383290929699</cx:pt>
          <cx:pt idx="3283">0.49272729416095201</cx:pt>
          <cx:pt idx="3284">0.49272564298980298</cx:pt>
          <cx:pt idx="3285">0.492728772743392</cx:pt>
          <cx:pt idx="3286">0.49270261862591502</cx:pt>
          <cx:pt idx="3287">0.49272262861995902</cx:pt>
          <cx:pt idx="3288">0.49271324772388098</cx:pt>
          <cx:pt idx="3289">0.108922814362283</cx:pt>
          <cx:pt idx="3290">0.070678578635060496</cx:pt>
          <cx:pt idx="3291">0.49270880339251599</cx:pt>
          <cx:pt idx="3292">0.27731360594056398</cx:pt>
          <cx:pt idx="3293">0.30155764405324298</cx:pt>
          <cx:pt idx="3294">0.26335534507216402</cx:pt>
          <cx:pt idx="3295">0.32132417746254899</cx:pt>
          <cx:pt idx="3296">0.49272051769937902</cx:pt>
          <cx:pt idx="3297">0.851519559740472</cx:pt>
          <cx:pt idx="3298">0.070676570414759998</cx:pt>
          <cx:pt idx="3299">0.851568707114299</cx:pt>
          <cx:pt idx="3300">0.102513088085586</cx:pt>
          <cx:pt idx="3301">0.0706812775996951</cx:pt>
          <cx:pt idx="3302">0.32204200081511303</cx:pt>
          <cx:pt idx="3303">0.49318999689765802</cx:pt>
          <cx:pt idx="3304">0.85233566789738302</cx:pt>
          <cx:pt idx="3305">0.69759787159279696</cx:pt>
          <cx:pt idx="3306">1</cx:pt>
          <cx:pt idx="3307">1</cx:pt>
          <cx:pt idx="3308">0.26204753405127401</cx:pt>
          <cx:pt idx="3309">0.0706763810486883</cx:pt>
          <cx:pt idx="3310">0.491718365464336</cx:pt>
          <cx:pt idx="3311">0.32106507160762499</cx:pt>
          <cx:pt idx="3312">0.49269773855098398</cx:pt>
          <cx:pt idx="3313">1</cx:pt>
          <cx:pt idx="3314">0.067484277782007898</cx:pt>
          <cx:pt idx="3315">0.491878659609437</cx:pt>
          <cx:pt idx="3316">0.153075417235011</cx:pt>
          <cx:pt idx="3317">0.102510354526125</cx:pt>
          <cx:pt idx="3318">0.301569384079522</cx:pt>
          <cx:pt idx="3319">0.49273429659750501</cx:pt>
          <cx:pt idx="3320">0.264565969568543</cx:pt>
          <cx:pt idx="3321">0.49270951862780499</cx:pt>
          <cx:pt idx="3322">0.16198830351152799</cx:pt>
          <cx:pt idx="3323">0.49273062680904101</cx:pt>
          <cx:pt idx="3324">0.49272670069546198</cx:pt>
          <cx:pt idx="3325">0.12122059185517201</cx:pt>
          <cx:pt idx="3326">0.102547548577627</cx:pt>
          <cx:pt idx="3327">0.26458525532398203</cx:pt>
          <cx:pt idx="3328">0.102517133456291</cx:pt>
          <cx:pt idx="3329">0.49125987450631697</cx:pt>
          <cx:pt idx="3330">0.32204277196631598</cx:pt>
          <cx:pt idx="3331">0.492703211944371</cx:pt>
          <cx:pt idx="3332">0.322033077468246</cx:pt>
          <cx:pt idx="3333">0.16198828769020299</cx:pt>
          <cx:pt idx="3334">0.49282591108208501</cx:pt>
          <cx:pt idx="3335">0.14396232015600099</cx:pt>
          <cx:pt idx="3336">1</cx:pt>
          <cx:pt idx="3337">0.74316343618827796</cx:pt>
          <cx:pt idx="3338">0.85151932773755601</cx:pt>
          <cx:pt idx="3339">1</cx:pt>
          <cx:pt idx="3340">0.14396527770713199</cx:pt>
          <cx:pt idx="3341">0.14396600401924001</cx:pt>
          <cx:pt idx="3342">0.060694943638284198</cx:pt>
          <cx:pt idx="3343">0.060694762071057798</cx:pt>
          <cx:pt idx="3344">1</cx:pt>
          <cx:pt idx="3345">0.102515444146058</cx:pt>
          <cx:pt idx="3346">0.49223908851212</cx:pt>
          <cx:pt idx="3347">0.061273251410828997</cx:pt>
          <cx:pt idx="3348">0.067487373431105294</cx:pt>
          <cx:pt idx="3349">0.070682513625068694</cx:pt>
          <cx:pt idx="3350">0.32201857747783103</cx:pt>
          <cx:pt idx="3351">0.49223362550268901</cx:pt>
          <cx:pt idx="3352">0.142423022603967</cx:pt>
          <cx:pt idx="3353">0.31980257314427502</cx:pt>
          <cx:pt idx="3354">0.10251317359478</cx:pt>
          <cx:pt idx="3355">0.15767668581913</cx:pt>
          <cx:pt idx="3356">0.49272729633017198</cx:pt>
          <cx:pt idx="3357">0.78152262023682695</cx:pt>
          <cx:pt idx="3358">0.82769193663931695</cx:pt>
          <cx:pt idx="3359">0.45187101746854502</cx:pt>
          <cx:pt idx="3360">0.492731371396956</cx:pt>
          <cx:pt idx="3361">0.32205929018235502</cx:pt>
          <cx:pt idx="3362">0.85030802028851105</cx:pt>
          <cx:pt idx="3363">0.85151255076244403</cx:pt>
          <cx:pt idx="3364">0.49270415101742598</cx:pt>
          <cx:pt idx="3365">0.264912845612298</cx:pt>
          <cx:pt idx="3366">0.49224160959930202</cx:pt>
          <cx:pt idx="3367">0.85150316317117902</cx:pt>
          <cx:pt idx="3368">0.76552653395608905</cx:pt>
          <cx:pt idx="3369">0.102512619515482</cx:pt>
          <cx:pt idx="3370">0.301602654974857</cx:pt>
          <cx:pt idx="3371">0.49269230757892402</cx:pt>
          <cx:pt idx="3372">0.85135699442978696</cx:pt>
          <cx:pt idx="3373">0.32131628174024202</cx:pt>
          <cx:pt idx="3374">0.49272954620009202</cx:pt>
          <cx:pt idx="3375">0.78923328643930801</cx:pt>
          <cx:pt idx="3376">0.78160101539011795</cx:pt>
          <cx:pt idx="3377">1</cx:pt>
          <cx:pt idx="3378">0.27345552726890099</cx:pt>
          <cx:pt idx="3379">0.79875623307252896</cx:pt>
          <cx:pt idx="3380">0.84485963130730701</cx:pt>
          <cx:pt idx="3381">0.52187021704301795</cx:pt>
          <cx:pt idx="3382">0.490983407397868</cx:pt>
          <cx:pt idx="3383">0.10251655473914099</cx:pt>
          <cx:pt idx="3384">0.49272025172087702</cx:pt>
          <cx:pt idx="3385">0.095549903523838201</cx:pt>
          <cx:pt idx="3386">0.49139107166849699</cx:pt>
          <cx:pt idx="3387">0.10251646813040501</cx:pt>
          <cx:pt idx="3388">0.10250853506390201</cx:pt>
          <cx:pt idx="3389">0.37470182654588002</cx:pt>
          <cx:pt idx="3390">0.081002308820551802</cx:pt>
          <cx:pt idx="3391">0.49273132913596501</cx:pt>
          <cx:pt idx="3392">0.102515949936258</cx:pt>
          <cx:pt idx="3393">0.78153008982181704</cx:pt>
          <cx:pt idx="3394">0.85024960779832603</cx:pt>
          <cx:pt idx="3395">0.85152435483403799</cx:pt>
          <cx:pt idx="3396">0.070675736852733595</cx:pt>
          <cx:pt idx="3397">0.86852386486465505</cx:pt>
          <cx:pt idx="3398">0.102515907803575</cx:pt>
          <cx:pt idx="3399">0.26458477085278098</cx:pt>
          <cx:pt idx="3400">0.32103948922741499</cx:pt>
          <cx:pt idx="3401">0.49272060359612901</cx:pt>
          <cx:pt idx="3402">0.98436821449207201</cx:pt>
          <cx:pt idx="3403">0.49272831563616298</cx:pt>
          <cx:pt idx="3404">0.49272812452596698</cx:pt>
          <cx:pt idx="3405">1</cx:pt>
          <cx:pt idx="3406">0.49269492136733101</cx:pt>
          <cx:pt idx="3407">0.85151717873312804</cx:pt>
          <cx:pt idx="3408">0.070677917099984597</cx:pt>
          <cx:pt idx="3409">0.102508961397882</cx:pt>
          <cx:pt idx="3410">0.16198355459462499</cx:pt>
          <cx:pt idx="3411">1</cx:pt>
          <cx:pt idx="3412">0.070677847581899697</cx:pt>
          <cx:pt idx="3413">0.85152281246208394</cx:pt>
          <cx:pt idx="3414">0.82886781514056196</cx:pt>
          <cx:pt idx="3415">0.16198578249068199</cx:pt>
          <cx:pt idx="3416">1</cx:pt>
          <cx:pt idx="3417">0.49271387208830703</cx:pt>
          <cx:pt idx="3418">0.49125283062472802</cx:pt>
          <cx:pt idx="3419">0.067475246147333495</cx:pt>
          <cx:pt idx="3420">0.49263533679141203</cx:pt>
          <cx:pt idx="3421">0.13933450757501301</cx:pt>
          <cx:pt idx="3422">0.492730504920041</cx:pt>
          <cx:pt idx="3423">0.322068724703165</cx:pt>
          <cx:pt idx="3424">0.102512532815509</cx:pt>
          <cx:pt idx="3425">0.49023812591937699</cx:pt>
          <cx:pt idx="3426">0.060706441229899502</cx:pt>
          <cx:pt idx="3427">0.49263244289604802</cx:pt>
          <cx:pt idx="3428">0.31824832950148302</cx:pt>
          <cx:pt idx="3429">1</cx:pt>
          <cx:pt idx="3430">0.85151206563449999</cx:pt>
          <cx:pt idx="3431">0.070681585818745105</cx:pt>
          <cx:pt idx="3432">0.102508615452798</cx:pt>
          <cx:pt idx="3433">0.30173343488884902</cx:pt>
          <cx:pt idx="3434">1</cx:pt>
          <cx:pt idx="3435">0.14396492853641099</cx:pt>
          <cx:pt idx="3436">0.32199915127213902</cx:pt>
          <cx:pt idx="3437">0.102512608450136</cx:pt>
          <cx:pt idx="3438">0.49262423501492703</cx:pt>
          <cx:pt idx="3439">0.492726933289105</cx:pt>
          <cx:pt idx="3440">0.16198856700247399</cx:pt>
          <cx:pt idx="3441">0.32218372025862901</cx:pt>
          <cx:pt idx="3442">0.74316405915679695</cx:pt>
          <cx:pt idx="3443">0.10251448960629</cx:pt>
          <cx:pt idx="3444">0.102513789848221</cx:pt>
          <cx:pt idx="3445">0.387917272158395</cx:pt>
          <cx:pt idx="3446">1</cx:pt>
          <cx:pt idx="3447">0.85151662663346295</cx:pt>
          <cx:pt idx="3448">0.49263699990336102</cx:pt>
          <cx:pt idx="3449">0.14396886968275599</cx:pt>
          <cx:pt idx="3450">1</cx:pt>
          <cx:pt idx="3451">0.10251414788162</cx:pt>
          <cx:pt idx="3452">0.080989305708472306</cx:pt>
          <cx:pt idx="3453">0.851518213795875</cx:pt>
          <cx:pt idx="3454">0.16198763123663901</cx:pt>
          <cx:pt idx="3455">0.52155251953689696</cx:pt>
          <cx:pt idx="3456">0.108903567479717</cx:pt>
          <cx:pt idx="3457">0.070673539140237801</cx:pt>
          <cx:pt idx="3458">0.85146548929432397</cx:pt>
          <cx:pt idx="3459">0.76779174490875801</cx:pt>
          <cx:pt idx="3460">0.85152113872243496</cx:pt>
          <cx:pt idx="3461">0.060703004771442103</cx:pt>
          <cx:pt idx="3462">0.070679697633698801</cx:pt>
          <cx:pt idx="3463">0.14242478792617899</cx:pt>
          <cx:pt idx="3464">0.161985741345026</cx:pt>
          <cx:pt idx="3465">0.070681088669140205</cx:pt>
          <cx:pt idx="3466">0.29875558091997201</cx:pt>
          <cx:pt idx="3467">0.49279401193287697</cx:pt>
          <cx:pt idx="3468">0.52157172344563396</cx:pt>
          <cx:pt idx="3469">0.78148459628230005</cx:pt>
          <cx:pt idx="3470">0.070673124638723897</cx:pt>
          <cx:pt idx="3471">0.10251377883308101</cx:pt>
          <cx:pt idx="3472">1</cx:pt>
          <cx:pt idx="3473">1</cx:pt>
          <cx:pt idx="3474">1</cx:pt>
          <cx:pt idx="3475">1</cx:pt>
          <cx:pt idx="3476">1</cx:pt>
          <cx:pt idx="3477">1</cx:pt>
          <cx:pt idx="3478">1</cx:pt>
          <cx:pt idx="3479">1</cx:pt>
          <cx:pt idx="3480">1</cx:pt>
          <cx:pt idx="3481">1</cx:pt>
          <cx:pt idx="3482">0.85146705346658402</cx:pt>
          <cx:pt idx="3483">0.067742942860803804</cx:pt>
          <cx:pt idx="3484">0.068692240189319798</cx:pt>
          <cx:pt idx="3485">0.068692240189319798</cx:pt>
          <cx:pt idx="3486">0.067742942860803804</cx:pt>
          <cx:pt idx="3487">0.066035948438721098</cx:pt>
          <cx:pt idx="3488">0.067742942860803804</cx:pt>
          <cx:pt idx="3489">0.066478546936900404</cx:pt>
          <cx:pt idx="3490">0.0675815451058214</cx:pt>
          <cx:pt idx="3491">0.49271658675971602</cx:pt>
          <cx:pt idx="3492">0.26457049203031702</cx:pt>
          <cx:pt idx="3493">0.74316780451517395</cx:pt>
          <cx:pt idx="3494">0.102517462479461</cx:pt>
          <cx:pt idx="3495">0.85152121346975995</cx:pt>
          <cx:pt idx="3496">0.32206020758173598</cx:pt>
          <cx:pt idx="3497">0.49263021581858102</cx:pt>
          <cx:pt idx="3498">0.85151193657917001</cx:pt>
          <cx:pt idx="3499">0.944667806219462</cx:pt>
          <cx:pt idx="3500">0.30153914142752802</cx:pt>
          <cx:pt idx="3501">0.49272506464607402</cx:pt>
          <cx:pt idx="3502">0.070679094664914802</cx:pt>
          <cx:pt idx="3503">0.49281730996281198</cx:pt>
          <cx:pt idx="3504">0.14250617014547501</cx:pt>
          <cx:pt idx="3505">0.102510815935294</cx:pt>
          <cx:pt idx="3506">0.49270368996495301</cx:pt>
          <cx:pt idx="3507">0.49263451828080601</cx:pt>
          <cx:pt idx="3508">0.49263451541669401</cx:pt>
          <cx:pt idx="3509">0.49207731180038</cx:pt>
          <cx:pt idx="3510">0.49272850620965902</cx:pt>
          <cx:pt idx="3511">0.85169309131101001</cx:pt>
          <cx:pt idx="3512">0.16198481707059401</cx:pt>
          <cx:pt idx="3513">0.15307502867043701</cx:pt>
          <cx:pt idx="3514">0.060906310919792497</cx:pt>
          <cx:pt idx="3515">0.49271159920767199</cx:pt>
          <cx:pt idx="3516">0.32162741100800801</cx:pt>
          <cx:pt idx="3517">0.10890715198907699</cx:pt>
          <cx:pt idx="3518">0.149299193744512</cx:pt>
          <cx:pt idx="3519">0.16198826787106599</cx:pt>
          <cx:pt idx="3520">0.491716279607394</cx:pt>
          <cx:pt idx="3521">0.14242379436515501</cx:pt>
          <cx:pt idx="3522">0.76552211531577696</cx:pt>
          <cx:pt idx="3523">0.16198963973694799</cx:pt>
          <cx:pt idx="3524">0.102521225451222</cx:pt>
          <cx:pt idx="3525">0.37370456179926798</cx:pt>
          <cx:pt idx="3526">0.49204880449997501</cx:pt>
          <cx:pt idx="3527">0.492424426808104</cx:pt>
          <cx:pt idx="3528">0.49271619341709899</cx:pt>
          <cx:pt idx="3529">0.32206486958668101</cx:pt>
          <cx:pt idx="3530">0.10251800431292001</cx:pt>
          <cx:pt idx="3531">0.070682732212000998</cx:pt>
          <cx:pt idx="3532">0.40901160801564901</cx:pt>
          <cx:pt idx="3533">0.492735356881224</cx:pt>
          <cx:pt idx="3534">0.67708307482160102</cx:pt>
          <cx:pt idx="3535">0.85158172906435003</cx:pt>
          <cx:pt idx="3536">0.121271267301077</cx:pt>
          <cx:pt idx="3537">0.067474221117173105</cx:pt>
          <cx:pt idx="3538">0.492730554138685</cx:pt>
          <cx:pt idx="3539">0.45176097456693198</cx:pt>
          <cx:pt idx="3540">0.492630889914909</cx:pt>
          <cx:pt idx="3541">0.851511157713845</cx:pt>
          <cx:pt idx="3542">0.32200419061260099</cx:pt>
          <cx:pt idx="3543">0.16198716938633401</cx:pt>
          <cx:pt idx="3544">0.102517501553715</cx:pt>
          <cx:pt idx="3545">0.85152131260620401</cx:pt>
          <cx:pt idx="3546">0.102515463241344</cx:pt>
          <cx:pt idx="3547">0.067472280067871496</cx:pt>
          <cx:pt idx="3548">0.76552899606087599</cx:pt>
          <cx:pt idx="3549">0.26456963450922999</cx:pt>
          <cx:pt idx="3550">1</cx:pt>
          <cx:pt idx="3551">0.49270090303097402</cx:pt>
          <cx:pt idx="3552">0.49272999347601998</cx:pt>
          <cx:pt idx="3553">0.32207134405826898</cx:pt>
          <cx:pt idx="3554">0.85152198727222805</cx:pt>
          <cx:pt idx="3555">0.070696443155370006</cx:pt>
          <cx:pt idx="3556">0.14396620975129301</cx:pt>
          <cx:pt idx="3557">0.13240864715499001</cx:pt>
          <cx:pt idx="3558">0.49273017156551502</cx:pt>
          <cx:pt idx="3559">0.10250955136336801</cx:pt>
          <cx:pt idx="3560">0.49271449598386902</cx:pt>
          <cx:pt idx="3561">0.492690106588205</cx:pt>
          <cx:pt idx="3562">0.13933546912776301</cx:pt>
          <cx:pt idx="3563">0.49263633930122003</cx:pt>
          <cx:pt idx="3564">0.49272896829894702</cx:pt>
          <cx:pt idx="3565">0.16198735109273499</cx:pt>
          <cx:pt idx="3566">0.102511995116865</cx:pt>
          <cx:pt idx="3567">0.49368927473707502</cx:pt>
          <cx:pt idx="3568">0.49263308406773598</cx:pt>
          <cx:pt idx="3569">0.081030450110048099</cx:pt>
          <cx:pt idx="3570">0.060811737661730703</cx:pt>
          <cx:pt idx="3571">0.102514677819487</cx:pt>
          <cx:pt idx="3572">0.49263141564768598</cx:pt>
          <cx:pt idx="3573">0.492822585496976</cx:pt>
          <cx:pt idx="3574">0.49272233675701899</cx:pt>
          <cx:pt idx="3575">0.158629473586755</cx:pt>
          <cx:pt idx="3576">0.85152019405094503</cx:pt>
          <cx:pt idx="3577">0.070676628060690097</cx:pt>
          <cx:pt idx="3578">0.30111740480849802</cx:pt>
          <cx:pt idx="3579">0.49269721171640801</cx:pt>
          <cx:pt idx="3580">0.49271889664102902</cx:pt>
          <cx:pt idx="3581">0.32200503189254798</cx:pt>
          <cx:pt idx="3582">0.49271644870957598</cx:pt>
          <cx:pt idx="3583">0.10251434445517001</cx:pt>
          <cx:pt idx="3584">0.161988721007815</cx:pt>
          <cx:pt idx="3585">0.49270326184942398</cx:pt>
          <cx:pt idx="3586">0.161988965194972</cx:pt>
          <cx:pt idx="3587">0.16198891990070899</cx:pt>
          <cx:pt idx="3588">0.16198922667938301</cx:pt>
          <cx:pt idx="3589">0.14930216166163901</cx:pt>
          <cx:pt idx="3590">0.32203724049263599</cx:pt>
          <cx:pt idx="3591">0.102515953934598</cx:pt>
          <cx:pt idx="3592">0.16198920794726401</cx:pt>
          <cx:pt idx="3593">0.49270460323523302</cx:pt>
          <cx:pt idx="3594">1</cx:pt>
          <cx:pt idx="3595">0.492691381882019</cx:pt>
          <cx:pt idx="3596">0.85134921748214099</cx:pt>
          <cx:pt idx="3597">0.322024986351166</cx:pt>
          <cx:pt idx="3598">0.49263310181235298</cx:pt>
          <cx:pt idx="3599">0.16198663509022301</cx:pt>
          <cx:pt idx="3600">0.070675827659646195</cx:pt>
          <cx:pt idx="3601">0.095550646527286898</cx:pt>
          <cx:pt idx="3602">1</cx:pt>
          <cx:pt idx="3603">0.22223417548707</cx:pt>
          <cx:pt idx="3604">0.49270652863095599</cx:pt>
          <cx:pt idx="3605">0.067476437531868799</cx:pt>
          <cx:pt idx="3606">0.85151796043130201</cx:pt>
          <cx:pt idx="3607">0.245641036571802</cx:pt>
          <cx:pt idx="3608">0.90774434923435898</cx:pt>
          <cx:pt idx="3609">0.070677456097924904</cx:pt>
          <cx:pt idx="3610">0.49273187634003701</cx:pt>
          <cx:pt idx="3611">1</cx:pt>
          <cx:pt idx="3612">0.26332783071801702</cx:pt>
          <cx:pt idx="3613">0.102513739054888</cx:pt>
          <cx:pt idx="3614">0.102516741971828</cx:pt>
          <cx:pt idx="3615">0.49273184900575601</cx:pt>
          <cx:pt idx="3616">0.49062664601384398</cx:pt>
          <cx:pt idx="3617">0.64627265276004098</cx:pt>
          <cx:pt idx="3618">0.85149768514631197</cx:pt>
          <cx:pt idx="3619">0.85151977923719802</cx:pt>
          <cx:pt idx="3620">0.85152387955342101</cx:pt>
          <cx:pt idx="3621">0.32205065589603799</cx:pt>
          <cx:pt idx="3622">0.49263501674757199</cx:pt>
          <cx:pt idx="3623">0.26211620215571702</cx:pt>
          <cx:pt idx="3624">0.26467277945992901</cx:pt>
          <cx:pt idx="3625">0.19945111725748901</cx:pt>
          <cx:pt idx="3626">0.19945487509213999</cx:pt>
          <cx:pt idx="3627">0.45187746854337202</cx:pt>
          <cx:pt idx="3628">0.10251305957766001</cx:pt>
          <cx:pt idx="3629">0.10251264324926999</cx:pt>
          <cx:pt idx="3630">0.85151963271327602</cx:pt>
          <cx:pt idx="3631">0.765594205792541</cx:pt>
          <cx:pt idx="3632">0.26474861482596201</cx:pt>
          <cx:pt idx="3633">0.76558342481582597</cx:pt>
          <cx:pt idx="3634">0.20222254367183701</cx:pt>
          <cx:pt idx="3635">0.69836360616516802</cx:pt>
          <cx:pt idx="3636">0.102516630684203</cx:pt>
          <cx:pt idx="3637">0.76551974480935703</cx:pt>
          <cx:pt idx="3638">0.76550835304276899</cx:pt>
          <cx:pt idx="3639">0.16198642260728499</cx:pt>
          <cx:pt idx="3640">0.52155968170920797</cx:pt>
          <cx:pt idx="3641">0.85151495093575502</cx:pt>
          <cx:pt idx="3642">0.16198670752740801</cx:pt>
          <cx:pt idx="3643">0.49269627632959401</cx:pt>
          <cx:pt idx="3644">0.321913084050236</cx:pt>
          <cx:pt idx="3645">0.102516254578325</cx:pt>
          <cx:pt idx="3646">0.102511009954973</cx:pt>
          <cx:pt idx="3647">0.102509724231318</cx:pt>
          <cx:pt idx="3648">0.0706791795822172</cx:pt>
          <cx:pt idx="3649">0.121446466895726</cx:pt>
          <cx:pt idx="3650">0.32200156836703298</cx:pt>
          <cx:pt idx="3651">0.16198884051491699</cx:pt>
          <cx:pt idx="3652">0.067472408658388897</cx:pt>
          <cx:pt idx="3653">0.49272821077817702</cx:pt>
          <cx:pt idx="3654">0.492730220642421</cx:pt>
          <cx:pt idx="3655">0.32236816525912798</cx:pt>
          <cx:pt idx="3656">0.143968373349772</cx:pt>
          <cx:pt idx="3657">0.102514822255898</cx:pt>
          <cx:pt idx="3658">0.49271778642805703</cx:pt>
          <cx:pt idx="3659">0.34024497948143101</cx:pt>
          <cx:pt idx="3660">0.16198833532631901</cx:pt>
          <cx:pt idx="3661">0.26463420105896701</cx:pt>
          <cx:pt idx="3662">0.32202362331856399</cx:pt>
          <cx:pt idx="3663">0.492440438195973</cx:pt>
          <cx:pt idx="3664">0.321912149448632</cx:pt>
          <cx:pt idx="3665">1</cx:pt>
          <cx:pt idx="3666">0.16198729348122501</cx:pt>
          <cx:pt idx="3667">0.070691427286674893</cx:pt>
          <cx:pt idx="3668">1</cx:pt>
          <cx:pt idx="3669">0.29992453109341299</cx:pt>
          <cx:pt idx="3670">0.49051588547199498</cx:pt>
          <cx:pt idx="3671">0.49270685993295898</cx:pt>
          <cx:pt idx="3672">0.102515975747705</cx:pt>
          <cx:pt idx="3673">0.321999239944805</cx:pt>
          <cx:pt idx="3674">0.49269737779909001</cx:pt>
          <cx:pt idx="3675">0.26043944312332801</cx:pt>
          <cx:pt idx="3676">0.26271124864628198</cx:pt>
          <cx:pt idx="3677">0.060710155170997898</cx:pt>
          <cx:pt idx="3678">0.060706222310280299</cx:pt>
          <cx:pt idx="3679">0.060705357106815003</cx:pt>
          <cx:pt idx="3680">0.49244340107305801</cx:pt>
          <cx:pt idx="3681">0.49283245932541297</cx:pt>
          <cx:pt idx="3682">0.85151709364977302</cx:pt>
          <cx:pt idx="3683">0.322029686514545</cx:pt>
          <cx:pt idx="3684">0.161988202530405</cx:pt>
          <cx:pt idx="3685">0.49155901076746999</cx:pt>
          <cx:pt idx="3686">0.49098170725046603</cx:pt>
          <cx:pt idx="3687">0.78135928518853903</cx:pt>
          <cx:pt idx="3688">0.32191928021779198</cx:pt>
          <cx:pt idx="3689">0.49263378197212598</cx:pt>
          <cx:pt idx="3690">0.49263362083866102</cx:pt>
          <cx:pt idx="3691">0.49263362366906299</cx:pt>
          <cx:pt idx="3692">0.49263361523973098</cx:pt>
          <cx:pt idx="3693">0.492633739499235</cx:pt>
          <cx:pt idx="3694">0.49263368017618597</cx:pt>
          <cx:pt idx="3695">0.49263308123615901</cx:pt>
          <cx:pt idx="3696">0.49263362083866102</cx:pt>
          <cx:pt idx="3697">0.26156956898050099</cx:pt>
          <cx:pt idx="3698">0.58546730412593795</cx:pt>
          <cx:pt idx="3699">0.49204680539727202</cx:pt>
          <cx:pt idx="3700">0.102515826259736</cx:pt>
          <cx:pt idx="3701">0.15307202426251701</cx:pt>
          <cx:pt idx="3702">0.49281243839590999</cx:pt>
          <cx:pt idx="3703">0.74315352585920802</cx:pt>
          <cx:pt idx="3704">0.85152155707824695</cx:pt>
          <cx:pt idx="3705">0.78930656039646696</cx:pt>
          <cx:pt idx="3706">0.26542756487146002</cx:pt>
          <cx:pt idx="3707">0.060699742677430099</cx:pt>
          <cx:pt idx="3708">0.143964852297638</cx:pt>
          <cx:pt idx="3709">0.102517488835566</cx:pt>
          <cx:pt idx="3710">0.143965204516662</cx:pt>
          <cx:pt idx="3711">0.49272643812059302</cx:pt>
          <cx:pt idx="3712">0.26454794613688798</cx:pt>
          <cx:pt idx="3713">0.78148257089824702</cx:pt>
          <cx:pt idx="3714">0.49273026349927801</cx:pt>
          <cx:pt idx="3715">0.102518266775097</cx:pt>
          <cx:pt idx="3716">0.492070203950979</cx:pt>
          <cx:pt idx="3717">0.85152239625424997</cx:pt>
          <cx:pt idx="3718">0.90443512387495595</cx:pt>
          <cx:pt idx="3719">0.49268325356790199</cx:pt>
          <cx:pt idx="3720">0.102517561079306</cx:pt>
          <cx:pt idx="3721">0.067474511843155699</cx:pt>
          <cx:pt idx="3722">0.10251324177884701</cx:pt>
          <cx:pt idx="3723">0.320761523927651</cx:pt>
          <cx:pt idx="3724">0.102515669498706</cx:pt>
          <cx:pt idx="3725">0.49224080355234201</cx:pt>
          <cx:pt idx="3726">0.49188885556344503</cx:pt>
          <cx:pt idx="3727">0.15862597585975499</cx:pt>
          <cx:pt idx="3728">0.317860460188924</cx:pt>
          <cx:pt idx="3729">0.49243037362391201</cx:pt>
          <cx:pt idx="3730">0.48979656364206697</cx:pt>
          <cx:pt idx="3731">0.49188325339209199</cx:pt>
          <cx:pt idx="3732">0.492690525461638</cx:pt>
          <cx:pt idx="3733">0.49263662498041799</cx:pt>
          <cx:pt idx="3734">0.78100498063457602</cx:pt>
          <cx:pt idx="3735">0.76552246794005596</cx:pt>
          <cx:pt idx="3736">0.85152006787892598</cx:pt>
          <cx:pt idx="3737">0.49272365362371101</cx:pt>
          <cx:pt idx="3738">0.16198803329414599</cx:pt>
          <cx:pt idx="3739">0.90490314454721998</cx:pt>
          <cx:pt idx="3740">0.76552975712509397</cx:pt>
          <cx:pt idx="3741">0.492732320142731</cx:pt>
          <cx:pt idx="3742">0.20221924274352199</cx:pt>
          <cx:pt idx="3743">0.492709682256325</cx:pt>
          <cx:pt idx="3744">0.161986451289933</cx:pt>
          <cx:pt idx="3745">0.48789610006192902</cx:pt>
          <cx:pt idx="3746">0.48789568286495599</cx:pt>
          <cx:pt idx="3747">1</cx:pt>
          <cx:pt idx="3748">0.85150489575206401</cx:pt>
          <cx:pt idx="3749">1</cx:pt>
          <cx:pt idx="3750">0.49272425860949898</cx:pt>
          <cx:pt idx="3751">0.49271989517003001</cx:pt>
          <cx:pt idx="3752">0.16198607547920901</cx:pt>
          <cx:pt idx="3753">0.14930172001459399</cx:pt>
          <cx:pt idx="3754">0.45186146511422398</cx:pt>
          <cx:pt idx="3755">0.49273025308281698</cx:pt>
          <cx:pt idx="3756">1</cx:pt>
          <cx:pt idx="3757">0.850084709433792</cx:pt>
          <cx:pt idx="3758">0.49263003648083997</cx:pt>
          <cx:pt idx="3759">0.102514851824686</cx:pt>
          <cx:pt idx="3760">0.69915824242603197</cx:pt>
          <cx:pt idx="3761">0.49158341354746299</cx:pt>
          <cx:pt idx="3762">0.121296182302902</cx:pt>
          <cx:pt idx="3763">0.492705247309078</cx:pt>
          <cx:pt idx="3764">0.16198759367034099</cx:pt>
          <cx:pt idx="3765">0.067486891320350295</cx:pt>
          <cx:pt idx="3766">0.0706837232592116</cx:pt>
          <cx:pt idx="3767">0.16198893265299899</cx:pt>
          <cx:pt idx="3768">0.102513420581613</cx:pt>
          <cx:pt idx="3769">0.58544705796003704</cx:pt>
          <cx:pt idx="3770">0.13933917042405899</cx:pt>
          <cx:pt idx="3771">0.26452548787510399</cx:pt>
          <cx:pt idx="3772">0.85152102918406303</cx:pt>
          <cx:pt idx="3773">0.342127706673368</cx:pt>
          <cx:pt idx="3774">0.78918242352839596</cx:pt>
          <cx:pt idx="3775">0.37477521170349898</cx:pt>
          <cx:pt idx="3776">0.32201716743848902</cx:pt>
          <cx:pt idx="3777">0.49272640484420299</cx:pt>
          <cx:pt idx="3778">0.070684140285163496</cx:pt>
          <cx:pt idx="3779">0.15014027034864899</cx:pt>
          <cx:pt idx="3780">0.851521435926063</cx:pt>
          <cx:pt idx="3781">0.85157185278732905</cx:pt>
          <cx:pt idx="3782">0.49272683333338602</cx:pt>
          <cx:pt idx="3783">0.32205556472881097</cx:pt>
          <cx:pt idx="3784">0.321922182054804</cx:pt>
          <cx:pt idx="3785">0.74251003582828201</cx:pt>
          <cx:pt idx="3786">0.49272945455341299</cx:pt>
          <cx:pt idx="3787">0.10251629331885199</cx:pt>
          <cx:pt idx="3788">0.85162544426109599</cx:pt>
          <cx:pt idx="3789">0.49272621579975501</cx:pt>
          <cx:pt idx="3790">0.68775564330203598</cx:pt>
          <cx:pt idx="3791">0.76409346993476202</cx:pt>
          <cx:pt idx="3792">0.491554354254923</cx:pt>
          <cx:pt idx="3793">0.29882282466159799</cx:pt>
          <cx:pt idx="3794">0.070675618269760807</cx:pt>
          <cx:pt idx="3795">0.49272945223371101</cx:pt>
          <cx:pt idx="3796">0.15864679321167599</cx:pt>
          <cx:pt idx="3797">1</cx:pt>
          <cx:pt idx="3798">0.161988185052994</cx:pt>
          <cx:pt idx="3799">0.161983456926858</cx:pt>
          <cx:pt idx="3800">0.27592007143401198</cx:pt>
          <cx:pt idx="3801">0.32104152657262902</cx:pt>
          <cx:pt idx="3802">0.143276690858192</cx:pt>
          <cx:pt idx="3803">0.78154595985522701</cx:pt>
          <cx:pt idx="3804">0.85146574938992203</cx:pt>
          <cx:pt idx="3805">0.13241270022483401</cx:pt>
          <cx:pt idx="3806">0.32191761688724202</cx:pt>
          <cx:pt idx="3807">0.49243226691893499</cx:pt>
          <cx:pt idx="3808">0.85151542104162903</cx:pt>
          <cx:pt idx="3809">0.49207135785657302</cx:pt>
          <cx:pt idx="3810">0.85151085461031795</cx:pt>
          <cx:pt idx="3811">0.32206993098897302</cx:pt>
          <cx:pt idx="3812">0.095583955689873906</cx:pt>
          <cx:pt idx="3813">0.49266532287256998</cx:pt>
          <cx:pt idx="3814">0.10254356915636099</cx:pt>
          <cx:pt idx="3815">0.32161451170788502</cx:pt>
          <cx:pt idx="3816">0.75714420295079099</cx:pt>
          <cx:pt idx="3817">0.49243397530865701</cx:pt>
          <cx:pt idx="3818">0.82856556833833295</cx:pt>
          <cx:pt idx="3819">0.82855742026644896</cx:pt>
          <cx:pt idx="3820">0.30164569126938501</cx:pt>
          <cx:pt idx="3821">0.060708110210250202</cx:pt>
          <cx:pt idx="3822">1</cx:pt>
          <cx:pt idx="3823">0.49270971262825902</cx:pt>
          <cx:pt idx="3824">0.49273140908684099</cx:pt>
          <cx:pt idx="3825">0.32216596424503102</cx:pt>
          <cx:pt idx="3826">0.49271431811736999</cx:pt>
          <cx:pt idx="3827">0.202221790864243</cx:pt>
          <cx:pt idx="3828">0.45189224899022401</cx:pt>
          <cx:pt idx="3829">0.060694886175964601</cx:pt>
          <cx:pt idx="3830">0.36721515620011302</cx:pt>
          <cx:pt idx="3831">0.10251752557671499</cx:pt>
          <cx:pt idx="3832">0.10251476542639</cx:pt>
          <cx:pt idx="3833">0.16198327040944399</cx:pt>
          <cx:pt idx="3834">0.85157989493582598</cx:pt>
          <cx:pt idx="3835">0.76552074895180799</cx:pt>
          <cx:pt idx="3836">0.24061275920640299</cx:pt>
          <cx:pt idx="3837">0.21287407642380499</cx:pt>
          <cx:pt idx="3838">0.16198333471696399</cx:pt>
          <cx:pt idx="3839">0.76560503496158305</cx:pt>
          <cx:pt idx="3840">0.102508788645089</cx:pt>
          <cx:pt idx="3841">0.15907214794531299</cx:pt>
          <cx:pt idx="3842">0.060862081096955803</cx:pt>
          <cx:pt idx="3843">0.49273030554633901</cx:pt>
          <cx:pt idx="3844">0.78917702660912903</cx:pt>
          <cx:pt idx="3845">0.76522091205797305</cx:pt>
          <cx:pt idx="3846">0.161988349624967</cx:pt>
          <cx:pt idx="3847">0.32200466174903902</cx:pt>
          <cx:pt idx="3848">0.070679164943742601</cx:pt>
          <cx:pt idx="3849">0.85151733861406398</cx:pt>
          <cx:pt idx="3850">0.15309221345143401</cx:pt>
          <cx:pt idx="3851">0.18238464244576899</cx:pt>
          <cx:pt idx="3852">0.095552594152383097</cx:pt>
          <cx:pt idx="3853">0.158630284923656</cx:pt>
          <cx:pt idx="3854">0.85151519056000402</cx:pt>
          <cx:pt idx="3855">0.85149891349471496</cx:pt>
          <cx:pt idx="3856">0.16198644574018101</cx:pt>
          <cx:pt idx="3857">0.76552451642562502</cx:pt>
          <cx:pt idx="3858">0.32220809748951401</cx:pt>
          <cx:pt idx="3859">0.49269043582635302</cx:pt>
          <cx:pt idx="3860">0.49223088254452602</cx:pt>
          <cx:pt idx="3861">0.30156471793711997</cx:pt>
          <cx:pt idx="3862">0.21287309613134101</cx:pt>
          <cx:pt idx="3863">0.26451388439208801</cx:pt>
          <cx:pt idx="3864">0.85149047523889798</cx:pt>
          <cx:pt idx="3865">0.491869573760777</cx:pt>
          <cx:pt idx="3866">0.492728706483752</cx:pt>
          <cx:pt idx="3867">0.49282273586929698</cx:pt>
          <cx:pt idx="3868">0.491715699931499</cx:pt>
          <cx:pt idx="3869">0.49272022227360701</cx:pt>
          <cx:pt idx="3870">0.102512753648993</cx:pt>
          <cx:pt idx="3871">0.10251493510552399</cx:pt>
          <cx:pt idx="3872">0.492697800054959</cx:pt>
          <cx:pt idx="3873">0.610835596821516</cx:pt>
          <cx:pt idx="3874">0.321988632187521</cx:pt>
          <cx:pt idx="3875">0.322274065993082</cx:pt>
          <cx:pt idx="3876">0.080997011956486703</cx:pt>
          <cx:pt idx="3877">0.322223699176312</cx:pt>
          <cx:pt idx="3878">0.49242239315888497</cx:pt>
          <cx:pt idx="3879">0.102509030717157</cx:pt>
          <cx:pt idx="3880">0.15863132230613899</cx:pt>
          <cx:pt idx="3881">0.49273420882807201</cx:pt>
          <cx:pt idx="3882">0.49270384471235401</cx:pt>
          <cx:pt idx="3883">0.742987793727927</cx:pt>
          <cx:pt idx="3884">0.16198673853342499</cx:pt>
          <cx:pt idx="3885">0.85146703949115099</cx:pt>
          <cx:pt idx="3886">0.49282878588926798</cx:pt>
          <cx:pt idx="3887">1</cx:pt>
          <cx:pt idx="3888">0.76551994025449999</cx:pt>
          <cx:pt idx="3889">0.85151992871465598</cx:pt>
          <cx:pt idx="3890">0.85124115174001103</cx:pt>
          <cx:pt idx="3891">0.85113243376048098</cx:pt>
          <cx:pt idx="3892">0.85149892658563697</cx:pt>
          <cx:pt idx="3893">0.102515912268103</cx:pt>
          <cx:pt idx="3894">0.32002881201051298</cx:pt>
          <cx:pt idx="3895">0.264582625858993</cx:pt>
          <cx:pt idx="3896">0.26159782388482899</cx:pt>
          <cx:pt idx="3897">0.85152003876748406</cx:pt>
          <cx:pt idx="3898">0.13241402160163701</cx:pt>
          <cx:pt idx="3899">0.49016197769953201</cx:pt>
          <cx:pt idx="3900">0.491124780463017</cx:pt>
          <cx:pt idx="3901">0.492635359889459</cx:pt>
          <cx:pt idx="3902">0.16198847640067099</cx:pt>
          <cx:pt idx="3903">0.49273204409872601</cx:pt>
          <cx:pt idx="3904">0.10251711450028</cx:pt>
          <cx:pt idx="3905">0.139336907530934</cx:pt>
          <cx:pt idx="3906">0.080985839666919301</cx:pt>
          <cx:pt idx="3907">0.374744456943986</cx:pt>
          <cx:pt idx="3908">0.15863078848786799</cx:pt>
          <cx:pt idx="3909">0.067477826038598407</cx:pt>
          <cx:pt idx="3910">0.49170625915569799</cx:pt>
          <cx:pt idx="3911">0.183823078981839</cx:pt>
          <cx:pt idx="3912">0.102515974571223</cx:pt>
          <cx:pt idx="3913">0.85151792452056196</cx:pt>
          <cx:pt idx="3914">0.76561251379876905</cx:pt>
          <cx:pt idx="3915">0.32202318033881</cx:pt>
          <cx:pt idx="3916">0.49262541282007399</cx:pt>
          <cx:pt idx="3917">0.49281893645187602</cx:pt>
          <cx:pt idx="3918">0.49263427911994701</cx:pt>
          <cx:pt idx="3919">0.468271247534983</cx:pt>
          <cx:pt idx="3920">0.16198750239125401</cx:pt>
          <cx:pt idx="3921">0.095599530260054993</cx:pt>
          <cx:pt idx="3922">0.49272954710971301</cx:pt>
          <cx:pt idx="3923">0.10251602219323699</cx:pt>
          <cx:pt idx="3924">0.10252064242169601</cx:pt>
          <cx:pt idx="3925">0.095554423841518299</cx:pt>
          <cx:pt idx="3926">0.49272850620965902</cx:pt>
          <cx:pt idx="3927">0.52162225811479501</cx:pt>
          <cx:pt idx="3928">0.070683012833495304</cx:pt>
          <cx:pt idx="3929">0.067483833248623698</cx:pt>
          <cx:pt idx="3930">0.32216233057468702</cx:pt>
          <cx:pt idx="3931">0.32219310384142902</cx:pt>
          <cx:pt idx="3932">0.75529781650858996</cx:pt>
          <cx:pt idx="3933">0.49272109565083699</cx:pt>
          <cx:pt idx="3934">0.102515503675912</cx:pt>
          <cx:pt idx="3935">0.49270521043661297</cx:pt>
          <cx:pt idx="3936">0.161985996736424</cx:pt>
          <cx:pt idx="3937">0.102516836837223</cx:pt>
          <cx:pt idx="3938">0.18237995265435</cx:pt>
          <cx:pt idx="3939">0.102515648817513</cx:pt>
          <cx:pt idx="3940">0.49269278372736602</cx:pt>
          <cx:pt idx="3941">0.143967992285084</cx:pt>
          <cx:pt idx="3942">0.49224572570466402</cx:pt>
          <cx:pt idx="3943">0.49243534643102399</cx:pt>
          <cx:pt idx="3944">0.492719805163288</cx:pt>
          <cx:pt idx="3945">0.49243598946565298</cx:pt>
          <cx:pt idx="3946">1</cx:pt>
          <cx:pt idx="3947">0.10891199763485</cx:pt>
          <cx:pt idx="3948">0.060719266867180301</cx:pt>
          <cx:pt idx="3949">0.49140788007177399</cx:pt>
          <cx:pt idx="3950">0.85150205660681999</cx:pt>
          <cx:pt idx="3951">0.82855404709635505</cx:pt>
          <cx:pt idx="3952">0.121219901104726</cx:pt>
          <cx:pt idx="3953">0.18381786983908099</cx:pt>
          <cx:pt idx="3954">0.17443534303112199</cx:pt>
          <cx:pt idx="3955">1</cx:pt>
          <cx:pt idx="3956">0.78152390540434502</cx:pt>
          <cx:pt idx="3957">0.49263623408627599</cx:pt>
          <cx:pt idx="3958">0.85150316968455897</cx:pt>
          <cx:pt idx="3959">0.10251679771107999</cx:pt>
          <cx:pt idx="3960">0.867410898783324</cx:pt>
          <cx:pt idx="3961">0.102513983964882</cx:pt>
          <cx:pt idx="3962">0.49155523176567401</cx:pt>
          <cx:pt idx="3963">0.321618533495165</cx:pt>
          <cx:pt idx="3964">1</cx:pt>
          <cx:pt idx="3965">0.10258593273026199</cx:pt>
          <cx:pt idx="3966">0.49242453574468598</cx:pt>
          <cx:pt idx="3967">0.49270052127563801</cx:pt>
          <cx:pt idx="3968">0.85124360782462405</cx:pt>
          <cx:pt idx="3969">0.85151436221270205</cx:pt>
          <cx:pt idx="3970">0.78153945645077805</cx:pt>
          <cx:pt idx="3971">0.26458850247229598</cx:pt>
          <cx:pt idx="3972">0.102509319399697</cx:pt>
          <cx:pt idx="3973">0.102514283501749</cx:pt>
          <cx:pt idx="3974">0.10251608167972701</cx:pt>
          <cx:pt idx="3975">0.15862511636607499</cx:pt>
          <cx:pt idx="3976">0.26461538625236303</cx:pt>
          <cx:pt idx="3977">0.26452278360322001</cx:pt>
          <cx:pt idx="3978">0.16198606502964</cx:pt>
          <cx:pt idx="3979">0.23827694755189299</cx:pt>
          <cx:pt idx="3980">0.49263238074241</cx:pt>
          <cx:pt idx="3981">0.49649035271951703</cx:pt>
          <cx:pt idx="3982">0.85149852847463303</cx:pt>
          <cx:pt idx="3983">0.060744888773202999</cx:pt>
          <cx:pt idx="3984">0.29872650725575001</cx:pt>
          <cx:pt idx="3985">0.85094486032593397</cx:pt>
          <cx:pt idx="3986">0.49269592798897899</cx:pt>
          <cx:pt idx="3987">0.32208108538380797</cx:pt>
          <cx:pt idx="3988">0.52164345380356203</cx:pt>
          <cx:pt idx="3989">0.060706342393548003</cx:pt>
          <cx:pt idx="3990">0.060704314549335801</cx:pt>
          <cx:pt idx="3991">0.78123218726377297</cx:pt>
          <cx:pt idx="3992">0.070682054972234801</cx:pt>
          <cx:pt idx="3993">0.31958454357668098</cx:pt>
          <cx:pt idx="3994">0.102512664754111</cx:pt>
          <cx:pt idx="3995">0.32204143526578499</cx:pt>
          <cx:pt idx="3996">0.49272309490986199</cx:pt>
          <cx:pt idx="3997">0.132411940430884</cx:pt>
          <cx:pt idx="3998">0.32203913424041503</cx:pt>
          <cx:pt idx="3999">1</cx:pt>
          <cx:pt idx="4000">0.13280849875959699</cx:pt>
          <cx:pt idx="4001">0.49270126702051997</cx:pt>
          <cx:pt idx="4002">0.070675521302399</cx:pt>
          <cx:pt idx="4003">0.070674031160537901</cx:pt>
          <cx:pt idx="4004">0.32051427812150701</cx:pt>
          <cx:pt idx="4005">0.320260189127068</cx:pt>
          <cx:pt idx="4006">0.22259083460347001</cx:pt>
          <cx:pt idx="4007">0.13934074804233901</cx:pt>
          <cx:pt idx="4008">0.49272379259556998</cx:pt>
          <cx:pt idx="4009">1</cx:pt>
          <cx:pt idx="4010">0.69732352278110599</cx:pt>
          <cx:pt idx="4011">0.491394861614107</cx:pt>
          <cx:pt idx="4012">0.85152033292229001</cx:pt>
          <cx:pt idx="4013">0.070680880486364395</cx:pt>
          <cx:pt idx="4014">0.49223644757254098</cx:pt>
          <cx:pt idx="4015">0.49046046322549802</cx:pt>
          <cx:pt idx="4016">0.490979577201196</cx:pt>
          <cx:pt idx="4017">0.070679318381562897</cx:pt>
          <cx:pt idx="4018">0.321916617368043</cx:pt>
          <cx:pt idx="4019">0.49263237573690899</cx:pt>
          <cx:pt idx="4020">0.49243574481170499</cx:pt>
          <cx:pt idx="4021">0.49243055963329202</cx:pt>
          <cx:pt idx="4022">0.492435682679572</cx:pt>
          <cx:pt idx="4023">0.49263278934973398</cx:pt>
          <cx:pt idx="4024">0.070676680952679094</cx:pt>
          <cx:pt idx="4025">0.492433961606905</cx:pt>
          <cx:pt idx="4026">0.102517938011636</cx:pt>
          <cx:pt idx="4027">0.102512979417012</cx:pt>
          <cx:pt idx="4028">0.102515527982904</cx:pt>
          <cx:pt idx="4029">0.10251398608248501</cx:pt>
          <cx:pt idx="4030">0.76550077395834903</cx:pt>
          <cx:pt idx="4031">0.30183254089271999</cx:pt>
          <cx:pt idx="4032">0.49206311837300898</cx:pt>
          <cx:pt idx="4033">0.78153963726368803</cx:pt>
          <cx:pt idx="4034">0.10251665547343899</cx:pt>
          <cx:pt idx="4035">0.85152450928621903</cx:pt>
          <cx:pt idx="4036">0.50137446465852997</cx:pt>
          <cx:pt idx="4037">0.070684792096930002</cx:pt>
          <cx:pt idx="4038">0.26456446639570402</cx:pt>
          <cx:pt idx="4039">0.070683388474280698</cx:pt>
          <cx:pt idx="4040">0.85157909225141604</cx:pt>
          <cx:pt idx="4041">0.85157909719931801</cx:pt>
          <cx:pt idx="4042">0.85157909719931801</cx:pt>
          <cx:pt idx="4043">0.85157909719931801</cx:pt>
          <cx:pt idx="4044">0.851519027164369</cx:pt>
          <cx:pt idx="4045">1</cx:pt>
          <cx:pt idx="4046">0.070680660667985507</cx:pt>
          <cx:pt idx="4047">0.49270925899251899</cx:pt>
          <cx:pt idx="4048">0.32204558646792297</cx:pt>
          <cx:pt idx="4049">0.070677907697352493</cx:pt>
          <cx:pt idx="4050">1</cx:pt>
          <cx:pt idx="4051">0.102516074290618</cx:pt>
          <cx:pt idx="4052">0.16198956729073299</cx:pt>
          <cx:pt idx="4053">0.49127212263800102</cx:pt>
          <cx:pt idx="4054">0.34212809232219898</cx:pt>
          <cx:pt idx="4055">0.34212750872536801</cx:pt>
          <cx:pt idx="4056">0.49269564706379398</cx:pt>
          <cx:pt idx="4057">0.16202303420004399</cx:pt>
          <cx:pt idx="4058">0.32218504520575703</cx:pt>
          <cx:pt idx="4059">0.41173457012275</cx:pt>
          <cx:pt idx="4060">0.85151643901893903</cx:pt>
          <cx:pt idx="4061">0.85151265619914895</cx:pt>
          <cx:pt idx="4062">0.32206569703920801</cx:pt>
          <cx:pt idx="4063">0.26453423216020699</cx:pt>
          <cx:pt idx="4064">0.30081002782159699</cx:pt>
          <cx:pt idx="4065">0.34212750840728101</cx:pt>
          <cx:pt idx="4066">0.16198599970904201</cx:pt>
          <cx:pt idx="4067">0.49224874996300699</cx:pt>
          <cx:pt idx="4068">0.080990690348460501</cx:pt>
          <cx:pt idx="4069">0.102557707655467</cx:pt>
          <cx:pt idx="4070">0.070680912563706094</cx:pt>
          <cx:pt idx="4071">0.64060842078754499</cx:pt>
          <cx:pt idx="4072">0.143964826266433</cx:pt>
          <cx:pt idx="4073">0.070676299504120299</cx:pt>
          <cx:pt idx="4074">1</cx:pt>
          <cx:pt idx="4075">0.143283044149116</cx:pt>
          <cx:pt idx="4076">0.102509145334993</cx:pt>
          <cx:pt idx="4077">0.199455491570324</cx:pt>
          <cx:pt idx="4078">0.102515693354695</cx:pt>
          <cx:pt idx="4079">1</cx:pt>
          <cx:pt idx="4080">0.49282378788493197</cx:pt>
          <cx:pt idx="4081">0.264783992775317</cx:pt>
          <cx:pt idx="4082">0.49084840996583401</cx:pt>
          <cx:pt idx="4083">0.060704336208883797</cx:pt>
          <cx:pt idx="4084">0.102512999956371</cx:pt>
          <cx:pt idx="4085">0.161987791070165</cx:pt>
          <cx:pt idx="4086">0.49205442575908698</cx:pt>
          <cx:pt idx="4087">0.76509467323466096</cx:pt>
          <cx:pt idx="4088">0.85135372261231601</cx:pt>
          <cx:pt idx="4089">1</cx:pt>
          <cx:pt idx="4090">0.26212118123909001</cx:pt>
          <cx:pt idx="4091">0.491869968745831</cx:pt>
          <cx:pt idx="4092">0.21715515681577599</cx:pt>
          <cx:pt idx="4093">0.85152270521636297</cx:pt>
          <cx:pt idx="4094">0.49269784948443801</cx:pt>
          <cx:pt idx="4095">0.37476314971566199</cx:pt>
          <cx:pt idx="4096">0.32161585859958902</cx:pt>
          <cx:pt idx="4097">0.492702985551705</cx:pt>
          <cx:pt idx="4098">1</cx:pt>
          <cx:pt idx="4099">0.15862911522967599</cx:pt>
          <cx:pt idx="4100">0.070681441228160197</cx:pt>
          <cx:pt idx="4101">0.16198867405831999</cx:pt>
          <cx:pt idx="4102">0.16198744129973</cx:pt>
          <cx:pt idx="4103">0.202221944053914</cx:pt>
          <cx:pt idx="4104">0.49272378060336303</cx:pt>
          <cx:pt idx="4105">0.30153938793512203</cx:pt>
          <cx:pt idx="4106">0.76549996080721905</cx:pt>
          <cx:pt idx="4107">1</cx:pt>
          <cx:pt idx="4108">0.85025897705065201</cx:pt>
          <cx:pt idx="4109">0.49272402913416402</cx:pt>
          <cx:pt idx="4110">0.32160827666341202</cx:pt>
          <cx:pt idx="4111">0.85149881239026504</cx:pt>
          <cx:pt idx="4112">1</cx:pt>
          <cx:pt idx="4113">0.49271481309201098</cx:pt>
          <cx:pt idx="4114">0.161983853082519</cx:pt>
          <cx:pt idx="4115">0.161984199809109</cx:pt>
          <cx:pt idx="4116">0.32206914271010201</cx:pt>
          <cx:pt idx="4117">0.322029594387789</cx:pt>
          <cx:pt idx="4118">0.32201456944556101</cx:pt>
          <cx:pt idx="4119">0.30482144471962003</cx:pt>
          <cx:pt idx="4120">0.85152131962354405</cx:pt>
          <cx:pt idx="4121">0.10251912484499801</cx:pt>
          <cx:pt idx="4122">0.49270216622525398</cx:pt>
          <cx:pt idx="4123">0.49263475298704201</cx:pt>
          <cx:pt idx="4124">0.49270980486424298</cx:pt>
          <cx:pt idx="4125">0.491540382560683</cx:pt>
          <cx:pt idx="4126">0.49124930899679298</cx:pt>
          <cx:pt idx="4127">0.32207116008178899</cx:pt>
          <cx:pt idx="4128">0.49270341491266301</cx:pt>
          <cx:pt idx="4129">0.15863505833803901</cx:pt>
          <cx:pt idx="4130">0.85146688108103097</cx:pt>
          <cx:pt idx="4131">0.49224543436737001</cx:pt>
          <cx:pt idx="4132">0.060702578124584503</cx:pt>
          <cx:pt idx="4133">0.49124951675363498</cx:pt>
          <cx:pt idx="4134">0.90966976059142401</cx:pt>
          <cx:pt idx="4135">1</cx:pt>
          <cx:pt idx="4136">0.85156853196090099</cx:pt>
          <cx:pt idx="4137">0.49268588102815197</cx:pt>
          <cx:pt idx="4138">0.49273240805515101</cx:pt>
          <cx:pt idx="4139">0.102511242607182</cx:pt>
          <cx:pt idx="4140">0.492698030924898</cx:pt>
          <cx:pt idx="4141">0.85151909820796401</cx:pt>
          <cx:pt idx="4142">0.492726962336208</cx:pt>
          <cx:pt idx="4143">0.85163736917784805</cx:pt>
          <cx:pt idx="4144">0.49224714289620503</cx:pt>
          <cx:pt idx="4145">0.76559615659896996</cx:pt>
          <cx:pt idx="4146">0.31979136116630202</cx:pt>
          <cx:pt idx="4147">0.85124066410156296</cx:pt>
          <cx:pt idx="4148">0.10251642044937299</cx:pt>
          <cx:pt idx="4149">0.49263601829535703</cx:pt>
          <cx:pt idx="4150">0.10258116161212801</cx:pt>
          <cx:pt idx="4151">0.1212154100163</cx:pt>
          <cx:pt idx="4152">0.49138889388059998</cx:pt>
          <cx:pt idx="4153">0.85157073943237704</cx:pt>
          <cx:pt idx="4154">0.85150480628886005</cx:pt>
          <cx:pt idx="4155">0.34212714763730601</cx:pt>
          <cx:pt idx="4156">0.10251588099246201</cx:pt>
          <cx:pt idx="4157">0.10251234853869499</cx:pt>
          <cx:pt idx="4158">0.16198804306811401</cx:pt>
          <cx:pt idx="4159">0.070685044940696301</cx:pt>
          <cx:pt idx="4160">0.161985802827015</cx:pt>
          <cx:pt idx="4161">0.49271866255654201</cx:pt>
          <cx:pt idx="4162">0.48974407381350199</cx:pt>
          <cx:pt idx="4163">0.492717831549568</cx:pt>
          <cx:pt idx="4164">0.85146602342409405</cx:pt>
          <cx:pt idx="4165">0.49271859266958601</cx:pt>
          <cx:pt idx="4166">0.32192541962311799</cx:pt>
          <cx:pt idx="4167">0.49025102521497999</cx:pt>
          <cx:pt idx="4168">0.1025168108563</cx:pt>
          <cx:pt idx="4169">0.30160532735280798</cx:pt>
          <cx:pt idx="4170">0.85151504322302496</cx:pt>
          <cx:pt idx="4171">0.32203019828566598</cx:pt>
          <cx:pt idx="4172">0.49273348666640698</cx:pt>
          <cx:pt idx="4173">0.85151364271553798</cx:pt>
          <cx:pt idx="4174">0.492713010731403</cx:pt>
          <cx:pt idx="4175">0.161986355119349</cx:pt>
          <cx:pt idx="4176">0.102513735122561</cx:pt>
          <cx:pt idx="4177">0.102516691823673</cx:pt>
          <cx:pt idx="4178">0.49206643338946299</cx:pt>
          <cx:pt idx="4179">0.492732554432249</cx:pt>
          <cx:pt idx="4180">0.161985954849241</cx:pt>
          <cx:pt idx="4181">0.34212674013995498</cx:pt>
          <cx:pt idx="4182">0.67708190989455697</cx:pt>
          <cx:pt idx="4183">0.85093608044865399</cx:pt>
          <cx:pt idx="4184">0.157669130227897</cx:pt>
          <cx:pt idx="4185">0.49273079293884098</cx:pt>
          <cx:pt idx="4186">0.16198871927421901</cx:pt>
          <cx:pt idx="4187">0.49273259311219803</cx:pt>
          <cx:pt idx="4188">0.102513475971892</cx:pt>
          <cx:pt idx="4189">0.26613740468105401</cx:pt>
          <cx:pt idx="4190">0.070846349081027604</cx:pt>
          <cx:pt idx="4191">0.070673593557579795</cx:pt>
          <cx:pt idx="4192">0.102516663545725</cx:pt>
          <cx:pt idx="4193">0.102516648466663</cx:pt>
          <cx:pt idx="4194">0.49273008338993901</cx:pt>
          <cx:pt idx="4195">0.49189986877660302</cx:pt>
          <cx:pt idx="4196">0.49270427840791697</cx:pt>
          <cx:pt idx="4197">1</cx:pt>
          <cx:pt idx="4198">0.85151498458311503</cx:pt>
          <cx:pt idx="4199">0.49188822257051101</cx:pt>
          <cx:pt idx="4200">0.161986355142757</cx:pt>
          <cx:pt idx="4201">0.26401860863667398</cx:pt>
          <cx:pt idx="4202">0.49187913993335403</cx:pt>
          <cx:pt idx="4203">0.070680018185688295</cx:pt>
          <cx:pt idx="4204">0.161987936737645</cx:pt>
          <cx:pt idx="4205">0.10251403464620699</cx:pt>
          <cx:pt idx="4206">1</cx:pt>
          <cx:pt idx="4207">0.49244312046022998</cx:pt>
          <cx:pt idx="4208">0.102516630623113</cx:pt>
          <cx:pt idx="4209">0.102512121023475</cx:pt>
          <cx:pt idx="4210">0.49282040539886002</cx:pt>
          <cx:pt idx="4211">0.26452085181000601</cx:pt>
          <cx:pt idx="4212">0.49272445450318603</cx:pt>
          <cx:pt idx="4213">0.102517549623469</cx:pt>
          <cx:pt idx="4214">0.49272144692335101</cx:pt>
          <cx:pt idx="4215">0.070670640594506895</cx:pt>
          <cx:pt idx="4216">0.162007275751167</cx:pt>
          <cx:pt idx="4217">0.49272406733437002</cx:pt>
          <cx:pt idx="4218">0.85152463010335699</cx:pt>
          <cx:pt idx="4219">0.85135571430063095</cx:pt>
          <cx:pt idx="4220">0.20222279061363199</cx:pt>
          <cx:pt idx="4221">0.78153969081612495</cx:pt>
          <cx:pt idx="4222">0.102511785056289</cx:pt>
          <cx:pt idx="4223">0.85152395986463403</cx:pt>
          <cx:pt idx="4224">0.85152058377722395</cx:pt>
          <cx:pt idx="4225">0.85149657146351099</cx:pt>
          <cx:pt idx="4226">0.85152262843776905</cx:pt>
          <cx:pt idx="4227">0.85146673884898105</cx:pt>
          <cx:pt idx="4228">0.85135460246742301</cx:pt>
          <cx:pt idx="4229">0.85157077610643706</cx:pt>
          <cx:pt idx="4230">0.32206440571249301</cx:pt>
          <cx:pt idx="4231">0.85151027440376403</cx:pt>
          <cx:pt idx="4232">0.85152166431047405</cx:pt>
          <cx:pt idx="4233">0.85152200706055203</cx:pt>
          <cx:pt idx="4234">0.49076291153713603</cx:pt>
          <cx:pt idx="4235">0.30149860482690999</cx:pt>
          <cx:pt idx="4236">0.492705275611937</cx:pt>
          <cx:pt idx="4237">0.32161762939572802</cx:pt>
          <cx:pt idx="4238">0.85150803392881402</cx:pt>
          <cx:pt idx="4239">0.161989043952533</cx:pt>
          <cx:pt idx="4240">0.23125397340362</cx:pt>
          <cx:pt idx="4241">0.45180795924789802</cx:pt>
          <cx:pt idx="4242">0.102515776954545</cx:pt>
          <cx:pt idx="4243">0.49065787053429899</cx:pt>
          <cx:pt idx="4244">0.85152242562250702</cx:pt>
          <cx:pt idx="4245">0.060700661421529703</cx:pt>
          <cx:pt idx="4246">0.102809818678093</cx:pt>
          <cx:pt idx="4247">0.161989197451816</cx:pt>
          <cx:pt idx="4248">1</cx:pt>
          <cx:pt idx="4249">0.161988616203733</cx:pt>
          <cx:pt idx="4250">0.161988616203733</cx:pt>
          <cx:pt idx="4251">1</cx:pt>
          <cx:pt idx="4252">0.10251684080991701</cx:pt>
          <cx:pt idx="4253">0.85152188163359699</cx:pt>
          <cx:pt idx="4254">0.199452187973504</cx:pt>
          <cx:pt idx="4255">0.85152463010335699</cx:pt>
          <cx:pt idx="4256">0.49268918297250103</cx:pt>
          <cx:pt idx="4257">0.10251623104546501</cx:pt>
          <cx:pt idx="4258">0.49269932841516501</cx:pt>
          <cx:pt idx="4259">0.18240522572950699</cx:pt>
          <cx:pt idx="4260">0.49271647367752702</cx:pt>
          <cx:pt idx="4261">0.1025175645164</cx:pt>
          <cx:pt idx="4262">0.78112656460912699</cx:pt>
          <cx:pt idx="4263">0.85150241983313901</cx:pt>
          <cx:pt idx="4264">1</cx:pt>
          <cx:pt idx="4265">0.10250931504888</cx:pt>
          <cx:pt idx="4266">0.49262535632210003</cx:pt>
          <cx:pt idx="4267">0.070681259503601296</cx:pt>
          <cx:pt idx="4268">0.14396855290261301</cx:pt>
          <cx:pt idx="4269">0.16198923859907799</cx:pt>
          <cx:pt idx="4270">0.19185869371256101</cx:pt>
          <cx:pt idx="4271">0.191855047309444</cx:pt>
          <cx:pt idx="4272">0.19185499925559499</cx:pt>
          <cx:pt idx="4273">0.14396508777893899</cx:pt>
          <cx:pt idx="4274">0.102517595521052</cx:pt>
          <cx:pt idx="4275">0.081003198819756803</cx:pt>
          <cx:pt idx="4276">0.32023659623505402</cx:pt>
          <cx:pt idx="4277">0.85104661943174598</cx:pt>
          <cx:pt idx="4278">0.85146569072070299</cx:pt>
          <cx:pt idx="4279">0.139339892067605</cx:pt>
          <cx:pt idx="4280">0.74677607927691203</cx:pt>
          <cx:pt idx="4281">0.16198922471725599</cx:pt>
          <cx:pt idx="4282">0.16198923567628301</cx:pt>
          <cx:pt idx="4283">0.13934155211871499</cx:pt>
          <cx:pt idx="4284">0.58468371738805403</cx:pt>
          <cx:pt idx="4285">0.78915072660600505</cx:pt>
          <cx:pt idx="4286">0.49270360239275501</cx:pt>
          <cx:pt idx="4287">0.85150885272127097</cx:pt>
          <cx:pt idx="4288">0.10251631697465</cx:pt>
          <cx:pt idx="4289">1</cx:pt>
          <cx:pt idx="4290">0.851517772861904</cx:pt>
          <cx:pt idx="4291">1</cx:pt>
          <cx:pt idx="4292">0.85152468155144101</cx:pt>
          <cx:pt idx="4293">1</cx:pt>
          <cx:pt idx="4294">0.070692934719499306</cx:pt>
          <cx:pt idx="4295">0.16198354512025001</cx:pt>
          <cx:pt idx="4296">0.10251732545449201</cx:pt>
          <cx:pt idx="4297">1</cx:pt>
          <cx:pt idx="4298">0.49271413020927801</cx:pt>
          <cx:pt idx="4299">0.49272055838164402</cx:pt>
          <cx:pt idx="4300">0.49273560037692599</cx:pt>
          <cx:pt idx="4301">0.26478528995224698</cx:pt>
          <cx:pt idx="4302">0.322066147861098</cx:pt>
          <cx:pt idx="4303">0.84979952211214904</cx:pt>
          <cx:pt idx="4304">0.161988538337662</cx:pt>
          <cx:pt idx="4305">0.10251563673577201</cx:pt>
          <cx:pt idx="4306">0.161988513199053</cx:pt>
          <cx:pt idx="4307">0.10251306946236501</cx:pt>
          <cx:pt idx="4308">1</cx:pt>
          <cx:pt idx="4309">0.85152466783398695</cx:pt>
          <cx:pt idx="4310">1</cx:pt>
          <cx:pt idx="4311">0.851522234731933</cx:pt>
          <cx:pt idx="4312">0.161988642968487</cx:pt>
          <cx:pt idx="4313">0.76552893502381303</cx:pt>
          <cx:pt idx="4314">0.16198920794726401</cx:pt>
          <cx:pt idx="4315">0.16198923713359401</cx:pt>
          <cx:pt idx="4316">0.16198909705908099</cx:pt>
          <cx:pt idx="4317">0.85146846160975498</cx:pt>
          <cx:pt idx="4318">0.85152464041093501</cx:pt>
          <cx:pt idx="4319">0.85152472961239001</cx:pt>
          <cx:pt idx="4320">0.85152468499077705</cx:pt>
          <cx:pt idx="4321">0.49272782207128102</cx:pt>
          <cx:pt idx="4322">0.85152463010335699</cx:pt>
          <cx:pt idx="4323">0.85152094075948803</cx:pt>
          <cx:pt idx="4324">0.85152476393921395</cx:pt>
          <cx:pt idx="4325">0.143968557011701</cx:pt>
          <cx:pt idx="4326">0.85152461983535599</cx:pt>
          <cx:pt idx="4327">0.85152302754105902</cx:pt>
          <cx:pt idx="4328">0.161989023737175</cx:pt>
          <cx:pt idx="4329">0.85152278613056698</cx:pt>
          <cx:pt idx="4330">0.85152210370864201</cx:pt>
          <cx:pt idx="4331">0.85152468155144101</cx:pt>
          <cx:pt idx="4332">0.85152365502300698</cx:pt>
          <cx:pt idx="4333">0.85152468155144101</cx:pt>
          <cx:pt idx="4334">0.161989227636927</cx:pt>
          <cx:pt idx="4335">0.16198905246584899</cx:pt>
          <cx:pt idx="4336">0.85152096570832403</cx:pt>
          <cx:pt idx="4337">0.85152475708685404</cx:pt>
          <cx:pt idx="4338">0.16198921377787401</cx:pt>
          <cx:pt idx="4339">0.85152391935291905</cx:pt>
          <cx:pt idx="4340">0.85152471243951799</cx:pt>
          <cx:pt idx="4341">0.85152404438752605</cx:pt>
          <cx:pt idx="4342">0.16198922326170601</cx:pt>
          <cx:pt idx="4343">0.16198907905667401</cx:pt>
          <cx:pt idx="4344">0.16198446779904699</cx:pt>
          <cx:pt idx="4345">0.851465687455773</cx:pt>
          <cx:pt idx="4346">0.492729082395368</cx:pt>
          <cx:pt idx="4347">1</cx:pt>
          <cx:pt idx="4348">1</cx:pt>
          <cx:pt idx="4349">1</cx:pt>
          <cx:pt idx="4350">0.070660408039617706</cx:pt>
          <cx:pt idx="4351">0.49304252993098302</cx:pt>
          <cx:pt idx="4352">0.85152359254292798</cx:pt>
          <cx:pt idx="4353">0.49271373453797301</cx:pt>
          <cx:pt idx="4354">0.067496965309190096</cx:pt>
          <cx:pt idx="4355">0.49282237691144598</cx:pt>
          <cx:pt idx="4356">0.49262977667816898</cx:pt>
          <cx:pt idx="4357">0.0707251290694558</cx:pt>
          <cx:pt idx="4358">0.49272969868115002</cx:pt>
          <cx:pt idx="4359">1</cx:pt>
          <cx:pt idx="4360">1</cx:pt>
          <cx:pt idx="4361">0.16198670113937</cx:pt>
          <cx:pt idx="4362">0.76449333147631404</cx:pt>
          <cx:pt idx="4363">0.49205820275630402</cx:pt>
          <cx:pt idx="4364">0.10251758025973599</cx:pt>
          <cx:pt idx="4365">0.76551123980999702</cx:pt>
          <cx:pt idx="4366">0.85149639280054001</cx:pt>
          <cx:pt idx="4367">0.492700690526789</cx:pt>
          <cx:pt idx="4368">0.851514372999012</cx:pt>
          <cx:pt idx="4369">0.69833139904171504</cx:pt>
          <cx:pt idx="4370">0.492707804443203</cx:pt>
          <cx:pt idx="4371">0.85149773500415604</cx:pt>
          <cx:pt idx="4372">0.76545344162429996</cx:pt>
          <cx:pt idx="4373">0.85124594896912698</cx:pt>
          <cx:pt idx="4374">0.78153196553345095</cx:pt>
          <cx:pt idx="4375">0.139371871927122</cx:pt>
          <cx:pt idx="4376">0.49223963333080101</cx:pt>
          <cx:pt idx="4377">0.49271748692568601</cx:pt>
          <cx:pt idx="4378">0.49282474128229298</cx:pt>
          <cx:pt idx="4379">0.37473161257787602</cx:pt>
          <cx:pt idx="4380">0.49268603040084002</cx:pt>
          <cx:pt idx="4381">0.94460699761439204</cx:pt>
          <cx:pt idx="4382">0.451846399008899</cx:pt>
          <cx:pt idx="4383">0.49243311634605602</cx:pt>
          <cx:pt idx="4384">0.49269555909061102</cx:pt>
          <cx:pt idx="4385">0.10251270404429901</cx:pt>
          <cx:pt idx="4386">0.49096694821864201</cx:pt>
          <cx:pt idx="4387">0.49269531264666799</cx:pt>
          <cx:pt idx="4388">0.85151997196028495</cx:pt>
          <cx:pt idx="4389">0.102510017909565</cx:pt>
          <cx:pt idx="4390">0.49273355681400699</cx:pt>
          <cx:pt idx="4391">0.492256552728362</cx:pt>
          <cx:pt idx="4392">0.16198891424015099</cx:pt>
          <cx:pt idx="4393">0.102507705897917</cx:pt>
          <cx:pt idx="4394">0.10251255959050699</cx:pt>
          <cx:pt idx="4395">0.102508854829747</cx:pt>
          <cx:pt idx="4396">0.49273434929258603</cx:pt>
          <cx:pt idx="4397">0.79712791817235995</cx:pt>
          <cx:pt idx="4398">0.30155452402676902</cx:pt>
          <cx:pt idx="4399">0.16198805327743401</cx:pt>
          <cx:pt idx="4400">0.49270170404025498</cx:pt>
          <cx:pt idx="4401">0.161989018088363</cx:pt>
          <cx:pt idx="4402">0.49244068760731102</cx:pt>
          <cx:pt idx="4403">0.492631736676584</cx:pt>
          <cx:pt idx="4404">0.102516698065491</cx:pt>
          <cx:pt idx="4405">0.143962225559299</cx:pt>
          <cx:pt idx="4406">0.16198675497481499</cx:pt>
          <cx:pt idx="4407">0.32192093463843402</cx:pt>
          <cx:pt idx="4408">0.102516086644017</cx:pt>
          <cx:pt idx="4409">0.49272812062765498</cx:pt>
          <cx:pt idx="4410">0.49269941577878701</cx:pt>
          <cx:pt idx="4411">0.85151656919680696</cx:pt>
          <cx:pt idx="4412">0.49283409844750597</cx:pt>
          <cx:pt idx="4413">0.49263651440560202</cx:pt>
          <cx:pt idx="4414">0.49260749356890599</cx:pt>
          <cx:pt idx="4415">0.102516312369719</cx:pt>
          <cx:pt idx="4416">0.14396392198275201</cx:pt>
          <cx:pt idx="4417">0.16198871222257999</cx:pt>
          <cx:pt idx="4418">0.34212750295815197</cx:pt>
          <cx:pt idx="4419">0.16198846603769901</cx:pt>
          <cx:pt idx="4420">0.49188779877873101</cx:pt>
          <cx:pt idx="4421">0.491882979873213</cx:pt>
          <cx:pt idx="4422">0.49271396722053301</cx:pt>
          <cx:pt idx="4423">0.49273034720805398</cx:pt>
          <cx:pt idx="4424">0.15863159392332701</cx:pt>
          <cx:pt idx="4425">0.10252880951872199</cx:pt>
          <cx:pt idx="4426">0.070681848207774095</cx:pt>
          <cx:pt idx="4427">0.102514840772681</cx:pt>
          <cx:pt idx="4428">0.76557083155710903</cx:pt>
          <cx:pt idx="4429">0.301559140054384</cx:pt>
          <cx:pt idx="4430">0.49270701391106297</cx:pt>
          <cx:pt idx="4431">0.52157812970825401</cx:pt>
          <cx:pt idx="4432">0.74318387764923399</cx:pt>
          <cx:pt idx="4433">0.32191487832120702</cx:pt>
          <cx:pt idx="4434">0.22315822547938299</cx:pt>
          <cx:pt idx="4435">0.49244490392373402</cx:pt>
          <cx:pt idx="4436">0.78148064184918997</cx:pt>
          <cx:pt idx="4437">0.49281489817716501</cx:pt>
          <cx:pt idx="4438">0.76552713228967695</cx:pt>
          <cx:pt idx="4439">0.85151253546331396</cx:pt>
          <cx:pt idx="4440">0.070961558812596207</cx:pt>
          <cx:pt idx="4441">0.85152128512250902</cx:pt>
          <cx:pt idx="4442">0.10250861759406101</cx:pt>
          <cx:pt idx="4443">0.492712144827117</cx:pt>
          <cx:pt idx="4444">0.74315822503543605</cx:pt>
          <cx:pt idx="4445">0.158685296214302</cx:pt>
          <cx:pt idx="4446">0.32103538294213602</cx:pt>
          <cx:pt idx="4447">0.49272566250140198</cx:pt>
          <cx:pt idx="4448">0.49270296166613398</cx:pt>
          <cx:pt idx="4449">0.161988588781624</cx:pt>
          <cx:pt idx="4450">0.64269285355588002</cx:pt>
          <cx:pt idx="4451">1</cx:pt>
          <cx:pt idx="4452">1</cx:pt>
          <cx:pt idx="4453">0.98494629286889701</cx:pt>
          <cx:pt idx="4454">0.30081180651527401</cx:pt>
          <cx:pt idx="4455">0.76550310505379004</cx:pt>
          <cx:pt idx="4456">0.49263007637252199</cx:pt>
          <cx:pt idx="4457">1</cx:pt>
          <cx:pt idx="4458">0.102511828045978</cx:pt>
          <cx:pt idx="4459">0.10251661920605799</cx:pt>
          <cx:pt idx="4460">0.070682730729979604</cx:pt>
          <cx:pt idx="4461">0.49268549022722802</cx:pt>
          <cx:pt idx="4462">0.211099282093653</cx:pt>
          <cx:pt idx="4463">1</cx:pt>
          <cx:pt idx="4464">1</cx:pt>
          <cx:pt idx="4465">0.49187045396498702</cx:pt>
          <cx:pt idx="4466">0.067473989097778006</cx:pt>
          <cx:pt idx="4467">0.154592215179984</cx:pt>
          <cx:pt idx="4468">0.49271727825584799</cx:pt>
          <cx:pt idx="4469">0.26546777492491203</cx:pt>
          <cx:pt idx="4470">0.070675779879511499</cx:pt>
          <cx:pt idx="4471">1</cx:pt>
          <cx:pt idx="4472">0.85463728608612299</cx:pt>
          <cx:pt idx="4473">0.16198647241824399</cx:pt>
          <cx:pt idx="4474">0.10251046508895199</cx:pt>
          <cx:pt idx="4475">0.10251252974729699</cx:pt>
          <cx:pt idx="4476">0.16198776967332101</cx:pt>
          <cx:pt idx="4477">0.76550092586359397</cx:pt>
          <cx:pt idx="4478">0.14396828263949801</cx:pt>
          <cx:pt idx="4479">0.102513333673666</cx:pt>
          <cx:pt idx="4480">0.85151141577539702</cx:pt>
          <cx:pt idx="4481">0.49282212818682802</cx:pt>
          <cx:pt idx="4482">0.070666288459943993</cx:pt>
          <cx:pt idx="4483">0.36209030049419699</cx:pt>
          <cx:pt idx="4484">0.142425626367984</cx:pt>
          <cx:pt idx="4485">0.32195211088507197</cx:pt>
          <cx:pt idx="4486">0.492444014838611</cx:pt>
          <cx:pt idx="4487">0.492717451638509</cx:pt>
          <cx:pt idx="4488">0.85150892402467504</cx:pt>
          <cx:pt idx="4489">0.58552942808191599</cx:pt>
          <cx:pt idx="4490">0.85157893798140805</cx:pt>
          <cx:pt idx="4491">0.161988801655822</cx:pt>
          <cx:pt idx="4492">0.26405689466411503</cx:pt>
          <cx:pt idx="4493">0.30155030613481199</cx:pt>
          <cx:pt idx="4494">0.85151975546700798</cx:pt>
          <cx:pt idx="4495">0.27730841099530101</cx:pt>
          <cx:pt idx="4496">0.85150866344115705</cx:pt>
          <cx:pt idx="4497">0.851504720340998</cx:pt>
          <cx:pt idx="4498">0.32206208165134498</cx:pt>
          <cx:pt idx="4499">0.102516321117156</cx:pt>
          <cx:pt idx="4500">0.49244057542257902</cx:pt>
          <cx:pt idx="4501">0.48997666248248101</cx:pt>
          <cx:pt idx="4502">0.161988550434086</cx:pt>
          <cx:pt idx="4503">0.58501433541807002</cx:pt>
          <cx:pt idx="4504">0.49271814084066601</cx:pt>
          <cx:pt idx="4505">0.32203622334106402</cx:pt>
          <cx:pt idx="4506">0.492702088503083</cx:pt>
          <cx:pt idx="4507">0.49225016723929399</cx:pt>
          <cx:pt idx="4508">1</cx:pt>
          <cx:pt idx="4509">0.15863078401662301</cx:pt>
          <cx:pt idx="4510">0.264919021558779</cx:pt>
          <cx:pt idx="4511">0.070678421798885602</cx:pt>
          <cx:pt idx="4512">0.080996135072254394</cx:pt>
          <cx:pt idx="4513">0.067485353591478101</cx:pt>
          <cx:pt idx="4514">0.297043495421979</cx:pt>
          <cx:pt idx="4515">0.322029227957222</cx:pt>
          <cx:pt idx="4516">1</cx:pt>
          <cx:pt idx="4517">0.16198642057943499</cx:pt>
          <cx:pt idx="4518">0.32202814220772802</cx:pt>
          <cx:pt idx="4519">0.78151782393263602</cx:pt>
          <cx:pt idx="4520">0.492829784529772</cx:pt>
          <cx:pt idx="4521">0.322154612974767</cx:pt>
          <cx:pt idx="4522">0.85150135544014005</cx:pt>
          <cx:pt idx="4523">0.49224960463068601</cx:pt>
          <cx:pt idx="4524">0.85103964564679901</cx:pt>
          <cx:pt idx="4525">0.76552590380413299</cx:pt>
          <cx:pt idx="4526">0.158651374781101</cx:pt>
          <cx:pt idx="4527">0.37645017586728702</cx:pt>
          <cx:pt idx="4528">0.85152310575795298</cx:pt>
          <cx:pt idx="4529">0.161988354933148</cx:pt>
          <cx:pt idx="4530">0.102513836909884</cx:pt>
          <cx:pt idx="4531">0.85114064644550802</cx:pt>
          <cx:pt idx="4532">0.10251054337976</cx:pt>
          <cx:pt idx="4533">0.85051272341763295</cx:pt>
          <cx:pt idx="4534">0.16198746276388501</cx:pt>
          <cx:pt idx="4535">0.10251675907633701</cx:pt>
          <cx:pt idx="4536">0.49272516592811</cx:pt>
          <cx:pt idx="4537">0.85150804029254201</cx:pt>
          <cx:pt idx="4538">0.85151090342219204</cx:pt>
          <cx:pt idx="4539">0.070671540189417001</cx:pt>
          <cx:pt idx="4540">0.102515681391548</cx:pt>
          <cx:pt idx="4541">0.85152006656026902</cx:pt>
          <cx:pt idx="4542">0.66686783096878599</cx:pt>
          <cx:pt idx="4543">0.76552659612805196</cx:pt>
          <cx:pt idx="4544">0.15862804865156199</cx:pt>
          <cx:pt idx="4545">0.492721864725716</cx:pt>
          <cx:pt idx="4546">0.32192506478474298</cx:pt>
          <cx:pt idx="4547">0.322073930368726</cx:pt>
          <cx:pt idx="4548">0.26455431174835098</cx:pt>
          <cx:pt idx="4549">0.16198846790177501</cx:pt>
          <cx:pt idx="4550">0.102514590480475</cx:pt>
          <cx:pt idx="4551">0.85150956154753799</cx:pt>
          <cx:pt idx="4552">0.067473057524601601</cx:pt>
          <cx:pt idx="4553">0.49273078786663099</cx:pt>
          <cx:pt idx="4554">0.49273029362500798</cx:pt>
          <cx:pt idx="4555">0.060703926957005397</cx:pt>
          <cx:pt idx="4556">0.49272714266250001</cx:pt>
          <cx:pt idx="4557">0.32204772033475199</cx:pt>
          <cx:pt idx="4558">0.49272337786640802</cx:pt>
          <cx:pt idx="4559">0.49272251256357003</cx:pt>
          <cx:pt idx="4560">0.10251646563274799</cx:pt>
          <cx:pt idx="4561">0.492726289758255</cx:pt>
          <cx:pt idx="4562">0.49270478972444698</cx:pt>
          <cx:pt idx="4563">0.49269113153355099</cx:pt>
          <cx:pt idx="4564">0.49271633407726201</cx:pt>
          <cx:pt idx="4565">0.49271633272311499</cx:pt>
          <cx:pt idx="4566">0.49270831105249902</cx:pt>
          <cx:pt idx="4567">0.49273442448643701</cx:pt>
          <cx:pt idx="4568">0.49270186576667102</cx:pt>
          <cx:pt idx="4569">0.49271637752046699</cx:pt>
          <cx:pt idx="4570">0.10251538951636301</cx:pt>
          <cx:pt idx="4571">0.85155694575363905</cx:pt>
          <cx:pt idx="4572">0.10251364636659401</cx:pt>
          <cx:pt idx="4573">0.143276718246135</cx:pt>
          <cx:pt idx="4574">1</cx:pt>
          <cx:pt idx="4575">0.85151963897128302</cx:pt>
          <cx:pt idx="4576">0.070681918885870706</cx:pt>
          <cx:pt idx="4577">0.32187908722940001</cx:pt>
          <cx:pt idx="4578">0.85113807793276797</cx:pt>
          <cx:pt idx="4579">0.61083508228736105</cx:pt>
          <cx:pt idx="4580">0.85114432805014295</cx:pt>
          <cx:pt idx="4581">0.49272317752572897</cx:pt>
          <cx:pt idx="4582">0.102516054184424</cx:pt>
          <cx:pt idx="4583">0.49269519081552998</cx:pt>
          <cx:pt idx="4584">0.102515616517796</cx:pt>
          <cx:pt idx="4585">1</cx:pt>
          <cx:pt idx="4586">0.49270586647103098</cx:pt>
          <cx:pt idx="4587">0.49271986712095001</cx:pt>
          <cx:pt idx="4588">0.49272210217828399</cx:pt>
          <cx:pt idx="4589">0.32201377466222397</cx:pt>
          <cx:pt idx="4590">0.080998235195704898</cx:pt>
          <cx:pt idx="4591">0.32200540442000197</cx:pt>
          <cx:pt idx="4592">0.851520340583232</cx:pt>
          <cx:pt idx="4593">0.492725273446524</cx:pt>
          <cx:pt idx="4594">0.52154081991469303</cx:pt>
          <cx:pt idx="4595">0.49272469369307698</cx:pt>
          <cx:pt idx="4596">1</cx:pt>
          <cx:pt idx="4597">0.492729795630936</cx:pt>
          <cx:pt idx="4598">0.16198923202197299</cx:pt>
          <cx:pt idx="4599">0.14396343005519799</cx:pt>
          <cx:pt idx="4600">0.78153923879926601</cx:pt>
          <cx:pt idx="4601">1</cx:pt>
          <cx:pt idx="4602">0.070685491621057903</cx:pt>
          <cx:pt idx="4603">0.10250999603090399</cx:pt>
          <cx:pt idx="4604">0.49270156993861502</cx:pt>
          <cx:pt idx="4605">0.102514233499195</cx:pt>
          <cx:pt idx="4606">0.492622059091539</cx:pt>
          <cx:pt idx="4607">0.49243447216290498</cx:pt>
          <cx:pt idx="4608">0.20222290350738201</cx:pt>
          <cx:pt idx="4609">0.492722887274338</cx:pt>
          <cx:pt idx="4610">0.102512509030139</cx:pt>
          <cx:pt idx="4611">0.32047801041122798</cx:pt>
          <cx:pt idx="4612">0.322177818771191</cx:pt>
          <cx:pt idx="4613">0.78148248068138204</cx:pt>
          <cx:pt idx="4614">0.49271827112510902</cx:pt>
          <cx:pt idx="4615">0.14419820584408199</cx:pt>
          <cx:pt idx="4616">0.851518997296281</cx:pt>
          <cx:pt idx="4617">0.49272217634181498</cx:pt>
          <cx:pt idx="4618">0.49271634239962597</cx:pt>
          <cx:pt idx="4619">0.49272593114666102</cx:pt>
          <cx:pt idx="4620">0.85124625543147903</cx:pt>
          <cx:pt idx="4621">0.16198700909238001</cx:pt>
          <cx:pt idx="4622">0.16198721493660601</cx:pt>
          <cx:pt idx="4623">0.49273428486384802</cx:pt>
          <cx:pt idx="4624">1</cx:pt>
          <cx:pt idx="4625">0.32104107424446299</cx:pt>
          <cx:pt idx="4626">0.49280675113912598</cx:pt>
          <cx:pt idx="4627">0.49243448223620001</cx:pt>
          <cx:pt idx="4628">0.492718200915644</cx:pt>
          <cx:pt idx="4629">0.102508810859171</cx:pt>
          <cx:pt idx="4630">0.32199268640766099</cx:pt>
          <cx:pt idx="4631">0.85149972808019703</cx:pt>
          <cx:pt idx="4632">0.49273116796815702</cx:pt>
          <cx:pt idx="4633">0.49243902988662802</cx:pt>
          <cx:pt idx="4634">0.16198747461165</cx:pt>
          <cx:pt idx="4635">0.76552493565514801</cx:pt>
          <cx:pt idx="4636">0.49272819303777499</cx:pt>
          <cx:pt idx="4637">0.85152017174692995</cx:pt>
          <cx:pt idx="4638">0.067485433684015106</cx:pt>
          <cx:pt idx="4639">0.85150869988385303</cx:pt>
          <cx:pt idx="4640">0.49224221530836898</cx:pt>
          <cx:pt idx="4641">1</cx:pt>
          <cx:pt idx="4642">0.49315039471041</cx:pt>
          <cx:pt idx="4643">1</cx:pt>
          <cx:pt idx="4644">0.851520680181441</cx:pt>
          <cx:pt idx="4645">0.85152185460683405</cx:pt>
          <cx:pt idx="4646">1</cx:pt>
          <cx:pt idx="4647">0.86855004232402</cx:pt>
          <cx:pt idx="4648">0.1025175645164</cx:pt>
          <cx:pt idx="4649">0.322032469204585</cx:pt>
          <cx:pt idx="4650">0.16198701996397999</cx:pt>
          <cx:pt idx="4651">0.095549716387015093</cx:pt>
          <cx:pt idx="4652">0.102517201674619</cx:pt>
          <cx:pt idx="4653">0.85151217856809602</cx:pt>
          <cx:pt idx="4654">0.32158448896715902</cx:pt>
          <cx:pt idx="4655">0.060708276124733403</cx:pt>
          <cx:pt idx="4656">0.49271515810586702</cx:pt>
          <cx:pt idx="4657">0.49263739590275601</cx:pt>
          <cx:pt idx="4658">0.16199086225950801</cx:pt>
          <cx:pt idx="4659">0.102512964246867</cx:pt>
          <cx:pt idx="4660">0.492713059299006</cx:pt>
          <cx:pt idx="4661">0.52157995280696501</cx:pt>
          <cx:pt idx="4662">0.78952252171758996</cx:pt>
          <cx:pt idx="4663">0.85152261848278099</cx:pt>
          <cx:pt idx="4664">0.85152470555714299</cx:pt>
          <cx:pt idx="4665">0.76553108055607999</cx:pt>
          <cx:pt idx="4666">0.161988675295931</cx:pt>
          <cx:pt idx="4667">0.85152479488069199</cx:pt>
          <cx:pt idx="4668">0.49281186709416402</cx:pt>
          <cx:pt idx="4669">0.143405684470513</cx:pt>
          <cx:pt idx="4670">0.49270033894050302</cx:pt>
          <cx:pt idx="4671">0.492703697771597</cx:pt>
          <cx:pt idx="4672">0.49263801444166</cx:pt>
          <cx:pt idx="4673">0.65721663105235495</cx:pt>
          <cx:pt idx="4674">0.85151625878910098</cx:pt>
          <cx:pt idx="4675">0.161986465306071</cx:pt>
          <cx:pt idx="4676">0.16198804804199801</cx:pt>
          <cx:pt idx="4677">0.16198839021132799</cx:pt>
          <cx:pt idx="4678">0.492719771427924</cx:pt>
          <cx:pt idx="4679">0.49243237006579499</cx:pt>
          <cx:pt idx="4680">0.49224323480143101</cx:pt>
          <cx:pt idx="4681">0.30109167382358898</cx:pt>
          <cx:pt idx="4682">0.85152237929883201</cx:pt>
          <cx:pt idx="4683">0.49271193586591899</cx:pt>
          <cx:pt idx="4684">0.492436832997527</cx:pt>
          <cx:pt idx="4685">0.49273002907926899</cx:pt>
          <cx:pt idx="4686">0.16198759480644601</cx:pt>
          <cx:pt idx="4687">0.85135126950665296</cx:pt>
          <cx:pt idx="4688">0.85150929262441899</cx:pt>
          <cx:pt idx="4689">0.85151801012966299</cx:pt>
          <cx:pt idx="4690">0.102517218299273</cx:pt>
          <cx:pt idx="4691">0.85151557896034602</cx:pt>
          <cx:pt idx="4692">0.10251081961922601</cx:pt>
          <cx:pt idx="4693">0.49283522561524001</cx:pt>
          <cx:pt idx="4694">0.080992275866896404</cx:pt>
          <cx:pt idx="4695">0.080997419712457705</cx:pt>
          <cx:pt idx="4696">0.85150266061039903</cx:pt>
          <cx:pt idx="4697">0.16198304628051899</cx:pt>
          <cx:pt idx="4698">0.16198360951080701</cx:pt>
          <cx:pt idx="4699">0.49272764734246799</cx:pt>
          <cx:pt idx="4700">1</cx:pt>
          <cx:pt idx="4701">0.16198675430079701</cx:pt>
          <cx:pt idx="4702">0.492436179415977</cx:pt>
          <cx:pt idx="4703">0.26454667588829001</cx:pt>
          <cx:pt idx="4704">0.85149762130231399</cx:pt>
          <cx:pt idx="4705">1</cx:pt>
          <cx:pt idx="4706">0.78917078408394303</cx:pt>
          <cx:pt idx="4707">0.32200232819185098</cx:pt>
          <cx:pt idx="4708">0.17199974105761301</cx:pt>
          <cx:pt idx="4709">0.85150084132717396</cx:pt>
          <cx:pt idx="4710">0.49271524717397802</cx:pt>
          <cx:pt idx="4711">0.79862956525443896</cx:pt>
          <cx:pt idx="4712">0.49262697635667102</cx:pt>
          <cx:pt idx="4713">0.49273088439556301</cx:pt>
          <cx:pt idx="4714">0.16198905246584899</cx:pt>
          <cx:pt idx="4715">0.79755041609337196</cx:pt>
          <cx:pt idx="4716">0.060694982879492397</cx:pt>
          <cx:pt idx="4717">0.30170079732948002</cx:pt>
          <cx:pt idx="4718">0.49262921006355898</cx:pt>
          <cx:pt idx="4719">0.49032830848354603</cx:pt>
          <cx:pt idx="4720">1</cx:pt>
          <cx:pt idx="4721">0.492692474328772</cx:pt>
          <cx:pt idx="4722">0.49187707883726201</cx:pt>
          <cx:pt idx="4723">0.10251311600983801</cx:pt>
          <cx:pt idx="4724">0.49269370532165702</cx:pt>
          <cx:pt idx="4725">0.76549948228132803</cx:pt>
          <cx:pt idx="4726">0.85155429271328897</cx:pt>
          <cx:pt idx="4727">0.275951404903514</cx:pt>
          <cx:pt idx="4728">0.32233873048023498</cx:pt>
          <cx:pt idx="4729">0.85149987304327701</cx:pt>
          <cx:pt idx="4730">0.84996335634617304</cx:pt>
          <cx:pt idx="4731">0.16198619635949199</cx:pt>
          <cx:pt idx="4732">0.139335275160272</cx:pt>
          <cx:pt idx="4733">0.16198723345211799</cx:pt>
          <cx:pt idx="4734">0.79763578183258299</cx:pt>
          <cx:pt idx="4735">0.492693335953925</cx:pt>
          <cx:pt idx="4736">0.49263057738129401</cx:pt>
          <cx:pt idx="4737">0.32102996844344101</cx:pt>
          <cx:pt idx="4738">0.49243174258313599</cx:pt>
          <cx:pt idx="4739">0.49270000330937203</cx:pt>
          <cx:pt idx="4740">0.32202821873466903</cx:pt>
          <cx:pt idx="4741">0.49269350282658397</cx:pt>
          <cx:pt idx="4742">0.49268688141503802</cx:pt>
          <cx:pt idx="4743">0.31979915034400302</cx:pt>
          <cx:pt idx="4744">0.76551394053143895</cx:pt>
          <cx:pt idx="4745">0.85150485883109495</cx:pt>
          <cx:pt idx="4746">0.78916051797910103</cx:pt>
          <cx:pt idx="4747">0.096223195153022398</cx:pt>
          <cx:pt idx="4748">0.26442312497305698</cx:pt>
          <cx:pt idx="4749">0.320063632867845</cx:pt>
          <cx:pt idx="4750">0.301130373871909</cx:pt>
          <cx:pt idx="4751">0.492073319692794</cx:pt>
          <cx:pt idx="4752">0.32192482877822298</cx:pt>
          <cx:pt idx="4753">0.301130373871909</cx:pt>
          <cx:pt idx="4754">0.75362522140315302</cx:pt>
          <cx:pt idx="4755">0.095584706946766004</cx:pt>
          <cx:pt idx="4756">0.30159118364378401</cx:pt>
          <cx:pt idx="4757">0.081709540343860396</cx:pt>
          <cx:pt idx="4758">0.301130373871909</cx:pt>
          <cx:pt idx="4759">0.518956640800467</cx:pt>
          <cx:pt idx="4760">0.45030375701827302</cx:pt>
          <cx:pt idx="4761">0.49244152798628599</cx:pt>
          <cx:pt idx="4762">0.29735004312622998</cx:pt>
          <cx:pt idx="4763">0.322012066017351</cx:pt>
          <cx:pt idx="4764">0.58539698374221905</cx:pt>
          <cx:pt idx="4765">0.32200410951530201</cx:pt>
          <cx:pt idx="4766">0.45187057143395598</cx:pt>
          <cx:pt idx="4767">0.31960584133602199</cx:pt>
          <cx:pt idx="4768">0.16296565494126999</cx:pt>
          <cx:pt idx="4769">0.10251645577693499</cx:pt>
          <cx:pt idx="4770">0.249146463400756</cx:pt>
          <cx:pt idx="4771">0.49272565463706303</cx:pt>
          <cx:pt idx="4772">0.20222305107133801</cx:pt>
          <cx:pt idx="4773">0.49279937030661403</cx:pt>
          <cx:pt idx="4774">0.49124894896946097</cx:pt>
          <cx:pt idx="4775">0.49269172149102702</cx:pt>
          <cx:pt idx="4776">0.52386455203820503</cx:pt>
          <cx:pt idx="4777">0.10890750589756799</cx:pt>
          <cx:pt idx="4778">0.26452844968122002</cx:pt>
          <cx:pt idx="4779">0.31159947323179299</cx:pt>
          <cx:pt idx="4780">0.49272939107646702</cx:pt>
          <cx:pt idx="4781">0.102516425094397</cx:pt>
          <cx:pt idx="4782">0.491886811130618</cx:pt>
          <cx:pt idx="4783">0.070673128958473899</cx:pt>
          <cx:pt idx="4784">0.060995145208300197</cx:pt>
          <cx:pt idx="4785">0.16198618550266999</cx:pt>
          <cx:pt idx="4786">0.85157166269214801</cx:pt>
          <cx:pt idx="4787">0.13936137022565101</cx:pt>
          <cx:pt idx="4788">0.49270016554840701</cx:pt>
          <cx:pt idx="4789">0.49282079106299898</cx:pt>
          <cx:pt idx="4790">0.49272598582786398</cx:pt>
          <cx:pt idx="4791">0.102514571962644</cx:pt>
          <cx:pt idx="4792">0.1025234670825</cx:pt>
          <cx:pt idx="4793">0.34212756068802003</cx:pt>
          <cx:pt idx="4794">0.492725925927603</cx:pt>
          <cx:pt idx="4795">0.49270379503154299</cx:pt>
          <cx:pt idx="4796">0.070683674428883805</cx:pt>
          <cx:pt idx="4797">0.26467432413890402</cx:pt>
          <cx:pt idx="4798">0.32206324361787197</cx:pt>
          <cx:pt idx="4799">0.32206294462923102</cx:pt>
          <cx:pt idx="4800">0.76558868643215305</cx:pt>
          <cx:pt idx="4801">0.78153224614671701</cx:pt>
          <cx:pt idx="4802">0.15863662297377201</cx:pt>
          <cx:pt idx="4803">0.13240905788235799</cx:pt>
          <cx:pt idx="4804">0.0607010045675783</cx:pt>
          <cx:pt idx="4805">0.49283032294330997</cx:pt>
          <cx:pt idx="4806">0.22912115794031601</cx:pt>
          <cx:pt idx="4807">0.0955588568419799</cx:pt>
          <cx:pt idx="4808">0.49269202005662399</cx:pt>
          <cx:pt idx="4809">1</cx:pt>
          <cx:pt idx="4810">0.49270982358975202</cx:pt>
          <cx:pt idx="4811">0.82855575262634296</cx:pt>
          <cx:pt idx="4812">0.85152389570996601</cx:pt>
          <cx:pt idx="4813">0.30144421287249001</cx:pt>
          <cx:pt idx="4814">0.64271925818904496</cx:pt>
          <cx:pt idx="4815">0.86198752278173296</cx:pt>
          <cx:pt idx="4816">0.102515148864866</cx:pt>
          <cx:pt idx="4817">0.067481093485136104</cx:pt>
          <cx:pt idx="4818">0.76546540651667905</cx:pt>
          <cx:pt idx="4819">0.49270828071186801</cx:pt>
          <cx:pt idx="4820">0.139339543970149</cx:pt>
          <cx:pt idx="4821">0.202220070150854</cx:pt>
          <cx:pt idx="4822">0.49204880960175601</cx:pt>
          <cx:pt idx="4823">0.108957838795556</cx:pt>
          <cx:pt idx="4824">0.49263337382771399</cx:pt>
          <cx:pt idx="4825">0.080995925597912702</cx:pt>
          <cx:pt idx="4826">1</cx:pt>
          <cx:pt idx="4827">0.13933971233716799</cx:pt>
          <cx:pt idx="4828">0.49272748489236501</cx:pt>
          <cx:pt idx="4829">0.49273083590009498</cx:pt>
          <cx:pt idx="4830">0.32216832312229599</cx:pt>
          <cx:pt idx="4831">0.10251738921897099</cx:pt>
          <cx:pt idx="4832">0.45228143692058498</cx:pt>
          <cx:pt idx="4833">0.492695877151552</cx:pt>
          <cx:pt idx="4834">0.492715452974061</cx:pt>
          <cx:pt idx="4835">0.16198353721205999</cx:pt>
          <cx:pt idx="4836">0.78154419989454504</cx:pt>
          <cx:pt idx="4837">0.070779275054311003</cx:pt>
          <cx:pt idx="4838">0.49263579855629502</cx:pt>
          <cx:pt idx="4839">0.49270706407913301</cx:pt>
          <cx:pt idx="4840">0.85150249009730805</cx:pt>
          <cx:pt idx="4841">0.78160178302439998</cx:pt>
          <cx:pt idx="4842">0.060690521629809001</cx:pt>
          <cx:pt idx="4843">1</cx:pt>
          <cx:pt idx="4844">1</cx:pt>
          <cx:pt idx="4845">0.29834123962686498</cx:pt>
          <cx:pt idx="4846">0.31830845604739</cx:pt>
          <cx:pt idx="4847">0.49271368110990299</cx:pt>
          <cx:pt idx="4848">0.095551529225732498</cx:pt>
          <cx:pt idx="4849">0.095550911755499193</cx:pt>
          <cx:pt idx="4850">0.070674758479925007</cx:pt>
          <cx:pt idx="4851">0.102510203896474</cx:pt>
          <cx:pt idx="4852">0.10251075304780501</cx:pt>
          <cx:pt idx="4853">0.32132715018014602</cx:pt>
          <cx:pt idx="4854">0.85150043456839297</cx:pt>
          <cx:pt idx="4855">0.26459338892114997</cx:pt>
          <cx:pt idx="4856">0.070673335496945502</cx:pt>
          <cx:pt idx="4857">0.26459336692253299</cx:pt>
          <cx:pt idx="4858">0.070724495842002105</cx:pt>
          <cx:pt idx="4859">0.49272112562639597</cx:pt>
          <cx:pt idx="4860">0.49271166502353902</cx:pt>
          <cx:pt idx="4861">1</cx:pt>
          <cx:pt idx="4862">0.070691290403138804</cx:pt>
          <cx:pt idx="4863">0.067479203567404403</cx:pt>
          <cx:pt idx="4864">0.26960466495275298</cx:pt>
          <cx:pt idx="4865">1</cx:pt>
          <cx:pt idx="4866">0.070688164073219997</cx:pt>
          <cx:pt idx="4867">0.49270577340961702</cx:pt>
          <cx:pt idx="4868">0.85150209302864399</cx:pt>
          <cx:pt idx="4869">0.49269705943513997</cx:pt>
          <cx:pt idx="4870">0.16198884712780501</cx:pt>
          <cx:pt idx="4871">1</cx:pt>
          <cx:pt idx="4872">0.49270284462531899</cx:pt>
          <cx:pt idx="4873">0.32029478227227898</cx:pt>
          <cx:pt idx="4874">1</cx:pt>
          <cx:pt idx="4875">1</cx:pt>
          <cx:pt idx="4876">0.26460471202461999</cx:pt>
          <cx:pt idx="4877">0.10251500370057</cx:pt>
          <cx:pt idx="4878">0.34212751313261902</cx:pt>
          <cx:pt idx="4879">0.34212751313261902</cx:pt>
          <cx:pt idx="4880">0.88118121815541195</cx:pt>
          <cx:pt idx="4881">0.492724740026937</cx:pt>
          <cx:pt idx="4882">0.102516302371709</cx:pt>
          <cx:pt idx="4883">0.32206888306084702</cx:pt>
          <cx:pt idx="4884">0.49126440427769702</cx:pt>
          <cx:pt idx="4885">0.060706808303403602</cx:pt>
          <cx:pt idx="4886">0.32216405007696203</cx:pt>
          <cx:pt idx="4887">0.322158898479178</cx:pt>
          <cx:pt idx="4888">1</cx:pt>
          <cx:pt idx="4889">0.75711510104892399</cx:pt>
          <cx:pt idx="4890">0.161989232754324</cx:pt>
          <cx:pt idx="4891">0.16198827309076699</cx:pt>
          <cx:pt idx="4892">0.492248482238834</cx:pt>
          <cx:pt idx="4893">0.49270901669240402</cx:pt>
          <cx:pt idx="4894">0.78151680281466795</cx:pt>
          <cx:pt idx="4895">0.32206682532902797</cx:pt>
          <cx:pt idx="4896">0.070702735427088895</cx:pt>
          <cx:pt idx="4897">1</cx:pt>
          <cx:pt idx="4898">0.070683517095597101</cx:pt>
          <cx:pt idx="4899">0.49283348781348102</cx:pt>
          <cx:pt idx="4900">0.102516023390763</cx:pt>
          <cx:pt idx="4901">0.85152161614328703</cx:pt>
          <cx:pt idx="4902">0.10251085404444001</cx:pt>
          <cx:pt idx="4903">0.49035234774323999</cx:pt>
          <cx:pt idx="4904">0.10250964219052799</cx:pt>
          <cx:pt idx="4905">0.32206681650951602</cx:pt>
          <cx:pt idx="4906">0.34212767752115703</cx:pt>
          <cx:pt idx="4907">0.10251390083329701</cx:pt>
          <cx:pt idx="4908">0.49273234296710999</cx:pt>
          <cx:pt idx="4909">0.49263539747771401</cx:pt>
          <cx:pt idx="4910">0.16198873839298999</cx:pt>
          <cx:pt idx="4911">0.49270007752116102</cx:pt>
          <cx:pt idx="4912">0.85155653741487403</cx:pt>
          <cx:pt idx="4913">0.102515580868317</cx:pt>
          <cx:pt idx="4914">0.32204434014857097</cx:pt>
          <cx:pt idx="4915">0.491723187190723</cx:pt>
          <cx:pt idx="4916">0.060765374897060999</cx:pt>
          <cx:pt idx="4917">0.49270376380063602</cx:pt>
          <cx:pt idx="4918">0.49188817666497098</cx:pt>
          <cx:pt idx="4919">0.49273051743163998</cx:pt>
          <cx:pt idx="4920">0.49263174237734397</cx:pt>
          <cx:pt idx="4921">0.060698538760599399</cx:pt>
          <cx:pt idx="4922">0.263339387115128</cx:pt>
          <cx:pt idx="4923">1</cx:pt>
          <cx:pt idx="4924">0.85151462851959603</cx:pt>
          <cx:pt idx="4925">0.15862961147310101</cx:pt>
          <cx:pt idx="4926">0.49224254068505302</cx:pt>
          <cx:pt idx="4927">0.102517786545319</cx:pt>
          <cx:pt idx="4928">0.102514052508918</cx:pt>
          <cx:pt idx="4929">0.067474785452125194</cx:pt>
          <cx:pt idx="4930">0.49243420637833302</cx:pt>
          <cx:pt idx="4931">0.85152027460683999</cx:pt>
          <cx:pt idx="4932">0.102518889613242</cx:pt>
          <cx:pt idx="4933">0.492804403146756</cx:pt>
          <cx:pt idx="4934">0.102514505043139</cx:pt>
          <cx:pt idx="4935">0.49269808626752598</cx:pt>
          <cx:pt idx="4936">0.85152459520582502</cx:pt>
          <cx:pt idx="4937">0.102515549459587</cx:pt>
          <cx:pt idx="4938">0.161988874002988</cx:pt>
          <cx:pt idx="4939">0.85151784061620495</cx:pt>
          <cx:pt idx="4940">0.49242449881977202</cx:pt>
          <cx:pt idx="4941">0.49270752758307002</cx:pt>
          <cx:pt idx="4942">0.85157593434009604</cx:pt>
          <cx:pt idx="4943">0.32200669430651102</cx:pt>
          <cx:pt idx="4944">0.492635600833007</cx:pt>
          <cx:pt idx="4945">0.32201921928940103</cx:pt>
          <cx:pt idx="4946">0.32203946106027198</cx:pt>
          <cx:pt idx="4947">0.102515350028503</cx:pt>
          <cx:pt idx="4948">0.102515304117231</cx:pt>
          <cx:pt idx="4949">0.743221544311511</cx:pt>
          <cx:pt idx="4950">0.64270083296923097</cx:pt>
          <cx:pt idx="4951">0.76429697831167698</cx:pt>
          <cx:pt idx="4952">1</cx:pt>
          <cx:pt idx="4953">0.49273459561787603</cx:pt>
          <cx:pt idx="4954">1</cx:pt>
          <cx:pt idx="4955">0.49272570054985099</cx:pt>
          <cx:pt idx="4956">0.20575139924320299</cx:pt>
          <cx:pt idx="4957">0.49272023278281002</cx:pt>
          <cx:pt idx="4958">0.74754929429170203</cx:pt>
          <cx:pt idx="4959">0.69816609396212903</cx:pt>
          <cx:pt idx="4960">0.16198891686335801</cx:pt>
          <cx:pt idx="4961">0.84453290898719802</cx:pt>
          <cx:pt idx="4962">0.85152429209785097</cx:pt>
          <cx:pt idx="4963">0.149304645983557</cx:pt>
          <cx:pt idx="4964">0.13942147608746899</cx:pt>
          <cx:pt idx="4965">0.85151618785737104</cx:pt>
          <cx:pt idx="4966">0.85152276648543901</cx:pt>
          <cx:pt idx="4967">0.158629776723404</cx:pt>
          <cx:pt idx="4968">1</cx:pt>
          <cx:pt idx="4969">0.374849454075044</cx:pt>
          <cx:pt idx="4970">0.49270030972672801</cx:pt>
          <cx:pt idx="4971">0.492711777296166</cx:pt>
          <cx:pt idx="4972">0.85157567210615404</cx:pt>
          <cx:pt idx="4973">0.10251500359054</cx:pt>
          <cx:pt idx="4974">0.85152093975565801</cx:pt>
          <cx:pt idx="4975">0.102515275896038</cx:pt>
          <cx:pt idx="4976">0.49269295238453698</cx:pt>
          <cx:pt idx="4977">0.49188742238449501</cx:pt>
          <cx:pt idx="4978">0.30050830040146498</cx:pt>
          <cx:pt idx="4979">0.26458100348209601</cx:pt>
          <cx:pt idx="4980">0.32207254471685598</cx:pt>
          <cx:pt idx="4981">0.49244153712671501</cx:pt>
          <cx:pt idx="4982">0.10251259657101</cx:pt>
          <cx:pt idx="4983">0.49272029290979702</cx:pt>
          <cx:pt idx="4984">0.49272079928051099</cx:pt>
          <cx:pt idx="4985">0.26457100970552999</cx:pt>
          <cx:pt idx="4986">0.070675494935948699</cx:pt>
          <cx:pt idx="4987">0.32049545890257403</cx:pt>
          <cx:pt idx="4988">0.45204100372172401</cx:pt>
          <cx:pt idx="4989">1</cx:pt>
          <cx:pt idx="4990">0.49283222009016903</cx:pt>
          <cx:pt idx="4991">0.15862739128793901</cx:pt>
          <cx:pt idx="4992">0.102513881545297</cx:pt>
          <cx:pt idx="4993">0.102514274173974</cx:pt>
          <cx:pt idx="4994">0.060700773012765899</cx:pt>
          <cx:pt idx="4995">0.74317046991937796</cx:pt>
          <cx:pt idx="4996">0.32200545002533298</cx:pt>
          <cx:pt idx="4997">0.26206538234405202</cx:pt>
          <cx:pt idx="4998">0.16198908355081601</cx:pt>
          <cx:pt idx="4999">0.49271532735454798</cx:pt>
          <cx:pt idx="5000">1</cx:pt>
          <cx:pt idx="5001">0.32208995177101302</cx:pt>
          <cx:pt idx="5002">0.49283416886689402</cx:pt>
          <cx:pt idx="5003">0.060693709606994897</cx:pt>
          <cx:pt idx="5004">0.13934075971843399</cx:pt>
          <cx:pt idx="5005">1</cx:pt>
          <cx:pt idx="5006">0.13934068526346399</cx:pt>
          <cx:pt idx="5007">0.149300062222785</cx:pt>
          <cx:pt idx="5008">1</cx:pt>
          <cx:pt idx="5009">1</cx:pt>
          <cx:pt idx="5010">1</cx:pt>
          <cx:pt idx="5011">0.10251509075644</cx:pt>
          <cx:pt idx="5012">0.49206874469930101</cx:pt>
          <cx:pt idx="5013">0.49271903419398899</cx:pt>
          <cx:pt idx="5014">0.10251308501930601</cx:pt>
          <cx:pt idx="5015">0.49268730429966701</cx:pt>
          <cx:pt idx="5016">0.060706756336326897</cx:pt>
          <cx:pt idx="5017">0.14242160607846899</cx:pt>
          <cx:pt idx="5018">0.868543248469831</cx:pt>
          <cx:pt idx="5019">0.74317669075763704</cx:pt>
          <cx:pt idx="5020">0.10251314353926901</cx:pt>
          <cx:pt idx="5021">1</cx:pt>
          <cx:pt idx="5022">0.78152164177196703</cx:pt>
          <cx:pt idx="5023">0.102515899942065</cx:pt>
          <cx:pt idx="5024">0.49269039496078798</cx:pt>
          <cx:pt idx="5025">0.49206889095642498</cx:pt>
          <cx:pt idx="5026">0.49272303457439798</cx:pt>
          <cx:pt idx="5027">0.49206187548696401</cx:pt>
          <cx:pt idx="5028">0.85114361332131705</cx:pt>
          <cx:pt idx="5029">0.85157632304151998</cx:pt>
          <cx:pt idx="5030">0.10251380105957</cx:pt>
          <cx:pt idx="5031">0.10251380210216</cx:pt>
          <cx:pt idx="5032">0.102513806090895</cx:pt>
          <cx:pt idx="5033">0.10251380105957</cx:pt>
          <cx:pt idx="5034">0.10251532097129799</cx:pt>
          <cx:pt idx="5035">0.85150086202615005</cx:pt>
          <cx:pt idx="5036">0.102513896634554</cx:pt>
          <cx:pt idx="5037">0.16198782875340501</cx:pt>
          <cx:pt idx="5038">0.102516504409477</cx:pt>
          <cx:pt idx="5039">0.26459784718595802</cx:pt>
          <cx:pt idx="5040">0.49268734106787898</cx:pt>
          <cx:pt idx="5041">0.347769053362465</cx:pt>
          <cx:pt idx="5042">1</cx:pt>
          <cx:pt idx="5043">0.85156926367198604</cx:pt>
          <cx:pt idx="5044">0.492245574075446</cx:pt>
          <cx:pt idx="5045">0.85157886423407303</cx:pt>
          <cx:pt idx="5046">0.26442275768329199</cx:pt>
          <cx:pt idx="5047">0.64269011264595499</cx:pt>
          <cx:pt idx="5048">0.102508900764787</cx:pt>
          <cx:pt idx="5049">0.49270840065169003</cx:pt>
          <cx:pt idx="5050">0.85149755158395701</cx:pt>
          <cx:pt idx="5051">0.49263633946249002</cx:pt>
          <cx:pt idx="5052">1</cx:pt>
          <cx:pt idx="5053">0.492699713702002</cx:pt>
          <cx:pt idx="5054">0.102521333202876</cx:pt>
          <cx:pt idx="5055">0.070682765140010706</cx:pt>
          <cx:pt idx="5056">0.49271768985729603</cx:pt>
          <cx:pt idx="5057">0.49269625863126099</cx:pt>
          <cx:pt idx="5058">1</cx:pt>
          <cx:pt idx="5059">0.85152134419743197</cx:pt>
          <cx:pt idx="5060">0.161985932499213</cx:pt>
          <cx:pt idx="5061">0.319802684838841</cx:pt>
          <cx:pt idx="5062">0.49205781496050699</cx:pt>
          <cx:pt idx="5063">0.0706791941246976</cx:pt>
          <cx:pt idx="5064">0.12131813758766</cx:pt>
          <cx:pt idx="5065">0.85151842699902602</cx:pt>
          <cx:pt idx="5066">0.49224966964749101</cx:pt>
          <cx:pt idx="5067">0.76552004127443396</cx:pt>
          <cx:pt idx="5068">1</cx:pt>
          <cx:pt idx="5069">0.102516676420671</cx:pt>
          <cx:pt idx="5070">0.49224291532266601</cx:pt>
          <cx:pt idx="5071">0.49272592294399398</cx:pt>
          <cx:pt idx="5072">0.102511337896989</cx:pt>
          <cx:pt idx="5073">0.492728338463916</cx:pt>
          <cx:pt idx="5074">0.49273983178556102</cx:pt>
          <cx:pt idx="5075">0.26456647320948401</cx:pt>
          <cx:pt idx="5076">0.74831552402666701</cx:pt>
          <cx:pt idx="5077">0.78154426886371198</cx:pt>
          <cx:pt idx="5078">0.492733267670451</cx:pt>
          <cx:pt idx="5079">0.32200694552149101</cx:pt>
          <cx:pt idx="5080">0.49271895331710103</cx:pt>
          <cx:pt idx="5081">0.49270381205839497</cx:pt>
          <cx:pt idx="5082">0.49283349862813802</cx:pt>
          <cx:pt idx="5083">0.49271196976972398</cx:pt>
          <cx:pt idx="5084">0.85152387821892195</cx:pt>
          <cx:pt idx="5085">0.102514333576998</cx:pt>
          <cx:pt idx="5086">0.49263292706179801</cx:pt>
          <cx:pt idx="5087">0.30153440017576999</cx:pt>
          <cx:pt idx="5088">0.182383454763446</cx:pt>
          <cx:pt idx="5089">1</cx:pt>
          <cx:pt idx="5090">0.102514470163939</cx:pt>
          <cx:pt idx="5091">0.49270756866455701</cx:pt>
          <cx:pt idx="5092">0.492715552559713</cx:pt>
          <cx:pt idx="5093">0.49272573535310898</cx:pt>
          <cx:pt idx="5094">0.49268918306111598</cx:pt>
          <cx:pt idx="5095">0.49172478181809898</cx:pt>
          <cx:pt idx="5096">0.32218119454875299</cx:pt>
          <cx:pt idx="5097">0.34260262879630998</cx:pt>
          <cx:pt idx="5098">0.161987729258807</cx:pt>
          <cx:pt idx="5099">0.102516893378768</cx:pt>
          <cx:pt idx="5100">0.10251875717203</cx:pt>
          <cx:pt idx="5101">0.34212744285416402</cx:pt>
          <cx:pt idx="5102">0.16198823464647599</cx:pt>
          <cx:pt idx="5103">0.095549102754199006</cx:pt>
          <cx:pt idx="5104">0.49274266158793401</cx:pt>
          <cx:pt idx="5105">0.16198774047043299</cx:pt>
          <cx:pt idx="5106">0.74316941946090798</cx:pt>
          <cx:pt idx="5107">0.85157046791145796</cx:pt>
          <cx:pt idx="5108">0.49269352163186197</cx:pt>
          <cx:pt idx="5109">1</cx:pt>
          <cx:pt idx="5110">0.102560984898571</cx:pt>
          <cx:pt idx="5111">0.321039423975298</cx:pt>
          <cx:pt idx="5112">0.259423801435123</cx:pt>
          <cx:pt idx="5113">0.32205871524936203</cx:pt>
          <cx:pt idx="5114">0.16198827309076699</cx:pt>
          <cx:pt idx="5115">0.16198642120604501</cx:pt>
          <cx:pt idx="5116">0.26455115967709297</cx:pt>
          <cx:pt idx="5117">0.15862879400034499</cx:pt>
          <cx:pt idx="5118">1</cx:pt>
          <cx:pt idx="5119">0.10891315814829799</cx:pt>
          <cx:pt idx="5120">0.22301872278950399</cx:pt>
          <cx:pt idx="5121">0.32204763635364297</cx:pt>
          <cx:pt idx="5122">0.49205154504183701</cx:pt>
          <cx:pt idx="5123">0.070677364009018098</cx:pt>
          <cx:pt idx="5124">0.85158143656832197</cx:pt>
          <cx:pt idx="5125">0.490624132898832</cx:pt>
          <cx:pt idx="5126">0.85150875451703001</cx:pt>
          <cx:pt idx="5127">0.98360692699132501</cx:pt>
          <cx:pt idx="5128">0.78151796646206295</cx:pt>
          <cx:pt idx="5129">0.10251093628329699</cx:pt>
          <cx:pt idx="5130">0.070674754540049997</cx:pt>
          <cx:pt idx="5131">1</cx:pt>
          <cx:pt idx="5132">0.64274313264665195</cx:pt>
          <cx:pt idx="5133">0.585437806073003</cx:pt>
          <cx:pt idx="5134">0.0706813353557562</cx:pt>
          <cx:pt idx="5135">0.102516651512624</cx:pt>
          <cx:pt idx="5136">0.070678733651204403</cx:pt>
          <cx:pt idx="5137">0.30149182448877998</cx:pt>
          <cx:pt idx="5138">0.79846682854597895</cx:pt>
          <cx:pt idx="5139">0.060696713022712102</cx:pt>
          <cx:pt idx="5140">0.37687824172186901</cx:pt>
          <cx:pt idx="5141">1</cx:pt>
          <cx:pt idx="5142">0.067530972996714803</cx:pt>
          <cx:pt idx="5143">0.102513141568253</cx:pt>
          <cx:pt idx="5144">0.102513395063701</cx:pt>
          <cx:pt idx="5145">0.102513973855747</cx:pt>
          <cx:pt idx="5146">0.10250907188328399</cx:pt>
          <cx:pt idx="5147">0.16198701089204701</cx:pt>
          <cx:pt idx="5148">0.102510250688161</cx:pt>
          <cx:pt idx="5149">0.37097614535005802</cx:pt>
          <cx:pt idx="5150">0.49205134923875998</cx:pt>
          <cx:pt idx="5151">0.26127026479989102</cx:pt>
          <cx:pt idx="5152">0.85151925085843205</cx:pt>
          <cx:pt idx="5153">0.49272851212409902</cx:pt>
          <cx:pt idx="5154">0.49273083678880403</cx:pt>
          <cx:pt idx="5155">0.49629750648316501</cx:pt>
          <cx:pt idx="5156">0.26451681386527898</cx:pt>
          <cx:pt idx="5157">0.78916418363226704</cx:pt>
          <cx:pt idx="5158">1</cx:pt>
          <cx:pt idx="5159">0.37483759650438597</cx:pt>
          <cx:pt idx="5160">1</cx:pt>
          <cx:pt idx="5161">0.29829718463275601</cx:pt>
          <cx:pt idx="5162">0.060705032101422897</cx:pt>
          <cx:pt idx="5163">0.49307942771187002</cx:pt>
          <cx:pt idx="5164">1</cx:pt>
          <cx:pt idx="5165">0.301602458312553</cx:pt>
          <cx:pt idx="5166">0.49335810610564101</cx:pt>
          <cx:pt idx="5167">0.49272879373214101</cx:pt>
          <cx:pt idx="5168">0.067485993394301599</cx:pt>
          <cx:pt idx="5169">0.158629485126178</cx:pt>
          <cx:pt idx="5170">0.49272623037299501</cx:pt>
          <cx:pt idx="5171">0.15767613580223699</cx:pt>
          <cx:pt idx="5172">0.102509166317101</cx:pt>
          <cx:pt idx="5173">0.49263000090071002</cx:pt>
          <cx:pt idx="5174">0.26452807003360901</cx:pt>
          <cx:pt idx="5175">0.070682444540973902</cx:pt>
          <cx:pt idx="5176">0.49272970417086898</cx:pt>
          <cx:pt idx="5177">0.49269819944330401</cx:pt>
          <cx:pt idx="5178">0.49271122704945802</cx:pt>
          <cx:pt idx="5179">0.49273112004400499</cx:pt>
          <cx:pt idx="5180">0.49270745539246202</cx:pt>
          <cx:pt idx="5181">0.85157598323488504</cx:pt>
          <cx:pt idx="5182">0.16198592456173899</cx:pt>
          <cx:pt idx="5183">0.49223971748173101</cx:pt>
          <cx:pt idx="5184">0.16198846267569</cx:pt>
          <cx:pt idx="5185">0.32201801631308002</cx:pt>
          <cx:pt idx="5186">0.16198840966661099</cx:pt>
          <cx:pt idx="5187">0.060701565608786201</cx:pt>
          <cx:pt idx="5188">0.060702143796741298</cx:pt>
          <cx:pt idx="5189">0.32205382269799498</cx:pt>
          <cx:pt idx="5190">0.49269135767962302</cx:pt>
          <cx:pt idx="5191">1</cx:pt>
          <cx:pt idx="5192">0.49272945821816899</cx:pt>
          <cx:pt idx="5193">0.161988799911683</cx:pt>
          <cx:pt idx="5194">0.85051200291509799</cx:pt>
          <cx:pt idx="5195">0.30152790455906398</cx:pt>
          <cx:pt idx="5196">0.76550554497763901</cx:pt>
          <cx:pt idx="5197">0.26234208178607099</cx:pt>
          <cx:pt idx="5198">0.19041879933482</cx:pt>
          <cx:pt idx="5199">0.16198681517904501</cx:pt>
          <cx:pt idx="5200">0.85146646059416697</cx:pt>
          <cx:pt idx="5201">0.49272661946298901</cx:pt>
          <cx:pt idx="5202">0.69841150380478501</cx:pt>
          <cx:pt idx="5203">0.060706908871888503</cx:pt>
          <cx:pt idx="5204">0.49243770313711399</cx:pt>
          <cx:pt idx="5205">0.85152166380752903</cx:pt>
          <cx:pt idx="5206">0.143963128613637</cx:pt>
          <cx:pt idx="5207">0.16198678651489901</cx:pt>
          <cx:pt idx="5208">1</cx:pt>
          <cx:pt idx="5209">1</cx:pt>
          <cx:pt idx="5210">0.37623487557247298</cx:pt>
          <cx:pt idx="5211">0.52164017627391901</cx:pt>
          <cx:pt idx="5212">0.32201259310958003</cx:pt>
          <cx:pt idx="5213">0.322051650379655</cx:pt>
          <cx:pt idx="5214">0.32205304387386602</cx:pt>
          <cx:pt idx="5215">0.321603680680354</cx:pt>
          <cx:pt idx="5216">0.86883569940081695</cx:pt>
          <cx:pt idx="5217">0.52500855254729095</cx:pt>
          <cx:pt idx="5218">0.45198425720739599</cx:pt>
          <cx:pt idx="5219">0.32075888709806699</cx:pt>
          <cx:pt idx="5220">0.102515241391646</cx:pt>
          <cx:pt idx="5221">0.14396824181965301</cx:pt>
          <cx:pt idx="5222">0.14242610842664899</cx:pt>
          <cx:pt idx="5223">0.492427426477204</cx:pt>
          <cx:pt idx="5224">1</cx:pt>
          <cx:pt idx="5225">0.49272697751148598</cx:pt>
          <cx:pt idx="5226">0.10251597384929</cx:pt>
          <cx:pt idx="5227">0.26449203880539401</cx:pt>
          <cx:pt idx="5228">0.49281793000860502</cx:pt>
          <cx:pt idx="5229">0.492723293618689</cx:pt>
          <cx:pt idx="5230">0.49269739687339598</cx:pt>
          <cx:pt idx="5231">0.492632230647509</cx:pt>
          <cx:pt idx="5232">0.070669882850128402</cx:pt>
          <cx:pt idx="5233">1</cx:pt>
          <cx:pt idx="5234">0.49270928099892403</cx:pt>
          <cx:pt idx="5235">0.85146578281575902</cx:pt>
          <cx:pt idx="5236">0.49271249877658602</cx:pt>
          <cx:pt idx="5237">0.16198647130657101</cx:pt>
          <cx:pt idx="5238">0.10251602656277101</cx:pt>
          <cx:pt idx="5239">0.49171384019192399</cx:pt>
          <cx:pt idx="5240">0.49273370540375699</cx:pt>
          <cx:pt idx="5241">0.30152744748169602</cx:pt>
          <cx:pt idx="5242">0.16198816812549799</cx:pt>
          <cx:pt idx="5243">0.143965365795206</cx:pt>
          <cx:pt idx="5244">0.49270786965846203</cx:pt>
          <cx:pt idx="5245">0.25899446907659202</cx:pt>
          <cx:pt idx="5246">0.492637206552555</cx:pt>
          <cx:pt idx="5247">0.49280417494433698</cx:pt>
          <cx:pt idx="5248">0.16198790743915301</cx:pt>
          <cx:pt idx="5249">0.070676229135266805</cx:pt>
          <cx:pt idx="5250">0.102513933475331</cx:pt>
          <cx:pt idx="5251">0.060701962466552198</cx:pt>
          <cx:pt idx="5252">0.374764808771195</cx:pt>
          <cx:pt idx="5253">0.32201820122197999</cx:pt>
          <cx:pt idx="5254">0.10424245244413601</cx:pt>
          <cx:pt idx="5255">0.492687055728663</cx:pt>
          <cx:pt idx="5256">0.102515168163873</cx:pt>
          <cx:pt idx="5257">0.49271724549559198</cx:pt>
          <cx:pt idx="5258">0.15862951069412601</cx:pt>
          <cx:pt idx="5259">1</cx:pt>
          <cx:pt idx="5260">0.492832877703271</cx:pt>
          <cx:pt idx="5261">0.49110999028114299</cx:pt>
          <cx:pt idx="5262">0.071022071394403405</cx:pt>
          <cx:pt idx="5263">0.060697648336576801</cx:pt>
          <cx:pt idx="5264">0.49263236171507802</cx:pt>
          <cx:pt idx="5265">0.319806356436801</cx:pt>
          <cx:pt idx="5266">0.102513246071214</cx:pt>
          <cx:pt idx="5267">0.34212735296102398</cx:pt>
          <cx:pt idx="5268">0.10251240435452801</cx:pt>
          <cx:pt idx="5269">0.78153648940497</cx:pt>
          <cx:pt idx="5270">0.16198847661265101</cx:pt>
          <cx:pt idx="5271">0.38548666907061802</cx:pt>
          <cx:pt idx="5272">0.492732996428702</cx:pt>
          <cx:pt idx="5273">1</cx:pt>
          <cx:pt idx="5274">0.32203089182014399</cx:pt>
          <cx:pt idx="5275">0.32161123764469401</cx:pt>
          <cx:pt idx="5276">0.49272458500244998</cx:pt>
          <cx:pt idx="5277">1</cx:pt>
          <cx:pt idx="5278">0.102515372278481</cx:pt>
          <cx:pt idx="5279">0.16198793413575299</cx:pt>
          <cx:pt idx="5280">0.492637942850911</cx:pt>
          <cx:pt idx="5281">0.14396600742953999</cx:pt>
          <cx:pt idx="5282">0.32205222404845302</cx:pt>
          <cx:pt idx="5283">0.16198642584258399</cx:pt>
          <cx:pt idx="5284">0.298018658123265</cx:pt>
          <cx:pt idx="5285">0.30143803379421602</cx:pt>
          <cx:pt idx="5286">0.49223579980294002</cx:pt>
          <cx:pt idx="5287">0.49273003967670198</cx:pt>
          <cx:pt idx="5288">0.067477018216704404</cx:pt>
          <cx:pt idx="5289">0.49206493284543201</cx:pt>
          <cx:pt idx="5290">0.49270288115977001</cx:pt>
          <cx:pt idx="5291">0.85150956202788097</cx:pt>
          <cx:pt idx="5292">0.121227490487546</cx:pt>
          <cx:pt idx="5293">0.45521864504416798</cx:pt>
          <cx:pt idx="5294">0.15767772068915101</cx:pt>
          <cx:pt idx="5295">0.49205813589702202</cx:pt>
          <cx:pt idx="5296">0.49263106376592702</cx:pt>
          <cx:pt idx="5297">0.49263128171377402</cx:pt>
          <cx:pt idx="5298">0.32192434903392098</cx:pt>
          <cx:pt idx="5299">0.85152016088818905</cx:pt>
          <cx:pt idx="5300">0.49271923105975801</cx:pt>
          <cx:pt idx="5301">0.26447221653129199</cx:pt>
          <cx:pt idx="5302">0.30143981939798398</cx:pt>
          <cx:pt idx="5303">0.38790622486864701</cx:pt>
          <cx:pt idx="5304">1</cx:pt>
          <cx:pt idx="5305">0.081018395047247005</cx:pt>
          <cx:pt idx="5306">0.21715659159224501</cx:pt>
          <cx:pt idx="5307">0.21715789962190599</cx:pt>
          <cx:pt idx="5308">0.21715895585290601</cx:pt>
          <cx:pt idx="5309">0.070679284365953499</cx:pt>
          <cx:pt idx="5310">0.21715700187538101</cx:pt>
          <cx:pt idx="5311">0.21715700187538101</cx:pt>
          <cx:pt idx="5312">0.21715424547880599</cx:pt>
          <cx:pt idx="5313">0.21715688357680399</cx:pt>
          <cx:pt idx="5314">0.21715747896349599</cx:pt>
          <cx:pt idx="5315">0.21715895585290601</cx:pt>
          <cx:pt idx="5316">0.217154719386079</cx:pt>
          <cx:pt idx="5317">0.21715450755056001</cx:pt>
          <cx:pt idx="5318">0.49225678583834298</cx:pt>
          <cx:pt idx="5319">0.21715841436584299</cx:pt>
          <cx:pt idx="5320">0.060705333874018497</cx:pt>
          <cx:pt idx="5321">0.21715450755056001</cx:pt>
          <cx:pt idx="5322">0.217155304663291</cx:pt>
          <cx:pt idx="5323">0.217155304663291</cx:pt>
          <cx:pt idx="5324">0.21715475209305701</cx:pt>
          <cx:pt idx="5325">0.217156153610334</cx:pt>
          <cx:pt idx="5326">0.21715443457209599</cx:pt>
          <cx:pt idx="5327">0.21715747896349599</cx:pt>
          <cx:pt idx="5328">0.21715835394680799</cx:pt>
          <cx:pt idx="5329">0.49271589565692497</cx:pt>
          <cx:pt idx="5330">0.21715665240794399</cx:pt>
          <cx:pt idx="5331">0.21715747896349599</cx:pt>
          <cx:pt idx="5332">0.21715609404734201</cx:pt>
          <cx:pt idx="5333">0.21715526833332399</cx:pt>
          <cx:pt idx="5334">0.26452843963394301</cx:pt>
          <cx:pt idx="5335">1</cx:pt>
          <cx:pt idx="5336">0.85151446823261701</cx:pt>
          <cx:pt idx="5337">0.49289035765536199</cx:pt>
          <cx:pt idx="5338">0.49142352394535999</cx:pt>
          <cx:pt idx="5339">0.149303114719297</cx:pt>
          <cx:pt idx="5340">0.49242612148721898</cx:pt>
          <cx:pt idx="5341">0.45594339968988301</cx:pt>
          <cx:pt idx="5342">0.85152252514676496</cx:pt>
          <cx:pt idx="5343">0.85152352309408197</cx:pt>
          <cx:pt idx="5344">0.85152315250892496</cx:pt>
          <cx:pt idx="5345">0.49243661992453103</cx:pt>
          <cx:pt idx="5346">0.49243353345740998</cx:pt>
          <cx:pt idx="5347">0.765509773842869</cx:pt>
          <cx:pt idx="5348">0.32051200892878301</cx:pt>
          <cx:pt idx="5349">0.14396627150647601</cx:pt>
          <cx:pt idx="5350">0.85152358306634501</cx:pt>
          <cx:pt idx="5351">0.16198448703796001</cx:pt>
          <cx:pt idx="5352">0.492716269754506</cx:pt>
          <cx:pt idx="5353">0.16198542437553001</cx:pt>
          <cx:pt idx="5354">0.49273371929937598</cx:pt>
          <cx:pt idx="5355">0.14242020730094901</cx:pt>
          <cx:pt idx="5356">0.51794521533884497</cx:pt>
          <cx:pt idx="5357">0.16198636722035301</cx:pt>
          <cx:pt idx="5358">0.76550171696637304</cx:pt>
          <cx:pt idx="5359">0.75713075602413504</cx:pt>
          <cx:pt idx="5360">0.492444263596999</cx:pt>
          <cx:pt idx="5361">0.49263724495474898</cx:pt>
          <cx:pt idx="5362">0.85151845812178895</cx:pt>
          <cx:pt idx="5363">0.161989043207485</cx:pt>
          <cx:pt idx="5364">0.85151916805247396</cx:pt>
          <cx:pt idx="5365">0.85152207084562104</cx:pt>
          <cx:pt idx="5366">0.16198816844932901</cx:pt>
          <cx:pt idx="5367">0.85151716900756202</cx:pt>
          <cx:pt idx="5368">0.85152371465325905</cx:pt>
          <cx:pt idx="5369">0.492718055488505</cx:pt>
          <cx:pt idx="5370">0.14396647804558499</cx:pt>
          <cx:pt idx="5371">0.49225509339352302</cx:pt>
          <cx:pt idx="5372">0.851523965352045</cx:pt>
          <cx:pt idx="5373">0.14929974289582601</cx:pt>
          <cx:pt idx="5374">1</cx:pt>
          <cx:pt idx="5375">0.16198904888513799</cx:pt>
          <cx:pt idx="5376">0.49273033668382399</cx:pt>
          <cx:pt idx="5377">0.49273221058090999</cx:pt>
          <cx:pt idx="5378">0.32204809933791101</cx:pt>
          <cx:pt idx="5379">0.070681514685627</cx:pt>
          <cx:pt idx="5380">0.161986547824928</cx:pt>
          <cx:pt idx="5381">0.85113889434912704</cx:pt>
          <cx:pt idx="5382">0.85152256146404803</cx:pt>
          <cx:pt idx="5383">1</cx:pt>
          <cx:pt idx="5384">1</cx:pt>
          <cx:pt idx="5385">1</cx:pt>
          <cx:pt idx="5386">0.74323162621604699</cx:pt>
          <cx:pt idx="5387">0.91171159130767099</cx:pt>
          <cx:pt idx="5388">1</cx:pt>
          <cx:pt idx="5389">1</cx:pt>
          <cx:pt idx="5390">1</cx:pt>
          <cx:pt idx="5391">1</cx:pt>
          <cx:pt idx="5392">1</cx:pt>
          <cx:pt idx="5393">1</cx:pt>
          <cx:pt idx="5394">0.102517111400574</cx:pt>
          <cx:pt idx="5395">0.161985385083323</cx:pt>
          <cx:pt idx="5396">0.15862935915015799</cx:pt>
          <cx:pt idx="5397">0.49272536682207202</cx:pt>
          <cx:pt idx="5398">0.492709814496673</cx:pt>
          <cx:pt idx="5399">0.31980525599637599</cx:pt>
          <cx:pt idx="5400">0.490732952148412</cx:pt>
          <cx:pt idx="5401">0.32201788266858999</cx:pt>
          <cx:pt idx="5402">0.78151946686330298</cx:pt>
          <cx:pt idx="5403">0.49272225163308397</cx:pt>
          <cx:pt idx="5404">0.52162134786361702</cx:pt>
          <cx:pt idx="5405">0.32218107862207002</cx:pt>
          <cx:pt idx="5406">0.492727225590954</cx:pt>
          <cx:pt idx="5407">0.30152856742801798</cx:pt>
          <cx:pt idx="5408">0.13933825230260799</cx:pt>
          <cx:pt idx="5409">0.58517376826686796</cx:pt>
          <cx:pt idx="5410">0.26454450817721997</cx:pt>
          <cx:pt idx="5411">0.45185786979743298</cx:pt>
          <cx:pt idx="5412">0.21287308916499101</cx:pt>
          <cx:pt idx="5413">0.321609251769783</cx:pt>
          <cx:pt idx="5414">0.851520709054569</cx:pt>
          <cx:pt idx="5415">0.16198332573027499</cx:pt>
          <cx:pt idx="5416">0.32161070057082403</cx:pt>
          <cx:pt idx="5417">0.102516061408526</cx:pt>
          <cx:pt idx="5418">0.32163046307182902</cx:pt>
          <cx:pt idx="5419">0.49272754298466798</cx:pt>
          <cx:pt idx="5420">0.85225573173126001</cx:pt>
          <cx:pt idx="5421">0.45079752870512901</cx:pt>
          <cx:pt idx="5422">0.49223638094227701</cx:pt>
          <cx:pt idx="5423">0.14930313605446799</cx:pt>
          <cx:pt idx="5424">0.13933618409885301</cx:pt>
          <cx:pt idx="5425">0.490853641260247</cx:pt>
          <cx:pt idx="5426">0.85152204481662497</cx:pt>
          <cx:pt idx="5427">0.76546795926423705</cx:pt>
          <cx:pt idx="5428">0.58520994244498403</cx:pt>
          <cx:pt idx="5429">0.13240917525121401</cx:pt>
          <cx:pt idx="5430">0.26449627229782502</cx:pt>
          <cx:pt idx="5431">1</cx:pt>
          <cx:pt idx="5432">1</cx:pt>
          <cx:pt idx="5433">1</cx:pt>
          <cx:pt idx="5434">1</cx:pt>
          <cx:pt idx="5435">0.492730605613526</cx:pt>
          <cx:pt idx="5436">0.34212808293415897</cx:pt>
          <cx:pt idx="5437">0.26475249733808998</cx:pt>
          <cx:pt idx="5438">0.32205199356369801</cx:pt>
          <cx:pt idx="5439">0.49271054555048399</cx:pt>
          <cx:pt idx="5440">0.49272597344852698</cx:pt>
          <cx:pt idx="5441">0.32201475431941101</cx:pt>
          <cx:pt idx="5442">0.067479050256496906</cx:pt>
          <cx:pt idx="5443">0.374908031178875</cx:pt>
          <cx:pt idx="5444">0.49273209221259701</cx:pt>
          <cx:pt idx="5445">0.17199806006176499</cx:pt>
          <cx:pt idx="5446">0.85151787242613997</cx:pt>
          <cx:pt idx="5447">0.102522798441152</cx:pt>
          <cx:pt idx="5448">0.061297385057897898</cx:pt>
          <cx:pt idx="5449">0.24060120423634199</cx:pt>
          <cx:pt idx="5450">0.16198776179392099</cx:pt>
          <cx:pt idx="5451">0.30373492766975002</cx:pt>
          <cx:pt idx="5452">0.30187709385608502</cx:pt>
          <cx:pt idx="5453">0.31866648845972401</cx:pt>
          <cx:pt idx="5454">0.109036633116807</cx:pt>
          <cx:pt idx="5455">0.12299128302679201</cx:pt>
          <cx:pt idx="5456">1</cx:pt>
          <cx:pt idx="5457">0.15862749018196701</cx:pt>
          <cx:pt idx="5458">1</cx:pt>
          <cx:pt idx="5459">0.264909045336157</cx:pt>
          <cx:pt idx="5460">0.060694021667100598</cx:pt>
          <cx:pt idx="5461">0.070729055272822403</cx:pt>
          <cx:pt idx="5462">0.095828417414934697</cx:pt>
          <cx:pt idx="5463">0.068183989676544404</cx:pt>
          <cx:pt idx="5464">0.20560359439505599</cx:pt>
          <cx:pt idx="5465">0.102563195435979</cx:pt>
          <cx:pt idx="5466">0.0609842312180333</cx:pt>
          <cx:pt idx="5467">0.37483689012550803</cx:pt>
          <cx:pt idx="5468">0.070680381343413506</cx:pt>
          <cx:pt idx="5469">0.102516456289295</cx:pt>
          <cx:pt idx="5470">0.067474821703023893</cx:pt>
          <cx:pt idx="5471">0.10255007775377099</cx:pt>
          <cx:pt idx="5472">0.060936382694866301</cx:pt>
          <cx:pt idx="5473">0.061057852174863501</cx:pt>
          <cx:pt idx="5474">0.060749117607894303</cx:pt>
          <cx:pt idx="5475">0.060733922119105603</cx:pt>
          <cx:pt idx="5476">0.096165508832473698</cx:pt>
          <cx:pt idx="5477">0.081430836916364505</cx:pt>
          <cx:pt idx="5478">0.062548971434766801</cx:pt>
          <cx:pt idx="5479">0.060806269195537298</cx:pt>
          <cx:pt idx="5480">0.068476759273325596</cx:pt>
          <cx:pt idx="5481">0.067583401264787499</cx:pt>
          <cx:pt idx="5482">0.102531533728518</cx:pt>
          <cx:pt idx="5483">0.102580950182492</cx:pt>
          <cx:pt idx="5484">0.061742676224659301</cx:pt>
          <cx:pt idx="5485">0.080996609107307299</cx:pt>
          <cx:pt idx="5486">0.37638012787744102</cx:pt>
          <cx:pt idx="5487">0.070675188970306196</cx:pt>
          <cx:pt idx="5488">0.49263160954580798</cx:pt>
          <cx:pt idx="5489">0.85146567280210295</cx:pt>
          <cx:pt idx="5490">0.49263204010154998</cx:pt>
          <cx:pt idx="5491">0.49273226879729098</cx:pt>
          <cx:pt idx="5492">0.102516667703541</cx:pt>
          <cx:pt idx="5493">0.851522685719873</cx:pt>
          <cx:pt idx="5494">0.161989006488551</cx:pt>
          <cx:pt idx="5495">0.49225206725876902</cx:pt>
          <cx:pt idx="5496">0.10251571796865</cx:pt>
          <cx:pt idx="5497">0.067485803416522896</cx:pt>
          <cx:pt idx="5498">0.26267819033067402</cx:pt>
          <cx:pt idx="5499">0.78148376689778698</cx:pt>
          <cx:pt idx="5500">0.49263475862568001</cx:pt>
          <cx:pt idx="5501">0.070883698975232196</cx:pt>
          <cx:pt idx="5502">0.102511283011899</cx:pt>
          <cx:pt idx="5503">0.067538402391298505</cx:pt>
          <cx:pt idx="5504">0.081583794905053797</cx:pt>
          <cx:pt idx="5505">0.095707907920117005</cx:pt>
          <cx:pt idx="5506">0.086260679497504197</cx:pt>
          <cx:pt idx="5507">0.85149827381987397</cx:pt>
          <cx:pt idx="5508">0.062766740474984803</cx:pt>
          <cx:pt idx="5509">0.060784280752753599</cx:pt>
          <cx:pt idx="5510">0.52402596026903403</cx:pt>
          <cx:pt idx="5511">0.32502808994392601</cx:pt>
          <cx:pt idx="5512">0.0957934196126803</cx:pt>
          <cx:pt idx="5513">0.102562662344804</cx:pt>
          <cx:pt idx="5514">0.610750615231611</cx:pt>
          <cx:pt idx="5515">0.10251957467801399</cx:pt>
          <cx:pt idx="5516">0.102537208368788</cx:pt>
          <cx:pt idx="5517">0.061269497436625402</cx:pt>
          <cx:pt idx="5518">0.15862830966146399</cx:pt>
          <cx:pt idx="5519">0.081529872050832702</cx:pt>
          <cx:pt idx="5520">0.068011059004740401</cx:pt>
          <cx:pt idx="5521">0.060888097817923703</cx:pt>
          <cx:pt idx="5522">0.060710693972621702</cx:pt>
          <cx:pt idx="5523">0.10254946652704</cx:pt>
          <cx:pt idx="5524">0.070706612162717897</cx:pt>
          <cx:pt idx="5525">0.060813889453747397</cx:pt>
          <cx:pt idx="5526">0.14807794546227099</cx:pt>
          <cx:pt idx="5527">0.095612535527843504</cx:pt>
          <cx:pt idx="5528">0.067592861442122995</cx:pt>
          <cx:pt idx="5529">0.061131321907606499</cx:pt>
          <cx:pt idx="5530">0.070838897561179601</cx:pt>
          <cx:pt idx="5531">0.36958877755157099</cx:pt>
          <cx:pt idx="5532">1</cx:pt>
          <cx:pt idx="5533">0.081055789409175599</cx:pt>
          <cx:pt idx="5534">0.070696286964078994</cx:pt>
          <cx:pt idx="5535">0.070809032877283407</cx:pt>
          <cx:pt idx="5536">0.060845748426782698</cx:pt>
          <cx:pt idx="5537">0.10257131055513501</cx:pt>
          <cx:pt idx="5538">0.067753102034742704</cx:pt>
          <cx:pt idx="5539">0.26451338631674998</cx:pt>
          <cx:pt idx="5540">0.161987166980644</cx:pt>
          <cx:pt idx="5541">0.49268890772630902</cx:pt>
          <cx:pt idx="5542">0.851509474183898</cx:pt>
          <cx:pt idx="5543">0.85151409654584398</cx:pt>
          <cx:pt idx="5544">1</cx:pt>
          <cx:pt idx="5545">0.102510618951986</cx:pt>
          <cx:pt idx="5546">0.492711393901693</cx:pt>
          <cx:pt idx="5547">0.90444079254420395</cx:pt>
          <cx:pt idx="5548">0.49272732154885202</cx:pt>
          <cx:pt idx="5549">0.82711738080743602</cx:pt>
          <cx:pt idx="5550">0.49270701168941</cx:pt>
          <cx:pt idx="5551">0.49269926739425002</cx:pt>
          <cx:pt idx="5552">0.30157188235136401</cx:pt>
          <cx:pt idx="5553">1</cx:pt>
          <cx:pt idx="5554">0.10251642516344101</cx:pt>
          <cx:pt idx="5555">0.30157758633982601</cx:pt>
          <cx:pt idx="5556">0.070683125481809397</cx:pt>
          <cx:pt idx="5557">0.102516044976731</cx:pt>
          <cx:pt idx="5558">0.32199508755113099</cx:pt>
          <cx:pt idx="5559">0.16198506627867301</cx:pt>
          <cx:pt idx="5560">0.301674351494855</cx:pt>
          <cx:pt idx="5561">0.15863460008321001</cx:pt>
          <cx:pt idx="5562">0.44762732611238298</cx:pt>
          <cx:pt idx="5563">1</cx:pt>
          <cx:pt idx="5564">0.49271679951237402</cx:pt>
          <cx:pt idx="5565">0.85158137963581704</cx:pt>
          <cx:pt idx="5566">0.30312797705474498</cx:pt>
          <cx:pt idx="5567">0.15862996254219799</cx:pt>
          <cx:pt idx="5568">0.32203831005415001</cx:pt>
          <cx:pt idx="5569">0.85150446529600099</cx:pt>
          <cx:pt idx="5570">1</cx:pt>
          <cx:pt idx="5571">0.102510121118866</cx:pt>
          <cx:pt idx="5572">0.102964790521807</cx:pt>
          <cx:pt idx="5573">0.15862834844985099</cx:pt>
          <cx:pt idx="5574">0.17224732206499699</cx:pt>
          <cx:pt idx="5575">1</cx:pt>
          <cx:pt idx="5576">0.85151308616168697</cx:pt>
          <cx:pt idx="5577">0.30152845436157399</cx:pt>
          <cx:pt idx="5578">0.85152269409474102</cx:pt>
          <cx:pt idx="5579">0.10251182655212999</cx:pt>
          <cx:pt idx="5580">0.492252394652898</cx:pt>
          <cx:pt idx="5581">0.37477074908833202</cx:pt>
          <cx:pt idx="5582">0.49206557342577101</cx:pt>
          <cx:pt idx="5583">0.31837935070196099</cx:pt>
          <cx:pt idx="5584">0.85135121990992002</cx:pt>
          <cx:pt idx="5585">0.49268648660154502</cx:pt>
          <cx:pt idx="5586">0.162038724656694</cx:pt>
          <cx:pt idx="5587">0.49272273646537601</cx:pt>
          <cx:pt idx="5588">0.49272506262837401</cx:pt>
          <cx:pt idx="5589">0.49224440269912101</cx:pt>
          <cx:pt idx="5590">0.78160231141214498</cx:pt>
          <cx:pt idx="5591">0.49224581394231698</cx:pt>
          <cx:pt idx="5592">0.85152111457338198</cx:pt>
          <cx:pt idx="5593">0.095551789992074407</cx:pt>
          <cx:pt idx="5594">0.16611009711965799</cx:pt>
          <cx:pt idx="5595">0.49242672860598302</cx:pt>
          <cx:pt idx="5596">1</cx:pt>
          <cx:pt idx="5597">0.521571119581966</cx:pt>
          <cx:pt idx="5598">0.49269256551718799</cx:pt>
          <cx:pt idx="5599">0.492444073245345</cx:pt>
          <cx:pt idx="5600">1</cx:pt>
          <cx:pt idx="5601">0.49282173854591999</cx:pt>
          <cx:pt idx="5602">0.070682150613645203</cx:pt>
          <cx:pt idx="5603">0.16198691380305599</cx:pt>
          <cx:pt idx="5604">0.49273163226335398</cx:pt>
          <cx:pt idx="5605">0.49273430826909798</cx:pt>
          <cx:pt idx="5606">0.49271186801581701</cx:pt>
          <cx:pt idx="5607">0.49271387905108199</cx:pt>
          <cx:pt idx="5608">0.49273431413742502</cx:pt>
          <cx:pt idx="5609">0.102512833433045</cx:pt>
          <cx:pt idx="5610">0.85150776071436696</cx:pt>
          <cx:pt idx="5611">0.85151262212841605</cx:pt>
          <cx:pt idx="5612">0.49273063241611897</cx:pt>
          <cx:pt idx="5613">0.49269207935074599</cx:pt>
          <cx:pt idx="5614">0.492688299101816</cx:pt>
          <cx:pt idx="5615">0.85151669655456697</cx:pt>
          <cx:pt idx="5616">0.59748391185975203</cx:pt>
          <cx:pt idx="5617">0.85152336250137195</cx:pt>
          <cx:pt idx="5618">0.102514984582546</cx:pt>
          <cx:pt idx="5619">0.102509489565093</cx:pt>
          <cx:pt idx="5620">0.102516396070858</cx:pt>
          <cx:pt idx="5621">1</cx:pt>
          <cx:pt idx="5622">0.081085337557875295</cx:pt>
          <cx:pt idx="5623">0.27345688060054402</cx:pt>
          <cx:pt idx="5624">0.070672250549877497</cx:pt>
          <cx:pt idx="5625">0.49272800425382002</cx:pt>
          <cx:pt idx="5626">0.14406766899092499</cx:pt>
          <cx:pt idx="5627">0.322012594574483</cx:pt>
          <cx:pt idx="5628">0.75711819160648397</cx:pt>
          <cx:pt idx="5629">0.78915711102073005</cx:pt>
          <cx:pt idx="5630">0.59266331588134102</cx:pt>
          <cx:pt idx="5631">0.102611871318493</cx:pt>
          <cx:pt idx="5632">0.49244365164628301</cx:pt>
          <cx:pt idx="5633">0.85150944985950106</cx:pt>
          <cx:pt idx="5634">0.49244079872782198</cx:pt>
          <cx:pt idx="5635">0.49280091808333198</cx:pt>
          <cx:pt idx="5636">0.14396616822043101</cx:pt>
          <cx:pt idx="5637">0.74317222118274096</cx:pt>
          <cx:pt idx="5638">0.49271490880388003</cx:pt>
          <cx:pt idx="5639">0.76546276814287295</cx:pt>
          <cx:pt idx="5640">0.342135839123834</cx:pt>
          <cx:pt idx="5641">0.26460430584900002</cx:pt>
          <cx:pt idx="5642">0.26452139564745603</cx:pt>
          <cx:pt idx="5643">0.78154392486872004</cx:pt>
          <cx:pt idx="5644">0.49271458771226301</cx:pt>
          <cx:pt idx="5645">1</cx:pt>
          <cx:pt idx="5646">0.095619922603454005</cx:pt>
          <cx:pt idx="5647">0.070168630781795097</cx:pt>
          <cx:pt idx="5648">0.081000915213844199</cx:pt>
          <cx:pt idx="5649">0.50108999928183495</cx:pt>
          <cx:pt idx="5650">0.102514748300731</cx:pt>
          <cx:pt idx="5651">0.76552346415183803</cx:pt>
          <cx:pt idx="5652">0.51299587606694796</cx:pt>
          <cx:pt idx="5653">0.51299618954000603</cx:pt>
          <cx:pt idx="5654">0.16198540125434299</cx:pt>
          <cx:pt idx="5655">0.161986903324046</cx:pt>
          <cx:pt idx="5656">1</cx:pt>
          <cx:pt idx="5657">0.49243211615291699</cx:pt>
          <cx:pt idx="5658">0.26455442178946598</cx:pt>
          <cx:pt idx="5659">0.85149890011863505</cx:pt>
          <cx:pt idx="5660">0.49270155287402001</cx:pt>
          <cx:pt idx="5661">0.49205285204149002</cx:pt>
          <cx:pt idx="5662">0.080996206739513299</cx:pt>
          <cx:pt idx="5663">0.850751750994167</cx:pt>
          <cx:pt idx="5664">0.26335396943216899</cx:pt>
          <cx:pt idx="5665">0.102515579526544</cx:pt>
          <cx:pt idx="5666">0.49273024366382701</cx:pt>
          <cx:pt idx="5667">0.161983449830577</cx:pt>
          <cx:pt idx="5668">0.49041316314866601</cx:pt>
          <cx:pt idx="5669">0.91491713244218398</cx:pt>
          <cx:pt idx="5670">0.78922496924843699</cx:pt>
          <cx:pt idx="5671">0.16198475888356201</cx:pt>
          <cx:pt idx="5672">0.45188087619130901</cx:pt>
          <cx:pt idx="5673">0.68852182335298695</cx:pt>
          <cx:pt idx="5674">0.10251740133263</cx:pt>
          <cx:pt idx="5675">0.85150570001320702</cx:pt>
          <cx:pt idx="5676">0.34746944904353</cx:pt>
          <cx:pt idx="5677">0.102510096099504</cx:pt>
          <cx:pt idx="5678">1</cx:pt>
          <cx:pt idx="5679">0.26440984713697302</cx:pt>
          <cx:pt idx="5680">0.102514987759072</cx:pt>
          <cx:pt idx="5681">0.85151351141115705</cx:pt>
          <cx:pt idx="5682">0.85158224112443404</cx:pt>
          <cx:pt idx="5683">0.161985401633017</cx:pt>
          <cx:pt idx="5684">0.060743847985002701</cx:pt>
          <cx:pt idx="5685">0.102516535225948</cx:pt>
          <cx:pt idx="5686">0.32204106367035001</cx:pt>
          <cx:pt idx="5687">0.49280811239755101</cx:pt>
          <cx:pt idx="5688">0.76394435691082596</cx:pt>
          <cx:pt idx="5689">0.49270904424589002</cx:pt>
          <cx:pt idx="5690">0.492229775606989</cx:pt>
          <cx:pt idx="5691">0.49272712105321198</cx:pt>
          <cx:pt idx="5692">0.166111716515839</cx:pt>
          <cx:pt idx="5693">0.78101710845634498</cx:pt>
          <cx:pt idx="5694">1</cx:pt>
          <cx:pt idx="5695">0.30152641524809998</cx:pt>
          <cx:pt idx="5696">0.76431973162171496</cx:pt>
          <cx:pt idx="5697">0.85124157091045205</cx:pt>
          <cx:pt idx="5698">0.32200928551742503</cx:pt>
          <cx:pt idx="5699">1</cx:pt>
          <cx:pt idx="5700">0.10251233158666199</cx:pt>
          <cx:pt idx="5701">0.451865400169006</cx:pt>
          <cx:pt idx="5702">0.76550822309265099</cx:pt>
          <cx:pt idx="5703">0.102512459800816</cx:pt>
          <cx:pt idx="5704">0.26606285739429603</cx:pt>
          <cx:pt idx="5705">0.31938250918803701</cx:pt>
          <cx:pt idx="5706">0.18381584211226801</cx:pt>
          <cx:pt idx="5707">0.492078123836446</cx:pt>
          <cx:pt idx="5708">0.49224175962365202</cx:pt>
          <cx:pt idx="5709">0.85146628799064505</cx:pt>
          <cx:pt idx="5710">0.49272045190802599</cx:pt>
          <cx:pt idx="5711">0.067498782678657304</cx:pt>
          <cx:pt idx="5712">0.491705488643356</cx:pt>
          <cx:pt idx="5713">0.102514968271395</cx:pt>
          <cx:pt idx="5714">0.10251491825428199</cx:pt>
          <cx:pt idx="5715">0.060697588773342602</cx:pt>
          <cx:pt idx="5716">0.32191585465697897</cx:pt>
          <cx:pt idx="5717">0.102678813044631</cx:pt>
          <cx:pt idx="5718">0.85152017824705095</cx:pt>
          <cx:pt idx="5719">0.162963687546616</cx:pt>
          <cx:pt idx="5720">0.070679362225540096</cx:pt>
          <cx:pt idx="5721">0.32211576687031901</cx:pt>
          <cx:pt idx="5722">0.15862992364318901</cx:pt>
          <cx:pt idx="5723">0.20222181015874099</cx:pt>
          <cx:pt idx="5724">0.32222100551920602</cx:pt>
          <cx:pt idx="5725">0.492073023784662</cx:pt>
          <cx:pt idx="5726">0.16198669277107899</cx:pt>
          <cx:pt idx="5727">0.14396776991785601</cx:pt>
          <cx:pt idx="5728">0.49271480227914299</cx:pt>
          <cx:pt idx="5729">0.492696043520569</cx:pt>
          <cx:pt idx="5730">0.765505733845112</cx:pt>
          <cx:pt idx="5731">0.37478557232278098</cx:pt>
          <cx:pt idx="5732">0.492693779772227</cx:pt>
          <cx:pt idx="5733">0.49270441173921897</cx:pt>
          <cx:pt idx="5734">0.32206638722138198</cx:pt>
          <cx:pt idx="5735">0.492253716890315</cx:pt>
          <cx:pt idx="5736">0.85146638171890998</cx:pt>
          <cx:pt idx="5737">0.49263215622296302</cx:pt>
          <cx:pt idx="5738">0.49281021472105802</cx:pt>
          <cx:pt idx="5739">0.49269467469480299</cx:pt>
          <cx:pt idx="5740">0.45079288605055601</cx:pt>
          <cx:pt idx="5741">0.102511948323427</cx:pt>
          <cx:pt idx="5742">0.781483495330481</cx:pt>
          <cx:pt idx="5743">0.102515978374893</cx:pt>
          <cx:pt idx="5744">0.49272371076837101</cx:pt>
          <cx:pt idx="5745">0.49263812197566798</cx:pt>
          <cx:pt idx="5746">1</cx:pt>
          <cx:pt idx="5747">1</cx:pt>
          <cx:pt idx="5748">0.081065458985071795</cx:pt>
          <cx:pt idx="5749">0.26483362287354101</cx:pt>
          <cx:pt idx="5750">0.78090302064609296</cx:pt>
          <cx:pt idx="5751">0.070681688666110604</cx:pt>
          <cx:pt idx="5752">0.49272339656866598</cx:pt>
          <cx:pt idx="5753">0.85146594083928395</cx:pt>
          <cx:pt idx="5754">0.102514365211802</cx:pt>
          <cx:pt idx="5755">0.85151821160272001</cx:pt>
          <cx:pt idx="5756">0.49263753529195797</cx:pt>
          <cx:pt idx="5757">0.263322898587867</cx:pt>
          <cx:pt idx="5758">0.10251474505321601</cx:pt>
          <cx:pt idx="5759">0.153111029176564</cx:pt>
          <cx:pt idx="5760">0.14396382349063999</cx:pt>
          <cx:pt idx="5761">0.16198761456371999</cx:pt>
          <cx:pt idx="5762">0.14396279976801099</cx:pt>
          <cx:pt idx="5763">1</cx:pt>
          <cx:pt idx="5764">0.85152171358009598</cx:pt>
          <cx:pt idx="5765">0.49268829158704702</cx:pt>
          <cx:pt idx="5766">0.85146767560238101</cx:pt>
          <cx:pt idx="5767">0.492795563187228</cx:pt>
          <cx:pt idx="5768">0.26452313091583401</cx:pt>
          <cx:pt idx="5769">0.322223442440151</cx:pt>
          <cx:pt idx="5770">0.070675856314865601</cx:pt>
          <cx:pt idx="5771">0.49224272456118301</cx:pt>
          <cx:pt idx="5772">0.32217879363927998</cx:pt>
          <cx:pt idx="5773">0.851522082831351</cx:pt>
          <cx:pt idx="5774">1</cx:pt>
          <cx:pt idx="5775">0.102516787098497</cx:pt>
          <cx:pt idx="5776">0.13933544891473501</cx:pt>
          <cx:pt idx="5777">0.75713559703406696</cx:pt>
          <cx:pt idx="5778">0.49273320455606201</cx:pt>
          <cx:pt idx="5779">0.102516153096036</cx:pt>
          <cx:pt idx="5780">0.85151371405218002</cx:pt>
          <cx:pt idx="5781">0.32200087394281801</cx:pt>
          <cx:pt idx="5782">0.49223725814564701</cx:pt>
          <cx:pt idx="5783">0.85151978037854403</cx:pt>
          <cx:pt idx="5784">0.52151518767754201</cx:pt>
          <cx:pt idx="5785">0.108907059052361</cx:pt>
          <cx:pt idx="5786">0.102516102642005</cx:pt>
          <cx:pt idx="5787">0.26366157196463502</cx:pt>
          <cx:pt idx="5788">0.102509714578678</cx:pt>
          <cx:pt idx="5789">0.142424118604532</cx:pt>
          <cx:pt idx="5790">0.14242426660301299</cx:pt>
          <cx:pt idx="5791">1</cx:pt>
          <cx:pt idx="5792">0.102515027574739</cx:pt>
          <cx:pt idx="5793">0.240838424380487</cx:pt>
          <cx:pt idx="5794">0.32206758181871797</cx:pt>
          <cx:pt idx="5795">0.49273438155775001</cx:pt>
          <cx:pt idx="5796">0.85152101979489803</cx:pt>
          <cx:pt idx="5797">0.76552037848054699</cx:pt>
          <cx:pt idx="5798">0.49273000391271998</cx:pt>
          <cx:pt idx="5799">0.49272082284193203</cx:pt>
          <cx:pt idx="5800">0.492432723019816</cx:pt>
          <cx:pt idx="5801">0.85143935188120201</cx:pt>
          <cx:pt idx="5802">0.070681654912981201</cx:pt>
          <cx:pt idx="5803">0.070677246489035603</cx:pt>
          <cx:pt idx="5804">0.492717544669449</cx:pt>
          <cx:pt idx="5805">0.16199305638602801</cx:pt>
          <cx:pt idx="5806">0.321631517090809</cx:pt>
          <cx:pt idx="5807">0.86078683508033604</cx:pt>
          <cx:pt idx="5808">0.102611784691334</cx:pt>
          <cx:pt idx="5809">0.102516466339512</cx:pt>
          <cx:pt idx="5810">0.161983671890228</cx:pt>
          <cx:pt idx="5811">0.32190963580976001</cx:pt>
          <cx:pt idx="5812">0.067489310341340897</cx:pt>
          <cx:pt idx="5813">1</cx:pt>
          <cx:pt idx="5814">0.82858280984764698</cx:pt>
          <cx:pt idx="5815">0.49263005213453698</cx:pt>
          <cx:pt idx="5816">0.64346297655336604</cx:pt>
          <cx:pt idx="5817">1</cx:pt>
          <cx:pt idx="5818">0.74736841132592502</cx:pt>
          <cx:pt idx="5819">0.64277633899855202</cx:pt>
          <cx:pt idx="5820">0.49263743148691602</cx:pt>
          <cx:pt idx="5821">0.74832501059282597</cx:pt>
          <cx:pt idx="5822">0.49263433569044601</cx:pt>
          <cx:pt idx="5823">0.34763590720363702</cx:pt>
          <cx:pt idx="5824">0.26182766650217498</cx:pt>
          <cx:pt idx="5825">0.16198923859907799</cx:pt>
          <cx:pt idx="5826">0.16198333441589399</cx:pt>
          <cx:pt idx="5827">0.121227307857248</cx:pt>
          <cx:pt idx="5828">0.32205227091281002</cx:pt>
          <cx:pt idx="5829">1</cx:pt>
          <cx:pt idx="5830">0.32202673493629302</cx:pt>
          <cx:pt idx="5831">0.108907062148551</cx:pt>
          <cx:pt idx="5832">0.102516155759765</cx:pt>
          <cx:pt idx="5833">0.10251466316615</cx:pt>
          <cx:pt idx="5834">0.190422774335646</cx:pt>
          <cx:pt idx="5835">1</cx:pt>
          <cx:pt idx="5836">0.070678049322190295</cx:pt>
          <cx:pt idx="5837">1</cx:pt>
          <cx:pt idx="5838">0.10250757388680901</cx:pt>
          <cx:pt idx="5839">0.102515585529687</cx:pt>
          <cx:pt idx="5840">0.492678991424435</cx:pt>
          <cx:pt idx="5841">0.76552937034102697</cx:pt>
          <cx:pt idx="5842">0.102525179251819</cx:pt>
          <cx:pt idx="5843">0.060678817259320797</cx:pt>
          <cx:pt idx="5844">0.102512501951306</cx:pt>
          <cx:pt idx="5845">0.16198495170507199</cx:pt>
          <cx:pt idx="5846">0.070822832639894306</cx:pt>
          <cx:pt idx="5847">0.301539309033105</cx:pt>
          <cx:pt idx="5848">0.0606965778792262</cx:pt>
          <cx:pt idx="5849">0.095569463625265694</cx:pt>
          <cx:pt idx="5850">0.10251664362251001</cx:pt>
          <cx:pt idx="5851">0.191749642506126</cx:pt>
          <cx:pt idx="5852">0.58319132846237098</cx:pt>
          <cx:pt idx="5853">0.072430672439512206</cx:pt>
          <cx:pt idx="5854">0.16198684108258701</cx:pt>
          <cx:pt idx="5855">0.49272582713034502</cx:pt>
          <cx:pt idx="5856">0.34212725375966702</cx:pt>
          <cx:pt idx="5857">0.78916313858212495</cx:pt>
          <cx:pt idx="5858">0.070675904365269396</cx:pt>
          <cx:pt idx="5859">0.64274188423023504</cx:pt>
          <cx:pt idx="5860">0.49224599532577101</cx:pt>
          <cx:pt idx="5861">0.14396447238403301</cx:pt>
          <cx:pt idx="5862">0.13933496185078301</cx:pt>
          <cx:pt idx="5863">0.78154301302154805</cx:pt>
          <cx:pt idx="5864">0.44911860312910801</cx:pt>
          <cx:pt idx="5865">0.49283168253559101</cx:pt>
          <cx:pt idx="5866">0.49205564547759001</cx:pt>
          <cx:pt idx="5867">0.49223944136529202</cx:pt>
          <cx:pt idx="5868">0.765517213503359</cx:pt>
          <cx:pt idx="5869">0.070677544699459999</cx:pt>
          <cx:pt idx="5870">0.851524558955704</cx:pt>
          <cx:pt idx="5871">0.102546496814098</cx:pt>
          <cx:pt idx="5872">0.49271558426156098</cx:pt>
          <cx:pt idx="5873">0.49268618260778602</cx:pt>
          <cx:pt idx="5874">0.788924734330265</cx:pt>
          <cx:pt idx="5875">0.85150210914986402</cx:pt>
          <cx:pt idx="5876">0.102516812674699</cx:pt>
          <cx:pt idx="5877">0.32220514985815402</cx:pt>
          <cx:pt idx="5878">1</cx:pt>
          <cx:pt idx="5879">0.85151894396432404</cx:pt>
          <cx:pt idx="5880">0.49271741524310497</cx:pt>
          <cx:pt idx="5881">0.102512243293198</cx:pt>
          <cx:pt idx="5882">0.49224889426281099</cx:pt>
          <cx:pt idx="5883">0.16198801772476101</cx:pt>
          <cx:pt idx="5884">0.161988236356369</cx:pt>
          <cx:pt idx="5885">0.85152377663942203</cx:pt>
          <cx:pt idx="5886">0.34212643454825098</cx:pt>
          <cx:pt idx="5887">0.070669901720479794</cx:pt>
          <cx:pt idx="5888">0.102513509196054</cx:pt>
          <cx:pt idx="5889">0.49318979807177599</cx:pt>
          <cx:pt idx="5890">0.492732646552694</cx:pt>
          <cx:pt idx="5891">0.49272703377570798</cx:pt>
          <cx:pt idx="5892">0.102515459721902</cx:pt>
          <cx:pt idx="5893">0.10251632133024</cx:pt>
          <cx:pt idx="5894">0.49268604890432299</cx:pt>
          <cx:pt idx="5895">0.49263290698753098</cx:pt>
          <cx:pt idx="5896">0.49271223688925497</cx:pt>
          <cx:pt idx="5897">0.49269639862078102</cx:pt>
          <cx:pt idx="5898">0.85152071819120201</cx:pt>
          <cx:pt idx="5899">1</cx:pt>
          <cx:pt idx="5900">0.32195444343478302</cx:pt>
          <cx:pt idx="5901">0.10251516777193199</cx:pt>
          <cx:pt idx="5902">0.32214600575194102</cx:pt>
          <cx:pt idx="5903">0.49225394192994798</cx:pt>
          <cx:pt idx="5904">0.102516796907425</cx:pt>
          <cx:pt idx="5905">0.10251673928704599</cx:pt>
          <cx:pt idx="5906">0.85151866499546203</cx:pt>
          <cx:pt idx="5907">0.492829926119496</cx:pt>
          <cx:pt idx="5908">0.85152194206032805</cx:pt>
          <cx:pt idx="5909">0.49244211441318902</cx:pt>
          <cx:pt idx="5910">0.26456393329580902</cx:pt>
          <cx:pt idx="5911">0.15862756817325099</cx:pt>
          <cx:pt idx="5912">0.16203881606252801</cx:pt>
          <cx:pt idx="5913">0.070692635621668096</cx:pt>
          <cx:pt idx="5914">1</cx:pt>
          <cx:pt idx="5915">0.14328120097807501</cx:pt>
          <cx:pt idx="5916">1</cx:pt>
          <cx:pt idx="5917">0.32205685850049198</cx:pt>
          <cx:pt idx="5918">0.32206343722967901</cx:pt>
          <cx:pt idx="5919">1</cx:pt>
          <cx:pt idx="5920">0.102515667887357</cx:pt>
          <cx:pt idx="5921">0.30176846413851899</cx:pt>
          <cx:pt idx="5922">0.49225577134061299</cx:pt>
          <cx:pt idx="5923">0.49272570444819302</cx:pt>
          <cx:pt idx="5924">0.067483710655453</cx:pt>
          <cx:pt idx="5925">0.79865395619194002</cx:pt>
          <cx:pt idx="5926">0.49273121557086202</cx:pt>
          <cx:pt idx="5927">0.49273125491970099</cx:pt>
          <cx:pt idx="5928">0.301599180906648</cx:pt>
          <cx:pt idx="5929">0.49263275300381898</cx:pt>
          <cx:pt idx="5930">0.76552743272152002</cx:pt>
          <cx:pt idx="5931">0.49281195871283401</cx:pt>
          <cx:pt idx="5932">0.49273088621935102</cx:pt>
          <cx:pt idx="5933">0.095722165599993803</cx:pt>
          <cx:pt idx="5934">0.76559093447112803</cx:pt>
          <cx:pt idx="5935">0.49111223130090098</cx:pt>
          <cx:pt idx="5936">0.85157978834596704</cx:pt>
          <cx:pt idx="5937">0.37478523431157801</cx:pt>
          <cx:pt idx="5938">0.66907694389384398</cx:pt>
          <cx:pt idx="5939">0.30157452325414202</cx:pt>
          <cx:pt idx="5940">0.492702527991281</cx:pt>
          <cx:pt idx="5941">0.85150569218262695</cx:pt>
          <cx:pt idx="5942">0.49273349226642199</cx:pt>
          <cx:pt idx="5943">0.49225001355966902</cx:pt>
          <cx:pt idx="5944">0.49273542216562599</cx:pt>
          <cx:pt idx="5945">0.85113752589552905</cx:pt>
          <cx:pt idx="5946">0.49272453379548697</cx:pt>
          <cx:pt idx="5947">0.158628344191209</cx:pt>
          <cx:pt idx="5948">0.49282469353713299</cx:pt>
          <cx:pt idx="5949">0.102516215161517</cx:pt>
          <cx:pt idx="5950">0.492733389434166</cx:pt>
          <cx:pt idx="5951">0.27092661623222603</cx:pt>
          <cx:pt idx="5952">0.16198602202345</cx:pt>
          <cx:pt idx="5953">0.492424915513962</cx:pt>
          <cx:pt idx="5954">0.32159964535952601</cx:pt>
          <cx:pt idx="5955">1</cx:pt>
          <cx:pt idx="5956">1</cx:pt>
          <cx:pt idx="5957">0.26458229682880002</cx:pt>
          <cx:pt idx="5958">1</cx:pt>
          <cx:pt idx="5959">0.32374417827188701</cx:pt>
          <cx:pt idx="5960">0.32220299679125203</cx:pt>
          <cx:pt idx="5961">1</cx:pt>
          <cx:pt idx="5962">1</cx:pt>
          <cx:pt idx="5963">1</cx:pt>
          <cx:pt idx="5964">1</cx:pt>
          <cx:pt idx="5965">1</cx:pt>
          <cx:pt idx="5966">0.74317383422279004</cx:pt>
          <cx:pt idx="5967">1</cx:pt>
          <cx:pt idx="5968">1</cx:pt>
          <cx:pt idx="5969">0.067568576611047995</cx:pt>
          <cx:pt idx="5970">0.49170414835294202</cx:pt>
          <cx:pt idx="5971">0.070680069790663297</cx:pt>
          <cx:pt idx="5972">0.436689744212716</cx:pt>
          <cx:pt idx="5973">1</cx:pt>
          <cx:pt idx="5974">1</cx:pt>
          <cx:pt idx="5975">1</cx:pt>
          <cx:pt idx="5976">0.48997080312604901</cx:pt>
          <cx:pt idx="5977">0.75711824154663598</cx:pt>
          <cx:pt idx="5978">0.432090845836967</cx:pt>
          <cx:pt idx="5979">0.49263070433624601</cx:pt>
          <cx:pt idx="5980">0.102517967280918</cx:pt>
          <cx:pt idx="5981">0.49272995945248099</cx:pt>
          <cx:pt idx="5982">0.14396209520602199</cx:pt>
          <cx:pt idx="5983">0.109019606543991</cx:pt>
          <cx:pt idx="5984">0.070676705486375502</cx:pt>
          <cx:pt idx="5985">0.49226054506204903</cx:pt>
          <cx:pt idx="5986">0.49268434904544001</cx:pt>
          <cx:pt idx="5987">0.49262902090829802</cx:pt>
          <cx:pt idx="5988">0.49225269263751797</cx:pt>
          <cx:pt idx="5989">0.153080557274304</cx:pt>
          <cx:pt idx="5990">0.98505866806032905</cx:pt>
          <cx:pt idx="5991">0.070684375670226507</cx:pt>
          <cx:pt idx="5992">0.070684375670226507</cx:pt>
          <cx:pt idx="5993">0.49263129535636802</cx:pt>
          <cx:pt idx="5994">0.102515872763785</cx:pt>
          <cx:pt idx="5995">0.65721676083337599</cx:pt>
          <cx:pt idx="5996">0.49271204837476401</cx:pt>
          <cx:pt idx="5997">0.081001994410897504</cx:pt>
          <cx:pt idx="5998">0.49270597412318801</cx:pt>
          <cx:pt idx="5999">0.49263156105139599</cx:pt>
          <cx:pt idx="6000">1</cx:pt>
          <cx:pt idx="6001">0.060707449200798999</cx:pt>
          <cx:pt idx="6002">1</cx:pt>
          <cx:pt idx="6003">0.85149803113057898</cx:pt>
          <cx:pt idx="6004">0.85146520179234697</cx:pt>
          <cx:pt idx="6005">0.85151069686023595</cx:pt>
          <cx:pt idx="6006">0.32205946519370598</cx:pt>
          <cx:pt idx="6007">0.75714727800674797</cx:pt>
          <cx:pt idx="6008">0.85151456969572703</cx:pt>
          <cx:pt idx="6009">0.492791511672516</cx:pt>
          <cx:pt idx="6010">0.82857043840923705</cx:pt>
          <cx:pt idx="6011">0.49273140090974799</cx:pt>
          <cx:pt idx="6012">1</cx:pt>
          <cx:pt idx="6013">0.37482491018066599</cx:pt>
          <cx:pt idx="6014">0.10250980978102101</cx:pt>
          <cx:pt idx="6015">0.067683665353791903</cx:pt>
          <cx:pt idx="6016">0.29636236086310702</cx:pt>
          <cx:pt idx="6017">0.102515953768052</cx:pt>
          <cx:pt idx="6018">0.24164492179476599</cx:pt>
          <cx:pt idx="6019">0.17232905625240899</cx:pt>
          <cx:pt idx="6020">0.16307849692886001</cx:pt>
          <cx:pt idx="6021">0.067934378842330195</cx:pt>
          <cx:pt idx="6022">0.143967172660005</cx:pt>
          <cx:pt idx="6023">0.17273255136406501</cx:pt>
          <cx:pt idx="6024">0.34629112885214403</cx:pt>
          <cx:pt idx="6025">0.16221295199521801</cx:pt>
          <cx:pt idx="6026">0.161988026461934</cx:pt>
          <cx:pt idx="6027">0.149302427016339</cx:pt>
          <cx:pt idx="6028">0.19966744199200701</cx:pt>
          <cx:pt idx="6029">0.16198744685494701</cx:pt>
          <cx:pt idx="6030">0.492715306408195</cx:pt>
          <cx:pt idx="6031">0.49271530913563799</cx:pt>
          <cx:pt idx="6032">0.067473952729877607</cx:pt>
          <cx:pt idx="6033">0.85135487812480404</cx:pt>
          <cx:pt idx="6034">0.85149941876216095</cx:pt>
          <cx:pt idx="6035">0.070683399832805804</cx:pt>
          <cx:pt idx="6036">0.492716107739465</cx:pt>
          <cx:pt idx="6037">0.74315985155930597</cx:pt>
          <cx:pt idx="6038">0.74298347571782197</cx:pt>
          <cx:pt idx="6039">0.40721564458320197</cx:pt>
          <cx:pt idx="6040">0.40681034404861199</cx:pt>
          <cx:pt idx="6041">0.85152402407172201</cx:pt>
          <cx:pt idx="6042">0.40680986673091801</cx:pt>
          <cx:pt idx="6043">0.32299888095608897</cx:pt>
          <cx:pt idx="6044">0.851521825351233</cx:pt>
          <cx:pt idx="6045">0.40681034404861199</cx:pt>
          <cx:pt idx="6046">0.49269252650718698</cx:pt>
          <cx:pt idx="6047">0.49449909799096697</cx:pt>
          <cx:pt idx="6048">0.49205028499339398</cx:pt>
          <cx:pt idx="6049">0.49281866571827998</cx:pt>
          <cx:pt idx="6050">0.49270163329278899</cx:pt>
          <cx:pt idx="6051">0.49270643163043298</cx:pt>
          <cx:pt idx="6052">0.61714994129122502</cx:pt>
          <cx:pt idx="6053">0.49269586825691702</cx:pt>
          <cx:pt idx="6054">0.490748891448542</cx:pt>
          <cx:pt idx="6055">0.36939191847955</cx:pt>
          <cx:pt idx="6056">0.070905168668463595</cx:pt>
          <cx:pt idx="6057">0.40531281995605301</cx:pt>
          <cx:pt idx="6058">0.492693987875852</cx:pt>
          <cx:pt idx="6059">0.74831704734312998</cx:pt>
          <cx:pt idx="6060">0.102523799169986</cx:pt>
          <cx:pt idx="6061">0.26452738941459297</cx:pt>
          <cx:pt idx="6062">0.264603049235549</cx:pt>
          <cx:pt idx="6063">0.10251750429621</cx:pt>
          <cx:pt idx="6064">0.095559072548992999</cx:pt>
          <cx:pt idx="6065">0.69228471137243497</cx:pt>
          <cx:pt idx="6066">0.060705052260220597</cx:pt>
          <cx:pt idx="6067">0.76533857662558402</cx:pt>
          <cx:pt idx="6068">0.080991788464213205</cx:pt>
          <cx:pt idx="6069">1</cx:pt>
          <cx:pt idx="6070">0.32050415913283697</cx:pt>
          <cx:pt idx="6071">0.85151713324392397</cx:pt>
          <cx:pt idx="6072">0.34212772074131698</cx:pt>
          <cx:pt idx="6073">0.060708009946486299</cx:pt>
          <cx:pt idx="6074">0.85150803124110797</cx:pt>
          <cx:pt idx="6075">0.16198828501116599</cx:pt>
          <cx:pt idx="6076">0.070676412748101505</cx:pt>
          <cx:pt idx="6077">0.781468270181091</cx:pt>
          <cx:pt idx="6078">0.322007448393063</cx:pt>
          <cx:pt idx="6079">0.16198818333317699</cx:pt>
          <cx:pt idx="6080">0.32205229730995499</cx:pt>
          <cx:pt idx="6081">0.85150599471333999</cx:pt>
          <cx:pt idx="6082">0.102513376716272</cx:pt>
          <cx:pt idx="6083">0.78101111500053699</cx:pt>
          <cx:pt idx="6084">0.37594519217929701</cx:pt>
          <cx:pt idx="6085">0.37594519217929701</cx:pt>
          <cx:pt idx="6086">0.58522059946490601</cx:pt>
          <cx:pt idx="6087">0.49243613252771601</cx:pt>
          <cx:pt idx="6088">1</cx:pt>
          <cx:pt idx="6089">0.102516450895558</cx:pt>
          <cx:pt idx="6090">0.102513273446018</cx:pt>
          <cx:pt idx="6091">0.14327810321777901</cx:pt>
          <cx:pt idx="6092">0.49266612813646099</cx:pt>
          <cx:pt idx="6093">0.26337003938237002</cx:pt>
          <cx:pt idx="6094">1</cx:pt>
          <cx:pt idx="6095">0.49263565209494098</cx:pt>
          <cx:pt idx="6096">0.45202742398094597</cx:pt>
          <cx:pt idx="6097">0.85150968490868895</cx:pt>
          <cx:pt idx="6098">0.28355542020462698</cx:pt>
          <cx:pt idx="6099">0.49173247137758902</cx:pt>
          <cx:pt idx="6100">0.30051790954556001</cx:pt>
          <cx:pt idx="6101">0.264523656231819</cx:pt>
          <cx:pt idx="6102">0.143963597619651</cx:pt>
          <cx:pt idx="6103">0.78148209703647098</cx:pt>
          <cx:pt idx="6104">0.49269941916812598</cx:pt>
          <cx:pt idx="6105">0.49270270444562397</cx:pt>
          <cx:pt idx="6106">0.245547813858808</cx:pt>
          <cx:pt idx="6107">0.49269776578999203</cx:pt>
          <cx:pt idx="6108">0.492698505716891</cx:pt>
          <cx:pt idx="6109">1</cx:pt>
          <cx:pt idx="6110">0.85151582835147499</cx:pt>
          <cx:pt idx="6111">0.742628446433795</cx:pt>
          <cx:pt idx="6112">0.143962353668392</cx:pt>
          <cx:pt idx="6113">0.49224767902591499</cx:pt>
          <cx:pt idx="6114">0.85152369378918402</cx:pt>
          <cx:pt idx="6115">0.76552773363184901</cx:pt>
          <cx:pt idx="6116">0.161988445167558</cx:pt>
          <cx:pt idx="6117">0.49269157321483698</cx:pt>
          <cx:pt idx="6118">0.102512370345785</cx:pt>
          <cx:pt idx="6119">1</cx:pt>
          <cx:pt idx="6120">0.492638077109608</cx:pt>
          <cx:pt idx="6121">0.492638077109608</cx:pt>
          <cx:pt idx="6122">0.49283591373136698</cx:pt>
          <cx:pt idx="6123">0.27801274029074502</cx:pt>
          <cx:pt idx="6124">1</cx:pt>
          <cx:pt idx="6125">0.121220069002416</cx:pt>
          <cx:pt idx="6126">0.49271541363871901</cx:pt>
          <cx:pt idx="6127">0.78148389781361904</cx:pt>
          <cx:pt idx="6128">0.64272857855224996</cx:pt>
          <cx:pt idx="6129">0.18578905827386699</cx:pt>
          <cx:pt idx="6130">0.49271330544297098</cx:pt>
          <cx:pt idx="6131">0.102518034511899</cx:pt>
          <cx:pt idx="6132">0.102515764724791</cx:pt>
          <cx:pt idx="6133">0.264599183572855</cx:pt>
          <cx:pt idx="6134">0.142425301641107</cx:pt>
          <cx:pt idx="6135">0.070679714121163695</cx:pt>
          <cx:pt idx="6136">0.49271984410477099</cx:pt>
          <cx:pt idx="6137">1</cx:pt>
          <cx:pt idx="6138">0.102513389271015</cx:pt>
          <cx:pt idx="6139">0.102516766505463</cx:pt>
          <cx:pt idx="6140">0.49280284263234903</cx:pt>
          <cx:pt idx="6141">0.070680363896485701</cx:pt>
          <cx:pt idx="6142">0.102758699763064</cx:pt>
          <cx:pt idx="6143">0.492832022120817</cx:pt>
          <cx:pt idx="6144">0.32051153913679198</cx:pt>
          <cx:pt idx="6145">0.108907347317219</cx:pt>
          <cx:pt idx="6146">0.0809979921892411</cx:pt>
          <cx:pt idx="6147">0.492732053572152</cx:pt>
          <cx:pt idx="6148">0.16198882761428701</cx:pt>
          <cx:pt idx="6149">0.49269252823059401</cx:pt>
          <cx:pt idx="6150">0.32204676271289201</cx:pt>
          <cx:pt idx="6151">1</cx:pt>
          <cx:pt idx="6152">0.29749858902396698</cx:pt>
          <cx:pt idx="6153">0.49270493467708798</cx:pt>
          <cx:pt idx="6154">0.84452992415365302</cx:pt>
          <cx:pt idx="6155">0.095549192820158696</cx:pt>
          <cx:pt idx="6156">0.86805223055581904</cx:pt>
          <cx:pt idx="6157">0.32073386366933898</cx:pt>
          <cx:pt idx="6158">0.49270235347300601</cx:pt>
          <cx:pt idx="6159">0.64273110692610402</cx:pt>
          <cx:pt idx="6160">0.37482028657359201</cx:pt>
          <cx:pt idx="6161">0.102516091491081</cx:pt>
          <cx:pt idx="6162">0.102515771494377</cx:pt>
          <cx:pt idx="6163">0.492234959903738</cx:pt>
          <cx:pt idx="6164">1</cx:pt>
          <cx:pt idx="6165">0.16198408274155199</cx:pt>
          <cx:pt idx="6166">0.52161801175490996</cx:pt>
          <cx:pt idx="6167">0.49269793917612698</cx:pt>
          <cx:pt idx="6168">0.851517537439892</cx:pt>
          <cx:pt idx="6169">0.14396378446147701</cx:pt>
          <cx:pt idx="6170">0.16198677521037899</cx:pt>
          <cx:pt idx="6171">0.40750837155071701</cx:pt>
          <cx:pt idx="6172">0.070681261273511597</cx:pt>
          <cx:pt idx="6173">0.49262932129939302</cx:pt>
          <cx:pt idx="6174">0.17443122582461201</cx:pt>
          <cx:pt idx="6175">0.26449696555074198</cx:pt>
          <cx:pt idx="6176">0.45029212715603301</cx:pt>
          <cx:pt idx="6177">0.26301658564369201</cx:pt>
          <cx:pt idx="6178">0.070682004282590902</cx:pt>
          <cx:pt idx="6179">0.49032474614987998</cx:pt>
          <cx:pt idx="6180">0.49263393727757199</cx:pt>
          <cx:pt idx="6181">0.102515251861147</cx:pt>
          <cx:pt idx="6182">0.10251103730052701</cx:pt>
          <cx:pt idx="6183">0.85151913676610202</cx:pt>
          <cx:pt idx="6184">0.32200713398445302</cx:pt>
          <cx:pt idx="6185">0.49263609598889702</cx:pt>
          <cx:pt idx="6186">0.16198742189367701</cx:pt>
          <cx:pt idx="6187">0.32204604914635399</cx:pt>
          <cx:pt idx="6188">0.20560415865823201</cx:pt>
          <cx:pt idx="6189">0.20560409261088899</cx:pt>
          <cx:pt idx="6190">0.52154918860924404</cx:pt>
          <cx:pt idx="6191">0.471459621136673</cx:pt>
          <cx:pt idx="6192">0.070677813872326398</cx:pt>
          <cx:pt idx="6193">0.070667807250819004</cx:pt>
          <cx:pt idx="6194">0.49242416653183102</cx:pt>
          <cx:pt idx="6195">0.161987190512801</cx:pt>
          <cx:pt idx="6196">0.070687500348113705</cx:pt>
          <cx:pt idx="6197">0.260119597105536</cx:pt>
          <cx:pt idx="6198">0.29683026445876798</cx:pt>
          <cx:pt idx="6199">0.904599184584986</cx:pt>
          <cx:pt idx="6200">0.102510185794222</cx:pt>
          <cx:pt idx="6201">0.17442998498158899</cx:pt>
          <cx:pt idx="6202">0.13933727076947</cx:pt>
          <cx:pt idx="6203">0.070682550995910198</cx:pt>
          <cx:pt idx="6204">0.16198364021831799</cx:pt>
          <cx:pt idx="6205">0.75714470873670103</cx:pt>
          <cx:pt idx="6206">0.520060772753133</cx:pt>
          <cx:pt idx="6207">0.060691146112848003</cx:pt>
          <cx:pt idx="6208">0.10291868747758701</cx:pt>
          <cx:pt idx="6209">0.78177228286004796</cx:pt>
          <cx:pt idx="6210">0.85114403243379799</cx:pt>
          <cx:pt idx="6211">0.49262756586127299</cx:pt>
          <cx:pt idx="6212">0.49263263096991999</cx:pt>
          <cx:pt idx="6213">0.102516272228428</cx:pt>
          <cx:pt idx="6214">0.49224496257054401</cx:pt>
          <cx:pt idx="6215">0.90818287551774901</cx:pt>
          <cx:pt idx="6216">0.85157547000184197</cx:pt>
          <cx:pt idx="6217">0.74831618151993595</cx:pt>
          <cx:pt idx="6218">0.263179353799116</cx:pt>
          <cx:pt idx="6219">0.49273065057896598</cx:pt>
          <cx:pt idx="6220">0.49272097949416599</cx:pt>
          <cx:pt idx="6221">0.102513822064908</cx:pt>
          <cx:pt idx="6222">0.49269623819605102</cx:pt>
          <cx:pt idx="6223">0.060691500212431797</cx:pt>
          <cx:pt idx="6224">0.060707656911482798</cx:pt>
          <cx:pt idx="6225">0.32206601423461501</cx:pt>
          <cx:pt idx="6226">0.102517554207323</cx:pt>
          <cx:pt idx="6227">0.102535153976097</cx:pt>
          <cx:pt idx="6228">0.161983707121654</cx:pt>
          <cx:pt idx="6229">0.492633111151831</cx:pt>
          <cx:pt idx="6230">0.14396500844877599</cx:pt>
          <cx:pt idx="6231">0.32200887972713299</cx:pt>
          <cx:pt idx="6232">0.85134851085207897</cx:pt>
          <cx:pt idx="6233">0.851557606646829</cx:pt>
          <cx:pt idx="6234">0.49138210690866702</cx:pt>
          <cx:pt idx="6235">0.49272917022366702</cx:pt>
          <cx:pt idx="6236">0.85158036646142699</cx:pt>
          <cx:pt idx="6237">0.49171257644965499</cx:pt>
          <cx:pt idx="6238">0.139339702659486</cx:pt>
          <cx:pt idx="6239">0.102614445472742</cx:pt>
          <cx:pt idx="6240">0.851513570451501</cx:pt>
          <cx:pt idx="6241">1</cx:pt>
          <cx:pt idx="6242">0.26405406430946499</cx:pt>
          <cx:pt idx="6243">0.37470651659563298</cx:pt>
          <cx:pt idx="6244">0.067482512345526602</cx:pt>
          <cx:pt idx="6245">1</cx:pt>
          <cx:pt idx="6246">0.45187278601824798</cx:pt>
          <cx:pt idx="6247">0.32205744066427</cx:pt>
          <cx:pt idx="6248">0.161983570547725</cx:pt>
          <cx:pt idx="6249">0.30153498277451002</cx:pt>
          <cx:pt idx="6250">0.492685930713744</cx:pt>
          <cx:pt idx="6251">0.081000968602938497</cx:pt>
          <cx:pt idx="6252">0.90449578900413097</cx:pt>
          <cx:pt idx="6253">0.49225384303535602</cx:pt>
          <cx:pt idx="6254">0.58522848147246798</cx:pt>
          <cx:pt idx="6255">1</cx:pt>
          <cx:pt idx="6256">0.76552513820484902</cx:pt>
          <cx:pt idx="6257">0.37483224464202503</cx:pt>
          <cx:pt idx="6258">0.10891171403830099</cx:pt>
          <cx:pt idx="6259">0.0706764156497698</cx:pt>
          <cx:pt idx="6260">1</cx:pt>
          <cx:pt idx="6261">0.30159923490888801</cx:pt>
          <cx:pt idx="6262">0.32204804103066897</cx:pt>
          <cx:pt idx="6263">0.30158172609781397</cx:pt>
          <cx:pt idx="6264">1</cx:pt>
          <cx:pt idx="6265">0.79862328976758901</cx:pt>
          <cx:pt idx="6266">0.102516311858131</cx:pt>
          <cx:pt idx="6267">0.102518188912625</cx:pt>
          <cx:pt idx="6268">0.451902785996178</cx:pt>
          <cx:pt idx="6269">1</cx:pt>
          <cx:pt idx="6270">0.070679715159392906</cx:pt>
          <cx:pt idx="6271">0.19266602123540899</cx:pt>
          <cx:pt idx="6272">0.49268666667382099</cx:pt>
          <cx:pt idx="6273">0.070681185857929402</cx:pt>
          <cx:pt idx="6274">0.49282600562246298</cx:pt>
          <cx:pt idx="6275">0.26459214336890102</cx:pt>
          <cx:pt idx="6276">0.322070401066336</cx:pt>
          <cx:pt idx="6277">0.32205809593193002</cx:pt>
          <cx:pt idx="6278">0.32206825460250099</cx:pt>
          <cx:pt idx="6279">0.49281953440728399</cx:pt>
          <cx:pt idx="6280">0.85152403774858598</cx:pt>
          <cx:pt idx="6281">0.492825977843031</cx:pt>
          <cx:pt idx="6282">0.49283304767846797</cx:pt>
          <cx:pt idx="6283">0.49262598982816103</cx:pt>
          <cx:pt idx="6284">0.102516669107434</cx:pt>
          <cx:pt idx="6285">0.49271371206631698</cx:pt>
          <cx:pt idx="6286">0.85152314297695098</cx:pt>
          <cx:pt idx="6287">0.10251681239274001</cx:pt>
          <cx:pt idx="6288">0.16198809010226201</cx:pt>
          <cx:pt idx="6289">0.492431437406193</cx:pt>
          <cx:pt idx="6290">0.32207355231268803</cx:pt>
          <cx:pt idx="6291">0.49273206522935398</cx:pt>
          <cx:pt idx="6292">0.190419062048273</cx:pt>
          <cx:pt idx="6293">0.85135390135996603</cx:pt>
          <cx:pt idx="6294">0.10251461627488501</cx:pt>
          <cx:pt idx="6295">0.067493977969025301</cx:pt>
          <cx:pt idx="6296">0.161987384296023</cx:pt>
          <cx:pt idx="6297">0.85150913955923602</cx:pt>
          <cx:pt idx="6298">0.49171664642944002</cx:pt>
          <cx:pt idx="6299">0.85151305241356401</cx:pt>
          <cx:pt idx="6300">0.85150488338174701</cx:pt>
          <cx:pt idx="6301">0.102518447991089</cx:pt>
          <cx:pt idx="6302">0.493040835393877</cx:pt>
          <cx:pt idx="6303">1</cx:pt>
          <cx:pt idx="6304">0.492829101408579</cx:pt>
          <cx:pt idx="6305">0.060700481123182999</cx:pt>
          <cx:pt idx="6306">0.143966433915306</cx:pt>
          <cx:pt idx="6307">0.49270393676928298</cx:pt>
          <cx:pt idx="6308">0.37478327008635198</cx:pt>
          <cx:pt idx="6309">0.49270619333236099</cx:pt>
          <cx:pt idx="6310">0.85162087005901199</cx:pt>
          <cx:pt idx="6311">0.49282943578546201</cx:pt>
          <cx:pt idx="6312">0.69842734123646999</cx:pt>
          <cx:pt idx="6313">0.49225944646602199</cx:pt>
          <cx:pt idx="6314">0.76559113514194599</cx:pt>
          <cx:pt idx="6315">0.34796592729972198</cx:pt>
          <cx:pt idx="6316">1</cx:pt>
          <cx:pt idx="6317">1</cx:pt>
          <cx:pt idx="6318">0.26546886548027299</cx:pt>
          <cx:pt idx="6319">0.79861787900041403</cx:pt>
          <cx:pt idx="6320">0.49273249496117599</cx:pt>
          <cx:pt idx="6321">0.32206412438597698</cx:pt>
          <cx:pt idx="6322">0.49282597991573601</cx:pt>
          <cx:pt idx="6323">0.85152140413310096</cx:pt>
          <cx:pt idx="6324">0.060907920801172903</cx:pt>
          <cx:pt idx="6325">0.49224203900522201</cx:pt>
          <cx:pt idx="6326">0.067489868192795802</cx:pt>
          <cx:pt idx="6327">0.49275789737522002</cx:pt>
          <cx:pt idx="6328">0.16198920430282901</cx:pt>
          <cx:pt idx="6329">0.74315244609369302</cx:pt>
          <cx:pt idx="6330">0.318376350316673</cx:pt>
          <cx:pt idx="6331">0.85151122031579296</cx:pt>
          <cx:pt idx="6332">0.16198289224371801</cx:pt>
          <cx:pt idx="6333">1</cx:pt>
          <cx:pt idx="6334">0.76552680163154996</cx:pt>
          <cx:pt idx="6335">0.49062633048062598</cx:pt>
          <cx:pt idx="6336">0.16198566951441701</cx:pt>
          <cx:pt idx="6337">0.070781531737651504</cx:pt>
          <cx:pt idx="6338">0.070678730169543499</cx:pt>
          <cx:pt idx="6339">0.49272656515329999</cx:pt>
          <cx:pt idx="6340">0.38790653331385999</cx:pt>
          <cx:pt idx="6341">0.14930092479548801</cx:pt>
          <cx:pt idx="6342">0.108915466870157</cx:pt>
          <cx:pt idx="6343">0.12122791807194</cx:pt>
          <cx:pt idx="6344">0.26293257515963803</cx:pt>
          <cx:pt idx="6345">0.080997530818471802</cx:pt>
          <cx:pt idx="6346">1</cx:pt>
          <cx:pt idx="6347">0.264608439624341</cx:pt>
          <cx:pt idx="6348">0.32205290399224501</cx:pt>
          <cx:pt idx="6349">0.27132551656151199</cx:pt>
          <cx:pt idx="6350">1</cx:pt>
          <cx:pt idx="6351">1</cx:pt>
          <cx:pt idx="6352">1</cx:pt>
          <cx:pt idx="6353">0.161989069887716</cx:pt>
          <cx:pt idx="6354">0.49283305917180598</cx:pt>
          <cx:pt idx="6355">0.26445919093528097</cx:pt>
          <cx:pt idx="6356">0.102516699791989</cx:pt>
          <cx:pt idx="6357">0.30146870588296398</cx:pt>
          <cx:pt idx="6358">0.322044722636947</cx:pt>
          <cx:pt idx="6359">0.10251031820300401</cx:pt>
          <cx:pt idx="6360">1</cx:pt>
          <cx:pt idx="6361">1</cx:pt>
          <cx:pt idx="6362">0.49270679270329498</cx:pt>
          <cx:pt idx="6363">0.070676151914562599</cx:pt>
          <cx:pt idx="6364">0.070682865157794303</cx:pt>
          <cx:pt idx="6365">0.070682866710768094</cx:pt>
          <cx:pt idx="6366">0.070682866710768094</cx:pt>
          <cx:pt idx="6367">0.070682866710768094</cx:pt>
          <cx:pt idx="6368">0.0706828698001917</cx:pt>
          <cx:pt idx="6369">0.102517246378323</cx:pt>
          <cx:pt idx="6370">0.49273364380228502</cx:pt>
          <cx:pt idx="6371">0.32204403122618702</cx:pt>
          <cx:pt idx="6372">1</cx:pt>
          <cx:pt idx="6373">0.158630358023191</cx:pt>
          <cx:pt idx="6374">0.32052979303854601</cx:pt>
          <cx:pt idx="6375">0.49270626337589002</cx:pt>
          <cx:pt idx="6376">0.49270840660859899</cx:pt>
          <cx:pt idx="6377">1</cx:pt>
          <cx:pt idx="6378">0.26457249872944599</cx:pt>
          <cx:pt idx="6379">0.49273440187113698</cx:pt>
          <cx:pt idx="6380">0.070676835480349601</cx:pt>
          <cx:pt idx="6381">0.32206368946334801</cx:pt>
          <cx:pt idx="6382">0.49273375194165298</cx:pt>
          <cx:pt idx="6383">0.30158972207942503</cx:pt>
          <cx:pt idx="6384">0.49272302804439699</cx:pt>
          <cx:pt idx="6385">0.49273342577058399</cx:pt>
          <cx:pt idx="6386">0.070673785851829193</cx:pt>
          <cx:pt idx="6387">0.374803975508753</cx:pt>
          <cx:pt idx="6388">0.32207183995128802</cx:pt>
          <cx:pt idx="6389">0.32207187200875398</cx:pt>
          <cx:pt idx="6390">0.26456325951721998</cx:pt>
          <cx:pt idx="6391">0.49243054070471298</cx:pt>
          <cx:pt idx="6392">0.49263473570619498</cx:pt>
          <cx:pt idx="6393">0.75711075688665197</cx:pt>
          <cx:pt idx="6394">0.273457598414383</cx:pt>
          <cx:pt idx="6395">0.85150145376658304</cx:pt>
          <cx:pt idx="6396">0.85151942891646804</cx:pt>
          <cx:pt idx="6397">0.49279287802037802</cx:pt>
          <cx:pt idx="6398">0.82855274404939905</cx:pt>
          <cx:pt idx="6399">0.492832844387942</cx:pt>
          <cx:pt idx="6400">0.067484478884527896</cx:pt>
          <cx:pt idx="6401">0.49263414777475401</cx:pt>
          <cx:pt idx="6402">0.322070641387108</cx:pt>
          <cx:pt idx="6403">0.49282910007964498</cx:pt>
          <cx:pt idx="6404">0.85150787198103095</cx:pt>
          <cx:pt idx="6405">0.49243087593111701</cx:pt>
          <cx:pt idx="6406">0.85151420901102803</cx:pt>
          <cx:pt idx="6407">0.85149938997244701</cx:pt>
          <cx:pt idx="6408">0.102514569081773</cx:pt>
          <cx:pt idx="6409">0.067475325698468702</cx:pt>
          <cx:pt idx="6410">0.070681752466316403</cx:pt>
          <cx:pt idx="6411">0.16198557911328601</cx:pt>
          <cx:pt idx="6412">0.49271985983009597</cx:pt>
          <cx:pt idx="6413">0.492722875968165</cx:pt>
          <cx:pt idx="6414">0.85124105942003403</cx:pt>
          <cx:pt idx="6415">0.49262755310765199</cx:pt>
          <cx:pt idx="6416">1</cx:pt>
          <cx:pt idx="6417">0.16198565029546499</cx:pt>
          <cx:pt idx="6418">0.32202613450877399</cx:pt>
          <cx:pt idx="6419">0.49271058316671301</cx:pt>
          <cx:pt idx="6420">0.52159220187945698</cx:pt>
          <cx:pt idx="6421">0.102511760063928</cx:pt>
          <cx:pt idx="6422">0.10250928134856201</cx:pt>
          <cx:pt idx="6423">0.49283015032119398</cx:pt>
          <cx:pt idx="6424">0.49155011820279498</cx:pt>
          <cx:pt idx="6425">0.26451782808138702</cx:pt>
          <cx:pt idx="6426">0.37444919137341998</cx:pt>
          <cx:pt idx="6427">0.492716515371033</cx:pt>
          <cx:pt idx="6428">1</cx:pt>
          <cx:pt idx="6429">0.102517781851356</cx:pt>
          <cx:pt idx="6430">0.102514073483097</cx:pt>
          <cx:pt idx="6431">0.49282600562246298</cx:pt>
          <cx:pt idx="6432">0.102514787340783</cx:pt>
          <cx:pt idx="6433">0.492734848603955</cx:pt>
          <cx:pt idx="6434">0.85152180274932698</cx:pt>
          <cx:pt idx="6435">0.85152254001488503</cx:pt>
          <cx:pt idx="6436">1</cx:pt>
          <cx:pt idx="6437">0.49282091473379502</cx:pt>
          <cx:pt idx="6438">0.322005962481271</cx:pt>
          <cx:pt idx="6439">0.85151434191318698</cx:pt>
          <cx:pt idx="6440">0.49272729691420603</cx:pt>
          <cx:pt idx="6441">0.851505432584446</cx:pt>
          <cx:pt idx="6442">0.301584187213919</cx:pt>
          <cx:pt idx="6443">0.85151862729141203</cx:pt>
          <cx:pt idx="6444">0.102515702617513</cx:pt>
          <cx:pt idx="6445">0.14396447288761699</cx:pt>
          <cx:pt idx="6446">0.060706035923613101</cx:pt>
          <cx:pt idx="6447">0.0706835908540316</cx:pt>
          <cx:pt idx="6448">0.26453590717590802</cx:pt>
          <cx:pt idx="6449">0.070682661404555605</cx:pt>
          <cx:pt idx="6450">0.49269677612590401</cx:pt>
          <cx:pt idx="6451">0.49272260507440802</cx:pt>
          <cx:pt idx="6452">0.49263507450861899</cx:pt>
          <cx:pt idx="6453">0.26333691091727701</cx:pt>
          <cx:pt idx="6454">0.75647935762822804</cx:pt>
          <cx:pt idx="6455">0.300793478788213</cx:pt>
          <cx:pt idx="6456">0.78844232562976801</cx:pt>
          <cx:pt idx="6457">0.32191495748368198</cx:pt>
          <cx:pt idx="6458">0.86755208082478796</cx:pt>
          <cx:pt idx="6459">0.82761068359976997</cx:pt>
          <cx:pt idx="6460">0.51943872555311399</cx:pt>
          <cx:pt idx="6461">0.58326297820858297</cx:pt>
          <cx:pt idx="6462">0.29992517918116501</cx:pt>
          <cx:pt idx="6463">0.32203125094617302</cx:pt>
          <cx:pt idx="6464">0.49242205375074</cx:pt>
          <cx:pt idx="6465">0.26455355898253202</cx:pt>
          <cx:pt idx="6466">0.85152376099725302</cx:pt>
          <cx:pt idx="6467">0.26268215572241299</cx:pt>
          <cx:pt idx="6468">0.49051595704288697</cx:pt>
          <cx:pt idx="6469">0.067483866367615594</cx:pt>
          <cx:pt idx="6470">0.49268560138630202</cx:pt>
          <cx:pt idx="6471">0.49273214095096002</cx:pt>
          <cx:pt idx="6472">1</cx:pt>
          <cx:pt idx="6473">0.49187772418376102</cx:pt>
          <cx:pt idx="6474">0.76551464936645197</cx:pt>
          <cx:pt idx="6475">0.070680442206107197</cx:pt>
          <cx:pt idx="6476">0.10251532051765599</cx:pt>
          <cx:pt idx="6477">0.367201196883019</cx:pt>
          <cx:pt idx="6478">0.102568616682456</cx:pt>
          <cx:pt idx="6479">0.31907493717727298</cx:pt>
          <cx:pt idx="6480">0.492721599822323</cx:pt>
          <cx:pt idx="6481">1</cx:pt>
          <cx:pt idx="6482">0.10261963810430599</cx:pt>
          <cx:pt idx="6483">0.102512394714869</cx:pt>
          <cx:pt idx="6484">0.10251509726361099</cx:pt>
          <cx:pt idx="6485">0.060704486516458503</cx:pt>
          <cx:pt idx="6486">1</cx:pt>
          <cx:pt idx="6487">0.083854348743886295</cx:pt>
          <cx:pt idx="6488">0.102516274854951</cx:pt>
          <cx:pt idx="6489">0.49268669887981198</cx:pt>
          <cx:pt idx="6490">0.102511718827507</cx:pt>
          <cx:pt idx="6491">0.16199606087797999</cx:pt>
          <cx:pt idx="6492">0.49273128870771299</cx:pt>
          <cx:pt idx="6493">0.49243955221075603</cx:pt>
          <cx:pt idx="6494">0.49271290175890398</cx:pt>
          <cx:pt idx="6495">0.10251952949682699</cx:pt>
          <cx:pt idx="6496">0.070684048873045899</cx:pt>
          <cx:pt idx="6497">0.29391363194518999</cx:pt>
          <cx:pt idx="6498">0.74317097518557296</cx:pt>
          <cx:pt idx="6499">0.76551960537564401</cx:pt>
          <cx:pt idx="6500">0.76551781981823197</cx:pt>
          <cx:pt idx="6501">0.22698467923525301</cx:pt>
          <cx:pt idx="6502">0.29390575436827299</cx:pt>
          <cx:pt idx="6503">0.231089568860045</cx:pt>
          <cx:pt idx="6504">0.142425487611963</cx:pt>
          <cx:pt idx="6505">0.161986401124003</cx:pt>
          <cx:pt idx="6506">0.34212658345443903</cx:pt>
          <cx:pt idx="6507">0.20559986953945</cx:pt>
          <cx:pt idx="6508">0.78153423868953498</cx:pt>
          <cx:pt idx="6509">0.32206552050043002</cx:pt>
          <cx:pt idx="6510">0.26397006659974298</cx:pt>
          <cx:pt idx="6511">0.16198832865576901</cx:pt>
          <cx:pt idx="6512">0.76556901862481497</cx:pt>
          <cx:pt idx="6513">1</cx:pt>
          <cx:pt idx="6514">0.081038585370164201</cx:pt>
          <cx:pt idx="6515">0.49282767384298498</cx:pt>
          <cx:pt idx="6516">0.85152443520502397</cx:pt>
          <cx:pt idx="6517">0.85135349219977596</cx:pt>
          <cx:pt idx="6518">0.49281052935966102</cx:pt>
          <cx:pt idx="6519">0.49097815293254299</cx:pt>
          <cx:pt idx="6520">1</cx:pt>
          <cx:pt idx="6521">0.102512733114205</cx:pt>
          <cx:pt idx="6522">0.85152327207941003</cx:pt>
          <cx:pt idx="6523">0.85152071921526795</cx:pt>
          <cx:pt idx="6524">0.102516494639146</cx:pt>
          <cx:pt idx="6525">0.102630994481987</cx:pt>
          <cx:pt idx="6526">0.49263229470554798</cx:pt>
          <cx:pt idx="6527">0.76552157725506698</cx:pt>
          <cx:pt idx="6528">0.85153952345192396</cx:pt>
          <cx:pt idx="6529">0.49269538877217001</cx:pt>
          <cx:pt idx="6530">0.49262363130393</cx:pt>
          <cx:pt idx="6531">0.102510421322707</cx:pt>
          <cx:pt idx="6532">0.067478184104302799</cx:pt>
          <cx:pt idx="6533">0.76552552197371904</cx:pt>
          <cx:pt idx="6534">0.10251556231508201</cx:pt>
          <cx:pt idx="6535">0.85150167955783695</cx:pt>
          <cx:pt idx="6536">0.322070623508733</cx:pt>
          <cx:pt idx="6537">0.102515841870139</cx:pt>
          <cx:pt idx="6538">0.492630296830598</cx:pt>
          <cx:pt idx="6539">0.32202775192197602</cx:pt>
          <cx:pt idx="6540">0.49272833955237699</cx:pt>
          <cx:pt idx="6541">0.070682635686891898</cx:pt>
          <cx:pt idx="6542">0.78151904801834904</cx:pt>
          <cx:pt idx="6543">0.85152253345371898</cx:pt>
          <cx:pt idx="6544">0.49273107556736101</cx:pt>
          <cx:pt idx="6545">0.85151656896231498</cx:pt>
          <cx:pt idx="6546">0.102517693505307</cx:pt>
          <cx:pt idx="6547">0.58525414586328905</cx:pt>
          <cx:pt idx="6548">0.49272736646454701</cx:pt>
          <cx:pt idx="6549">0.095557991095532993</cx:pt>
          <cx:pt idx="6550">0.74317094322782695</cx:pt>
          <cx:pt idx="6551">1</cx:pt>
          <cx:pt idx="6552">0.16198764703539401</cx:pt>
          <cx:pt idx="6553">0.85151002811813603</cx:pt>
          <cx:pt idx="6554">0.90444046141041201</cx:pt>
          <cx:pt idx="6555">0.070671947357247897</cx:pt>
          <cx:pt idx="6556">0.067480322815800797</cx:pt>
          <cx:pt idx="6557">0.30154583817662001</cx:pt>
          <cx:pt idx="6558">0.49270750331006002</cx:pt>
          <cx:pt idx="6559">0.16198898667307801</cx:pt>
          <cx:pt idx="6560">0.492433861452025</cx:pt>
          <cx:pt idx="6561">0.492701240960563</cx:pt>
          <cx:pt idx="6562">0.143964923561615</cx:pt>
          <cx:pt idx="6563">0.49281661012793998</cx:pt>
          <cx:pt idx="6564">0.32219898985006701</cx:pt>
          <cx:pt idx="6565">0.49283305917180598</cx:pt>
          <cx:pt idx="6566">0.139336844183268</cx:pt>
          <cx:pt idx="6567">0.90481493807250102</cx:pt>
          <cx:pt idx="6568">0.10251596906940599</cx:pt>
          <cx:pt idx="6569">0.49224003735185101</cx:pt>
          <cx:pt idx="6570">0.10251700790498899</cx:pt>
          <cx:pt idx="6571">0.49263556685671001</cx:pt>
          <cx:pt idx="6572">0.49272793463887898</cx:pt>
          <cx:pt idx="6573">0.49282213709720701</cx:pt>
          <cx:pt idx="6574">0.49262777998734197</cx:pt>
          <cx:pt idx="6575">0.49243417120496902</cx:pt>
          <cx:pt idx="6576">0.10251110867740799</cx:pt>
          <cx:pt idx="6577">0.102516679957771</cx:pt>
          <cx:pt idx="6578">0.26948302969187399</cx:pt>
          <cx:pt idx="6579">0.070683214888919405</cx:pt>
          <cx:pt idx="6580">0.060694489998593497</cx:pt>
          <cx:pt idx="6581">0.321907997340177</cx:pt>
          <cx:pt idx="6582">0.14242312543308</cx:pt>
          <cx:pt idx="6583">1</cx:pt>
          <cx:pt idx="6584">0.85113825604439197</cx:pt>
          <cx:pt idx="6585">0.14396738637850701</cx:pt>
          <cx:pt idx="6586">0.49224580331000001</cx:pt>
          <cx:pt idx="6587">0.32160543763753102</cx:pt>
          <cx:pt idx="6588">0.49263649150863298</cx:pt>
          <cx:pt idx="6589">0.49225920299291698</cx:pt>
          <cx:pt idx="6590">0.10251742973944</cx:pt>
          <cx:pt idx="6591">0.14396654814351501</cx:pt>
          <cx:pt idx="6592">0.49273275503709901</cx:pt>
          <cx:pt idx="6593">0.85151980963490703</cx:pt>
          <cx:pt idx="6594">0.16198690559229401</cx:pt>
          <cx:pt idx="6595">0.76424354057877197</cx:pt>
          <cx:pt idx="6596">0.49270952762429099</cx:pt>
          <cx:pt idx="6597">0.76552453109138996</cx:pt>
          <cx:pt idx="6598">0.49263345728967201</cx:pt>
          <cx:pt idx="6599">0.161989730619125</cx:pt>
          <cx:pt idx="6600">1</cx:pt>
          <cx:pt idx="6601">0.070691846422328106</cx:pt>
          <cx:pt idx="6602">0.85151998122148598</cx:pt>
          <cx:pt idx="6603">0.16610457758591801</cx:pt>
          <cx:pt idx="6604">0.14948291950586801</cx:pt>
          <cx:pt idx="6605">0.85151918559973105</cx:pt>
          <cx:pt idx="6606">0.49273386317758899</cx:pt>
          <cx:pt idx="6607">0.161984768947249</cx:pt>
          <cx:pt idx="6608">0.32205509062791698</cx:pt>
          <cx:pt idx="6609">0.49272731259594199</cx:pt>
          <cx:pt idx="6610">0.102546780093438</cx:pt>
          <cx:pt idx="6611">0.49269681178740299</cx:pt>
          <cx:pt idx="6612">0.49262939842353998</cx:pt>
          <cx:pt idx="6613">0.16198420795311799</cx:pt>
          <cx:pt idx="6614">0.102513583497008</cx:pt>
          <cx:pt idx="6615">0.85152173366712303</cx:pt>
          <cx:pt idx="6616">0.78135453228666596</cx:pt>
          <cx:pt idx="6617">0.32446203958601399</cx:pt>
          <cx:pt idx="6618">0.16198753666568899</cx:pt>
          <cx:pt idx="6619">0.32204305453292897</cx:pt>
          <cx:pt idx="6620">0.102515314080836</cx:pt>
          <cx:pt idx="6621">0.14396670904014799</cx:pt>
          <cx:pt idx="6622">0.102515758302667</cx:pt>
          <cx:pt idx="6623">0.76550267923967696</cx:pt>
          <cx:pt idx="6624">0.262063294695979</cx:pt>
          <cx:pt idx="6625">0.095549721417712494</cx:pt>
          <cx:pt idx="6626">0.143960037809651</cx:pt>
          <cx:pt idx="6627">0.8515233358416</cx:pt>
          <cx:pt idx="6628">0.49269701404760002</cx:pt>
          <cx:pt idx="6629">0.070800925153988004</cx:pt>
          <cx:pt idx="6630">0.31902404053323802</cx:pt>
          <cx:pt idx="6631">0.76552544998678196</cx:pt>
          <cx:pt idx="6632">0.070679437761898098</cx:pt>
          <cx:pt idx="6633">0.49341511869082</cx:pt>
          <cx:pt idx="6634">0.102514540255397</cx:pt>
          <cx:pt idx="6635">0.10251611673859</cx:pt>
          <cx:pt idx="6636">0.49244458364634702</cx:pt>
          <cx:pt idx="6637">0.44945865971462001</cx:pt>
          <cx:pt idx="6638">0.161985911368041</cx:pt>
          <cx:pt idx="6639">0.49272309014172599</cx:pt>
          <cx:pt idx="6640">0.070684476278475503</cx:pt>
          <cx:pt idx="6641">0.070673187059100306</cx:pt>
          <cx:pt idx="6642">0.102516731106189</cx:pt>
          <cx:pt idx="6643">0.102515726798523</cx:pt>
          <cx:pt idx="6644">0.492432657672152</cx:pt>
          <cx:pt idx="6645">0.10251460592150199</cx:pt>
          <cx:pt idx="6646">0.16250412375349399</cx:pt>
          <cx:pt idx="6647">0.161985578057429</cx:pt>
          <cx:pt idx="6648">0.070682349479642206</cx:pt>
          <cx:pt idx="6649">0.26448747329331901</cx:pt>
          <cx:pt idx="6650">0.161986933845955</cx:pt>
          <cx:pt idx="6651">0.492437499160156</cx:pt>
          <cx:pt idx="6652">0.102518032463009</cx:pt>
          <cx:pt idx="6653">1</cx:pt>
          <cx:pt idx="6654">0.43203604041774901</cx:pt>
          <cx:pt idx="6655">0.38728206814754801</cx:pt>
          <cx:pt idx="6656">0.43838352148134402</cx:pt>
          <cx:pt idx="6657">0.27591752105610701</cx:pt>
          <cx:pt idx="6658">0.33382066744536898</cx:pt>
          <cx:pt idx="6659">0.16296407007094399</cx:pt>
          <cx:pt idx="6660">0.070676374835091899</cx:pt>
          <cx:pt idx="6661">0.33715812151561603</cx:pt>
          <cx:pt idx="6662">0.30642954516469401</cx:pt>
          <cx:pt idx="6663">0.27531360696625001</cx:pt>
          <cx:pt idx="6664">0.35958292973736</cx:pt>
          <cx:pt idx="6665">0.067484043062564794</cx:pt>
          <cx:pt idx="6666">0.41481703645457002</cx:pt>
          <cx:pt idx="6667">0.108907005588914</cx:pt>
          <cx:pt idx="6668">0.337168675074074</cx:pt>
          <cx:pt idx="6669">0.183864654950606</cx:pt>
          <cx:pt idx="6670">0.29614461606214199</cx:pt>
          <cx:pt idx="6671">0.24068503905695299</cx:pt>
          <cx:pt idx="6672">0.17200151582804901</cx:pt>
          <cx:pt idx="6673">0.291202165490967</cx:pt>
          <cx:pt idx="6674">0.162963768887604</cx:pt>
          <cx:pt idx="6675">0.372672183447951</cx:pt>
          <cx:pt idx="6676">0.32640847436718401</cx:pt>
          <cx:pt idx="6677">0.49190899566955698</cx:pt>
          <cx:pt idx="6678">0.060745218137946401</cx:pt>
          <cx:pt idx="6679">0.27591929785109898</cx:pt>
          <cx:pt idx="6680">0.346734486544786</cx:pt>
          <cx:pt idx="6681">0.357742617380714</cx:pt>
          <cx:pt idx="6682">0.27591873568021602</cx:pt>
          <cx:pt idx="6683">0.20584067579913801</cx:pt>
          <cx:pt idx="6684">0.322005694622851</cx:pt>
          <cx:pt idx="6685">0.35282463339610298</cx:pt>
          <cx:pt idx="6686">0.26068913029399299</cx:pt>
          <cx:pt idx="6687">0.10251645002523101</cx:pt>
          <cx:pt idx="6688">0.067486448749791497</cx:pt>
          <cx:pt idx="6689">0.381106469454849</cx:pt>
          <cx:pt idx="6690">0.411878927989351</cx:pt>
          <cx:pt idx="6691">0.313210742298557</cx:pt>
          <cx:pt idx="6692">0.070676476525287898</cx:pt>
          <cx:pt idx="6693">0.30635403975686698</cx:pt>
          <cx:pt idx="6694">0.35547859677173199</cx:pt>
          <cx:pt idx="6695">0.18381608379233799</cx:pt>
          <cx:pt idx="6696">0.070680626544253305</cx:pt>
          <cx:pt idx="6697">0.3495464840102</cx:pt>
          <cx:pt idx="6698">0.355460645853858</cx:pt>
          <cx:pt idx="6699">0.29614420502433098</cx:pt>
          <cx:pt idx="6700">0.33713727064864002</cx:pt>
          <cx:pt idx="6701">0.31786243583406198</cx:pt>
          <cx:pt idx="6702">0.30137281250489301</cx:pt>
          <cx:pt idx="6703">0.28601096676197202</cx:pt>
          <cx:pt idx="6704">0.32640731492442898</cx:pt>
          <cx:pt idx="6705">0.36717545541468399</cx:pt>
          <cx:pt idx="6706">0.102514848099196</cx:pt>
          <cx:pt idx="6707">0.32202541519093097</cx:pt>
          <cx:pt idx="6708">0.070680785295321</cx:pt>
          <cx:pt idx="6709">0.32203324673120798</cx:pt>
          <cx:pt idx="6710">0.301562774732481</cx:pt>
          <cx:pt idx="6711">0.37023682319123102</cx:pt>
          <cx:pt idx="6712">0.381203292184151</cx:pt>
          <cx:pt idx="6713">0.286016512390045</cx:pt>
          <cx:pt idx="6714">0.306354372109363</cx:pt>
          <cx:pt idx="6715">0.067473641128727904</cx:pt>
          <cx:pt idx="6716">0.067484103345908597</cx:pt>
          <cx:pt idx="6717">0.30137292392763798</cx:pt>
          <cx:pt idx="6718">0.121220496865881</cx:pt>
          <cx:pt idx="6719">0.35287876457150502</cx:pt>
          <cx:pt idx="6720">0.36723516106406301</cx:pt>
          <cx:pt idx="6721">0.29120128005662799</cx:pt>
          <cx:pt idx="6722">0.15307475482455801</cx:pt>
          <cx:pt idx="6723">0.27530197522196997</cx:pt>
          <cx:pt idx="6724">0.43074867165283798</cx:pt>
          <cx:pt idx="6725">0.067480378668451801</cx:pt>
          <cx:pt idx="6726">0.33381446989386998</cx:pt>
          <cx:pt idx="6727">0.322065367354326</cx:pt>
          <cx:pt idx="6728">0.067479203086850501</cx:pt>
          <cx:pt idx="6729">0.070672245995006905</cx:pt>
          <cx:pt idx="6730">0.183827904753635</cx:pt>
          <cx:pt idx="6731">0.241108013631924</cx:pt>
          <cx:pt idx="6732">0.37282238480727198</cx:pt>
          <cx:pt idx="6733">0.31315350907001599</cx:pt>
          <cx:pt idx="6734">0.18384186928907201</cx:pt>
          <cx:pt idx="6735">0.34954716224990301</cx:pt>
          <cx:pt idx="6736">0.58522214079613799</cx:pt>
          <cx:pt idx="6737">0.121224048578406</cx:pt>
          <cx:pt idx="6738">0.43098014516300198</cx:pt>
          <cx:pt idx="6739">0.35800363696967002</cx:pt>
          <cx:pt idx="6740">0.29120238948725402</cx:pt>
          <cx:pt idx="6741">0.10251119928787</cx:pt>
          <cx:pt idx="6742">0.070681696806501895</cx:pt>
          <cx:pt idx="6743">0.28100530133199397</cx:pt>
          <cx:pt idx="6744">0.27092483215199098</cx:pt>
          <cx:pt idx="6745">0.153092913815252</cx:pt>
          <cx:pt idx="6746">0.78148556004759195</cx:pt>
          <cx:pt idx="6747">0.15862997060931</cx:pt>
          <cx:pt idx="6748">0.15863500890651</cx:pt>
          <cx:pt idx="6749">0.0706775368790553</cx:pt>
          <cx:pt idx="6750">0.102512846294408</cx:pt>
          <cx:pt idx="6751">0.49208042976071498</cx:pt>
          <cx:pt idx="6752">0.070680796627897793</cx:pt>
          <cx:pt idx="6753">0.317862259670391</cx:pt>
          <cx:pt idx="6754">0.37678144745005099</cx:pt>
          <cx:pt idx="6755">0.067766294113832407</cx:pt>
          <cx:pt idx="6756">0.067484619999615303</cx:pt>
          <cx:pt idx="6757">0.26067940265842099</cx:pt>
          <cx:pt idx="6758">0.28100552419408298</cx:pt>
          <cx:pt idx="6759">0.35965011694320198</cx:pt>
          <cx:pt idx="6760">0.16296085630472601</cx:pt>
          <cx:pt idx="6761">0.10251046606060001</cx:pt>
          <cx:pt idx="6762">0.35544965369536302</cx:pt>
          <cx:pt idx="6763">0.22231249313208101</cx:pt>
          <cx:pt idx="6764">0.29614305981047601</cx:pt>
          <cx:pt idx="6765">0.32990338521380402</cx:pt>
          <cx:pt idx="6766">0.067506122413266895</cx:pt>
          <cx:pt idx="6767">0.29633261229459701</cx:pt>
          <cx:pt idx="6768">0.270923329695478</cx:pt>
          <cx:pt idx="6769">0.10251529221455299</cx:pt>
          <cx:pt idx="6770">0.102527668078485</cx:pt>
          <cx:pt idx="6771">0.76557521154415498</cx:pt>
          <cx:pt idx="6772">0.16198901941829599</cx:pt>
          <cx:pt idx="6773">0.85084058337416701</cx:pt>
          <cx:pt idx="6774">1</cx:pt>
          <cx:pt idx="6775">0.26459771077637601</cx:pt>
          <cx:pt idx="6776">0.102516649110275</cx:pt>
          <cx:pt idx="6777">0.49273254517652498</cx:pt>
          <cx:pt idx="6778">0.76552813711529</cx:pt>
          <cx:pt idx="6779">0.49281709495122999</cx:pt>
          <cx:pt idx="6780">0.37480344437241497</cx:pt>
          <cx:pt idx="6781">0.374832327286449</cx:pt>
          <cx:pt idx="6782">0.85151089199172203</cx:pt>
          <cx:pt idx="6783">0.49271850380531301</cx:pt>
          <cx:pt idx="6784">0.161987218424514</cx:pt>
          <cx:pt idx="6785">0.49207192394007099</cx:pt>
          <cx:pt idx="6786">0.49271944529223799</cx:pt>
          <cx:pt idx="6787">0.102510902506856</cx:pt>
          <cx:pt idx="6788">0.070674822381708496</cx:pt>
          <cx:pt idx="6789">0.76550489403654898</cx:pt>
          <cx:pt idx="6790">0.16198877451532001</cx:pt>
          <cx:pt idx="6791">0.49271246613658598</cx:pt>
          <cx:pt idx="6792">0.16297527764921799</cx:pt>
          <cx:pt idx="6793">0.492427998384243</cx:pt>
          <cx:pt idx="6794">0.0608724422128658</cx:pt>
          <cx:pt idx="6795">0.17201487395326501</cx:pt>
          <cx:pt idx="6796">0.102510616584959</cx:pt>
          <cx:pt idx="6797">0.49283431071120098</cx:pt>
          <cx:pt idx="6798">0.32207498057210998</cx:pt>
          <cx:pt idx="6799">0.301528070113189</cx:pt>
          <cx:pt idx="6800">0.322048480062746</cx:pt>
          <cx:pt idx="6801">0.26459780811678002</cx:pt>
          <cx:pt idx="6802">0.26436326775971702</cx:pt>
          <cx:pt idx="6803">0.067483790436683094</cx:pt>
          <cx:pt idx="6804">0.10251344229853999</cx:pt>
          <cx:pt idx="6805">0.86326415323913397</cx:pt>
          <cx:pt idx="6806">0.17289037536909699</cx:pt>
          <cx:pt idx="6807">0.17201475479243</cx:pt>
          <cx:pt idx="6808">1</cx:pt>
          <cx:pt idx="6809">0.49270195946306899</cx:pt>
          <cx:pt idx="6810">0.52283600321178803</cx:pt>
          <cx:pt idx="6811">0.492730193457177</cx:pt>
          <cx:pt idx="6812">0.102514536923171</cx:pt>
          <cx:pt idx="6813">0.49271155889179502</cx:pt>
          <cx:pt idx="6814">0.85152439085981602</cx:pt>
          <cx:pt idx="6815">0.85152353885278897</cx:pt>
          <cx:pt idx="6816">0.85162272860506205</cx:pt>
          <cx:pt idx="6817">0.851504234214573</cx:pt>
          <cx:pt idx="6818">0.85151807546231595</cx:pt>
          <cx:pt idx="6819">0.85151782391092601</cx:pt>
          <cx:pt idx="6820">0.85150657791218098</cx:pt>
          <cx:pt idx="6821">0.85152240602959395</cx:pt>
          <cx:pt idx="6822">0.765505255837575</cx:pt>
          <cx:pt idx="6823">0.85152460613571002</cx:pt>
          <cx:pt idx="6824">0.85151195208222996</cx:pt>
          <cx:pt idx="6825">0.76551198136820897</cx:pt>
          <cx:pt idx="6826">0.85152106079860002</cx:pt>
          <cx:pt idx="6827">0.85178353506703297</cx:pt>
          <cx:pt idx="6828">0.85149955891374196</cx:pt>
          <cx:pt idx="6829">0.49223204640780099</cx:pt>
          <cx:pt idx="6830">0.85152016757951998</cx:pt>
          <cx:pt idx="6831">0.85150169580191304</cx:pt>
          <cx:pt idx="6832">0.85150183839153004</cx:pt>
          <cx:pt idx="6833">0.76549037655955998</cx:pt>
          <cx:pt idx="6834">0.851581006360281</cx:pt>
          <cx:pt idx="6835">0.16198899166882499</cx:pt>
          <cx:pt idx="6836">0.49243427651152499</cx:pt>
          <cx:pt idx="6837">0.10252368830952401</cx:pt>
          <cx:pt idx="6838">0.49271044760903099</cx:pt>
          <cx:pt idx="6839">0.49269555645121099</cx:pt>
          <cx:pt idx="6840">0.49269554955776101</cx:pt>
          <cx:pt idx="6841">0.380973926271302</cx:pt>
          <cx:pt idx="6842">0.49273310119591301</cx:pt>
          <cx:pt idx="6843">0.28606456577127898</cx:pt>
          <cx:pt idx="6844">0.323141689159121</cx:pt>
          <cx:pt idx="6845">0.85152325592089795</cx:pt>
          <cx:pt idx="6846">0.74327029893729701</cx:pt>
          <cx:pt idx="6847">0.58319966797542699</cx:pt>
          <cx:pt idx="6848">0.14398949277444101</cx:pt>
          <cx:pt idx="6849">0.16198910643411299</cx:pt>
          <cx:pt idx="6850">0.492724942791603</cx:pt>
          <cx:pt idx="6851">0.161988791234113</cx:pt>
          <cx:pt idx="6852">0.102508991233147</cx:pt>
          <cx:pt idx="6853">0.102512440127818</cx:pt>
          <cx:pt idx="6854">0.49270090983897002</cx:pt>
          <cx:pt idx="6855">1</cx:pt>
          <cx:pt idx="6856">0.49270681497648</cx:pt>
          <cx:pt idx="6857">0.32203266722339902</cx:pt>
          <cx:pt idx="6858">0.32200597929549302</cx:pt>
          <cx:pt idx="6859">0.49272343906101301</cx:pt>
          <cx:pt idx="6860">0.52157470047010901</cx:pt>
          <cx:pt idx="6861">0.76552123999807797</cx:pt>
          <cx:pt idx="6862">1</cx:pt>
          <cx:pt idx="6863">1</cx:pt>
          <cx:pt idx="6864">0.85150753885979502</cx:pt>
          <cx:pt idx="6865">0.49275028995964898</cx:pt>
          <cx:pt idx="6866">0.844548307113273</cx:pt>
          <cx:pt idx="6867">0.84448809003199099</cx:pt>
          <cx:pt idx="6868">0.492711132150572</cx:pt>
          <cx:pt idx="6869">0.49272672859869598</cx:pt>
          <cx:pt idx="6870">0.85151389045885695</cx:pt>
          <cx:pt idx="6871">1</cx:pt>
          <cx:pt idx="6872">0.85152411550762797</cx:pt>
          <cx:pt idx="6873">0.49281870192758098</cx:pt>
          <cx:pt idx="6874">1</cx:pt>
          <cx:pt idx="6875">0.492727598277722</cx:pt>
          <cx:pt idx="6876">0.49190184174826401</cx:pt>
          <cx:pt idx="6877">0.49283053874107402</cx:pt>
          <cx:pt idx="6878">0.15767210058066</cx:pt>
          <cx:pt idx="6879">0.32205033021518897</cx:pt>
          <cx:pt idx="6880">0.85152390027106195</cx:pt>
          <cx:pt idx="6881">0.30153971917371097</cx:pt>
          <cx:pt idx="6882">0.70601515247498503</cx:pt>
          <cx:pt idx="6883">0.161989249564955</cx:pt>
          <cx:pt idx="6884">0.10250919004121201</cx:pt>
          <cx:pt idx="6885">0.33181952713464102</cx:pt>
          <cx:pt idx="6886">0.070684139814028005</cx:pt>
          <cx:pt idx="6887">0.49269855737190099</cx:pt>
          <cx:pt idx="6888">0.102515909767977</cx:pt>
          <cx:pt idx="6889">0.49270433143543002</cx:pt>
          <cx:pt idx="6890">0.49170235269539803</cx:pt>
          <cx:pt idx="6891">0.080999217934262194</cx:pt>
          <cx:pt idx="6892">0.49242722573242398</cx:pt>
          <cx:pt idx="6893">0.0607053414327215</cx:pt>
          <cx:pt idx="6894">0.37470026393393902</cx:pt>
          <cx:pt idx="6895">0.49155762251953899</cx:pt>
          <cx:pt idx="6896">0.49263127075397001</cx:pt>
          <cx:pt idx="6897">0.698581662624708</cx:pt>
          <cx:pt idx="6898">0.095813436069262195</cx:pt>
          <cx:pt idx="6899">0.096149456955587201</cx:pt>
          <cx:pt idx="6900">0.49273068277718102</cx:pt>
          <cx:pt idx="6901">0.0706748936058373</cx:pt>
          <cx:pt idx="6902">0.26451746757052502</cx:pt>
          <cx:pt idx="6903">0.060706004453886797</cx:pt>
          <cx:pt idx="6904">0.32206488758811302</cx:pt>
          <cx:pt idx="6905">1</cx:pt>
          <cx:pt idx="6906">0.45154280733320701</cx:pt>
          <cx:pt idx="6907">0.49243678820863002</cx:pt>
          <cx:pt idx="6908">0.161987572309262</cx:pt>
          <cx:pt idx="6909">0.49271382066014102</cx:pt>
          <cx:pt idx="6910">0.321019112406559</cx:pt>
          <cx:pt idx="6911">0.10254391298816801</cx:pt>
          <cx:pt idx="6912">0.26764566570073001</cx:pt>
          <cx:pt idx="6913">0.102516372533898</cx:pt>
          <cx:pt idx="6914">0.143961817918204</cx:pt>
          <cx:pt idx="6915">0.49026933025340502</cx:pt>
          <cx:pt idx="6916">1</cx:pt>
          <cx:pt idx="6917">0.102510840699232</cx:pt>
          <cx:pt idx="6918">0.76552396967121905</cx:pt>
          <cx:pt idx="6919">0.85001339824399902</cx:pt>
          <cx:pt idx="6920">0.66006627995527001</cx:pt>
          <cx:pt idx="6921">0.64266077297133495</cx:pt>
          <cx:pt idx="6922">0.64280672364412506</cx:pt>
          <cx:pt idx="6923">0.64270564045349099</cx:pt>
          <cx:pt idx="6924">0.58521966153475202</cx:pt>
          <cx:pt idx="6925">0.58523143139057299</cx:pt>
          <cx:pt idx="6926">1</cx:pt>
          <cx:pt idx="6927">0.236806406485563</cx:pt>
          <cx:pt idx="6928">0.060699218542464302</cx:pt>
          <cx:pt idx="6929">0.22255866939772201</cx:pt>
          <cx:pt idx="6930">0.32199999312169097</cx:pt>
          <cx:pt idx="6931">0.491726047177584</cx:pt>
          <cx:pt idx="6932">0.85151925832278297</cx:pt>
          <cx:pt idx="6933">0.49271640914141501</cx:pt>
          <cx:pt idx="6934">0.16198820046481899</cx:pt>
          <cx:pt idx="6935">0.15863067482137799</cx:pt>
          <cx:pt idx="6936">0.102513081899161</cx:pt>
          <cx:pt idx="6937">0.49280541394774502</cx:pt>
          <cx:pt idx="6938">0.26456472194395098</cx:pt>
          <cx:pt idx="6939">0.49262981292022801</cx:pt>
          <cx:pt idx="6940">0.10252140846119601</cx:pt>
          <cx:pt idx="6941">0.26455100413619698</cx:pt>
          <cx:pt idx="6942">0.492629452955199</cx:pt>
          <cx:pt idx="6943">0.94542753288938297</cx:pt>
          <cx:pt idx="6944">0.10251489944584501</cx:pt>
          <cx:pt idx="6945">0.060708128099743401</cx:pt>
          <cx:pt idx="6946">0.49271866405199699</cx:pt>
          <cx:pt idx="6947">0.161988268538833</cx:pt>
          <cx:pt idx="6948">0.32201867363147801</cx:pt>
          <cx:pt idx="6949">0.49279972547352602</cx:pt>
          <cx:pt idx="6950">0.095559285421998805</cx:pt>
          <cx:pt idx="6951">0.32201941811155499</cx:pt>
          <cx:pt idx="6952">0.070670910325834793</cx:pt>
          <cx:pt idx="6953">0.49124328832050401</cx:pt>
          <cx:pt idx="6954">0.102515555690565</cx:pt>
          <cx:pt idx="6955">0.102516585000075</cx:pt>
          <cx:pt idx="6956">0.26458364836030202</cx:pt>
          <cx:pt idx="6957">0.492800880325173</cx:pt>
          <cx:pt idx="6958">0.32200690489621803</cx:pt>
          <cx:pt idx="6959">0.166106669405368</cx:pt>
          <cx:pt idx="6960">0.13934162605574199</cx:pt>
          <cx:pt idx="6961">0.14396855618797499</cx:pt>
          <cx:pt idx="6962">0.14930493250746801</cx:pt>
          <cx:pt idx="6963">0.14242453344349801</cx:pt>
          <cx:pt idx="6964">0.16296226439199199</cx:pt>
          <cx:pt idx="6965">0.59060413166461401</cx:pt>
          <cx:pt idx="6966">0.49263490196645598</cx:pt>
          <cx:pt idx="6967">0.10251182555060299</cx:pt>
          <cx:pt idx="6968">0.060705783671660601</cx:pt>
          <cx:pt idx="6969">0.067479476613544198</cx:pt>
          <cx:pt idx="6970">0.15307579245228101</cx:pt>
          <cx:pt idx="6971">0.49269268047368198</cx:pt>
          <cx:pt idx="6972">0.49270291194818899</cx:pt>
          <cx:pt idx="6973">0.21109824063847099</cx:pt>
          <cx:pt idx="6974">0.98573085403437499</cx:pt>
          <cx:pt idx="6975">0.74251453529751099</cx:pt>
          <cx:pt idx="6976">0.161989114370063</cx:pt>
          <cx:pt idx="6977">1</cx:pt>
          <cx:pt idx="6978">0.49224526724398099</cx:pt>
          <cx:pt idx="6979">0.14396160397401001</cx:pt>
          <cx:pt idx="6980">0.34212771401440101</cx:pt>
          <cx:pt idx="6981">0.32161314973931099</cx:pt>
          <cx:pt idx="6982">0.49242344578952901</cx:pt>
          <cx:pt idx="6983">0.49205624207579601</cx:pt>
          <cx:pt idx="6984">0.32201859976644398</cx:pt>
          <cx:pt idx="6985">0.85149957299266199</cx:pt>
          <cx:pt idx="6986">0.49269000958361497</cx:pt>
          <cx:pt idx="6987">0.14396400812254101</cx:pt>
          <cx:pt idx="6988">0.85150379022748601</cx:pt>
          <cx:pt idx="6989">0.90817634776501999</cx:pt>
          <cx:pt idx="6990">0.060697976432657001</cx:pt>
          <cx:pt idx="6991">0.102514834706443</cx:pt>
          <cx:pt idx="6992">0.49283014017083199</cx:pt>
          <cx:pt idx="6993">0.32202151860057399</cx:pt>
          <cx:pt idx="6994">0.49263341613966799</cx:pt>
          <cx:pt idx="6995">0.102508954942429</cx:pt>
          <cx:pt idx="6996">0.102516452335618</cx:pt>
          <cx:pt idx="6997">0.49272295373248198</cx:pt>
          <cx:pt idx="6998">0.75712416228880697</cx:pt>
          <cx:pt idx="6999">0.85149725127270603</cx:pt>
          <cx:pt idx="7000">0.85157279334651403</cx:pt>
          <cx:pt idx="7001">0.49271607551818097</cx:pt>
          <cx:pt idx="7002">0.49222995861240498</cx:pt>
          <cx:pt idx="7003">0.32104126804753003</cx:pt>
          <cx:pt idx="7004">0.85006056635951299</cx:pt>
          <cx:pt idx="7005">0.26334655785211702</cx:pt>
          <cx:pt idx="7006">0.157675191375688</cx:pt>
          <cx:pt idx="7007">0.45190823034292699</cx:pt>
          <cx:pt idx="7008">0.17199990118361899</cx:pt>
          <cx:pt idx="7009">0.85150046199643503</cx:pt>
          <cx:pt idx="7010">0.32203730318963703</cx:pt>
          <cx:pt idx="7011">0.34426341990750098</cx:pt>
          <cx:pt idx="7012">0.369577173483843</cx:pt>
          <cx:pt idx="7013">0.10251406982256001</cx:pt>
          <cx:pt idx="7014">0.16207216311932801</cx:pt>
          <cx:pt idx="7015">0.102516311450717</cx:pt>
          <cx:pt idx="7016">0.14396427383431301</cx:pt>
          <cx:pt idx="7017">0.49270943302196102</cx:pt>
          <cx:pt idx="7018">0.49268898517527399</cx:pt>
          <cx:pt idx="7019">0.16202181791713399</cx:pt>
          <cx:pt idx="7020">0.32206244467905498</cx:pt>
          <cx:pt idx="7021">0.16198610483034001</cx:pt>
          <cx:pt idx="7022">0.162003996662032</cx:pt>
          <cx:pt idx="7023">1</cx:pt>
          <cx:pt idx="7024">1</cx:pt>
          <cx:pt idx="7025">1</cx:pt>
          <cx:pt idx="7026">0.49280744700929002</cx:pt>
          <cx:pt idx="7027">0.75712119354749197</cx:pt>
          <cx:pt idx="7028">0.74318341984804903</cx:pt>
          <cx:pt idx="7029">0.49269331121794702</cx:pt>
          <cx:pt idx="7030">0.060823580676530903</cx:pt>
          <cx:pt idx="7031">1</cx:pt>
          <cx:pt idx="7032">0.261216712792117</cx:pt>
          <cx:pt idx="7033">0.070675982790188302</cx:pt>
          <cx:pt idx="7034">0.10251214371028899</cx:pt>
          <cx:pt idx="7035">0.85150830320114401</cx:pt>
          <cx:pt idx="7036">0.10251466421056001</cx:pt>
          <cx:pt idx="7037">0.10253035287795501</cx:pt>
          <cx:pt idx="7038">0.781521811929762</cx:pt>
          <cx:pt idx="7039">0.10254799921112499</cx:pt>
          <cx:pt idx="7040">0.143965652484245</cx:pt>
          <cx:pt idx="7041">0.26306769407969899</cx:pt>
          <cx:pt idx="7042">0.172017906870226</cx:pt>
          <cx:pt idx="7043">0.492689760829919</cx:pt>
          <cx:pt idx="7044">0.49263198497406302</cx:pt>
          <cx:pt idx="7045">0.76417835177871196</cx:pt>
          <cx:pt idx="7046">0.10254901653103</cx:pt>
          <cx:pt idx="7047">0.49271897931450598</cx:pt>
          <cx:pt idx="7048">1</cx:pt>
          <cx:pt idx="7049">0.102509035056639</cx:pt>
          <cx:pt idx="7050">0.49279726753224501</cx:pt>
          <cx:pt idx="7051">0.0607010991280061</cx:pt>
          <cx:pt idx="7052">0.49282748693556</cx:pt>
          <cx:pt idx="7053">0.25518310149253098</cx:pt>
          <cx:pt idx="7054">0.25518310149253098</cx:pt>
          <cx:pt idx="7055">0.149304592501769</cx:pt>
          <cx:pt idx="7056">0.14242406800705201</cx:pt>
          <cx:pt idx="7057">0.37511040466371998</cx:pt>
          <cx:pt idx="7058">0.37489359583436099</cx:pt>
          <cx:pt idx="7059">0.37478640045016998</cx:pt>
          <cx:pt idx="7060">0.45622552660854099</cx:pt>
          <cx:pt idx="7061">1</cx:pt>
          <cx:pt idx="7062">1</cx:pt>
          <cx:pt idx="7063">1</cx:pt>
          <cx:pt idx="7064">1</cx:pt>
          <cx:pt idx="7065">1</cx:pt>
          <cx:pt idx="7066">1</cx:pt>
          <cx:pt idx="7067">1</cx:pt>
          <cx:pt idx="7068">1</cx:pt>
          <cx:pt idx="7069">1</cx:pt>
          <cx:pt idx="7070">1</cx:pt>
          <cx:pt idx="7071">1</cx:pt>
          <cx:pt idx="7072">1</cx:pt>
          <cx:pt idx="7073">1</cx:pt>
          <cx:pt idx="7074">0.060702236366452902</cx:pt>
          <cx:pt idx="7075">0.492721006727811</cx:pt>
          <cx:pt idx="7076">0.49270077097357201</cx:pt>
          <cx:pt idx="7077">0.78148190157878294</cx:pt>
          <cx:pt idx="7078">0.102540165329258</cx:pt>
          <cx:pt idx="7079">0.121236735614474</cx:pt>
          <cx:pt idx="7080">0.76551904235883494</cx:pt>
          <cx:pt idx="7081">0.102519014856299</cx:pt>
          <cx:pt idx="7082">0.095613590579167601</cx:pt>
          <cx:pt idx="7083">0.10251453796118699</cx:pt>
          <cx:pt idx="7084">0.102516361163384</cx:pt>
          <cx:pt idx="7085">0.49295035030249301</cx:pt>
          <cx:pt idx="7086">0.49271725913271802</cx:pt>
          <cx:pt idx="7087">0.492690626094204</cx:pt>
          <cx:pt idx="7088">0.851497664940015</cx:pt>
          <cx:pt idx="7089">0.16198672818260401</cx:pt>
          <cx:pt idx="7090">0.070670593269259202</cx:pt>
          <cx:pt idx="7091">0.070677465597619005</cx:pt>
          <cx:pt idx="7092">0.31980453415556798</cx:pt>
          <cx:pt idx="7093">0.78160295955631498</cx:pt>
          <cx:pt idx="7094">0.14241956329047201</cx:pt>
          <cx:pt idx="7095">0.322046264813517</cx:pt>
          <cx:pt idx="7096">0.32201552844438702</cx:pt>
          <cx:pt idx="7097">0.32203686170155899</cx:pt>
          <cx:pt idx="7098">0.49270264966296101</cx:pt>
          <cx:pt idx="7099">0.32203808022593899</cx:pt>
          <cx:pt idx="7100">0.20563730182531501</cx:pt>
          <cx:pt idx="7101">0.070704738368316894</cx:pt>
          <cx:pt idx="7102">0.49271891907174298</cx:pt>
          <cx:pt idx="7103">0.14242271442009799</cx:pt>
          <cx:pt idx="7104">0.85152356634794402</cx:pt>
          <cx:pt idx="7105">0.49270625646530702</cx:pt>
          <cx:pt idx="7106">0.49262965592665697</cx:pt>
          <cx:pt idx="7107">0.75711356615159797</cx:pt>
          <cx:pt idx="7108">0.161983319444097</cx:pt>
          <cx:pt idx="7109">0.49190049405335901</cx:pt>
          <cx:pt idx="7110">1</cx:pt>
          <cx:pt idx="7111">1</cx:pt>
          <cx:pt idx="7112">0.158628740352798</cx:pt>
          <cx:pt idx="7113">1</cx:pt>
          <cx:pt idx="7114">0.143966410221604</cx:pt>
          <cx:pt idx="7115">0.85150097385549595</cx:pt>
          <cx:pt idx="7116">0.85151413374971396</cx:pt>
          <cx:pt idx="7117">0.49263011366202902</cx:pt>
          <cx:pt idx="7118">0.492700415208981</cx:pt>
          <cx:pt idx="7119">0.102513098456431</cx:pt>
          <cx:pt idx="7120">0.49206220952796298</cx:pt>
          <cx:pt idx="7121">0.32214854899852002</cx:pt>
          <cx:pt idx="7122">0.10251106129222599</cx:pt>
          <cx:pt idx="7123">0.49270284149259003</cx:pt>
          <cx:pt idx="7124">0.13934045706633</cx:pt>
          <cx:pt idx="7125">0.74459866107056805</cx:pt>
          <cx:pt idx="7126">0.49283059562924397</cx:pt>
          <cx:pt idx="7127">0.26458592452868301</cx:pt>
          <cx:pt idx="7128">0.74316096772461904</cx:pt>
          <cx:pt idx="7129">0.32199783482892202</cx:pt>
          <cx:pt idx="7130">0.32203507679478799</cx:pt>
          <cx:pt idx="7131">0.070682948453553995</cx:pt>
          <cx:pt idx="7132">0.49270273500279499</cx:pt>
          <cx:pt idx="7133">0.85150325676610905</cx:pt>
          <cx:pt idx="7134">0.16198558049064499</cx:pt>
          <cx:pt idx="7135">1</cx:pt>
          <cx:pt idx="7136">0.095689557235121195</cx:pt>
          <cx:pt idx="7137">0.49268739310327297</cx:pt>
          <cx:pt idx="7138">1</cx:pt>
          <cx:pt idx="7139">0.102509156533131</cx:pt>
          <cx:pt idx="7140">0.32206072092642501</cx:pt>
          <cx:pt idx="7141">0.76510233067247002</cx:pt>
          <cx:pt idx="7142">0.76550347703445298</cx:pt>
          <cx:pt idx="7143">0.49271385938412599</cx:pt>
          <cx:pt idx="7144">0.102510452394552</cx:pt>
          <cx:pt idx="7145">0.12123978481830699</cx:pt>
          <cx:pt idx="7146">0.16198922471725599</cx:pt>
          <cx:pt idx="7147">0.85146623009945899</cx:pt>
          <cx:pt idx="7148">1</cx:pt>
          <cx:pt idx="7149">0.49273175163011401</cx:pt>
          <cx:pt idx="7150">0.85150129641827199</cx:pt>
          <cx:pt idx="7151">0.85152345775107796</cx:pt>
          <cx:pt idx="7152">0.49205022360200701</cx:pt>
          <cx:pt idx="7153">0.13247567867927701</cx:pt>
          <cx:pt idx="7154">0.070668917939610901</cx:pt>
          <cx:pt idx="7155">0.49226056528527801</cx:pt>
          <cx:pt idx="7156">0.49273181399011501</cx:pt>
          <cx:pt idx="7157">0.49268314689513198</cx:pt>
          <cx:pt idx="7158">0.32201133990097602</cx:pt>
          <cx:pt idx="7159">0.85146452950794205</cx:pt>
          <cx:pt idx="7160">0.374818269088875</cx:pt>
          <cx:pt idx="7161">0.070676510190252201</cx:pt>
          <cx:pt idx="7162">0.070675044359697195</cx:pt>
          <cx:pt idx="7163">0.070678804898079706</cx:pt>
          <cx:pt idx="7164">0.49282873148110701</cx:pt>
          <cx:pt idx="7165">0.30111088228586702</cx:pt>
          <cx:pt idx="7166">0.49263697163607501</cx:pt>
          <cx:pt idx="7167">0.85152343042499701</cx:pt>
          <cx:pt idx="7168">0.143962203627862</cx:pt>
          <cx:pt idx="7169">0.161989107871858</cx:pt>
          <cx:pt idx="7170">0.85155135512445801</cx:pt>
          <cx:pt idx="7171">0.49273273777903198</cx:pt>
          <cx:pt idx="7172">0.14396832210841201</cx:pt>
          <cx:pt idx="7173">0.16198668035914701</cx:pt>
          <cx:pt idx="7174">0.78154654525981304</cx:pt>
          <cx:pt idx="7175">0.32204097205403898</cx:pt>
          <cx:pt idx="7176">1</cx:pt>
          <cx:pt idx="7177">0.0607598567391247</cx:pt>
          <cx:pt idx="7178">0.64121751897791002</cx:pt>
          <cx:pt idx="7179">0.34212678227990501</cx:pt>
          <cx:pt idx="7180">0.49223195461015601</cx:pt>
          <cx:pt idx="7181">0.85156814848090401</cx:pt>
          <cx:pt idx="7182">0.102513612830146</cx:pt>
          <cx:pt idx="7183">0.070679059524904497</cx:pt>
          <cx:pt idx="7184">0.0607062661944806</cx:pt>
          <cx:pt idx="7185">0.49206860691325199</cx:pt>
          <cx:pt idx="7186">0.85151677005755999</cx:pt>
          <cx:pt idx="7187">0.765507361500392</cx:pt>
          <cx:pt idx="7188">0.85150997180856003</cx:pt>
          <cx:pt idx="7189">0.10251088536047</cx:pt>
          <cx:pt idx="7190">0.78160812586179196</cx:pt>
          <cx:pt idx="7191">0.49272045670875803</cx:pt>
          <cx:pt idx="7192">0.85150328096002503</cx:pt>
          <cx:pt idx="7193">1</cx:pt>
          <cx:pt idx="7194">0.070677123878388301</cx:pt>
          <cx:pt idx="7195">0.78152251774862902</cx:pt>
          <cx:pt idx="7196">0.76566339336589395</cx:pt>
          <cx:pt idx="7197">0.32501373426795299</cx:pt>
          <cx:pt idx="7198">0.32206101911833501</cx:pt>
          <cx:pt idx="7199">0.58523431371684698</cx:pt>
          <cx:pt idx="7200">0.080997807958628695</cx:pt>
          <cx:pt idx="7201">0.49124769412984298</cx:pt>
          <cx:pt idx="7202">0.85152108928196801</cx:pt>
          <cx:pt idx="7203">0.85152072914673105</cx:pt>
          <cx:pt idx="7204">0.15862860640150001</cx:pt>
          <cx:pt idx="7205">0.85114273931102502</cx:pt>
          <cx:pt idx="7206">0.102514104856293</cx:pt>
          <cx:pt idx="7207">0.10250768943202</cx:pt>
          <cx:pt idx="7208">0.85151228972426496</cx:pt>
          <cx:pt idx="7209">0.161986927827133</cx:pt>
          <cx:pt idx="7210">0.52154616668152598</cx:pt>
          <cx:pt idx="7211">1</cx:pt>
          <cx:pt idx="7212">0.49205358816876799</cx:pt>
          <cx:pt idx="7213">0.10257285878776901</cx:pt>
          <cx:pt idx="7214">0.374991080981814</cx:pt>
          <cx:pt idx="7215">0.095777361056086904</cx:pt>
          <cx:pt idx="7216">0.060693022575859797</cx:pt>
          <cx:pt idx="7217">0.49270823176325501</cx:pt>
          <cx:pt idx="7218">0.26208865293979899</cx:pt>
          <cx:pt idx="7219">0.060873682682350799</cx:pt>
          <cx:pt idx="7220">0.102541278645819</cx:pt>
          <cx:pt idx="7221">0.45188542558377398</cx:pt>
          <cx:pt idx="7222">0.28338124526490999</cx:pt>
          <cx:pt idx="7223">1</cx:pt>
          <cx:pt idx="7224">0.070670350515904395</cx:pt>
          <cx:pt idx="7225">0.23148009779553999</cx:pt>
          <cx:pt idx="7226">0.23148301151952</cx:pt>
          <cx:pt idx="7227">0.264602456645741</cx:pt>
          <cx:pt idx="7228">0.851519294724568</cx:pt>
          <cx:pt idx="7229">0.067471948953229402</cx:pt>
          <cx:pt idx="7230">0.26459526084489898</cx:pt>
          <cx:pt idx="7231">0.143961536127656</cx:pt>
          <cx:pt idx="7232">0.14396746902850499</cx:pt>
          <cx:pt idx="7233">0.22252858605238901</cx:pt>
          <cx:pt idx="7234">0.102517457496554</cx:pt>
          <cx:pt idx="7235">0.102512838092469</cx:pt>
          <cx:pt idx="7236">0.37477525135706302</cx:pt>
          <cx:pt idx="7237">0.322039472616864</cx:pt>
          <cx:pt idx="7238">0.85152341989630498</cx:pt>
          <cx:pt idx="7239">0.85150604185047496</cx:pt>
          <cx:pt idx="7240">0.31959517300130202</cx:pt>
          <cx:pt idx="7241">0.10251144162329601</cx:pt>
          <cx:pt idx="7242">0.102509519711831</cx:pt>
          <cx:pt idx="7243">0.49266379580951303</cx:pt>
          <cx:pt idx="7244">0.32191470959261698</cx:pt>
          <cx:pt idx="7245">0.49224424562879798</cx:pt>
          <cx:pt idx="7246">0.49271657517240403</cx:pt>
          <cx:pt idx="7247">0.85149654914594897</cx:pt>
          <cx:pt idx="7248">0.85152433634986802</cx:pt>
          <cx:pt idx="7249">1</cx:pt>
          <cx:pt idx="7250">0.492434534403286</cx:pt>
          <cx:pt idx="7251">0.081001018610547607</cx:pt>
          <cx:pt idx="7252">0.26454416356072702</cx:pt>
          <cx:pt idx="7253">0.30159996015308899</cx:pt>
          <cx:pt idx="7254">0.301603662077157</cx:pt>
          <cx:pt idx="7255">0.69843260697084497</cx:pt>
          <cx:pt idx="7256">0.49262909567950403</cx:pt>
          <cx:pt idx="7257">0.765508980983995</cx:pt>
          <cx:pt idx="7258">0.69834248345899597</cx:pt>
          <cx:pt idx="7259">0.10251618625488899</cx:pt>
          <cx:pt idx="7260">0.49279779227478099</cx:pt>
          <cx:pt idx="7261">0.10251355165925</cx:pt>
          <cx:pt idx="7262">0.32076659637760602</cx:pt>
          <cx:pt idx="7263">0.16198552144484499</cx:pt>
          <cx:pt idx="7264">0.31977054450722903</cx:pt>
          <cx:pt idx="7265">0.450613776019616</cx:pt>
          <cx:pt idx="7266">0.070680368980187605</cx:pt>
          <cx:pt idx="7267">1</cx:pt>
          <cx:pt idx="7268">0.102509726697166</cx:pt>
          <cx:pt idx="7269">0.0955542314042052</cx:pt>
          <cx:pt idx="7270">0.49270123888947398</cx:pt>
          <cx:pt idx="7271">0.27345720013329</cx:pt>
          <cx:pt idx="7272">0.10251744453275199</cx:pt>
          <cx:pt idx="7273">0.16198875915740399</cx:pt>
          <cx:pt idx="7274">0.20222260473907899</cx:pt>
          <cx:pt idx="7275">0.49281341501370601</cx:pt>
          <cx:pt idx="7276">0.49272972398847298</cx:pt>
          <cx:pt idx="7277">0.49273261739278201</cx:pt>
          <cx:pt idx="7278">0.321615882212826</cx:pt>
          <cx:pt idx="7279">0.32161493594393198</cx:pt>
          <cx:pt idx="7280">0.49271496271544901</cx:pt>
          <cx:pt idx="7281">0.85151766992757005</cx:pt>
          <cx:pt idx="7282">0.102514133934152</cx:pt>
          <cx:pt idx="7283">0.070681755443148198</cx:pt>
          <cx:pt idx="7284">0.17214729968106901</cx:pt>
          <cx:pt idx="7285">0.067472242315373299</cx:pt>
          <cx:pt idx="7286">0.76551133658358494</cx:pt>
          <cx:pt idx="7287">0.10250921866420799</cx:pt>
          <cx:pt idx="7288">0.49279988315296902</cx:pt>
          <cx:pt idx="7289">0.070672431361807106</cx:pt>
          <cx:pt idx="7290">0.10251374095717</cx:pt>
          <cx:pt idx="7291">0.37480624560822501</cx:pt>
          <cx:pt idx="7292">0.49262821742095703</cx:pt>
          <cx:pt idx="7293">0.32192112948177798</cx:pt>
          <cx:pt idx="7294">0.78154567373472605</cx:pt>
          <cx:pt idx="7295">0.85150552589099104</cx:pt>
          <cx:pt idx="7296">0.102515289114029</cx:pt>
          <cx:pt idx="7297">0.070681070833475607</cx:pt>
          <cx:pt idx="7298">0.49225776047778502</cx:pt>
          <cx:pt idx="7299">0.49272268516082401</cx:pt>
          <cx:pt idx="7300">0.32190748218511001</cx:pt>
          <cx:pt idx="7301">0.102511655748838</cx:pt>
          <cx:pt idx="7302">0.16198915343315701</cx:pt>
          <cx:pt idx="7303">0.142425874867152</cx:pt>
          <cx:pt idx="7304">0.45266367282654202</cx:pt>
          <cx:pt idx="7305">1</cx:pt>
          <cx:pt idx="7306">0.85151347978687997</cx:pt>
          <cx:pt idx="7307">0.34212641684107398</cx:pt>
          <cx:pt idx="7308">0.342125742278026</cx:pt>
          <cx:pt idx="7309">0.32105051052574501</cx:pt>
          <cx:pt idx="7310">0.49272988615268298</cx:pt>
          <cx:pt idx="7311">0.070680929679584698</cx:pt>
          <cx:pt idx="7312">0.102517012158143</cx:pt>
          <cx:pt idx="7313">0.85151136187617904</cx:pt>
          <cx:pt idx="7314">0.49244377151270602</cx:pt>
          <cx:pt idx="7315">0.322046488629671</cx:pt>
          <cx:pt idx="7316">0.070669953236668803</cx:pt>
          <cx:pt idx="7317">0.102515173194947</cx:pt>
          <cx:pt idx="7318">0.32204041128164201</cx:pt>
          <cx:pt idx="7319">0.85149953785315202</cx:pt>
          <cx:pt idx="7320">0.85156776851121196</cx:pt>
          <cx:pt idx="7321">0.49268814183215898</cx:pt>
          <cx:pt idx="7322">0.49272086169505303</cx:pt>
          <cx:pt idx="7323">0.26368034331773099</cx:pt>
          <cx:pt idx="7324">0.49273219394993401</cx:pt>
          <cx:pt idx="7325">0.85151812075734401</cx:pt>
          <cx:pt idx="7326">0.32201550258662498</cx:pt>
          <cx:pt idx="7327">0.49272326102924602</cx:pt>
          <cx:pt idx="7328">0.161986321288768</cx:pt>
          <cx:pt idx="7329">0.49272052056590798</cx:pt>
          <cx:pt idx="7330">0.102509479610167</cx:pt>
          <cx:pt idx="7331">0.49263728343944502</cx:pt>
          <cx:pt idx="7332">0.37478565760931098</cx:pt>
          <cx:pt idx="7333">0.851521754027741</cx:pt>
          <cx:pt idx="7334">0.32207664843513001</cx:pt>
          <cx:pt idx="7335">0.85149723465585403</cx:pt>
          <cx:pt idx="7336">0.85146564874281405</cx:pt>
          <cx:pt idx="7337">0.15862571605874401</cx:pt>
          <cx:pt idx="7338">0.070672803181732705</cx:pt>
          <cx:pt idx="7339">0.85092977481821497</cx:pt>
          <cx:pt idx="7340">0.102512089187689</cx:pt>
          <cx:pt idx="7341">0.102512039747303</cx:pt>
          <cx:pt idx="7342">0.081191466549500796</cx:pt>
          <cx:pt idx="7343">0.492712500248704</cx:pt>
          <cx:pt idx="7344">0.26452648865789802</cx:pt>
          <cx:pt idx="7345">0.16198683951485399</cx:pt>
          <cx:pt idx="7346">1</cx:pt>
          <cx:pt idx="7347">0.161985826960062</cx:pt>
          <cx:pt idx="7348">0.10251263740636</cx:pt>
          <cx:pt idx="7349">0.49272603022573203</cx:pt>
          <cx:pt idx="7350">0.102512704090871</cx:pt>
          <cx:pt idx="7351">0.10251697340344899</cx:pt>
          <cx:pt idx="7352">0.49273465128515898</cx:pt>
          <cx:pt idx="7353">0.49271905197994498</cx:pt>
          <cx:pt idx="7354">0.49188146390353099</cx:pt>
          <cx:pt idx="7355">0.49271129528305702</cx:pt>
          <cx:pt idx="7356">0.26454009865042699</cx:pt>
          <cx:pt idx="7357">0.16198380114918401</cx:pt>
          <cx:pt idx="7358">0.26455467433505298</cx:pt>
          <cx:pt idx="7359">0.13240773291944</cx:pt>
          <cx:pt idx="7360">0.102515921216548</cx:pt>
          <cx:pt idx="7361">0.162002108801032</cx:pt>
          <cx:pt idx="7362">0.85163076832421802</cx:pt>
          <cx:pt idx="7363">0.32202478237439602</cx:pt>
          <cx:pt idx="7364">0.10251674998475201</cx:pt>
          <cx:pt idx="7365">0.080990317684400695</cx:pt>
          <cx:pt idx="7366">0.49269476328081202</cx:pt>
          <cx:pt idx="7367">0.49263554856973102</cx:pt>
          <cx:pt idx="7368">1</cx:pt>
          <cx:pt idx="7369">0.492729306648438</cx:pt>
          <cx:pt idx="7370">0.0674739902488731</cx:pt>
          <cx:pt idx="7371">0.491719011448362</cx:pt>
          <cx:pt idx="7372">0.32201641547413601</cx:pt>
          <cx:pt idx="7373">0.30074069562714101</cx:pt>
          <cx:pt idx="7374">0.78151908507661805</cx:pt>
          <cx:pt idx="7375">0.32201600514264</cx:pt>
          <cx:pt idx="7376">0.85151984886866205</cx:pt>
          <cx:pt idx="7377">0.851516764904232</cx:pt>
          <cx:pt idx="7378">0.16198756895087901</cx:pt>
          <cx:pt idx="7379">0.49085416146171301</cx:pt>
          <cx:pt idx="7380">0.49272546877127199</cx:pt>
          <cx:pt idx="7381">0.0706760130455103</cx:pt>
          <cx:pt idx="7382">0.162001117113585</cx:pt>
          <cx:pt idx="7383">0.24083920904276099</cx:pt>
          <cx:pt idx="7384">0.14396767875161001</cx:pt>
          <cx:pt idx="7385">0.14396417412318899</cx:pt>
          <cx:pt idx="7386">0.084597754611426795</cx:pt>
          <cx:pt idx="7387">0.16198693774459699</cx:pt>
          <cx:pt idx="7388">0.49243976395927402</cx:pt>
          <cx:pt idx="7389">0.49272933941494501</cx:pt>
          <cx:pt idx="7390">0.52224709843809602</cx:pt>
          <cx:pt idx="7391">0.142422059126594</cx:pt>
          <cx:pt idx="7392">0.16198766947850601</cx:pt>
          <cx:pt idx="7393">0.49270516891105798</cx:pt>
          <cx:pt idx="7394">1</cx:pt>
          <cx:pt idx="7395">0.095680091640898995</cx:pt>
          <cx:pt idx="7396">0.79755989742270506</cx:pt>
          <cx:pt idx="7397">0.102512551716189</cx:pt>
          <cx:pt idx="7398">0.37480194158520802</cx:pt>
          <cx:pt idx="7399">0.070674334403432099</cx:pt>
          <cx:pt idx="7400">0.32198685540829902</cx:pt>
          <cx:pt idx="7401">0.067471142703565398</cx:pt>
          <cx:pt idx="7402">0.85156149557166305</cx:pt>
          <cx:pt idx="7403">0.102517102802822</cx:pt>
          <cx:pt idx="7404">0.49273179582606103</cx:pt>
          <cx:pt idx="7405">0.142425893822233</cx:pt>
          <cx:pt idx="7406">0.072131969416366501</cx:pt>
          <cx:pt idx="7407">0.32206770546096902</cx:pt>
          <cx:pt idx="7408">0.14396644847545501</cx:pt>
          <cx:pt idx="7409">0.85151915051583005</cx:pt>
          <cx:pt idx="7410">0.102515719438472</cx:pt>
          <cx:pt idx="7411">0.19084772722152499</cx:pt>
          <cx:pt idx="7412">0.32202258077666202</cx:pt>
          <cx:pt idx="7413">1</cx:pt>
          <cx:pt idx="7414">0.85156571007823501</cx:pt>
          <cx:pt idx="7415">0.76549169053858501</cx:pt>
          <cx:pt idx="7416">0.102515989105504</cx:pt>
          <cx:pt idx="7417">0.49273407452412099</cx:pt>
          <cx:pt idx="7418">0.32205126763643999</cx:pt>
          <cx:pt idx="7419">0.49263094631566801</cx:pt>
          <cx:pt idx="7420">0.49263268951524702</cx:pt>
          <cx:pt idx="7421">0.26121498103511698</cx:pt>
          <cx:pt idx="7422">0.26456561604152801</cx:pt>
          <cx:pt idx="7423">0.26441607202762601</cx:pt>
          <cx:pt idx="7424">0.19945330146100701</cx:pt>
          <cx:pt idx="7425">0.30184576560120002</cx:pt>
          <cx:pt idx="7426">0.32200100134283199</cx:pt>
          <cx:pt idx="7427">0.301425071423919</cx:pt>
          <cx:pt idx="7428">0.26064101782447102</cx:pt>
          <cx:pt idx="7429">0.0611140405925229</cx:pt>
          <cx:pt idx="7430">0.14930617438830601</cx:pt>
          <cx:pt idx="7431">0.14396753699658299</cx:pt>
          <cx:pt idx="7432">0.102510059204398</cx:pt>
          <cx:pt idx="7433">0.171997157685675</cx:pt>
          <cx:pt idx="7434">0.171997432162212</cx:pt>
          <cx:pt idx="7435">0.17200229770721001</cx:pt>
          <cx:pt idx="7436">0.17200116432628201</cx:pt>
          <cx:pt idx="7437">0.85151095764397999</cx:pt>
          <cx:pt idx="7438">0.26452857420390602</cx:pt>
          <cx:pt idx="7439">0.798712955071052</cx:pt>
          <cx:pt idx="7440">0.26471845585162301</cx:pt>
          <cx:pt idx="7441">0.060700308639331603</cx:pt>
          <cx:pt idx="7442">0.85150642388243603</cx:pt>
          <cx:pt idx="7443">0.49271773468132801</cx:pt>
          <cx:pt idx="7444">0.85151287158772704</cx:pt>
          <cx:pt idx="7445">0.30152733925642</cx:pt>
          <cx:pt idx="7446">0.26450209953445097</cx:pt>
          <cx:pt idx="7447">0.301965917785882</cx:pt>
          <cx:pt idx="7448">0.264786779548698</cx:pt>
          <cx:pt idx="7449">0.26452421232648399</cx:pt>
          <cx:pt idx="7450">0.49050068743793002</cx:pt>
          <cx:pt idx="7451">0.74316420283687601</cx:pt>
          <cx:pt idx="7452">0.16198759047074199</cx:pt>
          <cx:pt idx="7453">0.070678631160211405</cx:pt>
          <cx:pt idx="7454">0.22253145769642399</cx:pt>
          <cx:pt idx="7455">0.75712475189787398</cx:pt>
          <cx:pt idx="7456">0.161988798540597</cx:pt>
          <cx:pt idx="7457">0.49269958406258402</cx:pt>
          <cx:pt idx="7458">0.485386515161433</cx:pt>
          <cx:pt idx="7459">0.15766931111251001</cx:pt>
          <cx:pt idx="7460">0.32205753725652903</cx:pt>
          <cx:pt idx="7461">0.32201828004036698</cx:pt>
          <cx:pt idx="7462">1</cx:pt>
          <cx:pt idx="7463">0.85152157442705301</cx:pt>
          <cx:pt idx="7464">0.49273287563870899</cx:pt>
          <cx:pt idx="7465">0.49272606297550098</cx:pt>
          <cx:pt idx="7466">1</cx:pt>
          <cx:pt idx="7467">0.49225449243091501</cx:pt>
          <cx:pt idx="7468">0.102510929369447</cx:pt>
          <cx:pt idx="7469">0.492712745817797</cx:pt>
          <cx:pt idx="7470">0.85150589874469496</cx:pt>
          <cx:pt idx="7471">0.34212745962118202</cx:pt>
          <cx:pt idx="7472">0.32197496182941698</cx:pt>
          <cx:pt idx="7473">0.13934191723967901</cx:pt>
          <cx:pt idx="7474">0.095544460435900799</cx:pt>
          <cx:pt idx="7475">0.45187232344518902</cx:pt>
          <cx:pt idx="7476">0.10253703788226</cx:pt>
          <cx:pt idx="7477">0.26454880761514399</cx:pt>
          <cx:pt idx="7478">0.095552784197853902</cx:pt>
          <cx:pt idx="7479">0.75712563536653699</cx:pt>
          <cx:pt idx="7480">0.16198726813804101</cx:pt>
          <cx:pt idx="7481">0.161988695257517</cx:pt>
          <cx:pt idx="7482">0.37474463430621402</cx:pt>
          <cx:pt idx="7483">0.10251660776877999</cx:pt>
          <cx:pt idx="7484">1</cx:pt>
          <cx:pt idx="7485">0.491874279100668</cx:pt>
          <cx:pt idx="7486">0.26453050893353303</cx:pt>
          <cx:pt idx="7487">0.10251601229581001</cx:pt>
          <cx:pt idx="7488">0.102515601715598</cx:pt>
          <cx:pt idx="7489">0.070673705894415004</cx:pt>
          <cx:pt idx="7490">0.49270753315603599</cx:pt>
          <cx:pt idx="7491">0.49224164580976598</cx:pt>
          <cx:pt idx="7492">0.49273380460473998</cx:pt>
          <cx:pt idx="7493">0.49273099524966602</cx:pt>
          <cx:pt idx="7494">0.49273302725646201</cx:pt>
          <cx:pt idx="7495">0.102517089504291</cx:pt>
          <cx:pt idx="7496">0.102517384669433</cx:pt>
          <cx:pt idx="7497">0.102515193830752</cx:pt>
          <cx:pt idx="7498">0.49270493558308098</cx:pt>
          <cx:pt idx="7499">0.492630905541388</cx:pt>
          <cx:pt idx="7500">0.85124453241458797</cx:pt>
          <cx:pt idx="7501">0.8514982748505</cx:pt>
          <cx:pt idx="7502">0.492727639342247</cx:pt>
          <cx:pt idx="7503">1</cx:pt>
          <cx:pt idx="7504">0.070677856284961801</cx:pt>
          <cx:pt idx="7505">0.26337135380524301</cx:pt>
          <cx:pt idx="7506">0.49243139662228202</cx:pt>
          <cx:pt idx="7507">0.49224851536038899</cx:pt>
          <cx:pt idx="7508">0.85152129316298897</cx:pt>
          <cx:pt idx="7509">0.43089657953309601</cx:pt>
          <cx:pt idx="7510">0.32201065988355498</cx:pt>
          <cx:pt idx="7511">0.49269367732192199</cx:pt>
          <cx:pt idx="7512">0.102515990056738</cx:pt>
          <cx:pt idx="7513">0.060717103373201499</cx:pt>
          <cx:pt idx="7514">0.080986999595557704</cx:pt>
          <cx:pt idx="7515">0.85150291991902805</cx:pt>
          <cx:pt idx="7516">0.102514013298954</cx:pt>
          <cx:pt idx="7517">0.322152554834222</cx:pt>
          <cx:pt idx="7518">0.851519536677386</cx:pt>
          <cx:pt idx="7519">0.108977058317027</cx:pt>
          <cx:pt idx="7520">0.85151964963869597</cx:pt>
          <cx:pt idx="7521">0.37481238775195802</cx:pt>
          <cx:pt idx="7522">0.30153005568153302</cx:pt>
          <cx:pt idx="7523">0.49271465402051101</cx:pt>
          <cx:pt idx="7524">0.49273546964241799</cx:pt>
          <cx:pt idx="7525">0.067475900194638297</cx:pt>
          <cx:pt idx="7526">0.102515889261905</cx:pt>
          <cx:pt idx="7527">0.102514515936587</cx:pt>
          <cx:pt idx="7528">0.32075058517437499</cx:pt>
          <cx:pt idx="7529">0.49013090826876399</cx:pt>
          <cx:pt idx="7530">0.0956433986959907</cx:pt>
          <cx:pt idx="7531">0.26454379461057298</cx:pt>
          <cx:pt idx="7532">0.79877599409714795</cx:pt>
          <cx:pt idx="7533">0.102515951024146</cx:pt>
          <cx:pt idx="7534">0.37555118697528</cx:pt>
          <cx:pt idx="7535">0.16198697723700201</cx:pt>
          <cx:pt idx="7536">0.32202576675876099</cx:pt>
          <cx:pt idx="7537">0.10251357042448001</cx:pt>
          <cx:pt idx="7538">1</cx:pt>
          <cx:pt idx="7539">0.103094514989093</cx:pt>
          <cx:pt idx="7540">0.060691497251551603</cx:pt>
          <cx:pt idx="7541">0.78916598983159703</cx:pt>
          <cx:pt idx="7542">0.85150210459862596</cx:pt>
          <cx:pt idx="7543">0.74317612776525499</cx:pt>
          <cx:pt idx="7544">0.0677132217269375</cx:pt>
          <cx:pt idx="7545">0.070679439761449595</cx:pt>
          <cx:pt idx="7546">0.85135134045867</cx:pt>
          <cx:pt idx="7547">0.49269097165596298</cx:pt>
          <cx:pt idx="7548">0.081223006972809195</cx:pt>
          <cx:pt idx="7549">1</cx:pt>
          <cx:pt idx="7550">1</cx:pt>
          <cx:pt idx="7551">1</cx:pt>
          <cx:pt idx="7552">0.78152916894267799</cx:pt>
          <cx:pt idx="7553">0.10251583504343301</cx:pt>
          <cx:pt idx="7554">0.070677406980919594</cx:pt>
          <cx:pt idx="7555">0.0606969610749276</cx:pt>
          <cx:pt idx="7556">0.301501842063365</cx:pt>
          <cx:pt idx="7557">0.067473899610148005</cx:pt>
          <cx:pt idx="7558">0.26451326655282698</cx:pt>
          <cx:pt idx="7559">0.94639074460182104</cx:pt>
          <cx:pt idx="7560">0.13934033547347599</cx:pt>
          <cx:pt idx="7561">0.070674424998573696</cx:pt>
          <cx:pt idx="7562">0.492723860770445</cx:pt>
          <cx:pt idx="7563">0.98547349450158594</cx:pt>
          <cx:pt idx="7564">0.26272108259162202</cx:pt>
          <cx:pt idx="7565">0.259024675993486</cx:pt>
          <cx:pt idx="7566">0.25963326152918498</cx:pt>
          <cx:pt idx="7567">0.49205368317408399</cx:pt>
          <cx:pt idx="7568">0.37477340023857297</cx:pt>
          <cx:pt idx="7569">0.49243107452823298</cx:pt>
          <cx:pt idx="7570">0.49167058707190697</cx:pt>
          <cx:pt idx="7571">0.32204860430798599</cx:pt>
          <cx:pt idx="7572">0.85151549668412496</cx:pt>
          <cx:pt idx="7573">0.765525400553971</cx:pt>
          <cx:pt idx="7574">0.32205380924020299</cx:pt>
          <cx:pt idx="7575">0.26455241588677397</cx:pt>
          <cx:pt idx="7576">0.32026518006836302</cx:pt>
          <cx:pt idx="7577">0.49268624585301402</cx:pt>
          <cx:pt idx="7578">0.49171061731450699</cx:pt>
          <cx:pt idx="7579">0.102511044500041</cx:pt>
          <cx:pt idx="7580">0.49270391374724398</cx:pt>
          <cx:pt idx="7581">0.32207449825805601</cx:pt>
          <cx:pt idx="7582">0.18237878320227299</cx:pt>
          <cx:pt idx="7583">1</cx:pt>
          <cx:pt idx="7584">0.491393441664988</cx:pt>
          <cx:pt idx="7585">0.85151562139563697</cx:pt>
          <cx:pt idx="7586">0.492728419093799</cx:pt>
          <cx:pt idx="7587">0.49278860194769097</cx:pt>
          <cx:pt idx="7588">0.765516655494623</cx:pt>
          <cx:pt idx="7589">0.45137324321168099</cx:pt>
          <cx:pt idx="7590">0.49243182517098</cx:pt>
          <cx:pt idx="7591">0.49263423885169499</cx:pt>
          <cx:pt idx="7592">0.102514831291677</cx:pt>
          <cx:pt idx="7593">0.85152127381296405</cx:pt>
          <cx:pt idx="7594">0.16198456436971301</cx:pt>
          <cx:pt idx="7595">1</cx:pt>
          <cx:pt idx="7596">0.102515084148464</cx:pt>
          <cx:pt idx="7597">0.49271383659087598</cx:pt>
          <cx:pt idx="7598">1</cx:pt>
          <cx:pt idx="7599">0.102517354976356</cx:pt>
          <cx:pt idx="7600">0.76559244866874898</cx:pt>
          <cx:pt idx="7601">0.070680949553770397</cx:pt>
          <cx:pt idx="7602">0.14396542158310899</cx:pt>
          <cx:pt idx="7603">0.102536845277299</cx:pt>
          <cx:pt idx="7604">0.492729795630936</cx:pt>
          <cx:pt idx="7605">0.37480092670766901</cx:pt>
          <cx:pt idx="7606">0.85101970184725295</cx:pt>
          <cx:pt idx="7607">0.64272093521731699</cx:pt>
          <cx:pt idx="7608">0.139339991673088</cx:pt>
          <cx:pt idx="7609">0.067473940903444399</cx:pt>
          <cx:pt idx="7610">0.49271974879152602</cx:pt>
          <cx:pt idx="7611">0.16198725342070999</cx:pt>
          <cx:pt idx="7612">0.48976824313079198</cx:pt>
          <cx:pt idx="7613">0.49273460733290297</cx:pt>
          <cx:pt idx="7614">0.492718367296546</cx:pt>
          <cx:pt idx="7615">0.070682020245330907</cx:pt>
          <cx:pt idx="7616">1</cx:pt>
          <cx:pt idx="7617">0.153069406958669</cx:pt>
          <cx:pt idx="7618">0.108905787212335</cx:pt>
          <cx:pt idx="7619">1</cx:pt>
          <cx:pt idx="7620">0.26454550114068698</cx:pt>
          <cx:pt idx="7621">0.26451831110659502</cx:pt>
          <cx:pt idx="7622">0.139334157925042</cx:pt>
          <cx:pt idx="7623">0.14396911799005599</cx:pt>
          <cx:pt idx="7624">0.16198831404955499</cx:pt>
          <cx:pt idx="7625">0.143966725176949</cx:pt>
          <cx:pt idx="7626">0.143967774814209</cx:pt>
          <cx:pt idx="7627">0.17445723378957501</cx:pt>
          <cx:pt idx="7628">0.49272141682213599</cx:pt>
          <cx:pt idx="7629">0.143968491722373</cx:pt>
          <cx:pt idx="7630">0.49272279698221799</cx:pt>
          <cx:pt idx="7631">0.76551712710665298</cx:pt>
          <cx:pt idx="7632">0.080997649710619707</cx:pt>
          <cx:pt idx="7633">0.642695952915462</cx:pt>
          <cx:pt idx="7634">0.85158087552056705</cx:pt>
          <cx:pt idx="7635">0.139339791434272</cx:pt>
          <cx:pt idx="7636">1</cx:pt>
          <cx:pt idx="7637">0.52034427011687401</cx:pt>
          <cx:pt idx="7638">0.060695435120284802</cx:pt>
          <cx:pt idx="7639">0.067893172220750503</cx:pt>
          <cx:pt idx="7640">0.49269576281488298</cx:pt>
          <cx:pt idx="7641">0.85150973329921897</cx:pt>
          <cx:pt idx="7642">0.492701171686241</cx:pt>
          <cx:pt idx="7643">0.52004426676746396</cx:pt>
          <cx:pt idx="7644">0.102515479710534</cx:pt>
          <cx:pt idx="7645">0.49243945995423899</cx:pt>
          <cx:pt idx="7646">0.16198738492679199</cx:pt>
          <cx:pt idx="7647">0.102510432740002</cx:pt>
          <cx:pt idx="7648">0.49282832840659102</cx:pt>
          <cx:pt idx="7649">0.26240159520185902</cx:pt>
          <cx:pt idx="7650">0.32200221882296698</cx:pt>
          <cx:pt idx="7651">0.49270082040794699</cx:pt>
          <cx:pt idx="7652">0.060691691801110802</cx:pt>
          <cx:pt idx="7653">0.492053983808732</cx:pt>
          <cx:pt idx="7654">0.102514840378799</cx:pt>
          <cx:pt idx="7655">0.17200948321479501</cx:pt>
          <cx:pt idx="7656">0.14327887972858699</cx:pt>
          <cx:pt idx="7657">0.32222277290699503</cx:pt>
          <cx:pt idx="7658">0.060760830436479299</cx:pt>
          <cx:pt idx="7659">0.16198411626877801</cx:pt>
          <cx:pt idx="7660">1</cx:pt>
          <cx:pt idx="7661">0.86825812833919602</cx:pt>
          <cx:pt idx="7662">0.492728824282331</cx:pt>
          <cx:pt idx="7663">0.060691363473280101</cx:pt>
          <cx:pt idx="7664">0.85146662892623104</cx:pt>
          <cx:pt idx="7665">0.49263576765656603</cx:pt>
          <cx:pt idx="7666">0.74316585774130095</cx:pt>
          <cx:pt idx="7667">0.102515237440034</cx:pt>
          <cx:pt idx="7668">0.85157506608590405</cx:pt>
          <cx:pt idx="7669">0.37483237834926397</cx:pt>
          <cx:pt idx="7670">0.86852253842376004</cx:pt>
          <cx:pt idx="7671">0.321631292446241</cx:pt>
          <cx:pt idx="7672">0.37473904846191203</cx:pt>
          <cx:pt idx="7673">0.102514283501749</cx:pt>
          <cx:pt idx="7674">0.16198839865148601</cx:pt>
          <cx:pt idx="7675">0.102516587398864</cx:pt>
          <cx:pt idx="7676">0.85718901509286605</cx:pt>
          <cx:pt idx="7677">0.75712274997622198</cx:pt>
          <cx:pt idx="7678">0.82855581224693298</cx:pt>
          <cx:pt idx="7679">0.49224654526206002</cx:pt>
          <cx:pt idx="7680">1</cx:pt>
          <cx:pt idx="7681">0.85150406214406305</cx:pt>
          <cx:pt idx="7682">0.102516669107434</cx:pt>
          <cx:pt idx="7683">0.32201205384484899</cx:pt>
          <cx:pt idx="7684">0.49273040517317501</cx:pt>
          <cx:pt idx="7685">0.85152245828531403</cx:pt>
          <cx:pt idx="7686">0.14242507311858499</cx:pt>
          <cx:pt idx="7687">0.74315335206443101</cx:pt>
          <cx:pt idx="7688">0.142426835017255</cx:pt>
          <cx:pt idx="7689">0.76557688834691795</cx:pt>
          <cx:pt idx="7690">0.49283219723537403</cx:pt>
          <cx:pt idx="7691">0.75712188821486903</cx:pt>
          <cx:pt idx="7692">0.76552368690903805</cx:pt>
          <cx:pt idx="7693">1</cx:pt>
          <cx:pt idx="7694">1</cx:pt>
          <cx:pt idx="7695">0.85135184382349105</cx:pt>
          <cx:pt idx="7696">0.78153635514704201</cx:pt>
          <cx:pt idx="7697">0.49243276597686397</cx:pt>
          <cx:pt idx="7698">0.16198882130575801</cx:pt>
          <cx:pt idx="7699">0.45282443877244499</cx:pt>
          <cx:pt idx="7700">0.49279429045107098</cx:pt>
          <cx:pt idx="7701">0.49262829590961699</cx:pt>
          <cx:pt idx="7702">0.85151487549513305</cx:pt>
          <cx:pt idx="7703">0.161986373789613</cx:pt>
          <cx:pt idx="7704">0.143966735501596</cx:pt>
          <cx:pt idx="7705">0.161985697047132</cx:pt>
          <cx:pt idx="7706">0.85158202339463596</cx:pt>
          <cx:pt idx="7707">0.49270928600247299</cx:pt>
          <cx:pt idx="7708">0.16198389781931399</cx:pt>
          <cx:pt idx="7709">0.85157936797371103</cx:pt>
          <cx:pt idx="7710">0.45155202242119902</cx:pt>
          <cx:pt idx="7711">0.10902718578836899</cx:pt>
          <cx:pt idx="7712">0.52150277777827503</cx:pt>
          <cx:pt idx="7713">0.492629863243504</cx:pt>
          <cx:pt idx="7714">0.070678003952800106</cx:pt>
          <cx:pt idx="7715">0.78205639846804798</cx:pt>
          <cx:pt idx="7716">0.85150842259289905</cx:pt>
          <cx:pt idx="7717">0.86852713676680204</cx:pt>
          <cx:pt idx="7718">0.519024651872248</cx:pt>
          <cx:pt idx="7719">0.241172902801912</cx:pt>
          <cx:pt idx="7720">0.74324054248520799</cx:pt>
          <cx:pt idx="7721">0.49242875594854602</cx:pt>
          <cx:pt idx="7722">0.85150144515995096</cx:pt>
          <cx:pt idx="7723">0.060698880409035101</cx:pt>
          <cx:pt idx="7724">0.102518740307597</cx:pt>
          <cx:pt idx="7725">0.14930202539104701</cx:pt>
          <cx:pt idx="7726">0.14329152010378199</cx:pt>
          <cx:pt idx="7727">0.76551073184512597</cx:pt>
          <cx:pt idx="7728">0.49271389418432199</cx:pt>
          <cx:pt idx="7729">0.070674772694669194</cx:pt>
          <cx:pt idx="7730">0.26458517219761801</cx:pt>
          <cx:pt idx="7731">0.19789021541391799</cx:pt>
          <cx:pt idx="7732">0.49272061982960602</cx:pt>
          <cx:pt idx="7733">0.49273401616284801</cx:pt>
          <cx:pt idx="7734">0.85150825190506296</cx:pt>
          <cx:pt idx="7735">0.14930284269195701</cx:pt>
          <cx:pt idx="7736">1</cx:pt>
          <cx:pt idx="7737">1</cx:pt>
          <cx:pt idx="7738">1</cx:pt>
          <cx:pt idx="7739">1</cx:pt>
          <cx:pt idx="7740">1</cx:pt>
          <cx:pt idx="7741">1</cx:pt>
          <cx:pt idx="7742">0.102512359303881</cx:pt>
          <cx:pt idx="7743">0.102514377267305</cx:pt>
          <cx:pt idx="7744">0.070678888625919395</cx:pt>
          <cx:pt idx="7745">0.070678892658875697</cx:pt>
          <cx:pt idx="7746">0.102513734143322</cx:pt>
          <cx:pt idx="7747">0.070679785712738197</cx:pt>
          <cx:pt idx="7748">0.070678054763934794</cx:pt>
          <cx:pt idx="7749">0.85152855441085196</cx:pt>
          <cx:pt idx="7750">0.85150823598661296</cx:pt>
          <cx:pt idx="7751">1</cx:pt>
          <cx:pt idx="7752">1</cx:pt>
          <cx:pt idx="7753">0.492714681186536</cx:pt>
          <cx:pt idx="7754">0.31865614593937203</cx:pt>
          <cx:pt idx="7755">0.10251620762279599</cx:pt>
          <cx:pt idx="7756">0.158627286716892</cx:pt>
          <cx:pt idx="7757">0.30143450542660599</cx:pt>
          <cx:pt idx="7758">0.492718223004176</cx:pt>
          <cx:pt idx="7759">0.85152238449877704</cx:pt>
          <cx:pt idx="7760">0.85151995768002298</cx:pt>
          <cx:pt idx="7761">0.489755405241382</cx:pt>
          <cx:pt idx="7762">0.16198840588290001</cx:pt>
          <cx:pt idx="7763">0.070678042644827896</cx:pt>
          <cx:pt idx="7764">0.30155110926483902</cx:pt>
          <cx:pt idx="7765">0.76403352926519197</cx:pt>
          <cx:pt idx="7766">0.16198810773017799</cx:pt>
          <cx:pt idx="7767">0.14396196418420201</cx:pt>
          <cx:pt idx="7768">0.76550661918608098</cx:pt>
          <cx:pt idx="7769">0.26457553476137502</cx:pt>
          <cx:pt idx="7770">0.060700362667559002</cx:pt>
          <cx:pt idx="7771">0.16295994871268801</cx:pt>
          <cx:pt idx="7772">0.102515033224372</cx:pt>
          <cx:pt idx="7773">0.060700184994065702</cx:pt>
          <cx:pt idx="7774">0.49224746214723702</cx:pt>
          <cx:pt idx="7775">0.289790900501949</cx:pt>
          <cx:pt idx="7776">0.060695100810785399</cx:pt>
          <cx:pt idx="7777">0.070679876171369393</cx:pt>
          <cx:pt idx="7778">0.102524328839132</cx:pt>
          <cx:pt idx="7779">0.49224158550949798</cx:pt>
          <cx:pt idx="7780">1</cx:pt>
          <cx:pt idx="7781">0.15862857997282701</cx:pt>
          <cx:pt idx="7782">0.85151420052881699</cx:pt>
          <cx:pt idx="7783">0.34431712238483297</cx:pt>
          <cx:pt idx="7784">0.49225555593536502</cx:pt>
          <cx:pt idx="7785">0.49263650025689598</cx:pt>
          <cx:pt idx="7786">0.102513200898824</cx:pt>
          <cx:pt idx="7787">0.102514384486165</cx:pt>
          <cx:pt idx="7788">0.070682385634116301</cx:pt>
          <cx:pt idx="7789">0.121255891871261</cx:pt>
          <cx:pt idx="7790">0.070679877679044795</cx:pt>
          <cx:pt idx="7791">0.102514442195152</cx:pt>
          <cx:pt idx="7792">0.19790291535188001</cx:pt>
          <cx:pt idx="7793">0.94461857568540797</cx:pt>
          <cx:pt idx="7794">0.16198415559246099</cx:pt>
          <cx:pt idx="7795">0.067614709746460999</cx:pt>
          <cx:pt idx="7796">0.16198868910366801</cx:pt>
          <cx:pt idx="7797">0.067483662193505795</cx:pt>
          <cx:pt idx="7798">0.85152288573424395</cx:pt>
          <cx:pt idx="7799">0.10251004349215199</cx:pt>
          <cx:pt idx="7800">0.161987927875203</cx:pt>
          <cx:pt idx="7801">0.102517166078877</cx:pt>
          <cx:pt idx="7802">0.492732012589289</cx:pt>
          <cx:pt idx="7803">0.10251249234422199</cx:pt>
          <cx:pt idx="7804">0.49280507186976102</cx:pt>
          <cx:pt idx="7805">1</cx:pt>
          <cx:pt idx="7806">0.37470205130781298</cx:pt>
          <cx:pt idx="7807">0.85149789036688395</cx:pt>
          <cx:pt idx="7808">0.85158130773312402</cx:pt>
          <cx:pt idx="7809">0.10251230200834199</cx:pt>
          <cx:pt idx="7810">0.85151275140732596</cx:pt>
          <cx:pt idx="7811">0.081311861992326095</cx:pt>
          <cx:pt idx="7812">0.070694444160666906</cx:pt>
          <cx:pt idx="7813">1</cx:pt>
          <cx:pt idx="7814">0.14933415847091699</cx:pt>
          <cx:pt idx="7815">0.492819517304524</cx:pt>
          <cx:pt idx="7816">0.16198420947017</cx:pt>
          <cx:pt idx="7817">0.49273021064671102</cx:pt>
          <cx:pt idx="7818">0.49273288073209998</cx:pt>
          <cx:pt idx="7819">0.32206848644807301</cx:pt>
          <cx:pt idx="7820">0.49270007515898001</cx:pt>
          <cx:pt idx="7821">0.10251559000846</cx:pt>
          <cx:pt idx="7822">0.75712931838014497</cx:pt>
          <cx:pt idx="7823">0.10891102092390501</cx:pt>
          <cx:pt idx="7824">0.16198895595545501</cx:pt>
          <cx:pt idx="7825">0.76552682597678601</cx:pt>
          <cx:pt idx="7826">1</cx:pt>
          <cx:pt idx="7827">0.199459434073127</cx:pt>
          <cx:pt idx="7828">0.58501515305851104</cx:pt>
          <cx:pt idx="7829">0.85152251318825201</cx:pt>
          <cx:pt idx="7830">0.85152102960623699</cx:pt>
          <cx:pt idx="7831">0.102603404228363</cx:pt>
          <cx:pt idx="7832">0.102512262063871</cx:pt>
          <cx:pt idx="7833">0.64275053069939603</cx:pt>
          <cx:pt idx="7834">0.102513840472121</cx:pt>
          <cx:pt idx="7835">0.85155769005937598</cx:pt>
          <cx:pt idx="7836">0.492238767038983</cx:pt>
          <cx:pt idx="7837">0.32163146277636001</cx:pt>
          <cx:pt idx="7838">0.37483651566656401</cx:pt>
          <cx:pt idx="7839">0.49244451213055401</cx:pt>
          <cx:pt idx="7840">0.76552765125111799</cx:pt>
          <cx:pt idx="7841">0.161988384899481</cx:pt>
          <cx:pt idx="7842">0.20222329375010101</cx:pt>
          <cx:pt idx="7843">0.18245997935158001</cx:pt>
          <cx:pt idx="7844">0.43588603426289102</cx:pt>
          <cx:pt idx="7845">0.0675336663030284</cx:pt>
          <cx:pt idx="7846">1</cx:pt>
          <cx:pt idx="7847">0.30160469056747002</cx:pt>
          <cx:pt idx="7848">0.49269732422225998</cx:pt>
          <cx:pt idx="7849">0.27345460476883199</cx:pt>
          <cx:pt idx="7850">0.070670525656618494</cx:pt>
          <cx:pt idx="7851">0.49207630109533601</cx:pt>
          <cx:pt idx="7852">0.32163153381073101</cx:pt>
          <cx:pt idx="7853">0.34212735543011602</cx:pt>
          <cx:pt idx="7854">0.49272281668496998</cx:pt>
          <cx:pt idx="7855">0.492246594729364</cx:pt>
          <cx:pt idx="7856">0.102516158384499</cx:pt>
          <cx:pt idx="7857">0.32200906277002</cx:pt>
          <cx:pt idx="7858">0.102516382335027</cx:pt>
          <cx:pt idx="7859">0.30153854422996101</cx:pt>
          <cx:pt idx="7860">0.26457653055538699</cx:pt>
          <cx:pt idx="7861">0.32025972182388401</cx:pt>
          <cx:pt idx="7862">0.49270825999651702</cx:pt>
          <cx:pt idx="7863">0.161986377417388</cx:pt>
          <cx:pt idx="7864">1</cx:pt>
          <cx:pt idx="7865">0.49270742802191198</cx:pt>
          <cx:pt idx="7866">0.102542669215683</cx:pt>
          <cx:pt idx="7867">0.492627490266274</cx:pt>
          <cx:pt idx="7868">0.142425354919678</cx:pt>
          <cx:pt idx="7869">0.14242548695134299</cx:pt>
          <cx:pt idx="7870">0.85157578128732903</cx:pt>
          <cx:pt idx="7871">0.85146670031826399</cx:pt>
          <cx:pt idx="7872">0.74317758436517201</cx:pt>
          <cx:pt idx="7873">0.85152134613164898</cx:pt>
          <cx:pt idx="7874">0.26458835361265498</cx:pt>
          <cx:pt idx="7875">0.85152069297714394</cx:pt>
          <cx:pt idx="7876">0.070690070098234498</cx:pt>
          <cx:pt idx="7877">0.58399733402287002</cx:pt>
          <cx:pt idx="7878">0.45408883382543402</cx:pt>
          <cx:pt idx="7879">0.161983721547411</cx:pt>
          <cx:pt idx="7880">0.15087677371371799</cx:pt>
          <cx:pt idx="7881">0.161983191708719</cx:pt>
          <cx:pt idx="7882">0.25974813855106499</cx:pt>
          <cx:pt idx="7883">0.26457526982704299</cx:pt>
          <cx:pt idx="7884">0.85150899364978405</cx:pt>
          <cx:pt idx="7885">0.85152361902791596</cx:pt>
          <cx:pt idx="7886">1</cx:pt>
          <cx:pt idx="7887">0.14396532127671599</cx:pt>
          <cx:pt idx="7888">0.49154247769630199</cx:pt>
          <cx:pt idx="7889">0.102516061898828</cx:pt>
          <cx:pt idx="7890">0.85135493660085904</cx:pt>
          <cx:pt idx="7891">1</cx:pt>
          <cx:pt idx="7892">0.49062892727836599</cx:pt>
          <cx:pt idx="7893">0.16198783861865901</cx:pt>
          <cx:pt idx="7894">0.85113609330261397</cx:pt>
          <cx:pt idx="7895">0.26459718326106801</cx:pt>
          <cx:pt idx="7896">0.102530508583196</cx:pt>
          <cx:pt idx="7897">0.49270313269632998</cx:pt>
          <cx:pt idx="7898">0.31959506840019603</cx:pt>
          <cx:pt idx="7899">0.32206099809169503</cx:pt>
          <cx:pt idx="7900">0.072026445185930807</cx:pt>
          <cx:pt idx="7901">0.49268291943689702</cx:pt>
          <cx:pt idx="7902">0.14242278983435699</cx:pt>
          <cx:pt idx="7903">0.161988527201084</cx:pt>
          <cx:pt idx="7904">0.342128165916599</cx:pt>
          <cx:pt idx="7905">0.49263760950929297</cx:pt>
          <cx:pt idx="7906">0.10251462521585</cx:pt>
          <cx:pt idx="7907">0.25077370925486803</cx:pt>
          <cx:pt idx="7908">0.15307723550767399</cx:pt>
          <cx:pt idx="7909">1</cx:pt>
          <cx:pt idx="7910">0.49272906905055203</cx:pt>
          <cx:pt idx="7911">1</cx:pt>
          <cx:pt idx="7912">0.067484585849247006</cx:pt>
          <cx:pt idx="7913">0.102515723803737</cx:pt>
          <cx:pt idx="7914">1</cx:pt>
          <cx:pt idx="7915">0.172002533230286</cx:pt>
          <cx:pt idx="7916">0.139344053132438</cx:pt>
          <cx:pt idx="7917">0.142419172767453</cx:pt>
          <cx:pt idx="7918">0.49187179225384198</cx:pt>
          <cx:pt idx="7919">0.060699791206390297</cx:pt>
          <cx:pt idx="7920">0.122924787790472</cx:pt>
          <cx:pt idx="7921">0.070671232831605701</cx:pt>
          <cx:pt idx="7922">0.26455940962063101</cx:pt>
          <cx:pt idx="7923">0.070684712622855597</cx:pt>
          <cx:pt idx="7924">0.070671251377691299</cx:pt>
          <cx:pt idx="7925">0.32203457748631997</cx:pt>
          <cx:pt idx="7926">0.102513168024711</cx:pt>
          <cx:pt idx="7927">0.070672324259661495</cx:pt>
          <cx:pt idx="7928">0.49273133374147499</cx:pt>
          <cx:pt idx="7929">0.10251465967413299</cx:pt>
          <cx:pt idx="7930">0.062569363294793595</cx:pt>
          <cx:pt idx="7931">0.49262776185110402</cx:pt>
          <cx:pt idx="7932">0.102515359118989</cx:pt>
          <cx:pt idx="7933">0.492724402522629</cx:pt>
          <cx:pt idx="7934">0.49273121507641898</cx:pt>
          <cx:pt idx="7935">0.16198319240763201</cx:pt>
          <cx:pt idx="7936">0.10251613579046</cx:pt>
          <cx:pt idx="7937">0.32203775871944001</cx:pt>
          <cx:pt idx="7938">0.74318534375011402</cx:pt>
          <cx:pt idx="7939">0.32211524329924701</cx:pt>
          <cx:pt idx="7940">0.32201560472367502</cx:pt>
          <cx:pt idx="7941">1</cx:pt>
          <cx:pt idx="7942">0.491896745928942</cx:pt>
          <cx:pt idx="7943">0.49270259213282602</cx:pt>
          <cx:pt idx="7944">0.26049135800003798</cx:pt>
          <cx:pt idx="7945">0.32201339022682601</cx:pt>
          <cx:pt idx="7946">0.32161188023926002</cx:pt>
          <cx:pt idx="7947">0.58331851744109597</cx:pt>
          <cx:pt idx="7948">0.158629722759381</cx:pt>
          <cx:pt idx="7949">0.85150012090332505</cx:pt>
          <cx:pt idx="7950">0.072422165646666703</cx:pt>
          <cx:pt idx="7951">0.10251256861334</cx:pt>
          <cx:pt idx="7952">0.49272484750168499</cx:pt>
          <cx:pt idx="7953">0.49223560936661098</cx:pt>
          <cx:pt idx="7954">0.85151285382500097</cx:pt>
          <cx:pt idx="7955">0.080990159258484296</cx:pt>
          <cx:pt idx="7956">0.492696933554787</cx:pt>
          <cx:pt idx="7957">0.32206432290009901</cx:pt>
          <cx:pt idx="7958">0.85151100659004997</cx:pt>
          <cx:pt idx="7959">0.492741939191013</cx:pt>
          <cx:pt idx="7960">0.16198836783873499</cx:pt>
          <cx:pt idx="7961">0.492731237438706</cx:pt>
          <cx:pt idx="7962">0.49224888154940299</cx:pt>
          <cx:pt idx="7963">0.102513068677727</cx:pt>
          <cx:pt idx="7964">0.85151234053515801</cx:pt>
          <cx:pt idx="7965">0.26458072353749201</cx:pt>
          <cx:pt idx="7966">0.74832501980255495</cx:pt>
          <cx:pt idx="7967">1</cx:pt>
          <cx:pt idx="7968">0.070665595639511095</cx:pt>
          <cx:pt idx="7969">0.342127439659552</cx:pt>
          <cx:pt idx="7970">0.060696316177727201</cx:pt>
          <cx:pt idx="7971">0.070679466846884906</cx:pt>
          <cx:pt idx="7972">0.102513184267213</cx:pt>
          <cx:pt idx="7973">0.49273516146736202</cx:pt>
          <cx:pt idx="7974">0.10251585426012499</cx:pt>
          <cx:pt idx="7975">0.14242411427089699</cx:pt>
          <cx:pt idx="7976">0.35134170773553702</cx:pt>
          <cx:pt idx="7977">0.10251512394288401</cx:pt>
          <cx:pt idx="7978">0.102508540954955</cx:pt>
          <cx:pt idx="7979">0.10251581890215999</cx:pt>
          <cx:pt idx="7980">0.16198714049593199</cx:pt>
          <cx:pt idx="7981">0.102510419847926</cx:pt>
          <cx:pt idx="7982">0.16198853803492999</cx:pt>
          <cx:pt idx="7983">0.49273338886273399</cx:pt>
          <cx:pt idx="7984">0.49263521628164703</cx:pt>
          <cx:pt idx="7985">0.851514037431923</cx:pt>
          <cx:pt idx="7986">0.32203081335987399</cx:pt>
          <cx:pt idx="7987">0.10251503580407401</cx:pt>
          <cx:pt idx="7988">0.851520120574904</cx:pt>
          <cx:pt idx="7989">0.14396716545697999</cx:pt>
          <cx:pt idx="7990">0.139337909121654</cx:pt>
          <cx:pt idx="7991">0.139337909121654</cx:pt>
          <cx:pt idx="7992">1</cx:pt>
          <cx:pt idx="7993">0.10251075093845501</cx:pt>
          <cx:pt idx="7994">1</cx:pt>
          <cx:pt idx="7995">0.161990033915903</cx:pt>
          <cx:pt idx="7996">0.13972444644427601</cx:pt>
          <cx:pt idx="7997">0.16198913635339399</cx:pt>
          <cx:pt idx="7998">0.10251647608507</cx:pt>
          <cx:pt idx="7999">0.521547058530762</cx:pt>
        </cx:lvl>
      </cx:numDim>
    </cx:data>
  </cx:chartData>
  <cx:chart>
    <cx:title pos="t" align="ctr" overlay="0">
      <cx:tx>
        <cx:rich>
          <a:bodyPr spcFirstLastPara="1" vertOverflow="ellipsis" horzOverflow="overflow" wrap="square" lIns="0" tIns="0" rIns="0" bIns="0" anchor="ctr" anchorCtr="1"/>
          <a:lstStyle/>
          <a:p>
            <a:pPr rtl="0" fontAlgn="base">
              <a:defRPr>
                <a:solidFill>
                  <a:sysClr val="windowText" lastClr="000000"/>
                </a:solidFill>
              </a:defRPr>
            </a:pPr>
            <a:r>
              <a:rPr lang="en-US" sz="1800" b="0" i="0" baseline="0">
                <a:solidFill>
                  <a:sysClr val="windowText" lastClr="000000"/>
                </a:solidFill>
                <a:effectLst/>
              </a:rPr>
              <a:t>ML Risk Score Cluster 1 Adjusted</a:t>
            </a:r>
            <a:endParaRPr lang="en-AU" sz="1400">
              <a:solidFill>
                <a:sysClr val="windowText" lastClr="000000"/>
              </a:solidFill>
              <a:effectLst/>
            </a:endParaRPr>
          </a:p>
        </cx:rich>
      </cx:tx>
    </cx:title>
    <cx:plotArea>
      <cx:plotAreaRegion>
        <cx:series layoutId="clusteredColumn" uniqueId="{831DA54E-99AE-4BA3-B8AE-977E64361967}">
          <cx:dataLabels>
            <cx:txPr>
              <a:bodyPr vertOverflow="overflow" horzOverflow="overflow" wrap="square" lIns="0" tIns="0" rIns="0" bIns="0"/>
              <a:lstStyle/>
              <a:p>
                <a:pPr algn="ctr" rtl="0">
                  <a:defRPr sz="900" b="0" i="0">
                    <a:solidFill>
                      <a:sysClr val="windowText" lastClr="000000"/>
                    </a:solidFill>
                    <a:latin typeface="Calibri" panose="020F0502020204030204" pitchFamily="34" charset="0"/>
                    <a:ea typeface="Calibri" panose="020F0502020204030204" pitchFamily="34" charset="0"/>
                    <a:cs typeface="Calibri" panose="020F0502020204030204" pitchFamily="34" charset="0"/>
                  </a:defRPr>
                </a:pPr>
                <a:endParaRPr lang="en-AU">
                  <a:solidFill>
                    <a:sysClr val="windowText" lastClr="000000"/>
                  </a:solidFill>
                </a:endParaRPr>
              </a:p>
            </cx:txPr>
            <cx:visibility seriesName="0" categoryName="0" value="1"/>
          </cx:dataLabels>
          <cx:dataId val="0"/>
          <cx:layoutPr>
            <cx:binning intervalClosed="r">
              <cx:binSize val="0.050999999999999997"/>
            </cx:binning>
          </cx:layoutPr>
        </cx:series>
      </cx:plotAreaRegion>
      <cx:axis id="0">
        <cx:catScaling gapWidth="0"/>
        <cx:title>
          <cx:tx>
            <cx:txData>
              <cx:v>Risk Score</cx:v>
            </cx:txData>
          </cx:tx>
          <cx:txPr>
            <a:bodyPr spcFirstLastPara="1" vertOverflow="ellipsis" horzOverflow="overflow" wrap="square" lIns="0" tIns="0" rIns="0" bIns="0" anchor="ctr" anchorCtr="1"/>
            <a:lstStyle/>
            <a:p>
              <a:pPr algn="ctr" rtl="0">
                <a:defRPr>
                  <a:solidFill>
                    <a:sysClr val="windowText" lastClr="000000"/>
                  </a:solidFill>
                </a:defRPr>
              </a:pPr>
              <a:r>
                <a:rPr lang="en-US" sz="900" b="0" i="0" u="none" strike="noStrike" baseline="0">
                  <a:solidFill>
                    <a:sysClr val="windowText" lastClr="000000"/>
                  </a:solidFill>
                  <a:latin typeface="Calibri" panose="020F0502020204030204"/>
                </a:rPr>
                <a:t>Risk Score</a:t>
              </a:r>
            </a:p>
          </cx:txPr>
        </cx:title>
        <cx:tickLabels/>
        <cx:txPr>
          <a:bodyPr vertOverflow="overflow" horzOverflow="overflow" wrap="square" lIns="0" tIns="0" rIns="0" bIns="0"/>
          <a:lstStyle/>
          <a:p>
            <a:pPr algn="ctr" rtl="0">
              <a:defRPr sz="900" b="0" i="0">
                <a:solidFill>
                  <a:sysClr val="windowText" lastClr="000000"/>
                </a:solidFill>
                <a:latin typeface="Calibri" panose="020F0502020204030204" pitchFamily="34" charset="0"/>
                <a:ea typeface="Calibri" panose="020F0502020204030204" pitchFamily="34" charset="0"/>
                <a:cs typeface="Calibri" panose="020F0502020204030204" pitchFamily="34" charset="0"/>
              </a:defRPr>
            </a:pPr>
            <a:endParaRPr lang="en-AU">
              <a:solidFill>
                <a:sysClr val="windowText" lastClr="000000"/>
              </a:solidFill>
            </a:endParaRPr>
          </a:p>
        </cx:txPr>
      </cx:axis>
      <cx:axis id="1">
        <cx:valScaling/>
        <cx:title>
          <cx:tx>
            <cx:txData>
              <cx:v>Frequency</cx:v>
            </cx:txData>
          </cx:tx>
          <cx:txPr>
            <a:bodyPr spcFirstLastPara="1" vertOverflow="ellipsis" horzOverflow="overflow" wrap="square" lIns="0" tIns="0" rIns="0" bIns="0" anchor="ctr" anchorCtr="1"/>
            <a:lstStyle/>
            <a:p>
              <a:pPr algn="ctr" rtl="0">
                <a:defRPr>
                  <a:solidFill>
                    <a:sysClr val="windowText" lastClr="000000"/>
                  </a:solidFill>
                </a:defRPr>
              </a:pPr>
              <a:r>
                <a:rPr lang="en-US" sz="900" b="0" i="0" u="none" strike="noStrike" baseline="0">
                  <a:solidFill>
                    <a:sysClr val="windowText" lastClr="000000"/>
                  </a:solidFill>
                  <a:latin typeface="Calibri" panose="020F0502020204030204"/>
                </a:rPr>
                <a:t>Frequency</a:t>
              </a:r>
            </a:p>
          </cx:txPr>
        </cx:title>
        <cx:majorGridlines/>
        <cx:tickLabels/>
        <cx:txPr>
          <a:bodyPr vertOverflow="overflow" horzOverflow="overflow" wrap="square" lIns="0" tIns="0" rIns="0" bIns="0"/>
          <a:lstStyle/>
          <a:p>
            <a:pPr algn="ctr" rtl="0">
              <a:defRPr sz="900" b="0" i="0">
                <a:solidFill>
                  <a:sysClr val="windowText" lastClr="000000"/>
                </a:solidFill>
                <a:latin typeface="Calibri" panose="020F0502020204030204" pitchFamily="34" charset="0"/>
                <a:ea typeface="Calibri" panose="020F0502020204030204" pitchFamily="34" charset="0"/>
                <a:cs typeface="Calibri" panose="020F0502020204030204" pitchFamily="34" charset="0"/>
              </a:defRPr>
            </a:pPr>
            <a:endParaRPr lang="en-AU">
              <a:solidFill>
                <a:sysClr val="windowText" lastClr="000000"/>
              </a:solidFill>
            </a:endParaRPr>
          </a:p>
        </cx:txPr>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WeightedScoresMax1!$C$2:$C$8001</cx:f>
        <cx:lvl ptCount="8000" formatCode="General">
          <cx:pt idx="0">0.92932115314340391</cx:pt>
          <cx:pt idx="1">0.14850056648656995</cx:pt>
          <cx:pt idx="2">0.21845742729199202</cx:pt>
          <cx:pt idx="3">0.85068657464613695</cx:pt>
          <cx:pt idx="4">0.83801107018144294</cx:pt>
          <cx:pt idx="5">0.14842403828836503</cx:pt>
          <cx:pt idx="6">0.84136977114483702</cx:pt>
          <cx:pt idx="7">0.35637580311965</cx:pt>
          <cx:pt idx="8">0.50793786098293592</cx:pt>
          <cx:pt idx="9">0.83801204000231599</cx:pt>
          <cx:pt idx="10">0.67808091224281708</cx:pt>
          <cx:pt idx="11">0.897482844217661</cx:pt>
          <cx:pt idx="12">0.86066444599589598</cx:pt>
          <cx:pt idx="13">0</cx:pt>
          <cx:pt idx="14">0.86065862342477506</cx:pt>
          <cx:pt idx="15">0.860665948439711</cx:pt>
          <cx:pt idx="16">0.35432951216296904</cx:pt>
          <cx:pt idx="17">0.92931560447752848</cx:pt>
          <cx:pt idx="18">0</cx:pt>
          <cx:pt idx="19">0.83799243202731</cx:pt>
          <cx:pt idx="20">0.54811540965200301</cx:pt>
          <cx:pt idx="21">0.14848976545434001</cx:pt>
          <cx:pt idx="22">0.80825080069977906</cx:pt>
          <cx:pt idx="23">0.50731210236274804</cx:pt>
          <cx:pt idx="24">0.50726564483607994</cx:pt>
          <cx:pt idx="25">0.24238461673506695</cx:pt>
          <cx:pt idx="26">0.50736914638901298</cx:pt>
          <cx:pt idx="27">0.23449664357657796</cx:pt>
          <cx:pt idx="28">0.23448214087936003</cx:pt>
          <cx:pt idx="29">0.89748459042025097</cx:pt>
          <cx:pt idx="30">0.9293285064290302</cx:pt>
          <cx:pt idx="31">0.73543752550971697</cx:pt>
          <cx:pt idx="32">0.14848069039757505</cx:pt>
          <cx:pt idx="33">0.89748915245340699</cx:pt>
          <cx:pt idx="34">0.89408307920050001</cx:pt>
          <cx:pt idx="35">0.67869527773267802</cx:pt>
          <cx:pt idx="36">0.85070005386522196</cx:pt>
          <cx:pt idx="37">0.84137038306935996</cx:pt>
          <cx:pt idx="38">0.67969981688407199</cx:pt>
          <cx:pt idx="39">0.50727163432812694</cx:pt>
          <cx:pt idx="40">0.50727835998896098</cx:pt>
          <cx:pt idx="41">0.50755524472578895</cx:pt>
          <cx:pt idx="42">0.67801579620355201</cx:pt>
          <cx:pt idx="43">0.85603584726104298</cx:pt>
          <cx:pt idx="44">0.14849740860503202</cx:pt>
          <cx:pt idx="45">0.50717704671443797</cx:pt>
          <cx:pt idx="46">0.857574440530537</cx:pt>
          <cx:pt idx="47">0.23449655296810401</cx:pt>
          <cx:pt idx="48">0.507754549172725</cx:pt>
          <cx:pt idx="49">0.148485641619582</cx:pt>
          <cx:pt idx="50">0</cx:pt>
          <cx:pt idx="51">0</cx:pt>
          <cx:pt idx="52">0.50888664459719701</cx:pt>
          <cx:pt idx="53">0.507366073600512</cx:pt>
          <cx:pt idx="54">0.50776020527168497</cx:pt>
          <cx:pt idx="55">0.507568787822265</cx:pt>
          <cx:pt idx="56">0.507568787822265</cx:pt>
          <cx:pt idx="57">0.50793945769048299</cx:pt>
          <cx:pt idx="58">0.46531691141887099</cx:pt>
          <cx:pt idx="59">0.50956548227147702</cx:pt>
          <cx:pt idx="60">0.50875117657504598</cx:pt>
          <cx:pt idx="61">0.51013103180521702</cx:pt>
          <cx:pt idx="62">0.51003607295183695</cx:pt>
          <cx:pt idx="63">0.51008669128732698</cx:pt>
          <cx:pt idx="64">0.50775982413003895</cx:pt>
          <cx:pt idx="65">0.50886723623910302</cx:pt>
          <cx:pt idx="66">0.70055473043651295</cx:pt>
          <cx:pt idx="67">0.50736806476970497</cx:pt>
          <cx:pt idx="68">0.50966878120499293</cx:pt>
          <cx:pt idx="69">0.89748439015598902</cx:pt>
          <cx:pt idx="70">0.67779326287393094</cx:pt>
          <cx:pt idx="71">0.50728038260673902</cx:pt>
          <cx:pt idx="72">0.14847780547289402</cx:pt>
          <cx:pt idx="73">0.14841872564651803</cx:pt>
          <cx:pt idx="74">0.65787305541788499</cx:pt>
          <cx:pt idx="75">0.89748365577037004</cx:pt>
          <cx:pt idx="76">0.89747938149078099</cx:pt>
          <cx:pt idx="77">0.838010155763667</cx:pt>
          <cx:pt idx="78">0.50794951545199707</cx:pt>
          <cx:pt idx="79">0.32875394059124496</cx:pt>
          <cx:pt idx="80">0.50731227004768398</cx:pt>
          <cx:pt idx="81">0.14848840260918605</cx:pt>
          <cx:pt idx="82">0.32875380673744903</cx:pt>
          <cx:pt idx="83">0.32875385429248705</cx:pt>
          <cx:pt idx="84">0.14941099100921895</cx:pt>
          <cx:pt idx="85">0</cx:pt>
          <cx:pt idx="86">0.50727810512292804</cx:pt>
          <cx:pt idx="87">0.89748635820835398</cx:pt>
          <cx:pt idx="88">0.24288141881362002</cx:pt>
          <cx:pt idx="89">0.14848202332691396</cx:pt>
          <cx:pt idx="90">0.69839742233735203</cx:pt>
          <cx:pt idx="91">0.83801293186786696</cx:pt>
          <cx:pt idx="92">0.79777705375433405</cx:pt>
          <cx:pt idx="93">0.25682025789531904</cx:pt>
          <cx:pt idx="94">0.93930730722133038</cx:pt>
          <cx:pt idx="95">0.93929502453612612</cx:pt>
          <cx:pt idx="96">0.74019480006694893</cx:pt>
          <cx:pt idx="97">0.83801541110394107</cx:pt>
          <cx:pt idx="98">0.548821177186395</cx:pt>
          <cx:pt idx="99">0.89748535138229801</cx:pt>
          <cx:pt idx="100">0.89748535259725404</cx:pt>
          <cx:pt idx="101">0.50900830857564294</cx:pt>
          <cx:pt idx="102">0.21851743265203105</cx:pt>
          <cx:pt idx="103">0.50730422393958308</cx:pt>
          <cx:pt idx="104">0.21852194132902003</cx:pt>
          <cx:pt idx="105">0.507264548579623</cx:pt>
          <cx:pt idx="106">0.85603632045628097</cx:pt>
          <cx:pt idx="107">0.897486970487262</cx:pt>
          <cx:pt idx="108">0.50728924501069494</cx:pt>
          <cx:pt idx="109">0.67792511034139402</cx:pt>
          <cx:pt idx="110">0.89748335236089205</cx:pt>
          <cx:pt idx="111">0.14848029097725801</cx:pt>
          <cx:pt idx="112">0.91900860543220364</cx:pt>
          <cx:pt idx="113">0.747587788897773</cx:pt>
          <cx:pt idx="114">0.67970554075321099</cx:pt>
          <cx:pt idx="115">0.67807793762373902</cx:pt>
          <cx:pt idx="116">0.50756025948335504</cx:pt>
          <cx:pt idx="117">0.67865657371414601</cx:pt>
          <cx:pt idx="118">0.67946290212985905</cx:pt>
          <cx:pt idx="119">0.73757609823289205</cx:pt>
          <cx:pt idx="120">0.67807577991903301</cx:pt>
          <cx:pt idx="121">0.83801102570044095</cx:pt>
          <cx:pt idx="122">0.14850116968541005</cx:pt>
          <cx:pt idx="123">0</cx:pt>
          <cx:pt idx="124">0</cx:pt>
          <cx:pt idx="125">0</cx:pt>
          <cx:pt idx="126">0</cx:pt>
          <cx:pt idx="127">0.89747850818941499</cx:pt>
          <cx:pt idx="128">0.24279843011600599</cx:pt>
          <cx:pt idx="129">0.67794006095242298</cx:pt>
          <cx:pt idx="130">0.14842237717005102</cx:pt>
          <cx:pt idx="131">0.148533181044742</cx:pt>
          <cx:pt idx="132">0.67718252688505798</cx:pt>
          <cx:pt idx="133">0.73546488750849992</cx:pt>
          <cx:pt idx="134">0.50825708636629296</cx:pt>
          <cx:pt idx="135">0.93929053004385632</cx:pt>
          <cx:pt idx="136">0.50860729652608794</cx:pt>
          <cx:pt idx="137">0.50728567609253505</cx:pt>
          <cx:pt idx="138">0.678379960467271</cx:pt>
          <cx:pt idx="139">0.838011867571263</cx:pt>
          <cx:pt idx="140">0.89748520805181198</cx:pt>
          <cx:pt idx="141">0.25681980610134203</cx:pt>
          <cx:pt idx="142">0.838012763525389</cx:pt>
          <cx:pt idx="143">0.14850501383213099</cx:pt>
          <cx:pt idx="144">0.897484226057639</cx:pt>
          <cx:pt idx="145">0.89735441098494295</cx:pt>
          <cx:pt idx="146">0.50736671153566304</cx:pt>
          <cx:pt idx="147">0.25079687454491095</cx:pt>
          <cx:pt idx="148">0.92932789002952054</cx:pt>
          <cx:pt idx="149">0.50875066233586508</cx:pt>
          <cx:pt idx="150">0.50736724356150198</cx:pt>
          <cx:pt idx="151">0.83801163749031105</cx:pt>
          <cx:pt idx="152">0.50716574734235098</cx:pt>
          <cx:pt idx="153">0.92922481722822559</cx:pt>
          <cx:pt idx="154">0.89748294611423696</cx:pt>
          <cx:pt idx="155">0.507272108098208</cx:pt>
          <cx:pt idx="156">0.50727791159234803</cx:pt>
          <cx:pt idx="157">0.50730604276307201</cx:pt>
          <cx:pt idx="158">0</cx:pt>
          <cx:pt idx="159">0.677927601625683</cx:pt>
          <cx:pt idx="160">0.50728007635901506</cx:pt>
          <cx:pt idx="161">0.89748726622477804</cx:pt>
          <cx:pt idx="162">0.507750921793785</cx:pt>
          <cx:pt idx="163">0.93930337800201946</cx:pt>
          <cx:pt idx="164">0.73544446827296794</cx:pt>
          <cx:pt idx="165">0.50727353036400302</cx:pt>
          <cx:pt idx="166">0</cx:pt>
          <cx:pt idx="167">0.14850500921946996</cx:pt>
          <cx:pt idx="168">0.86759114246270597</cx:pt>
          <cx:pt idx="169">0.89748269147750204</cx:pt>
          <cx:pt idx="170">0.14848353622655797</cx:pt>
          <cx:pt idx="171">0.50727142766453803</cx:pt>
          <cx:pt idx="172">0.50730796921973698</cx:pt>
          <cx:pt idx="173">0.89748606152166999</cx:pt>
          <cx:pt idx="174">0.93930267708989301</cx:pt>
          <cx:pt idx="175">0.35724808128613506</cx:pt>
          <cx:pt idx="176">0.83801165199801597</cx:pt>
          <cx:pt idx="177">0.50736408358047402</cx:pt>
          <cx:pt idx="178">0.50726875310174302</cx:pt>
          <cx:pt idx="179">0.73546636237420304</cx:pt>
          <cx:pt idx="180">0.70026770813720707</cx:pt>
          <cx:pt idx="181">0.92932022929971392</cx:pt>
          <cx:pt idx="182">0.83801575869717904</cx:pt>
          <cx:pt idx="183">0.85603782331695699</cx:pt>
          <cx:pt idx="184">0.47710533028185997</cx:pt>
          <cx:pt idx="185">0.23453116799600804</cx:pt>
          <cx:pt idx="186">0.50726806731980401</cx:pt>
          <cx:pt idx="187">0.91900891422440278</cx:pt>
          <cx:pt idx="188">0.50757548587821999</cx:pt>
          <cx:pt idx="189">0.14850037416588702</cx:pt>
          <cx:pt idx="190">0.89748775160245398</cx:pt>
          <cx:pt idx="191">0.23448113678272298</cx:pt>
          <cx:pt idx="192">0.67795927375441001</cx:pt>
          <cx:pt idx="193">0.25681910001067698</cx:pt>
          <cx:pt idx="194">0.89748287870194898</cx:pt>
          <cx:pt idx="195">0.50794319075679106</cx:pt>
          <cx:pt idx="196">0.83801333093580799</cx:pt>
          <cx:pt idx="197">0.89748904712561606</cx:pt>
          <cx:pt idx="198">0.83801081568205904</cx:pt>
          <cx:pt idx="199">0</cx:pt>
          <cx:pt idx="200">0.50727684888820201</cx:pt>
          <cx:pt idx="201">0.50812393172572801</cx:pt>
          <cx:pt idx="202">0.21845791315784302</cx:pt>
          <cx:pt idx="203">0.856038062350857</cx:pt>
          <cx:pt idx="204">0.50718122054628301</cx:pt>
          <cx:pt idx="205">0.89748550752839196</cx:pt>
          <cx:pt idx="206">0.14849871186997698</cx:pt>
          <cx:pt idx="207">0.50726517495847401</cx:pt>
          <cx:pt idx="208">0.14848428055187601</cx:pt>
          <cx:pt idx="209">0.91897446172480901</cx:pt>
          <cx:pt idx="210">0.50727773658111408</cx:pt>
          <cx:pt idx="211">0.9393101014419083</cx:pt>
          <cx:pt idx="212">0.50726971959894795</cx:pt>
          <cx:pt idx="213">0.50731107080927607</cx:pt>
          <cx:pt idx="214">0.30304584759216802</cx:pt>
          <cx:pt idx="215">0.50726811296518792</cx:pt>
          <cx:pt idx="216">0.50728795964505502</cx:pt>
          <cx:pt idx="217">0.9293267859951676</cx:pt>
          <cx:pt idx="218">0.86065769782795198</cx:pt>
          <cx:pt idx="219">0.50729053297278792</cx:pt>
          <cx:pt idx="220">0.89739902700499397</cx:pt>
          <cx:pt idx="221">0.89748395026050298</cx:pt>
          <cx:pt idx="222">0.897481513890239</cx:pt>
          <cx:pt idx="223">0.89748271746313102</cx:pt>
          <cx:pt idx="224">0.897485084137436</cx:pt>
          <cx:pt idx="225">0.89748269713315199</cx:pt>
          <cx:pt idx="226">0.89748269713315199</cx:pt>
          <cx:pt idx="227">0.89748271746313102</cx:pt>
          <cx:pt idx="228">0.91894491516253396</cx:pt>
          <cx:pt idx="229">0.89748271746313102</cx:pt>
          <cx:pt idx="230">0.89748456574865498</cx:pt>
          <cx:pt idx="231">0.89748304114335198</cx:pt>
          <cx:pt idx="232">0.89748304114335198</cx:pt>
          <cx:pt idx="233">0.92931578843271456</cx:pt>
          <cx:pt idx="234">0.14842116925335902</cx:pt>
          <cx:pt idx="235">0.92932638327887307</cx:pt>
          <cx:pt idx="236">0</cx:pt>
          <cx:pt idx="237">0.89051191803866903</cx:pt>
          <cx:pt idx="238">0.92932492716466653</cx:pt>
          <cx:pt idx="239">0.89747564998718898</cx:pt>
          <cx:pt idx="240">0.89748530580731001</cx:pt>
          <cx:pt idx="241">0</cx:pt>
          <cx:pt idx="242">0</cx:pt>
          <cx:pt idx="243">0.56790959427633303</cx:pt>
          <cx:pt idx="244">0.83797023456286801</cx:pt>
          <cx:pt idx="245">0.23449156307883601</cx:pt>
          <cx:pt idx="246">0.89748380380269699</cx:pt>
          <cx:pt idx="247">0.89748646758154604</cx:pt>
          <cx:pt idx="248">0.50727308430932294</cx:pt>
          <cx:pt idx="249">0.50811669912620294</cx:pt>
          <cx:pt idx="250">0.23453938375128403</cx:pt>
          <cx:pt idx="251">0.89748564426836697</cx:pt>
          <cx:pt idx="252">0.65787253136933899</cx:pt>
          <cx:pt idx="253">0</cx:pt>
          <cx:pt idx="254">0.92932202984592738</cx:pt>
          <cx:pt idx="255">0</cx:pt>
          <cx:pt idx="256">0.50736969802292398</cx:pt>
          <cx:pt idx="257">0.14848018103591698</cx:pt>
          <cx:pt idx="258">0.83801053766756306</cx:pt>
          <cx:pt idx="259">0.86066112761080493</cx:pt>
          <cx:pt idx="260">0.73631971102995397</cx:pt>
          <cx:pt idx="261">0.89748257560096401</cx:pt>
          <cx:pt idx="262">0.50828642271291602</cx:pt>
          <cx:pt idx="263">0.49884861598811703</cx:pt>
          <cx:pt idx="264">0.49884853444024801</cx:pt>
          <cx:pt idx="265">0.93251609133645896</cx:pt>
          <cx:pt idx="266">0.50842997973838</cx:pt>
          <cx:pt idx="267">0.89749121291187195</cx:pt>
          <cx:pt idx="268">0.69952460329239008</cx:pt>
          <cx:pt idx="269">0.83801483765397999</cx:pt>
          <cx:pt idx="270">0.46405405362682695</cx:pt>
          <cx:pt idx="271">0.67798110168369496</cx:pt>
          <cx:pt idx="272">0.89748441756678199</cx:pt>
          <cx:pt idx="273">0.85603166325217694</cx:pt>
          <cx:pt idx="274">0.65787466862288302</cx:pt>
          <cx:pt idx="275">0.24286796630237095</cx:pt>
          <cx:pt idx="276">0.14847760701553503</cx:pt>
          <cx:pt idx="277">0.73541637675960603</cx:pt>
          <cx:pt idx="278">0.14849298610057504</cx:pt>
          <cx:pt idx="279">0.14847760701553503</cx:pt>
          <cx:pt idx="280">0.14844136740029601</cx:pt>
          <cx:pt idx="281">0.657874235713795</cx:pt>
          <cx:pt idx="282">0.50727425531187198</cx:pt>
          <cx:pt idx="283">0.50727425531187198</cx:pt>
          <cx:pt idx="284">0.50737854524305392</cx:pt>
          <cx:pt idx="285">0.83801136504874907</cx:pt>
          <cx:pt idx="286">0.86066114257874604</cx:pt>
          <cx:pt idx="287">0.14847928078473205</cx:pt>
          <cx:pt idx="288">0.14847968055547001</cx:pt>
          <cx:pt idx="289">0.89749158422615305</cx:pt>
          <cx:pt idx="290">0.50730528685149801</cx:pt>
          <cx:pt idx="291">0.89748907034178804</cx:pt>
          <cx:pt idx="292">0.21898574402721005</cx:pt>
          <cx:pt idx="293">0.23449732873227602</cx:pt>
          <cx:pt idx="294">0.50717757805483699</cx:pt>
          <cx:pt idx="295">0.89748715433815796</cx:pt>
          <cx:pt idx="296">0.72636537551714797</cx:pt>
          <cx:pt idx="297">0.83801352766983594</cx:pt>
          <cx:pt idx="298">0.50731479555596692</cx:pt>
          <cx:pt idx="299">0.25684491458342995</cx:pt>
          <cx:pt idx="300">0.67810573993900503</cx:pt>
          <cx:pt idx="301">0.84136920683157101</cx:pt>
          <cx:pt idx="302">0.89747805377178902</cx:pt>
          <cx:pt idx="303">0.83801258831640701</cx:pt>
          <cx:pt idx="304">0.89749181241281906</cx:pt>
          <cx:pt idx="305">0.507258924499845</cx:pt>
          <cx:pt idx="306">0.50736403703577504</cx:pt>
          <cx:pt idx="307">0.67617348149213696</cx:pt>
          <cx:pt idx="308">0.92932107612526726</cx:pt>
          <cx:pt idx="309">0</cx:pt>
          <cx:pt idx="310">0.50726489762004001</cx:pt>
          <cx:pt idx="311">0.93252381881624791</cx:pt>
          <cx:pt idx="312">0.50729931113221105</cx:pt>
          <cx:pt idx="313">0.507275601169068</cx:pt>
          <cx:pt idx="314">0.89748597925660101</cx:pt>
          <cx:pt idx="315">0.62517341876753707</cx:pt>
          <cx:pt idx="316">0.23465760596349905</cx:pt>
          <cx:pt idx="317">0.79777675950012195</cx:pt>
          <cx:pt idx="318">0.50756657527272697</cx:pt>
          <cx:pt idx="319">0.89748885824244695</cx:pt>
          <cx:pt idx="320">0.73557838119977403</cx:pt>
          <cx:pt idx="321">0.73547634819921193</cx:pt>
          <cx:pt idx="322">0.50726574433527305</cx:pt>
          <cx:pt idx="323">0.50826038323591893</cx:pt>
          <cx:pt idx="324">0.75913401307477302</cx:pt>
          <cx:pt idx="325">0.69668714494314299</cx:pt>
          <cx:pt idx="326">0.50726988386416605</cx:pt>
          <cx:pt idx="327">0.67791212736466899</cx:pt>
          <cx:pt idx="328">0.54809574339637002</cx:pt>
          <cx:pt idx="329">0.54808359708047094</cx:pt>
          <cx:pt idx="330">0.23448273904220196</cx:pt>
          <cx:pt idx="331">0</cx:pt>
          <cx:pt idx="332">0.89748610665046802</cx:pt>
          <cx:pt idx="333">0.68020829633038993</cx:pt>
          <cx:pt idx="334">0.73548322626807794</cx:pt>
          <cx:pt idx="335">0.85603460095498596</cx:pt>
          <cx:pt idx="336">0.678083677070491</cx:pt>
          <cx:pt idx="337">0.67797140000738598</cx:pt>
          <cx:pt idx="338">0.50727556061951207</cx:pt>
          <cx:pt idx="339">0</cx:pt>
          <cx:pt idx="340">0.25677313571819504</cx:pt>
          <cx:pt idx="341">0.23447384550176098</cx:pt>
          <cx:pt idx="342">0.92920168558646343</cx:pt>
          <cx:pt idx="343">0.14848212501288405</cx:pt>
          <cx:pt idx="344">0.67797615907765896</cx:pt>
          <cx:pt idx="345">0.62521842353180601</cx:pt>
          <cx:pt idx="346">0</cx:pt>
          <cx:pt idx="347">0.86064643322033596</cx:pt>
          <cx:pt idx="348">0.50828099284116202</cx:pt>
          <cx:pt idx="349">0.67742378518373503</cx:pt>
          <cx:pt idx="350">0.14853339604831906</cx:pt>
          <cx:pt idx="351">0.50736207162893499</cx:pt>
          <cx:pt idx="352">0.62516137022085405</cx:pt>
          <cx:pt idx="353">0.50736494273641797</cx:pt>
          <cx:pt idx="354">0.68776349292768602</cx:pt>
          <cx:pt idx="355">0</cx:pt>
          <cx:pt idx="356">0.50716724567257998</cx:pt>
          <cx:pt idx="357">0.50730964726168093</cx:pt>
          <cx:pt idx="358">0.50727913011050996</cx:pt>
          <cx:pt idx="359">0.87878585398674602</cx:pt>
          <cx:pt idx="360">0.83801297168039401</cx:pt>
          <cx:pt idx="361">0.83801136108354501</cx:pt>
          <cx:pt idx="362">0.89748571649825104</cx:pt>
          <cx:pt idx="363">0.73547064002236606</cx:pt>
          <cx:pt idx="364">0.89749105159054499</cx:pt>
          <cx:pt idx="365">0.677933586636843</cx:pt>
          <cx:pt idx="366">0.89748247442328499</cx:pt>
          <cx:pt idx="367">0</cx:pt>
          <cx:pt idx="368">0.93252666378407334</cx:pt>
          <cx:pt idx="369">0.86066191760227295</cx:pt>
          <cx:pt idx="370">0.50736717377677498</cx:pt>
          <cx:pt idx="371">0.24231800930949399</cx:pt>
          <cx:pt idx="372">0.86065924406126604</cx:pt>
          <cx:pt idx="373">0.23447702253594105</cx:pt>
          <cx:pt idx="374">0.838011843751853</cx:pt>
          <cx:pt idx="375">0.92925564973098262</cx:pt>
          <cx:pt idx="376">0.50829236077693807</cx:pt>
          <cx:pt idx="377">0.14847942341965004</cx:pt>
          <cx:pt idx="378">0.50736912136363899</cx:pt>
          <cx:pt idx="379">0.14843567785848799</cx:pt>
          <cx:pt idx="380">0.50728995831397894</cx:pt>
          <cx:pt idx="381">0.14842099274845599</cx:pt>
          <cx:pt idx="382">0.14847518105652702</cx:pt>
          <cx:pt idx="383">0.90444213445724764</cx:pt>
          <cx:pt idx="384">0.89748423333351701</cx:pt>
          <cx:pt idx="385">0.83801092741748895</cx:pt>
          <cx:pt idx="386">0.50727583441012403</cx:pt>
          <cx:pt idx="387">0.83801312193635602</cx:pt>
          <cx:pt idx="388">0.50873347218168807</cx:pt>
          <cx:pt idx="389">0.90417924876899014</cx:pt>
          <cx:pt idx="390">0.50737125157502994</cx:pt>
          <cx:pt idx="391">0.83801295001099596</cx:pt>
          <cx:pt idx="392">0.92921877471939485</cx:pt>
          <cx:pt idx="393">0.50792790489524797</cx:pt>
          <cx:pt idx="394">0.83801193727455703</cx:pt>
          <cx:pt idx="395">0.67797835709198195</cx:pt>
          <cx:pt idx="396">0.016742893462508013</cx:pt>
          <cx:pt idx="397">0.14847712374740596</cx:pt>
          <cx:pt idx="398">0</cx:pt>
          <cx:pt idx="399">0.148481107425395</cx:pt>
          <cx:pt idx="400">0.67997074900875698</cx:pt>
          <cx:pt idx="401">0.89748284143298296</cx:pt>
          <cx:pt idx="402">0.67839328837561297</cx:pt>
          <cx:pt idx="403">0.54811762541163001</cx:pt>
          <cx:pt idx="404">0.679762825450825</cx:pt>
          <cx:pt idx="405">0.50776782674784005</cx:pt>
          <cx:pt idx="406">0.735464429672543</cx:pt>
          <cx:pt idx="407">0.89748555316890599</cx:pt>
          <cx:pt idx="408">0.73524443974694698</cx:pt>
          <cx:pt idx="409">0.68021420431767099</cx:pt>
          <cx:pt idx="410">0.86065941859622996</cx:pt>
          <cx:pt idx="411">0.14847713390713402</cx:pt>
          <cx:pt idx="412">0.93252896976994082</cx:pt>
          <cx:pt idx="413">0.91899524795578746</cx:pt>
          <cx:pt idx="414">0.507264500654518</cx:pt>
          <cx:pt idx="415">0.50727441692034603</cx:pt>
          <cx:pt idx="416">0.50737029661727795</cx:pt>
          <cx:pt idx="417">0.70049290405636</cx:pt>
          <cx:pt idx="418">0.50730446035490595</cx:pt>
          <cx:pt idx="419">0</cx:pt>
          <cx:pt idx="420">0.89748589554112701</cx:pt>
          <cx:pt idx="421">0.89748109438128998</cx:pt>
          <cx:pt idx="422">0.83801209045519698</cx:pt>
          <cx:pt idx="423">0</cx:pt>
          <cx:pt idx="424">0.14841834507903495</cx:pt>
          <cx:pt idx="425">0</cx:pt>
          <cx:pt idx="426">0.50794641919769601</cx:pt>
          <cx:pt idx="427">0.23447233573958304</cx:pt>
          <cx:pt idx="428">0.50756681525055902</cx:pt>
          <cx:pt idx="429">0.67781628955478102</cx:pt>
          <cx:pt idx="430">0.67793477894173093</cx:pt>
          <cx:pt idx="431">0.50727167932168205</cx:pt>
          <cx:pt idx="432">0.50731106418114902</cx:pt>
          <cx:pt idx="433">0.50736674240139501</cx:pt>
          <cx:pt idx="434">0.73510535580255298</cx:pt>
          <cx:pt idx="435">0.86759009632128103</cx:pt>
          <cx:pt idx="436">0.50730405788550792</cx:pt>
          <cx:pt idx="437">0.14848355582200001</cx:pt>
          <cx:pt idx="438">0.83801023144725595</cx:pt>
          <cx:pt idx="439">0</cx:pt>
          <cx:pt idx="440">0.92932844400293391</cx:pt>
          <cx:pt idx="441">0.93904463687392214</cx:pt>
          <cx:pt idx="442">0.50727246119130198</cx:pt>
          <cx:pt idx="443">0.148534002051951</cx:pt>
          <cx:pt idx="444">0.78712627476953401</cx:pt>
          <cx:pt idx="445">0.507277896929758</cx:pt>
          <cx:pt idx="446">0.89748341487413397</cx:pt>
          <cx:pt idx="447">0.70032636791116798</cx:pt>
          <cx:pt idx="448">0.83801261709762498</cx:pt>
          <cx:pt idx="449">0.50726947839006098</cx:pt>
          <cx:pt idx="450">0</cx:pt>
          <cx:pt idx="451">0.14848415658195102</cx:pt>
          <cx:pt idx="452">0.23447225068024502</cx:pt>
          <cx:pt idx="453">0</cx:pt>
          <cx:pt idx="454">0.92932725567419761</cx:pt>
          <cx:pt idx="455">0.14842230277314405</cx:pt>
          <cx:pt idx="456">0.92932079297372716</cx:pt>
          <cx:pt idx="457">0.85603212459421996</cx:pt>
          <cx:pt idx="458">0.24286425669083</cx:pt>
          <cx:pt idx="459">0.14848521443896701</cx:pt>
          <cx:pt idx="460">0.91900366743969053</cx:pt>
          <cx:pt idx="461">0.89748773048589103</cx:pt>
          <cx:pt idx="462">0.92932489595967682</cx:pt>
          <cx:pt idx="463">0.67896886394130407</cx:pt>
          <cx:pt idx="464">0.89749575599593401</cx:pt>
          <cx:pt idx="465">0.51672710316299608</cx:pt>
          <cx:pt idx="466">0.51587032777643693</cx:pt>
          <cx:pt idx="467">0.35349687812984598</cx:pt>
          <cx:pt idx="468">0.83801181919635204</cx:pt>
          <cx:pt idx="469">0.148482496515838</cx:pt>
          <cx:pt idx="470">0.92932980677904653</cx:pt>
          <cx:pt idx="471">0.84137004755878897</cx:pt>
          <cx:pt idx="472">0.055427511032806964</cx:pt>
          <cx:pt idx="473">0.47844296562192601</cx:pt>
          <cx:pt idx="474">0.50730650627337592</cx:pt>
          <cx:pt idx="475">0.14848076871966398</cx:pt>
          <cx:pt idx="476">0.85672293334298899</cx:pt>
          <cx:pt idx="477">0.20129510098715797</cx:pt>
          <cx:pt idx="478">0.62517048936902797</cx:pt>
          <cx:pt idx="479">0.83801693425472501</cx:pt>
          <cx:pt idx="480">0.50727389689833602</cx:pt>
          <cx:pt idx="481">0.50727185620569903</cx:pt>
          <cx:pt idx="482">0.93929781160177384</cx:pt>
          <cx:pt idx="483">0</cx:pt>
          <cx:pt idx="484">0</cx:pt>
          <cx:pt idx="485">0.78284894064547395</cx:pt>
          <cx:pt idx="486">0.68209643943016007</cx:pt>
          <cx:pt idx="487">0.50728768437883098</cx:pt>
          <cx:pt idx="488">0.89748446765845302</cx:pt>
          <cx:pt idx="489">0.73547505289390902</cx:pt>
          <cx:pt idx="490">0.89748808824496096</cx:pt>
          <cx:pt idx="491">0.89749067047576103</cx:pt>
          <cx:pt idx="492">0.50727501358822702</cx:pt>
          <cx:pt idx="493">0.89748599484901503</cx:pt>
          <cx:pt idx="494">0.50730892522837501</cx:pt>
          <cx:pt idx="495">0.856030905737036</cx:pt>
          <cx:pt idx="496">0.50727564655872004</cx:pt>
          <cx:pt idx="497">0.51002630371892699</cx:pt>
          <cx:pt idx="498">0.838015147596882</cx:pt>
          <cx:pt idx="499">0.20132017679393199</cx:pt>
          <cx:pt idx="500">0.73543234904343702</cx:pt>
          <cx:pt idx="501">0.34665152614407002</cx:pt>
          <cx:pt idx="502">0.34665152562477797</cx:pt>
          <cx:pt idx="503">0.34665150291204005</cx:pt>
          <cx:pt idx="504">0.74508308614492003</cx:pt>
          <cx:pt idx="505">0.92931562450219296</cx:pt>
          <cx:pt idx="506">0.30973378187798895</cx:pt>
          <cx:pt idx="507">0.83801106350182997</cx:pt>
          <cx:pt idx="508">0.67793052898850092</cx:pt>
          <cx:pt idx="509">0</cx:pt>
          <cx:pt idx="510">0.838011154494962</cx:pt>
          <cx:pt idx="511">0.697768515808463</cx:pt>
          <cx:pt idx="512">0.89748419560026305</cx:pt>
          <cx:pt idx="513">0.89748540784444397</cx:pt>
          <cx:pt idx="514">0.92932126217434197</cx:pt>
          <cx:pt idx="515">0.85603179840612298</cx:pt>
          <cx:pt idx="516">0</cx:pt>
          <cx:pt idx="517">0.50755611373865395</cx:pt>
          <cx:pt idx="518">0.73546093822490399</cx:pt>
          <cx:pt idx="519">0.62506934843884798</cx:pt>
          <cx:pt idx="520">0.14847560335183096</cx:pt>
          <cx:pt idx="521">0.41702633095225805</cx:pt>
          <cx:pt idx="522">0.21847392051735803</cx:pt>
          <cx:pt idx="523">0.14864761253677605</cx:pt>
          <cx:pt idx="524">0.507293286048902</cx:pt>
          <cx:pt idx="525">0.67839728017757706</cx:pt>
          <cx:pt idx="526">0.83780643099068797</cx:pt>
          <cx:pt idx="527">0.14848089921352103</cx:pt>
          <cx:pt idx="528">0.89748104596739298</cx:pt>
          <cx:pt idx="529">0.67775472425012007</cx:pt>
          <cx:pt idx="530">0.50756165743992099</cx:pt>
          <cx:pt idx="531">0.83703899126966896</cx:pt>
          <cx:pt idx="532">0.50727534136483599</cx:pt>
          <cx:pt idx="533">0</cx:pt>
          <cx:pt idx="534">0.84137049163842303</cx:pt>
          <cx:pt idx="535">0.89748890857503305</cx:pt>
          <cx:pt idx="536">0.69467947195590707</cx:pt>
          <cx:pt idx="537">0.50727712386901602</cx:pt>
          <cx:pt idx="538">0.23447820173248302</cx:pt>
          <cx:pt idx="539">0.83800857958733799</cx:pt>
          <cx:pt idx="540">0.69843965542752606</cx:pt>
          <cx:pt idx="541">0.73548596257126297</cx:pt>
          <cx:pt idx="542">0.73547508248437699</cx:pt>
          <cx:pt idx="543">0</cx:pt>
          <cx:pt idx="544">0.256832588557105</cx:pt>
          <cx:pt idx="545">0.14875459788253498</cx:pt>
          <cx:pt idx="546">0</cx:pt>
          <cx:pt idx="547">0.67796440736970898</cx:pt>
          <cx:pt idx="548">0.50726614109753398</cx:pt>
          <cx:pt idx="549">0.92932175928030203</cx:pt>
          <cx:pt idx="550">0.85603525058922603</cx:pt>
          <cx:pt idx="551">0.85603388196494301</cx:pt>
          <cx:pt idx="552">0.23447362326204002</cx:pt>
          <cx:pt idx="553">0.51004523603787899</cx:pt>
          <cx:pt idx="554">0.14849000284651304</cx:pt>
          <cx:pt idx="555">0</cx:pt>
          <cx:pt idx="556">0.14853176109602095</cx:pt>
          <cx:pt idx="557">0.235899075702653</cx:pt>
          <cx:pt idx="558">0.83383854188713902</cx:pt>
          <cx:pt idx="559">0.50726843063459892</cx:pt>
          <cx:pt idx="560">0.14848362201074805</cx:pt>
          <cx:pt idx="561">0.50727034759379497</cx:pt>
          <cx:pt idx="562">0.67800123755280706</cx:pt>
          <cx:pt idx="563">0.50727216976519895</cx:pt>
          <cx:pt idx="564">0.83801128111980994</cx:pt>
          <cx:pt idx="565">0.83801314910447</cx:pt>
          <cx:pt idx="566">0.50736403703577504</cx:pt>
          <cx:pt idx="567">0.50728119754930701</cx:pt>
          <cx:pt idx="568">0.69855612357629693</cx:pt>
          <cx:pt idx="569">0.73546000344965801</cx:pt>
          <cx:pt idx="570">0.50726978408412005</cx:pt>
          <cx:pt idx="571">0.41477343454566695</cx:pt>
          <cx:pt idx="572">0.81761488799951298</cx:pt>
          <cx:pt idx="573">0.92926960332107544</cx:pt>
          <cx:pt idx="574">0.50730329044910394</cx:pt>
          <cx:pt idx="575">0.14848295859587102</cx:pt>
          <cx:pt idx="576">0.50729293288200505</cx:pt>
          <cx:pt idx="577">0.50736468806966006</cx:pt>
          <cx:pt idx="578">0.73761292964835401</cx:pt>
          <cx:pt idx="579">0.25675219863980903</cx:pt>
          <cx:pt idx="580">0.89748013919223102</cx:pt>
          <cx:pt idx="581">0.83801093074881106</cx:pt>
          <cx:pt idx="582">0.85672207644252807</cx:pt>
          <cx:pt idx="583">0.70008396018222396</cx:pt>
          <cx:pt idx="584">0.9393109084010105</cx:pt>
          <cx:pt idx="585">0.70848943845504198</cx:pt>
          <cx:pt idx="586">0.67808718709360405</cx:pt>
          <cx:pt idx="587">0.50774324026972906</cx:pt>
          <cx:pt idx="588">0.86754635972823901</cx:pt>
          <cx:pt idx="589">0.507330316034035</cx:pt>
          <cx:pt idx="590">0.9325160648688523</cx:pt>
          <cx:pt idx="591">0.50730582572679705</cx:pt>
          <cx:pt idx="592">0.677997839755208</cx:pt>
          <cx:pt idx="593">0.25684555599905801</cx:pt>
          <cx:pt idx="594">0</cx:pt>
          <cx:pt idx="595">0.93930692838432495</cx:pt>
          <cx:pt idx="596">0.50728563332425802</cx:pt>
          <cx:pt idx="597">0.14849354398773096</cx:pt>
          <cx:pt idx="598">0.54695781252919207</cx:pt>
          <cx:pt idx="599">0.28279354110652599</cx:pt>
          <cx:pt idx="600">0.50728138501535702</cx:pt>
          <cx:pt idx="601">0.69820216491628595</cx:pt>
          <cx:pt idx="602">0.61572929866307102</cx:pt>
          <cx:pt idx="603">0.53124101434950199</cx:pt>
          <cx:pt idx="604">0.54498125149179</cx:pt>
          <cx:pt idx="605">0.73547036446002201</cx:pt>
          <cx:pt idx="606">0.93930596945373113</cx:pt>
          <cx:pt idx="607">0.41403008726325996</cx:pt>
          <cx:pt idx="608">0.13097398160780005</cx:pt>
          <cx:pt idx="609">0.62183374684983406</cx:pt>
          <cx:pt idx="610">0.41470401199952101</cx:pt>
          <cx:pt idx="611">0.838010855256626</cx:pt>
          <cx:pt idx="612">0.12587398691029295</cx:pt>
          <cx:pt idx="613">0.24288395174779498</cx:pt>
          <cx:pt idx="614">0.35530751830650598</cx:pt>
          <cx:pt idx="615">0</cx:pt>
          <cx:pt idx="616">0.50726652956976603</cx:pt>
          <cx:pt idx="617">0</cx:pt>
          <cx:pt idx="618">0</cx:pt>
          <cx:pt idx="619">0.89109261299882103</cx:pt>
          <cx:pt idx="620">0.89748434760856499</cx:pt>
          <cx:pt idx="621">0.67792849753459494</cx:pt>
          <cx:pt idx="622">0.73542001785597499</cx:pt>
          <cx:pt idx="623">0.93930707733638441</cx:pt>
          <cx:pt idx="624">0.50727834428379204</cx:pt>
          <cx:pt idx="625">0.83801100407166307</cx:pt>
          <cx:pt idx="626">0.507278519422382</cx:pt>
          <cx:pt idx="627">0.89748425940020304</cx:pt>
          <cx:pt idx="628">0.69818783023156605</cx:pt>
          <cx:pt idx="629">0.85603434242255205</cx:pt>
          <cx:pt idx="630">0.89748940226849605</cx:pt>
          <cx:pt idx="631">0.25675173819253405</cx:pt>
          <cx:pt idx="632">0</cx:pt>
          <cx:pt idx="633">0.86066231161133899</cx:pt>
          <cx:pt idx="634">0.83801154292167201</cx:pt>
          <cx:pt idx="635">0.67837112170726599</cx:pt>
          <cx:pt idx="636">0.83801173516819594</cx:pt>
          <cx:pt idx="637">0.50717131911852797</cx:pt>
          <cx:pt idx="638">0.50717137231737608</cx:pt>
          <cx:pt idx="639">0.50716481456158902</cx:pt>
          <cx:pt idx="640">0</cx:pt>
          <cx:pt idx="641">0.21846675583179198</cx:pt>
          <cx:pt idx="642">0.14848985458991204</cx:pt>
          <cx:pt idx="643">0.14875455856555997</cx:pt>
          <cx:pt idx="644">0.73557741648835506</cx:pt>
          <cx:pt idx="645">0.50756871525588199</cx:pt>
          <cx:pt idx="646">0.83801240173194402</cx:pt>
          <cx:pt idx="647">0</cx:pt>
          <cx:pt idx="648">0.83801172675070201</cx:pt>
          <cx:pt idx="649">0.838011756562274</cx:pt>
          <cx:pt idx="650">0.678689321642302</cx:pt>
          <cx:pt idx="651">0.89748611270784195</cx:pt>
          <cx:pt idx="652">0.50997865490529604</cx:pt>
          <cx:pt idx="653">0.85603704923207702</cx:pt>
          <cx:pt idx="654">0.897486063045003</cx:pt>
          <cx:pt idx="655">0</cx:pt>
          <cx:pt idx="656">0.89748634465445498</cx:pt>
          <cx:pt idx="657">0.50730349010112707</cx:pt>
          <cx:pt idx="658">0.50728112069510201</cx:pt>
          <cx:pt idx="659">0.507288271638896</cx:pt>
          <cx:pt idx="660">0</cx:pt>
          <cx:pt idx="661">0.92931946132284782</cx:pt>
          <cx:pt idx="662">0.14864590698216895</cx:pt>
          <cx:pt idx="663">0.85603383902226704</cx:pt>
          <cx:pt idx="664">0.74096044156856</cx:pt>
          <cx:pt idx="665">0.93929223850862098</cx:pt>
          <cx:pt idx="666">0.50736572987543394</cx:pt>
          <cx:pt idx="667">0.89748713470218999</cx:pt>
          <cx:pt idx="668">0.89748624169636104</cx:pt>
          <cx:pt idx="669">0.62883859214822801</cx:pt>
          <cx:pt idx="670">0.50717676948320201</cx:pt>
          <cx:pt idx="671">0.897483442574187</cx:pt>
          <cx:pt idx="672">0.67923448703988598</cx:pt>
          <cx:pt idx="673">0.89748659500602102</cx:pt>
          <cx:pt idx="674">0</cx:pt>
          <cx:pt idx="675">0.13140245068785705</cx:pt>
          <cx:pt idx="676">0.21840171925479102</cx:pt>
          <cx:pt idx="677">0.14849515643603395</cx:pt>
          <cx:pt idx="678">0.50728732838873902</cx:pt>
          <cx:pt idx="679">0.50729852949373</cx:pt>
          <cx:pt idx="680">0.67793788028263902</cx:pt>
          <cx:pt idx="681">0.67779341482744893</cx:pt>
          <cx:pt idx="682">0.14849173441394103</cx:pt>
          <cx:pt idx="683">0.50776819865176703</cx:pt>
          <cx:pt idx="684">0.69980545296609298</cx:pt>
          <cx:pt idx="685">0.83704025349529898</cx:pt>
          <cx:pt idx="686">0.73545714228664893</cx:pt>
          <cx:pt idx="687">0.72906944146876307</cx:pt>
          <cx:pt idx="688">0.73547758200553104</cx:pt>
          <cx:pt idx="689">0.73534743812524894</cx:pt>
          <cx:pt idx="690">0.73542354941794397</cx:pt>
          <cx:pt idx="691">0.73493610562538703</cx:pt>
          <cx:pt idx="692">0.73528842218309198</cx:pt>
          <cx:pt idx="693">0.73540112815512493</cx:pt>
          <cx:pt idx="694">0.73525510899713997</cx:pt>
          <cx:pt idx="695">0.73523529703957702</cx:pt>
          <cx:pt idx="696">0.92928672332571083</cx:pt>
          <cx:pt idx="697">0.50731053173178897</cx:pt>
          <cx:pt idx="698">0.25874287066438395</cx:pt>
          <cx:pt idx="699">0.897483287370336</cx:pt>
          <cx:pt idx="700">0.83801452879215799</cx:pt>
          <cx:pt idx="701">0.80045615523317404</cx:pt>
          <cx:pt idx="702">0.50775832517842501</cx:pt>
          <cx:pt idx="703">0.67800202994677394</cx:pt>
          <cx:pt idx="704">0.14849038966985095</cx:pt>
          <cx:pt idx="705">0.86758769098565103</cx:pt>
          <cx:pt idx="706">0.84136961455378101</cx:pt>
          <cx:pt idx="707">0.89748317354373897</cx:pt>
          <cx:pt idx="708">0.50845175152650102</cx:pt>
          <cx:pt idx="709">0.67808182668621897</cx:pt>
          <cx:pt idx="710">0</cx:pt>
          <cx:pt idx="711">0.92932270447597065</cx:pt>
          <cx:pt idx="712">0</cx:pt>
          <cx:pt idx="713">0.75084905534760193</cx:pt>
          <cx:pt idx="714">0.69855526255123601</cx:pt>
          <cx:pt idx="715">0.93930423391123352</cx:pt>
          <cx:pt idx="716">0.73693675408976</cx:pt>
          <cx:pt idx="717">0.55048299466032902</cx:pt>
          <cx:pt idx="718">0.55025592986572902</cx:pt>
          <cx:pt idx="719">0.84232741470565098</cx:pt>
          <cx:pt idx="720">0.85603472287013704</cx:pt>
          <cx:pt idx="721">0.50730544430414293</cx:pt>
          <cx:pt idx="722">0.86066453453145497</cx:pt>
          <cx:pt idx="723">0.92931673599036135</cx:pt>
          <cx:pt idx="724">0.90431712152119237</cx:pt>
          <cx:pt idx="725">0.50720096886001897</cx:pt>
          <cx:pt idx="726">0</cx:pt>
          <cx:pt idx="727">0</cx:pt>
          <cx:pt idx="728">0.50757609786763902</cx:pt>
          <cx:pt idx="729">0.89748552643407098</cx:pt>
          <cx:pt idx="730">0.73540662920205802</cx:pt>
          <cx:pt idx="731">0.89748510984255803</cx:pt>
          <cx:pt idx="732">0.89748704637680399</cx:pt>
          <cx:pt idx="733">0.85933499550282499</cx:pt>
          <cx:pt idx="734">0.50727601786745302</cx:pt>
          <cx:pt idx="735">0.21820998289638904</cx:pt>
          <cx:pt idx="736">0.83801643801012604</cx:pt>
          <cx:pt idx="737">0.92932022455149399</cx:pt>
          <cx:pt idx="738">0.72654470766095702</cx:pt>
          <cx:pt idx="739">0.14847965291145904</cx:pt>
          <cx:pt idx="740">0.83801400103449097</cx:pt>
          <cx:pt idx="741">0.50727550975828595</cx:pt>
          <cx:pt idx="742">0.65786432343157297</cx:pt>
          <cx:pt idx="743">0.507195302567919</cx:pt>
          <cx:pt idx="744">0.67793917355679201</cx:pt>
          <cx:pt idx="745">0.92932289135728285</cx:pt>
          <cx:pt idx="746">0.14849154334764703</cx:pt>
          <cx:pt idx="747">0.67797811383931994</cx:pt>
          <cx:pt idx="748">0.68042121904283093</cx:pt>
          <cx:pt idx="749">0.50875170607235698</cx:pt>
          <cx:pt idx="750">0.89748845655270004</cx:pt>
          <cx:pt idx="751">0.50071668611618292</cx:pt>
          <cx:pt idx="752">0.54813430594827706</cx:pt>
          <cx:pt idx="753">0.85603703032240297</cx:pt>
          <cx:pt idx="754">0.14848539343961997</cx:pt>
          <cx:pt idx="755">0.67793947573667601</cx:pt>
          <cx:pt idx="756">0.50728534598238406</cx:pt>
          <cx:pt idx="757">0.14848613357885299</cx:pt>
          <cx:pt idx="758">0.50736953344359392</cx:pt>
          <cx:pt idx="759">0.50794379682265101</cx:pt>
          <cx:pt idx="760">0.50730333420164908</cx:pt>
          <cx:pt idx="761">0.50794379682265101</cx:pt>
          <cx:pt idx="762">0</cx:pt>
          <cx:pt idx="763">0.50812025532665794</cx:pt>
          <cx:pt idx="764">0</cx:pt>
          <cx:pt idx="765">0.14847647263053698</cx:pt>
          <cx:pt idx="766">0</cx:pt>
          <cx:pt idx="767">0.30348522125146404</cx:pt>
          <cx:pt idx="768">0.50727567402233698</cx:pt>
          <cx:pt idx="769">0.507170813664236</cx:pt>
          <cx:pt idx="770">0.73547227884150601</cx:pt>
          <cx:pt idx="771">0.67944731567399397</cx:pt>
          <cx:pt idx="772">0.50737137436792101</cx:pt>
          <cx:pt idx="773">0.83801126881513399</cx:pt>
          <cx:pt idx="774">0.67799671168134201</cx:pt>
          <cx:pt idx="775">0.14849239234007405</cx:pt>
          <cx:pt idx="776">0.50728941725805599</cx:pt>
          <cx:pt idx="777">0.23447684773167599</cx:pt>
          <cx:pt idx="778">0.50728837130362292</cx:pt>
          <cx:pt idx="779">0.627303036810965</cx:pt>
          <cx:pt idx="780">0.83801543145812807</cx:pt>
          <cx:pt idx="781">0.73558030216553894</cx:pt>
          <cx:pt idx="782">0.92931958946281035</cx:pt>
          <cx:pt idx="783">0.93930420909510115</cx:pt>
          <cx:pt idx="784">0.83792805657316305</cx:pt>
          <cx:pt idx="785">0.84136944565457794</cx:pt>
          <cx:pt idx="786">0.89748275825353496</cx:pt>
          <cx:pt idx="787">0.50793559289767098</cx:pt>
          <cx:pt idx="788">0.89748436739959703</cx:pt>
          <cx:pt idx="789">0.50755830688880299</cx:pt>
          <cx:pt idx="790">0.93252064825424119</cx:pt>
          <cx:pt idx="791">0.14853174040774597</cx:pt>
          <cx:pt idx="792">0.14853174040774597</cx:pt>
          <cx:pt idx="793">0.23448165911876595</cx:pt>
          <cx:pt idx="794">0.89748591169506597</cx:pt>
          <cx:pt idx="795">0.86064541672024897</cx:pt>
          <cx:pt idx="796">0.73530266458476601</cx:pt>
          <cx:pt idx="797">0.14842092664173001</cx:pt>
          <cx:pt idx="798">0.83801341348511604</cx:pt>
          <cx:pt idx="799">0.50728090885034804</cx:pt>
          <cx:pt idx="800">0.83801169812876197</cx:pt>
          <cx:pt idx="801">0.50716947728737494</cx:pt>
          <cx:pt idx="802">0.89748639695492294</cx:pt>
          <cx:pt idx="803">0.83801353377489707</cx:pt>
          <cx:pt idx="804">0.92932313246380915</cx:pt>
          <cx:pt idx="805">0.797776579434058</cx:pt>
          <cx:pt idx="806">0.67809153750209905</cx:pt>
          <cx:pt idx="807">0.50728172871281396</cx:pt>
          <cx:pt idx="808">0.50736948479937505</cx:pt>
          <cx:pt idx="809">0.50729495452620998</cx:pt>
          <cx:pt idx="810">0.50995690213490708</cx:pt>
          <cx:pt idx="811">0.86066471698263802</cx:pt>
          <cx:pt idx="812">0.50726864251656301</cx:pt>
          <cx:pt idx="813">0.67780651990325202</cx:pt>
          <cx:pt idx="814">0.50827984853556707</cx:pt>
          <cx:pt idx="815">0.148479084194165</cx:pt>
          <cx:pt idx="816">0.85603578791827206</cx:pt>
          <cx:pt idx="817">0.85757977332996305</cx:pt>
          <cx:pt idx="818">0.50726974230367605</cx:pt>
          <cx:pt idx="819">0.50934850209020399</cx:pt>
          <cx:pt idx="820">0.91893903349305806</cx:pt>
          <cx:pt idx="821">0.14847933200366203</cx:pt>
          <cx:pt idx="822">0.89748307594871501</cx:pt>
          <cx:pt idx="823">0.85757609349764796</cx:pt>
          <cx:pt idx="824">0.89748307594871501</cx:pt>
          <cx:pt idx="825">0.67800051603994804</cx:pt>
          <cx:pt idx="826">0.85757786038315198</cx:pt>
          <cx:pt idx="827">0.50729415022171798</cx:pt>
          <cx:pt idx="828">0.50756764663100595</cx:pt>
          <cx:pt idx="829">0.50726658031740501</cx:pt>
          <cx:pt idx="830">0.50729724839032597</cx:pt>
          <cx:pt idx="831">0.92932228832146524</cx:pt>
          <cx:pt idx="832">0.83801017213312901</cx:pt>
          <cx:pt idx="833">0.89748244753265194</cx:pt>
          <cx:pt idx="834">0.78005828917711506</cx:pt>
          <cx:pt idx="835">0.89736917288767404</cx:pt>
          <cx:pt idx="836">0.83802755166740894</cx:pt>
          <cx:pt idx="837">0.14847921881193704</cx:pt>
          <cx:pt idx="838">0.92931599038463064</cx:pt>
          <cx:pt idx="839">0.50729910784738896</cx:pt>
          <cx:pt idx="840">0.92931599038463064</cx:pt>
          <cx:pt idx="841">0.89748321501494599</cx:pt>
          <cx:pt idx="842">0.23449665597231195</cx:pt>
          <cx:pt idx="843">0.50726490947104597</cx:pt>
          <cx:pt idx="844">0.14847580645622105</cx:pt>
          <cx:pt idx="845">0.677968865211381</cx:pt>
          <cx:pt idx="846">0.83801163322849803</cx:pt>
          <cx:pt idx="847">0.93251620890597287</cx:pt>
          <cx:pt idx="848">0.14849871424057004</cx:pt>
          <cx:pt idx="849">0.50888842197858408</cx:pt>
          <cx:pt idx="850">0.148477197405122</cx:pt>
          <cx:pt idx="851">0.50736496862817204</cx:pt>
          <cx:pt idx="852">0</cx:pt>
          <cx:pt idx="853">0.46647039259364798</cx:pt>
          <cx:pt idx="854">0.14841989883568996</cx:pt>
          <cx:pt idx="855">0.50729596180956604</cx:pt>
          <cx:pt idx="856">0.92932873065589006</cx:pt>
          <cx:pt idx="857">0.89748722799793901</cx:pt>
          <cx:pt idx="858">0.14848667006151905</cx:pt>
          <cx:pt idx="859">0.89748557316821598</cx:pt>
          <cx:pt idx="860">0.67795917731894395</cx:pt>
          <cx:pt idx="861">0.93249081163988534</cx:pt>
          <cx:pt idx="862">0.68184493583307693</cx:pt>
          <cx:pt idx="863">0.67800383894057203</cx:pt>
          <cx:pt idx="864">0.69852570905783096</cx:pt>
          <cx:pt idx="865">0.14850554631732704</cx:pt>
          <cx:pt idx="866">0.14847780547289402</cx:pt>
          <cx:pt idx="867">0.50727177372575905</cx:pt>
          <cx:pt idx="868">0.507296458918997</cx:pt>
          <cx:pt idx="869">0.79777801369018597</cx:pt>
          <cx:pt idx="870">0.50717276948618606</cx:pt>
          <cx:pt idx="871">0.14849335408741504</cx:pt>
          <cx:pt idx="872">0.856037976230967</cx:pt>
          <cx:pt idx="873">0.54811597659644096</cx:pt>
          <cx:pt idx="874">0</cx:pt>
          <cx:pt idx="875">0.73756672674124901</cx:pt>
          <cx:pt idx="876">0.50728914013464099</cx:pt>
          <cx:pt idx="877">0.50756898985115106</cx:pt>
          <cx:pt idx="878">0.735518399610956</cx:pt>
          <cx:pt idx="879">0.50737665502544393</cx:pt>
          <cx:pt idx="880">0.83800245581448296</cx:pt>
          <cx:pt idx="881">0.79778102605664003</cx:pt>
          <cx:pt idx="882">0.50736288053532408</cx:pt>
          <cx:pt idx="883">0.50729376952743999</cx:pt>
          <cx:pt idx="884">0.89748437865515895</cx:pt>
          <cx:pt idx="885">0.50736990652909297</cx:pt>
          <cx:pt idx="886">0.736318000663859</cx:pt>
          <cx:pt idx="887">0.50757363917008702</cx:pt>
          <cx:pt idx="888">0.67800144191087508</cx:pt>
          <cx:pt idx="889">0.50737348625078393</cx:pt>
          <cx:pt idx="890">0.50775825740665392</cx:pt>
          <cx:pt idx="891">0.50728143415265703</cx:pt>
          <cx:pt idx="892">0.14848884307606502</cx:pt>
          <cx:pt idx="893">0.62520338888120408</cx:pt>
          <cx:pt idx="894">0.14848102693626997</cx:pt>
          <cx:pt idx="895">0.507302151839092</cx:pt>
          <cx:pt idx="896">0.14841955797018702</cx:pt>
          <cx:pt idx="897">0.897484216742094</cx:pt>
          <cx:pt idx="898">0.50729407155548201</cx:pt>
          <cx:pt idx="899">0.67776328589927304</cx:pt>
          <cx:pt idx="900">0.23448310180207699</cx:pt>
          <cx:pt idx="901">0.702701139889372</cx:pt>
          <cx:pt idx="902">0.14841708578178603</cx:pt>
          <cx:pt idx="903">0.14841708404814202</cx:pt>
          <cx:pt idx="904">0.508896196615236</cx:pt>
          <cx:pt idx="905">0.89748391226193203</cx:pt>
          <cx:pt idx="906">0.14847866683831901</cx:pt>
          <cx:pt idx="907">0.86754081298810304</cx:pt>
          <cx:pt idx="908">0.54810543431826897</cx:pt>
          <cx:pt idx="909">0.89748545958199599</cx:pt>
          <cx:pt idx="910">0.50727237735860797</cx:pt>
          <cx:pt idx="911">0.50728469609546301</cx:pt>
          <cx:pt idx="912">0.50730601490710803</cx:pt>
          <cx:pt idx="913">0.92931542440660664</cx:pt>
          <cx:pt idx="914">0.50726511775090599</cx:pt>
          <cx:pt idx="915">0.9325268119358191</cx:pt>
          <cx:pt idx="916">0.68169090136645094</cx:pt>
          <cx:pt idx="917">0.68169090136645094</cx:pt>
          <cx:pt idx="918">0.14847583360442496</cx:pt>
          <cx:pt idx="919">0</cx:pt>
          <cx:pt idx="920">0.67799619843062997</cx:pt>
          <cx:pt idx="921">0.24290376582357498</cx:pt>
          <cx:pt idx="922">0.50726728170141799</cx:pt>
          <cx:pt idx="923">0</cx:pt>
          <cx:pt idx="924">0.67975782093256198</cx:pt>
          <cx:pt idx="925">0.83801411273271698</cx:pt>
          <cx:pt idx="926">0.50730768333513299</cx:pt>
          <cx:pt idx="927">0.50719003958267694</cx:pt>
          <cx:pt idx="928">0.89748472308841598</cx:pt>
          <cx:pt idx="929">0.50757119294859099</cx:pt>
          <cx:pt idx="930">0.62887640730862704</cx:pt>
          <cx:pt idx="931">0.67795267534029902</cx:pt>
          <cx:pt idx="932">0.50726855355461098</cx:pt>
          <cx:pt idx="933">0.62945789212247005</cx:pt>
          <cx:pt idx="934">0</cx:pt>
          <cx:pt idx="935">0.50728106803894302</cx:pt>
          <cx:pt idx="936">0.84692846864820304</cx:pt>
          <cx:pt idx="937">0.92932856194643243</cx:pt>
          <cx:pt idx="938">0.83801139270028102</cx:pt>
          <cx:pt idx="939">0.17144364195148498</cx:pt>
          <cx:pt idx="940">0.81761708599698402</cx:pt>
          <cx:pt idx="941">0.92931689544638596</cx:pt>
          <cx:pt idx="942">0.148481874181698</cx:pt>
          <cx:pt idx="943">0</cx:pt>
          <cx:pt idx="944">0.92931857103895199</cx:pt>
          <cx:pt idx="945">0.89748336176047694</cx:pt>
          <cx:pt idx="946">0.50728724724086405</cx:pt>
          <cx:pt idx="947">0.50726728516322694</cx:pt>
          <cx:pt idx="948">0.21888524796811804</cx:pt>
          <cx:pt idx="949">0.75082986531849705</cx:pt>
          <cx:pt idx="950">0.83801497585888096</cx:pt>
          <cx:pt idx="951">0.14848196546249903</cx:pt>
          <cx:pt idx="952">0.89748597708211797</cx:pt>
          <cx:pt idx="953">0.89748437138050996</cx:pt>
          <cx:pt idx="954">0.897482940663483</cx:pt>
          <cx:pt idx="955">0.507281317964142</cx:pt>
          <cx:pt idx="956">0.14874981173369795</cx:pt>
          <cx:pt idx="957">0.89748349978933906</cx:pt>
          <cx:pt idx="958">0.89748241826201303</cx:pt>
          <cx:pt idx="959">0</cx:pt>
          <cx:pt idx="960">0.14847838697992599</cx:pt>
          <cx:pt idx="961">0.50731647673437497</cx:pt>
          <cx:pt idx="962">0.85757961659816107</cx:pt>
          <cx:pt idx="963">0.83797695240873393</cx:pt>
          <cx:pt idx="964">0.41589860258213995</cx:pt>
          <cx:pt idx="965">0.67798728259926899</cx:pt>
          <cx:pt idx="966">0.73547027839041601</cx:pt>
          <cx:pt idx="967">0.85603712375171503</cx:pt>
          <cx:pt idx="968">0.83801634015944093</cx:pt>
          <cx:pt idx="969">0</cx:pt>
          <cx:pt idx="970">0.01634016918942105</cx:pt>
          <cx:pt idx="971">0.841367969438504</cx:pt>
          <cx:pt idx="972">0.50727635820308903</cx:pt>
          <cx:pt idx="973">0.80049320163284199</cx:pt>
          <cx:pt idx="974">0.85603201193959499</cx:pt>
          <cx:pt idx="975">0.89748760761087698</cx:pt>
          <cx:pt idx="976">0.92931723876778072</cx:pt>
          <cx:pt idx="977">0.897485203234616</cx:pt>
          <cx:pt idx="978">0.14848053993996402</cx:pt>
          <cx:pt idx="979">0.83801211731021996</cx:pt>
          <cx:pt idx="980">0.89748453359434799</cx:pt>
          <cx:pt idx="981">0.89748910327453202</cx:pt>
          <cx:pt idx="982">0.89748536987278404</cx:pt>
          <cx:pt idx="983">0.50727675940650108</cx:pt>
          <cx:pt idx="984">0.89748576811926806</cx:pt>
          <cx:pt idx="985">0.677933183091455</cx:pt>
          <cx:pt idx="986">0.93929692244747531</cx:pt>
          <cx:pt idx="987">0.84136893579139294</cx:pt>
          <cx:pt idx="988">0.54812176693058701</cx:pt>
          <cx:pt idx="989">0.129388591823965</cx:pt>
          <cx:pt idx="990">0.47868389175822301</cx:pt>
          <cx:pt idx="991">0.016409903981234986</cx:pt>
          <cx:pt idx="992">0</cx:pt>
          <cx:pt idx="993">0.14849086489968599</cx:pt>
          <cx:pt idx="994">0.78284479534742402</cx:pt>
          <cx:pt idx="995">0.93930037317183124</cx:pt>
          <cx:pt idx="996">0</cx:pt>
          <cx:pt idx="997">0.23567965258543699</cx:pt>
          <cx:pt idx="998">0.14850418437517898</cx:pt>
          <cx:pt idx="999">0.053680522735348957</cx:pt>
          <cx:pt idx="1000">0.62555395451135298</cx:pt>
          <cx:pt idx="1001">0.62580945920408104</cx:pt>
          <cx:pt idx="1002">0.73558087211057599</cx:pt>
          <cx:pt idx="1003">0.89749084864154605</cx:pt>
          <cx:pt idx="1004">0.50730771492110005</cx:pt>
          <cx:pt idx="1005">0.93225203785354649</cx:pt>
          <cx:pt idx="1006">0.50727191270295802</cx:pt>
          <cx:pt idx="1007">0.67794751817336496</cx:pt>
          <cx:pt idx="1008">0.93930742716883731</cx:pt>
          <cx:pt idx="1009">0.89748738167197095</cx:pt>
          <cx:pt idx="1010">0.89748762882327104</cx:pt>
          <cx:pt idx="1011">0.85603330290486201</cx:pt>
          <cx:pt idx="1012">0.85758060467943698</cx:pt>
          <cx:pt idx="1013">0.50727407913933897</cx:pt>
          <cx:pt idx="1014">0.86065344101455099</cx:pt>
          <cx:pt idx="1015">0.50774795892142099</cx:pt>
          <cx:pt idx="1016">0.86066232459442493</cx:pt>
          <cx:pt idx="1017">0.67868063547264601</cx:pt>
          <cx:pt idx="1018">0.016378998519948951</cx:pt>
          <cx:pt idx="1019">0.21876423881819995</cx:pt>
          <cx:pt idx="1020">0.85757386083595799</cx:pt>
          <cx:pt idx="1021">0.89748788781477096</cx:pt>
          <cx:pt idx="1022">0.93250611715368015</cx:pt>
          <cx:pt idx="1023">0.71581019295819504</cx:pt>
          <cx:pt idx="1024">0.14848302626642695</cx:pt>
          <cx:pt idx="1025">0.679504840395591</cx:pt>
          <cx:pt idx="1026">0</cx:pt>
          <cx:pt idx="1027">0.83801110554562397</cx:pt>
          <cx:pt idx="1028">0.92932093089750756</cx:pt>
          <cx:pt idx="1029">0.73560283345792299</cx:pt>
          <cx:pt idx="1030">0.507558793365258</cx:pt>
          <cx:pt idx="1031">0.67808291143327604</cx:pt>
          <cx:pt idx="1032">0.9292995820886395</cx:pt>
          <cx:pt idx="1033">0.50728815488619006</cx:pt>
          <cx:pt idx="1034">0.77313352054230899</cx:pt>
          <cx:pt idx="1035">0.50730887627704302</cx:pt>
          <cx:pt idx="1036">0.797776107865516</cx:pt>
          <cx:pt idx="1037">0.91899593309982253</cx:pt>
          <cx:pt idx="1038">0.86065909424385001</cx:pt>
          <cx:pt idx="1039">0</cx:pt>
          <cx:pt idx="1040">0.50726846865337105</cx:pt>
          <cx:pt idx="1041">0.93930547897251004</cx:pt>
          <cx:pt idx="1042">0.85757450501068899</cx:pt>
          <cx:pt idx="1043">0.86066438114937904</cx:pt>
          <cx:pt idx="1044">0.85757695798025302</cx:pt>
          <cx:pt idx="1045">0.50776254831645407</cx:pt>
          <cx:pt idx="1046">0.14848653816164803</cx:pt>
          <cx:pt idx="1047">0</cx:pt>
          <cx:pt idx="1048">0.50730204018992997</cx:pt>
          <cx:pt idx="1049">0.50913592661893592</cx:pt>
          <cx:pt idx="1050">0.89748007966216703</cx:pt>
          <cx:pt idx="1051">0.14853262976809001</cx:pt>
          <cx:pt idx="1052">0.14853277661470898</cx:pt>
          <cx:pt idx="1053">0.50727731596429804</cx:pt>
          <cx:pt idx="1054">0.79777660029936104</cx:pt>
          <cx:pt idx="1055">0.79777972979790501</cx:pt>
          <cx:pt idx="1056">0.50736211679351806</cx:pt>
          <cx:pt idx="1057">0.21083196841538199</cx:pt>
          <cx:pt idx="1058">0.50812405725642207</cx:pt>
          <cx:pt idx="1059">0.83801440703556906</cx:pt>
          <cx:pt idx="1060">0.93930674702001471</cx:pt>
          <cx:pt idx="1061">0.67705569167921298</cx:pt>
          <cx:pt idx="1062">0</cx:pt>
          <cx:pt idx="1063">0.808251935571905</cx:pt>
          <cx:pt idx="1064">0.83801141244371602</cx:pt>
          <cx:pt idx="1065">0.84137120142899802</cx:pt>
          <cx:pt idx="1066">0.89748463557740499</cx:pt>
          <cx:pt idx="1067">0.85603205164021301</cx:pt>
          <cx:pt idx="1068">0.89748425159664602</cx:pt>
          <cx:pt idx="1069">0.87877472185329297</cx:pt>
          <cx:pt idx="1070">0.14849132275953003</cx:pt>
          <cx:pt idx="1071">0.735581737933792</cx:pt>
          <cx:pt idx="1072">0.85583485532256898</cx:pt>
          <cx:pt idx="1073">0.148409121593569</cx:pt>
          <cx:pt idx="1074">0.67793782239561207</cx:pt>
          <cx:pt idx="1075">0.50755547347054197</cx:pt>
          <cx:pt idx="1076">0.14848291635998101</cx:pt>
          <cx:pt idx="1077">0.89748520615863203</cx:pt>
          <cx:pt idx="1078">0.89748258137400505</cx:pt>
          <cx:pt idx="1079">0</cx:pt>
          <cx:pt idx="1080">0.50727030154630004</cx:pt>
          <cx:pt idx="1081">0.21082671276370102</cx:pt>
          <cx:pt idx="1082">0.50736663599016496</cx:pt>
          <cx:pt idx="1083">0.50758027538271999</cx:pt>
          <cx:pt idx="1084">0.92930748291084841</cx:pt>
          <cx:pt idx="1085">0.83801239349910905</cx:pt>
          <cx:pt idx="1086">0.92932108845725681</cx:pt>
          <cx:pt idx="1087">0.50726908748372401</cx:pt>
          <cx:pt idx="1088">0.89748335581524996</cx:pt>
          <cx:pt idx="1089">0.41479161330408598</cx:pt>
          <cx:pt idx="1090">0.50914863174889002</cx:pt>
          <cx:pt idx="1091">0.87877382977451601</cx:pt>
          <cx:pt idx="1092">0.84137131912656704</cx:pt>
          <cx:pt idx="1093">0.83801330143412101</cx:pt>
          <cx:pt idx="1094">0.69848253372346603</cx:pt>
          <cx:pt idx="1095">0.54816074253055402</cx:pt>
          <cx:pt idx="1096">0.14841720322295804</cx:pt>
          <cx:pt idx="1097">0.89748872382075595</cx:pt>
          <cx:pt idx="1098">0.50730178893288702</cx:pt>
          <cx:pt idx="1099">0.14843761126566302</cx:pt>
          <cx:pt idx="1100">0.23447067141547095</cx:pt>
          <cx:pt idx="1101">0.89748236461473696</cx:pt>
          <cx:pt idx="1102">0.67799732632454601</cx:pt>
          <cx:pt idx="1103">0.21084662792210596</cx:pt>
          <cx:pt idx="1104">0.54810973694307896</cx:pt>
          <cx:pt idx="1105">0.92932834952476795</cx:pt>
          <cx:pt idx="1106">0.67793455764227706</cx:pt>
          <cx:pt idx="1107">0.14848957524874096</cx:pt>
          <cx:pt idx="1108">0.89749063492149106</cx:pt>
          <cx:pt idx="1109">0.91899763864773376</cx:pt>
          <cx:pt idx="1110">0.508135036014567</cx:pt>
          <cx:pt idx="1111">0.68186691020944601</cx:pt>
          <cx:pt idx="1112">0.50887526020196505</cx:pt>
          <cx:pt idx="1113">0.89748263050949695</cx:pt>
          <cx:pt idx="1114">0.89748555478605596</cx:pt>
          <cx:pt idx="1115">0.76890642022278899</cx:pt>
          <cx:pt idx="1116">0.89748264389857701</cx:pt>
          <cx:pt idx="1117">0.50727043814052797</cx:pt>
          <cx:pt idx="1118">0.25197229808570099</cx:pt>
          <cx:pt idx="1119">0.14864354820065095</cx:pt>
          <cx:pt idx="1120">0.23449887053480101</cx:pt>
          <cx:pt idx="1121">0.73911868794820701</cx:pt>
          <cx:pt idx="1122">0.67871105584993296</cx:pt>
          <cx:pt idx="1123">0.14848284881585205</cx:pt>
          <cx:pt idx="1124">0.9289652636811323</cx:pt>
          <cx:pt idx="1125">0.50730343606374606</cx:pt>
          <cx:pt idx="1126">0.89748717050119897</cx:pt>
          <cx:pt idx="1127">0.25167735876956399</cx:pt>
          <cx:pt idx="1128">0</cx:pt>
          <cx:pt idx="1129">0.89748575826688404</cx:pt>
          <cx:pt idx="1130">0.89748976774644695</cx:pt>
          <cx:pt idx="1131">0.92931769295331756</cx:pt>
          <cx:pt idx="1132">0.67799426519609796</cx:pt>
          <cx:pt idx="1133">0.23447406229347201</cx:pt>
          <cx:pt idx="1134">0.83801141150666503</cx:pt>
          <cx:pt idx="1135">0.14848360003806405</cx:pt>
          <cx:pt idx="1136">0.89748420653279004</cx:pt>
          <cx:pt idx="1137">0.9293199728169026</cx:pt>
          <cx:pt idx="1138">0.23446517335212702</cx:pt>
          <cx:pt idx="1139">0.25575234174953398</cx:pt>
          <cx:pt idx="1140">0.50727518555311701</cx:pt>
          <cx:pt idx="1141">0.70101799004477705</cx:pt>
          <cx:pt idx="1142">0.69917570480907598</cx:pt>
          <cx:pt idx="1143">0.69887077909674999</cx:pt>
          <cx:pt idx="1144">0.69887077909674999</cx:pt>
          <cx:pt idx="1145">0.89749239784582102</cx:pt>
          <cx:pt idx="1146">0.83801097783937295</cx:pt>
          <cx:pt idx="1147">0.93930254336374552</cx:pt>
          <cx:pt idx="1148">0.50756077367913199</cx:pt>
          <cx:pt idx="1149">0.9189996925602083</cx:pt>
          <cx:pt idx="1150">0.50756414605442901</cx:pt>
          <cx:pt idx="1151">0.93929714228970429</cx:pt>
          <cx:pt idx="1152">0.84136830539299201</cx:pt>
          <cx:pt idx="1153">0.89748697761874896</cx:pt>
          <cx:pt idx="1154">0.47850211025492395</cx:pt>
          <cx:pt idx="1155">0.92932070583052784</cx:pt>
          <cx:pt idx="1156">0.93181266136504137</cx:pt>
          <cx:pt idx="1157">0.89745595131891198</cx:pt>
          <cx:pt idx="1158">0.92928544363967769</cx:pt>
          <cx:pt idx="1159">0.50736754153672603</cx:pt>
          <cx:pt idx="1160">0.897486697991149</cx:pt>
          <cx:pt idx="1161">0.14875034382686303</cx:pt>
          <cx:pt idx="1162">0.89748734143979703</cx:pt>
          <cx:pt idx="1163">0.89674080424704705</cx:pt>
          <cx:pt idx="1164">0.89746989397917798</cx:pt>
          <cx:pt idx="1165">0.89744328405263196</cx:pt>
          <cx:pt idx="1166">0.89742115558270097</cx:pt>
          <cx:pt idx="1167">0.89746541670968805</cx:pt>
          <cx:pt idx="1168">0.50726838981507894</cx:pt>
          <cx:pt idx="1169">0.17111696431654699</cx:pt>
          <cx:pt idx="1170">0.83685794813061498</cx:pt>
          <cx:pt idx="1171">0.83801334701083596</cx:pt>
          <cx:pt idx="1172">0.83801135716882302</cx:pt>
          <cx:pt idx="1173">0.83801263136779502</cx:pt>
          <cx:pt idx="1174">0.83801218318769999</cx:pt>
          <cx:pt idx="1175">0.89748497963466201</cx:pt>
          <cx:pt idx="1176">0.86066208877929307</cx:pt>
          <cx:pt idx="1177">0.85603685003545493</cx:pt>
          <cx:pt idx="1178">0</cx:pt>
          <cx:pt idx="1179">0.25167313765711097</cx:pt>
          <cx:pt idx="1180">0</cx:pt>
          <cx:pt idx="1181">0.83799986376271796</cx:pt>
          <cx:pt idx="1182">0.92932538301188006</cx:pt>
          <cx:pt idx="1183">0.83801319928157403</cx:pt>
          <cx:pt idx="1184">0.93929768530986124</cx:pt>
          <cx:pt idx="1185">0.89748251287978398</cx:pt>
          <cx:pt idx="1186">0</cx:pt>
          <cx:pt idx="1187">0.69844016266946296</cx:pt>
          <cx:pt idx="1188">0.625228002727647</cx:pt>
          <cx:pt idx="1189">0.83801184397030903</cx:pt>
          <cx:pt idx="1190">0.76438645283232898</cx:pt>
          <cx:pt idx="1191">0.62516945803556301</cx:pt>
          <cx:pt idx="1192">0.69182283779531195</cx:pt>
          <cx:pt idx="1193">0.14848551767672102</cx:pt>
          <cx:pt idx="1194">0.89748413657472204</cx:pt>
          <cx:pt idx="1195">0.50843531720395396</cx:pt>
          <cx:pt idx="1196">0.85603218416678706</cx:pt>
          <cx:pt idx="1197">0.50736462273529992</cx:pt>
          <cx:pt idx="1198">0.91894860357551544</cx:pt>
          <cx:pt idx="1199">0.93912277095830066</cx:pt>
          <cx:pt idx="1200">0</cx:pt>
          <cx:pt idx="1201">0.50756336444667993</cx:pt>
          <cx:pt idx="1202">0.72654368877408704</cx:pt>
          <cx:pt idx="1203">0.507064403288501</cx:pt>
          <cx:pt idx="1204">0.67951752637570295</cx:pt>
          <cx:pt idx="1205">0.15007543210795604</cx:pt>
          <cx:pt idx="1206">0.92932768850828262</cx:pt>
          <cx:pt idx="1207">0.67800775664211799</cx:pt>
          <cx:pt idx="1208">0.83801303065503496</cx:pt>
          <cx:pt idx="1209">0.14849856160274999</cx:pt>
          <cx:pt idx="1210">0.92929771019566532</cx:pt>
          <cx:pt idx="1211">0.50728798622882798</cx:pt>
          <cx:pt idx="1212">0.21846044112403096</cx:pt>
          <cx:pt idx="1213">0.897482407644691</cx:pt>
          <cx:pt idx="1214">0.92932116560013145</cx:pt>
          <cx:pt idx="1215">0.67795707792016502</cx:pt>
          <cx:pt idx="1216">0.507274756254814</cx:pt>
          <cx:pt idx="1217">0</cx:pt>
          <cx:pt idx="1218">0.50727548406633893</cx:pt>
          <cx:pt idx="1219">0.93252713335045556</cx:pt>
          <cx:pt idx="1220">0.14853370750399797</cx:pt>
          <cx:pt idx="1221">0.50717007433450101</cx:pt>
          <cx:pt idx="1222">0.89748267110012703</cx:pt>
          <cx:pt idx="1223">0.50730855630054394</cx:pt>
          <cx:pt idx="1224">0.93930923475675687</cx:pt>
          <cx:pt idx="1225">0.65787145391469304</cx:pt>
          <cx:pt idx="1226">0.89746726736966498</cx:pt>
          <cx:pt idx="1227">0.50719345047117392</cx:pt>
          <cx:pt idx="1228">0.89748625810037197</cx:pt>
          <cx:pt idx="1229">0.507171219209687</cx:pt>
          <cx:pt idx="1230">0.92931796758110219</cx:pt>
          <cx:pt idx="1231">0.79777633083545496</cx:pt>
          <cx:pt idx="1232">0.83801345417016004</cx:pt>
          <cx:pt idx="1233">0.85603986773042307</cx:pt>
          <cx:pt idx="1234">0.89748301200113401</cx:pt>
          <cx:pt idx="1235">0.50727426578725998</cx:pt>
          <cx:pt idx="1236">0.69847315229102902</cx:pt>
          <cx:pt idx="1237">0.85603191004095602</cx:pt>
          <cx:pt idx="1238">0.50736370166754097</cx:pt>
          <cx:pt idx="1239">0.14850401137975999</cx:pt>
          <cx:pt idx="1240">0.50727275193731902</cx:pt>
          <cx:pt idx="1241">0.89748388092186104</cx:pt>
          <cx:pt idx="1242">0.54812510733753106</cx:pt>
          <cx:pt idx="1243">0.89748548291238595</cx:pt>
          <cx:pt idx="1244">0.50845463629032195</cx:pt>
          <cx:pt idx="1245">0.50729021774937</cx:pt>
          <cx:pt idx="1246">0</cx:pt>
          <cx:pt idx="1247">0</cx:pt>
          <cx:pt idx="1248">0.50728845832157599</cx:pt>
          <cx:pt idx="1249">0.14848565360083099</cx:pt>
          <cx:pt idx="1250">0.50729491941455707</cx:pt>
          <cx:pt idx="1251">0.50736203030162197</cx:pt>
          <cx:pt idx="1252">0.67808744126130205</cx:pt>
          <cx:pt idx="1253">0.91901590346282225</cx:pt>
          <cx:pt idx="1254">0.14848085118965004</cx:pt>
          <cx:pt idx="1255">0.50809331565264393</cx:pt>
          <cx:pt idx="1256">0.67949216602728402</cx:pt>
          <cx:pt idx="1257">0.83801371579664297</cx:pt>
          <cx:pt idx="1258">0.69127030711534199</cx:pt>
          <cx:pt idx="1259">0.841372369790366</cx:pt>
          <cx:pt idx="1260">0.23513420310161004</cx:pt>
          <cx:pt idx="1261">0.14849951641511705</cx:pt>
          <cx:pt idx="1262">0.79777869302258897</cx:pt>
          <cx:pt idx="1263">0.507273809150668</cx:pt>
          <cx:pt idx="1264">0.67799920955423698</cx:pt>
          <cx:pt idx="1265">0.50729615970542996</cx:pt>
          <cx:pt idx="1266">0.89748401937831801</cx:pt>
          <cx:pt idx="1267">0.67922588058693201</cx:pt>
          <cx:pt idx="1268">0.91900399716624048</cx:pt>
          <cx:pt idx="1269">0</cx:pt>
          <cx:pt idx="1270">0</cx:pt>
          <cx:pt idx="1271">0</cx:pt>
          <cx:pt idx="1272">0</cx:pt>
          <cx:pt idx="1273">0.14848585847072504</cx:pt>
          <cx:pt idx="1274">0.50732384764604799</cx:pt>
          <cx:pt idx="1275">0</cx:pt>
          <cx:pt idx="1276">0.50726984510411499</cx:pt>
          <cx:pt idx="1277">0.67794969910901104</cx:pt>
          <cx:pt idx="1278">0.89109023674555998</cx:pt>
          <cx:pt idx="1279">0</cx:pt>
          <cx:pt idx="1280">0.23489506833823504</cx:pt>
          <cx:pt idx="1281">0.67795111716673806</cx:pt>
          <cx:pt idx="1282">0.8380115099173</cx:pt>
          <cx:pt idx="1283">0.50756052622233794</cx:pt>
          <cx:pt idx="1284">0</cx:pt>
          <cx:pt idx="1285">0.85603484807072605</cx:pt>
          <cx:pt idx="1286">0.23465928099980404</cx:pt>
          <cx:pt idx="1287">0.30354674994226605</cx:pt>
          <cx:pt idx="1288">0.89748817801491998</cx:pt>
          <cx:pt idx="1289">0.50758039392669407</cx:pt>
          <cx:pt idx="1290">0.85742278738506905</cx:pt>
          <cx:pt idx="1291">0.50726487990476099</cx:pt>
          <cx:pt idx="1292">0.89749066838611502</cx:pt>
          <cx:pt idx="1293">0.50730208104610597</cx:pt>
          <cx:pt idx="1294">0.14849312648155799</cx:pt>
          <cx:pt idx="1295">0.86066095089654504</cx:pt>
          <cx:pt idx="1296">0.897487481123727</cx:pt>
          <cx:pt idx="1297">0.50728307117290505</cx:pt>
          <cx:pt idx="1298">0.89748558338070805</cx:pt>
          <cx:pt idx="1299">0.14848130471823295</cx:pt>
          <cx:pt idx="1300">0.50729167824938592</cx:pt>
          <cx:pt idx="1301">0.23490194393782304</cx:pt>
          <cx:pt idx="1302">0.92931876894404297</cx:pt>
          <cx:pt idx="1303">0.83801087407265595</cx:pt>
          <cx:pt idx="1304">0.14847601988459502</cx:pt>
          <cx:pt idx="1305">0.14848417078355802</cx:pt>
          <cx:pt idx="1306">0.897483050293854</cx:pt>
          <cx:pt idx="1307">0.50727469382917501</cx:pt>
          <cx:pt idx="1308">0.80032654266639902</cx:pt>
          <cx:pt idx="1309">0.50728009417335196</cx:pt>
          <cx:pt idx="1310">0.50793992290506695</cx:pt>
          <cx:pt idx="1311">0.73560240237366403</cx:pt>
          <cx:pt idx="1312">0.257010555210469</cx:pt>
          <cx:pt idx="1313">0.73546024767200102</cx:pt>
          <cx:pt idx="1314">0.89748438629114902</cx:pt>
          <cx:pt idx="1315">0.83801315508364405</cx:pt>
          <cx:pt idx="1316">0.23449940221815102</cx:pt>
          <cx:pt idx="1317">0</cx:pt>
          <cx:pt idx="1318">0.73477381386734697</cx:pt>
          <cx:pt idx="1319">0.50731345925457094</cx:pt>
          <cx:pt idx="1320">0.69840048577088099</cx:pt>
          <cx:pt idx="1321">0.69847341095441706</cx:pt>
          <cx:pt idx="1322">0.14844512848184799</cx:pt>
          <cx:pt idx="1323">0.83801180484195303</cx:pt>
          <cx:pt idx="1324">0.50726830285651503</cx:pt>
          <cx:pt idx="1325">0.14896545008978601</cx:pt>
          <cx:pt idx="1326">0.218522825674619</cx:pt>
          <cx:pt idx="1327">0.54811292992218896</cx:pt>
          <cx:pt idx="1328">0.83801470901043795</cx:pt>
          <cx:pt idx="1329">0.14848957041787603</cx:pt>
          <cx:pt idx="1330">0.50736758319195796</cx:pt>
          <cx:pt idx="1331">0.83801368484191296</cx:pt>
          <cx:pt idx="1332">0.73503389825587706</cx:pt>
          <cx:pt idx="1333">0.14848033133309502</cx:pt>
          <cx:pt idx="1334">0.92923844778737252</cx:pt>
          <cx:pt idx="1335">0.83801302700557301</cx:pt>
          <cx:pt idx="1336">0</cx:pt>
          <cx:pt idx="1337">0</cx:pt>
          <cx:pt idx="1338">0.50727344269959995</cx:pt>
          <cx:pt idx="1339">0.21851816678569902</cx:pt>
          <cx:pt idx="1340">0.14847715131519801</cx:pt>
          <cx:pt idx="1341">0</cx:pt>
          <cx:pt idx="1342">0.50726874264023902</cx:pt>
          <cx:pt idx="1343">0</cx:pt>
          <cx:pt idx="1344">0.9293262149684256</cx:pt>
          <cx:pt idx="1345">0.14875462967348896</cx:pt>
          <cx:pt idx="1346">0.67799308356713994</cx:pt>
          <cx:pt idx="1347">0.50829618646014407</cx:pt>
          <cx:pt idx="1348">0.70173718458406997</cx:pt>
          <cx:pt idx="1349">0.24382017766045005</cx:pt>
          <cx:pt idx="1350">0.70058959602922499</cx:pt>
          <cx:pt idx="1351">0.67837810926102304</cx:pt>
          <cx:pt idx="1352">0.85603476027093706</cx:pt>
          <cx:pt idx="1353">0.50720071687304702</cx:pt>
          <cx:pt idx="1354">0.92929264108023968</cx:pt>
          <cx:pt idx="1355">0.93929656090549951</cx:pt>
          <cx:pt idx="1356">0.89748543269757197</cx:pt>
          <cx:pt idx="1357">0.50951318421650194</cx:pt>
          <cx:pt idx="1358">0.016329366608154983</cx:pt>
          <cx:pt idx="1359">0.84137358908964099</cx:pt>
          <cx:pt idx="1360">0.89748538247535103</cx:pt>
          <cx:pt idx="1361">0.50795056217835699</cx:pt>
          <cx:pt idx="1362">0.50875110476976793</cx:pt>
          <cx:pt idx="1363">0.85603810949010106</cx:pt>
          <cx:pt idx="1364">0.83801189752143901</cx:pt>
          <cx:pt idx="1365">0.14842063130662098</cx:pt>
          <cx:pt idx="1366">0.50757298064188894</cx:pt>
          <cx:pt idx="1367">0.14933202665935696</cx:pt>
          <cx:pt idx="1368">0.21847347300755005</cx:pt>
          <cx:pt idx="1369">0.21082009797635104</cx:pt>
          <cx:pt idx="1370">0</cx:pt>
          <cx:pt idx="1371">0.897485305849551</cx:pt>
          <cx:pt idx="1372">0.54970102223065997</cx:pt>
          <cx:pt idx="1373">0.93930021055625845</cx:pt>
          <cx:pt idx="1374">0.50721571694856094</cx:pt>
          <cx:pt idx="1375">0.89748919374087199</cx:pt>
          <cx:pt idx="1376">0.23440774567603695</cx:pt>
          <cx:pt idx="1377">0.50736332783918803</cx:pt>
          <cx:pt idx="1378">0.50731022252223801</cx:pt>
          <cx:pt idx="1379">0.89749074085858604</cx:pt>
          <cx:pt idx="1380">0.507266115777808</cx:pt>
          <cx:pt idx="1381">0.67795409095933501</cx:pt>
          <cx:pt idx="1382">0.21887207306902901</cx:pt>
          <cx:pt idx="1383">0.50875514861898896</cx:pt>
          <cx:pt idx="1384">0.41446736522027505</cx:pt>
          <cx:pt idx="1385">0.50727957002174295</cx:pt>
          <cx:pt idx="1386">0</cx:pt>
          <cx:pt idx="1387">0.92931811636203332</cx:pt>
          <cx:pt idx="1388">0</cx:pt>
          <cx:pt idx="1389">0.62521030979193104</cx:pt>
          <cx:pt idx="1390">0</cx:pt>
          <cx:pt idx="1391">0.797777193271203</cx:pt>
          <cx:pt idx="1392">0.50728370224316699</cx:pt>
          <cx:pt idx="1393">0.83800995001685397</cx:pt>
          <cx:pt idx="1394">0.69839575491017092</cx:pt>
          <cx:pt idx="1395">0.83801364112471199</cx:pt>
          <cx:pt idx="1396">0.14849642461247203</cx:pt>
          <cx:pt idx="1397">0.50793403488561295</cx:pt>
          <cx:pt idx="1398">0.73531303128636605</cx:pt>
          <cx:pt idx="1399">0.50737017295841402</cx:pt>
          <cx:pt idx="1400">0.91901155039154858</cx:pt>
          <cx:pt idx="1401">0.50736416411190199</cx:pt>
          <cx:pt idx="1402">0</cx:pt>
          <cx:pt idx="1403">0.85603166595691405</cx:pt>
          <cx:pt idx="1404">0.698399894373403</cx:pt>
          <cx:pt idx="1405">0.50686147278823301</cx:pt>
          <cx:pt idx="1406">0.89748672973054899</cx:pt>
          <cx:pt idx="1407">0.69843656143601995</cx:pt>
          <cx:pt idx="1408">0.838011743764698</cx:pt>
          <cx:pt idx="1409">0.50755676465713795</cx:pt>
          <cx:pt idx="1410">0.83801179757715105</cx:pt>
          <cx:pt idx="1411">0.69852559804385006</cx:pt>
          <cx:pt idx="1412">0.91900036981855959</cx:pt>
          <cx:pt idx="1413">0.54814307199964407</cx:pt>
          <cx:pt idx="1414">0.507277689081299</cx:pt>
          <cx:pt idx="1415">0.010319264739613976</cx:pt>
          <cx:pt idx="1416">0.83801303656600601</cx:pt>
          <cx:pt idx="1417">0.50728588251803708</cx:pt>
          <cx:pt idx="1418">0.89748600604491602</cx:pt>
          <cx:pt idx="1419">0.83801104577333896</cx:pt>
          <cx:pt idx="1420">0.50727542068687104</cx:pt>
          <cx:pt idx="1421">0.50727251867103296</cx:pt>
          <cx:pt idx="1422">0.69839510965066498</cx:pt>
          <cx:pt idx="1423">0.14847615225652999</cx:pt>
          <cx:pt idx="1424">0.50728511281639999</cx:pt>
          <cx:pt idx="1425">0.89748305289098296</cx:pt>
          <cx:pt idx="1426">0.50736932248563194</cx:pt>
          <cx:pt idx="1427">0.14847782094879802</cx:pt>
          <cx:pt idx="1428">0.62281019937344895</cx:pt>
          <cx:pt idx="1429">0.14847893907558196</cx:pt>
          <cx:pt idx="1430">0.14847667748236704</cx:pt>
          <cx:pt idx="1431">0.23501895831408004</cx:pt>
          <cx:pt idx="1432">0.67871879693802395</cx:pt>
          <cx:pt idx="1433">0.50775883264897903</cx:pt>
          <cx:pt idx="1434">0.23453540327056399</cx:pt>
          <cx:pt idx="1435">0</cx:pt>
          <cx:pt idx="1436">0.698395142315965</cx:pt>
          <cx:pt idx="1437">0.897485911465289</cx:pt>
          <cx:pt idx="1438">0.92932498051592904</cx:pt>
          <cx:pt idx="1439">0.50845268012036704</cx:pt>
          <cx:pt idx="1440">0.50727269863781399</cx:pt>
          <cx:pt idx="1441">0.89748349689307805</cx:pt>
          <cx:pt idx="1442">0.14850225803249095</cx:pt>
          <cx:pt idx="1443">0.50728957600189495</cx:pt>
          <cx:pt idx="1444">0.50716728589020399</cx:pt>
          <cx:pt idx="1445">0.507367785615496</cx:pt>
          <cx:pt idx="1446">0.71815355249665402</cx:pt>
          <cx:pt idx="1447">0.70858188161296398</cx:pt>
          <cx:pt idx="1448">0.89748286915758801</cx:pt>
          <cx:pt idx="1449">0.89748286915758801</cx:pt>
          <cx:pt idx="1450">0.89748285125969796</cx:pt>
          <cx:pt idx="1451">0.89748304823980696</cx:pt>
          <cx:pt idx="1452">0.50727161917322805</cx:pt>
          <cx:pt idx="1453">0.35726694715048002</cx:pt>
          <cx:pt idx="1454">0.89748303821480002</cx:pt>
          <cx:pt idx="1455">0.50728496452648497</cx:pt>
          <cx:pt idx="1456">0.9325229645428027</cx:pt>
          <cx:pt idx="1457">0.67869143830993206</cx:pt>
          <cx:pt idx="1458">0.73667864027749697</cx:pt>
          <cx:pt idx="1459">0.67793395585219796</cx:pt>
          <cx:pt idx="1460">0.67839331140780801</cx:pt>
          <cx:pt idx="1461">0.50737057283951392</cx:pt>
          <cx:pt idx="1462">0.677980808850006</cx:pt>
          <cx:pt idx="1463">0.14847714202906703</cx:pt>
          <cx:pt idx="1464">0.50733139245107206</cx:pt>
          <cx:pt idx="1465">0.73546354048893903</cx:pt>
          <cx:pt idx="1466">0.73539520737656594</cx:pt>
          <cx:pt idx="1467">0.81425824477069697</cx:pt>
          <cx:pt idx="1468">0.62513727534692798</cx:pt>
          <cx:pt idx="1469">0.14848155906517302</cx:pt>
          <cx:pt idx="1470">0.92932476880481185</cx:pt>
          <cx:pt idx="1471">0.92932445869711378</cx:pt>
          <cx:pt idx="1472">0.93930700624833074</cx:pt>
          <cx:pt idx="1473">0.83801405134741602</cx:pt>
          <cx:pt idx="1474">0.78855484268473597</cx:pt>
          <cx:pt idx="1475">0.93930886735382946</cx:pt>
          <cx:pt idx="1476">0.50718413061296297</cx:pt>
          <cx:pt idx="1477">0.50726473791518101</cx:pt>
          <cx:pt idx="1478">0.50726573578463796</cx:pt>
          <cx:pt idx="1479">0</cx:pt>
          <cx:pt idx="1480">0.50829247404503497</cx:pt>
          <cx:pt idx="1481">0.89746539046463802</cx:pt>
          <cx:pt idx="1482">0.89731610276432394</cx:pt>
          <cx:pt idx="1483">0.50737371233635198</cx:pt>
          <cx:pt idx="1484">0.85603210614274694</cx:pt>
          <cx:pt idx="1485">0.85757657387980102</cx:pt>
          <cx:pt idx="1486">0.93930022095005339</cx:pt>
          <cx:pt idx="1487">0</cx:pt>
          <cx:pt idx="1488">0.67793644485285698</cx:pt>
          <cx:pt idx="1489">0.50757465508750799</cx:pt>
          <cx:pt idx="1490">0.14848437429081196</cx:pt>
          <cx:pt idx="1491">0.50736513046170506</cx:pt>
          <cx:pt idx="1492">0.93930746064049986</cx:pt>
          <cx:pt idx="1493">0</cx:pt>
          <cx:pt idx="1494">0.23447773086914603</cx:pt>
          <cx:pt idx="1495">0</cx:pt>
          <cx:pt idx="1496">0.85603250032199596</cx:pt>
          <cx:pt idx="1497">0.25688153549508996</cx:pt>
          <cx:pt idx="1498">0.50948263346450506</cx:pt>
          <cx:pt idx="1499">0</cx:pt>
          <cx:pt idx="1500">0.68223161322199699</cx:pt>
          <cx:pt idx="1501">0.93930970023735283</cx:pt>
          <cx:pt idx="1502">0.50727953249825797</cx:pt>
          <cx:pt idx="1503">0.50792389942420402</cx:pt>
          <cx:pt idx="1504">0.67869462459187702</cx:pt>
          <cx:pt idx="1505">0.50717443849956201</cx:pt>
          <cx:pt idx="1506">0.507366397311109</cx:pt>
          <cx:pt idx="1507">0.50729408113782903</cx:pt>
          <cx:pt idx="1508">0.50859760296198897</cx:pt>
          <cx:pt idx="1509">0.50812367280454107</cx:pt>
          <cx:pt idx="1510">0.59680117699528401</cx:pt>
          <cx:pt idx="1511">0.67799381285506499</cx:pt>
          <cx:pt idx="1512">0.50727581945977906</cx:pt>
          <cx:pt idx="1513">0.68099512925129702</cx:pt>
          <cx:pt idx="1514">0</cx:pt>
          <cx:pt idx="1515">0</cx:pt>
          <cx:pt idx="1516">0.91901302029974241</cx:pt>
          <cx:pt idx="1517">0.83801662008058497</cx:pt>
          <cx:pt idx="1518">0.50759642133277594</cx:pt>
          <cx:pt idx="1519">0.14848940114532405</cx:pt>
          <cx:pt idx="1520">0.83387107691800499</cx:pt>
          <cx:pt idx="1521">0.89748589883053098</cx:pt>
          <cx:pt idx="1522">0.50829645897733999</cx:pt>
          <cx:pt idx="1523">0</cx:pt>
          <cx:pt idx="1524">0.21864522667762099</cx:pt>
          <cx:pt idx="1525">0.54815125220805205</cx:pt>
          <cx:pt idx="1526">0.92932825990539814</cx:pt>
          <cx:pt idx="1527">0.67797209677495895</cx:pt>
          <cx:pt idx="1528">0.9293291573556508</cx:pt>
          <cx:pt idx="1529">0.50755487223894802</cx:pt>
          <cx:pt idx="1530">0</cx:pt>
          <cx:pt idx="1531">0.73817436337006992</cx:pt>
          <cx:pt idx="1532">0.89748528738507005</cx:pt>
          <cx:pt idx="1533">0.83794023193846701</cx:pt>
          <cx:pt idx="1534">0.89710928900877895</cx:pt>
          <cx:pt idx="1535">0.50736812840827294</cx:pt>
          <cx:pt idx="1536">0.50736919318232299</cx:pt>
          <cx:pt idx="1537">0.21806686153930999</cx:pt>
          <cx:pt idx="1538">0.50736796266811401</cx:pt>
          <cx:pt idx="1539">0.50776256711980405</cx:pt>
          <cx:pt idx="1540">0.23447157311779299</cx:pt>
          <cx:pt idx="1541">0</cx:pt>
          <cx:pt idx="1542">0.50730595910939602</cx:pt>
          <cx:pt idx="1543">0.84137288590666304</cx:pt>
          <cx:pt idx="1544">0.20307922279908097</cx:pt>
          <cx:pt idx="1545">0.67792838244062992</cx:pt>
          <cx:pt idx="1546">0</cx:pt>
          <cx:pt idx="1547">0.83801143708113901</cx:pt>
          <cx:pt idx="1548">0.9393032975722837</cx:pt>
          <cx:pt idx="1549">0.67998196887363593</cx:pt>
          <cx:pt idx="1550">0.50755436614947902</cx:pt>
          <cx:pt idx="1551">0.89748424065629195</cx:pt>
          <cx:pt idx="1552">0.50736742194746798</cx:pt>
          <cx:pt idx="1553">0.89748335923617195</cx:pt>
          <cx:pt idx="1554">0.50774011656351092</cx:pt>
          <cx:pt idx="1555">0.83801134748463402</cx:pt>
          <cx:pt idx="1556">0.54810793676453895</cx:pt>
          <cx:pt idx="1557">0.67807744015091598</cx:pt>
          <cx:pt idx="1558">0.50730535710911595</cx:pt>
          <cx:pt idx="1559">0</cx:pt>
          <cx:pt idx="1560">0.67837794406603202</cx:pt>
          <cx:pt idx="1561">0.50729890419222501</cx:pt>
          <cx:pt idx="1562">0.73546948017400093</cx:pt>
          <cx:pt idx="1563">0.93251386083160415</cx:pt>
          <cx:pt idx="1564">0.68187154260101202</cx:pt>
          <cx:pt idx="1565">0.41468840166001797</cx:pt>
          <cx:pt idx="1566">0.67868803691167201</cx:pt>
          <cx:pt idx="1567">0.62522756512689903</cx:pt>
          <cx:pt idx="1568">0.92931795080338986</cx:pt>
          <cx:pt idx="1569">0.21845910854527095</cx:pt>
          <cx:pt idx="1570">0.507288524375621</cx:pt>
          <cx:pt idx="1571">0.89748434432328694</cx:pt>
          <cx:pt idx="1572">0.23478504252162602</cx:pt>
          <cx:pt idx="1573">0.15541654363116897</cx:pt>
          <cx:pt idx="1574">0.69846175917520492</cx:pt>
          <cx:pt idx="1575">0.69843269466864599</cx:pt>
          <cx:pt idx="1576">0.50727732588631003</cx:pt>
          <cx:pt idx="1577">0.50828521938356297</cx:pt>
          <cx:pt idx="1578">0.50726771905010093</cx:pt>
          <cx:pt idx="1579">0.89748698158483198</cx:pt>
          <cx:pt idx="1580">0.50812113373898193</cx:pt>
          <cx:pt idx="1581">0.50729151579409093</cx:pt>
          <cx:pt idx="1582">0.93929882006197551</cx:pt>
          <cx:pt idx="1583">0.838012472334137</cx:pt>
          <cx:pt idx="1584">0.54815046757007901</cx:pt>
          <cx:pt idx="1585">0.50727059695499699</cx:pt>
          <cx:pt idx="1586">0.50730199459842495</cx:pt>
          <cx:pt idx="1587">0.50728480730149794</cx:pt>
          <cx:pt idx="1588">0.21846063225539702</cx:pt>
          <cx:pt idx="1589">0.89748654041342502</cx:pt>
          <cx:pt idx="1590">0.678087951088855</cx:pt>
          <cx:pt idx="1591">0.67839693182989003</cx:pt>
          <cx:pt idx="1592">0.50727811843322801</cx:pt>
          <cx:pt idx="1593">0.735349946608439</cx:pt>
          <cx:pt idx="1594">0.67869394218622392</cx:pt>
          <cx:pt idx="1595">0.50777947365021903</cx:pt>
          <cx:pt idx="1596">0.89748310332469594</cx:pt>
          <cx:pt idx="1597">0.9392942005947027</cx:pt>
          <cx:pt idx="1598">0.735583897488718</cx:pt>
          <cx:pt idx="1599">0.89748616914203594</cx:pt>
          <cx:pt idx="1600">0.89748434667035804</cx:pt>
          <cx:pt idx="1601">0.50726773470973208</cx:pt>
          <cx:pt idx="1602">0.14933316828586796</cx:pt>
          <cx:pt idx="1603">0.92932076375909289</cx:pt>
          <cx:pt idx="1604">0.67808266430803399</cx:pt>
          <cx:pt idx="1605">0.50729200480425107</cx:pt>
          <cx:pt idx="1606">0.50728581846439103</cx:pt>
          <cx:pt idx="1607">0.50729560957029296</cx:pt>
          <cx:pt idx="1608">0.50727173151545801</cx:pt>
          <cx:pt idx="1609">0.54815233684767306</cx:pt>
          <cx:pt idx="1610">0.50728214454720699</cx:pt>
          <cx:pt idx="1611">0.73559961245710004</cx:pt>
          <cx:pt idx="1612">0.50775113777397896</cx:pt>
          <cx:pt idx="1613">0.93930216962464474</cx:pt>
          <cx:pt idx="1614">0.89748751022221396</cx:pt>
          <cx:pt idx="1615">0.25788746996406398</cx:pt>
          <cx:pt idx="1616">0.50736817260340406</cx:pt>
          <cx:pt idx="1617">0</cx:pt>
          <cx:pt idx="1618">0.92932323036019571</cx:pt>
          <cx:pt idx="1619">0.69844107678012901</cx:pt>
          <cx:pt idx="1620">0.92932316684787408</cx:pt>
          <cx:pt idx="1621">0.89748287311497099</cx:pt>
          <cx:pt idx="1622">0.89748021108951503</cx:pt>
          <cx:pt idx="1623">0.14842066514008001</cx:pt>
          <cx:pt idx="1624">0.83801307145669401</cx:pt>
          <cx:pt idx="1625">0.50729434152253905</cx:pt>
          <cx:pt idx="1626">0.50736839509801102</cx:pt>
          <cx:pt idx="1627">0.21908710504108397</cx:pt>
          <cx:pt idx="1628">0.50727266137204508</cx:pt>
          <cx:pt idx="1629">0.50729101033074708</cx:pt>
          <cx:pt idx="1630">0.50737072779619607</cx:pt>
          <cx:pt idx="1631">0.68059911918196603</cx:pt>
          <cx:pt idx="1632">0</cx:pt>
          <cx:pt idx="1633">0</cx:pt>
          <cx:pt idx="1634">0</cx:pt>
          <cx:pt idx="1635">0.54842456447008692</cx:pt>
          <cx:pt idx="1636">0</cx:pt>
          <cx:pt idx="1637">0.13145726726931095</cx:pt>
          <cx:pt idx="1638">0.69823205631111795</cx:pt>
          <cx:pt idx="1639">0.73546088668144605</cx:pt>
          <cx:pt idx="1640">0.50736687997643592</cx:pt>
          <cx:pt idx="1641">0.50654457024589705</cx:pt>
          <cx:pt idx="1642">0</cx:pt>
          <cx:pt idx="1643">0.89748260527588997</cx:pt>
          <cx:pt idx="1644">0.83801192033817506</cx:pt>
          <cx:pt idx="1645">0.92932188547737316</cx:pt>
          <cx:pt idx="1646">0.508881651324123</cx:pt>
          <cx:pt idx="1647">0</cx:pt>
          <cx:pt idx="1648">0.21899066390873601</cx:pt>
          <cx:pt idx="1649">0.85601710661052299</cx:pt>
          <cx:pt idx="1650">0.85602247690728395</cx:pt>
          <cx:pt idx="1651">0.50731025042170597</cx:pt>
          <cx:pt idx="1652">0.838013253040784</cx:pt>
          <cx:pt idx="1653">0.89743700398494797</cx:pt>
          <cx:pt idx="1654">0.89748600281632995</cx:pt>
          <cx:pt idx="1655">0.50729345783146496</cx:pt>
          <cx:pt idx="1656">0.92931922571316028</cx:pt>
          <cx:pt idx="1657">0.897487932015406</cx:pt>
          <cx:pt idx="1658">0.14848613335788097</cx:pt>
          <cx:pt idx="1659">0.47843042934734303</cx:pt>
          <cx:pt idx="1660">0</cx:pt>
          <cx:pt idx="1661">0.50728976967371908</cx:pt>
          <cx:pt idx="1662">0.50736539834042094</cx:pt>
          <cx:pt idx="1663">0.50726769129798999</cx:pt>
          <cx:pt idx="1664">0.50717984456160004</cx:pt>
          <cx:pt idx="1665">0</cx:pt>
          <cx:pt idx="1666">0.68099044919027807</cx:pt>
          <cx:pt idx="1667">0.50730208452970094</cx:pt>
          <cx:pt idx="1668">0.50727257469509002</cx:pt>
          <cx:pt idx="1669">0.50587941879367793</cx:pt>
          <cx:pt idx="1670">0.50737669923684492</cx:pt>
          <cx:pt idx="1671">0</cx:pt>
          <cx:pt idx="1672">0.507744408805896</cx:pt>
          <cx:pt idx="1673">0</cx:pt>
          <cx:pt idx="1674">0.14849748490094705</cx:pt>
          <cx:pt idx="1675">0.89748574808480697</cx:pt>
          <cx:pt idx="1676">0.89748315289049096</cx:pt>
          <cx:pt idx="1677">0.50727723372276101</cx:pt>
          <cx:pt idx="1678">0</cx:pt>
          <cx:pt idx="1679">0.73787374377533699</cx:pt>
          <cx:pt idx="1680">0.67793457405975999</cx:pt>
          <cx:pt idx="1681">0.14847741088750299</cx:pt>
          <cx:pt idx="1682">0.50728468369632296</cx:pt>
          <cx:pt idx="1683">0.14850327701101196</cx:pt>
          <cx:pt idx="1684">0.89748951283011902</cx:pt>
          <cx:pt idx="1685">0.21845758664527304</cx:pt>
          <cx:pt idx="1686">0.90444955509863867</cx:pt>
          <cx:pt idx="1687">0.698417963421334</cx:pt>
          <cx:pt idx="1688">0.89748716923554994</cx:pt>
          <cx:pt idx="1689">0.14848904561896503</cx:pt>
          <cx:pt idx="1690">0.14850176506937496</cx:pt>
          <cx:pt idx="1691">0.69856002308058196</cx:pt>
          <cx:pt idx="1692">0.14847805500998501</cx:pt>
          <cx:pt idx="1693">0.50720223235703998</cx:pt>
          <cx:pt idx="1694">0.89748933441726697</cx:pt>
          <cx:pt idx="1695">0.50736730775066596</cx:pt>
          <cx:pt idx="1696">0.89748420917357696</cx:pt>
          <cx:pt idx="1697">0.91320347434381977</cx:pt>
          <cx:pt idx="1698">0.61939904389925693</cx:pt>
          <cx:pt idx="1699">0.67798288598951206</cx:pt>
          <cx:pt idx="1700">0.50736881590823901</cx:pt>
          <cx:pt idx="1701">0.83801053029027095</cx:pt>
          <cx:pt idx="1702">0.67795145452247696</cx:pt>
          <cx:pt idx="1703">0.897485997834507</cx:pt>
          <cx:pt idx="1704">0.89749026536371901</cx:pt>
          <cx:pt idx="1705">0.50728923972124096</cx:pt>
          <cx:pt idx="1706">0</cx:pt>
          <cx:pt idx="1707">0.67799148233651807</cx:pt>
          <cx:pt idx="1708">0.49757981247782002</cx:pt>
          <cx:pt idx="1709">0.897482433183454</cx:pt>
          <cx:pt idx="1710">0.14847886431378998</cx:pt>
          <cx:pt idx="1711">0.14760403331733096</cx:pt>
          <cx:pt idx="1712">0.14850076081213504</cx:pt>
          <cx:pt idx="1713">0.9325252199998797</cx:pt>
          <cx:pt idx="1714">0.91900508505194445</cx:pt>
          <cx:pt idx="1715">0.50726856797755393</cx:pt>
          <cx:pt idx="1716">0.83801125799070497</cx:pt>
          <cx:pt idx="1717">0.68115445525366802</cx:pt>
          <cx:pt idx="1718">0.50730394486731101</cx:pt>
          <cx:pt idx="1719">0.44333673279591401</cx:pt>
          <cx:pt idx="1720">0</cx:pt>
          <cx:pt idx="1721">0.50726930528592695</cx:pt>
          <cx:pt idx="1722">0.85757888286892403</cx:pt>
          <cx:pt idx="1723">0</cx:pt>
          <cx:pt idx="1724">0.89748282660967105</cx:pt>
          <cx:pt idx="1725">0</cx:pt>
          <cx:pt idx="1726">0.64884688510970401</cx:pt>
          <cx:pt idx="1727">0.50726462528381699</cx:pt>
          <cx:pt idx="1728">0</cx:pt>
          <cx:pt idx="1729">0.78711265967993005</cx:pt>
          <cx:pt idx="1730">0.67784433804145605</cx:pt>
          <cx:pt idx="1731">0.860660466661469</cx:pt>
          <cx:pt idx="1732">0.14847738664450105</cx:pt>
          <cx:pt idx="1733">0.14843069009337895</cx:pt>
          <cx:pt idx="1734">0.93251730878607286</cx:pt>
          <cx:pt idx="1735">0.14895474521212704</cx:pt>
          <cx:pt idx="1736">0.735412532130994</cx:pt>
          <cx:pt idx="1737">0.85603360605877898</cx:pt>
          <cx:pt idx="1738">0.14847833133757504</cx:pt>
          <cx:pt idx="1739">0.73548935271841198</cx:pt>
          <cx:pt idx="1740">0.50756419947506504</cx:pt>
          <cx:pt idx="1741">0</cx:pt>
          <cx:pt idx="1742">0.50736836591309997</cx:pt>
          <cx:pt idx="1743">0.50810799308892407</cx:pt>
          <cx:pt idx="1744">0.14849594946262101</cx:pt>
          <cx:pt idx="1745">0.23442385047139802</cx:pt>
          <cx:pt idx="1746">0.50889049357703398</cx:pt>
          <cx:pt idx="1747">0.50719739403167008</cx:pt>
          <cx:pt idx="1748">0</cx:pt>
          <cx:pt idx="1749">0.50736453025423101</cx:pt>
          <cx:pt idx="1750">0.50774298169138798</cx:pt>
          <cx:pt idx="1751">0</cx:pt>
          <cx:pt idx="1752">0</cx:pt>
          <cx:pt idx="1753">0.50726917723612797</cx:pt>
          <cx:pt idx="1754">0.83801094178510405</cx:pt>
          <cx:pt idx="1755">0.50756715884665504</cx:pt>
          <cx:pt idx="1756">0.50717115301572102</cx:pt>
          <cx:pt idx="1757">0.50737006360978099</cx:pt>
          <cx:pt idx="1758">0.14853314909920001</cx:pt>
          <cx:pt idx="1759">0.67780724364288103</cx:pt>
          <cx:pt idx="1760">0.93929564371264318</cx:pt>
          <cx:pt idx="1761">0.69831956695258102</cx:pt>
          <cx:pt idx="1762">0.69822690654401098</cx:pt>
          <cx:pt idx="1763">0.69799072921809202</cx:pt>
          <cx:pt idx="1764">0.69825868526334101</cx:pt>
          <cx:pt idx="1765">0.696633335282132</cx:pt>
          <cx:pt idx="1766">0.698308310904594</cx:pt>
          <cx:pt idx="1767">0.69604050990351496</cx:pt>
          <cx:pt idx="1768">0.69741457393608997</cx:pt>
          <cx:pt idx="1769">0.69743710376349</cx:pt>
          <cx:pt idx="1770">0.69675209536600102</cx:pt>
          <cx:pt idx="1771">0.69671902700937305</cx:pt>
          <cx:pt idx="1772">0.69826623794771203</cx:pt>
          <cx:pt idx="1773">0.69828761102098502</cx:pt>
          <cx:pt idx="1774">0.698308310904594</cx:pt>
          <cx:pt idx="1775">0.69653192026104893</cx:pt>
          <cx:pt idx="1776">0.69823647635817898</cx:pt>
          <cx:pt idx="1777">0.69832352554950106</cx:pt>
          <cx:pt idx="1778">0.69749625087345402</cx:pt>
          <cx:pt idx="1779">0.69816995669593096</cx:pt>
          <cx:pt idx="1780">0.69825380177260798</cx:pt>
          <cx:pt idx="1781">0.69809909206776199</cx:pt>
          <cx:pt idx="1782">0.69604050990351496</cx:pt>
          <cx:pt idx="1783">0.69825868526334101</cx:pt>
          <cx:pt idx="1784">0.69831412057340403</cx:pt>
          <cx:pt idx="1785">0.69604050990351496</cx:pt>
          <cx:pt idx="1786">0.69826972141133892</cx:pt>
          <cx:pt idx="1787">0.698217315101615</cx:pt>
          <cx:pt idx="1788">0.69830365921718207</cx:pt>
          <cx:pt idx="1789">0.696633335282132</cx:pt>
          <cx:pt idx="1790">0.69671902700937305</cx:pt>
          <cx:pt idx="1791">0.69826072666596395</cx:pt>
          <cx:pt idx="1792">0.698308310904594</cx:pt>
          <cx:pt idx="1793">0.69697539062625102</cx:pt>
          <cx:pt idx="1794">0.698308310904594</cx:pt>
          <cx:pt idx="1795">0.698217315101615</cx:pt>
          <cx:pt idx="1796">0.69831855137353194</cx:pt>
          <cx:pt idx="1797">0.69608394722570799</cx:pt>
          <cx:pt idx="1798">0.698286551201873</cx:pt>
          <cx:pt idx="1799">0.69824443045228501</cx:pt>
          <cx:pt idx="1800">0.69831956695258102</cx:pt>
          <cx:pt idx="1801">0.69832183668221992</cx:pt>
          <cx:pt idx="1802">0.69832433612449796</cx:pt>
          <cx:pt idx="1803">0.69604050990351496</cx:pt>
          <cx:pt idx="1804">0.69825380177260798</cx:pt>
          <cx:pt idx="1805">0.698308310904594</cx:pt>
          <cx:pt idx="1806">0.69825868526334101</cx:pt>
          <cx:pt idx="1807">0.69621680439005407</cx:pt>
          <cx:pt idx="1808">0.69816995669593096</cx:pt>
          <cx:pt idx="1809">0.69604050990351496</cx:pt>
          <cx:pt idx="1810">0.698308310904594</cx:pt>
          <cx:pt idx="1811">0.69826318889750505</cx:pt>
          <cx:pt idx="1812">0.69621680439005407</cx:pt>
          <cx:pt idx="1813">0.69761205370363999</cx:pt>
          <cx:pt idx="1814">0.69830621774649493</cx:pt>
          <cx:pt idx="1815">0.69682973670821702</cx:pt>
          <cx:pt idx="1816">0.69774516427331801</cx:pt>
          <cx:pt idx="1817">0.69811372004356198</cx:pt>
          <cx:pt idx="1818">0.69829281782404995</cx:pt>
          <cx:pt idx="1819">0.69825719710021894</cx:pt>
          <cx:pt idx="1820">0.69831412057340403</cx:pt>
          <cx:pt idx="1821">0.69604050990351496</cx:pt>
          <cx:pt idx="1822">0.698286551201873</cx:pt>
          <cx:pt idx="1823">0.69826972141133892</cx:pt>
          <cx:pt idx="1824">0.69702503864531096</cx:pt>
          <cx:pt idx="1825">0.69717252375826499</cx:pt>
          <cx:pt idx="1826">0.69643077752216398</cx:pt>
          <cx:pt idx="1827">0.69827721680029597</cx:pt>
          <cx:pt idx="1828">0.69604050990351496</cx:pt>
          <cx:pt idx="1829">0.69668999073292004</cx:pt>
          <cx:pt idx="1830">0.69828177836900696</cx:pt>
          <cx:pt idx="1831">0.698217315101615</cx:pt>
          <cx:pt idx="1832">0.69671902700937305</cx:pt>
          <cx:pt idx="1833">0.69826318889750505</cx:pt>
          <cx:pt idx="1834">0.69824443045228501</cx:pt>
          <cx:pt idx="1835">0.69809909206776199</cx:pt>
          <cx:pt idx="1836">0.69826803217798994</cx:pt>
          <cx:pt idx="1837">0.69830365921718207</cx:pt>
          <cx:pt idx="1838">0.69826072666596395</cx:pt>
          <cx:pt idx="1839">0.69831412057340403</cx:pt>
          <cx:pt idx="1840">0.698020778347065</cx:pt>
          <cx:pt idx="1841">0.69604050990351496</cx:pt>
          <cx:pt idx="1842">0.69804326006947393</cx:pt>
          <cx:pt idx="1843">0.69831855137353194</cx:pt>
          <cx:pt idx="1844">0.69832076941104892</cx:pt>
          <cx:pt idx="1845">0.69604050990351496</cx:pt>
          <cx:pt idx="1846">0.69823647635817898</cx:pt>
          <cx:pt idx="1847">0.69604050990351496</cx:pt>
          <cx:pt idx="1848">0.69831643676938104</cx:pt>
          <cx:pt idx="1849">0.69632576784844002</cx:pt>
          <cx:pt idx="1850">0.69828761102098502</cx:pt>
          <cx:pt idx="1851">0.69825380177260798</cx:pt>
          <cx:pt idx="1852">0.69682973670821702</cx:pt>
          <cx:pt idx="1853">0.696633335282132</cx:pt>
          <cx:pt idx="1854">0.69832102844659993</cx:pt>
          <cx:pt idx="1855">0.69670174245208294</cx:pt>
          <cx:pt idx="1856">0.69814368068180499</cx:pt>
          <cx:pt idx="1857">0.69825581777302403</cx:pt>
          <cx:pt idx="1858">0.69632576784844002</cx:pt>
          <cx:pt idx="1859">0.69604050990351496</cx:pt>
          <cx:pt idx="1860">0.696633335282132</cx:pt>
          <cx:pt idx="1861">0.69824443045228501</cx:pt>
          <cx:pt idx="1862">0.69735688970468701</cx:pt>
          <cx:pt idx="1863">0.698308310904594</cx:pt>
          <cx:pt idx="1864">0.69753630179565906</cx:pt>
          <cx:pt idx="1865">0.69808068538575507</cx:pt>
          <cx:pt idx="1866">0.69811372004356198</cx:pt>
          <cx:pt idx="1867">0.69671902700937305</cx:pt>
          <cx:pt idx="1868">0.85758139894108298</cx:pt>
          <cx:pt idx="1869">0.73539789200858996</cx:pt>
          <cx:pt idx="1870">0.69682973670821702</cx:pt>
          <cx:pt idx="1871">0.69753630179565906</cx:pt>
          <cx:pt idx="1872">0.69831412057340403</cx:pt>
          <cx:pt idx="1873">0.69735688970468701</cx:pt>
          <cx:pt idx="1874">0.69831670749038799</cx:pt>
          <cx:pt idx="1875">0.69831855137353194</cx:pt>
          <cx:pt idx="1876">0.69831855137353194</cx:pt>
          <cx:pt idx="1877">0.69824443045228501</cx:pt>
          <cx:pt idx="1878">0.69829705227947603</cx:pt>
          <cx:pt idx="1879">0.696633335282132</cx:pt>
          <cx:pt idx="1880">0.698308310904594</cx:pt>
          <cx:pt idx="1881">0.698308310904594</cx:pt>
          <cx:pt idx="1882">0.69745229699362798</cx:pt>
          <cx:pt idx="1883">0.69822690654401098</cx:pt>
          <cx:pt idx="1884">0.697664775696757</cx:pt>
          <cx:pt idx="1885">0.69827045804076304</cx:pt>
          <cx:pt idx="1886">0.69643077752216398</cx:pt>
          <cx:pt idx="1887">0.69830297189038903</cx:pt>
          <cx:pt idx="1888">0.69830365921718207</cx:pt>
          <cx:pt idx="1889">0.69829878078221208</cx:pt>
          <cx:pt idx="1890">0.69814368068180499</cx:pt>
          <cx:pt idx="1891">0.69604050990351496</cx:pt>
          <cx:pt idx="1892">0.69829281782404995</cx:pt>
          <cx:pt idx="1893">0.69829281782404995</cx:pt>
          <cx:pt idx="1894">0.69814368068180499</cx:pt>
          <cx:pt idx="1895">0.69826972141133892</cx:pt>
          <cx:pt idx="1896">0.89748790210005702</cx:pt>
          <cx:pt idx="1897">0.85603202754891305</cx:pt>
          <cx:pt idx="1898">0.50728635088845397</cx:pt>
          <cx:pt idx="1899">0.81616666129084503</cx:pt>
          <cx:pt idx="1900">0.81762003457972898</cx:pt>
          <cx:pt idx="1901">0.85069604718574898</cx:pt>
          <cx:pt idx="1902">0</cx:pt>
          <cx:pt idx="1903">0.51015669720865797</cx:pt>
          <cx:pt idx="1904">0.83801628577157894</cx:pt>
          <cx:pt idx="1905">0.14850447898205599</cx:pt>
          <cx:pt idx="1906">0.90444666614217506</cx:pt>
          <cx:pt idx="1907">0.23442532715043896</cx:pt>
          <cx:pt idx="1908">0.67797323774059493</cx:pt>
          <cx:pt idx="1909">0.14848335588101602</cx:pt>
          <cx:pt idx="1910">0.25683102382975198</cx:pt>
          <cx:pt idx="1911">0.21847834707720004</cx:pt>
          <cx:pt idx="1912">0.89748828223052601</cx:pt>
          <cx:pt idx="1913">0.50729392306037602</cx:pt>
          <cx:pt idx="1914">0.79777847771827703</cx:pt>
          <cx:pt idx="1915">0.50792900554393494</cx:pt>
          <cx:pt idx="1916">0.14847754735879304</cx:pt>
          <cx:pt idx="1917">0.73494414523318108</cx:pt>
          <cx:pt idx="1918">0.897486698747609</cx:pt>
          <cx:pt idx="1919">0.50728133797586894</cx:pt>
          <cx:pt idx="1920">0.67796692718062801</cx:pt>
          <cx:pt idx="1921">0.90436692362262072</cx:pt>
          <cx:pt idx="1922">0.25682084098134805</cx:pt>
          <cx:pt idx="1923">0.50774768884236499</cx:pt>
          <cx:pt idx="1924">0</cx:pt>
          <cx:pt idx="1925">0.92556305508000458</cx:pt>
          <cx:pt idx="1926">0.83801239876860301</cx:pt>
          <cx:pt idx="1927">0.86066160690913196</cx:pt>
          <cx:pt idx="1928">0.091810808616912043</cx:pt>
          <cx:pt idx="1929">0.50716699795172704</cx:pt>
          <cx:pt idx="1930">0.50720366760793401</cx:pt>
          <cx:pt idx="1931">0.67778891329598601</cx:pt>
          <cx:pt idx="1932">0.93252145964510325</cx:pt>
          <cx:pt idx="1933">0</cx:pt>
          <cx:pt idx="1934">0.509147741527463</cx:pt>
          <cx:pt idx="1935">0.82556876387563993</cx:pt>
          <cx:pt idx="1936">0</cx:pt>
          <cx:pt idx="1937">0.89748496562455304</cx:pt>
          <cx:pt idx="1938">0.50726878315227097</cx:pt>
          <cx:pt idx="1939">0.25700851982220596</cx:pt>
          <cx:pt idx="1940">0.92931784460990552</cx:pt>
          <cx:pt idx="1941">0.50736176441672998</cx:pt>
          <cx:pt idx="1942">0</cx:pt>
          <cx:pt idx="1943">0</cx:pt>
          <cx:pt idx="1944">0.89748574590713404</cx:pt>
          <cx:pt idx="1945">0</cx:pt>
          <cx:pt idx="1946">0</cx:pt>
          <cx:pt idx="1947">0.89749213151766094</cx:pt>
          <cx:pt idx="1948">0.50987391577129193</cx:pt>
          <cx:pt idx="1949">0.14842519495897899</cx:pt>
          <cx:pt idx="1950">0</cx:pt>
          <cx:pt idx="1951">0.86066319649754597</cx:pt>
          <cx:pt idx="1952">0.79777959484984207</cx:pt>
          <cx:pt idx="1953">0</cx:pt>
          <cx:pt idx="1954">0</cx:pt>
          <cx:pt idx="1955">0</cx:pt>
          <cx:pt idx="1956">0</cx:pt>
          <cx:pt idx="1957">0.50728889608525307</cx:pt>
          <cx:pt idx="1958">0.89740490680724494</cx:pt>
          <cx:pt idx="1959">0.50736926621775902</cx:pt>
          <cx:pt idx="1960">0.88723215940351496</cx:pt>
          <cx:pt idx="1961">0.67782073247289099</cx:pt>
          <cx:pt idx="1962">0.92931861583304642</cx:pt>
          <cx:pt idx="1963">0.89736707651443404</cx:pt>
          <cx:pt idx="1964">0.92932840966509245</cx:pt>
          <cx:pt idx="1965">0.83801089550792507</cx:pt>
          <cx:pt idx="1966">0.50730662347069599</cx:pt>
          <cx:pt idx="1967">0.73563347050463901</cx:pt>
          <cx:pt idx="1968">0.67797640509402801</cx:pt>
          <cx:pt idx="1969">0.14916072939261804</cx:pt>
          <cx:pt idx="1970">0.23450022074844501</cx:pt>
          <cx:pt idx="1971">0.14842017768492</cx:pt>
          <cx:pt idx="1972">0.83801156354438999</cx:pt>
          <cx:pt idx="1973">0.14848384038316098</cx:pt>
          <cx:pt idx="1974">0.89748455985984898</cx:pt>
          <cx:pt idx="1975">0.50757143703410701</cx:pt>
          <cx:pt idx="1976">0.83388829521159902</cx:pt>
          <cx:pt idx="1977">0.89748609040796301</cx:pt>
          <cx:pt idx="1978">0.83801320017387804</cx:pt>
          <cx:pt idx="1979">0.50716939147580298</cx:pt>
          <cx:pt idx="1980">0.92932677403523134</cx:pt>
          <cx:pt idx="1981">0.50733302194278096</cx:pt>
          <cx:pt idx="1982">0.015699496956611991</cx:pt>
          <cx:pt idx="1983">0.14849281283191895</cx:pt>
          <cx:pt idx="1984">0.69853343860259498</cx:pt>
          <cx:pt idx="1985">0.21076868583841402</cx:pt>
          <cx:pt idx="1986">0.67797508264733097</cx:pt>
          <cx:pt idx="1987">0.50736716586388697</cx:pt>
          <cx:pt idx="1988">0.83801308105260497</cx:pt>
          <cx:pt idx="1989">0.897486503076808</cx:pt>
          <cx:pt idx="1990">0</cx:pt>
          <cx:pt idx="1991">0.89748848475318599</cx:pt>
          <cx:pt idx="1992">0</cx:pt>
          <cx:pt idx="1993">0.50727198037496102</cx:pt>
          <cx:pt idx="1994">0.89748561679977201</cx:pt>
          <cx:pt idx="1995">0.50726815858322105</cx:pt>
          <cx:pt idx="1996">0.91899839454295129</cx:pt>
          <cx:pt idx="1997">0.67779740111544395</cx:pt>
          <cx:pt idx="1998">0.83801366212619999</cx:pt>
          <cx:pt idx="1999">0.50736951877200098</cx:pt>
          <cx:pt idx="2000">0.14842961747595596</cx:pt>
          <cx:pt idx="2001">0.50727734963575499</cx:pt>
          <cx:pt idx="2002">0</cx:pt>
          <cx:pt idx="2003">0.83801557355882705</cx:pt>
          <cx:pt idx="2004">0</cx:pt>
          <cx:pt idx="2005">0.67896521847425606</cx:pt>
          <cx:pt idx="2006">0.507301145605074</cx:pt>
          <cx:pt idx="2007">0.83801215300712406</cx:pt>
          <cx:pt idx="2008">0.83789342398750699</cx:pt>
          <cx:pt idx="2009">0.68205513788370598</cx:pt>
          <cx:pt idx="2010">0.14998858089582001</cx:pt>
          <cx:pt idx="2011">0</cx:pt>
          <cx:pt idx="2012">0.54812829787259698</cx:pt>
          <cx:pt idx="2013">0.50729649258385301</cx:pt>
          <cx:pt idx="2014">0.50726561844224993</cx:pt>
          <cx:pt idx="2015">0</cx:pt>
          <cx:pt idx="2016">0.700046279317728</cx:pt>
          <cx:pt idx="2017">0.91900384536362667</cx:pt>
          <cx:pt idx="2018">0.93929933928995646</cx:pt>
          <cx:pt idx="2019">0</cx:pt>
          <cx:pt idx="2020">0.92931901382867288</cx:pt>
          <cx:pt idx="2021">0</cx:pt>
          <cx:pt idx="2022">0.65787234594647903</cx:pt>
          <cx:pt idx="2023">0.67894441438700204</cx:pt>
          <cx:pt idx="2024">0.85603146925582596</cx:pt>
          <cx:pt idx="2025">0.50731112425258695</cx:pt>
          <cx:pt idx="2026">0.89748911116437902</cx:pt>
          <cx:pt idx="2027">0.54807385435039602</cx:pt>
          <cx:pt idx="2028">0.14853205128839597</cx:pt>
          <cx:pt idx="2029">0.67795846658466408</cx:pt>
          <cx:pt idx="2030">0.50756813214296104</cx:pt>
          <cx:pt idx="2031">0.507566691580289</cx:pt>
          <cx:pt idx="2032">0.83801387429902796</cx:pt>
          <cx:pt idx="2033">0.14848716938248296</cx:pt>
          <cx:pt idx="2034">0.89748686317705695</cx:pt>
          <cx:pt idx="2035">0.50737006370524607</cx:pt>
          <cx:pt idx="2036">0.23434680352458703</cx:pt>
          <cx:pt idx="2037">0.14847773263201403</cx:pt>
          <cx:pt idx="2038">0.73595687834289503</cx:pt>
          <cx:pt idx="2039">0.50775299921168804</cx:pt>
          <cx:pt idx="2040">0.897486793907738</cx:pt>
          <cx:pt idx="2041">0</cx:pt>
          <cx:pt idx="2042">0</cx:pt>
          <cx:pt idx="2043">0.14834675129914598</cx:pt>
          <cx:pt idx="2044">0.84134880807855406</cx:pt>
          <cx:pt idx="2045">0.25681804836111199</cx:pt>
          <cx:pt idx="2046">0.50726811337510103</cx:pt>
          <cx:pt idx="2047">0.89749062272792401</cx:pt>
          <cx:pt idx="2048">0.89748482176134303</cx:pt>
          <cx:pt idx="2049">0.67895655773094399</cx:pt>
          <cx:pt idx="2050">0.50845216669659199</cx:pt>
          <cx:pt idx="2051">0.27618518805380299</cx:pt>
          <cx:pt idx="2052">0.89748524558601295</cx:pt>
          <cx:pt idx="2053">0.25682981340168298</cx:pt>
          <cx:pt idx="2054">0.86066076407293401</cx:pt>
          <cx:pt idx="2055">0.9325163459646677</cx:pt>
          <cx:pt idx="2056">0.89748236765375999</cx:pt>
          <cx:pt idx="2057">0.89744226700399299</cx:pt>
          <cx:pt idx="2058">0.677941459859558</cx:pt>
          <cx:pt idx="2059">0</cx:pt>
          <cx:pt idx="2060">0.14849794217564005</cx:pt>
          <cx:pt idx="2061">0</cx:pt>
          <cx:pt idx="2062">0.79776951828936604</cx:pt>
          <cx:pt idx="2063">0.89748799640277799</cx:pt>
          <cx:pt idx="2064">0.23449389271316701</cx:pt>
          <cx:pt idx="2065">0.50795203835796399</cx:pt>
          <cx:pt idx="2066">0.14847954265048002</cx:pt>
          <cx:pt idx="2067">0.50728289529053905</cx:pt>
          <cx:pt idx="2068">0.50728635406071498</cx:pt>
          <cx:pt idx="2069">0</cx:pt>
          <cx:pt idx="2070">0.14848105574548598</cx:pt>
          <cx:pt idx="2071">0.89749142769735102</cx:pt>
          <cx:pt idx="2072">0.50812654608359598</cx:pt>
          <cx:pt idx="2073">0.50740809741288606</cx:pt>
          <cx:pt idx="2074">0.69950938966897502</cx:pt>
          <cx:pt idx="2075">0.75085133631591905</cx:pt>
          <cx:pt idx="2076">0.73545828397158797</cx:pt>
          <cx:pt idx="2077">0.148500367680239</cx:pt>
          <cx:pt idx="2078">0.62326695104125407</cx:pt>
          <cx:pt idx="2079">0.73546624040582298</cx:pt>
          <cx:pt idx="2080">0.85603647593832499</cx:pt>
          <cx:pt idx="2081">0.66321511554670598</cx:pt>
          <cx:pt idx="2082">0.50727169376555792</cx:pt>
          <cx:pt idx="2083">0.73533142401973706</cx:pt>
          <cx:pt idx="2084">0.50716654568610298</cx:pt>
          <cx:pt idx="2085">0</cx:pt>
          <cx:pt idx="2086">0.89109108892173294</cx:pt>
          <cx:pt idx="2087">0.85755964193962197</cx:pt>
          <cx:pt idx="2088">0.14847747226019903</cx:pt>
          <cx:pt idx="2089">0.14923707780488704</cx:pt>
          <cx:pt idx="2090">0.83801077163103599</cx:pt>
          <cx:pt idx="2091">0.14849420761280596</cx:pt>
          <cx:pt idx="2092">0.15007594287042803</cx:pt>
          <cx:pt idx="2093">0.67795665576293196</cx:pt>
          <cx:pt idx="2094">0.14842440667243395</cx:pt>
          <cx:pt idx="2095">0.80957701631962098</cx:pt>
          <cx:pt idx="2096">0.77746774173589794</cx:pt>
          <cx:pt idx="2097">0.89748293547618596</cx:pt>
          <cx:pt idx="2098">0.50731261152519402</cx:pt>
          <cx:pt idx="2099">0.73548011264268698</cx:pt>
          <cx:pt idx="2100">0.14847904051190797</cx:pt>
          <cx:pt idx="2101">0</cx:pt>
          <cx:pt idx="2102">0.50716896230470798</cx:pt>
          <cx:pt idx="2103">0.50728264419576008</cx:pt>
          <cx:pt idx="2104">0.148438889486738</cx:pt>
          <cx:pt idx="2105">0.50728573157632106</cx:pt>
          <cx:pt idx="2106">0.92931721583173044</cx:pt>
          <cx:pt idx="2107">0.89748443932691502</cx:pt>
          <cx:pt idx="2108">0.50775283455728504</cx:pt>
          <cx:pt idx="2109">0.93930703625926848</cx:pt>
          <cx:pt idx="2110">0.50726977302249698</cx:pt>
          <cx:pt idx="2111">0</cx:pt>
          <cx:pt idx="2112">0.89748891986886903</cx:pt>
          <cx:pt idx="2113">0.509014638287694</cx:pt>
          <cx:pt idx="2114">0.67976335279508593</cx:pt>
          <cx:pt idx="2115">0.68216768850638698</cx:pt>
          <cx:pt idx="2116">0.095550240732701019</cx:pt>
          <cx:pt idx="2117">0.89748817541591197</cx:pt>
          <cx:pt idx="2118">0.73666273069681898</cx:pt>
          <cx:pt idx="2119">0.21084720803741896</cx:pt>
          <cx:pt idx="2120">0.89748312657483498</cx:pt>
          <cx:pt idx="2121">0.67921005973822302</cx:pt>
          <cx:pt idx="2122">0.50719830124057208</cx:pt>
          <cx:pt idx="2123">0.67790270083928794</cx:pt>
          <cx:pt idx="2124">0.61256034540964999</cx:pt>
          <cx:pt idx="2125">0.68161190137530392</cx:pt>
          <cx:pt idx="2126">0.50990761103584004</cx:pt>
          <cx:pt idx="2127">0.22015407234941697</cx:pt>
          <cx:pt idx="2128">0.21864232865962097</cx:pt>
          <cx:pt idx="2129">0.68217119193142306</cx:pt>
          <cx:pt idx="2130">0.67895926015915198</cx:pt>
          <cx:pt idx="2131">0.21909658247222996</cx:pt>
          <cx:pt idx="2132">0.68211756938856993</cx:pt>
          <cx:pt idx="2133">0.93296348127959905</cx:pt>
          <cx:pt idx="2134">0.50794407404167496</cx:pt>
          <cx:pt idx="2135">0.50952749352511906</cx:pt>
          <cx:pt idx="2136">0.93929048926175429</cx:pt>
          <cx:pt idx="2137">0.50874754991219695</cx:pt>
          <cx:pt idx="2138">0.89741829072392498</cx:pt>
          <cx:pt idx="2139">0.67997723205219995</cx:pt>
          <cx:pt idx="2140">0.50811608348144699</cx:pt>
          <cx:pt idx="2141">0.74047820236292194</cx:pt>
          <cx:pt idx="2142">0.508456623390803</cx:pt>
          <cx:pt idx="2143">0.682381077072994</cx:pt>
          <cx:pt idx="2144">0.83801704298938007</cx:pt>
          <cx:pt idx="2145">0.85603735763752797</cx:pt>
          <cx:pt idx="2146">0.47842880520742903</cx:pt>
          <cx:pt idx="2147">0.93930791013867243</cx:pt>
          <cx:pt idx="2148">0.89709452482932894</cx:pt>
          <cx:pt idx="2149">0.93922769056443589</cx:pt>
          <cx:pt idx="2150">0.89748402485022505</cx:pt>
          <cx:pt idx="2151">0.73666399777459501</cx:pt>
          <cx:pt idx="2152">0.89748195603143599</cx:pt>
          <cx:pt idx="2153">0.50716577526833206</cx:pt>
          <cx:pt idx="2154">0.50716830993418904</cx:pt>
          <cx:pt idx="2155">0.73042478175985703</cx:pt>
          <cx:pt idx="2156">0.50716483034348303</cx:pt>
          <cx:pt idx="2157">0.897273056376233</cx:pt>
          <cx:pt idx="2158">0.50727756690826797</cx:pt>
          <cx:pt idx="2159">0.14864483839876597</cx:pt>
          <cx:pt idx="2160">0.93252483325723279</cx:pt>
          <cx:pt idx="2161">0.50727839605027092</cx:pt>
          <cx:pt idx="2162">0.507556876525037</cx:pt>
          <cx:pt idx="2163">0.50729195694103302</cx:pt>
          <cx:pt idx="2164">0.93931379087329736</cx:pt>
          <cx:pt idx="2165">0.50720824032359102</cx:pt>
          <cx:pt idx="2166">0.89748321705776601</cx:pt>
          <cx:pt idx="2167">0.838014220587186</cx:pt>
          <cx:pt idx="2168">0.507274355830024</cx:pt>
          <cx:pt idx="2169">0.83801557369648694</cx:pt>
          <cx:pt idx="2170">0.73732995312070093</cx:pt>
          <cx:pt idx="2171">0.83801113304224994</cx:pt>
          <cx:pt idx="2172">0.92931998986625441</cx:pt>
          <cx:pt idx="2173">0.50730713653512893</cx:pt>
          <cx:pt idx="2174">0.89745127941032299</cx:pt>
          <cx:pt idx="2175">0.93251971433985981</cx:pt>
          <cx:pt idx="2176">0.73540992793687399</cx:pt>
          <cx:pt idx="2177">0.23448977707191598</cx:pt>
          <cx:pt idx="2178">0.14848336367181303</cx:pt>
          <cx:pt idx="2179">0.23449947766687995</cx:pt>
          <cx:pt idx="2180">0.23447156222210197</cx:pt>
          <cx:pt idx="2181">0.14847770949188199</cx:pt>
          <cx:pt idx="2182">0.50736290867455203</cx:pt>
          <cx:pt idx="2183">0.67777581442133394</cx:pt>
          <cx:pt idx="2184">0.939121678491737</cx:pt>
          <cx:pt idx="2185">0.838012455962863</cx:pt>
          <cx:pt idx="2186">0.89748807225511595</cx:pt>
          <cx:pt idx="2187">0.83801682151385903</cx:pt>
          <cx:pt idx="2188">0.507406703958177</cx:pt>
          <cx:pt idx="2189">0.69923039905101092</cx:pt>
          <cx:pt idx="2190">0.89748305474535295</cx:pt>
          <cx:pt idx="2191">0.23450334963764097</cx:pt>
          <cx:pt idx="2192">0.14847670015148395</cx:pt>
          <cx:pt idx="2193">0.67795931400668108</cx:pt>
          <cx:pt idx="2194">0.507297763718082</cx:pt>
          <cx:pt idx="2195">0.21864617006728904</cx:pt>
          <cx:pt idx="2196">0.82798555926411599</cx:pt>
          <cx:pt idx="2197">0.67799175904430398</cx:pt>
          <cx:pt idx="2198">0.62519897736129892</cx:pt>
          <cx:pt idx="2199">0.14853331280612903</cx:pt>
          <cx:pt idx="2200">0.50716604314765301</cx:pt>
          <cx:pt idx="2201">0.67793398288056905</cx:pt>
          <cx:pt idx="2202">0.148428711807292</cx:pt>
          <cx:pt idx="2203">0.50728466194569799</cx:pt>
          <cx:pt idx="2204">0.507276268687892</cx:pt>
          <cx:pt idx="2205">0.65787256405711503</cx:pt>
          <cx:pt idx="2206">0.21085597001550405</cx:pt>
          <cx:pt idx="2207">0.85603531823860901</cx:pt>
          <cx:pt idx="2208">0.50726875072035704</cx:pt>
          <cx:pt idx="2209">0.837940476878686</cx:pt>
          <cx:pt idx="2210">0.89748258112317403</cx:pt>
          <cx:pt idx="2211">0.67797186689394295</cx:pt>
          <cx:pt idx="2212">0.14848965848755402</cx:pt>
          <cx:pt idx="2213">0.89748839953431403</cx:pt>
          <cx:pt idx="2214">0.89748834370094399</cx:pt>
          <cx:pt idx="2215">0.50825991771449197</cx:pt>
          <cx:pt idx="2216">0.14847674782354803</cx:pt>
          <cx:pt idx="2217">0.81618422613623498</cx:pt>
          <cx:pt idx="2218">0.14795329773273302</cx:pt>
          <cx:pt idx="2219">0.83801086979159001</cx:pt>
          <cx:pt idx="2220">0.89748361155982403</cx:pt>
          <cx:pt idx="2221">0.50845366853053897</cx:pt>
          <cx:pt idx="2222">0.30092376378491603</cx:pt>
          <cx:pt idx="2223">0.507758149224246</cx:pt>
          <cx:pt idx="2224">0.50729151484281299</cx:pt>
          <cx:pt idx="2225">0.14932236472343596</cx:pt>
          <cx:pt idx="2226">0.89748598566347504</cx:pt>
          <cx:pt idx="2227">0.73634220077171508</cx:pt>
          <cx:pt idx="2228">0.50737138753677702</cx:pt>
          <cx:pt idx="2229">0.897483908104872</cx:pt>
          <cx:pt idx="2230">0.50729367275898007</cx:pt>
          <cx:pt idx="2231">0.50726738770025093</cx:pt>
          <cx:pt idx="2232">0.50730335457013298</cx:pt>
          <cx:pt idx="2233">0.93252196984538949</cx:pt>
          <cx:pt idx="2234">0.25683984173113505</cx:pt>
          <cx:pt idx="2235">0.50736774129904094</cx:pt>
          <cx:pt idx="2236">0.50728124347124393</cx:pt>
          <cx:pt idx="2237">0.84137269903121903</cx:pt>
          <cx:pt idx="2238">0.50721639825184295</cx:pt>
          <cx:pt idx="2239">0.14849062880365804</cx:pt>
          <cx:pt idx="2240">0.70032908305225994</cx:pt>
          <cx:pt idx="2241">0.50726919741486598</cx:pt>
          <cx:pt idx="2242">0.89748394105395302</cx:pt>
          <cx:pt idx="2243">0.25685873532546899</cx:pt>
          <cx:pt idx="2244">0.25678145363988003</cx:pt>
          <cx:pt idx="2245">0.50727192123311693</cx:pt>
          <cx:pt idx="2246">0.50792584508129801</cx:pt>
          <cx:pt idx="2247">0.50860792332687799</cx:pt>
          <cx:pt idx="2248">0.91899757541073934</cx:pt>
          <cx:pt idx="2249">0.93249345394623639</cx:pt>
          <cx:pt idx="2250">0</cx:pt>
          <cx:pt idx="2251">0</cx:pt>
          <cx:pt idx="2252">0.50755442643670601</cx:pt>
          <cx:pt idx="2253">0.62521143721941908</cx:pt>
          <cx:pt idx="2254">0.93913894890270788</cx:pt>
          <cx:pt idx="2255">0.92931545674486804</cx:pt>
          <cx:pt idx="2256">0.14875194288885396</cx:pt>
          <cx:pt idx="2257">0.50774913406140598</cx:pt>
          <cx:pt idx="2258">0.50736710112255101</cx:pt>
          <cx:pt idx="2259">0.89077791799107098</cx:pt>
          <cx:pt idx="2260">0.68169110919362108</cx:pt>
          <cx:pt idx="2261">0.89093765027208704</cx:pt>
          <cx:pt idx="2262">0.83801445318365198</cx:pt>
          <cx:pt idx="2263">0.25684526899978899</cx:pt>
          <cx:pt idx="2264">0.50736418399249694</cx:pt>
          <cx:pt idx="2265">0.47691293963033599</cx:pt>
          <cx:pt idx="2266">0.83801081006215794</cx:pt>
          <cx:pt idx="2267">0.50730575485824492</cx:pt>
          <cx:pt idx="2268">0.50756940801314498</cx:pt>
          <cx:pt idx="2269">0.50730806723072508</cx:pt>
          <cx:pt idx="2270">0.50737572146397092</cx:pt>
          <cx:pt idx="2271">0</cx:pt>
          <cx:pt idx="2272">0.68116697531419501</cx:pt>
          <cx:pt idx="2273">0.50844678210818994</cx:pt>
          <cx:pt idx="2274">0.85672247023054005</cx:pt>
          <cx:pt idx="2275">0.93930511898652114</cx:pt>
          <cx:pt idx="2276">0.14849047505828294</cx:pt>
          <cx:pt idx="2277">0.148475675663301</cx:pt>
          <cx:pt idx="2278">0.85069988952294695</cx:pt>
          <cx:pt idx="2279">0.34277916689571197</cx:pt>
          <cx:pt idx="2280">0.50727382468985494</cx:pt>
          <cx:pt idx="2281">0.62534122486117405</cx:pt>
          <cx:pt idx="2282">0.72253477221887596</cx:pt>
          <cx:pt idx="2283">0.14850781004665903</cx:pt>
          <cx:pt idx="2284">0.93930457585137384</cx:pt>
          <cx:pt idx="2285">0.148484361714465</cx:pt>
          <cx:pt idx="2286">0.897491765170637</cx:pt>
          <cx:pt idx="2287">0.50727284361939606</cx:pt>
          <cx:pt idx="2288">0.85069736639798499</cx:pt>
          <cx:pt idx="2289">0.507266067947725</cx:pt>
          <cx:pt idx="2290">0.841368683660213</cx:pt>
          <cx:pt idx="2291">0.897484218333369</cx:pt>
          <cx:pt idx="2292">0.73522570659155795</cx:pt>
          <cx:pt idx="2293">0.83801468465586904</cx:pt>
          <cx:pt idx="2294">0.50726836194486202</cx:pt>
          <cx:pt idx="2295">0.50736275800983599</cx:pt>
          <cx:pt idx="2296">0.14848793291528095</cx:pt>
          <cx:pt idx="2297">0.84137177474471303</cx:pt>
          <cx:pt idx="2298">0.89108563829481002</cx:pt>
          <cx:pt idx="2299">0</cx:pt>
          <cx:pt idx="2300">0.84137279819643407</cx:pt>
          <cx:pt idx="2301">0.897484447518069</cx:pt>
          <cx:pt idx="2302">0</cx:pt>
          <cx:pt idx="2303">0</cx:pt>
          <cx:pt idx="2304">0.89748403695214096</cx:pt>
          <cx:pt idx="2305">0.89748705469285994</cx:pt>
          <cx:pt idx="2306">0.50736768589524095</cx:pt>
          <cx:pt idx="2307">0.83801215219580705</cx:pt>
          <cx:pt idx="2308">0.678666977540205</cx:pt>
          <cx:pt idx="2309">0</cx:pt>
          <cx:pt idx="2310">0.23448818834048502</cx:pt>
          <cx:pt idx="2311">0.25675307941881598</cx:pt>
          <cx:pt idx="2312">0.89748410170932003</cx:pt>
          <cx:pt idx="2313">0.83801115553981798</cx:pt>
          <cx:pt idx="2314">0.14885511250898098</cx:pt>
          <cx:pt idx="2315">0</cx:pt>
          <cx:pt idx="2316">0.90442441601013157</cx:pt>
          <cx:pt idx="2317">0.92931711487879509</cx:pt>
          <cx:pt idx="2318">0.89749182108969405</cx:pt>
          <cx:pt idx="2319">0.92930581569919291</cx:pt>
          <cx:pt idx="2320">0.92931852649404334</cx:pt>
          <cx:pt idx="2321">0.83388164601720094</cx:pt>
          <cx:pt idx="2322">0</cx:pt>
          <cx:pt idx="2323">0.83801515451318598</cx:pt>
          <cx:pt idx="2324">0.14848835130385296</cx:pt>
          <cx:pt idx="2325">0.91900837462468488</cx:pt>
          <cx:pt idx="2326">0.14847890124421204</cx:pt>
          <cx:pt idx="2327">0.14850045421162394</cx:pt>
          <cx:pt idx="2328">0.67786002693665703</cx:pt>
          <cx:pt idx="2329">0.89748292043816302</cx:pt>
          <cx:pt idx="2330">0.17100704485528295</cx:pt>
          <cx:pt idx="2331">0.14848552082352096</cx:pt>
          <cx:pt idx="2332">0.14849022690301406</cx:pt>
          <cx:pt idx="2333">0.87877349636041902</cx:pt>
          <cx:pt idx="2334">0.92931960229932165</cx:pt>
          <cx:pt idx="2335">0</cx:pt>
          <cx:pt idx="2336">0.50755942090957995</cx:pt>
          <cx:pt idx="2337">0.84136933538296999</cx:pt>
          <cx:pt idx="2338">0.69889822768148402</cx:pt>
          <cx:pt idx="2339">0.89747235453201901</cx:pt>
          <cx:pt idx="2340">0.85603383309768399</cx:pt>
          <cx:pt idx="2341">0.89749099337577398</cx:pt>
          <cx:pt idx="2342">0.50728680464447695</cx:pt>
          <cx:pt idx="2343">0.67867186095181697</cx:pt>
          <cx:pt idx="2344">0.83801373434039306</cx:pt>
          <cx:pt idx="2345">0.14847713724534095</cx:pt>
          <cx:pt idx="2346">0.90444824063227158</cx:pt>
          <cx:pt idx="2347">0.84137025711732805</cx:pt>
          <cx:pt idx="2348">0.93251838434859602</cx:pt>
          <cx:pt idx="2349">0.93251660639491452</cx:pt>
          <cx:pt idx="2350">0.93251694954072095</cx:pt>
          <cx:pt idx="2351">0.93252035378730924</cx:pt>
          <cx:pt idx="2352">0.67799090628147196</cx:pt>
          <cx:pt idx="2353">0.15593328308090904</cx:pt>
          <cx:pt idx="2354">0.89748483884520103</cx:pt>
          <cx:pt idx="2355">0.73548321578823805</cx:pt>
          <cx:pt idx="2356">0</cx:pt>
          <cx:pt idx="2357">0.89109161715757901</cx:pt>
          <cx:pt idx="2358">0.68207717633541198</cx:pt>
          <cx:pt idx="2359">0.69920188780211701</cx:pt>
          <cx:pt idx="2360">0.50845397823988603</cx:pt>
          <cx:pt idx="2361">0.83801237365359005</cx:pt>
          <cx:pt idx="2362">0.89748521393504999</cx:pt>
          <cx:pt idx="2363">0.84232700620172096</cx:pt>
          <cx:pt idx="2364">0.14848865791353405</cx:pt>
          <cx:pt idx="2365">0</cx:pt>
          <cx:pt idx="2366">0.67838720165780197</cx:pt>
          <cx:pt idx="2367">0.67799765952434499</cx:pt>
          <cx:pt idx="2368">0.89749084434612902</cx:pt>
          <cx:pt idx="2369">0.14848257598765502</cx:pt>
          <cx:pt idx="2370">0.91899866173040556</cx:pt>
          <cx:pt idx="2371">0.89748935284147502</cx:pt>
          <cx:pt idx="2372">0.50794285303332698</cx:pt>
          <cx:pt idx="2373">0.50730682641575597</cx:pt>
          <cx:pt idx="2374">0.89748725825177</cx:pt>
          <cx:pt idx="2375">0.50926866597840292</cx:pt>
          <cx:pt idx="2376">0.68198979697640594</cx:pt>
          <cx:pt idx="2377">0.33092006855656697</cx:pt>
          <cx:pt idx="2378">0.50775921052603401</cx:pt>
          <cx:pt idx="2379">0.14849739901459902</cx:pt>
          <cx:pt idx="2380">0.25682670710702604</cx:pt>
          <cx:pt idx="2381">0.70205449904763495</cx:pt>
          <cx:pt idx="2382">0.50776483517385196</cx:pt>
          <cx:pt idx="2383">0.84137070824142102</cx:pt>
          <cx:pt idx="2384">0.50717326044609601</cx:pt>
          <cx:pt idx="2385">0.67782682375350101</cx:pt>
          <cx:pt idx="2386">0.50728140262860399</cx:pt>
          <cx:pt idx="2387">0.14848190357737301</cx:pt>
          <cx:pt idx="2388">0.50737408158600106</cx:pt>
          <cx:pt idx="2389">0.50776894578009701</cx:pt>
          <cx:pt idx="2390">0.14841959700818697</cx:pt>
          <cx:pt idx="2391">0.93930806442709036</cx:pt>
          <cx:pt idx="2392">0.9185448881895496</cx:pt>
          <cx:pt idx="2393">0.73544276073325698</cx:pt>
          <cx:pt idx="2394">0</cx:pt>
          <cx:pt idx="2395">0.79777806555364394</cx:pt>
          <cx:pt idx="2396">0.57327025824118705</cx:pt>
          <cx:pt idx="2397">0.13147740001914998</cx:pt>
          <cx:pt idx="2398">0.30156659189371904</cx:pt>
          <cx:pt idx="2399">0.67793547383911401</cx:pt>
          <cx:pt idx="2400">0</cx:pt>
          <cx:pt idx="2401">0.24286645644367499</cx:pt>
          <cx:pt idx="2402">0</cx:pt>
          <cx:pt idx="2403">0.57326974905144401</cx:pt>
          <cx:pt idx="2404">0.9293179715119454</cx:pt>
          <cx:pt idx="2405">0</cx:pt>
          <cx:pt idx="2406">0.50729732392791194</cx:pt>
          <cx:pt idx="2407">0.83801151014751496</cx:pt>
          <cx:pt idx="2408">0.14849356897758004</cx:pt>
          <cx:pt idx="2409">0.30046178210854602</cx:pt>
          <cx:pt idx="2410">0.14848574834070605</cx:pt>
          <cx:pt idx="2411">0.50727036959813099</cx:pt>
          <cx:pt idx="2412">0.62522004620711402</cx:pt>
          <cx:pt idx="2413">0.57327034399788301</cx:pt>
          <cx:pt idx="2414">0</cx:pt>
          <cx:pt idx="2415">0</cx:pt>
          <cx:pt idx="2416">0.70082226952373494</cx:pt>
          <cx:pt idx="2417">0.73728670010972697</cx:pt>
          <cx:pt idx="2418">0.50726948955754403</cx:pt>
          <cx:pt idx="2419">0.83801147489753403</cx:pt>
          <cx:pt idx="2420">0.21084508222884202</cx:pt>
          <cx:pt idx="2421">0.82556766280404004</cx:pt>
          <cx:pt idx="2422">0.57327046128066295</cx:pt>
          <cx:pt idx="2423">0.50736642148126498</cx:pt>
          <cx:pt idx="2424">0.89748742401794002</cx:pt>
          <cx:pt idx="2425">0.87877257236196304</cx:pt>
          <cx:pt idx="2426">0.57327010828538194</cx:pt>
          <cx:pt idx="2427">0.14848817936275605</cx:pt>
          <cx:pt idx="2428">0.50811021459282601</cx:pt>
          <cx:pt idx="2429">0.50737060268015999</cx:pt>
          <cx:pt idx="2430">0.856016524617355</cx:pt>
          <cx:pt idx="2431">0.79439473632129098</cx:pt>
          <cx:pt idx="2432">0</cx:pt>
          <cx:pt idx="2433">0</cx:pt>
          <cx:pt idx="2434">0</cx:pt>
          <cx:pt idx="2435">0.57327032408270906</cx:pt>
          <cx:pt idx="2436">0.25683107367841296</cx:pt>
          <cx:pt idx="2437">0.234273854169054</cx:pt>
          <cx:pt idx="2438">0.17144556378644904</cx:pt>
          <cx:pt idx="2439">0.67796242594678302</cx:pt>
          <cx:pt idx="2440">0.89748597203737202</cx:pt>
          <cx:pt idx="2441">0.74078599786538701</cx:pt>
          <cx:pt idx="2442">0.89748821830852099</cx:pt>
          <cx:pt idx="2443">0.23449993024316695</cx:pt>
          <cx:pt idx="2444">0.14847652064877603</cx:pt>
          <cx:pt idx="2445">0.50728665015434493</cx:pt>
          <cx:pt idx="2446">0.698339688784541</cx:pt>
          <cx:pt idx="2447">0.92933050341085144</cx:pt>
          <cx:pt idx="2448">0.50730797328626698</cx:pt>
          <cx:pt idx="2449">0.50737076822860905</cx:pt>
          <cx:pt idx="2450">0.93930668225547287</cx:pt>
          <cx:pt idx="2451">0.92931992557290677</cx:pt>
          <cx:pt idx="2452">0.67795183661089797</cx:pt>
          <cx:pt idx="2453">0.50727798735646201</cx:pt>
          <cx:pt idx="2454">0.73542296461530698</cx:pt>
          <cx:pt idx="2455">0.256879680165913</cx:pt>
          <cx:pt idx="2456">0.89748489946512899</cx:pt>
          <cx:pt idx="2457">0.91900419136552491</cx:pt>
          <cx:pt idx="2458">0.83800688776247001</cx:pt>
          <cx:pt idx="2459">0.21848596394727604</cx:pt>
          <cx:pt idx="2460">0.90443901676560245</cx:pt>
          <cx:pt idx="2461">0.83801542843691101</cx:pt>
          <cx:pt idx="2462">0.89748686117837706</cx:pt>
          <cx:pt idx="2463">0.218641413227181</cx:pt>
          <cx:pt idx="2464">0.735584870093277</cx:pt>
          <cx:pt idx="2465">0.50718773540352602</cx:pt>
          <cx:pt idx="2466">0.82800115972530497</cx:pt>
          <cx:pt idx="2467">0.14915569202080103</cx:pt>
          <cx:pt idx="2468">0.83801183520981704</cx:pt>
          <cx:pt idx="2469">0.77087784866658804</cx:pt>
          <cx:pt idx="2470">0.86066014770235999</cx:pt>
          <cx:pt idx="2471">0.85069721733649595</cx:pt>
          <cx:pt idx="2472">0.85069639798984498</cx:pt>
          <cx:pt idx="2473">0.81761818092816296</cx:pt>
          <cx:pt idx="2474">0.9044515239892772</cx:pt>
          <cx:pt idx="2475">0.14848001129523303</cx:pt>
          <cx:pt idx="2476">0.14848293219661302</cx:pt>
          <cx:pt idx="2477">0.89748580031414305</cx:pt>
          <cx:pt idx="2478">0.148476131264203</cx:pt>
          <cx:pt idx="2479">0.67798073880208098</cx:pt>
          <cx:pt idx="2480">0.67799918060341602</cx:pt>
          <cx:pt idx="2481">0.93930485321960722</cx:pt>
          <cx:pt idx="2482">0.50727884941470003</cx:pt>
          <cx:pt idx="2483">0.89748289916067203</cx:pt>
          <cx:pt idx="2484">0</cx:pt>
          <cx:pt idx="2485">0.73548333484251693</cx:pt>
          <cx:pt idx="2486">0.15470946876997804</cx:pt>
          <cx:pt idx="2487">0.83389277394713701</cx:pt>
          <cx:pt idx="2488">0.833889729538562</cx:pt>
          <cx:pt idx="2489">0.50726716199834998</cx:pt>
          <cx:pt idx="2490">0.89748298040785102</cx:pt>
          <cx:pt idx="2491">0.93055214512156648</cx:pt>
          <cx:pt idx="2492">0.93925007032507146</cx:pt>
          <cx:pt idx="2493">0.62518197510387497</cx:pt>
          <cx:pt idx="2494">0.62518318457355893</cx:pt>
          <cx:pt idx="2495">0.62519558626437499</cx:pt>
          <cx:pt idx="2496">0.62519971311396505</cx:pt>
          <cx:pt idx="2497">0.62521895537063199</cx:pt>
          <cx:pt idx="2498">0.62522103674791007</cx:pt>
          <cx:pt idx="2499">0.62518220213553</cx:pt>
          <cx:pt idx="2500">0.62520478519023293</cx:pt>
          <cx:pt idx="2501">0.62516874639775499</cx:pt>
          <cx:pt idx="2502">0.50774735098150403</cx:pt>
          <cx:pt idx="2503">0.65806087994224294</cx:pt>
          <cx:pt idx="2504">0.90444644458589174</cx:pt>
          <cx:pt idx="2505">0.67794286298087103</cx:pt>
          <cx:pt idx="2506">0.35484292413609797</cx:pt>
          <cx:pt idx="2507">0.35484121363465204</cx:pt>
          <cx:pt idx="2508">0</cx:pt>
          <cx:pt idx="2509">0.14864739878740996</cx:pt>
          <cx:pt idx="2510">0.14847782484465399</cx:pt>
          <cx:pt idx="2511">0.65787273596483897</cx:pt>
          <cx:pt idx="2512">0.54760867569094396</cx:pt>
          <cx:pt idx="2513">0.49773508053665305</cx:pt>
          <cx:pt idx="2514">0.21947457392854897</cx:pt>
          <cx:pt idx="2515">0.89748245488644196</cx:pt>
          <cx:pt idx="2516">0.69921642286746699</cx:pt>
          <cx:pt idx="2517">0.14849073547734104</cx:pt>
          <cx:pt idx="2518">0.86066204597598905</cx:pt>
          <cx:pt idx="2519">0.89748598514782996</cx:pt>
          <cx:pt idx="2520">0.47991045526032505</cx:pt>
          <cx:pt idx="2521">0.15006358889770399</cx:pt>
          <cx:pt idx="2522">0.67800859245340006</cx:pt>
          <cx:pt idx="2523">0.14848012251085996</cx:pt>
          <cx:pt idx="2524">0.58776579761815895</cx:pt>
          <cx:pt idx="2525">0.93251641472409674</cx:pt>
          <cx:pt idx="2526">0.89748897484304402</cx:pt>
          <cx:pt idx="2527">0.92931512382759063</cx:pt>
          <cx:pt idx="2528">0.89748758207142498</cx:pt>
          <cx:pt idx="2529">0.84692516838256093</cx:pt>
          <cx:pt idx="2530">0.83801486370491396</cx:pt>
          <cx:pt idx="2531">0.73544638181612698</cx:pt>
          <cx:pt idx="2532">0.70150126354908804</cx:pt>
          <cx:pt idx="2533">0.095548200349707013</cx:pt>
          <cx:pt idx="2534">0.54812683949084495</cx:pt>
          <cx:pt idx="2535">0.30159289248815901</cx:pt>
          <cx:pt idx="2536">0.14847871901367504</cx:pt>
          <cx:pt idx="2537">0.096475770084008983</cx:pt>
          <cx:pt idx="2538">0.67570337826723192</cx:pt>
          <cx:pt idx="2539">0.50622297832978802</cx:pt>
          <cx:pt idx="2540">0.15540904995843197</cx:pt>
          <cx:pt idx="2541">0</cx:pt>
          <cx:pt idx="2542">0.67865515347744698</cx:pt>
          <cx:pt idx="2543">0.83801101759808505</cx:pt>
          <cx:pt idx="2544">0.93930360857129136</cx:pt>
          <cx:pt idx="2545">0.14848940990576798</cx:pt>
          <cx:pt idx="2546">0.89748573452687996</cx:pt>
          <cx:pt idx="2547">0.50794189631633302</cx:pt>
          <cx:pt idx="2548">0.89748503325875195</cx:pt>
          <cx:pt idx="2549">0</cx:pt>
          <cx:pt idx="2550">0.14850189269184599</cx:pt>
          <cx:pt idx="2551">0.9043490351608604</cx:pt>
          <cx:pt idx="2552">0.89748152371879997</cx:pt>
          <cx:pt idx="2553">0.50719462125732706</cx:pt>
          <cx:pt idx="2554">0.89748401889829998</cx:pt>
          <cx:pt idx="2555">0</cx:pt>
          <cx:pt idx="2556">0.14848092769745003</cx:pt>
          <cx:pt idx="2557">0</cx:pt>
          <cx:pt idx="2558">0.67802456188049398</cx:pt>
          <cx:pt idx="2559">0.86066573505166699</cx:pt>
          <cx:pt idx="2560">0</cx:pt>
          <cx:pt idx="2561">0.89748655475049699</cx:pt>
          <cx:pt idx="2562">0.85603839447337204</cx:pt>
          <cx:pt idx="2563">0.50728272750967296</cx:pt>
          <cx:pt idx="2564">0.015125087641046031</cx:pt>
          <cx:pt idx="2565">0.92931610673982812</cx:pt>
          <cx:pt idx="2566">0.73546151599639298</cx:pt>
          <cx:pt idx="2567">0.89749079293424106</cx:pt>
          <cx:pt idx="2568">0.73868868109868702</cx:pt>
          <cx:pt idx="2569">0.83801156407862998</cx:pt>
          <cx:pt idx="2570">0.23449914746755995</cx:pt>
          <cx:pt idx="2571">0.50730308512303501</cx:pt>
          <cx:pt idx="2572">0.92931962010290015</cx:pt>
          <cx:pt idx="2573">0.83801217962367303</cx:pt>
          <cx:pt idx="2574">0.83801336573916907</cx:pt>
          <cx:pt idx="2575">0</cx:pt>
          <cx:pt idx="2576">0.69836893410007295</cx:pt>
          <cx:pt idx="2577">0.50736757205397098</cx:pt>
          <cx:pt idx="2578">0.67799510088247605</cx:pt>
          <cx:pt idx="2579">0.50726735969402004</cx:pt>
          <cx:pt idx="2580">0</cx:pt>
          <cx:pt idx="2581">0.73637353936028904</cx:pt>
          <cx:pt idx="2582">0.23409666184955003</cx:pt>
          <cx:pt idx="2583">0.23447586301682899</cx:pt>
          <cx:pt idx="2584">0.89748370898507202</cx:pt>
          <cx:pt idx="2585">0.89748370898507202</cx:pt>
          <cx:pt idx="2586">0.50738118476529892</cx:pt>
          <cx:pt idx="2587">0.14847766634147896</cx:pt>
          <cx:pt idx="2588">0.23449233119396495</cx:pt>
          <cx:pt idx="2589">0.50727965247822504</cx:pt>
          <cx:pt idx="2590">0.14849936397459496</cx:pt>
          <cx:pt idx="2591">0.016193016246931036</cx:pt>
          <cx:pt idx="2592">0.838011344935223</cx:pt>
          <cx:pt idx="2593">0</cx:pt>
          <cx:pt idx="2594">0.86759597609800299</cx:pt>
          <cx:pt idx="2595">0.47689249553714097</cx:pt>
          <cx:pt idx="2596">0.67797896259410906</cx:pt>
          <cx:pt idx="2597">0.055397215911374031</cx:pt>
          <cx:pt idx="2598">0.21084425496030101</cx:pt>
          <cx:pt idx="2599">0.89748920835205803</cx:pt>
          <cx:pt idx="2600">0.14841361733346103</cx:pt>
          <cx:pt idx="2601">0.85603243101433801</cx:pt>
          <cx:pt idx="2602">0.14962273457492603</cx:pt>
          <cx:pt idx="2603">0.85603376266255093</cx:pt>
          <cx:pt idx="2604">0</cx:pt>
          <cx:pt idx="2605">0.91899921139023633</cx:pt>
          <cx:pt idx="2606">0.89748519985148301</cx:pt>
          <cx:pt idx="2607">0.89748848797763503</cx:pt>
          <cx:pt idx="2608">0.016346145102507981</cx:pt>
          <cx:pt idx="2609">0.9293209350160998</cx:pt>
          <cx:pt idx="2610">0.92932156807194799</cx:pt>
          <cx:pt idx="2611">0.25683600299702503</cx:pt>
          <cx:pt idx="2612">0.50726487990476099</cx:pt>
          <cx:pt idx="2613">0.54812656341118893</cx:pt>
          <cx:pt idx="2614">0.14512566400332905</cx:pt>
          <cx:pt idx="2615">0</cx:pt>
          <cx:pt idx="2616">0.80825832114218599</cx:pt>
          <cx:pt idx="2617">0.89748866934112104</cx:pt>
          <cx:pt idx="2618">0.89086000993936698</cx:pt>
          <cx:pt idx="2619">0.50736354366634595</cx:pt>
          <cx:pt idx="2620">0.62516439184962003</cx:pt>
          <cx:pt idx="2621">0.86066762946271103</cx:pt>
          <cx:pt idx="2622">0</cx:pt>
          <cx:pt idx="2623">0.50727312490431498</cx:pt>
          <cx:pt idx="2624">0.148483611935319</cx:pt>
          <cx:pt idx="2625">0.67807997713066204</cx:pt>
          <cx:pt idx="2626">0.55028902457622197</cx:pt>
          <cx:pt idx="2627">0.50737307752111005</cx:pt>
          <cx:pt idx="2628">0</cx:pt>
          <cx:pt idx="2629">0.897482950239893</cx:pt>
          <cx:pt idx="2630">0.09183196451550002</cx:pt>
          <cx:pt idx="2631">0.54803400802447499</cx:pt>
          <cx:pt idx="2632">0.67796977108470602</cx:pt>
          <cx:pt idx="2633">0.73867974087846899</cx:pt>
          <cx:pt idx="2634">0.89748240332670104</cx:pt>
          <cx:pt idx="2635">0.92933288214140031</cx:pt>
          <cx:pt idx="2636">0.50726720571722406</cx:pt>
          <cx:pt idx="2637">0.89748323571201194</cx:pt>
          <cx:pt idx="2638">0.50726819169234094</cx:pt>
          <cx:pt idx="2639">0.507269867263899</cx:pt>
          <cx:pt idx="2640">0.14847612788410802</cx:pt>
          <cx:pt idx="2641">0.89748645330939103</cx:pt>
          <cx:pt idx="2642">0.50726753663092405</cx:pt>
          <cx:pt idx="2643">0.50726944499877702</cx:pt>
          <cx:pt idx="2644">0.897484753750178</cx:pt>
          <cx:pt idx="2645">0.89748676062486399</cx:pt>
          <cx:pt idx="2646">0.89748797314560202</cx:pt>
          <cx:pt idx="2647">0.87876533722220496</cx:pt>
          <cx:pt idx="2648">0.50729410810836506</cx:pt>
          <cx:pt idx="2649">0.89749086599319305</cx:pt>
          <cx:pt idx="2650">0</cx:pt>
          <cx:pt idx="2651">0.14848183484569799</cx:pt>
          <cx:pt idx="2652">0.89748395024107697</cx:pt>
          <cx:pt idx="2653">0.9293246810196093</cx:pt>
          <cx:pt idx="2654">0.67807390904379394</cx:pt>
          <cx:pt idx="2655">0.92932599670075622</cx:pt>
          <cx:pt idx="2656">0.50719243279029602</cx:pt>
          <cx:pt idx="2657">0.73547476317119198</cx:pt>
          <cx:pt idx="2658">0.897481576062366</cx:pt>
          <cx:pt idx="2659">0.89748396821893506</cx:pt>
          <cx:pt idx="2660">0</cx:pt>
          <cx:pt idx="2661">0.67808048476094895</cx:pt>
          <cx:pt idx="2662">0.50860523398891999</cx:pt>
          <cx:pt idx="2663">0.50726707260826598</cx:pt>
          <cx:pt idx="2664">0.23448510849631599</cx:pt>
          <cx:pt idx="2665">0.73051891922404599</cx:pt>
          <cx:pt idx="2666">0.93929330257193255</cx:pt>
          <cx:pt idx="2667">0.838011348092356</cx:pt>
          <cx:pt idx="2668">0.93930780981342787</cx:pt>
          <cx:pt idx="2669">0.89748374863773295</cx:pt>
          <cx:pt idx="2670">0.41404949904677302</cx:pt>
          <cx:pt idx="2671">0</cx:pt>
          <cx:pt idx="2672">0.89108609618308099</cx:pt>
          <cx:pt idx="2673">0.68133236036492906</cx:pt>
          <cx:pt idx="2674">0.67807967200514296</cx:pt>
          <cx:pt idx="2675">0.89748245718096598</cx:pt>
          <cx:pt idx="2676">0</cx:pt>
          <cx:pt idx="2677">0.735472816734277</cx:pt>
          <cx:pt idx="2678">0.89747619457377803</cx:pt>
          <cx:pt idx="2679">0.41479602547537198</cx:pt>
          <cx:pt idx="2680">0.23447927182824102</cx:pt>
          <cx:pt idx="2681">0.14847861893271297</cx:pt>
          <cx:pt idx="2682">0.83801274208247201</cx:pt>
          <cx:pt idx="2683">0.89748440730032497</cx:pt>
          <cx:pt idx="2684">0.89733836028641101</cx:pt>
          <cx:pt idx="2685">0.50875185882327101</cx:pt>
          <cx:pt idx="2686">0.14864286434518703</cx:pt>
          <cx:pt idx="2687">0.83801492166012004</cx:pt>
          <cx:pt idx="2688">0.63765416776406603</cx:pt>
          <cx:pt idx="2689">0.87878008848095601</cx:pt>
          <cx:pt idx="2690">0.89108736916850995</cx:pt>
          <cx:pt idx="2691">0.89108655446513196</cx:pt>
          <cx:pt idx="2692">0</cx:pt>
          <cx:pt idx="2693">0.897483926836527</cx:pt>
          <cx:pt idx="2694">0.83801486610822806</cx:pt>
          <cx:pt idx="2695">0.70082111965358007</cx:pt>
          <cx:pt idx="2696">0.21083463582889495</cx:pt>
          <cx:pt idx="2697">0.73427664785158808</cx:pt>
          <cx:pt idx="2698">0.83801530051797801</cx:pt>
          <cx:pt idx="2699">0</cx:pt>
          <cx:pt idx="2700">0.67826675979555406</cx:pt>
          <cx:pt idx="2701">0.016258669068345055</cx:pt>
          <cx:pt idx="2702">0.17139050369060105</cx:pt>
          <cx:pt idx="2703">0.81761456274910493</cx:pt>
          <cx:pt idx="2704">0.50774193550026803</cx:pt>
          <cx:pt idx="2705">0.50857234598152401</cx:pt>
          <cx:pt idx="2706">0.90444740403133439</cx:pt>
          <cx:pt idx="2707">0</cx:pt>
          <cx:pt idx="2708">0.83801298808501801</cx:pt>
          <cx:pt idx="2709">0.23449569388046398</cx:pt>
          <cx:pt idx="2710">0.50718236697901298</cx:pt>
          <cx:pt idx="2711">0</cx:pt>
          <cx:pt idx="2712">0.89748539358133406</cx:pt>
          <cx:pt idx="2713">0.14850168572227895</cx:pt>
          <cx:pt idx="2714">0.50900291658270702</cx:pt>
          <cx:pt idx="2715">0.768907525007689</cx:pt>
          <cx:pt idx="2716">0.50727212417232304</cx:pt>
          <cx:pt idx="2717">0.83801391131034197</cx:pt>
          <cx:pt idx="2718">0.35719667916326503</cx:pt>
          <cx:pt idx="2719">0.50728839592345998</cx:pt>
          <cx:pt idx="2720">0.838016173377375</cx:pt>
          <cx:pt idx="2721">0.93930138580988776</cx:pt>
          <cx:pt idx="2722">0.83801149858551804</cx:pt>
          <cx:pt idx="2723">0.77776469168666695</cx:pt>
          <cx:pt idx="2724">0.6786787021713</cx:pt>
          <cx:pt idx="2725">0.74481901939527106</cx:pt>
          <cx:pt idx="2726">0.89748418388588502</cx:pt>
          <cx:pt idx="2727">0.83801325251621406</cx:pt>
          <cx:pt idx="2728">0.23448104941544801</cx:pt>
          <cx:pt idx="2729">0.89748211176594306</cx:pt>
          <cx:pt idx="2730">0.23403980460330898</cx:pt>
          <cx:pt idx="2731">0.50736341176067001</cx:pt>
          <cx:pt idx="2732">0.69846401833303107</cx:pt>
          <cx:pt idx="2733">0.89748514075104902</cx:pt>
          <cx:pt idx="2734">0.89748669236218204</cx:pt>
          <cx:pt idx="2735">0.148479708177643</cx:pt>
          <cx:pt idx="2736">0.838012890572018</cx:pt>
          <cx:pt idx="2737">0.85757731887083</cx:pt>
          <cx:pt idx="2738">0.14850184836996405</cx:pt>
          <cx:pt idx="2739">0.50730668361783504</cx:pt>
          <cx:pt idx="2740">0.9293199005052547</cx:pt>
          <cx:pt idx="2741">0.50736666374188899</cx:pt>
          <cx:pt idx="2742">0.9325179655641892</cx:pt>
          <cx:pt idx="2743">0.91900860192636091</cx:pt>
          <cx:pt idx="2744">0.50736874617105598</cx:pt>
          <cx:pt idx="2745">0.91901105445693054</cx:pt>
          <cx:pt idx="2746">0.50727829297817606</cx:pt>
          <cx:pt idx="2747">0.50728928626036107</cx:pt>
          <cx:pt idx="2748">0</cx:pt>
          <cx:pt idx="2749">0.9392992616419773</cx:pt>
          <cx:pt idx="2750">0.50726899748600696</cx:pt>
          <cx:pt idx="2751">0.860661176912211</cx:pt>
          <cx:pt idx="2752">0.50729196934649701</cx:pt>
          <cx:pt idx="2753">0.50726835025703998</cx:pt>
          <cx:pt idx="2754">0.478479278699531</cx:pt>
          <cx:pt idx="2755">0.14847902416136505</cx:pt>
          <cx:pt idx="2756">0.507278091726588</cx:pt>
          <cx:pt idx="2757">0.9293212181698175</cx:pt>
          <cx:pt idx="2758">0</cx:pt>
          <cx:pt idx="2759">0</cx:pt>
          <cx:pt idx="2760">0.89748333477901399</cx:pt>
          <cx:pt idx="2761">0.37496840511559704</cx:pt>
          <cx:pt idx="2762">0.89748501545333703</cx:pt>
          <cx:pt idx="2763">0.50736926354705703</cx:pt>
          <cx:pt idx="2764">0.89748499325411302</cx:pt>
          <cx:pt idx="2765">0.50674821712551799</cx:pt>
          <cx:pt idx="2766">0.89748479610631804</cx:pt>
          <cx:pt idx="2767">0.67792646248613597</cx:pt>
          <cx:pt idx="2768">0.50811229817070902</cx:pt>
          <cx:pt idx="2769">0.54710081289748003</cx:pt>
          <cx:pt idx="2770">0.50727052167411602</cx:pt>
          <cx:pt idx="2771">0</cx:pt>
          <cx:pt idx="2772">0.50729242047237</cx:pt>
          <cx:pt idx="2773">0.92932696885276922</cx:pt>
          <cx:pt idx="2774">0</cx:pt>
          <cx:pt idx="2775">0.69950473286551196</cx:pt>
          <cx:pt idx="2776">0.89748243943971806</cx:pt>
          <cx:pt idx="2777">0.37494026895270105</cx:pt>
          <cx:pt idx="2778">0.67798806611517604</cx:pt>
          <cx:pt idx="2779">0.92932551276953423</cx:pt>
          <cx:pt idx="2780">0.69843919126587295</cx:pt>
          <cx:pt idx="2781">0.69847506557718297</cx:pt>
          <cx:pt idx="2782">0.9293006318523972</cx:pt>
          <cx:pt idx="2783">0.67778277952493493</cx:pt>
          <cx:pt idx="2784">0.50727174233087102</cx:pt>
          <cx:pt idx="2785">0.73520960260477808</cx:pt>
          <cx:pt idx="2786">0.73547037989110797</cx:pt>
          <cx:pt idx="2787">0.50729672036594398</cx:pt>
          <cx:pt idx="2788">0.83801199966190498</cx:pt>
          <cx:pt idx="2789">0.85672399057443704</cx:pt>
          <cx:pt idx="2790">0.23447795772234803</cx:pt>
          <cx:pt idx="2791">0.67796674717329708</cx:pt>
          <cx:pt idx="2792">0.72703813917489402</cx:pt>
          <cx:pt idx="2793">0.50731173651995298</cx:pt>
          <cx:pt idx="2794">0.14838775137933002</cx:pt>
          <cx:pt idx="2795">0.89749158098312998</cx:pt>
          <cx:pt idx="2796">0.82800262481266795</cx:pt>
          <cx:pt idx="2797">0.89749082956220394</cx:pt>
          <cx:pt idx="2798">0.14850209689371596</cx:pt>
          <cx:pt idx="2799">0.92931739057539864</cx:pt>
          <cx:pt idx="2800">0.67794820977061898</cx:pt>
          <cx:pt idx="2801">0.87877834771611896</cx:pt>
          <cx:pt idx="2802">0.148502150372679</cx:pt>
          <cx:pt idx="2803">0.14848815718727504</cx:pt>
          <cx:pt idx="2804">0.54809199567734701</cx:pt>
          <cx:pt idx="2805">0.14839115203809705</cx:pt>
          <cx:pt idx="2806">0.148488386253953</cx:pt>
          <cx:pt idx="2807">0.85603306636773802</cx:pt>
          <cx:pt idx="2808">0.50755915755276693</cx:pt>
          <cx:pt idx="2809">0.14998636684247402</cx:pt>
          <cx:pt idx="2810">0.838011217830269</cx:pt>
          <cx:pt idx="2811">0.50731287704148098</cx:pt>
          <cx:pt idx="2812">0.50730314332909199</cx:pt>
          <cx:pt idx="2813">0.50729694222732202</cx:pt>
          <cx:pt idx="2814">0.50727481254331597</cx:pt>
          <cx:pt idx="2815">0.85603809612185999</cx:pt>
          <cx:pt idx="2816">0.89748282966967396</cx:pt>
          <cx:pt idx="2817">0.67837819970541602</cx:pt>
          <cx:pt idx="2818">0.89748347792035199</cx:pt>
          <cx:pt idx="2819">0</cx:pt>
          <cx:pt idx="2820">0.50730223342282099</cx:pt>
          <cx:pt idx="2821">0.14847876540785099</cx:pt>
          <cx:pt idx="2822">0.14853372930739295</cx:pt>
          <cx:pt idx="2823">0.14940900780807098</cx:pt>
          <cx:pt idx="2824">0.93252707579716043</cx:pt>
          <cx:pt idx="2825">0.89748563878419796</cx:pt>
          <cx:pt idx="2826">0.14847993963260198</cx:pt>
          <cx:pt idx="2827">0.14848195094667704</cx:pt>
          <cx:pt idx="2828">0.507283964830339</cx:pt>
          <cx:pt idx="2829">0.50728439377081302</cx:pt>
          <cx:pt idx="2830">0.50718390466859298</cx:pt>
          <cx:pt idx="2831">0.014669522013153968</cx:pt>
          <cx:pt idx="2832">0.92932491943774576</cx:pt>
          <cx:pt idx="2833">0.67800057519716206</cx:pt>
          <cx:pt idx="2834">0.89748571649825104</cx:pt>
          <cx:pt idx="2835">0</cx:pt>
          <cx:pt idx="2836">0</cx:pt>
          <cx:pt idx="2837">0</cx:pt>
          <cx:pt idx="2838">0.85603220237287103</cx:pt>
          <cx:pt idx="2839">0.83801324484290396</cx:pt>
          <cx:pt idx="2840">0.50736239644608294</cx:pt>
          <cx:pt idx="2841">0.21887864207283703</cx:pt>
          <cx:pt idx="2842">0.92932461164996705</cx:pt>
          <cx:pt idx="2843">0.735464435750396</cx:pt>
          <cx:pt idx="2844">0.67792929909155597</cx:pt>
          <cx:pt idx="2845">0.50795017022244005</cx:pt>
          <cx:pt idx="2846">0.73545976269785496</cx:pt>
          <cx:pt idx="2847">0.91832692621492507</cx:pt>
          <cx:pt idx="2848">0.67782857217367198</cx:pt>
          <cx:pt idx="2849">0.14848533281164999</cx:pt>
          <cx:pt idx="2850">0.9291203003122035</cx:pt>
          <cx:pt idx="2851">0.89749111769525503</cx:pt>
          <cx:pt idx="2852">0.507371239205893</cx:pt>
          <cx:pt idx="2853">0.54813738855017002</cx:pt>
          <cx:pt idx="2854">0.92931596912683445</cx:pt>
          <cx:pt idx="2855">0.83801170012208803</cx:pt>
          <cx:pt idx="2856">0.677944256177899</cx:pt>
          <cx:pt idx="2857">0.67794334562550906</cx:pt>
          <cx:pt idx="2858">0.50728633821491098</cx:pt>
          <cx:pt idx="2859">0.35839100853038097</cx:pt>
          <cx:pt idx="2860">0.83801273294378398</cx:pt>
          <cx:pt idx="2861">0.83793425475001804</cx:pt>
          <cx:pt idx="2862">0.89748391496362401</cx:pt>
          <cx:pt idx="2863">0.83801307910286704</cx:pt>
          <cx:pt idx="2864">0.67797407216766903</cx:pt>
          <cx:pt idx="2865">0.89748507929777799</cx:pt>
          <cx:pt idx="2866">0.9293284664245689</cx:pt>
          <cx:pt idx="2867">0.677995396011983</cx:pt>
          <cx:pt idx="2868">0.83801411593864605</cx:pt>
          <cx:pt idx="2869">0.67797289255779103</cx:pt>
          <cx:pt idx="2870">0.65787442900223003</cx:pt>
          <cx:pt idx="2871">0.50730108405014396</cx:pt>
          <cx:pt idx="2872">0.095555029439213013</cx:pt>
          <cx:pt idx="2873">0.93930907032776778</cx:pt>
          <cx:pt idx="2874">0.507311967326743</cx:pt>
          <cx:pt idx="2875">0.89748489181467295</cx:pt>
          <cx:pt idx="2876">0.67794130463758906</cx:pt>
          <cx:pt idx="2877">0.67795575740468506</cx:pt>
          <cx:pt idx="2878">0.89748462911803695</cx:pt>
          <cx:pt idx="2879">0.67838529674408699</cx:pt>
          <cx:pt idx="2880">0.856017199389567</cx:pt>
          <cx:pt idx="2881">0.92932868222243237</cx:pt>
          <cx:pt idx="2882">0.14853171719173897</cx:pt>
          <cx:pt idx="2883">0.83801440018008</cx:pt>
          <cx:pt idx="2884">0.9293279286028624</cx:pt>
          <cx:pt idx="2885">0.89748497485093803</cx:pt>
          <cx:pt idx="2886">0.89749111803097903</cx:pt>
          <cx:pt idx="2887">0.23448459056397197</cx:pt>
          <cx:pt idx="2888">0.50729813419955194</cx:pt>
          <cx:pt idx="2889">0.73786943560298901</cx:pt>
          <cx:pt idx="2890">0.70851874311306307</cx:pt>
          <cx:pt idx="2891">0.79777681023459601</cx:pt>
          <cx:pt idx="2892">0.50732227782372497</cx:pt>
          <cx:pt idx="2893">0.50874430463837106</cx:pt>
          <cx:pt idx="2894">0.50728578515813094</cx:pt>
          <cx:pt idx="2895">0.50730826922314298</cx:pt>
          <cx:pt idx="2896">0.67897546169179601</cx:pt>
          <cx:pt idx="2897">0.50736866298258099</cx:pt>
          <cx:pt idx="2898">0.50736909096388194</cx:pt>
          <cx:pt idx="2899">0.50727114101857196</cx:pt>
          <cx:pt idx="2900">0.73915249862848098</cx:pt>
          <cx:pt idx="2901">0.25683623778015197</cx:pt>
          <cx:pt idx="2902">0.53121831885170401</cx:pt>
          <cx:pt idx="2903">0.92931898993312156</cx:pt>
          <cx:pt idx="2904">0.14847873549988</cx:pt>
          <cx:pt idx="2905">0.13146778642560997</cx:pt>
          <cx:pt idx="2906">0.89748441872573004</cx:pt>
          <cx:pt idx="2907">0.73551787631449295</cx:pt>
          <cx:pt idx="2908">0.507953498650625</cx:pt>
          <cx:pt idx="2909">0.89748584928641595</cx:pt>
          <cx:pt idx="2910">0.878773002606142</cx:pt>
          <cx:pt idx="2911">0.69844598292768201</cx:pt>
          <cx:pt idx="2912">0.89748710965850997</cx:pt>
          <cx:pt idx="2913">0.50727733575269007</cx:pt>
          <cx:pt idx="2914">0.89748447856762004</cx:pt>
          <cx:pt idx="2915">0.67838828406564899</cx:pt>
          <cx:pt idx="2916">0.79777910560211096</cx:pt>
          <cx:pt idx="2917">0.50736421130961595</cx:pt>
          <cx:pt idx="2918">0.89748639872332703</cx:pt>
          <cx:pt idx="2919">0.478309390511654</cx:pt>
          <cx:pt idx="2920">0.41662181616085403</cx:pt>
          <cx:pt idx="2921">0.89748436648771102</cx:pt>
          <cx:pt idx="2922">0.89748366832894</cx:pt>
          <cx:pt idx="2923">0.89749302678214704</cx:pt>
          <cx:pt idx="2924">0.897488272506617</cx:pt>
          <cx:pt idx="2925">0.50729119023913793</cx:pt>
          <cx:pt idx="2926">0.83801372295684207</cx:pt>
          <cx:pt idx="2927">0.14885361663275998</cx:pt>
          <cx:pt idx="2928">0.66265411819827202</cx:pt>
          <cx:pt idx="2929">0.507284979805804</cx:pt>
          <cx:pt idx="2930">0.83801163367568798</cx:pt>
          <cx:pt idx="2931">0.67798058104327907</cx:pt>
          <cx:pt idx="2932">0.67839403854433</cx:pt>
          <cx:pt idx="2933">0.256839774955128</cx:pt>
          <cx:pt idx="2934">0.14849322960991596</cx:pt>
          <cx:pt idx="2935">0.14848320240660895</cx:pt>
          <cx:pt idx="2936">0.83801347126811998</cx:pt>
          <cx:pt idx="2937">0.89749140345207401</cx:pt>
          <cx:pt idx="2938">0.14905752887455803</cx:pt>
          <cx:pt idx="2939">0.14864722512640505</cx:pt>
          <cx:pt idx="2940">0</cx:pt>
          <cx:pt idx="2941">0.85758064307770299</cx:pt>
          <cx:pt idx="2942">0.50727286036408192</cx:pt>
          <cx:pt idx="2943">0</cx:pt>
          <cx:pt idx="2944">0.14896521951879105</cx:pt>
          <cx:pt idx="2945">0</cx:pt>
          <cx:pt idx="2946">0.89749216484393801</cx:pt>
          <cx:pt idx="2947">0.50726756566697695</cx:pt>
          <cx:pt idx="2948">0.54812527574283998</cx:pt>
          <cx:pt idx="2949">0.83801141213369201</cx:pt>
          <cx:pt idx="2950">0.14849816581072295</cx:pt>
          <cx:pt idx="2951">0.91900227504426235</cx:pt>
          <cx:pt idx="2952">0.50730680402843098</cx:pt>
          <cx:pt idx="2953">0.89748141702644202</cx:pt>
          <cx:pt idx="2954">0.14842832049003396</cx:pt>
          <cx:pt idx="2955">0.14847972905901297</cx:pt>
          <cx:pt idx="2956">0.62521330909220407</cx:pt>
          <cx:pt idx="2957">0.83801101558169</cx:pt>
          <cx:pt idx="2958">0.24285640224209504</cx:pt>
          <cx:pt idx="2959">0.89746139685426496</cx:pt>
          <cx:pt idx="2960">0.84692554524581498</cx:pt>
          <cx:pt idx="2961">0.14864573575233497</cx:pt>
          <cx:pt idx="2962">0.70295314910286</cx:pt>
          <cx:pt idx="2963">0.89748789959712805</cx:pt>
          <cx:pt idx="2964">0.83801178504815899</cx:pt>
          <cx:pt idx="2965">0.92932275343567416</cx:pt>
          <cx:pt idx="2966">0.50727876106054404</cx:pt>
          <cx:pt idx="2967">0.89651486572222394</cx:pt>
          <cx:pt idx="2968">0.50736789634726598</cx:pt>
          <cx:pt idx="2969">0.50727155136590096</cx:pt>
          <cx:pt idx="2970">0.65787263307500599</cx:pt>
          <cx:pt idx="2971">0.92931574806918138</cx:pt>
          <cx:pt idx="2972">0.50726524566890796</cx:pt>
          <cx:pt idx="2973">0.23448006038559099</cx:pt>
          <cx:pt idx="2974">0.23453119303758196</cx:pt>
          <cx:pt idx="2975">0.50726599926009808</cx:pt>
          <cx:pt idx="2976">0.50757019222038102</cx:pt>
          <cx:pt idx="2977">0.50720575195533402</cx:pt>
          <cx:pt idx="2978">0</cx:pt>
          <cx:pt idx="2979">0.67838269813721297</cx:pt>
          <cx:pt idx="2980">0.69843474989416898</cx:pt>
          <cx:pt idx="2981">0.677984033744507</cx:pt>
          <cx:pt idx="2982">0.50727149379034098</cx:pt>
          <cx:pt idx="2983">0.83801482988891096</cx:pt>
          <cx:pt idx="2984">0.89748159790845006</cx:pt>
          <cx:pt idx="2985">0.93929753001231153</cx:pt>
          <cx:pt idx="2986">0</cx:pt>
          <cx:pt idx="2987">0.50827870854230195</cx:pt>
          <cx:pt idx="2988">0.89748378384392602</cx:pt>
          <cx:pt idx="2989">0.897483246734185</cx:pt>
          <cx:pt idx="2990">0.62522524359774601</cx:pt>
          <cx:pt idx="2991">0.89748382799571202</cx:pt>
          <cx:pt idx="2992">0.50729534869915205</cx:pt>
          <cx:pt idx="2993">0.84692402247540399</cx:pt>
          <cx:pt idx="2994">0.91901082134800494</cx:pt>
          <cx:pt idx="2995">0.41478088259592405</cx:pt>
          <cx:pt idx="2996">0.73541778012098302</cx:pt>
          <cx:pt idx="2997">0.89748729914409797</cx:pt>
          <cx:pt idx="2998">0.67585605606890398</cx:pt>
          <cx:pt idx="2999">0.50730346906130608</cx:pt>
          <cx:pt idx="3000">0.89748251461280104</cx:pt>
          <cx:pt idx="3001">0</cx:pt>
          <cx:pt idx="3002">0.73540885226774599</cx:pt>
          <cx:pt idx="3003">0.48058056327017196</cx:pt>
          <cx:pt idx="3004">0.85070085302972998</cx:pt>
          <cx:pt idx="3005">0.50727470789793205</cx:pt>
          <cx:pt idx="3006">0.83801170147249393</cx:pt>
          <cx:pt idx="3007">0.50728076023440094</cx:pt>
          <cx:pt idx="3008">0.85757559041949594</cx:pt>
          <cx:pt idx="3009">0.50728953708082902</cx:pt>
          <cx:pt idx="3010">0.89749216312329305</cx:pt>
          <cx:pt idx="3011">0.50757083922776802</cx:pt>
          <cx:pt idx="3012">0.50717610451411499</cx:pt>
          <cx:pt idx="3013">0.89689003470239903</cx:pt>
          <cx:pt idx="3014">0</cx:pt>
          <cx:pt idx="3015">0.50718452755434207</cx:pt>
          <cx:pt idx="3016">0.92931640175900987</cx:pt>
          <cx:pt idx="3017">0.92931640175900987</cx:pt>
          <cx:pt idx="3018">0.50774904823263001</cx:pt>
          <cx:pt idx="3019">0.50711888165298002</cx:pt>
          <cx:pt idx="3020">0.85745049075272894</cx:pt>
          <cx:pt idx="3021">0.9393029072606367</cx:pt>
          <cx:pt idx="3022">0.50811164357926897</cx:pt>
          <cx:pt idx="3023">0.83801148326459596</cx:pt>
          <cx:pt idx="3024">0.797777118778495</cx:pt>
          <cx:pt idx="3025">0.7354741789482</cx:pt>
          <cx:pt idx="3026">0.14847774376853096</cx:pt>
          <cx:pt idx="3027">0.89748421631159503</cx:pt>
          <cx:pt idx="3028">0.856705158590649</cx:pt>
          <cx:pt idx="3029">0.50728888690659502</cx:pt>
          <cx:pt idx="3030">0.14848777380650202</cx:pt>
          <cx:pt idx="3031">0.14849142912349</cx:pt>
          <cx:pt idx="3032">0.14706997873193395</cx:pt>
          <cx:pt idx="3033">0.14848433446032705</cx:pt>
          <cx:pt idx="3034">0.14848952678193295</cx:pt>
          <cx:pt idx="3035">0.14849815304816705</cx:pt>
          <cx:pt idx="3036">0.14817700876923701</cx:pt>
          <cx:pt idx="3037">0.50730979883023797</cx:pt>
          <cx:pt idx="3038">0.50736451967607299</cx:pt>
          <cx:pt idx="3039">0.21847311381507095</cx:pt>
          <cx:pt idx="3040">0.67808762065508099</cx:pt>
          <cx:pt idx="3041">0.50731781039451196</cx:pt>
          <cx:pt idx="3042">0.89748971426337798</cx:pt>
          <cx:pt idx="3043">0.9293238284388956</cx:pt>
          <cx:pt idx="3044">0.89106994348619306</cx:pt>
          <cx:pt idx="3045">0.83801431433391604</cx:pt>
          <cx:pt idx="3046">0.25169009927992003</cx:pt>
          <cx:pt idx="3047">0.87877732662103702</cx:pt>
          <cx:pt idx="3048">0.85603278372293701</cx:pt>
          <cx:pt idx="3049">0.50756352594829701</cx:pt>
          <cx:pt idx="3050">0.69845615718454301</cx:pt>
          <cx:pt idx="3051">0.23447210177105904</cx:pt>
          <cx:pt idx="3052">0.89748390914374498</cx:pt>
          <cx:pt idx="3053">0.055399935739384953</cx:pt>
          <cx:pt idx="3054">0.67797094775704603</cx:pt>
          <cx:pt idx="3055">0.86066083831844598</cx:pt>
          <cx:pt idx="3056">0.73540523356225496</cx:pt>
          <cx:pt idx="3057">0</cx:pt>
          <cx:pt idx="3058">0.736784938199888</cx:pt>
          <cx:pt idx="3059">0.055400705441208009</cx:pt>
          <cx:pt idx="3060">0.50727265499767493</cx:pt>
          <cx:pt idx="3061">0.58237060377031902</cx:pt>
          <cx:pt idx="3062">0.84232252172553101</cx:pt>
          <cx:pt idx="3063">0.736956272851085</cx:pt>
          <cx:pt idx="3064">0.54811905920955595</cx:pt>
          <cx:pt idx="3065">0.67794137498996698</cx:pt>
          <cx:pt idx="3066">0.84692524997956897</cx:pt>
          <cx:pt idx="3067">0.87878023907458802</cx:pt>
          <cx:pt idx="3068">0.148477336570497</cx:pt>
          <cx:pt idx="3069">0.85603645728488897</cx:pt>
          <cx:pt idx="3070">0.92807017417564308</cx:pt>
          <cx:pt idx="3071">0.85757767434311205</cx:pt>
          <cx:pt idx="3072">0.50728322428790595</cx:pt>
          <cx:pt idx="3073">0.23447334342178305</cx:pt>
          <cx:pt idx="3074">0.50729672115173607</cx:pt>
          <cx:pt idx="3075">0.89749221390873601</cx:pt>
          <cx:pt idx="3076">0.92931669213648571</cx:pt>
          <cx:pt idx="3077">0.015098715297471976</cx:pt>
          <cx:pt idx="3078">0.21087779186946698</cx:pt>
          <cx:pt idx="3079">0.93930469441307807</cx:pt>
          <cx:pt idx="3080">0.698870784713856</cx:pt>
          <cx:pt idx="3081">0.14824042808358695</cx:pt>
          <cx:pt idx="3082">0.41344134614275097</cx:pt>
          <cx:pt idx="3083">0.54812066578137508</cx:pt>
          <cx:pt idx="3084">0.50736482203293698</cx:pt>
          <cx:pt idx="3085">0.67793620318437298</cx:pt>
          <cx:pt idx="3086">0.30373437408616799</cx:pt>
          <cx:pt idx="3087">0.67807802629079705</cx:pt>
          <cx:pt idx="3088">0.69855524191000895</cx:pt>
          <cx:pt idx="3089">0.14848340878162103</cx:pt>
          <cx:pt idx="3090">0</cx:pt>
          <cx:pt idx="3091">0.698413623474615</cx:pt>
          <cx:pt idx="3092">0.20099261449295003</cx:pt>
          <cx:pt idx="3093">0.89107591761504201</cx:pt>
          <cx:pt idx="3094">0.91900048872142215</cx:pt>
          <cx:pt idx="3095">0</cx:pt>
          <cx:pt idx="3096">0.41474748230064695</cx:pt>
          <cx:pt idx="3097">0.62579079857186004</cx:pt>
          <cx:pt idx="3098">0.655710341062411</cx:pt>
          <cx:pt idx="3099">0.90443687393645367</cx:pt>
          <cx:pt idx="3100">0.85666193173411198</cx:pt>
          <cx:pt idx="3101">0.78885878507795704</cx:pt>
          <cx:pt idx="3102">0.14849919719357796</cx:pt>
          <cx:pt idx="3103">0.50727534587005008</cx:pt>
          <cx:pt idx="3104">0.69917568944362007</cx:pt>
          <cx:pt idx="3105">0.84137101370036405</cx:pt>
          <cx:pt idx="3106">0.62556035669791399</cx:pt>
          <cx:pt idx="3107">0.69851377331195308</cx:pt>
          <cx:pt idx="3108">0</cx:pt>
          <cx:pt idx="3109">0.91896614896334816</cx:pt>
          <cx:pt idx="3110">0.83801203489178799</cx:pt>
          <cx:pt idx="3111">0</cx:pt>
          <cx:pt idx="3112">0</cx:pt>
          <cx:pt idx="3113">0.25682533617512904</cx:pt>
          <cx:pt idx="3114">0.73541676035502401</cx:pt>
          <cx:pt idx="3115">0</cx:pt>
          <cx:pt idx="3116">0.242864153575167</cx:pt>
          <cx:pt idx="3117">0.87877950632758406</cx:pt>
          <cx:pt idx="3118">0</cx:pt>
          <cx:pt idx="3119">0.82800090759529799</cx:pt>
          <cx:pt idx="3120">0.69841983857936696</cx:pt>
          <cx:pt idx="3121">0.14843785278851396</cx:pt>
          <cx:pt idx="3122">0.13147571826524895</cx:pt>
          <cx:pt idx="3123">0.55071003509974603</cx:pt>
          <cx:pt idx="3124">0.86065995808978302</cx:pt>
          <cx:pt idx="3125">0.66614153447198998</cx:pt>
          <cx:pt idx="3126">0.016391783838520024</cx:pt>
          <cx:pt idx="3127">0.41477722795086303</cx:pt>
          <cx:pt idx="3128">0.92931624044277417</cx:pt>
          <cx:pt idx="3129">0.67792996153890206</cx:pt>
          <cx:pt idx="3130">0.92932161250154099</cx:pt>
          <cx:pt idx="3131">0.14847710071254006</cx:pt>
          <cx:pt idx="3132">0.14847809881860297</cx:pt>
          <cx:pt idx="3133">0.50729654796787305</cx:pt>
          <cx:pt idx="3134">0.67840415405839494</cx:pt>
          <cx:pt idx="3135">0.14849151233031999</cx:pt>
          <cx:pt idx="3136">0.50729125633309502</cx:pt>
          <cx:pt idx="3137">0.67797465801219903</cx:pt>
          <cx:pt idx="3138">0.89748238148090298</cx:pt>
          <cx:pt idx="3139">0.89748238377591094</cx:pt>
          <cx:pt idx="3140">0.89748344802784397</cx:pt>
          <cx:pt idx="3141">0.89743221039987098</cx:pt>
          <cx:pt idx="3142">0.50729449806678706</cx:pt>
          <cx:pt idx="3143">0.50727873389658407</cx:pt>
          <cx:pt idx="3144">0.50729758415279402</cx:pt>
          <cx:pt idx="3145">0.30164034040657695</cx:pt>
          <cx:pt idx="3146">0.30156981831879803</cx:pt>
          <cx:pt idx="3147">0.83801672302670993</cx:pt>
          <cx:pt idx="3148">0.41475006498335398</cx:pt>
          <cx:pt idx="3149">0.25169290866328498</cx:pt>
          <cx:pt idx="3150">0.74207056421209594</cx:pt>
          <cx:pt idx="3151">0.678667300572807</cx:pt>
          <cx:pt idx="3152">0.50727485133820993</cx:pt>
          <cx:pt idx="3153">0.838011943813605</cx:pt>
          <cx:pt idx="3154">0.50726947839006098</cx:pt>
          <cx:pt idx="3155">0.89748328861252202</cx:pt>
          <cx:pt idx="3156">0.89748322051531804</cx:pt>
          <cx:pt idx="3157">0.85065741816999496</cx:pt>
          <cx:pt idx="3158">0.21846182260477898</cx:pt>
          <cx:pt idx="3159">0.67973199923504302</cx:pt>
          <cx:pt idx="3160">0.50728699590704607</cx:pt>
          <cx:pt idx="3161">0.50730142944967693</cx:pt>
          <cx:pt idx="3162">0.67896300827987799</cx:pt>
          <cx:pt idx="3163">0.23450029154826901</cx:pt>
          <cx:pt idx="3164">0</cx:pt>
          <cx:pt idx="3165">0.67797218983667995</cx:pt>
          <cx:pt idx="3166">0.23449583453091105</cx:pt>
          <cx:pt idx="3167">0.86066015347913805</cx:pt>
          <cx:pt idx="3168">0.50727672896974396</cx:pt>
          <cx:pt idx="3169">0.507272333019685</cx:pt>
          <cx:pt idx="3170">0.14853359509041997</cx:pt>
          <cx:pt idx="3171">0.73699765598295608</cx:pt>
          <cx:pt idx="3172">0.50774718186414802</cx:pt>
          <cx:pt idx="3173">0.50736694427695106</cx:pt>
          <cx:pt idx="3174">0.92932420552174066</cx:pt>
          <cx:pt idx="3175">0.73560011379104306</cx:pt>
          <cx:pt idx="3176">0.73546290876385501</cx:pt>
          <cx:pt idx="3177">0.50729112600120296</cx:pt>
          <cx:pt idx="3178">0.35727089168109605</cx:pt>
          <cx:pt idx="3179">0.73544493365094599</cx:pt>
          <cx:pt idx="3180">0.14849338218617802</cx:pt>
          <cx:pt idx="3181">0</cx:pt>
          <cx:pt idx="3182">0.50756698864108496</cx:pt>
          <cx:pt idx="3183">0</cx:pt>
          <cx:pt idx="3184">0.50728602231277398</cx:pt>
          <cx:pt idx="3185">0.706268765826084</cx:pt>
          <cx:pt idx="3186">0</cx:pt>
          <cx:pt idx="3187">0.50812206377825708</cx:pt>
          <cx:pt idx="3188">0.83801153825483599</cx:pt>
          <cx:pt idx="3189">0.50727896178845699</cx:pt>
          <cx:pt idx="3190">0.89749080465786102</cx:pt>
          <cx:pt idx="3191">0.14848088308047103</cx:pt>
          <cx:pt idx="3192">0.89732154742645998</cx:pt>
          <cx:pt idx="3193">0.14847874747341105</cx:pt>
          <cx:pt idx="3194">0.92931973803288703</cx:pt>
          <cx:pt idx="3195">0.85755947586797199</cx:pt>
          <cx:pt idx="3196">0.50829212418747005</cx:pt>
          <cx:pt idx="3197">0.92932488060991703</cx:pt>
          <cx:pt idx="3198">0.735416287948367</cx:pt>
          <cx:pt idx="3199">0.73558876190626898</cx:pt>
          <cx:pt idx="3200">0.50728616746838795</cx:pt>
          <cx:pt idx="3201">0.50729287650279797</cx:pt>
          <cx:pt idx="3202">0.89748305848903898</cx:pt>
          <cx:pt idx="3203">0.92931800247960061</cx:pt>
          <cx:pt idx="3204">0.83801216068932605</cx:pt>
          <cx:pt idx="3205">0.92931747299703549</cx:pt>
          <cx:pt idx="3206">0.50728345578559897</cx:pt>
          <cx:pt idx="3207">0.85601637359300697</cx:pt>
          <cx:pt idx="3208">0.79436327214409097</cx:pt>
          <cx:pt idx="3209">0.14849958813333597</cx:pt>
          <cx:pt idx="3210">0.67793579913601698</cx:pt>
          <cx:pt idx="3211">0</cx:pt>
          <cx:pt idx="3212">0.92932952290624071</cx:pt>
          <cx:pt idx="3213">0.50756075980665494</cx:pt>
          <cx:pt idx="3214">0.89748521027776895</cx:pt>
          <cx:pt idx="3215">0.83801380928099001</cx:pt>
          <cx:pt idx="3216">0.92931739317795559</cx:pt>
          <cx:pt idx="3217">0.93219737044209183</cx:pt>
          <cx:pt idx="3218">0.93252727104651534</cx:pt>
          <cx:pt idx="3219">0.14847595221949905</cx:pt>
          <cx:pt idx="3220">0.92931961251469586</cx:pt>
          <cx:pt idx="3221">0.50758079321383998</cx:pt>
          <cx:pt idx="3222">0.50730332740711503</cx:pt>
          <cx:pt idx="3223">0.73526312699832208</cx:pt>
          <cx:pt idx="3224">0.89748317681864398</cx:pt>
          <cx:pt idx="3225">0.50726742984373296</cx:pt>
          <cx:pt idx="3226">0.69843531222873301</cx:pt>
          <cx:pt idx="3227">0.83801680827364</cx:pt>
          <cx:pt idx="3228">0.82799988662919799</cx:pt>
          <cx:pt idx="3229">0.9044472186096052</cx:pt>
          <cx:pt idx="3230">0.73541882075533893</cx:pt>
          <cx:pt idx="3231">0.68081563769369002</cx:pt>
          <cx:pt idx="3232">0.50728067958872103</cx:pt>
          <cx:pt idx="3233">0.14849242282865804</cx:pt>
          <cx:pt idx="3234">0</cx:pt>
          <cx:pt idx="3235">0</cx:pt>
          <cx:pt idx="3236">0.67798476506552796</cx:pt>
          <cx:pt idx="3237">0.23447068701770502</cx:pt>
          <cx:pt idx="3238">0.14847853731308602</cx:pt>
          <cx:pt idx="3239">0</cx:pt>
          <cx:pt idx="3240">0.86066169630133804</cx:pt>
          <cx:pt idx="3241">0.14848138458575899</cx:pt>
          <cx:pt idx="3242">0.50774704527659598</cx:pt>
          <cx:pt idx="3243">0.50736449841496301</cx:pt>
          <cx:pt idx="3244">0.85757408899152798</cx:pt>
          <cx:pt idx="3245">0.73347742386596604</cx:pt>
          <cx:pt idx="3246">0.89108422583120506</cx:pt>
          <cx:pt idx="3247">0.92932166319679343</cx:pt>
          <cx:pt idx="3248">0.21848036010454197</cx:pt>
          <cx:pt idx="3249">0.50757188683257604</cx:pt>
          <cx:pt idx="3250">0.50860036332237701</cx:pt>
          <cx:pt idx="3251">0.50729557734896602</cx:pt>
          <cx:pt idx="3252">0.85603605583761799</cx:pt>
          <cx:pt idx="3253">0.89729435657985401</cx:pt>
          <cx:pt idx="3254">0.89707414066467606</cx:pt>
          <cx:pt idx="3255">0.92585319081173645</cx:pt>
          <cx:pt idx="3256">0.89748986454104696</cx:pt>
          <cx:pt idx="3257">0.89748709406529403</cx:pt>
          <cx:pt idx="3258">0.89749093756251397</cx:pt>
          <cx:pt idx="3259">0.89748582768678598</cx:pt>
          <cx:pt idx="3260">0.50732347143907308</cx:pt>
          <cx:pt idx="3261">0.83801153548280904</cx:pt>
          <cx:pt idx="3262">0.677836230747763</cx:pt>
          <cx:pt idx="3263">0.89748420481674496</cx:pt>
          <cx:pt idx="3264">0.677947417214948</cx:pt>
          <cx:pt idx="3265">0.171425486001199</cx:pt>
          <cx:pt idx="3266">0.256815746225313</cx:pt>
          <cx:pt idx="3267">0.25684422188911604</cx:pt>
          <cx:pt idx="3268">0.50736278323520101</cx:pt>
          <cx:pt idx="3269">0.83801491727102007</cx:pt>
          <cx:pt idx="3270">0.87870577695616503</cx:pt>
          <cx:pt idx="3271">0.86754320720737998</cx:pt>
          <cx:pt idx="3272">0.85603465457901007</cx:pt>
          <cx:pt idx="3273">0.67782198230269808</cx:pt>
          <cx:pt idx="3274">0.508289697551772</cx:pt>
          <cx:pt idx="3275">0.85758071700140404</cx:pt>
          <cx:pt idx="3276">0.897492249081558</cx:pt>
          <cx:pt idx="3277">0.30163863638286803</cx:pt>
          <cx:pt idx="3278">0</cx:pt>
          <cx:pt idx="3279">0.69846373595891598</cx:pt>
          <cx:pt idx="3280">0.89749068305187496</cx:pt>
          <cx:pt idx="3281">0.14849913815443305</cx:pt>
          <cx:pt idx="3282">0.73541616709070301</cx:pt>
          <cx:pt idx="3283">0.50727270583904804</cx:pt>
          <cx:pt idx="3284">0.50727435701019696</cx:pt>
          <cx:pt idx="3285">0.507271227256608</cx:pt>
          <cx:pt idx="3286">0.50729738137408498</cx:pt>
          <cx:pt idx="3287">0.50727737138004092</cx:pt>
          <cx:pt idx="3288">0.50728675227611908</cx:pt>
          <cx:pt idx="3289">0.89107718563771698</cx:pt>
          <cx:pt idx="3290">0.92932142136493945</cx:pt>
          <cx:pt idx="3291">0.50729119660748401</cx:pt>
          <cx:pt idx="3292">0.72268639405943602</cx:pt>
          <cx:pt idx="3293">0.69844235594675697</cx:pt>
          <cx:pt idx="3294">0.73664465492783604</cx:pt>
          <cx:pt idx="3295">0.67867582253745096</cx:pt>
          <cx:pt idx="3296">0.50727948230062103</cx:pt>
          <cx:pt idx="3297">0.148480440259528</cx:pt>
          <cx:pt idx="3298">0.92932342958523995</cx:pt>
          <cx:pt idx="3299">0.148431292885701</cx:pt>
          <cx:pt idx="3300">0.89748691191441399</cx:pt>
          <cx:pt idx="3301">0.92931872240030489</cx:pt>
          <cx:pt idx="3302">0.67795799918488697</cx:pt>
          <cx:pt idx="3303">0.50681000310234192</cx:pt>
          <cx:pt idx="3304">0.14766433210261698</cx:pt>
          <cx:pt idx="3305">0.30240212840720304</cx:pt>
          <cx:pt idx="3306">0</cx:pt>
          <cx:pt idx="3307">0</cx:pt>
          <cx:pt idx="3308">0.73795246594872599</cx:pt>
          <cx:pt idx="3309">0.92932361895131166</cx:pt>
          <cx:pt idx="3310">0.508281634535664</cx:pt>
          <cx:pt idx="3311">0.67893492839237501</cx:pt>
          <cx:pt idx="3312">0.50730226144901602</cx:pt>
          <cx:pt idx="3313">0</cx:pt>
          <cx:pt idx="3314">0.93251572221799206</cx:pt>
          <cx:pt idx="3315">0.508121340390563</cx:pt>
          <cx:pt idx="3316">0.84692458276498894</cx:pt>
          <cx:pt idx="3317">0.897489645473875</cx:pt>
          <cx:pt idx="3318">0.69843061592047806</cx:pt>
          <cx:pt idx="3319">0.50726570340249499</cx:pt>
          <cx:pt idx="3320">0.73543403043145705</cx:pt>
          <cx:pt idx="3321">0.50729048137219501</cx:pt>
          <cx:pt idx="3322">0.83801169648847207</cx:pt>
          <cx:pt idx="3323">0.50726937319095899</cx:pt>
          <cx:pt idx="3324">0.50727329930453802</cx:pt>
          <cx:pt idx="3325">0.87877940814482802</cx:pt>
          <cx:pt idx="3326">0.89745245142237295</cx:pt>
          <cx:pt idx="3327">0.73541474467601797</cx:pt>
          <cx:pt idx="3328">0.89748286654370901</cx:pt>
          <cx:pt idx="3329">0.50874012549368297</cx:pt>
          <cx:pt idx="3330">0.67795722803368408</cx:pt>
          <cx:pt idx="3331">0.50729678805562894</cx:pt>
          <cx:pt idx="3332">0.67796692253175395</cx:pt>
          <cx:pt idx="3333">0.83801171230979699</cx:pt>
          <cx:pt idx="3334">0.50717408891791504</cx:pt>
          <cx:pt idx="3335">0.85603767984399903</cx:pt>
          <cx:pt idx="3336">0</cx:pt>
          <cx:pt idx="3337">0.25683656381172204</cx:pt>
          <cx:pt idx="3338">0.14848067226244399</cx:pt>
          <cx:pt idx="3339">0</cx:pt>
          <cx:pt idx="3340">0.85603472229286803</cx:pt>
          <cx:pt idx="3341">0.85603399598076002</cx:pt>
          <cx:pt idx="3342">0.9393050563617158</cx:pt>
          <cx:pt idx="3343">0.93930523792894216</cx:pt>
          <cx:pt idx="3344">0</cx:pt>
          <cx:pt idx="3345">0.89748455585394205</cx:pt>
          <cx:pt idx="3346">0.50776091148788005</cx:pt>
          <cx:pt idx="3347">0.93872674858917105</cx:pt>
          <cx:pt idx="3348">0.93251262656889466</cx:pt>
          <cx:pt idx="3349">0.92931748637493128</cx:pt>
          <cx:pt idx="3350">0.67798142252216897</cx:pt>
          <cx:pt idx="3351">0.50776637449731099</cx:pt>
          <cx:pt idx="3352">0.857576977396033</cx:pt>
          <cx:pt idx="3353">0.68019742685572493</cx:pt>
          <cx:pt idx="3354">0.89748682640522004</cx:pt>
          <cx:pt idx="3355">0.84232331418087003</cx:pt>
          <cx:pt idx="3356">0.50727270366982802</cx:pt>
          <cx:pt idx="3357">0.21847737976317305</cx:pt>
          <cx:pt idx="3358">0.17230806336068305</cx:pt>
          <cx:pt idx="3359">0.54812898253145503</cx:pt>
          <cx:pt idx="3360">0.507268628603044</cx:pt>
          <cx:pt idx="3361">0.67794070981764498</cx:pt>
          <cx:pt idx="3362">0.14969197971148895</cx:pt>
          <cx:pt idx="3363">0.14848744923755597</cx:pt>
          <cx:pt idx="3364">0.50729584898257407</cx:pt>
          <cx:pt idx="3365">0.735087154387702</cx:pt>
          <cx:pt idx="3366">0.50775839040069792</cx:pt>
          <cx:pt idx="3367">0.14849683682882098</cx:pt>
          <cx:pt idx="3368">0.23447346604391095</cx:pt>
          <cx:pt idx="3369">0.89748738048451804</cx:pt>
          <cx:pt idx="3370">0.69839734502514306</cx:pt>
          <cx:pt idx="3371">0.50730769242107598</cx:pt>
          <cx:pt idx="3372">0.14864300557021304</cx:pt>
          <cx:pt idx="3373">0.67868371825975804</cx:pt>
          <cx:pt idx="3374">0.50727045379990798</cx:pt>
          <cx:pt idx="3375">0.21076671356069199</cx:pt>
          <cx:pt idx="3376">0.21839898460988205</cx:pt>
          <cx:pt idx="3377">0</cx:pt>
          <cx:pt idx="3378">0.72654447273109901</cx:pt>
          <cx:pt idx="3379">0.20124376692747104</cx:pt>
          <cx:pt idx="3380">0.15514036869269299</cx:pt>
          <cx:pt idx="3381">0.47812978295698205</cx:pt>
          <cx:pt idx="3382">0.50901659260213195</cx:pt>
          <cx:pt idx="3383">0.89748344526085899</cx:pt>
          <cx:pt idx="3384">0.50727974827912292</cx:pt>
          <cx:pt idx="3385">0.90445009647616181</cx:pt>
          <cx:pt idx="3386">0.50860892833150295</cx:pt>
          <cx:pt idx="3387">0.89748353186959495</cx:pt>
          <cx:pt idx="3388">0.89749146493609799</cx:pt>
          <cx:pt idx="3389">0.62529817345411998</cx:pt>
          <cx:pt idx="3390">0.91899769117944818</cx:pt>
          <cx:pt idx="3391">0.50726867086403504</cx:pt>
          <cx:pt idx="3392">0.89748405006374199</cx:pt>
          <cx:pt idx="3393">0.21846991017818296</cx:pt>
          <cx:pt idx="3394">0.14975039220167397</cx:pt>
          <cx:pt idx="3395">0.14847564516596201</cx:pt>
          <cx:pt idx="3396">0.92932426314726646</cx:pt>
          <cx:pt idx="3397">0.13147613513534495</cx:pt>
          <cx:pt idx="3398">0.897484092196425</cx:pt>
          <cx:pt idx="3399">0.73541522914721902</cx:pt>
          <cx:pt idx="3400">0.67896051077258501</cx:pt>
          <cx:pt idx="3401">0.50727939640387099</cx:pt>
          <cx:pt idx="3402">0.015631785507927987</cx:pt>
          <cx:pt idx="3403">0.50727168436383696</cx:pt>
          <cx:pt idx="3404">0.50727187547403307</cx:pt>
          <cx:pt idx="3405">0</cx:pt>
          <cx:pt idx="3406">0.50730507863266894</cx:pt>
          <cx:pt idx="3407">0.14848282126687196</cx:pt>
          <cx:pt idx="3408">0.92932208290001539</cx:pt>
          <cx:pt idx="3409">0.89749103860211799</cx:pt>
          <cx:pt idx="3410">0.83801644540537501</cx:pt>
          <cx:pt idx="3411">0</cx:pt>
          <cx:pt idx="3412">0.92932215241810034</cx:pt>
          <cx:pt idx="3413">0.14847718753791606</cx:pt>
          <cx:pt idx="3414">0.17113218485943804</cx:pt>
          <cx:pt idx="3415">0.83801421750931804</cx:pt>
          <cx:pt idx="3416">0</cx:pt>
          <cx:pt idx="3417">0.50728612791169292</cx:pt>
          <cx:pt idx="3418">0.50874716937527198</cx:pt>
          <cx:pt idx="3419">0.93252475385266653</cx:pt>
          <cx:pt idx="3420">0.50736466320858797</cx:pt>
          <cx:pt idx="3421">0.86066549242498702</cx:pt>
          <cx:pt idx="3422">0.507269495079959</cx:pt>
          <cx:pt idx="3423">0.67793127529683495</cx:pt>
          <cx:pt idx="3424">0.89748746718449102</cx:pt>
          <cx:pt idx="3425">0.50976187408062301</cx:pt>
          <cx:pt idx="3426">0.93929355877010046</cx:pt>
          <cx:pt idx="3427">0.50736755710395198</cx:pt>
          <cx:pt idx="3428">0.68175167049851693</cx:pt>
          <cx:pt idx="3429">0</cx:pt>
          <cx:pt idx="3430">0.14848793436550001</cx:pt>
          <cx:pt idx="3431">0.92931841418125494</cx:pt>
          <cx:pt idx="3432">0.89749138454720201</cx:pt>
          <cx:pt idx="3433">0.69826656511115104</cx:pt>
          <cx:pt idx="3434">0</cx:pt>
          <cx:pt idx="3435">0.85603507146358904</cx:pt>
          <cx:pt idx="3436">0.67800084872786104</cx:pt>
          <cx:pt idx="3437">0.89748739154986401</cx:pt>
          <cx:pt idx="3438">0.50737576498507297</cx:pt>
          <cx:pt idx="3439">0.507273066710895</cx:pt>
          <cx:pt idx="3440">0.83801143299752601</cx:pt>
          <cx:pt idx="3441">0.67781627974137093</cx:pt>
          <cx:pt idx="3442">0.25683594084320305</cx:pt>
          <cx:pt idx="3443">0.89748551039371005</cx:pt>
          <cx:pt idx="3444">0.89748621015177898</cx:pt>
          <cx:pt idx="3445">0.612082727841605</cx:pt>
          <cx:pt idx="3446">0</cx:pt>
          <cx:pt idx="3447">0.14848337336653705</cx:pt>
          <cx:pt idx="3448">0.50736300009663893</cx:pt>
          <cx:pt idx="3449">0.85603113031724398</cx:pt>
          <cx:pt idx="3450">0</cx:pt>
          <cx:pt idx="3451">0.89748585211837995</cx:pt>
          <cx:pt idx="3452">0.91901069429152771</cx:pt>
          <cx:pt idx="3453">0.148481786204125</cx:pt>
          <cx:pt idx="3454">0.83801236876336094</cx:pt>
          <cx:pt idx="3455">0.47844748046310304</cx:pt>
          <cx:pt idx="3456">0.89109643252028303</cx:pt>
          <cx:pt idx="3457">0.92932646085976223</cx:pt>
          <cx:pt idx="3458">0.14853451070567603</cx:pt>
          <cx:pt idx="3459">0.23220825509124199</cx:pt>
          <cx:pt idx="3460">0.14847886127756504</cx:pt>
          <cx:pt idx="3461">0.93929699522855792</cx:pt>
          <cx:pt idx="3462">0.92932030236630125</cx:pt>
          <cx:pt idx="3463">0.85757521207382104</cx:pt>
          <cx:pt idx="3464">0.83801425865497403</cx:pt>
          <cx:pt idx="3465">0.92931891133085975</cx:pt>
          <cx:pt idx="3466">0.70124441908002799</cx:pt>
          <cx:pt idx="3467">0.50720598806712303</cx:pt>
          <cx:pt idx="3468">0.47842827655436604</cx:pt>
          <cx:pt idx="3469">0.21851540371769995</cx:pt>
          <cx:pt idx="3470">0.92932687536127612</cx:pt>
          <cx:pt idx="3471">0.89748622116691901</cx:pt>
          <cx:pt idx="3472">0</cx:pt>
          <cx:pt idx="3473">0</cx:pt>
          <cx:pt idx="3474">0</cx:pt>
          <cx:pt idx="3475">0</cx:pt>
          <cx:pt idx="3476">0</cx:pt>
          <cx:pt idx="3477">0</cx:pt>
          <cx:pt idx="3478">0</cx:pt>
          <cx:pt idx="3479">0</cx:pt>
          <cx:pt idx="3480">0</cx:pt>
          <cx:pt idx="3481">0</cx:pt>
          <cx:pt idx="3482">0.14853294653341598</cx:pt>
          <cx:pt idx="3483">0.93225705713919615</cx:pt>
          <cx:pt idx="3484">0.93130775981068026</cx:pt>
          <cx:pt idx="3485">0.93130775981068026</cx:pt>
          <cx:pt idx="3486">0.93225705713919615</cx:pt>
          <cx:pt idx="3487">0.93396405156127893</cx:pt>
          <cx:pt idx="3488">0.93225705713919615</cx:pt>
          <cx:pt idx="3489">0.93352145306309964</cx:pt>
          <cx:pt idx="3490">0.93241845489417863</cx:pt>
          <cx:pt idx="3491">0.50728341324028392</cx:pt>
          <cx:pt idx="3492">0.73542950796968298</cx:pt>
          <cx:pt idx="3493">0.25683219548482605</cx:pt>
          <cx:pt idx="3494">0.89748253752053897</cx:pt>
          <cx:pt idx="3495">0.14847878653024005</cx:pt>
          <cx:pt idx="3496">0.67793979241826396</cx:pt>
          <cx:pt idx="3497">0.50736978418141898</cx:pt>
          <cx:pt idx="3498">0.14848806342082999</cx:pt>
          <cx:pt idx="3499">0.055332193780537997</cx:pt>
          <cx:pt idx="3500">0.69846085857247198</cx:pt>
          <cx:pt idx="3501">0.50727493535392598</cx:pt>
          <cx:pt idx="3502">0.92932090533508516</cx:pt>
          <cx:pt idx="3503">0.50718269003718808</cx:pt>
          <cx:pt idx="3504">0.85749382985452494</cx:pt>
          <cx:pt idx="3505">0.89748918406470601</cx:pt>
          <cx:pt idx="3506">0.50729631003504694</cx:pt>
          <cx:pt idx="3507">0.50736548171919393</cx:pt>
          <cx:pt idx="3508">0.50736548458330599</cx:pt>
          <cx:pt idx="3509">0.50792268819961994</cx:pt>
          <cx:pt idx="3510">0.50727149379034098</cx:pt>
          <cx:pt idx="3511">0.14830690868898999</cx:pt>
          <cx:pt idx="3512">0.83801518292940602</cx:pt>
          <cx:pt idx="3513">0.84692497132956301</cx:pt>
          <cx:pt idx="3514">0.93909368908020752</cx:pt>
          <cx:pt idx="3515">0.50728840079232795</cx:pt>
          <cx:pt idx="3516">0.67837258899199204</cx:pt>
          <cx:pt idx="3517">0.89109284801092303</cx:pt>
          <cx:pt idx="3518">0.85070080625548794</cx:pt>
          <cx:pt idx="3519">0.83801173212893398</cx:pt>
          <cx:pt idx="3520">0.50828372039260605</cx:pt>
          <cx:pt idx="3521">0.85757620563484505</cx:pt>
          <cx:pt idx="3522">0.23447788468422304</cx:pt>
          <cx:pt idx="3523">0.83801036026305198</cx:pt>
          <cx:pt idx="3524">0.897478774548778</cx:pt>
          <cx:pt idx="3525">0.62629543820073197</cx:pt>
          <cx:pt idx="3526">0.50795119550002499</cx:pt>
          <cx:pt idx="3527">0.50757557319189606</cx:pt>
          <cx:pt idx="3528">0.50728380658290106</cx:pt>
          <cx:pt idx="3529">0.67793513041331899</cx:pt>
          <cx:pt idx="3530">0.89748199568707998</cx:pt>
          <cx:pt idx="3531">0.92931726778799906</cx:pt>
          <cx:pt idx="3532">0.59098839198435105</cx:pt>
          <cx:pt idx="3533">0.50726464311877595</cx:pt>
          <cx:pt idx="3534">0.32291692517839898</cx:pt>
          <cx:pt idx="3535">0.14841827093564997</cx:pt>
          <cx:pt idx="3536">0.87872873269892304</cx:pt>
          <cx:pt idx="3537">0.93252577888282695</cx:pt>
          <cx:pt idx="3538">0.50726944586131495</cx:pt>
          <cx:pt idx="3539">0.54823902543306802</cx:pt>
          <cx:pt idx="3540">0.507369110085091</cx:pt>
          <cx:pt idx="3541">0.148488842286155</cx:pt>
          <cx:pt idx="3542">0.67799580938739901</cx:pt>
          <cx:pt idx="3543">0.83801283061366605</cx:pt>
          <cx:pt idx="3544">0.89748249844628503</cx:pt>
          <cx:pt idx="3545">0.14847868739379599</cx:pt>
          <cx:pt idx="3546">0.89748453675865603</cx:pt>
          <cx:pt idx="3547">0.93252771993212846</cx:pt>
          <cx:pt idx="3548">0.23447100393912401</cx:pt>
          <cx:pt idx="3549">0.73543036549077001</cx:pt>
          <cx:pt idx="3550">0</cx:pt>
          <cx:pt idx="3551">0.50729909696902598</cx:pt>
          <cx:pt idx="3552">0.50727000652398002</cx:pt>
          <cx:pt idx="3553">0.67792865594173102</cx:pt>
          <cx:pt idx="3554">0.14847801272777195</cx:pt>
          <cx:pt idx="3555">0.92930355684462995</cx:pt>
          <cx:pt idx="3556">0.85603379024870696</cx:pt>
          <cx:pt idx="3557">0.86759135284500999</cx:pt>
          <cx:pt idx="3558">0.50726982843448498</cx:pt>
          <cx:pt idx="3559">0.89749044863663197</cx:pt>
          <cx:pt idx="3560">0.50728550401613104</cx:pt>
          <cx:pt idx="3561">0.507309893411795</cx:pt>
          <cx:pt idx="3562">0.86066453087223693</cx:pt>
          <cx:pt idx="3563">0.50736366069877992</cx:pt>
          <cx:pt idx="3564">0.50727103170105292</cx:pt>
          <cx:pt idx="3565">0.83801264890726501</cx:pt>
          <cx:pt idx="3566">0.89748800488313496</cx:pt>
          <cx:pt idx="3567">0.50631072526292498</cx:pt>
          <cx:pt idx="3568">0.50736691593226402</cx:pt>
          <cx:pt idx="3569">0.91896954988995194</cx:pt>
          <cx:pt idx="3570">0.93918826233826924</cx:pt>
          <cx:pt idx="3571">0.89748532218051302</cx:pt>
          <cx:pt idx="3572">0.50736858435231402</cx:pt>
          <cx:pt idx="3573">0.507177414503024</cx:pt>
          <cx:pt idx="3574">0.50727766324298096</cx:pt>
          <cx:pt idx="3575">0.84137052641324495</cx:pt>
          <cx:pt idx="3576">0.14847980594905497</cx:pt>
          <cx:pt idx="3577">0.92932337193930992</cx:pt>
          <cx:pt idx="3578">0.69888259519150198</cx:pt>
          <cx:pt idx="3579">0.50730278828359199</cx:pt>
          <cx:pt idx="3580">0.50728110335897103</cx:pt>
          <cx:pt idx="3581">0.67799496810745197</cx:pt>
          <cx:pt idx="3582">0.50728355129042402</cx:pt>
          <cx:pt idx="3583">0.89748565554482995</cx:pt>
          <cx:pt idx="3584">0.83801127899218497</cx:pt>
          <cx:pt idx="3585">0.50729673815057597</cx:pt>
          <cx:pt idx="3586">0.83801103480502803</cx:pt>
          <cx:pt idx="3587">0.83801108009929104</cx:pt>
          <cx:pt idx="3588">0.83801077332061702</cx:pt>
          <cx:pt idx="3589">0.85069783833836099</cx:pt>
          <cx:pt idx="3590">0.67796275950736407</cx:pt>
          <cx:pt idx="3591">0.897484046065402</cx:pt>
          <cx:pt idx="3592">0.83801079205273599</cx:pt>
          <cx:pt idx="3593">0.50729539676476698</cx:pt>
          <cx:pt idx="3594">0</cx:pt>
          <cx:pt idx="3595">0.507308618117981</cx:pt>
          <cx:pt idx="3596">0.14865078251785901</cx:pt>
          <cx:pt idx="3597">0.67797501364883406</cx:pt>
          <cx:pt idx="3598">0.50736689818764702</cx:pt>
          <cx:pt idx="3599">0.83801336490977696</cx:pt>
          <cx:pt idx="3600">0.9293241723403538</cx:pt>
          <cx:pt idx="3601">0.90444935347271316</cx:pt>
          <cx:pt idx="3602">0</cx:pt>
          <cx:pt idx="3603">0.77776582451292997</cx:pt>
          <cx:pt idx="3604">0.50729347136904401</cx:pt>
          <cx:pt idx="3605">0.93252356246813117</cx:pt>
          <cx:pt idx="3606">0.14848203956869799</cx:pt>
          <cx:pt idx="3607">0.75435896342819797</cx:pt>
          <cx:pt idx="3608">0.092255650765641017</cx:pt>
          <cx:pt idx="3609">0.92932254390207514</cx:pt>
          <cx:pt idx="3610">0.50726812365996299</cx:pt>
          <cx:pt idx="3611">0</cx:pt>
          <cx:pt idx="3612">0.73667216928198298</cx:pt>
          <cx:pt idx="3613">0.89748626094511197</cx:pt>
          <cx:pt idx="3614">0.89748325802817197</cx:pt>
          <cx:pt idx="3615">0.50726815099424405</cx:pt>
          <cx:pt idx="3616">0.50937335398615602</cx:pt>
          <cx:pt idx="3617">0.35372734723995902</cx:pt>
          <cx:pt idx="3618">0.14850231485368803</cx:pt>
          <cx:pt idx="3619">0.14848022076280198</cx:pt>
          <cx:pt idx="3620">0.14847612044657899</cx:pt>
          <cx:pt idx="3621">0.67794934410396201</cx:pt>
          <cx:pt idx="3622">0.50736498325242807</cx:pt>
          <cx:pt idx="3623">0.73788379784428293</cx:pt>
          <cx:pt idx="3624">0.73532722054007094</cx:pt>
          <cx:pt idx="3625">0.80054888274251101</cx:pt>
          <cx:pt idx="3626">0.80054512490786001</cx:pt>
          <cx:pt idx="3627">0.54812253145662804</cx:pt>
          <cx:pt idx="3628">0.89748694042234001</cx:pt>
          <cx:pt idx="3629">0.89748735675072999</cx:pt>
          <cx:pt idx="3630">0.14848036728672398</cx:pt>
          <cx:pt idx="3631">0.234405794207459</cx:pt>
          <cx:pt idx="3632">0.73525138517403799</cx:pt>
          <cx:pt idx="3633">0.23441657518417403</cx:pt>
          <cx:pt idx="3634">0.79777745632816299</cx:pt>
          <cx:pt idx="3635">0.30163639383483198</cx:pt>
          <cx:pt idx="3636">0.89748336931579697</cx:pt>
          <cx:pt idx="3637">0.23448025519064297</cx:pt>
          <cx:pt idx="3638">0.23449164695723101</cx:pt>
          <cx:pt idx="3639">0.83801357739271498</cx:pt>
          <cx:pt idx="3640">0.47844031829079203</cx:pt>
          <cx:pt idx="3641">0.14848504906424498</cx:pt>
          <cx:pt idx="3642">0.83801329247259204</cx:pt>
          <cx:pt idx="3643">0.50730372367040599</cx:pt>
          <cx:pt idx="3644">0.678086915949764</cx:pt>
          <cx:pt idx="3645">0.89748374542167497</cx:pt>
          <cx:pt idx="3646">0.89748899004502702</cx:pt>
          <cx:pt idx="3647">0.89749027576868201</cx:pt>
          <cx:pt idx="3648">0.92932082041778274</cx:pt>
          <cx:pt idx="3649">0.87855353310427398</cx:pt>
          <cx:pt idx="3650">0.67799843163296702</cx:pt>
          <cx:pt idx="3651">0.83801115948508298</cx:pt>
          <cx:pt idx="3652">0.93252759134161112</cx:pt>
          <cx:pt idx="3653">0.50727178922182303</cx:pt>
          <cx:pt idx="3654">0.507269779357579</cx:pt>
          <cx:pt idx="3655">0.67763183474087207</cx:pt>
          <cx:pt idx="3656">0.85603162665022803</cx:pt>
          <cx:pt idx="3657">0.89748517774410197</cx:pt>
          <cx:pt idx="3658">0.50728221357194303</cx:pt>
          <cx:pt idx="3659">0.65975502051856894</cx:pt>
          <cx:pt idx="3660">0.83801166467368104</cx:pt>
          <cx:pt idx="3661">0.73536579894103293</cx:pt>
          <cx:pt idx="3662">0.67797637668143595</cx:pt>
          <cx:pt idx="3663">0.50755956180402695</cx:pt>
          <cx:pt idx="3664">0.678087850551368</cx:pt>
          <cx:pt idx="3665">0</cx:pt>
          <cx:pt idx="3666">0.83801270651877502</cx:pt>
          <cx:pt idx="3667">0.92930857271332512</cx:pt>
          <cx:pt idx="3668">0</cx:pt>
          <cx:pt idx="3669">0.70007546890658701</cx:pt>
          <cx:pt idx="3670">0.50948411452800502</cx:pt>
          <cx:pt idx="3671">0.50729314006704107</cx:pt>
          <cx:pt idx="3672">0.89748402425229501</cx:pt>
          <cx:pt idx="3673">0.67800076005519494</cx:pt>
          <cx:pt idx="3674">0.50730262220091005</cx:pt>
          <cx:pt idx="3675">0.73956055687667199</cx:pt>
          <cx:pt idx="3676">0.73728875135371807</cx:pt>
          <cx:pt idx="3677">0.93928984482900213</cx:pt>
          <cx:pt idx="3678">0.93929377768971967</cx:pt>
          <cx:pt idx="3679">0.93929464289318498</cx:pt>
          <cx:pt idx="3680">0.50755659892694194</cx:pt>
          <cx:pt idx="3681">0.50716754067458703</cx:pt>
          <cx:pt idx="3682">0.14848290635022698</cx:pt>
          <cx:pt idx="3683">0.677970313485455</cx:pt>
          <cx:pt idx="3684">0.83801179746959498</cx:pt>
          <cx:pt idx="3685">0.50844098923253001</cx:pt>
          <cx:pt idx="3686">0.50901829274953392</cx:pt>
          <cx:pt idx="3687">0.21864071481146097</cx:pt>
          <cx:pt idx="3688">0.67808071978220807</cx:pt>
          <cx:pt idx="3689">0.50736621802787396</cx:pt>
          <cx:pt idx="3690">0.50736637916133898</cx:pt>
          <cx:pt idx="3691">0.50736637633093706</cx:pt>
          <cx:pt idx="3692">0.50736638476026896</cx:pt>
          <cx:pt idx="3693">0.50736626050076494</cx:pt>
          <cx:pt idx="3694">0.50736631982381408</cx:pt>
          <cx:pt idx="3695">0.50736691876384099</cx:pt>
          <cx:pt idx="3696">0.50736637916133898</cx:pt>
          <cx:pt idx="3697">0.73843043101949901</cx:pt>
          <cx:pt idx="3698">0.41453269587406205</cx:pt>
          <cx:pt idx="3699">0.50795319460272803</cx:pt>
          <cx:pt idx="3700">0.89748417374026401</cx:pt>
          <cx:pt idx="3701">0.84692797573748302</cx:pt>
          <cx:pt idx="3702">0.50718756160408995</cx:pt>
          <cx:pt idx="3703">0.25684647414079198</cx:pt>
          <cx:pt idx="3704">0.14847844292175305</cx:pt>
          <cx:pt idx="3705">0.21069343960353304</cx:pt>
          <cx:pt idx="3706">0.73457243512853998</cx:pt>
          <cx:pt idx="3707">0.93930025732256994</cx:pt>
          <cx:pt idx="3708">0.856035147702362</cx:pt>
          <cx:pt idx="3709">0.897482511164434</cx:pt>
          <cx:pt idx="3710">0.85603479548333805</cx:pt>
          <cx:pt idx="3711">0.50727356187940698</cx:pt>
          <cx:pt idx="3712">0.73545205386311197</cx:pt>
          <cx:pt idx="3713">0.21851742910175298</cx:pt>
          <cx:pt idx="3714">0.50726973650072194</cx:pt>
          <cx:pt idx="3715">0.89748173322490299</cx:pt>
          <cx:pt idx="3716">0.507929796049021</cx:pt>
          <cx:pt idx="3717">0.14847760374575003</cx:pt>
          <cx:pt idx="3718">0.095564876125044051</cx:pt>
          <cx:pt idx="3719">0.50731674643209801</cx:pt>
          <cx:pt idx="3720">0.89748243892069401</cx:pt>
          <cx:pt idx="3721">0.93252548815684433</cx:pt>
          <cx:pt idx="3722">0.89748675822115298</cx:pt>
          <cx:pt idx="3723">0.679238476072349</cx:pt>
          <cx:pt idx="3724">0.89748433050129406</cx:pt>
          <cx:pt idx="3725">0.50775919644765799</cx:pt>
          <cx:pt idx="3726">0.50811114443655492</cx:pt>
          <cx:pt idx="3727">0.84137402414024498</cx:pt>
          <cx:pt idx="3728">0.682139539811076</cx:pt>
          <cx:pt idx="3729">0.50756962637608805</cx:pt>
          <cx:pt idx="3730">0.51020343635793308</cx:pt>
          <cx:pt idx="3731">0.50811674660790795</cx:pt>
          <cx:pt idx="3732">0.50730947453836195</cx:pt>
          <cx:pt idx="3733">0.50736337501958206</cx:pt>
          <cx:pt idx="3734">0.21899501936542398</cx:pt>
          <cx:pt idx="3735">0.23447753205994404</cx:pt>
          <cx:pt idx="3736">0.14847993212107402</cx:pt>
          <cx:pt idx="3737">0.50727634637628904</cx:pt>
          <cx:pt idx="3738">0.83801196670585398</cx:pt>
          <cx:pt idx="3739">0.095096855452780016</cx:pt>
          <cx:pt idx="3740">0.23447024287490603</cx:pt>
          <cx:pt idx="3741">0.50726767985726906</cx:pt>
          <cx:pt idx="3742">0.79778075725647801</cx:pt>
          <cx:pt idx="3743">0.50729031774367495</cx:pt>
          <cx:pt idx="3744">0.83801354871006706</cx:pt>
          <cx:pt idx="3745">0.51210389993807093</cx:pt>
          <cx:pt idx="3746">0.51210431713504401</cx:pt>
          <cx:pt idx="3747">0</cx:pt>
          <cx:pt idx="3748">0.14849510424793599</cx:pt>
          <cx:pt idx="3749">0</cx:pt>
          <cx:pt idx="3750">0.50727574139050102</cx:pt>
          <cx:pt idx="3751">0.50728010482996999</cx:pt>
          <cx:pt idx="3752">0.83801392452079093</cx:pt>
          <cx:pt idx="3753">0.85069827998540604</cx:pt>
          <cx:pt idx="3754">0.54813853488577602</cx:pt>
          <cx:pt idx="3755">0.50726974691718296</cx:pt>
          <cx:pt idx="3756">0</cx:pt>
          <cx:pt idx="3757">0.149915290566208</cx:pt>
          <cx:pt idx="3758">0.50736996351915997</cx:pt>
          <cx:pt idx="3759">0.897485148175314</cx:pt>
          <cx:pt idx="3760">0.30084175757396803</cx:pt>
          <cx:pt idx="3761">0.50841658645253696</cx:pt>
          <cx:pt idx="3762">0.87870381769709804</cx:pt>
          <cx:pt idx="3763">0.50729475269092195</cx:pt>
          <cx:pt idx="3764">0.83801240632965901</cx:pt>
          <cx:pt idx="3765">0.93251310867964965</cx:pt>
          <cx:pt idx="3766">0.92931627674078843</cx:pt>
          <cx:pt idx="3767">0.83801106734700104</cx:pt>
          <cx:pt idx="3768">0.89748657941838705</cx:pt>
          <cx:pt idx="3769">0.41455294203996296</cx:pt>
          <cx:pt idx="3770">0.86066082957594103</cx:pt>
          <cx:pt idx="3771">0.73547451212489601</cx:pt>
          <cx:pt idx="3772">0.14847897081593697</cx:pt>
          <cx:pt idx="3773">0.657872293326632</cx:pt>
          <cx:pt idx="3774">0.21081757647160404</cx:pt>
          <cx:pt idx="3775">0.62522478829650097</cx:pt>
          <cx:pt idx="3776">0.67798283256151093</cx:pt>
          <cx:pt idx="3777">0.50727359515579695</cx:pt>
          <cx:pt idx="3778">0.92931585971483655</cx:pt>
          <cx:pt idx="3779">0.84985972965135104</cx:pt>
          <cx:pt idx="3780">0.148478564073937</cx:pt>
          <cx:pt idx="3781">0.14842814721267095</cx:pt>
          <cx:pt idx="3782">0.50727316666661393</cx:pt>
          <cx:pt idx="3783">0.67794443527118897</cx:pt>
          <cx:pt idx="3784">0.67807781794519606</cx:pt>
          <cx:pt idx="3785">0.25748996417171799</cx:pt>
          <cx:pt idx="3786">0.50727054544658701</cx:pt>
          <cx:pt idx="3787">0.89748370668114796</cx:pt>
          <cx:pt idx="3788">0.14837455573890401</cx:pt>
          <cx:pt idx="3789">0.50727378420024505</cx:pt>
          <cx:pt idx="3790">0.31224435669796402</cx:pt>
          <cx:pt idx="3791">0.23590653006523798</cx:pt>
          <cx:pt idx="3792">0.508445645745077</cx:pt>
          <cx:pt idx="3793">0.70117717533840196</cx:pt>
          <cx:pt idx="3794">0.92932438173023924</cx:pt>
          <cx:pt idx="3795">0.50727054776628899</cx:pt>
          <cx:pt idx="3796">0.84135320678832404</cx:pt>
          <cx:pt idx="3797">0</cx:pt>
          <cx:pt idx="3798">0.83801181494700594</cx:pt>
          <cx:pt idx="3799">0.838016543073142</cx:pt>
          <cx:pt idx="3800">0.72407992856598802</cx:pt>
          <cx:pt idx="3801">0.67895847342737103</cx:pt>
          <cx:pt idx="3802">0.85672330914180805</cx:pt>
          <cx:pt idx="3803">0.21845404014477299</cx:pt>
          <cx:pt idx="3804">0.14853425061007797</cx:pt>
          <cx:pt idx="3805">0.86758729977516602</cx:pt>
          <cx:pt idx="3806">0.67808238311275804</cx:pt>
          <cx:pt idx="3807">0.50756773308106506</cx:pt>
          <cx:pt idx="3808">0.14848457895837097</cx:pt>
          <cx:pt idx="3809">0.50792864214342703</cx:pt>
          <cx:pt idx="3810">0.14848914538968205</cx:pt>
          <cx:pt idx="3811">0.67793006901102704</cx:pt>
          <cx:pt idx="3812">0.90441604431012612</cx:pt>
          <cx:pt idx="3813">0.50733467712743008</cx:pt>
          <cx:pt idx="3814">0.89745643084363902</cx:pt>
          <cx:pt idx="3815">0.67838548829211498</cx:pt>
          <cx:pt idx="3816">0.24285579704920901</cx:pt>
          <cx:pt idx="3817">0.50756602469134293</cx:pt>
          <cx:pt idx="3818">0.17143443166166705</cx:pt>
          <cx:pt idx="3819">0.17144257973355104</cx:pt>
          <cx:pt idx="3820">0.69835430873061499</cx:pt>
          <cx:pt idx="3821">0.93929188978974976</cx:pt>
          <cx:pt idx="3822">0</cx:pt>
          <cx:pt idx="3823">0.50729028737174098</cx:pt>
          <cx:pt idx="3824">0.50726859091315901</cx:pt>
          <cx:pt idx="3825">0.67783403575496903</cx:pt>
          <cx:pt idx="3826">0.50728568188263001</cx:pt>
          <cx:pt idx="3827">0.79777820913575703</cx:pt>
          <cx:pt idx="3828">0.54810775100977605</cx:pt>
          <cx:pt idx="3829">0.93930511382403536</cx:pt>
          <cx:pt idx="3830">0.63278484379988698</cx:pt>
          <cx:pt idx="3831">0.89748247442328499</cx:pt>
          <cx:pt idx="3832">0.89748523457360996</cx:pt>
          <cx:pt idx="3833">0.83801672959055606</cx:pt>
          <cx:pt idx="3834">0.14842010506417402</cx:pt>
          <cx:pt idx="3835">0.23447925104819201</cx:pt>
          <cx:pt idx="3836">0.75938724079359698</cx:pt>
          <cx:pt idx="3837">0.78712592357619504</cx:pt>
          <cx:pt idx="3838">0.83801666528303598</cx:pt>
          <cx:pt idx="3839">0.23439496503841695</cx:pt>
          <cx:pt idx="3840">0.89749121135491094</cx:pt>
          <cx:pt idx="3841">0.84092785205468701</cx:pt>
          <cx:pt idx="3842">0.93913791890304421</cx:pt>
          <cx:pt idx="3843">0.50726969445366099</cx:pt>
          <cx:pt idx="3844">0.21082297339087097</cx:pt>
          <cx:pt idx="3845">0.23477908794202695</cx:pt>
          <cx:pt idx="3846">0.838011650375033</cx:pt>
          <cx:pt idx="3847">0.67799533825096092</cx:pt>
          <cx:pt idx="3848">0.9293208350562574</cx:pt>
          <cx:pt idx="3849">0.14848266138593602</cx:pt>
          <cx:pt idx="3850">0.84690778654856602</cx:pt>
          <cx:pt idx="3851">0.81761535755423098</cx:pt>
          <cx:pt idx="3852">0.90444740584761685</cx:pt>
          <cx:pt idx="3853">0.84136971507634395</cx:pt>
          <cx:pt idx="3854">0.14848480943999598</cx:pt>
          <cx:pt idx="3855">0.14850108650528504</cx:pt>
          <cx:pt idx="3856">0.83801355425981905</cx:pt>
          <cx:pt idx="3857">0.23447548357437498</cx:pt>
          <cx:pt idx="3858">0.67779190251048593</cx:pt>
          <cx:pt idx="3859">0.50730956417364692</cx:pt>
          <cx:pt idx="3860">0.50776911745547393</cx:pt>
          <cx:pt idx="3861">0.69843528206288008</cx:pt>
          <cx:pt idx="3862">0.78712690386865902</cx:pt>
          <cx:pt idx="3863">0.73548611560791199</cx:pt>
          <cx:pt idx="3864">0.14850952476110202</cx:pt>
          <cx:pt idx="3865">0.508130426239223</cx:pt>
          <cx:pt idx="3866">0.507271293516248</cx:pt>
          <cx:pt idx="3867">0.50717726413070308</cx:pt>
          <cx:pt idx="3868">0.508284300068501</cx:pt>
          <cx:pt idx="3869">0.50727977772639299</cx:pt>
          <cx:pt idx="3870">0.89748724635100696</cx:pt>
          <cx:pt idx="3871">0.89748506489447599</cx:pt>
          <cx:pt idx="3872">0.507302199945041</cx:pt>
          <cx:pt idx="3873">0.389164403178484</cx:pt>
          <cx:pt idx="3874">0.67801136781247906</cx:pt>
          <cx:pt idx="3875">0.67772593400691794</cx:pt>
          <cx:pt idx="3876">0.91900298804351332</cx:pt>
          <cx:pt idx="3877">0.677776300823688</cx:pt>
          <cx:pt idx="3878">0.50757760684111508</cx:pt>
          <cx:pt idx="3879">0.897490969282843</cx:pt>
          <cx:pt idx="3880">0.84136867769386103</cx:pt>
          <cx:pt idx="3881">0.50726579117192805</cx:pt>
          <cx:pt idx="3882">0.50729615528764604</cx:pt>
          <cx:pt idx="3883">0.257012206272073</cx:pt>
          <cx:pt idx="3884">0.83801326146657495</cx:pt>
          <cx:pt idx="3885">0.14853296050884901</cx:pt>
          <cx:pt idx="3886">0.50717121411073207</cx:pt>
          <cx:pt idx="3887">0</cx:pt>
          <cx:pt idx="3888">0.23448005974550001</cx:pt>
          <cx:pt idx="3889">0.14848007128534402</cx:pt>
          <cx:pt idx="3890">0.14875884825998897</cx:pt>
          <cx:pt idx="3891">0.14886756623951902</cx:pt>
          <cx:pt idx="3892">0.14850107341436303</cx:pt>
          <cx:pt idx="3893">0.89748408773189703</cx:pt>
          <cx:pt idx="3894">0.67997118798948697</cx:pt>
          <cx:pt idx="3895">0.73541737414100705</cx:pt>
          <cx:pt idx="3896">0.73840217611517101</cx:pt>
          <cx:pt idx="3897">0.14847996123251594</cx:pt>
          <cx:pt idx="3898">0.86758597839836304</cx:pt>
          <cx:pt idx="3899">0.50983802230046793</cx:pt>
          <cx:pt idx="3900">0.508875219536983</cx:pt>
          <cx:pt idx="3901">0.50736464011054094</cx:pt>
          <cx:pt idx="3902">0.83801152359932907</cx:pt>
          <cx:pt idx="3903">0.50726795590127405</cx:pt>
          <cx:pt idx="3904">0.89748288549972</cx:pt>
          <cx:pt idx="3905">0.86066309246906603</cx:pt>
          <cx:pt idx="3906">0.9190141603330807</cx:pt>
          <cx:pt idx="3907">0.62525554305601405</cx:pt>
          <cx:pt idx="3908">0.84136921151213206</cx:pt>
          <cx:pt idx="3909">0.93252217396140158</cx:pt>
          <cx:pt idx="3910">0.50829374084430201</cx:pt>
          <cx:pt idx="3911">0.81617692101816097</cx:pt>
          <cx:pt idx="3912">0.89748402542877703</cx:pt>
          <cx:pt idx="3913">0.14848207547943804</cx:pt>
          <cx:pt idx="3914">0.23438748620123095</cx:pt>
          <cx:pt idx="3915">0.67797681966118994</cx:pt>
          <cx:pt idx="3916">0.50737458717992601</cx:pt>
          <cx:pt idx="3917">0.50718106354812398</cx:pt>
          <cx:pt idx="3918">0.50736572088005305</cx:pt>
          <cx:pt idx="3919">0.53172875246501694</cx:pt>
          <cx:pt idx="3920">0.83801249760874597</cx:pt>
          <cx:pt idx="3921">0.90440046973994503</cx:pt>
          <cx:pt idx="3922">0.50727045289028694</cx:pt>
          <cx:pt idx="3923">0.89748397780676303</cx:pt>
          <cx:pt idx="3924">0.89747935757830399</cx:pt>
          <cx:pt idx="3925">0.90444557615848176</cx:pt>
          <cx:pt idx="3926">0.50727149379034098</cx:pt>
          <cx:pt idx="3927">0.47837774188520499</cx:pt>
          <cx:pt idx="3928">0.92931698716650468</cx:pt>
          <cx:pt idx="3929">0.93251616675137627</cx:pt>
          <cx:pt idx="3930">0.67783766942531298</cx:pt>
          <cx:pt idx="3931">0.67780689615857104</cx:pt>
          <cx:pt idx="3932">0.24470218349141004</cx:pt>
          <cx:pt idx="3933">0.50727890434916301</cx:pt>
          <cx:pt idx="3934">0.897484496324088</cx:pt>
          <cx:pt idx="3935">0.50729478956338703</cx:pt>
          <cx:pt idx="3936">0.838014003263576</cx:pt>
          <cx:pt idx="3937">0.89748316316277699</cx:pt>
          <cx:pt idx="3938">0.81762004734564997</cx:pt>
          <cx:pt idx="3939">0.89748435118248704</cx:pt>
          <cx:pt idx="3940">0.50730721627263398</cx:pt>
          <cx:pt idx="3941">0.85603200771491594</cx:pt>
          <cx:pt idx="3942">0.50775427429533604</cx:pt>
          <cx:pt idx="3943">0.50756465356897595</cx:pt>
          <cx:pt idx="3944">0.50728019483671205</cx:pt>
          <cx:pt idx="3945">0.50756401053434708</cx:pt>
          <cx:pt idx="3946">0</cx:pt>
          <cx:pt idx="3947">0.89108800236514996</cx:pt>
          <cx:pt idx="3948">0.93928073313281968</cx:pt>
          <cx:pt idx="3949">0.50859211992822595</cx:pt>
          <cx:pt idx="3950">0.14849794339318001</cx:pt>
          <cx:pt idx="3951">0.17144595290364495</cx:pt>
          <cx:pt idx="3952">0.87878009889527398</cx:pt>
          <cx:pt idx="3953">0.81618213016091901</cx:pt>
          <cx:pt idx="3954">0.82556465696887804</cx:pt>
          <cx:pt idx="3955">0</cx:pt>
          <cx:pt idx="3956">0.21847609459565498</cx:pt>
          <cx:pt idx="3957">0.50736376591372401</cx:pt>
          <cx:pt idx="3958">0.14849683031544103</cx:pt>
          <cx:pt idx="3959">0.89748320228891998</cx:pt>
          <cx:pt idx="3960">0.132589101216676</cx:pt>
          <cx:pt idx="3961">0.89748601603511802</cx:pt>
          <cx:pt idx="3962">0.50844476823432605</cx:pt>
          <cx:pt idx="3963">0.678381466504835</cx:pt>
          <cx:pt idx="3964">0</cx:pt>
          <cx:pt idx="3965">0.89741406726973805</cx:pt>
          <cx:pt idx="3966">0.50757546425531408</cx:pt>
          <cx:pt idx="3967">0.50729947872436199</cx:pt>
          <cx:pt idx="3968">0.14875639217537595</cx:pt>
          <cx:pt idx="3969">0.14848563778729795</cx:pt>
          <cx:pt idx="3970">0.21846054354922195</cx:pt>
          <cx:pt idx="3971">0.73541149752770396</cx:pt>
          <cx:pt idx="3972">0.89749068060030301</cx:pt>
          <cx:pt idx="3973">0.89748571649825104</cx:pt>
          <cx:pt idx="3974">0.89748391832027297</cx:pt>
          <cx:pt idx="3975">0.84137488363392499</cx:pt>
          <cx:pt idx="3976">0.73538461374763697</cx:pt>
          <cx:pt idx="3977">0.73547721639677999</cx:pt>
          <cx:pt idx="3978">0.83801393497036003</cx:pt>
          <cx:pt idx="3979">0.76172305244810701</cx:pt>
          <cx:pt idx="3980">0.50736761925759</cx:pt>
          <cx:pt idx="3981">0.50350964728048297</cx:pt>
          <cx:pt idx="3982">0.14850147152536697</cx:pt>
          <cx:pt idx="3983">0.93925511122679706</cx:pt>
          <cx:pt idx="3984">0.70127349274424999</cx:pt>
          <cx:pt idx="3985">0.14905513967406603</cx:pt>
          <cx:pt idx="3986">0.50730407201102101</cx:pt>
          <cx:pt idx="3987">0.67791891461619203</cx:pt>
          <cx:pt idx="3988">0.47835654619643797</cx:pt>
          <cx:pt idx="3989">0.939293657606452</cx:pt>
          <cx:pt idx="3990">0.93929568545066422</cx:pt>
          <cx:pt idx="3991">0.21876781273622703</cx:pt>
          <cx:pt idx="3992">0.92931794502776521</cx:pt>
          <cx:pt idx="3993">0.68041545642331902</cx:pt>
          <cx:pt idx="3994">0.89748733524588897</cx:pt>
          <cx:pt idx="3995">0.67795856473421501</cx:pt>
          <cx:pt idx="3996">0.50727690509013801</cx:pt>
          <cx:pt idx="3997">0.867588059569116</cx:pt>
          <cx:pt idx="3998">0.67796086575958503</cx:pt>
          <cx:pt idx="3999">0</cx:pt>
          <cx:pt idx="4000">0.86719150124040301</cx:pt>
          <cx:pt idx="4001">0.50729873297948003</cx:pt>
          <cx:pt idx="4002">0.92932447869760104</cx:pt>
          <cx:pt idx="4003">0.92932596883946206</cx:pt>
          <cx:pt idx="4004">0.67948572187849299</cx:pt>
          <cx:pt idx="4005">0.679739810872932</cx:pt>
          <cx:pt idx="4006">0.77740916539653004</cx:pt>
          <cx:pt idx="4007">0.86065925195766102</cx:pt>
          <cx:pt idx="4008">0.50727620740443002</cx:pt>
          <cx:pt idx="4009">0</cx:pt>
          <cx:pt idx="4010">0.30267647721889401</cx:pt>
          <cx:pt idx="4011">0.50860513838589294</cx:pt>
          <cx:pt idx="4012">0.14847966707770999</cx:pt>
          <cx:pt idx="4013">0.92931911951363566</cx:pt>
          <cx:pt idx="4014">0.50776355242745908</cx:pt>
          <cx:pt idx="4015">0.50953953677450192</cx:pt>
          <cx:pt idx="4016">0.509020422798804</cx:pt>
          <cx:pt idx="4017">0.92932068161843706</cx:pt>
          <cx:pt idx="4018">0.678083382631957</cx:pt>
          <cx:pt idx="4019">0.50736762426309101</cx:pt>
          <cx:pt idx="4020">0.50756425518829507</cx:pt>
          <cx:pt idx="4021">0.50756944036670792</cx:pt>
          <cx:pt idx="4022">0.50756431732042806</cx:pt>
          <cx:pt idx="4023">0.50736721065026602</cx:pt>
          <cx:pt idx="4024">0.92932331904732091</cx:pt>
          <cx:pt idx="4025">0.507566038393095</cx:pt>
          <cx:pt idx="4026">0.897482061988364</cx:pt>
          <cx:pt idx="4027">0.89748702058298802</cx:pt>
          <cx:pt idx="4028">0.89748447201709602</cx:pt>
          <cx:pt idx="4029">0.89748601391751504</cx:pt>
          <cx:pt idx="4030">0.23449922604165097</cx:pt>
          <cx:pt idx="4031">0.69816745910727995</cx:pt>
          <cx:pt idx="4032">0.50793688162699102</cx:pt>
          <cx:pt idx="4033">0.21846036273631197</cx:pt>
          <cx:pt idx="4034">0.89748334452656098</cx:pt>
          <cx:pt idx="4035">0.14847549071378097</cx:pt>
          <cx:pt idx="4036">0.49862553534147003</cx:pt>
          <cx:pt idx="4037">0.92931520790306998</cx:pt>
          <cx:pt idx="4038">0.73543553360429592</cx:pt>
          <cx:pt idx="4039">0.92931661152571932</cx:pt>
          <cx:pt idx="4040">0.14842090774858396</cx:pt>
          <cx:pt idx="4041">0.14842090280068199</cx:pt>
          <cx:pt idx="4042">0.14842090280068199</cx:pt>
          <cx:pt idx="4043">0.14842090280068199</cx:pt>
          <cx:pt idx="4044">0.148480972835631</cx:pt>
          <cx:pt idx="4045">0</cx:pt>
          <cx:pt idx="4046">0.92931933933201449</cx:pt>
          <cx:pt idx="4047">0.50729074100748095</cx:pt>
          <cx:pt idx="4048">0.67795441353207697</cx:pt>
          <cx:pt idx="4049">0.92932209230264751</cx:pt>
          <cx:pt idx="4050">0</cx:pt>
          <cx:pt idx="4051">0.89748392570938196</cx:pt>
          <cx:pt idx="4052">0.83801043270926701</cx:pt>
          <cx:pt idx="4053">0.50872787736199898</cx:pt>
          <cx:pt idx="4054">0.65787190767780102</cx:pt>
          <cx:pt idx="4055">0.65787249127463199</cx:pt>
          <cx:pt idx="4056">0.50730435293620602</cx:pt>
          <cx:pt idx="4057">0.83797696579995606</cx:pt>
          <cx:pt idx="4058">0.67781495479424292</cx:pt>
          <cx:pt idx="4059">0.58826542987725006</cx:pt>
          <cx:pt idx="4060">0.14848356098106097</cx:pt>
          <cx:pt idx="4061">0.14848734380085105</cx:pt>
          <cx:pt idx="4062">0.67793430296079205</cx:pt>
          <cx:pt idx="4063">0.73546576783979301</cx:pt>
          <cx:pt idx="4064">0.69918997217840295</cx:pt>
          <cx:pt idx="4065">0.65787249159271899</cx:pt>
          <cx:pt idx="4066">0.83801400029095796</cx:pt>
          <cx:pt idx="4067">0.50775125003699295</cx:pt>
          <cx:pt idx="4068">0.91900930965153949</cx:pt>
          <cx:pt idx="4069">0.89744229234453299</cx:pt>
          <cx:pt idx="4070">0.92931908743629388</cx:pt>
          <cx:pt idx="4071">0.35939157921245501</cx:pt>
          <cx:pt idx="4072">0.85603517373356697</cx:pt>
          <cx:pt idx="4073">0.92932370049587965</cx:pt>
          <cx:pt idx="4074">0</cx:pt>
          <cx:pt idx="4075">0.85671695585088403</cx:pt>
          <cx:pt idx="4076">0.897490854665007</cx:pt>
          <cx:pt idx="4077">0.80054450842967606</cx:pt>
          <cx:pt idx="4078">0.89748430664530499</cx:pt>
          <cx:pt idx="4079">0</cx:pt>
          <cx:pt idx="4080">0.50717621211506803</cx:pt>
          <cx:pt idx="4081">0.73521600722468294</cx:pt>
          <cx:pt idx="4082">0.50915159003416599</cx:pt>
          <cx:pt idx="4083">0.93929566379111618</cx:pt>
          <cx:pt idx="4084">0.89748700004362902</cx:pt>
          <cx:pt idx="4085">0.83801220892983497</cx:pt>
          <cx:pt idx="4086">0.50794557424091302</cx:pt>
          <cx:pt idx="4087">0.23490532676533904</cx:pt>
          <cx:pt idx="4088">0.14864627738768399</cx:pt>
          <cx:pt idx="4089">0</cx:pt>
          <cx:pt idx="4090">0.73787881876090999</cx:pt>
          <cx:pt idx="4091">0.508130031254169</cx:pt>
          <cx:pt idx="4092">0.78284484318422398</cx:pt>
          <cx:pt idx="4093">0.14847729478363703</cx:pt>
          <cx:pt idx="4094">0.50730215051556193</cx:pt>
          <cx:pt idx="4095">0.62523685028433795</cx:pt>
          <cx:pt idx="4096">0.67838414140041103</cx:pt>
          <cx:pt idx="4097">0.507297014448295</cx:pt>
          <cx:pt idx="4098">0</cx:pt>
          <cx:pt idx="4099">0.84137088477032407</cx:pt>
          <cx:pt idx="4100">0.92931855877183978</cx:pt>
          <cx:pt idx="4101">0.83801132594168004</cx:pt>
          <cx:pt idx="4102">0.83801255870027003</cx:pt>
          <cx:pt idx="4103">0.79777805594608597</cx:pt>
          <cx:pt idx="4104">0.50727621939663692</cx:pt>
          <cx:pt idx="4105">0.69846061206487797</cx:pt>
          <cx:pt idx="4106">0.23450003919278095</cx:pt>
          <cx:pt idx="4107">0</cx:pt>
          <cx:pt idx="4108">0.14974102294934799</cx:pt>
          <cx:pt idx="4109">0.50727597086583598</cx:pt>
          <cx:pt idx="4110">0.67839172333658793</cx:pt>
          <cx:pt idx="4111">0.14850118760973496</cx:pt>
          <cx:pt idx="4112">0</cx:pt>
          <cx:pt idx="4113">0.50728518690798907</cx:pt>
          <cx:pt idx="4114">0.83801614691748094</cx:pt>
          <cx:pt idx="4115">0.83801580019089106</cx:pt>
          <cx:pt idx="4116">0.67793085728989799</cx:pt>
          <cx:pt idx="4117">0.677970405612211</cx:pt>
          <cx:pt idx="4118">0.67798543055443905</cx:pt>
          <cx:pt idx="4119">0.69517855528037997</cx:pt>
          <cx:pt idx="4120">0.14847868037645595</cx:pt>
          <cx:pt idx="4121">0.89748087515500197</cx:pt>
          <cx:pt idx="4122">0.50729783377474602</cx:pt>
          <cx:pt idx="4123">0.50736524701295793</cx:pt>
          <cx:pt idx="4124">0.50729019513575702</cx:pt>
          <cx:pt idx="4125">0.508459617439317</cx:pt>
          <cx:pt idx="4126">0.50875069100320702</cx:pt>
          <cx:pt idx="4127">0.67792883991821107</cx:pt>
          <cx:pt idx="4128">0.50729658508733699</cx:pt>
          <cx:pt idx="4129">0.84136494166196096</cx:pt>
          <cx:pt idx="4130">0.14853311891896903</cx:pt>
          <cx:pt idx="4131">0.50775456563262999</cx:pt>
          <cx:pt idx="4132">0.93929742187541554</cx:pt>
          <cx:pt idx="4133">0.50875048324636496</cx:pt>
          <cx:pt idx="4134">0.090330239408575985</cx:pt>
          <cx:pt idx="4135">0</cx:pt>
          <cx:pt idx="4136">0.14843146803909901</cx:pt>
          <cx:pt idx="4137">0.50731411897184797</cx:pt>
          <cx:pt idx="4138">0.50726759194484905</cx:pt>
          <cx:pt idx="4139">0.89748875739281797</cx:pt>
          <cx:pt idx="4140">0.50730196907510194</cx:pt>
          <cx:pt idx="4141">0.14848090179203599</cx:pt>
          <cx:pt idx="4142">0.50727303766379195</cx:pt>
          <cx:pt idx="4143">0.14836263082215195</cx:pt>
          <cx:pt idx="4144">0.50775285710379503</cx:pt>
          <cx:pt idx="4145">0.23440384340103004</cx:pt>
          <cx:pt idx="4146">0.68020863883369798</cx:pt>
          <cx:pt idx="4147">0.14875933589843704</cx:pt>
          <cx:pt idx="4148">0.89748357955062696</cx:pt>
          <cx:pt idx="4149">0.50736398170464292</cx:pt>
          <cx:pt idx="4150">0.89741883838787195</cx:pt>
          <cx:pt idx="4151">0.87878458998370002</cx:pt>
          <cx:pt idx="4152">0.50861110611940008</cx:pt>
          <cx:pt idx="4153">0.14842926056762296</cx:pt>
          <cx:pt idx="4154">0.14849519371113995</cx:pt>
          <cx:pt idx="4155">0.65787285236269399</cx:pt>
          <cx:pt idx="4156">0.89748411900753799</cx:pt>
          <cx:pt idx="4157">0.89748765146130505</cx:pt>
          <cx:pt idx="4158">0.83801195693188602</cx:pt>
          <cx:pt idx="4159">0.92931495505930373</cx:pt>
          <cx:pt idx="4160">0.83801419717298498</cx:pt>
          <cx:pt idx="4161">0.50728133744345794</cx:pt>
          <cx:pt idx="4162">0.51025592618649807</cx:pt>
          <cx:pt idx="4163">0.50728216845043206</cx:pt>
          <cx:pt idx="4164">0.14853397657590595</cx:pt>
          <cx:pt idx="4165">0.50728140733041394</cx:pt>
          <cx:pt idx="4166">0.67807458037688195</cx:pt>
          <cx:pt idx="4167">0.50974897478502001</cx:pt>
          <cx:pt idx="4168">0.89748318914369996</cx:pt>
          <cx:pt idx="4169">0.69839467264719202</cx:pt>
          <cx:pt idx="4170">0.14848495677697504</cx:pt>
          <cx:pt idx="4171">0.67796980171433407</cx:pt>
          <cx:pt idx="4172">0.50726651333359296</cx:pt>
          <cx:pt idx="4173">0.14848635728446202</cx:pt>
          <cx:pt idx="4174">0.50728698926859694</cx:pt>
          <cx:pt idx="4175">0.838013644880651</cx:pt>
          <cx:pt idx="4176">0.89748626487743899</cx:pt>
          <cx:pt idx="4177">0.89748330817632704</cx:pt>
          <cx:pt idx="4178">0.50793356661053701</cx:pt>
          <cx:pt idx="4179">0.50726744556775105</cx:pt>
          <cx:pt idx="4180">0.83801404515075895</cx:pt>
          <cx:pt idx="4181">0.65787325986004497</cx:pt>
          <cx:pt idx="4182">0.32291809010544303</cx:pt>
          <cx:pt idx="4183">0.14906391955134601</cx:pt>
          <cx:pt idx="4184">0.84233086977210303</cx:pt>
          <cx:pt idx="4185">0.50726920706115908</cx:pt>
          <cx:pt idx="4186">0.83801128072578102</cx:pt>
          <cx:pt idx="4187">0.50726740688780203</cx:pt>
          <cx:pt idx="4188">0.89748652402810802</cx:pt>
          <cx:pt idx="4189">0.73386259531894593</cx:pt>
          <cx:pt idx="4190">0.9291536509189724</cx:pt>
          <cx:pt idx="4191">0.92932640644242026</cx:pt>
          <cx:pt idx="4192">0.89748333645427503</cx:pt>
          <cx:pt idx="4193">0.89748335153333703</cx:pt>
          <cx:pt idx="4194">0.50726991661006093</cx:pt>
          <cx:pt idx="4195">0.50810013122339703</cx:pt>
          <cx:pt idx="4196">0.50729572159208303</cx:pt>
          <cx:pt idx="4197">0</cx:pt>
          <cx:pt idx="4198">0.14848501541688497</cx:pt>
          <cx:pt idx="4199">0.50811177742948899</cx:pt>
          <cx:pt idx="4200">0.83801364485724306</cx:pt>
          <cx:pt idx="4201">0.73598139136332597</cx:pt>
          <cx:pt idx="4202">0.50812086006664603</cx:pt>
          <cx:pt idx="4203">0.92931998181431175</cx:pt>
          <cx:pt idx="4204">0.838012063262355</cx:pt>
          <cx:pt idx="4205">0.89748596535379299</cx:pt>
          <cx:pt idx="4206">0</cx:pt>
          <cx:pt idx="4207">0.50755687953977002</cx:pt>
          <cx:pt idx="4208">0.897483369376887</cx:pt>
          <cx:pt idx="4209">0.89748787897652504</cx:pt>
          <cx:pt idx="4210">0.50717959460113993</cx:pt>
          <cx:pt idx="4211">0.73547914818999405</cx:pt>
          <cx:pt idx="4212">0.50727554549681397</cx:pt>
          <cx:pt idx="4213">0.89748245037653096</cx:pt>
          <cx:pt idx="4214">0.50727855307664904</cx:pt>
          <cx:pt idx="4215">0.92932935940549311</cx:pt>
          <cx:pt idx="4216">0.83799272424883298</cx:pt>
          <cx:pt idx="4217">0.50727593266562998</cx:pt>
          <cx:pt idx="4218">0.14847536989664301</cx:pt>
          <cx:pt idx="4219">0.14864428569936905</cx:pt>
          <cx:pt idx="4220">0.79777720938636798</cx:pt>
          <cx:pt idx="4221">0.21846030918387505</cx:pt>
          <cx:pt idx="4222">0.897488214943711</cx:pt>
          <cx:pt idx="4223">0.14847604013536597</cx:pt>
          <cx:pt idx="4224">0.14847941622277605</cx:pt>
          <cx:pt idx="4225">0.14850342853648901</cx:pt>
          <cx:pt idx="4226">0.14847737156223095</cx:pt>
          <cx:pt idx="4227">0.14853326115101895</cx:pt>
          <cx:pt idx="4228">0.14864539753257699</cx:pt>
          <cx:pt idx="4229">0.14842922389356294</cx:pt>
          <cx:pt idx="4230">0.67793559428750694</cx:pt>
          <cx:pt idx="4231">0.14848972559623597</cx:pt>
          <cx:pt idx="4232">0.14847833568952595</cx:pt>
          <cx:pt idx="4233">0.14847799293944797</cx:pt>
          <cx:pt idx="4234">0.50923708846286397</cx:pt>
          <cx:pt idx="4235">0.69850139517309007</cx:pt>
          <cx:pt idx="4236">0.507294724388063</cx:pt>
          <cx:pt idx="4237">0.67838237060427198</cx:pt>
          <cx:pt idx="4238">0.14849196607118598</cx:pt>
          <cx:pt idx="4239">0.838010956047467</cx:pt>
          <cx:pt idx="4240">0.76874602659638003</cx:pt>
          <cx:pt idx="4241">0.54819204075210193</cx:pt>
          <cx:pt idx="4242">0.89748422304545494</cx:pt>
          <cx:pt idx="4243">0.50934212946570101</cx:pt>
          <cx:pt idx="4244">0.14847757437749298</cx:pt>
          <cx:pt idx="4245">0.93929933857847026</cx:pt>
          <cx:pt idx="4246">0.89719018132190698</cx:pt>
          <cx:pt idx="4247">0.83801080254818405</cx:pt>
          <cx:pt idx="4248">0</cx:pt>
          <cx:pt idx="4249">0.83801138379626705</cx:pt>
          <cx:pt idx="4250">0.83801138379626705</cx:pt>
          <cx:pt idx="4251">0</cx:pt>
          <cx:pt idx="4252">0.89748315919008304</cx:pt>
          <cx:pt idx="4253">0.14847811836640301</cx:pt>
          <cx:pt idx="4254">0.80054781202649594</cx:pt>
          <cx:pt idx="4255">0.14847536989664301</cx:pt>
          <cx:pt idx="4256">0.50731081702749892</cx:pt>
          <cx:pt idx="4257">0.89748376895453497</cx:pt>
          <cx:pt idx="4258">0.50730067158483494</cx:pt>
          <cx:pt idx="4259">0.81759477427049299</cx:pt>
          <cx:pt idx="4260">0.50728352632247298</cx:pt>
          <cx:pt idx="4261">0.89748243548359996</cx:pt>
          <cx:pt idx="4262">0.21887343539087301</cx:pt>
          <cx:pt idx="4263">0.14849758016686099</cx:pt>
          <cx:pt idx="4264">0</cx:pt>
          <cx:pt idx="4265">0.89749068495111994</cx:pt>
          <cx:pt idx="4266">0.50737464367789997</cx:pt>
          <cx:pt idx="4267">0.92931874049639873</cx:pt>
          <cx:pt idx="4268">0.85603144709738699</cx:pt>
          <cx:pt idx="4269">0.83801076140092201</cx:pt>
          <cx:pt idx="4270">0.80814130628743897</cx:pt>
          <cx:pt idx="4271">0.80814495269055597</cx:pt>
          <cx:pt idx="4272">0.80814500074440498</cx:pt>
          <cx:pt idx="4273">0.85603491222106098</cx:pt>
          <cx:pt idx="4274">0.897482404478948</cx:pt>
          <cx:pt idx="4275">0.91899680118024318</cx:pt>
          <cx:pt idx="4276">0.67976340376494604</cx:pt>
          <cx:pt idx="4277">0.14895338056825402</cx:pt>
          <cx:pt idx="4278">0.14853430927929701</cx:pt>
          <cx:pt idx="4279">0.860660107932395</cx:pt>
          <cx:pt idx="4280">0.25322392072308797</cx:pt>
          <cx:pt idx="4281">0.83801077528274404</cx:pt>
          <cx:pt idx="4282">0.83801076432371702</cx:pt>
          <cx:pt idx="4283">0.86065844788128498</cx:pt>
          <cx:pt idx="4284">0.41531628261194597</cx:pt>
          <cx:pt idx="4285">0.21084927339399495</cx:pt>
          <cx:pt idx="4286">0.50729639760724499</cx:pt>
          <cx:pt idx="4287">0.14849114727872903</cx:pt>
          <cx:pt idx="4288">0.89748368302534998</cx:pt>
          <cx:pt idx="4289">0</cx:pt>
          <cx:pt idx="4290">0.148482227138096</cx:pt>
          <cx:pt idx="4291">0</cx:pt>
          <cx:pt idx="4292">0.14847531844855899</cx:pt>
          <cx:pt idx="4293">0</cx:pt>
          <cx:pt idx="4294">0.92930706528050067</cx:pt>
          <cx:pt idx="4295">0.83801645487974996</cx:pt>
          <cx:pt idx="4296">0.89748267454550801</cx:pt>
          <cx:pt idx="4297">0</cx:pt>
          <cx:pt idx="4298">0.50728586979072199</cx:pt>
          <cx:pt idx="4299">0.50727944161835592</cx:pt>
          <cx:pt idx="4300">0.50726439962307401</cx:pt>
          <cx:pt idx="4301">0.73521471004775307</cx:pt>
          <cx:pt idx="4302">0.677933852138902</cx:pt>
          <cx:pt idx="4303">0.15020047788785096</cx:pt>
          <cx:pt idx="4304">0.83801146166233798</cx:pt>
          <cx:pt idx="4305">0.89748436326422798</cx:pt>
          <cx:pt idx="4306">0.83801148680094695</cx:pt>
          <cx:pt idx="4307">0.89748693053763495</cx:pt>
          <cx:pt idx="4308">0</cx:pt>
          <cx:pt idx="4309">0.14847533216601305</cx:pt>
          <cx:pt idx="4310">0</cx:pt>
          <cx:pt idx="4311">0.148477765268067</cx:pt>
          <cx:pt idx="4312">0.83801135703151297</cx:pt>
          <cx:pt idx="4313">0.23447106497618697</cx:pt>
          <cx:pt idx="4314">0.83801079205273599</cx:pt>
          <cx:pt idx="4315">0.83801076286640597</cx:pt>
          <cx:pt idx="4316">0.83801090294091907</cx:pt>
          <cx:pt idx="4317">0.14853153839024502</cx:pt>
          <cx:pt idx="4318">0.14847535958906499</cx:pt>
          <cx:pt idx="4319">0.14847527038760999</cx:pt>
          <cx:pt idx="4320">0.14847531500922295</cx:pt>
          <cx:pt idx="4321">0.50727217792871904</cx:pt>
          <cx:pt idx="4322">0.14847536989664301</cx:pt>
          <cx:pt idx="4323">0.14847905924051197</cx:pt>
          <cx:pt idx="4324">0.14847523606078605</cx:pt>
          <cx:pt idx="4325">0.85603144298829903</cx:pt>
          <cx:pt idx="4326">0.14847538016464401</cx:pt>
          <cx:pt idx="4327">0.14847697245894098</cx:pt>
          <cx:pt idx="4328">0.83801097626282495</cx:pt>
          <cx:pt idx="4329">0.14847721386943302</cx:pt>
          <cx:pt idx="4330">0.14847789629135799</cx:pt>
          <cx:pt idx="4331">0.14847531844855899</cx:pt>
          <cx:pt idx="4332">0.14847634497699302</cx:pt>
          <cx:pt idx="4333">0.14847531844855899</cx:pt>
          <cx:pt idx="4334">0.83801077236307298</cx:pt>
          <cx:pt idx="4335">0.83801094753415106</cx:pt>
          <cx:pt idx="4336">0.14847903429167597</cx:pt>
          <cx:pt idx="4337">0.14847524291314596</cx:pt>
          <cx:pt idx="4338">0.83801078622212599</cx:pt>
          <cx:pt idx="4339">0.14847608064708095</cx:pt>
          <cx:pt idx="4340">0.14847528756048201</cx:pt>
          <cx:pt idx="4341">0.14847595561247395</cx:pt>
          <cx:pt idx="4342">0.83801077673829405</cx:pt>
          <cx:pt idx="4343">0.83801092094332597</cx:pt>
          <cx:pt idx="4344">0.83801553220095304</cx:pt>
          <cx:pt idx="4345">0.148534312544227</cx:pt>
          <cx:pt idx="4346">0.50727091760463194</cx:pt>
          <cx:pt idx="4347">0</cx:pt>
          <cx:pt idx="4348">0</cx:pt>
          <cx:pt idx="4349">0</cx:pt>
          <cx:pt idx="4350">0.92933959196038229</cx:pt>
          <cx:pt idx="4351">0.50695747006901692</cx:pt>
          <cx:pt idx="4352">0.14847640745707202</cx:pt>
          <cx:pt idx="4353">0.50728626546202693</cx:pt>
          <cx:pt idx="4354">0.93250303469080986</cx:pt>
          <cx:pt idx="4355">0.50717762308855407</cx:pt>
          <cx:pt idx="4356">0.50737022332183102</cx:pt>
          <cx:pt idx="4357">0.92927487093054417</cx:pt>
          <cx:pt idx="4358">0.50727030131884998</cx:pt>
          <cx:pt idx="4359">0</cx:pt>
          <cx:pt idx="4360">0</cx:pt>
          <cx:pt idx="4361">0.83801329886063003</cx:pt>
          <cx:pt idx="4362">0.23550666852368596</cx:pt>
          <cx:pt idx="4363">0.50794179724369592</cx:pt>
          <cx:pt idx="4364">0.89748241974026399</cx:pt>
          <cx:pt idx="4365">0.23448876019000298</cx:pt>
          <cx:pt idx="4366">0.14850360719945999</cx:pt>
          <cx:pt idx="4367">0.507299309473211</cx:pt>
          <cx:pt idx="4368">0.148485627000988</cx:pt>
          <cx:pt idx="4369">0.30166860095828496</cx:pt>
          <cx:pt idx="4370">0.50729219555679705</cx:pt>
          <cx:pt idx="4371">0.14850226499584396</cx:pt>
          <cx:pt idx="4372">0.23454655837570004</cx:pt>
          <cx:pt idx="4373">0.14875405103087302</cx:pt>
          <cx:pt idx="4374">0.21846803446654905</cx:pt>
          <cx:pt idx="4375">0.86062812807287803</cx:pt>
          <cx:pt idx="4376">0.50776036666919899</cx:pt>
          <cx:pt idx="4377">0.50728251307431393</cx:pt>
          <cx:pt idx="4378">0.50717525871770697</cx:pt>
          <cx:pt idx="4379">0.62526838742212398</cx:pt>
          <cx:pt idx="4380">0.50731396959915998</cx:pt>
          <cx:pt idx="4381">0.055393002385607959</cx:pt>
          <cx:pt idx="4382">0.548153600991101</cx:pt>
          <cx:pt idx="4383">0.50756688365394398</cx:pt>
          <cx:pt idx="4384">0.50730444090938898</cx:pt>
          <cx:pt idx="4385">0.89748729595570098</cx:pt>
          <cx:pt idx="4386">0.50903305178135794</cx:pt>
          <cx:pt idx="4387">0.50730468735333201</cx:pt>
          <cx:pt idx="4388">0.14848002803971505</cx:pt>
          <cx:pt idx="4389">0.89748998209043496</cx:pt>
          <cx:pt idx="4390">0.50726644318599301</cx:pt>
          <cx:pt idx="4391">0.507743447271638</cx:pt>
          <cx:pt idx="4392">0.83801108575984906</cx:pt>
          <cx:pt idx="4393">0.89749229410208298</cx:pt>
          <cx:pt idx="4394">0.89748744040949302</cx:pt>
          <cx:pt idx="4395">0.89749114517025297</cx:pt>
          <cx:pt idx="4396">0.50726565070741403</cx:pt>
          <cx:pt idx="4397">0.20287208182764005</cx:pt>
          <cx:pt idx="4398">0.69844547597323103</cx:pt>
          <cx:pt idx="4399">0.83801194672256596</cx:pt>
          <cx:pt idx="4400">0.50729829595974496</cx:pt>
          <cx:pt idx="4401">0.83801098191163703</cx:pt>
          <cx:pt idx="4402">0.50755931239268892</cx:pt>
          <cx:pt idx="4403">0.507368263323416</cx:pt>
          <cx:pt idx="4404">0.89748330193450898</cx:pt>
          <cx:pt idx="4405">0.85603777444070106</cx:pt>
          <cx:pt idx="4406">0.83801324502518504</cx:pt>
          <cx:pt idx="4407">0.67807906536156604</cx:pt>
          <cx:pt idx="4408">0.89748391335598299</cx:pt>
          <cx:pt idx="4409">0.50727187937234497</cx:pt>
          <cx:pt idx="4410">0.50730058422121305</cx:pt>
          <cx:pt idx="4411">0.14848343080319304</cx:pt>
          <cx:pt idx="4412">0.50716590155249408</cx:pt>
          <cx:pt idx="4413">0.50736348559439803</cx:pt>
          <cx:pt idx="4414">0.50739250643109401</cx:pt>
          <cx:pt idx="4415">0.89748368763028097</cx:pt>
          <cx:pt idx="4416">0.85603607801724801</cx:pt>
          <cx:pt idx="4417">0.83801128777741996</cx:pt>
          <cx:pt idx="4418">0.65787249704184803</cx:pt>
          <cx:pt idx="4419">0.83801153396230099</cx:pt>
          <cx:pt idx="4420">0.50811220122126899</cx:pt>
          <cx:pt idx="4421">0.50811702012678706</cx:pt>
          <cx:pt idx="4422">0.50728603277946704</cx:pt>
          <cx:pt idx="4423">0.50726965279194602</cx:pt>
          <cx:pt idx="4424">0.84136840607667296</cx:pt>
          <cx:pt idx="4425">0.89747119048127799</cx:pt>
          <cx:pt idx="4426">0.92931815179222588</cx:pt>
          <cx:pt idx="4427">0.89748515922731897</cx:pt>
          <cx:pt idx="4428">0.23442916844289097</cx:pt>
          <cx:pt idx="4429">0.698440859945616</cx:pt>
          <cx:pt idx="4430">0.50729298608893703</cx:pt>
          <cx:pt idx="4431">0.47842187029174599</cx:pt>
          <cx:pt idx="4432">0.25681612235076601</cx:pt>
          <cx:pt idx="4433">0.67808512167879298</cx:pt>
          <cx:pt idx="4434">0.77684177452061698</cx:pt>
          <cx:pt idx="4435">0.50755509607626603</cx:pt>
          <cx:pt idx="4436">0.21851935815081003</cx:pt>
          <cx:pt idx="4437">0.50718510182283505</cx:pt>
          <cx:pt idx="4438">0.23447286771032305</cx:pt>
          <cx:pt idx="4439">0.14848746453668604</cx:pt>
          <cx:pt idx="4440">0.92903844118740375</cx:pt>
          <cx:pt idx="4441">0.14847871487749098</cx:pt>
          <cx:pt idx="4442">0.89749138240593895</cx:pt>
          <cx:pt idx="4443">0.507287855172883</cx:pt>
          <cx:pt idx="4444">0.25684177496456395</cx:pt>
          <cx:pt idx="4445">0.84131470378569806</cx:pt>
          <cx:pt idx="4446">0.67896461705786404</cx:pt>
          <cx:pt idx="4447">0.50727433749859796</cx:pt>
          <cx:pt idx="4448">0.50729703833386597</cx:pt>
          <cx:pt idx="4449">0.83801141121837597</cx:pt>
          <cx:pt idx="4450">0.35730714644411998</cx:pt>
          <cx:pt idx="4451">0</cx:pt>
          <cx:pt idx="4452">0</cx:pt>
          <cx:pt idx="4453">0.015053707131102989</cx:pt>
          <cx:pt idx="4454">0.69918819348472594</cx:pt>
          <cx:pt idx="4455">0.23449689494620996</cx:pt>
          <cx:pt idx="4456">0.50736992362747801</cx:pt>
          <cx:pt idx="4457">0</cx:pt>
          <cx:pt idx="4458">0.89748817195402197</cx:pt>
          <cx:pt idx="4459">0.89748338079394196</cx:pt>
          <cx:pt idx="4460">0.92931726927002045</cx:pt>
          <cx:pt idx="4461">0.50731450977277204</cx:pt>
          <cx:pt idx="4462">0.78890071790634697</cx:pt>
          <cx:pt idx="4463">0</cx:pt>
          <cx:pt idx="4464">0</cx:pt>
          <cx:pt idx="4465">0.50812954603501304</cx:pt>
          <cx:pt idx="4466">0.93252601090222198</cx:pt>
          <cx:pt idx="4467">0.845407784820016</cx:pt>
          <cx:pt idx="4468">0.50728272174415201</cx:pt>
          <cx:pt idx="4469">0.73453222507508797</cx:pt>
          <cx:pt idx="4470">0.92932422012048854</cx:pt>
          <cx:pt idx="4471">0</cx:pt>
          <cx:pt idx="4472">0.14536271391387701</cx:pt>
          <cx:pt idx="4473">0.83801352758175596</cx:pt>
          <cx:pt idx="4474">0.89748953491104799</cx:pt>
          <cx:pt idx="4475">0.89748747025270303</cx:pt>
          <cx:pt idx="4476">0.83801223032667904</cx:pt>
          <cx:pt idx="4477">0.23449907413640603</cx:pt>
          <cx:pt idx="4478">0.85603171736050199</cx:pt>
          <cx:pt idx="4479">0.897486666326334</cx:pt>
          <cx:pt idx="4480">0.14848858422460298</cx:pt>
          <cx:pt idx="4481">0.50717787181317198</cx:pt>
          <cx:pt idx="4482">0.92933371154005595</cx:pt>
          <cx:pt idx="4483">0.63790969950580301</cx:pt>
          <cx:pt idx="4484">0.85757437363201605</cx:pt>
          <cx:pt idx="4485">0.67804788911492797</cx:pt>
          <cx:pt idx="4486">0.507555985161389</cx:pt>
          <cx:pt idx="4487">0.507282548361491</cx:pt>
          <cx:pt idx="4488">0.14849107597532496</cx:pt>
          <cx:pt idx="4489">0.41447057191808401</cx:pt>
          <cx:pt idx="4490">0.14842106201859195</cx:pt>
          <cx:pt idx="4491">0.83801119834417803</cx:pt>
          <cx:pt idx="4492">0.73594310533588492</cx:pt>
          <cx:pt idx="4493">0.69844969386518807</cx:pt>
          <cx:pt idx="4494">0.14848024453299202</cx:pt>
          <cx:pt idx="4495">0.72269158900469899</cx:pt>
          <cx:pt idx="4496">0.14849133655884295</cx:pt>
          <cx:pt idx="4497">0.148495279659002</cx:pt>
          <cx:pt idx="4498">0.67793791834865502</cx:pt>
          <cx:pt idx="4499">0.89748367888284397</cx:pt>
          <cx:pt idx="4500">0.50755942457742098</cx:pt>
          <cx:pt idx="4501">0.51002333751751894</cx:pt>
          <cx:pt idx="4502">0.838011449565914</cx:pt>
          <cx:pt idx="4503">0.41498566458192998</cx:pt>
          <cx:pt idx="4504">0.50728185915933399</cx:pt>
          <cx:pt idx="4505">0.67796377665893592</cx:pt>
          <cx:pt idx="4506">0.50729791149691694</cx:pt>
          <cx:pt idx="4507">0.50774983276070595</cx:pt>
          <cx:pt idx="4508">0</cx:pt>
          <cx:pt idx="4509">0.84136921598337699</cx:pt>
          <cx:pt idx="4510">0.735080978441221</cx:pt>
          <cx:pt idx="4511">0.92932157820111438</cx:pt>
          <cx:pt idx="4512">0.91900386492774566</cx:pt>
          <cx:pt idx="4513">0.93251464640852189</cx:pt>
          <cx:pt idx="4514">0.70295650457802106</cx:pt>
          <cx:pt idx="4515">0.677970772042778</cx:pt>
          <cx:pt idx="4516">0</cx:pt>
          <cx:pt idx="4517">0.83801357942056498</cx:pt>
          <cx:pt idx="4518">0.67797185779227198</cx:pt>
          <cx:pt idx="4519">0.21848217606736398</cx:pt>
          <cx:pt idx="4520">0.507170215470228</cx:pt>
          <cx:pt idx="4521">0.677845387025233</cx:pt>
          <cx:pt idx="4522">0.14849864455985995</cx:pt>
          <cx:pt idx="4523">0.50775039536931399</cx:pt>
          <cx:pt idx="4524">0.14896035435320099</cx:pt>
          <cx:pt idx="4525">0.23447409619586701</cx:pt>
          <cx:pt idx="4526">0.84134862521889897</cx:pt>
          <cx:pt idx="4527">0.62354982413271298</cx:pt>
          <cx:pt idx="4528">0.14847689424204702</cx:pt>
          <cx:pt idx="4529">0.838011645066852</cx:pt>
          <cx:pt idx="4530">0.89748616309011597</cx:pt>
          <cx:pt idx="4531">0.14885935355449198</cx:pt>
          <cx:pt idx="4532">0.89748945662024004</cx:pt>
          <cx:pt idx="4533">0.14948727658236705</cx:pt>
          <cx:pt idx="4534">0.83801253723611502</cx:pt>
          <cx:pt idx="4535">0.89748324092366305</cx:pt>
          <cx:pt idx="4536">0.50727483407189</cx:pt>
          <cx:pt idx="4537">0.14849195970745799</cx:pt>
          <cx:pt idx="4538">0.14848909657780796</cx:pt>
          <cx:pt idx="4539">0.92932845981058299</cx:pt>
          <cx:pt idx="4540">0.89748431860845201</cx:pt>
          <cx:pt idx="4541">0.14847993343973098</cx:pt>
          <cx:pt idx="4542">0.33313216903121401</cx:pt>
          <cx:pt idx="4543">0.23447340387194804</cx:pt>
          <cx:pt idx="4544">0.84137195134843801</cx:pt>
          <cx:pt idx="4545">0.507278135274284</cx:pt>
          <cx:pt idx="4546">0.67807493521525708</cx:pt>
          <cx:pt idx="4547">0.677926069631274</cx:pt>
          <cx:pt idx="4548">0.73544568825164902</cx:pt>
          <cx:pt idx="4549">0.83801153209822499</cx:pt>
          <cx:pt idx="4550">0.89748540951952505</cx:pt>
          <cx:pt idx="4551">0.14849043845246201</cx:pt>
          <cx:pt idx="4552">0.93252694247539836</cx:pt>
          <cx:pt idx="4553">0.50726921213336906</cx:pt>
          <cx:pt idx="4554">0.50726970637499202</cx:pt>
          <cx:pt idx="4555">0.93929607304299456</cx:pt>
          <cx:pt idx="4556">0.50727285733750005</cx:pt>
          <cx:pt idx="4557">0.67795227966524796</cx:pt>
          <cx:pt idx="4558">0.50727662213359204</cx:pt>
          <cx:pt idx="4559">0.50727748743642997</cx:pt>
          <cx:pt idx="4560">0.89748353436725203</cx:pt>
          <cx:pt idx="4561">0.50727371024174506</cx:pt>
          <cx:pt idx="4562">0.50729521027555302</cx:pt>
          <cx:pt idx="4563">0.50730886846644907</cx:pt>
          <cx:pt idx="4564">0.50728366592273799</cx:pt>
          <cx:pt idx="4565">0.50728366727688501</cx:pt>
          <cx:pt idx="4566">0.50729168894750098</cx:pt>
          <cx:pt idx="4567">0.50726557551356299</cx:pt>
          <cx:pt idx="4568">0.50729813423332892</cx:pt>
          <cx:pt idx="4569">0.50728362247953296</cx:pt>
          <cx:pt idx="4570">0.89748461048363704</cx:pt>
          <cx:pt idx="4571">0.14844305424636095</cx:pt>
          <cx:pt idx="4572">0.89748635363340601</cx:pt>
          <cx:pt idx="4573">0.85672328175386503</cx:pt>
          <cx:pt idx="4574">0</cx:pt>
          <cx:pt idx="4575">0.14848036102871698</cx:pt>
          <cx:pt idx="4576">0.92931808111412928</cx:pt>
          <cx:pt idx="4577">0.67812091277060005</cx:pt>
          <cx:pt idx="4578">0.14886192206723203</cx:pt>
          <cx:pt idx="4579">0.38916491771263895</cx:pt>
          <cx:pt idx="4580">0.14885567194985705</cx:pt>
          <cx:pt idx="4581">0.50727682247427097</cx:pt>
          <cx:pt idx="4582">0.897483945815576</cx:pt>
          <cx:pt idx="4583">0.50730480918447007</cx:pt>
          <cx:pt idx="4584">0.89748438348220394</cx:pt>
          <cx:pt idx="4585">0</cx:pt>
          <cx:pt idx="4586">0.50729413352896902</cx:pt>
          <cx:pt idx="4587">0.50728013287904994</cx:pt>
          <cx:pt idx="4588">0.50727789782171606</cx:pt>
          <cx:pt idx="4589">0.67798622533777597</cx:pt>
          <cx:pt idx="4590">0.91900176480429507</cx:pt>
          <cx:pt idx="4591">0.67799459557999797</cx:pt>
          <cx:pt idx="4592">0.148479659416768</cx:pt>
          <cx:pt idx="4593">0.50727472655347605</cx:pt>
          <cx:pt idx="4594">0.47845918008530697</cx:pt>
          <cx:pt idx="4595">0.50727530630692308</cx:pt>
          <cx:pt idx="4596">0</cx:pt>
          <cx:pt idx="4597">0.507270204369064</cx:pt>
          <cx:pt idx="4598">0.83801076797802698</cx:pt>
          <cx:pt idx="4599">0.85603656994480204</cx:pt>
          <cx:pt idx="4600">0.21846076120073399</cx:pt>
          <cx:pt idx="4601">0</cx:pt>
          <cx:pt idx="4602">0.92931450837894214</cx:pt>
          <cx:pt idx="4603">0.89749000396909606</cx:pt>
          <cx:pt idx="4604">0.50729843006138498</cx:pt>
          <cx:pt idx="4605">0.89748576650080503</cx:pt>
          <cx:pt idx="4606">0.507377940908461</cx:pt>
          <cx:pt idx="4607">0.50756552783709497</cx:pt>
          <cx:pt idx="4608">0.79777709649261797</cx:pt>
          <cx:pt idx="4609">0.507277112725662</cx:pt>
          <cx:pt idx="4610">0.89748749096986102</cx:pt>
          <cx:pt idx="4611">0.67952198958877208</cx:pt>
          <cx:pt idx="4612">0.677822181228809</cx:pt>
          <cx:pt idx="4613">0.21851751931861796</cx:pt>
          <cx:pt idx="4614">0.50728172887489098</cx:pt>
          <cx:pt idx="4615">0.85580179415591795</cx:pt>
          <cx:pt idx="4616">0.148481002703719</cx:pt>
          <cx:pt idx="4617">0.50727782365818497</cx:pt>
          <cx:pt idx="4618">0.50728365760037408</cx:pt>
          <cx:pt idx="4619">0.50727406885333903</cx:pt>
          <cx:pt idx="4620">0.14875374456852097</cx:pt>
          <cx:pt idx="4621">0.83801299090761994</cx:pt>
          <cx:pt idx="4622">0.83801278506339405</cx:pt>
          <cx:pt idx="4623">0.50726571513615193</cx:pt>
          <cx:pt idx="4624">0</cx:pt>
          <cx:pt idx="4625">0.67895892575553707</cx:pt>
          <cx:pt idx="4626">0.50719324886087402</cx:pt>
          <cx:pt idx="4627">0.50756551776379999</cx:pt>
          <cx:pt idx="4628">0.507281799084356</cx:pt>
          <cx:pt idx="4629">0.89749118914082904</cx:pt>
          <cx:pt idx="4630">0.67800731359233901</cx:pt>
          <cx:pt idx="4631">0.14850027191980297</cx:pt>
          <cx:pt idx="4632">0.50726883203184303</cx:pt>
          <cx:pt idx="4633">0.50756097011337198</cx:pt>
          <cx:pt idx="4634">0.83801252538835003</cx:pt>
          <cx:pt idx="4635">0.23447506434485199</cx:pt>
          <cx:pt idx="4636">0.50727180696222507</cx:pt>
          <cx:pt idx="4637">0.14847982825307005</cx:pt>
          <cx:pt idx="4638">0.93251456631598484</cx:pt>
          <cx:pt idx="4639">0.14849130011614697</cx:pt>
          <cx:pt idx="4640">0.50775778469163102</cx:pt>
          <cx:pt idx="4641">0</cx:pt>
          <cx:pt idx="4642">0.50684960528959</cx:pt>
          <cx:pt idx="4643">0</cx:pt>
          <cx:pt idx="4644">0.148479319818559</cx:pt>
          <cx:pt idx="4645">0.14847814539316595</cx:pt>
          <cx:pt idx="4646">0</cx:pt>
          <cx:pt idx="4647">0.13144995767598</cx:pt>
          <cx:pt idx="4648">0.89748243548359996</cx:pt>
          <cx:pt idx="4649">0.67796753079541494</cx:pt>
          <cx:pt idx="4650">0.83801298003601998</cx:pt>
          <cx:pt idx="4651">0.90445028361298485</cx:pt>
          <cx:pt idx="4652">0.89748279832538103</cx:pt>
          <cx:pt idx="4653">0.14848782143190398</cx:pt>
          <cx:pt idx="4654">0.67841551103284092</cx:pt>
          <cx:pt idx="4655">0.9392917238752666</cx:pt>
          <cx:pt idx="4656">0.50728484189413292</cx:pt>
          <cx:pt idx="4657">0.50736260409724399</cx:pt>
          <cx:pt idx="4658">0.83800913774049202</cx:pt>
          <cx:pt idx="4659">0.89748703575313304</cx:pt>
          <cx:pt idx="4660">0.507286940700994</cx:pt>
          <cx:pt idx="4661">0.47842004719303499</cx:pt>
          <cx:pt idx="4662">0.21047747828241004</cx:pt>
          <cx:pt idx="4663">0.14847738151721901</cx:pt>
          <cx:pt idx="4664">0.14847529444285701</cx:pt>
          <cx:pt idx="4665">0.23446891944392001</cx:pt>
          <cx:pt idx="4666">0.83801132470406903</cx:pt>
          <cx:pt idx="4667">0.14847520511930801</cx:pt>
          <cx:pt idx="4668">0.50718813290583598</cx:pt>
          <cx:pt idx="4669">0.85659431552948706</cx:pt>
          <cx:pt idx="4670">0.50729966105949698</cx:pt>
          <cx:pt idx="4671">0.50729630222840294</cx:pt>
          <cx:pt idx="4672">0.50736198555834</cx:pt>
          <cx:pt idx="4673">0.34278336894764505</cx:pt>
          <cx:pt idx="4674">0.14848374121089902</cx:pt>
          <cx:pt idx="4675">0.83801353469392903</cx:pt>
          <cx:pt idx="4676">0.83801195195800204</cx:pt>
          <cx:pt idx="4677">0.83801160978867206</cx:pt>
          <cx:pt idx="4678">0.507280228572076</cx:pt>
          <cx:pt idx="4679">0.50756762993420501</cx:pt>
          <cx:pt idx="4680">0.50775676519856905</cx:pt>
          <cx:pt idx="4681">0.69890832617641108</cx:pt>
          <cx:pt idx="4682">0.14847762070116799</cx:pt>
          <cx:pt idx="4683">0.50728806413408101</cx:pt>
          <cx:pt idx="4684">0.50756316700247295</cx:pt>
          <cx:pt idx="4685">0.50726997092073101</cx:pt>
          <cx:pt idx="4686">0.83801240519355402</cx:pt>
          <cx:pt idx="4687">0.14864873049334704</cx:pt>
          <cx:pt idx="4688">0.14849070737558101</cx:pt>
          <cx:pt idx="4689">0.14848198987033701</cx:pt>
          <cx:pt idx="4690">0.89748278170072704</cx:pt>
          <cx:pt idx="4691">0.14848442103965398</cx:pt>
          <cx:pt idx="4692">0.89748918038077397</cx:pt>
          <cx:pt idx="4693">0.50716477438476004</cx:pt>
          <cx:pt idx="4694">0.91900772413310361</cx:pt>
          <cx:pt idx="4695">0.91900258028754234</cx:pt>
          <cx:pt idx="4696">0.14849733938960097</cx:pt>
          <cx:pt idx="4697">0.83801695371948104</cx:pt>
          <cx:pt idx="4698">0.83801639048919296</cx:pt>
          <cx:pt idx="4699">0.50727235265753201</cx:pt>
          <cx:pt idx="4700">0</cx:pt>
          <cx:pt idx="4701">0.83801324569920299</cx:pt>
          <cx:pt idx="4702">0.50756382058402294</cx:pt>
          <cx:pt idx="4703">0.73545332411171005</cx:pt>
          <cx:pt idx="4704">0.14850237869768601</cx:pt>
          <cx:pt idx="4705">0</cx:pt>
          <cx:pt idx="4706">0.21082921591605697</cx:pt>
          <cx:pt idx="4707">0.67799767180814907</cx:pt>
          <cx:pt idx="4708">0.82800025894238694</cx:pt>
          <cx:pt idx="4709">0.14849915867282604</cx:pt>
          <cx:pt idx="4710">0.50728475282602203</cx:pt>
          <cx:pt idx="4711">0.20137043474556104</cx:pt>
          <cx:pt idx="4712">0.50737302364332892</cx:pt>
          <cx:pt idx="4713">0.50726911560443699</cx:pt>
          <cx:pt idx="4714">0.83801094753415106</cx:pt>
          <cx:pt idx="4715">0.20244958390662804</cx:pt>
          <cx:pt idx="4716">0.93930501712050762</cx:pt>
          <cx:pt idx="4717">0.69829920267051993</cx:pt>
          <cx:pt idx="4718">0.50737078993644102</cx:pt>
          <cx:pt idx="4719">0.50967169151645397</cx:pt>
          <cx:pt idx="4720">0</cx:pt>
          <cx:pt idx="4721">0.50730752567122805</cx:pt>
          <cx:pt idx="4722">0.50812292116273805</cx:pt>
          <cx:pt idx="4723">0.89748688399016197</cx:pt>
          <cx:pt idx="4724">0.50730629467834298</cx:pt>
          <cx:pt idx="4725">0.23450051771867197</cx:pt>
          <cx:pt idx="4726">0.14844570728671103</cx:pt>
          <cx:pt idx="4727">0.724048595096486</cx:pt>
          <cx:pt idx="4728">0.67766126951976502</cx:pt>
          <cx:pt idx="4729">0.14850012695672299</cx:pt>
          <cx:pt idx="4730">0.15003664365382696</cx:pt>
          <cx:pt idx="4731">0.83801380364050804</cx:pt>
          <cx:pt idx="4732">0.860664724839728</cx:pt>
          <cx:pt idx="4733">0.83801276654788204</cx:pt>
          <cx:pt idx="4734">0.20236421816741701</cx:pt>
          <cx:pt idx="4735">0.50730666404607505</cx:pt>
          <cx:pt idx="4736">0.50736942261870599</cx:pt>
          <cx:pt idx="4737">0.67897003155655899</cx:pt>
          <cx:pt idx="4738">0.50756825741686407</cx:pt>
          <cx:pt idx="4739">0.50729999669062797</cx:pt>
          <cx:pt idx="4740">0.67797178126533097</cx:pt>
          <cx:pt idx="4741">0.50730649717341603</cx:pt>
          <cx:pt idx="4742">0.50731311858496198</cx:pt>
          <cx:pt idx="4743">0.68020084965599703</cx:pt>
          <cx:pt idx="4744">0.23448605946856105</cx:pt>
          <cx:pt idx="4745">0.14849514116890505</cx:pt>
          <cx:pt idx="4746">0.21083948202089897</cx:pt>
          <cx:pt idx="4747">0.90377680484697764</cx:pt>
          <cx:pt idx="4748">0.73557687502694302</cx:pt>
          <cx:pt idx="4749">0.679936367132155</cx:pt>
          <cx:pt idx="4750">0.698869626128091</cx:pt>
          <cx:pt idx="4751">0.507926680307206</cx:pt>
          <cx:pt idx="4752">0.67807517122177696</cx:pt>
          <cx:pt idx="4753">0.698869626128091</cx:pt>
          <cx:pt idx="4754">0.24637477859684698</cx:pt>
          <cx:pt idx="4755">0.90441529305323398</cx:pt>
          <cx:pt idx="4756">0.69840881635621599</cx:pt>
          <cx:pt idx="4757">0.91829045965613965</cx:pt>
          <cx:pt idx="4758">0.698869626128091</cx:pt>
          <cx:pt idx="4759">0.481043359199533</cx:pt>
          <cx:pt idx="4760">0.54969624298172692</cx:pt>
          <cx:pt idx="4761">0.50755847201371407</cx:pt>
          <cx:pt idx="4762">0.70264995687377008</cx:pt>
          <cx:pt idx="4763">0.677987933982649</cx:pt>
          <cx:pt idx="4764">0.41460301625778095</cx:pt>
          <cx:pt idx="4765">0.67799589048469799</cx:pt>
          <cx:pt idx="4766">0.54812942856604407</cx:pt>
          <cx:pt idx="4767">0.68039415866397801</cx:pt>
          <cx:pt idx="4768">0.83703434505872998</cx:pt>
          <cx:pt idx="4769">0.89748354422306498</cx:pt>
          <cx:pt idx="4770">0.75085353659924403</cx:pt>
          <cx:pt idx="4771">0.50727434536293692</cx:pt>
          <cx:pt idx="4772">0.79777694892866202</cx:pt>
          <cx:pt idx="4773">0.50720062969338597</cx:pt>
          <cx:pt idx="4774">0.50875105103053908</cx:pt>
          <cx:pt idx="4775">0.50730827850897298</cx:pt>
          <cx:pt idx="4776">0.47613544796179497</cx:pt>
          <cx:pt idx="4777">0.89109249410243196</cx:pt>
          <cx:pt idx="4778">0.73547155031877998</cx:pt>
          <cx:pt idx="4779">0.68840052676820696</cx:pt>
          <cx:pt idx="4780">0.50727060892353304</cx:pt>
          <cx:pt idx="4781">0.89748357490560304</cx:pt>
          <cx:pt idx="4782">0.50811318886938195</cx:pt>
          <cx:pt idx="4783">0.92932687104152611</cx:pt>
          <cx:pt idx="4784">0.93900485479169982</cx:pt>
          <cx:pt idx="4785">0.83801381449733003</cx:pt>
          <cx:pt idx="4786">0.14842833730785199</cx:pt>
          <cx:pt idx="4787">0.86063862977434902</cx:pt>
          <cx:pt idx="4788">0.50729983445159299</cx:pt>
          <cx:pt idx="4789">0.50717920893700108</cx:pt>
          <cx:pt idx="4790">0.50727401417213602</cx:pt>
          <cx:pt idx="4791">0.89748542803735598</cx:pt>
          <cx:pt idx="4792">0.89747653291749996</cx:pt>
          <cx:pt idx="4793">0.65787243931197992</cx:pt>
          <cx:pt idx="4794">0.507274074072397</cx:pt>
          <cx:pt idx="4795">0.50729620496845707</cx:pt>
          <cx:pt idx="4796">0.92931632557111621</cx:pt>
          <cx:pt idx="4797">0.73532567586109598</cx:pt>
          <cx:pt idx="4798">0.67793675638212803</cx:pt>
          <cx:pt idx="4799">0.67793705537076898</cx:pt>
          <cx:pt idx="4800">0.23441131356784695</cx:pt>
          <cx:pt idx="4801">0.21846775385328299</cx:pt>
          <cx:pt idx="4802">0.84136337702622799</cx:pt>
          <cx:pt idx="4803">0.86759094211764198</cx:pt>
          <cx:pt idx="4804">0.93929899543242168</cx:pt>
          <cx:pt idx="4805">0.50716967705669003</cx:pt>
          <cx:pt idx="4806">0.77087884205968393</cx:pt>
          <cx:pt idx="4807">0.90444114315802016</cx:pt>
          <cx:pt idx="4808">0.50730797994337595</cx:pt>
          <cx:pt idx="4809">0</cx:pt>
          <cx:pt idx="4810">0.50729017641024798</cx:pt>
          <cx:pt idx="4811">0.17144424737365704</cx:pt>
          <cx:pt idx="4812">0.14847610429003399</cx:pt>
          <cx:pt idx="4813">0.69855578712750999</cx:pt>
          <cx:pt idx="4814">0.35728074181095504</cx:pt>
          <cx:pt idx="4815">0.13801247721826704</cx:pt>
          <cx:pt idx="4816">0.89748485113513399</cx:pt>
          <cx:pt idx="4817">0.93251890651486391</cx:pt>
          <cx:pt idx="4818">0.23453459348332095</cx:pt>
          <cx:pt idx="4819">0.50729171928813199</cx:pt>
          <cx:pt idx="4820">0.86066045602985097</cx:pt>
          <cx:pt idx="4821">0.79777992984914603</cx:pt>
          <cx:pt idx="4822">0.50795119039824399</cx:pt>
          <cx:pt idx="4823">0.89104216120444402</cx:pt>
          <cx:pt idx="4824">0.50736662617228601</cx:pt>
          <cx:pt idx="4825">0.91900407440208731</cx:pt>
          <cx:pt idx="4826">0</cx:pt>
          <cx:pt idx="4827">0.86066028766283198</cx:pt>
          <cx:pt idx="4828">0.50727251510763494</cx:pt>
          <cx:pt idx="4829">0.50726916409990497</cx:pt>
          <cx:pt idx="4830">0.67783167687770396</cx:pt>
          <cx:pt idx="4831">0.89748261078102898</cx:pt>
          <cx:pt idx="4832">0.54771856307941502</cx:pt>
          <cx:pt idx="4833">0.50730412284844806</cx:pt>
          <cx:pt idx="4834">0.50728454702593906</cx:pt>
          <cx:pt idx="4835">0.83801646278794006</cx:pt>
          <cx:pt idx="4836">0.21845580010545496</cx:pt>
          <cx:pt idx="4837">0.92922072494568897</cx:pt>
          <cx:pt idx="4838">0.50736420144370498</cx:pt>
          <cx:pt idx="4839">0.50729293592086699</cx:pt>
          <cx:pt idx="4840">0.14849750990269195</cx:pt>
          <cx:pt idx="4841">0.21839821697560002</cx:pt>
          <cx:pt idx="4842">0.93930947837019096</cx:pt>
          <cx:pt idx="4843">0</cx:pt>
          <cx:pt idx="4844">0</cx:pt>
          <cx:pt idx="4845">0.70165876037313502</cx:pt>
          <cx:pt idx="4846">0.68169154395261</cx:pt>
          <cx:pt idx="4847">0.50728631889009701</cx:pt>
          <cx:pt idx="4848">0.90444847077426749</cx:pt>
          <cx:pt idx="4849">0.90444908824450077</cx:pt>
          <cx:pt idx="4850">0.92932524152007501</cx:pt>
          <cx:pt idx="4851">0.89748979610352597</cx:pt>
          <cx:pt idx="4852">0.89748924695219501</cx:pt>
          <cx:pt idx="4853">0.67867284981985398</cx:pt>
          <cx:pt idx="4854">0.14849956543160703</cx:pt>
          <cx:pt idx="4855">0.73540661107884997</cx:pt>
          <cx:pt idx="4856">0.92932666450305446</cx:pt>
          <cx:pt idx="4857">0.73540663307746701</cx:pt>
          <cx:pt idx="4858">0.92927550415799787</cx:pt>
          <cx:pt idx="4859">0.50727887437360408</cx:pt>
          <cx:pt idx="4860">0.50728833497646098</cx:pt>
          <cx:pt idx="4861">0</cx:pt>
          <cx:pt idx="4862">0.92930870959686118</cx:pt>
          <cx:pt idx="4863">0.93252079643259556</cx:pt>
          <cx:pt idx="4864">0.73039533504724696</cx:pt>
          <cx:pt idx="4865">0</cx:pt>
          <cx:pt idx="4866">0.92931183592678002</cx:pt>
          <cx:pt idx="4867">0.50729422659038304</cx:pt>
          <cx:pt idx="4868">0.14849790697135601</cx:pt>
          <cx:pt idx="4869">0.50730294056486003</cx:pt>
          <cx:pt idx="4870">0.83801115287219496</cx:pt>
          <cx:pt idx="4871">0</cx:pt>
          <cx:pt idx="4872">0.50729715537468101</cx:pt>
          <cx:pt idx="4873">0.67970521772772097</cx:pt>
          <cx:pt idx="4874">0</cx:pt>
          <cx:pt idx="4875">0</cx:pt>
          <cx:pt idx="4876">0.73539528797538001</cx:pt>
          <cx:pt idx="4877">0.89748499629943002</cx:pt>
          <cx:pt idx="4878">0.65787248686738098</cx:pt>
          <cx:pt idx="4879">0.65787248686738098</cx:pt>
          <cx:pt idx="4880">0.11881878184458805</cx:pt>
          <cx:pt idx="4881">0.507275259973063</cx:pt>
          <cx:pt idx="4882">0.89748369762829094</cx:pt>
          <cx:pt idx="4883">0.67793111693915298</cx:pt>
          <cx:pt idx="4884">0.50873559572230298</cx:pt>
          <cx:pt idx="4885">0.93929319169659642</cx:pt>
          <cx:pt idx="4886">0.67783594992303797</cx:pt>
          <cx:pt idx="4887">0.677841101520822</cx:pt>
          <cx:pt idx="4888">0</cx:pt>
          <cx:pt idx="4889">0.24288489895107601</cx:pt>
          <cx:pt idx="4890">0.83801076724567602</cx:pt>
          <cx:pt idx="4891">0.83801172690923298</cx:pt>
          <cx:pt idx="4892">0.507751517761166</cx:pt>
          <cx:pt idx="4893">0.50729098330759603</cx:pt>
          <cx:pt idx="4894">0.21848319718533205</cx:pt>
          <cx:pt idx="4895">0.67793317467097203</cx:pt>
          <cx:pt idx="4896">0.92929726457291106</cx:pt>
          <cx:pt idx="4897">0</cx:pt>
          <cx:pt idx="4898">0.92931648290440294</cx:pt>
          <cx:pt idx="4899">0.50716651218651898</cx:pt>
          <cx:pt idx="4900">0.89748397660923696</cx:pt>
          <cx:pt idx="4901">0.14847838385671297</cx:pt>
          <cx:pt idx="4902">0.89748914595555995</cx:pt>
          <cx:pt idx="4903">0.50964765225676001</cx:pt>
          <cx:pt idx="4904">0.89749035780947195</cx:pt>
          <cx:pt idx="4905">0.67793318349048404</cx:pt>
          <cx:pt idx="4906">0.65787232247884297</cx:pt>
          <cx:pt idx="4907">0.89748609916670297</cx:pt>
          <cx:pt idx="4908">0.50726765703289001</cx:pt>
          <cx:pt idx="4909">0.50736460252228599</cx:pt>
          <cx:pt idx="4910">0.83801126160701001</cx:pt>
          <cx:pt idx="4911">0.50729992247883904</cx:pt>
          <cx:pt idx="4912">0.14844346258512597</cx:pt>
          <cx:pt idx="4913">0.89748441913168298</cx:pt>
          <cx:pt idx="4914">0.67795565985142903</cx:pt>
          <cx:pt idx="4915">0.50827681280927695</cx:pt>
          <cx:pt idx="4916">0.93923462510293898</cx:pt>
          <cx:pt idx="4917">0.50729623619936404</cx:pt>
          <cx:pt idx="4918">0.50811182333502902</cx:pt>
          <cx:pt idx="4919">0.50726948256836002</cx:pt>
          <cx:pt idx="4920">0.50736825762265603</cx:pt>
          <cx:pt idx="4921">0.93930146123940061</cx:pt>
          <cx:pt idx="4922">0.73666061288487206</cx:pt>
          <cx:pt idx="4923">0</cx:pt>
          <cx:pt idx="4924">0.14848537148040397</cx:pt>
          <cx:pt idx="4925">0.84137038852689905</cx:pt>
          <cx:pt idx="4926">0.50775745931494698</cx:pt>
          <cx:pt idx="4927">0.89748221345468104</cx:pt>
          <cx:pt idx="4928">0.89748594749108201</cx:pt>
          <cx:pt idx="4929">0.93252521454787485</cx:pt>
          <cx:pt idx="4930">0.50756579362166698</cx:pt>
          <cx:pt idx="4931">0.14847972539316001</cx:pt>
          <cx:pt idx="4932">0.89748111038675804</cx:pt>
          <cx:pt idx="4933">0.507195596853244</cx:pt>
          <cx:pt idx="4934">0.89748549495686103</cx:pt>
          <cx:pt idx="4935">0.50730191373247402</cx:pt>
          <cx:pt idx="4936">0.14847540479417498</cx:pt>
          <cx:pt idx="4937">0.89748445054041304</cx:pt>
          <cx:pt idx="4938">0.838011125997012</cx:pt>
          <cx:pt idx="4939">0.14848215938379505</cx:pt>
          <cx:pt idx="4940">0.50757550118022798</cx:pt>
          <cx:pt idx="4941">0.50729247241692998</cx:pt>
          <cx:pt idx="4942">0.14842406565990396</cx:pt>
          <cx:pt idx="4943">0.67799330569348903</cx:pt>
          <cx:pt idx="4944">0.50736439916699294</cx:pt>
          <cx:pt idx="4945">0.67798078071059897</cx:pt>
          <cx:pt idx="4946">0.67796053893972807</cx:pt>
          <cx:pt idx="4947">0.89748464997149702</cx:pt>
          <cx:pt idx="4948">0.89748469588276902</cx:pt>
          <cx:pt idx="4949">0.256778455688489</cx:pt>
          <cx:pt idx="4950">0.35729916703076903</cx:pt>
          <cx:pt idx="4951">0.23570302168832302</cx:pt>
          <cx:pt idx="4952">0</cx:pt>
          <cx:pt idx="4953">0.50726540438212397</cx:pt>
          <cx:pt idx="4954">0</cx:pt>
          <cx:pt idx="4955">0.50727429945014901</cx:pt>
          <cx:pt idx="4956">0.79424860075679704</cx:pt>
          <cx:pt idx="4957">0.50727976721719004</cx:pt>
          <cx:pt idx="4958">0.25245070570829797</cx:pt>
          <cx:pt idx="4959">0.30183390603787097</cx:pt>
          <cx:pt idx="4960">0.83801108313664197</cx:pt>
          <cx:pt idx="4961">0.15546709101280198</cx:pt>
          <cx:pt idx="4962">0.14847570790214903</cx:pt>
          <cx:pt idx="4963">0.85069535401644303</cx:pt>
          <cx:pt idx="4964">0.86057852391253098</cx:pt>
          <cx:pt idx="4965">0.14848381214262896</cx:pt>
          <cx:pt idx="4966">0.14847723351456099</cx:pt>
          <cx:pt idx="4967">0.84137022327659605</cx:pt>
          <cx:pt idx="4968">0</cx:pt>
          <cx:pt idx="4969">0.625150545924956</cx:pt>
          <cx:pt idx="4970">0.50729969027327204</cx:pt>
          <cx:pt idx="4971">0.507288222703834</cx:pt>
          <cx:pt idx="4972">0.14842432789384596</cx:pt>
          <cx:pt idx="4973">0.89748499640946</cx:pt>
          <cx:pt idx="4974">0.14847906024434199</cx:pt>
          <cx:pt idx="4975">0.89748472410396196</cx:pt>
          <cx:pt idx="4976">0.50730704761546308</cx:pt>
          <cx:pt idx="4977">0.50811257761550499</cx:pt>
          <cx:pt idx="4978">0.69949169959853497</cx:pt>
          <cx:pt idx="4979">0.73541899651790399</cx:pt>
          <cx:pt idx="4980">0.67792745528314402</cx:pt>
          <cx:pt idx="4981">0.50755846287328499</cx:pt>
          <cx:pt idx="4982">0.89748740342899003</cx:pt>
          <cx:pt idx="4983">0.50727970709020298</cx:pt>
          <cx:pt idx="4984">0.50727920071948907</cx:pt>
          <cx:pt idx="4985">0.73542899029446995</cx:pt>
          <cx:pt idx="4986">0.92932450506405129</cx:pt>
          <cx:pt idx="4987">0.67950454109742597</cx:pt>
          <cx:pt idx="4988">0.54795899627827604</cx:pt>
          <cx:pt idx="4989">0</cx:pt>
          <cx:pt idx="4990">0.50716777990983097</cx:pt>
          <cx:pt idx="4991">0.84137260871206099</cx:pt>
          <cx:pt idx="4992">0.89748611845470294</cx:pt>
          <cx:pt idx="4993">0.89748572582602604</cx:pt>
          <cx:pt idx="4994">0.93929922698723411</cx:pt>
          <cx:pt idx="4995">0.25682953008062204</cx:pt>
          <cx:pt idx="4996">0.67799454997466702</cx:pt>
          <cx:pt idx="4997">0.73793461765594803</cx:pt>
          <cx:pt idx="4998">0.83801091644918402</cx:pt>
          <cx:pt idx="4999">0.50728467264545207</cx:pt>
          <cx:pt idx="5000">0</cx:pt>
          <cx:pt idx="5001">0.67791004822898704</cx:pt>
          <cx:pt idx="5002">0.50716583113310598</cx:pt>
          <cx:pt idx="5003">0.93930629039300506</cx:pt>
          <cx:pt idx="5004">0.86065924028156604</cx:pt>
          <cx:pt idx="5005">0</cx:pt>
          <cx:pt idx="5006">0.86065931473653601</cx:pt>
          <cx:pt idx="5007">0.85069993777721498</cx:pt>
          <cx:pt idx="5008">0</cx:pt>
          <cx:pt idx="5009">0</cx:pt>
          <cx:pt idx="5010">0</cx:pt>
          <cx:pt idx="5011">0.89748490924355995</cx:pt>
          <cx:pt idx="5012">0.50793125530069894</cx:pt>
          <cx:pt idx="5013">0.50728096580601101</cx:pt>
          <cx:pt idx="5014">0.89748691498069399</cx:pt>
          <cx:pt idx="5015">0.50731269570033299</cx:pt>
          <cx:pt idx="5016">0.93929324366367306</cx:pt>
          <cx:pt idx="5017">0.85757839392153101</cx:pt>
          <cx:pt idx="5018">0.131456751530169</cx:pt>
          <cx:pt idx="5019">0.25682330924236296</cx:pt>
          <cx:pt idx="5020">0.89748685646073101</cx:pt>
          <cx:pt idx="5021">0</cx:pt>
          <cx:pt idx="5022">0.21847835822803297</cx:pt>
          <cx:pt idx="5023">0.897484100057935</cx:pt>
          <cx:pt idx="5024">0.50730960503921207</cx:pt>
          <cx:pt idx="5025">0.50793110904357497</cx:pt>
          <cx:pt idx="5026">0.50727696542560197</cx:pt>
          <cx:pt idx="5027">0.50793812451303599</cx:pt>
          <cx:pt idx="5028">0.14885638667868295</cx:pt>
          <cx:pt idx="5029">0.14842367695848002</cx:pt>
          <cx:pt idx="5030">0.89748619894043002</cx:pt>
          <cx:pt idx="5031">0.89748619789784001</cx:pt>
          <cx:pt idx="5032">0.897486193909105</cx:pt>
          <cx:pt idx="5033">0.89748619894043002</cx:pt>
          <cx:pt idx="5034">0.89748467902870199</cx:pt>
          <cx:pt idx="5035">0.14849913797384995</cx:pt>
          <cx:pt idx="5036">0.89748610336544599</cx:pt>
          <cx:pt idx="5037">0.83801217124659499</cx:pt>
          <cx:pt idx="5038">0.89748349559052298</cx:pt>
          <cx:pt idx="5039">0.73540215281404198</cx:pt>
          <cx:pt idx="5040">0.50731265893212107</cx:pt>
          <cx:pt idx="5041">0.652230946637535</cx:pt>
          <cx:pt idx="5042">0</cx:pt>
          <cx:pt idx="5043">0.14843073632801396</cx:pt>
          <cx:pt idx="5044">0.507754425924554</cx:pt>
          <cx:pt idx="5045">0.14842113576592697</cx:pt>
          <cx:pt idx="5046">0.73557724231670796</cx:pt>
          <cx:pt idx="5047">0.35730988735404501</cx:pt>
          <cx:pt idx="5048">0.89749109923521297</cx:pt>
          <cx:pt idx="5049">0.50729159934831003</cx:pt>
          <cx:pt idx="5050">0.14850244841604299</cx:pt>
          <cx:pt idx="5051">0.50736366053751003</cx:pt>
          <cx:pt idx="5052">0</cx:pt>
          <cx:pt idx="5053">0.50730028629799806</cx:pt>
          <cx:pt idx="5054">0.89747866679712396</cx:pt>
          <cx:pt idx="5055">0.92931723485998929</cx:pt>
          <cx:pt idx="5056">0.50728231014270397</cx:pt>
          <cx:pt idx="5057">0.50730374136873901</cx:pt>
          <cx:pt idx="5058">0</cx:pt>
          <cx:pt idx="5059">0.14847865580256803</cx:pt>
          <cx:pt idx="5060">0.838014067500787</cx:pt>
          <cx:pt idx="5061">0.680197315161159</cx:pt>
          <cx:pt idx="5062">0.50794218503949295</cx:pt>
          <cx:pt idx="5063">0.92932080587530241</cx:pt>
          <cx:pt idx="5064">0.87868186241234003</cx:pt>
          <cx:pt idx="5065">0.14848157300097398</cx:pt>
          <cx:pt idx="5066">0.50775033035250905</cx:pt>
          <cx:pt idx="5067">0.23447995872556604</cx:pt>
          <cx:pt idx="5068">0</cx:pt>
          <cx:pt idx="5069">0.89748332357932903</cx:pt>
          <cx:pt idx="5070">0.50775708467733405</cx:pt>
          <cx:pt idx="5071">0.50727407705600602</cx:pt>
          <cx:pt idx="5072">0.89748866210301104</cx:pt>
          <cx:pt idx="5073">0.50727166153608394</cx:pt>
          <cx:pt idx="5074">0.50726016821443898</cx:pt>
          <cx:pt idx="5075">0.73543352679051599</cx:pt>
          <cx:pt idx="5076">0.25168447597333299</cx:pt>
          <cx:pt idx="5077">0.21845573113628802</cx:pt>
          <cx:pt idx="5078">0.507266732329549</cx:pt>
          <cx:pt idx="5079">0.67799305447850899</cx:pt>
          <cx:pt idx="5080">0.50728104668289897</cx:pt>
          <cx:pt idx="5081">0.50729618794160503</cx:pt>
          <cx:pt idx="5082">0.50716650137186203</cx:pt>
          <cx:pt idx="5083">0.50728803023027602</cx:pt>
          <cx:pt idx="5084">0.14847612178107805</cx:pt>
          <cx:pt idx="5085">0.89748566642300198</cx:pt>
          <cx:pt idx="5086">0.50736707293820205</cx:pt>
          <cx:pt idx="5087">0.69846559982422995</cx:pt>
          <cx:pt idx="5088">0.81761654523655403</cx:pt>
          <cx:pt idx="5089">0</cx:pt>
          <cx:pt idx="5090">0.897485529836061</cx:pt>
          <cx:pt idx="5091">0.50729243133544299</cx:pt>
          <cx:pt idx="5092">0.507284447440287</cx:pt>
          <cx:pt idx="5093">0.50727426464689107</cx:pt>
          <cx:pt idx="5094">0.50731081693888402</cx:pt>
          <cx:pt idx="5095">0.50827521818190102</cx:pt>
          <cx:pt idx="5096">0.67781880545124706</cx:pt>
          <cx:pt idx="5097">0.65739737120369002</cx:pt>
          <cx:pt idx="5098">0.838012270741193</cx:pt>
          <cx:pt idx="5099">0.89748310662123199</cx:pt>
          <cx:pt idx="5100">0.89748124282797004</cx:pt>
          <cx:pt idx="5101">0.65787255714583592</cx:pt>
          <cx:pt idx="5102">0.83801176535352395</cx:pt>
          <cx:pt idx="5103">0.90445089724580097</cx:pt>
          <cx:pt idx="5104">0.50725733841206599</cx:pt>
          <cx:pt idx="5105">0.83801225952956704</cx:pt>
          <cx:pt idx="5106">0.25683058053909202</cx:pt>
          <cx:pt idx="5107">0.14842953208854204</cx:pt>
          <cx:pt idx="5108">0.50730647836813803</cx:pt>
          <cx:pt idx="5109">0</cx:pt>
          <cx:pt idx="5110">0.89743901510142898</cx:pt>
          <cx:pt idx="5111">0.67896057602470195</cx:pt>
          <cx:pt idx="5112">0.740576198564877</cx:pt>
          <cx:pt idx="5113">0.67794128475063797</cx:pt>
          <cx:pt idx="5114">0.83801172690923298</cx:pt>
          <cx:pt idx="5115">0.83801357879395499</cx:pt>
          <cx:pt idx="5116">0.73544884032290703</cx:pt>
          <cx:pt idx="5117">0.84137120599965498</cx:pt>
          <cx:pt idx="5118">0</cx:pt>
          <cx:pt idx="5119">0.89108684185170195</cx:pt>
          <cx:pt idx="5120">0.77698127721049604</cx:pt>
          <cx:pt idx="5121">0.67795236364635703</cx:pt>
          <cx:pt idx="5122">0.50794845495816299</cx:pt>
          <cx:pt idx="5123">0.92932263599098186</cx:pt>
          <cx:pt idx="5124">0.14841856343167803</cx:pt>
          <cx:pt idx="5125">0.509375867101168</cx:pt>
          <cx:pt idx="5126">0.14849124548296999</cx:pt>
          <cx:pt idx="5127">0.016393073008674985</cx:pt>
          <cx:pt idx="5128">0.21848203353793705</cx:pt>
          <cx:pt idx="5129">0.89748906371670301</cx:pt>
          <cx:pt idx="5130">0.92932524545994999</cx:pt>
          <cx:pt idx="5131">0</cx:pt>
          <cx:pt idx="5132">0.35725686735334805</cx:pt>
          <cx:pt idx="5133">0.414562193926997</cx:pt>
          <cx:pt idx="5134">0.92931866464424384</cx:pt>
          <cx:pt idx="5135">0.89748334848737599</cx:pt>
          <cx:pt idx="5136">0.92932126634879564</cx:pt>
          <cx:pt idx="5137">0.69850817551122002</cx:pt>
          <cx:pt idx="5138">0.20153317145402105</cx:pt>
          <cx:pt idx="5139">0.93930328697728793</cx:pt>
          <cx:pt idx="5140">0.62312175827813099</cx:pt>
          <cx:pt idx="5141">0</cx:pt>
          <cx:pt idx="5142">0.93246902700328516</cx:pt>
          <cx:pt idx="5143">0.89748685843174703</cx:pt>
          <cx:pt idx="5144">0.89748660493629906</cx:pt>
          <cx:pt idx="5145">0.89748602614425299</cx:pt>
          <cx:pt idx="5146">0.89749092811671605</cx:pt>
          <cx:pt idx="5147">0.83801298910795297</cx:pt>
          <cx:pt idx="5148">0.897489749311839</cx:pt>
          <cx:pt idx="5149">0.62902385464994204</cx:pt>
          <cx:pt idx="5150">0.50794865076124007</cx:pt>
          <cx:pt idx="5151">0.73872973520010898</cx:pt>
          <cx:pt idx="5152">0.14848074914156795</cx:pt>
          <cx:pt idx="5153">0.50727148787590104</cx:pt>
          <cx:pt idx="5154">0.50726916321119597</cx:pt>
          <cx:pt idx="5155">0.50370249351683505</cx:pt>
          <cx:pt idx="5156">0.73548318613472108</cx:pt>
          <cx:pt idx="5157">0.21083581636773296</cx:pt>
          <cx:pt idx="5158">0</cx:pt>
          <cx:pt idx="5159">0.62516240349561403</cx:pt>
          <cx:pt idx="5160">0</cx:pt>
          <cx:pt idx="5161">0.70170281536724399</cx:pt>
          <cx:pt idx="5162">0.93929496789857714</cx:pt>
          <cx:pt idx="5163">0.50692057228813003</cx:pt>
          <cx:pt idx="5164">0</cx:pt>
          <cx:pt idx="5165">0.69839754168744705</cx:pt>
          <cx:pt idx="5166">0.50664189389435899</cx:pt>
          <cx:pt idx="5167">0.50727120626785904</cx:pt>
          <cx:pt idx="5168">0.93251400660569839</cx:pt>
          <cx:pt idx="5169">0.84137051487382197</cx:pt>
          <cx:pt idx="5170">0.50727376962700499</cx:pt>
          <cx:pt idx="5171">0.84232386419776306</cx:pt>
          <cx:pt idx="5172">0.89749083368289906</cx:pt>
          <cx:pt idx="5173">0.50736999909928993</cx:pt>
          <cx:pt idx="5174">0.73547192996639099</cx:pt>
          <cx:pt idx="5175">0.92931755545902606</cx:pt>
          <cx:pt idx="5176">0.50727029582913108</cx:pt>
          <cx:pt idx="5177">0.50730180055669605</cx:pt>
          <cx:pt idx="5178">0.50728877295054198</cx:pt>
          <cx:pt idx="5179">0.50726887995599501</cx:pt>
          <cx:pt idx="5180">0.50729254460753803</cx:pt>
          <cx:pt idx="5181">0.14842401676511496</cx:pt>
          <cx:pt idx="5182">0.83801407543826101</cx:pt>
          <cx:pt idx="5183">0.50776028251826899</cx:pt>
          <cx:pt idx="5184">0.83801153732431</cx:pt>
          <cx:pt idx="5185">0.67798198368691998</cx:pt>
          <cx:pt idx="5186">0.83801159033338901</cx:pt>
          <cx:pt idx="5187">0.93929843439121385</cx:pt>
          <cx:pt idx="5188">0.93929785620325867</cx:pt>
          <cx:pt idx="5189">0.67794617730200502</cx:pt>
          <cx:pt idx="5190">0.50730864232037698</cx:pt>
          <cx:pt idx="5191">0</cx:pt>
          <cx:pt idx="5192">0.50727054178183106</cx:pt>
          <cx:pt idx="5193">0.83801120008831698</cx:pt>
          <cx:pt idx="5194">0.14948799708490201</cx:pt>
          <cx:pt idx="5195">0.69847209544093602</cx:pt>
          <cx:pt idx="5196">0.23449445502236099</cx:pt>
          <cx:pt idx="5197">0.73765791821392901</cx:pt>
          <cx:pt idx="5198">0.80958120066518002</cx:pt>
          <cx:pt idx="5199">0.83801318482095499</cx:pt>
          <cx:pt idx="5200">0.14853353940583303</cx:pt>
          <cx:pt idx="5201">0.50727338053701099</cx:pt>
          <cx:pt idx="5202">0.30158849619521499</cx:pt>
          <cx:pt idx="5203">0.93929309112811155</cx:pt>
          <cx:pt idx="5204">0.50756229686288601</cx:pt>
          <cx:pt idx="5205">0.14847833619247097</cx:pt>
          <cx:pt idx="5206">0.85603687138636297</cx:pt>
          <cx:pt idx="5207">0.83801321348510105</cx:pt>
          <cx:pt idx="5208">0</cx:pt>
          <cx:pt idx="5209">0</cx:pt>
          <cx:pt idx="5210">0.62376512442752707</cx:pt>
          <cx:pt idx="5211">0.47835982372608099</cx:pt>
          <cx:pt idx="5212">0.67798740689041992</cx:pt>
          <cx:pt idx="5213">0.677948349620345</cx:pt>
          <cx:pt idx="5214">0.67794695612613398</cx:pt>
          <cx:pt idx="5215">0.67839631931964606</cx:pt>
          <cx:pt idx="5216">0.13116430059918305</cx:pt>
          <cx:pt idx="5217">0.47499144745270905</cx:pt>
          <cx:pt idx="5218">0.54801574279260401</cx:pt>
          <cx:pt idx="5219">0.67924111290193301</cx:pt>
          <cx:pt idx="5220">0.89748475860835397</cx:pt>
          <cx:pt idx="5221">0.85603175818034694</cx:pt>
          <cx:pt idx="5222">0.85757389157335107</cx:pt>
          <cx:pt idx="5223">0.50757257352279606</cx:pt>
          <cx:pt idx="5224">0</cx:pt>
          <cx:pt idx="5225">0.50727302248851402</cx:pt>
          <cx:pt idx="5226">0.89748402615070999</cx:pt>
          <cx:pt idx="5227">0.73550796119460604</cx:pt>
          <cx:pt idx="5228">0.50718206999139492</cx:pt>
          <cx:pt idx="5229">0.50727670638131106</cx:pt>
          <cx:pt idx="5230">0.50730260312660402</cx:pt>
          <cx:pt idx="5231">0.50736776935249095</cx:pt>
          <cx:pt idx="5232">0.92933011714987157</cx:pt>
          <cx:pt idx="5233">0</cx:pt>
          <cx:pt idx="5234">0.50729071900107603</cx:pt>
          <cx:pt idx="5235">0.14853421718424098</cx:pt>
          <cx:pt idx="5236">0.50728750122341393</cx:pt>
          <cx:pt idx="5237">0.83801352869342893</cx:pt>
          <cx:pt idx="5238">0.89748397343722897</cx:pt>
          <cx:pt idx="5239">0.50828615980807601</cx:pt>
          <cx:pt idx="5240">0.50726629459624295</cx:pt>
          <cx:pt idx="5241">0.69847255251830398</cx:pt>
          <cx:pt idx="5242">0.83801183187450201</cx:pt>
          <cx:pt idx="5243">0.85603463420479398</cx:pt>
          <cx:pt idx="5244">0.50729213034153797</cx:pt>
          <cx:pt idx="5245">0.74100553092340804</cx:pt>
          <cx:pt idx="5246">0.50736279344744495</cx:pt>
          <cx:pt idx="5247">0.50719582505566296</cx:pt>
          <cx:pt idx="5248">0.83801209256084697</cx:pt>
          <cx:pt idx="5249">0.92932377086473317</cx:pt>
          <cx:pt idx="5250">0.897486066524669</cx:pt>
          <cx:pt idx="5251">0.93929803753344776</cx:pt>
          <cx:pt idx="5252">0.625235191228805</cx:pt>
          <cx:pt idx="5253">0.67798179877802001</cx:pt>
          <cx:pt idx="5254">0.89575754755586401</cx:pt>
          <cx:pt idx="5255">0.507312944271337</cx:pt>
          <cx:pt idx="5256">0.89748483183612704</cx:pt>
          <cx:pt idx="5257">0.50728275450440807</cx:pt>
          <cx:pt idx="5258">0.84137048930587399</cx:pt>
          <cx:pt idx="5259">0</cx:pt>
          <cx:pt idx="5260">0.507167122296729</cx:pt>
          <cx:pt idx="5261">0.50889000971885701</cx:pt>
          <cx:pt idx="5262">0.92897792860559658</cx:pt>
          <cx:pt idx="5263">0.93930235166342324</cx:pt>
          <cx:pt idx="5264">0.50736763828492193</cx:pt>
          <cx:pt idx="5265">0.680193643563199</cx:pt>
          <cx:pt idx="5266">0.89748675392878596</cx:pt>
          <cx:pt idx="5267">0.65787264703897597</cx:pt>
          <cx:pt idx="5268">0.89748759564547198</cx:pt>
          <cx:pt idx="5269">0.21846351059503</cx:pt>
          <cx:pt idx="5270">0.83801152338734897</cx:pt>
          <cx:pt idx="5271">0.61451333092938198</cx:pt>
          <cx:pt idx="5272">0.50726700357129806</cx:pt>
          <cx:pt idx="5273">0</cx:pt>
          <cx:pt idx="5274">0.67796910817985601</cx:pt>
          <cx:pt idx="5275">0.67838876235530599</cx:pt>
          <cx:pt idx="5276">0.50727541499755002</cx:pt>
          <cx:pt idx="5277">0</cx:pt>
          <cx:pt idx="5278">0.89748462772151905</cx:pt>
          <cx:pt idx="5279">0.83801206586424704</cx:pt>
          <cx:pt idx="5280">0.507362057149089</cx:pt>
          <cx:pt idx="5281">0.85603399257045998</cx:pt>
          <cx:pt idx="5282">0.67794777595154698</cx:pt>
          <cx:pt idx="5283">0.83801357415741595</cx:pt>
          <cx:pt idx="5284">0.701981341876735</cx:pt>
          <cx:pt idx="5285">0.69856196620578404</cx:pt>
          <cx:pt idx="5286">0.50776420019705992</cx:pt>
          <cx:pt idx="5287">0.50726996032329796</cx:pt>
          <cx:pt idx="5288">0.93252298178329562</cx:pt>
          <cx:pt idx="5289">0.50793506715456793</cx:pt>
          <cx:pt idx="5290">0.50729711884022999</cx:pt>
          <cx:pt idx="5291">0.14849043797211903</cx:pt>
          <cx:pt idx="5292">0.878772509512454</cx:pt>
          <cx:pt idx="5293">0.54478135495583202</cx:pt>
          <cx:pt idx="5294">0.84232227931084902</cx:pt>
          <cx:pt idx="5295">0.50794186410297804</cx:pt>
          <cx:pt idx="5296">0.50736893623407298</cx:pt>
          <cx:pt idx="5297">0.50736871828622598</cx:pt>
          <cx:pt idx="5298">0.67807565096607902</cx:pt>
          <cx:pt idx="5299">0.14847983911181095</cx:pt>
          <cx:pt idx="5300">0.50728076894024199</cx:pt>
          <cx:pt idx="5301">0.73552778346870795</cx:pt>
          <cx:pt idx="5302">0.69856018060201608</cx:pt>
          <cx:pt idx="5303">0.61209377513135299</cx:pt>
          <cx:pt idx="5304">0</cx:pt>
          <cx:pt idx="5305">0.91898160495275305</cx:pt>
          <cx:pt idx="5306">0.78284340840775501</cx:pt>
          <cx:pt idx="5307">0.78284210037809399</cx:pt>
          <cx:pt idx="5308">0.78284104414709399</cx:pt>
          <cx:pt idx="5309">0.9293207156340465</cx:pt>
          <cx:pt idx="5310">0.78284299812461899</cx:pt>
          <cx:pt idx="5311">0.78284299812461899</cx:pt>
          <cx:pt idx="5312">0.78284575452119398</cx:pt>
          <cx:pt idx="5313">0.78284311642319604</cx:pt>
          <cx:pt idx="5314">0.78284252103650398</cx:pt>
          <cx:pt idx="5315">0.78284104414709399</cx:pt>
          <cx:pt idx="5316">0.782845280613921</cx:pt>
          <cx:pt idx="5317">0.78284549244944002</cx:pt>
          <cx:pt idx="5318">0.50774321416165702</cx:pt>
          <cx:pt idx="5319">0.78284158563415707</cx:pt>
          <cx:pt idx="5320">0.93929466612598156</cx:pt>
          <cx:pt idx="5321">0.78284549244944002</cx:pt>
          <cx:pt idx="5322">0.78284469533670897</cx:pt>
          <cx:pt idx="5323">0.78284469533670897</cx:pt>
          <cx:pt idx="5324">0.78284524790694299</cx:pt>
          <cx:pt idx="5325">0.78284384638966598</cx:pt>
          <cx:pt idx="5326">0.78284556542790407</cx:pt>
          <cx:pt idx="5327">0.78284252103650398</cx:pt>
          <cx:pt idx="5328">0.78284164605319195</cx:pt>
          <cx:pt idx="5329">0.50728410434307503</cx:pt>
          <cx:pt idx="5330">0.78284334759205598</cx:pt>
          <cx:pt idx="5331">0.78284252103650398</cx:pt>
          <cx:pt idx="5332">0.78284390595265796</cx:pt>
          <cx:pt idx="5333">0.78284473166667601</cx:pt>
          <cx:pt idx="5334">0.73547156036605699</cx:pt>
          <cx:pt idx="5335">0</cx:pt>
          <cx:pt idx="5336">0.14848553176738299</cx:pt>
          <cx:pt idx="5337">0.50710964234463796</cx:pt>
          <cx:pt idx="5338">0.50857647605464007</cx:pt>
          <cx:pt idx="5339">0.85069688528070297</cx:pt>
          <cx:pt idx="5340">0.50757387851278102</cx:pt>
          <cx:pt idx="5341">0.54405660031011704</cx:pt>
          <cx:pt idx="5342">0.14847747485323504</cx:pt>
          <cx:pt idx="5343">0.14847647690591803</cx:pt>
          <cx:pt idx="5344">0.14847684749107504</cx:pt>
          <cx:pt idx="5345">0.50756338007546897</cx:pt>
          <cx:pt idx="5346">0.50756646654259008</cx:pt>
          <cx:pt idx="5347">0.234490226157131</cx:pt>
          <cx:pt idx="5348">0.67948799107121705</cx:pt>
          <cx:pt idx="5349">0.85603372849352399</cx:pt>
          <cx:pt idx="5350">0.14847641693365499</cx:pt>
          <cx:pt idx="5351">0.83801551296204002</cx:pt>
          <cx:pt idx="5352">0.507283730245494</cx:pt>
          <cx:pt idx="5353">0.83801457562447002</cx:pt>
          <cx:pt idx="5354">0.50726628070062407</cx:pt>
          <cx:pt idx="5355">0.85757979269905094</cx:pt>
          <cx:pt idx="5356">0.48205478466115503</cx:pt>
          <cx:pt idx="5357">0.83801363277964702</cx:pt>
          <cx:pt idx="5358">0.23449828303362696</cx:pt>
          <cx:pt idx="5359">0.24286924397586496</cx:pt>
          <cx:pt idx="5360">0.507555736403001</cx:pt>
          <cx:pt idx="5361">0.50736275504525108</cx:pt>
          <cx:pt idx="5362">0.14848154187821105</cx:pt>
          <cx:pt idx="5363">0.83801095679251503</cx:pt>
          <cx:pt idx="5364">0.14848083194752604</cx:pt>
          <cx:pt idx="5365">0.14847792915437896</cx:pt>
          <cx:pt idx="5366">0.83801183155067105</cx:pt>
          <cx:pt idx="5367">0.14848283099243798</cx:pt>
          <cx:pt idx="5368">0.14847628534674095</cx:pt>
          <cx:pt idx="5369">0.507281944511495</cx:pt>
          <cx:pt idx="5370">0.85603352195441507</cx:pt>
          <cx:pt idx="5371">0.50774490660647698</cx:pt>
          <cx:pt idx="5372">0.148476034647955</cx:pt>
          <cx:pt idx="5373">0.85070025710417396</cx:pt>
          <cx:pt idx="5374">0</cx:pt>
          <cx:pt idx="5375">0.83801095111486201</cx:pt>
          <cx:pt idx="5376">0.50726966331617596</cx:pt>
          <cx:pt idx="5377">0.50726778941909001</cx:pt>
          <cx:pt idx="5378">0.67795190066208899</cx:pt>
          <cx:pt idx="5379">0.929318485314373</cx:pt>
          <cx:pt idx="5380">0.83801345217507195</cx:pt>
          <cx:pt idx="5381">0.14886110565087296</cx:pt>
          <cx:pt idx="5382">0.14847743853595197</cx:pt>
          <cx:pt idx="5383">0</cx:pt>
          <cx:pt idx="5384">0</cx:pt>
          <cx:pt idx="5385">0</cx:pt>
          <cx:pt idx="5386">0.25676837378395301</cx:pt>
          <cx:pt idx="5387">0.088288408692329012</cx:pt>
          <cx:pt idx="5388">0</cx:pt>
          <cx:pt idx="5389">0</cx:pt>
          <cx:pt idx="5390">0</cx:pt>
          <cx:pt idx="5391">0</cx:pt>
          <cx:pt idx="5392">0</cx:pt>
          <cx:pt idx="5393">0</cx:pt>
          <cx:pt idx="5394">0.89748288859942604</cx:pt>
          <cx:pt idx="5395">0.83801461491667695</cx:pt>
          <cx:pt idx="5396">0.84137064084984203</cx:pt>
          <cx:pt idx="5397">0.50727463317792798</cx:pt>
          <cx:pt idx="5398">0.50729018550332694</cx:pt>
          <cx:pt idx="5399">0.68019474400362401</cx:pt>
          <cx:pt idx="5400">0.50926704785158794</cx:pt>
          <cx:pt idx="5401">0.67798211733141001</cx:pt>
          <cx:pt idx="5402">0.21848053313669702</cx:pt>
          <cx:pt idx="5403">0.50727774836691597</cx:pt>
          <cx:pt idx="5404">0.47837865213638298</cx:pt>
          <cx:pt idx="5405">0.67781892137792998</cx:pt>
          <cx:pt idx="5406">0.50727277440904595</cx:pt>
          <cx:pt idx="5407">0.69847143257198208</cx:pt>
          <cx:pt idx="5408">0.86066174769739201</cx:pt>
          <cx:pt idx="5409">0.41482623173313204</cx:pt>
          <cx:pt idx="5410">0.73545549182278003</cx:pt>
          <cx:pt idx="5411">0.54814213020256708</cx:pt>
          <cx:pt idx="5412">0.78712691083500896</cx:pt>
          <cx:pt idx="5413">0.67839074823021694</cx:pt>
          <cx:pt idx="5414">0.148479290945431</cx:pt>
          <cx:pt idx="5415">0.83801667426972504</cx:pt>
          <cx:pt idx="5416">0.67838929942917603</cx:pt>
          <cx:pt idx="5417">0.89748393859147402</cx:pt>
          <cx:pt idx="5418">0.67836953692817104</cx:pt>
          <cx:pt idx="5419">0.50727245701533197</cx:pt>
          <cx:pt idx="5420">0.14774426826873999</cx:pt>
          <cx:pt idx="5421">0.54920247129487099</cx:pt>
          <cx:pt idx="5422">0.50776361905772305</cx:pt>
          <cx:pt idx="5423">0.85069686394553201</cx:pt>
          <cx:pt idx="5424">0.86066381590114704</cx:pt>
          <cx:pt idx="5425">0.509146358739753</cx:pt>
          <cx:pt idx="5426">0.14847795518337503</cx:pt>
          <cx:pt idx="5427">0.23453204073576295</cx:pt>
          <cx:pt idx="5428">0.41479005755501597</cx:pt>
          <cx:pt idx="5429">0.86759082474878602</cx:pt>
          <cx:pt idx="5430">0.73550372770217498</cx:pt>
          <cx:pt idx="5431">0</cx:pt>
          <cx:pt idx="5432">0</cx:pt>
          <cx:pt idx="5433">0</cx:pt>
          <cx:pt idx="5434">0</cx:pt>
          <cx:pt idx="5435">0.507269394386474</cx:pt>
          <cx:pt idx="5436">0.65787191706584103</cx:pt>
          <cx:pt idx="5437">0.73524750266191008</cx:pt>
          <cx:pt idx="5438">0.67794800643630193</cx:pt>
          <cx:pt idx="5439">0.50728945444951601</cx:pt>
          <cx:pt idx="5440">0.50727402655147302</cx:pt>
          <cx:pt idx="5441">0.67798524568058904</cx:pt>
          <cx:pt idx="5442">0.93252094974350308</cx:pt>
          <cx:pt idx="5443">0.62509196882112494</cx:pt>
          <cx:pt idx="5444">0.50726790778740294</cx:pt>
          <cx:pt idx="5445">0.82800193993823501</cx:pt>
          <cx:pt idx="5446">0.14848212757386003</cx:pt>
          <cx:pt idx="5447">0.89747720155884803</cx:pt>
          <cx:pt idx="5448">0.93870261494210205</cx:pt>
          <cx:pt idx="5449">0.75939879576365799</cx:pt>
          <cx:pt idx="5450">0.83801223820607906</cx:pt>
          <cx:pt idx="5451">0.69626507233024992</cx:pt>
          <cx:pt idx="5452">0.69812290614391492</cx:pt>
          <cx:pt idx="5453">0.68133351154027599</cx:pt>
          <cx:pt idx="5454">0.890963366883193</cx:pt>
          <cx:pt idx="5455">0.87700871697320804</cx:pt>
          <cx:pt idx="5456">0</cx:pt>
          <cx:pt idx="5457">0.84137250981803302</cx:pt>
          <cx:pt idx="5458">0</cx:pt>
          <cx:pt idx="5459">0.735090954663843</cx:pt>
          <cx:pt idx="5460">0.93930597833289942</cx:pt>
          <cx:pt idx="5461">0.92927094472717764</cx:pt>
          <cx:pt idx="5462">0.90417158258506536</cx:pt>
          <cx:pt idx="5463">0.93181601032345562</cx:pt>
          <cx:pt idx="5464">0.79439640560494396</cx:pt>
          <cx:pt idx="5465">0.89743680456402097</cx:pt>
          <cx:pt idx="5466">0.93901576878196669</cx:pt>
          <cx:pt idx="5467">0.62516310987449197</cx:pt>
          <cx:pt idx="5468">0.92931961865658652</cx:pt>
          <cx:pt idx="5469">0.89748354371070505</cx:pt>
          <cx:pt idx="5470">0.93252517829697612</cx:pt>
          <cx:pt idx="5471">0.89744992224622899</cx:pt>
          <cx:pt idx="5472">0.93906361730513366</cx:pt>
          <cx:pt idx="5473">0.93894214782513652</cx:pt>
          <cx:pt idx="5474">0.93925088239210575</cx:pt>
          <cx:pt idx="5475">0.93926607788089445</cx:pt>
          <cx:pt idx="5476">0.90383449116752634</cx:pt>
          <cx:pt idx="5477">0.91856916308363545</cx:pt>
          <cx:pt idx="5478">0.93745102856523321</cx:pt>
          <cx:pt idx="5479">0.93919373080446267</cx:pt>
          <cx:pt idx="5480">0.93152324072667436</cx:pt>
          <cx:pt idx="5481">0.93241659873521254</cx:pt>
          <cx:pt idx="5482">0.89746846627148202</cx:pt>
          <cx:pt idx="5483">0.89741904981750797</cx:pt>
          <cx:pt idx="5484">0.93825732377534066</cx:pt>
          <cx:pt idx="5485">0.91900339089269267</cx:pt>
          <cx:pt idx="5486">0.62361987212255898</cx:pt>
          <cx:pt idx="5487">0.92932481102969378</cx:pt>
          <cx:pt idx="5488">0.50736839045419202</cx:pt>
          <cx:pt idx="5489">0.14853432719789705</cx:pt>
          <cx:pt idx="5490">0.50736795989844996</cx:pt>
          <cx:pt idx="5491">0.50726773120270896</cx:pt>
          <cx:pt idx="5492">0.89748333229645905</cx:pt>
          <cx:pt idx="5493">0.148477314280127</cx:pt>
          <cx:pt idx="5494">0.83801099351144903</cx:pt>
          <cx:pt idx="5495">0.50774793274123098</cx:pt>
          <cx:pt idx="5496">0.89748428203135</cx:pt>
          <cx:pt idx="5497">0.93251419658347712</cx:pt>
          <cx:pt idx="5498">0.73732180966932592</cx:pt>
          <cx:pt idx="5499">0.21851623310221302</cx:pt>
          <cx:pt idx="5500">0.50736524137431993</cx:pt>
          <cx:pt idx="5501">0.92911630102476783</cx:pt>
          <cx:pt idx="5502">0.89748871698810095</cx:pt>
          <cx:pt idx="5503">0.93246159760870151</cx:pt>
          <cx:pt idx="5504">0.91841620509494626</cx:pt>
          <cx:pt idx="5505">0.90429209207988304</cx:pt>
          <cx:pt idx="5506">0.91373932050249584</cx:pt>
          <cx:pt idx="5507">0.14850172618012603</cx:pt>
          <cx:pt idx="5508">0.93723325952501524</cx:pt>
          <cx:pt idx="5509">0.93921571924724645</cx:pt>
          <cx:pt idx="5510">0.47597403973096597</cx:pt>
          <cx:pt idx="5511">0.67497191005607404</cx:pt>
          <cx:pt idx="5512">0.90420658038731971</cx:pt>
          <cx:pt idx="5513">0.89743733765519595</cx:pt>
          <cx:pt idx="5514">0.389249384768389</cx:pt>
          <cx:pt idx="5515">0.89748042532198602</cx:pt>
          <cx:pt idx="5516">0.89746279163121201</cx:pt>
          <cx:pt idx="5517">0.93873050256337465</cx:pt>
          <cx:pt idx="5518">0.84137169033853598</cx:pt>
          <cx:pt idx="5519">0.91847012794916727</cx:pt>
          <cx:pt idx="5520">0.93198894099525964</cx:pt>
          <cx:pt idx="5521">0.9391119021820763</cx:pt>
          <cx:pt idx="5522">0.93928930602737826</cx:pt>
          <cx:pt idx="5523">0.89745053347296</cx:pt>
          <cx:pt idx="5524">0.9292933878372821</cx:pt>
          <cx:pt idx="5525">0.93918611054625256</cx:pt>
          <cx:pt idx="5526">0.85192205453772907</cx:pt>
          <cx:pt idx="5527">0.90438746447215645</cx:pt>
          <cx:pt idx="5528">0.93240713855787705</cx:pt>
          <cx:pt idx="5529">0.93886867809239349</cx:pt>
          <cx:pt idx="5530">0.92916110243882044</cx:pt>
          <cx:pt idx="5531">0.63041122244842906</cx:pt>
          <cx:pt idx="5532">0</cx:pt>
          <cx:pt idx="5533">0.91894421059082443</cx:pt>
          <cx:pt idx="5534">0.92930371303592096</cx:pt>
          <cx:pt idx="5535">0.92919096712271654</cx:pt>
          <cx:pt idx="5536">0.9391542515732173</cx:pt>
          <cx:pt idx="5537">0.89742868944486498</cx:pt>
          <cx:pt idx="5538">0.93224689796525728</cx:pt>
          <cx:pt idx="5539">0.73548661368325008</cx:pt>
          <cx:pt idx="5540">0.83801283301935603</cx:pt>
          <cx:pt idx="5541">0.50731109227369098</cx:pt>
          <cx:pt idx="5542">0.148490525816102</cx:pt>
          <cx:pt idx="5543">0.14848590345415602</cx:pt>
          <cx:pt idx="5544">0</cx:pt>
          <cx:pt idx="5545">0.89748938104801401</cx:pt>
          <cx:pt idx="5546">0.50728860609830706</cx:pt>
          <cx:pt idx="5547">0.095559207455796047</cx:pt>
          <cx:pt idx="5548">0.50727267845114798</cx:pt>
          <cx:pt idx="5549">0.17288261919256398</cx:pt>
          <cx:pt idx="5550">0.50729298831059</cx:pt>
          <cx:pt idx="5551">0.50730073260574993</cx:pt>
          <cx:pt idx="5552">0.69842811764863599</cx:pt>
          <cx:pt idx="5553">0</cx:pt>
          <cx:pt idx="5554">0.89748357483655905</cx:pt>
          <cx:pt idx="5555">0.69842241366017399</cx:pt>
          <cx:pt idx="5556">0.92931687451819056</cx:pt>
          <cx:pt idx="5557">0.89748395502326894</cx:pt>
          <cx:pt idx="5558">0.67800491244886896</cx:pt>
          <cx:pt idx="5559">0.83801493372132696</cx:pt>
          <cx:pt idx="5560">0.698325648505145</cx:pt>
          <cx:pt idx="5561">0.84136539991679005</cx:pt>
          <cx:pt idx="5562">0.55237267388761702</cx:pt>
          <cx:pt idx="5563">0</cx:pt>
          <cx:pt idx="5564">0.50728320048762598</cx:pt>
          <cx:pt idx="5565">0.14841862036418296</cx:pt>
          <cx:pt idx="5566">0.69687202294525497</cx:pt>
          <cx:pt idx="5567">0.84137003745780203</cx:pt>
          <cx:pt idx="5568">0.67796168994585004</cx:pt>
          <cx:pt idx="5569">0.14849553470399901</cx:pt>
          <cx:pt idx="5570">0</cx:pt>
          <cx:pt idx="5571">0.89748987888113396</cx:pt>
          <cx:pt idx="5572">0.89703520947819304</cx:pt>
          <cx:pt idx="5573">0.84137165155014904</cx:pt>
          <cx:pt idx="5574">0.82775267793500307</cx:pt>
          <cx:pt idx="5575">0</cx:pt>
          <cx:pt idx="5576">0.14848691383831303</cx:pt>
          <cx:pt idx="5577">0.69847154563842606</cx:pt>
          <cx:pt idx="5578">0.14847730590525898</cx:pt>
          <cx:pt idx="5579">0.89748817344787002</cx:pt>
          <cx:pt idx="5580">0.50774760534710195</cx:pt>
          <cx:pt idx="5581">0.62522925091166792</cx:pt>
          <cx:pt idx="5582">0.50793442657422894</cx:pt>
          <cx:pt idx="5583">0.68162064929803901</cx:pt>
          <cx:pt idx="5584">0.14864878009007998</cx:pt>
          <cx:pt idx="5585">0.50731351339845498</cx:pt>
          <cx:pt idx="5586">0.837961275343306</cx:pt>
          <cx:pt idx="5587">0.50727726353462399</cx:pt>
          <cx:pt idx="5588">0.50727493737162599</cx:pt>
          <cx:pt idx="5589">0.50775559730087894</cx:pt>
          <cx:pt idx="5590">0.21839768858785502</cx:pt>
          <cx:pt idx="5591">0.50775418605768308</cx:pt>
          <cx:pt idx="5592">0.14847888542661802</cx:pt>
          <cx:pt idx="5593">0.90444821000792563</cx:pt>
          <cx:pt idx="5594">0.83388990288034204</cx:pt>
          <cx:pt idx="5595">0.50757327139401698</cx:pt>
          <cx:pt idx="5596">0</cx:pt>
          <cx:pt idx="5597">0.478428880418034</cx:pt>
          <cx:pt idx="5598">0.50730743448281201</cx:pt>
          <cx:pt idx="5599">0.507555926754655</cx:pt>
          <cx:pt idx="5600">0</cx:pt>
          <cx:pt idx="5601">0.50717826145408007</cx:pt>
          <cx:pt idx="5602">0.92931784938635476</cx:pt>
          <cx:pt idx="5603">0.83801308619694403</cx:pt>
          <cx:pt idx="5604">0.50726836773664608</cx:pt>
          <cx:pt idx="5605">0.50726569173090197</cx:pt>
          <cx:pt idx="5606">0.50728813198418299</cx:pt>
          <cx:pt idx="5607">0.50728612094891801</cx:pt>
          <cx:pt idx="5608">0.50726568586257503</cx:pt>
          <cx:pt idx="5609">0.89748716656695504</cx:pt>
          <cx:pt idx="5610">0.14849223928563304</cx:pt>
          <cx:pt idx="5611">0.14848737787158395</cx:pt>
          <cx:pt idx="5612">0.50726936758388108</cx:pt>
          <cx:pt idx="5613">0.50730792064925401</cx:pt>
          <cx:pt idx="5614">0.507311700898184</cx:pt>
          <cx:pt idx="5615">0.14848330344543303</cx:pt>
          <cx:pt idx="5616">0.40251608814024797</cx:pt>
          <cx:pt idx="5617">0.14847663749862805</cx:pt>
          <cx:pt idx="5618">0.89748501541745396</cx:pt>
          <cx:pt idx="5619">0.89749051043490702</cx:pt>
          <cx:pt idx="5620">0.89748360392914206</cx:pt>
          <cx:pt idx="5621">0</cx:pt>
          <cx:pt idx="5622">0.91891466244212472</cx:pt>
          <cx:pt idx="5623">0.72654311939945604</cx:pt>
          <cx:pt idx="5624">0.92932774945012253</cx:pt>
          <cx:pt idx="5625">0.50727199574617998</cx:pt>
          <cx:pt idx="5626">0.85593233100907495</cx:pt>
          <cx:pt idx="5627">0.67798740542551705</cx:pt>
          <cx:pt idx="5628">0.24288180839351603</cx:pt>
          <cx:pt idx="5629">0.21084288897926995</cx:pt>
          <cx:pt idx="5630">0.40733668411865898</cx:pt>
          <cx:pt idx="5631">0.89738812868150697</cx:pt>
          <cx:pt idx="5632">0.50755634835371699</cx:pt>
          <cx:pt idx="5633">0.14849055014049894</cx:pt>
          <cx:pt idx="5634">0.50755920127217802</cx:pt>
          <cx:pt idx="5635">0.50719908191666807</cx:pt>
          <cx:pt idx="5636">0.85603383177956904</cx:pt>
          <cx:pt idx="5637">0.25682777881725904</cx:pt>
          <cx:pt idx="5638">0.50728509119611997</cx:pt>
          <cx:pt idx="5639">0.23453723185712705</cx:pt>
          <cx:pt idx="5640">0.65786416087616595</cx:pt>
          <cx:pt idx="5641">0.73539569415100003</cx:pt>
          <cx:pt idx="5642">0.73547860435254397</cx:pt>
          <cx:pt idx="5643">0.21845607513127996</cx:pt>
          <cx:pt idx="5644">0.50728541228773705</cx:pt>
          <cx:pt idx="5645">0</cx:pt>
          <cx:pt idx="5646">0.90438007739654602</cx:pt>
          <cx:pt idx="5647">0.92983136921820486</cx:pt>
          <cx:pt idx="5648">0.91899908478615577</cx:pt>
          <cx:pt idx="5649">0.49891000071816505</cx:pt>
          <cx:pt idx="5650">0.89748525169926896</cx:pt>
          <cx:pt idx="5651">0.23447653584816197</cx:pt>
          <cx:pt idx="5652">0.48700412393305204</cx:pt>
          <cx:pt idx="5653">0.48700381045999397</cx:pt>
          <cx:pt idx="5654">0.83801459874565698</cx:pt>
          <cx:pt idx="5655">0.83801309667595403</cx:pt>
          <cx:pt idx="5656">0</cx:pt>
          <cx:pt idx="5657">0.50756788384708296</cx:pt>
          <cx:pt idx="5658">0.73544557821053402</cx:pt>
          <cx:pt idx="5659">0.14850109988136495</cx:pt>
          <cx:pt idx="5660">0.50729844712598005</cx:pt>
          <cx:pt idx="5661">0.50794714795851004</cx:pt>
          <cx:pt idx="5662">0.91900379326048665</cx:pt>
          <cx:pt idx="5663">0.149248249005833</cx:pt>
          <cx:pt idx="5664">0.73664603056783107</cx:pt>
          <cx:pt idx="5665">0.897484420473456</cx:pt>
          <cx:pt idx="5666">0.50726975633617299</cx:pt>
          <cx:pt idx="5667">0.838016550169423</cx:pt>
          <cx:pt idx="5668">0.50958683685133399</cx:pt>
          <cx:pt idx="5669">0.085082867557816022</cx:pt>
          <cx:pt idx="5670">0.21077503075156301</cx:pt>
          <cx:pt idx="5671">0.83801524111643799</cx:pt>
          <cx:pt idx="5672">0.54811912380869099</cx:pt>
          <cx:pt idx="5673">0.31147817664701305</cx:pt>
          <cx:pt idx="5674">0.89748259866737001</cx:pt>
          <cx:pt idx="5675">0.14849429998679298</cx:pt>
          <cx:pt idx="5676">0.65253055095647006</cx:pt>
          <cx:pt idx="5677">0.89748990390049599</cx:pt>
          <cx:pt idx="5678">0</cx:pt>
          <cx:pt idx="5679">0.73559015286302698</cx:pt>
          <cx:pt idx="5680">0.89748501224092803</cx:pt>
          <cx:pt idx="5681">0.14848648858884295</cx:pt>
          <cx:pt idx="5682">0.14841775887556596</cx:pt>
          <cx:pt idx="5683">0.838014598366983</cx:pt>
          <cx:pt idx="5684">0.93925615201499735</cx:pt>
          <cx:pt idx="5685">0.89748346477405194</cx:pt>
          <cx:pt idx="5686">0.67795893632964999</cx:pt>
          <cx:pt idx="5687">0.50719188760244904</cx:pt>
          <cx:pt idx="5688">0.23605564308917404</cx:pt>
          <cx:pt idx="5689">0.50729095575410998</cx:pt>
          <cx:pt idx="5690">0.507770224393011</cx:pt>
          <cx:pt idx="5691">0.50727287894678796</cx:pt>
          <cx:pt idx="5692">0.833888283484161</cx:pt>
          <cx:pt idx="5693">0.21898289154365502</cx:pt>
          <cx:pt idx="5694">0</cx:pt>
          <cx:pt idx="5695">0.69847358475190002</cx:pt>
          <cx:pt idx="5696">0.23568026837828504</cx:pt>
          <cx:pt idx="5697">0.14875842908954795</cx:pt>
          <cx:pt idx="5698">0.67799071448257497</cx:pt>
          <cx:pt idx="5699">0</cx:pt>
          <cx:pt idx="5700">0.89748766841333805</cx:pt>
          <cx:pt idx="5701">0.548134599830994</cx:pt>
          <cx:pt idx="5702">0.23449177690734901</cx:pt>
          <cx:pt idx="5703">0.89748754019918398</cx:pt>
          <cx:pt idx="5704">0.73393714260570397</cx:pt>
          <cx:pt idx="5705">0.68061749081196299</cx:pt>
          <cx:pt idx="5706">0.81618415788773202</cx:pt>
          <cx:pt idx="5707">0.507921876163554</cx:pt>
          <cx:pt idx="5708">0.50775824037634798</cx:pt>
          <cx:pt idx="5709">0.14853371200935495</cx:pt>
          <cx:pt idx="5710">0.50727954809197406</cx:pt>
          <cx:pt idx="5711">0.93250121732134272</cx:pt>
          <cx:pt idx="5712">0.50829451135664394</cx:pt>
          <cx:pt idx="5713">0.89748503172860494</cx:pt>
          <cx:pt idx="5714">0.89748508174571806</cx:pt>
          <cx:pt idx="5715">0.93930241122665736</cx:pt>
          <cx:pt idx="5716">0.67808414534302108</cx:pt>
          <cx:pt idx="5717">0.897321186955369</cx:pt>
          <cx:pt idx="5718">0.14847982175294905</cx:pt>
          <cx:pt idx="5719">0.83703631245338395</cx:pt>
          <cx:pt idx="5720">0.92932063777445995</cx:pt>
          <cx:pt idx="5721">0.67788423312968105</cx:pt>
          <cx:pt idx="5722">0.84137007635681105</cx:pt>
          <cx:pt idx="5723">0.79777818984125903</cx:pt>
          <cx:pt idx="5724">0.67777899448079393</cx:pt>
          <cx:pt idx="5725">0.507926976215338</cx:pt>
          <cx:pt idx="5726">0.83801330722892098</cx:pt>
          <cx:pt idx="5727">0.85603223008214402</cx:pt>
          <cx:pt idx="5728">0.50728519772085701</cx:pt>
          <cx:pt idx="5729">0.50730395647943105</cx:pt>
          <cx:pt idx="5730">0.234494266154888</cx:pt>
          <cx:pt idx="5731">0.62521442767721902</cx:pt>
          <cx:pt idx="5732">0.50730622022777294</cx:pt>
          <cx:pt idx="5733">0.50729558826078103</cx:pt>
          <cx:pt idx="5734">0.67793361277861797</cx:pt>
          <cx:pt idx="5735">0.50774628310968506</cx:pt>
          <cx:pt idx="5736">0.14853361828109002</cx:pt>
          <cx:pt idx="5737">0.50736784377703703</cx:pt>
          <cx:pt idx="5738">0.50718978527894198</cx:pt>
          <cx:pt idx="5739">0.50730532530519701</cx:pt>
          <cx:pt idx="5740">0.54920711394944399</cx:pt>
          <cx:pt idx="5741">0.89748805167657297</cx:pt>
          <cx:pt idx="5742">0.218516504669519</cx:pt>
          <cx:pt idx="5743">0.89748402162510699</cx:pt>
          <cx:pt idx="5744">0.50727628923162893</cx:pt>
          <cx:pt idx="5745">0.50736187802433208</cx:pt>
          <cx:pt idx="5746">0</cx:pt>
          <cx:pt idx="5747">0</cx:pt>
          <cx:pt idx="5748">0.91893454101492822</cx:pt>
          <cx:pt idx="5749">0.73516637712645894</cx:pt>
          <cx:pt idx="5750">0.21909697935390704</cx:pt>
          <cx:pt idx="5751">0.92931831133388942</cx:pt>
          <cx:pt idx="5752">0.50727660343133407</cx:pt>
          <cx:pt idx="5753">0.14853405916071605</cx:pt>
          <cx:pt idx="5754">0.89748563478819798</cx:pt>
          <cx:pt idx="5755">0.14848178839727999</cx:pt>
          <cx:pt idx="5756">0.50736246470804203</cx:pt>
          <cx:pt idx="5757">0.73667710141213294</cx:pt>
          <cx:pt idx="5758">0.89748525494678399</cx:pt>
          <cx:pt idx="5759">0.84688897082343595</cx:pt>
          <cx:pt idx="5760">0.85603617650936004</cx:pt>
          <cx:pt idx="5761">0.83801238543627998</cx:pt>
          <cx:pt idx="5762">0.85603720023198904</cx:pt>
          <cx:pt idx="5763">0</cx:pt>
          <cx:pt idx="5764">0.14847828641990402</cx:pt>
          <cx:pt idx="5765">0.50731170841295303</cx:pt>
          <cx:pt idx="5766">0.14853232439761899</cx:pt>
          <cx:pt idx="5767">0.50720443681277194</cx:pt>
          <cx:pt idx="5768">0.73547686908416599</cx:pt>
          <cx:pt idx="5769">0.677776557559849</cx:pt>
          <cx:pt idx="5770">0.92932414368513439</cx:pt>
          <cx:pt idx="5771">0.50775727543881699</cx:pt>
          <cx:pt idx="5772">0.67782120636072007</cx:pt>
          <cx:pt idx="5773">0.148477917168649</cx:pt>
          <cx:pt idx="5774">0</cx:pt>
          <cx:pt idx="5775">0.89748321290150301</cx:pt>
          <cx:pt idx="5776">0.86066455108526496</cx:pt>
          <cx:pt idx="5777">0.24286440296593304</cx:pt>
          <cx:pt idx="5778">0.50726679544393805</cx:pt>
          <cx:pt idx="5779">0.89748384690396399</cx:pt>
          <cx:pt idx="5780">0.14848628594781998</cx:pt>
          <cx:pt idx="5781">0.67799912605718204</cx:pt>
          <cx:pt idx="5782">0.50776274185435299</cx:pt>
          <cx:pt idx="5783">0.14848021962145597</cx:pt>
          <cx:pt idx="5784">0.47848481232245799</cx:pt>
          <cx:pt idx="5785">0.89109294094763902</cx:pt>
          <cx:pt idx="5786">0.89748389735799505</cx:pt>
          <cx:pt idx="5787">0.73633842803536498</cx:pt>
          <cx:pt idx="5788">0.89749028542132203</cx:pt>
          <cx:pt idx="5789">0.85757588139546803</cx:pt>
          <cx:pt idx="5790">0.85757573339698701</cx:pt>
          <cx:pt idx="5791">0</cx:pt>
          <cx:pt idx="5792">0.89748497242526104</cx:pt>
          <cx:pt idx="5793">0.75916157561951303</cx:pt>
          <cx:pt idx="5794">0.67793241818128203</cx:pt>
          <cx:pt idx="5795">0.50726561844224993</cx:pt>
          <cx:pt idx="5796">0.14847898020510197</cx:pt>
          <cx:pt idx="5797">0.23447962151945301</cx:pt>
          <cx:pt idx="5798">0.50726999608727996</cx:pt>
          <cx:pt idx="5799">0.50727917715806803</cx:pt>
          <cx:pt idx="5800">0.507567276980184</cx:pt>
          <cx:pt idx="5801">0.14856064811879799</cx:pt>
          <cx:pt idx="5802">0.92931834508701883</cx:pt>
          <cx:pt idx="5803">0.92932275351096438</cx:pt>
          <cx:pt idx="5804">0.50728245533055105</cx:pt>
          <cx:pt idx="5805">0.83800694361397199</cx:pt>
          <cx:pt idx="5806">0.67836848290919094</cx:pt>
          <cx:pt idx="5807">0.13921316491966396</cx:pt>
          <cx:pt idx="5808">0.89738821530866597</cx:pt>
          <cx:pt idx="5809">0.89748353366048805</cx:pt>
          <cx:pt idx="5810">0.838016328109772</cx:pt>
          <cx:pt idx="5811">0.67809036419024005</cx:pt>
          <cx:pt idx="5812">0.93251068965865913</cx:pt>
          <cx:pt idx="5813">0</cx:pt>
          <cx:pt idx="5814">0.17141719015235302</cx:pt>
          <cx:pt idx="5815">0.50736994786546297</cx:pt>
          <cx:pt idx="5816">0.35653702344663396</cx:pt>
          <cx:pt idx="5817">0</cx:pt>
          <cx:pt idx="5818">0.25263158867407498</cx:pt>
          <cx:pt idx="5819">0.35722366100144798</cx:pt>
          <cx:pt idx="5820">0.50736256851308403</cx:pt>
          <cx:pt idx="5821">0.25167498940717403</cx:pt>
          <cx:pt idx="5822">0.50736566430955399</cx:pt>
          <cx:pt idx="5823">0.65236409279636298</cx:pt>
          <cx:pt idx="5824">0.73817233349782496</cx:pt>
          <cx:pt idx="5825">0.83801076140092201</cx:pt>
          <cx:pt idx="5826">0.83801666558410604</cx:pt>
          <cx:pt idx="5827">0.878772692142752</cx:pt>
          <cx:pt idx="5828">0.67794772908719003</cx:pt>
          <cx:pt idx="5829">0</cx:pt>
          <cx:pt idx="5830">0.67797326506370692</cx:pt>
          <cx:pt idx="5831">0.89109293785144894</cx:pt>
          <cx:pt idx="5832">0.89748384424023497</cx:pt>
          <cx:pt idx="5833">0.89748533683385001</cx:pt>
          <cx:pt idx="5834">0.80957722566435397</cx:pt>
          <cx:pt idx="5835">0</cx:pt>
          <cx:pt idx="5836">0.92932195067780965</cx:pt>
          <cx:pt idx="5837">0</cx:pt>
          <cx:pt idx="5838">0.89749242611319102</cx:pt>
          <cx:pt idx="5839">0.89748441447031302</cx:pt>
          <cx:pt idx="5840">0.50732100857556506</cx:pt>
          <cx:pt idx="5841">0.23447062965897303</cx:pt>
          <cx:pt idx="5842">0.89747482074818097</cx:pt>
          <cx:pt idx="5843">0.93932118274067922</cx:pt>
          <cx:pt idx="5844">0.89748749804869399</cx:pt>
          <cx:pt idx="5845">0.83801504829492801</cx:pt>
          <cx:pt idx="5846">0.92917716736010569</cx:pt>
          <cx:pt idx="5847">0.698460690966895</cx:pt>
          <cx:pt idx="5848">0.93930342212077378</cx:pt>
          <cx:pt idx="5849">0.90443053637473425</cx:pt>
          <cx:pt idx="5850">0.89748335637748999</cx:pt>
          <cx:pt idx="5851">0.80825035749387397</cx:pt>
          <cx:pt idx="5852">0.41680867153762902</cx:pt>
          <cx:pt idx="5853">0.92756932756048782</cx:pt>
          <cx:pt idx="5854">0.83801315891741301</cx:pt>
          <cx:pt idx="5855">0.50727417286965504</cx:pt>
          <cx:pt idx="5856">0.65787274624033298</cx:pt>
          <cx:pt idx="5857">0.21083686141787505</cx:pt>
          <cx:pt idx="5858">0.92932409563473062</cx:pt>
          <cx:pt idx="5859">0.35725811576976496</cx:pt>
          <cx:pt idx="5860">0.50775400467422904</cx:pt>
          <cx:pt idx="5861">0.85603552761596702</cx:pt>
          <cx:pt idx="5862">0.86066503814921702</cx:pt>
          <cx:pt idx="5863">0.21845698697845195</cx:pt>
          <cx:pt idx="5864">0.55088139687089199</cx:pt>
          <cx:pt idx="5865">0.50716831746440905</cx:pt>
          <cx:pt idx="5866">0.50794435452241005</cx:pt>
          <cx:pt idx="5867">0.50776055863470804</cx:pt>
          <cx:pt idx="5868">0.234482786496641</cx:pt>
          <cx:pt idx="5869">0.92932245530054003</cx:pt>
          <cx:pt idx="5870">0.148475441044296</cx:pt>
          <cx:pt idx="5871">0.897453503185902</cx:pt>
          <cx:pt idx="5872">0.50728441573843908</cx:pt>
          <cx:pt idx="5873">0.50731381739221404</cx:pt>
          <cx:pt idx="5874">0.211075265669735</cx:pt>
          <cx:pt idx="5875">0.14849789085013598</cx:pt>
          <cx:pt idx="5876">0.89748318732530097</cx:pt>
          <cx:pt idx="5877">0.67779485014184604</cx:pt>
          <cx:pt idx="5878">0</cx:pt>
          <cx:pt idx="5879">0.14848105603567596</cx:pt>
          <cx:pt idx="5880">0.50728258475689503</cx:pt>
          <cx:pt idx="5881">0.89748775670680203</cx:pt>
          <cx:pt idx="5882">0.50775110573718907</cx:pt>
          <cx:pt idx="5883">0.83801198227523899</cx:pt>
          <cx:pt idx="5884">0.83801176364363106</cx:pt>
          <cx:pt idx="5885">0.14847622336057797</cx:pt>
          <cx:pt idx="5886">0.65787356545174902</cx:pt>
          <cx:pt idx="5887">0.92933009827952018</cx:pt>
          <cx:pt idx="5888">0.89748649080394605</cx:pt>
          <cx:pt idx="5889">0.50681020192822401</cx:pt>
          <cx:pt idx="5890">0.507267353447306</cx:pt>
          <cx:pt idx="5891">0.50727296622429208</cx:pt>
          <cx:pt idx="5892">0.89748454027809799</cx:pt>
          <cx:pt idx="5893">0.89748367866975998</cx:pt>
          <cx:pt idx="5894">0.50731395109567701</cx:pt>
          <cx:pt idx="5895">0.50736709301246896</cx:pt>
          <cx:pt idx="5896">0.50728776311074508</cx:pt>
          <cx:pt idx="5897">0.50730360137921893</cx:pt>
          <cx:pt idx="5898">0.14847928180879799</cx:pt>
          <cx:pt idx="5899">0</cx:pt>
          <cx:pt idx="5900">0.67804555656521703</cx:pt>
          <cx:pt idx="5901">0.89748483222806796</cx:pt>
          <cx:pt idx="5902">0.67785399424805903</cx:pt>
          <cx:pt idx="5903">0.50774605807005202</cx:pt>
          <cx:pt idx="5904">0.89748320309257501</cx:pt>
          <cx:pt idx="5905">0.89748326071295403</cx:pt>
          <cx:pt idx="5906">0.14848133500453797</cx:pt>
          <cx:pt idx="5907">0.50717007388050406</cx:pt>
          <cx:pt idx="5908">0.14847805793967195</cx:pt>
          <cx:pt idx="5909">0.50755788558681103</cx:pt>
          <cx:pt idx="5910">0.73543606670419104</cx:pt>
          <cx:pt idx="5911">0.84137243182674903</cx:pt>
          <cx:pt idx="5912">0.83796118393747199</cx:pt>
          <cx:pt idx="5913">0.92930736437833195</cx:pt>
          <cx:pt idx="5914">0</cx:pt>
          <cx:pt idx="5915">0.85671879902192494</cx:pt>
          <cx:pt idx="5916">0</cx:pt>
          <cx:pt idx="5917">0.67794314149950807</cx:pt>
          <cx:pt idx="5918">0.67793656277032099</cx:pt>
          <cx:pt idx="5919">0</cx:pt>
          <cx:pt idx="5920">0.897484332112643</cx:pt>
          <cx:pt idx="5921">0.69823153586148101</cx:pt>
          <cx:pt idx="5922">0.50774422865938695</cx:pt>
          <cx:pt idx="5923">0.50727429555180703</cx:pt>
          <cx:pt idx="5924">0.932516289344547</cx:pt>
          <cx:pt idx="5925">0.20134604380805998</cx:pt>
          <cx:pt idx="5926">0.50726878442913792</cx:pt>
          <cx:pt idx="5927">0.50726874508029907</cx:pt>
          <cx:pt idx="5928">0.69840081909335194</cx:pt>
          <cx:pt idx="5929">0.50736724699618097</cx:pt>
          <cx:pt idx="5930">0.23447256727847998</cx:pt>
          <cx:pt idx="5931">0.50718804128716599</cx:pt>
          <cx:pt idx="5932">0.50726911378064898</cx:pt>
          <cx:pt idx="5933">0.9042778344000062</cx:pt>
          <cx:pt idx="5934">0.23440906552887197</cx:pt>
          <cx:pt idx="5935">0.50888776869909902</cx:pt>
          <cx:pt idx="5936">0.14842021165403296</cx:pt>
          <cx:pt idx="5937">0.62521476568842194</cx:pt>
          <cx:pt idx="5938">0.33092305610615602</cx:pt>
          <cx:pt idx="5939">0.69842547674585798</cx:pt>
          <cx:pt idx="5940">0.507297472008719</cx:pt>
          <cx:pt idx="5941">0.14849430781737305</cx:pt>
          <cx:pt idx="5942">0.50726650773357806</cx:pt>
          <cx:pt idx="5943">0.50774998644033098</cx:pt>
          <cx:pt idx="5944">0.50726457783437406</cx:pt>
          <cx:pt idx="5945">0.14886247410447095</cx:pt>
          <cx:pt idx="5946">0.50727546620451303</cx:pt>
          <cx:pt idx="5947">0.84137165580879103</cx:pt>
          <cx:pt idx="5948">0.50717530646286701</cx:pt>
          <cx:pt idx="5949">0.89748378483848301</cx:pt>
          <cx:pt idx="5950">0.507266610565834</cx:pt>
          <cx:pt idx="5951">0.72907338376777397</cx:pt>
          <cx:pt idx="5952">0.83801397797654997</cx:pt>
          <cx:pt idx="5953">0.50757508448603805</cx:pt>
          <cx:pt idx="5954">0.67840035464047399</cx:pt>
          <cx:pt idx="5955">0</cx:pt>
          <cx:pt idx="5956">0</cx:pt>
          <cx:pt idx="5957">0.73541770317119992</cx:pt>
          <cx:pt idx="5958">0</cx:pt>
          <cx:pt idx="5959">0.67625582172811294</cx:pt>
          <cx:pt idx="5960">0.67779700320874792</cx:pt>
          <cx:pt idx="5961">0</cx:pt>
          <cx:pt idx="5962">0</cx:pt>
          <cx:pt idx="5963">0</cx:pt>
          <cx:pt idx="5964">0</cx:pt>
          <cx:pt idx="5965">0</cx:pt>
          <cx:pt idx="5966">0.25682616577720996</cx:pt>
          <cx:pt idx="5967">0</cx:pt>
          <cx:pt idx="5968">0</cx:pt>
          <cx:pt idx="5969">0.93243142338895202</cx:pt>
          <cx:pt idx="5970">0.50829585164705793</cx:pt>
          <cx:pt idx="5971">0.92931993020933668</cx:pt>
          <cx:pt idx="5972">0.563310255787284</cx:pt>
          <cx:pt idx="5973">0</cx:pt>
          <cx:pt idx="5974">0</cx:pt>
          <cx:pt idx="5975">0</cx:pt>
          <cx:pt idx="5976">0.51002919687395099</cx:pt>
          <cx:pt idx="5977">0.24288175845336402</cx:pt>
          <cx:pt idx="5978">0.567909154163033</cx:pt>
          <cx:pt idx="5979">0.50736929566375399</cx:pt>
          <cx:pt idx="5980">0.897482032719082</cx:pt>
          <cx:pt idx="5981">0.50727004054751901</cx:pt>
          <cx:pt idx="5982">0.85603790479397801</cx:pt>
          <cx:pt idx="5983">0.89098039345600899</cx:pt>
          <cx:pt idx="5984">0.9293232945136245</cx:pt>
          <cx:pt idx="5985">0.50773945493795103</cx:pt>
          <cx:pt idx="5986">0.50731565095455999</cx:pt>
          <cx:pt idx="5987">0.50737097909170203</cx:pt>
          <cx:pt idx="5988">0.50774730736248208</cx:pt>
          <cx:pt idx="5989">0.84691944272569597</cx:pt>
          <cx:pt idx="5990">0.014941331939670954</cx:pt>
          <cx:pt idx="5991">0.92931562432977355</cx:pt>
          <cx:pt idx="5992">0.92931562432977355</cx:pt>
          <cx:pt idx="5993">0.50736870464363193</cx:pt>
          <cx:pt idx="5994">0.89748412723621496</cx:pt>
          <cx:pt idx="5995">0.34278323916662401</cx:pt>
          <cx:pt idx="5996">0.50728795162523599</cx:pt>
          <cx:pt idx="5997">0.9189980055891025</cx:pt>
          <cx:pt idx="5998">0.50729402587681194</cx:pt>
          <cx:pt idx="5999">0.50736843894860395</cx:pt>
          <cx:pt idx="6000">0</cx:pt>
          <cx:pt idx="6001">0.93929255079920104</cx:pt>
          <cx:pt idx="6002">0</cx:pt>
          <cx:pt idx="6003">0.14850196886942102</cx:pt>
          <cx:pt idx="6004">0.14853479820765303</cx:pt>
          <cx:pt idx="6005">0.14848930313976405</cx:pt>
          <cx:pt idx="6006">0.67794053480629402</cx:pt>
          <cx:pt idx="6007">0.24285272199325203</cx:pt>
          <cx:pt idx="6008">0.14848543030427297</cx:pt>
          <cx:pt idx="6009">0.507208488327484</cx:pt>
          <cx:pt idx="6010">0.17142956159076295</cx:pt>
          <cx:pt idx="6011">0.50726859909025201</cx:pt>
          <cx:pt idx="6012">0</cx:pt>
          <cx:pt idx="6013">0.62517508981933401</cx:pt>
          <cx:pt idx="6014">0.89749019021897902</cx:pt>
          <cx:pt idx="6015">0.93231633464620811</cx:pt>
          <cx:pt idx="6016">0.70363763913689303</cx:pt>
          <cx:pt idx="6017">0.897484046231948</cx:pt>
          <cx:pt idx="6018">0.75835507820523396</cx:pt>
          <cx:pt idx="6019">0.82767094374759098</cx:pt>
          <cx:pt idx="6020">0.83692150307113999</cx:pt>
          <cx:pt idx="6021">0.93206562115766978</cx:pt>
          <cx:pt idx="6022">0.85603282733999497</cx:pt>
          <cx:pt idx="6023">0.82726744863593504</cx:pt>
          <cx:pt idx="6024">0.65370887114785603</cx:pt>
          <cx:pt idx="6025">0.83778704800478199</cx:pt>
          <cx:pt idx="6026">0.838011973538066</cx:pt>
          <cx:pt idx="6027">0.850697572983661</cx:pt>
          <cx:pt idx="6028">0.80033255800799297</cx:pt>
          <cx:pt idx="6029">0.83801255314505296</cx:pt>
          <cx:pt idx="6030">0.50728469359180495</cx:pt>
          <cx:pt idx="6031">0.50728469086436201</cx:pt>
          <cx:pt idx="6032">0.93252604727012245</cx:pt>
          <cx:pt idx="6033">0.14864512187519596</cx:pt>
          <cx:pt idx="6034">0.14850058123783905</cx:pt>
          <cx:pt idx="6035">0.9293166001671942</cx:pt>
          <cx:pt idx="6036">0.50728389226053494</cx:pt>
          <cx:pt idx="6037">0.25684014844069403</cx:pt>
          <cx:pt idx="6038">0.25701652428217803</cx:pt>
          <cx:pt idx="6039">0.59278435541679797</cx:pt>
          <cx:pt idx="6040">0.59318965595138806</cx:pt>
          <cx:pt idx="6041">0.14847597592827799</cx:pt>
          <cx:pt idx="6042">0.59319013326908199</cx:pt>
          <cx:pt idx="6043">0.67700111904391103</cx:pt>
          <cx:pt idx="6044">0.148478174648767</cx:pt>
          <cx:pt idx="6045">0.59318965595138806</cx:pt>
          <cx:pt idx="6046">0.50730747349281302</cx:pt>
          <cx:pt idx="6047">0.50550090200903308</cx:pt>
          <cx:pt idx="6048">0.50794971500660602</cx:pt>
          <cx:pt idx="6049">0.50718133428171996</cx:pt>
          <cx:pt idx="6050">0.50729836670721107</cx:pt>
          <cx:pt idx="6051">0.50729356836956696</cx:pt>
          <cx:pt idx="6052">0.38285005870877498</cx:pt>
          <cx:pt idx="6053">0.50730413174308298</cx:pt>
          <cx:pt idx="6054">0.50925110855145794</cx:pt>
          <cx:pt idx="6055">0.63060808152045</cx:pt>
          <cx:pt idx="6056">0.92909483133153636</cx:pt>
          <cx:pt idx="6057">0.59468718004394705</cx:pt>
          <cx:pt idx="6058">0.50730601212414794</cx:pt>
          <cx:pt idx="6059">0.25168295265687002</cx:pt>
          <cx:pt idx="6060">0.897476200830014</cx:pt>
          <cx:pt idx="6061">0.73547261058540703</cx:pt>
          <cx:pt idx="6062">0.735396950764451</cx:pt>
          <cx:pt idx="6063">0.89748249570379002</cx:pt>
          <cx:pt idx="6064">0.90444092745100702</cx:pt>
          <cx:pt idx="6065">0.30771528862756503</cx:pt>
          <cx:pt idx="6066">0.9392949477397794</cx:pt>
          <cx:pt idx="6067">0.23466142337441598</cx:pt>
          <cx:pt idx="6068">0.91900821153578682</cx:pt>
          <cx:pt idx="6069">0</cx:pt>
          <cx:pt idx="6070">0.67949584086716297</cx:pt>
          <cx:pt idx="6071">0.14848286675607603</cx:pt>
          <cx:pt idx="6072">0.65787227925868308</cx:pt>
          <cx:pt idx="6073">0.93929199005351371</cx:pt>
          <cx:pt idx="6074">0.14849196875889203</cx:pt>
          <cx:pt idx="6075">0.83801171498883398</cx:pt>
          <cx:pt idx="6076">0.92932358725189845</cx:pt>
          <cx:pt idx="6077">0.218531729818909</cx:pt>
          <cx:pt idx="6078">0.67799255160693694</cx:pt>
          <cx:pt idx="6079">0.83801181666682301</cx:pt>
          <cx:pt idx="6080">0.67794770269004501</cx:pt>
          <cx:pt idx="6081">0.14849400528666001</cx:pt>
          <cx:pt idx="6082">0.89748662328372797</cx:pt>
          <cx:pt idx="6083">0.21898888499946301</cx:pt>
          <cx:pt idx="6084">0.62405480782070299</cx:pt>
          <cx:pt idx="6085">0.62405480782070299</cx:pt>
          <cx:pt idx="6086">0.41477940053509399</cx:pt>
          <cx:pt idx="6087">0.50756386747228399</cx:pt>
          <cx:pt idx="6088">0</cx:pt>
          <cx:pt idx="6089">0.89748354910444195</cx:pt>
          <cx:pt idx="6090">0.89748672655398198</cx:pt>
          <cx:pt idx="6091">0.85672189678222099</cx:pt>
          <cx:pt idx="6092">0.50733387186353895</cx:pt>
          <cx:pt idx="6093">0.73662996061762998</cx:pt>
          <cx:pt idx="6094">0</cx:pt>
          <cx:pt idx="6095">0.50736434790505902</cx:pt>
          <cx:pt idx="6096">0.54797257601905403</cx:pt>
          <cx:pt idx="6097">0.14849031509131105</cx:pt>
          <cx:pt idx="6098">0.71644457979537302</cx:pt>
          <cx:pt idx="6099">0.50826752862241098</cx:pt>
          <cx:pt idx="6100">0.69948209045443999</cx:pt>
          <cx:pt idx="6101">0.73547634376818105</cx:pt>
          <cx:pt idx="6102">0.85603640238034906</cx:pt>
          <cx:pt idx="6103">0.21851790296352902</cx:pt>
          <cx:pt idx="6104">0.50730058083187402</cx:pt>
          <cx:pt idx="6105">0.50729729555437597</cx:pt>
          <cx:pt idx="6106">0.75445218614119203</cx:pt>
          <cx:pt idx="6107">0.50730223421000797</cx:pt>
          <cx:pt idx="6108">0.507301494283109</cx:pt>
          <cx:pt idx="6109">0</cx:pt>
          <cx:pt idx="6110">0.14848417164852501</cx:pt>
          <cx:pt idx="6111">0.257371553566205</cx:pt>
          <cx:pt idx="6112">0.85603764633160795</cx:pt>
          <cx:pt idx="6113">0.50775232097408507</cx:pt>
          <cx:pt idx="6114">0.14847630621081598</cx:pt>
          <cx:pt idx="6115">0.23447226636815099</cx:pt>
          <cx:pt idx="6116">0.83801155483244205</cx:pt>
          <cx:pt idx="6117">0.50730842678516308</cx:pt>
          <cx:pt idx="6118">0.89748762965421502</cx:pt>
          <cx:pt idx="6119">0</cx:pt>
          <cx:pt idx="6120">0.50736192289039206</cx:pt>
          <cx:pt idx="6121">0.50736192289039206</cx:pt>
          <cx:pt idx="6122">0.50716408626863307</cx:pt>
          <cx:pt idx="6123">0.72198725970925492</cx:pt>
          <cx:pt idx="6124">0</cx:pt>
          <cx:pt idx="6125">0.878779930997584</cx:pt>
          <cx:pt idx="6126">0.50728458636128093</cx:pt>
          <cx:pt idx="6127">0.21851610218638096</cx:pt>
          <cx:pt idx="6128">0.35727142144775004</cx:pt>
          <cx:pt idx="6129">0.81421094172613295</cx:pt>
          <cx:pt idx="6130">0.50728669455702902</cx:pt>
          <cx:pt idx="6131">0.897481965488101</cx:pt>
          <cx:pt idx="6132">0.89748423527520904</cx:pt>
          <cx:pt idx="6133">0.73540081642714505</cx:pt>
          <cx:pt idx="6134">0.857574698358893</cx:pt>
          <cx:pt idx="6135">0.92932028587883631</cx:pt>
          <cx:pt idx="6136">0.50728015589522901</cx:pt>
          <cx:pt idx="6137">0</cx:pt>
          <cx:pt idx="6138">0.89748661072898495</cx:pt>
          <cx:pt idx="6139">0.89748323349453696</cx:pt>
          <cx:pt idx="6140">0.50719715736765103</cx:pt>
          <cx:pt idx="6141">0.92931963610351431</cx:pt>
          <cx:pt idx="6142">0.89724130023693605</cx:pt>
          <cx:pt idx="6143">0.507167977879183</cx:pt>
          <cx:pt idx="6144">0.67948846086320802</cx:pt>
          <cx:pt idx="6145">0.89109265268278104</cx:pt>
          <cx:pt idx="6146">0.91900200781075891</cx:pt>
          <cx:pt idx="6147">0.507267946427848</cx:pt>
          <cx:pt idx="6148">0.83801117238571299</cx:pt>
          <cx:pt idx="6149">0.50730747176940594</cx:pt>
          <cx:pt idx="6150">0.67795323728710799</cx:pt>
          <cx:pt idx="6151">0</cx:pt>
          <cx:pt idx="6152">0.70250141097603302</cx:pt>
          <cx:pt idx="6153">0.50729506532291202</cx:pt>
          <cx:pt idx="6154">0.15547007584634698</cx:pt>
          <cx:pt idx="6155">0.90445080717984128</cx:pt>
          <cx:pt idx="6156">0.13194776944418096</cx:pt>
          <cx:pt idx="6157">0.67926613633066102</cx:pt>
          <cx:pt idx="6158">0.50729764652699405</cx:pt>
          <cx:pt idx="6159">0.35726889307389598</cx:pt>
          <cx:pt idx="6160">0.62517971342640799</cx:pt>
          <cx:pt idx="6161">0.89748390850891901</cx:pt>
          <cx:pt idx="6162">0.89748422850562304</cx:pt>
          <cx:pt idx="6163">0.507765040096262</cx:pt>
          <cx:pt idx="6164">0</cx:pt>
          <cx:pt idx="6165">0.83801591725844804</cx:pt>
          <cx:pt idx="6166">0.47838198824509004</cx:pt>
          <cx:pt idx="6167">0.50730206082387297</cx:pt>
          <cx:pt idx="6168">0.148482462560108</cx:pt>
          <cx:pt idx="6169">0.85603621553852305</cx:pt>
          <cx:pt idx="6170">0.83801322478962104</cx:pt>
          <cx:pt idx="6171">0.59249162844928294</cx:pt>
          <cx:pt idx="6172">0.9293187387264884</cx:pt>
          <cx:pt idx="6173">0.50737067870060693</cx:pt>
          <cx:pt idx="6174">0.82556877417538799</cx:pt>
          <cx:pt idx="6175">0.73550303444925802</cx:pt>
          <cx:pt idx="6176">0.54970787284396705</cx:pt>
          <cx:pt idx="6177">0.73698341435630799</cx:pt>
          <cx:pt idx="6178">0.92931799571740914</cx:pt>
          <cx:pt idx="6179">0.50967525385012002</cx:pt>
          <cx:pt idx="6180">0.50736606272242801</cx:pt>
          <cx:pt idx="6181">0.89748474813885304</cx:pt>
          <cx:pt idx="6182">0.89748896269947298</cx:pt>
          <cx:pt idx="6183">0.14848086323389798</cx:pt>
          <cx:pt idx="6184">0.67799286601554698</cx:pt>
          <cx:pt idx="6185">0.50736390401110298</cx:pt>
          <cx:pt idx="6186">0.83801257810632301</cx:pt>
          <cx:pt idx="6187">0.67795395085364607</cx:pt>
          <cx:pt idx="6188">0.79439584134176799</cx:pt>
          <cx:pt idx="6189">0.79439590738911103</cx:pt>
          <cx:pt idx="6190">0.47845081139075596</cx:pt>
          <cx:pt idx="6191">0.52854037886332694</cx:pt>
          <cx:pt idx="6192">0.92932218612767359</cx:pt>
          <cx:pt idx="6193">0.929332192749181</cx:pt>
          <cx:pt idx="6194">0.50757583346816904</cx:pt>
          <cx:pt idx="6195">0.83801280948719903</cx:pt>
          <cx:pt idx="6196">0.92931249965188634</cx:pt>
          <cx:pt idx="6197">0.739880402894464</cx:pt>
          <cx:pt idx="6198">0.70316973554123208</cx:pt>
          <cx:pt idx="6199">0.095400815415013995</cx:pt>
          <cx:pt idx="6200">0.897489814205778</cx:pt>
          <cx:pt idx="6201">0.82557001501841099</cx:pt>
          <cx:pt idx="6202">0.86066272923053</cx:pt>
          <cx:pt idx="6203">0.92931744900408986</cx:pt>
          <cx:pt idx="6204">0.83801635978168199</cx:pt>
          <cx:pt idx="6205">0.24285529126329897</cx:pt>
          <cx:pt idx="6206">0.479939227246867</cx:pt>
          <cx:pt idx="6207">0.93930885388715202</cx:pt>
          <cx:pt idx="6208">0.89708131252241297</cx:pt>
          <cx:pt idx="6209">0.21822771713995204</cx:pt>
          <cx:pt idx="6210">0.14885596756620201</cx:pt>
          <cx:pt idx="6211">0.50737243413872701</cx:pt>
          <cx:pt idx="6212">0.50736736903007995</cx:pt>
          <cx:pt idx="6213">0.89748372777157204</cx:pt>
          <cx:pt idx="6214">0.50775503742945594</cx:pt>
          <cx:pt idx="6215">0.091817124482250989</cx:pt>
          <cx:pt idx="6216">0.14842452999815803</cx:pt>
          <cx:pt idx="6217">0.25168381848006405</cx:pt>
          <cx:pt idx="6218">0.73682064620088394</cx:pt>
          <cx:pt idx="6219">0.50726934942103408</cx:pt>
          <cx:pt idx="6220">0.50727902050583396</cx:pt>
          <cx:pt idx="6221">0.897486177935092</cx:pt>
          <cx:pt idx="6222">0.50730376180394898</cx:pt>
          <cx:pt idx="6223">0.93930849978756825</cx:pt>
          <cx:pt idx="6224">0.93929234308851717</cx:pt>
          <cx:pt idx="6225">0.67793398576538499</cx:pt>
          <cx:pt idx="6226">0.897482445792677</cx:pt>
          <cx:pt idx="6227">0.89746484602390297</cx:pt>
          <cx:pt idx="6228">0.838016292878346</cx:pt>
          <cx:pt idx="6229">0.50736688884816905</cx:pt>
          <cx:pt idx="6230">0.85603499155122398</cx:pt>
          <cx:pt idx="6231">0.67799112027286701</cx:pt>
          <cx:pt idx="6232">0.14865148914792103</cx:pt>
          <cx:pt idx="6233">0.148442393353171</cx:pt>
          <cx:pt idx="6234">0.50861789309133298</cx:pt>
          <cx:pt idx="6235">0.50727082977633298</cx:pt>
          <cx:pt idx="6236">0.14841963353857301</cx:pt>
          <cx:pt idx="6237">0.50828742355034495</cx:pt>
          <cx:pt idx="6238">0.86066029734051397</cx:pt>
          <cx:pt idx="6239">0.89738555452725799</cx:pt>
          <cx:pt idx="6240">0.148486429548499</cx:pt>
          <cx:pt idx="6241">0</cx:pt>
          <cx:pt idx="6242">0.73594593569053501</cx:pt>
          <cx:pt idx="6243">0.62529348340436708</cx:pt>
          <cx:pt idx="6244">0.9325174876544734</cx:pt>
          <cx:pt idx="6245">0</cx:pt>
          <cx:pt idx="6246">0.54812721398175202</cx:pt>
          <cx:pt idx="6247">0.67794255933573</cx:pt>
          <cx:pt idx="6248">0.83801642945227495</cx:pt>
          <cx:pt idx="6249">0.69846501722549004</cx:pt>
          <cx:pt idx="6250">0.507314069286256</cx:pt>
          <cx:pt idx="6251">0.91899903139706152</cx:pt>
          <cx:pt idx="6252">0.095504210995869032</cx:pt>
          <cx:pt idx="6253">0.50774615696464398</cx:pt>
          <cx:pt idx="6254">0.41477151852753202</cx:pt>
          <cx:pt idx="6255">0</cx:pt>
          <cx:pt idx="6256">0.23447486179515098</cx:pt>
          <cx:pt idx="6257">0.62516775535797497</cx:pt>
          <cx:pt idx="6258">0.89108828596169898</cx:pt>
          <cx:pt idx="6259">0.92932358435023021</cx:pt>
          <cx:pt idx="6260">0</cx:pt>
          <cx:pt idx="6261">0.69840076509111193</cx:pt>
          <cx:pt idx="6262">0.67795195896933103</cx:pt>
          <cx:pt idx="6263">0.69841827390218603</cx:pt>
          <cx:pt idx="6264">0</cx:pt>
          <cx:pt idx="6265">0.20137671023241099</cx:pt>
          <cx:pt idx="6266">0.89748368814186896</cx:pt>
          <cx:pt idx="6267">0.89748181108737501</cx:pt>
          <cx:pt idx="6268">0.54809721400382205</cx:pt>
          <cx:pt idx="6269">0</cx:pt>
          <cx:pt idx="6270">0.92932028484060714</cx:pt>
          <cx:pt idx="6271">0.80733397876459101</cx:pt>
          <cx:pt idx="6272">0.50731333332617901</cx:pt>
          <cx:pt idx="6273">0.92931881414207063</cx:pt>
          <cx:pt idx="6274">0.50717399437753707</cx:pt>
          <cx:pt idx="6275">0.73540785663109898</cx:pt>
          <cx:pt idx="6276">0.677929598933664</cx:pt>
          <cx:pt idx="6277">0.67794190406806998</cx:pt>
          <cx:pt idx="6278">0.67793174539749901</cx:pt>
          <cx:pt idx="6279">0.50718046559271601</cx:pt>
          <cx:pt idx="6280">0.14847596225141402</cx:pt>
          <cx:pt idx="6281">0.50717402215696894</cx:pt>
          <cx:pt idx="6282">0.50716695232153208</cx:pt>
          <cx:pt idx="6283">0.50737401017183892</cx:pt>
          <cx:pt idx="6284">0.89748333089256604</cx:pt>
          <cx:pt idx="6285">0.50728628793368302</cx:pt>
          <cx:pt idx="6286">0.14847685702304902</cx:pt>
          <cx:pt idx="6287">0.89748318760725998</cx:pt>
          <cx:pt idx="6288">0.83801190989773799</cx:pt>
          <cx:pt idx="6289">0.507568562593807</cx:pt>
          <cx:pt idx="6290">0.67792644768731192</cx:pt>
          <cx:pt idx="6291">0.50726793477064602</cx:pt>
          <cx:pt idx="6292">0.80958093795172703</cx:pt>
          <cx:pt idx="6293">0.14864609864003397</cx:pt>
          <cx:pt idx="6294">0.89748538372511499</cx:pt>
          <cx:pt idx="6295">0.93250602203097466</cx:pt>
          <cx:pt idx="6296">0.838012615703977</cx:pt>
          <cx:pt idx="6297">0.14849086044076398</cx:pt>
          <cx:pt idx="6298">0.50828335357055998</cx:pt>
          <cx:pt idx="6299">0.14848694758643599</cx:pt>
          <cx:pt idx="6300">0.14849511661825299</cx:pt>
          <cx:pt idx="6301">0.897481552008911</cx:pt>
          <cx:pt idx="6302">0.506959164606123</cx:pt>
          <cx:pt idx="6303">0</cx:pt>
          <cx:pt idx="6304">0.50717089859142095</cx:pt>
          <cx:pt idx="6305">0.93929951887681695</cx:pt>
          <cx:pt idx="6306">0.85603356608469405</cx:pt>
          <cx:pt idx="6307">0.50729606323071708</cx:pt>
          <cx:pt idx="6308">0.62521672991364796</cx:pt>
          <cx:pt idx="6309">0.50729380666763901</cx:pt>
          <cx:pt idx="6310">0.14837912994098801</cx:pt>
          <cx:pt idx="6311">0.50717056421453799</cx:pt>
          <cx:pt idx="6312">0.30157265876353001</cx:pt>
          <cx:pt idx="6313">0.50774055353397807</cx:pt>
          <cx:pt idx="6314">0.23440886485805401</cx:pt>
          <cx:pt idx="6315">0.65203407270027802</cx:pt>
          <cx:pt idx="6316">0</cx:pt>
          <cx:pt idx="6317">0</cx:pt>
          <cx:pt idx="6318">0.73453113451972696</cx:pt>
          <cx:pt idx="6319">0.20138212099958597</cx:pt>
          <cx:pt idx="6320">0.50726750503882401</cx:pt>
          <cx:pt idx="6321">0.67793587561402302</cx:pt>
          <cx:pt idx="6322">0.50717402008426404</cx:pt>
          <cx:pt idx="6323">0.14847859586689904</cx:pt>
          <cx:pt idx="6324">0.93909207919882709</cx:pt>
          <cx:pt idx="6325">0.50775796099477799</cx:pt>
          <cx:pt idx="6326">0.93251013180720421</cx:pt>
          <cx:pt idx="6327">0.50724210262477998</cx:pt>
          <cx:pt idx="6328">0.83801079569717096</cx:pt>
          <cx:pt idx="6329">0.25684755390630698</cx:pt>
          <cx:pt idx="6330">0.681623649683327</cx:pt>
          <cx:pt idx="6331">0.14848877968420704</cx:pt>
          <cx:pt idx="6332">0.83801710775628202</cx:pt>
          <cx:pt idx="6333">0</cx:pt>
          <cx:pt idx="6334">0.23447319836845004</cx:pt>
          <cx:pt idx="6335">0.50937366951937402</cx:pt>
          <cx:pt idx="6336">0.83801433048558294</cx:pt>
          <cx:pt idx="6337">0.92921846826234855</cx:pt>
          <cx:pt idx="6338">0.92932126983045649</cx:pt>
          <cx:pt idx="6339">0.50727343484670007</cx:pt>
          <cx:pt idx="6340">0.61209346668613995</cx:pt>
          <cx:pt idx="6341">0.85069907520451205</cx:pt>
          <cx:pt idx="6342">0.89108453312984304</cx:pt>
          <cx:pt idx="6343">0.87877208192806</cx:pt>
          <cx:pt idx="6344">0.73706742484036192</cx:pt>
          <cx:pt idx="6345">0.91900246918152817</cx:pt>
          <cx:pt idx="6346">0</cx:pt>
          <cx:pt idx="6347">0.735391560375659</cx:pt>
          <cx:pt idx="6348">0.67794709600775493</cx:pt>
          <cx:pt idx="6349">0.72867448343848795</cx:pt>
          <cx:pt idx="6350">0</cx:pt>
          <cx:pt idx="6351">0</cx:pt>
          <cx:pt idx="6352">0</cx:pt>
          <cx:pt idx="6353">0.838010930112284</cx:pt>
          <cx:pt idx="6354">0.50716694082819402</cx:pt>
          <cx:pt idx="6355">0.73554080906471908</cx:pt>
          <cx:pt idx="6356">0.89748330020801104</cx:pt>
          <cx:pt idx="6357">0.69853129411703607</cx:pt>
          <cx:pt idx="6358">0.67795527736305305</cx:pt>
          <cx:pt idx="6359">0.89748968179699595</cx:pt>
          <cx:pt idx="6360">0</cx:pt>
          <cx:pt idx="6361">0</cx:pt>
          <cx:pt idx="6362">0.50729320729670502</cx:pt>
          <cx:pt idx="6363">0.92932384808543744</cx:pt>
          <cx:pt idx="6364">0.92931713484220568</cx:pt>
          <cx:pt idx="6365">0.92931713328923193</cx:pt>
          <cx:pt idx="6366">0.92931713328923193</cx:pt>
          <cx:pt idx="6367">0.92931713328923193</cx:pt>
          <cx:pt idx="6368">0.92931713019980833</cx:pt>
          <cx:pt idx="6369">0.89748275362167695</cx:pt>
          <cx:pt idx="6370">0.50726635619771498</cx:pt>
          <cx:pt idx="6371">0.67795596877381303</cx:pt>
          <cx:pt idx="6372">0</cx:pt>
          <cx:pt idx="6373">0.84136964197680897</cx:pt>
          <cx:pt idx="6374">0.67947020696145399</cx:pt>
          <cx:pt idx="6375">0.50729373662410993</cx:pt>
          <cx:pt idx="6376">0.50729159339140106</cx:pt>
          <cx:pt idx="6377">0</cx:pt>
          <cx:pt idx="6378">0.73542750127055401</cx:pt>
          <cx:pt idx="6379">0.50726559812886296</cx:pt>
          <cx:pt idx="6380">0.92932316451965036</cx:pt>
          <cx:pt idx="6381">0.67793631053665204</cx:pt>
          <cx:pt idx="6382">0.50726624805834697</cx:pt>
          <cx:pt idx="6383">0.69841027792057497</cx:pt>
          <cx:pt idx="6384">0.50727697195560295</cx:pt>
          <cx:pt idx="6385">0.50726657422941601</cx:pt>
          <cx:pt idx="6386">0.92932621414817085</cx:pt>
          <cx:pt idx="6387">0.625196024491247</cx:pt>
          <cx:pt idx="6388">0.67792816004871193</cx:pt>
          <cx:pt idx="6389">0.67792812799124602</cx:pt>
          <cx:pt idx="6390">0.73543674048277996</cx:pt>
          <cx:pt idx="6391">0.50756945929528707</cx:pt>
          <cx:pt idx="6392">0.50736526429380502</cx:pt>
          <cx:pt idx="6393">0.24288924311334803</cx:pt>
          <cx:pt idx="6394">0.726542401585617</cx:pt>
          <cx:pt idx="6395">0.14849854623341696</cx:pt>
          <cx:pt idx="6396">0.14848057108353196</cx:pt>
          <cx:pt idx="6397">0.50720712197962192</cx:pt>
          <cx:pt idx="6398">0.17144725595060095</cx:pt>
          <cx:pt idx="6399">0.50716715561205805</cx:pt>
          <cx:pt idx="6400">0.93251552111547209</cx:pt>
          <cx:pt idx="6401">0.50736585222524599</cx:pt>
          <cx:pt idx="6402">0.67792935861289205</cx:pt>
          <cx:pt idx="6403">0.50717089992035502</cx:pt>
          <cx:pt idx="6404">0.14849212801896905</cx:pt>
          <cx:pt idx="6405">0.50756912406888299</cx:pt>
          <cx:pt idx="6406">0.14848579098897197</cx:pt>
          <cx:pt idx="6407">0.14850061002755299</cx:pt>
          <cx:pt idx="6408">0.89748543091822697</cx:pt>
          <cx:pt idx="6409">0.9325246743015313</cx:pt>
          <cx:pt idx="6410">0.92931824753368364</cx:pt>
          <cx:pt idx="6411">0.83801442088671396</cx:pt>
          <cx:pt idx="6412">0.50728014016990408</cx:pt>
          <cx:pt idx="6413">0.507277124031835</cx:pt>
          <cx:pt idx="6414">0.14875894057996597</cx:pt>
          <cx:pt idx="6415">0.50737244689234795</cx:pt>
          <cx:pt idx="6416">0</cx:pt>
          <cx:pt idx="6417">0.83801434970453503</cx:pt>
          <cx:pt idx="6418">0.67797386549122596</cx:pt>
          <cx:pt idx="6419">0.50728941683328699</cx:pt>
          <cx:pt idx="6420">0.47840779812054302</cx:pt>
          <cx:pt idx="6421">0.89748823993607196</cx:pt>
          <cx:pt idx="6422">0.89749071865143804</cx:pt>
          <cx:pt idx="6423">0.50716984967880596</cx:pt>
          <cx:pt idx="6424">0.50844988179720496</cx:pt>
          <cx:pt idx="6425">0.73548217191861298</cx:pt>
          <cx:pt idx="6426">0.62555080862657997</cx:pt>
          <cx:pt idx="6427">0.507283484628967</cx:pt>
          <cx:pt idx="6428">0</cx:pt>
          <cx:pt idx="6429">0.89748221814864404</cx:pt>
          <cx:pt idx="6430">0.89748592651690295</cx:pt>
          <cx:pt idx="6431">0.50717399437753707</cx:pt>
          <cx:pt idx="6432">0.89748521265921699</cx:pt>
          <cx:pt idx="6433">0.507265151396045</cx:pt>
          <cx:pt idx="6434">0.14847819725067302</cx:pt>
          <cx:pt idx="6435">0.14847745998511497</cx:pt>
          <cx:pt idx="6436">0</cx:pt>
          <cx:pt idx="6437">0.50717908526620503</cx:pt>
          <cx:pt idx="6438">0.677994037518729</cx:pt>
          <cx:pt idx="6439">0.14848565808681302</cx:pt>
          <cx:pt idx="6440">0.50727270308579397</cx:pt>
          <cx:pt idx="6441">0.148494567415554</cx:pt>
          <cx:pt idx="6442">0.698415812786081</cx:pt>
          <cx:pt idx="6443">0.14848137270858797</cx:pt>
          <cx:pt idx="6444">0.89748429738248703</cx:pt>
          <cx:pt idx="6445">0.85603552711238295</cx:pt>
          <cx:pt idx="6446">0.93929396407638688</cx:pt>
          <cx:pt idx="6447">0.92931640914596836</cx:pt>
          <cx:pt idx="6448">0.73546409282409198</cx:pt>
          <cx:pt idx="6449">0.92931733859544441</cx:pt>
          <cx:pt idx="6450">0.50730322387409599</cx:pt>
          <cx:pt idx="6451">0.50727739492559198</cx:pt>
          <cx:pt idx="6452">0.50736492549138101</cx:pt>
          <cx:pt idx="6453">0.73666308908272304</cx:pt>
          <cx:pt idx="6454">0.24352064237177196</cx:pt>
          <cx:pt idx="6455">0.69920652121178706</cx:pt>
          <cx:pt idx="6456">0.21155767437023199</cx:pt>
          <cx:pt idx="6457">0.67808504251631807</cx:pt>
          <cx:pt idx="6458">0.13244791917521204</cx:pt>
          <cx:pt idx="6459">0.17238931640023003</cx:pt>
          <cx:pt idx="6460">0.48056127444688601</cx:pt>
          <cx:pt idx="6461">0.41673702179141703</cx:pt>
          <cx:pt idx="6462">0.70007482081883499</cx:pt>
          <cx:pt idx="6463">0.67796874905382698</cx:pt>
          <cx:pt idx="6464">0.50757794624926</cx:pt>
          <cx:pt idx="6465">0.73544644101746792</cx:pt>
          <cx:pt idx="6466">0.14847623900274698</cx:pt>
          <cx:pt idx="6467">0.73731784427758695</cx:pt>
          <cx:pt idx="6468">0.50948404295711303</cx:pt>
          <cx:pt idx="6469">0.93251613363238439</cx:pt>
          <cx:pt idx="6470">0.50731439861369798</cx:pt>
          <cx:pt idx="6471">0.50726785904904004</cx:pt>
          <cx:pt idx="6472">0</cx:pt>
          <cx:pt idx="6473">0.50812227581623892</cx:pt>
          <cx:pt idx="6474">0.23448535063354803</cx:pt>
          <cx:pt idx="6475">0.92931955779389286</cx:pt>
          <cx:pt idx="6476">0.89748467948234401</cx:pt>
          <cx:pt idx="6477">0.632798803116981</cx:pt>
          <cx:pt idx="6478">0.89743138331754402</cx:pt>
          <cx:pt idx="6479">0.68092506282272702</cx:pt>
          <cx:pt idx="6480">0.507278400177677</cx:pt>
          <cx:pt idx="6481">0</cx:pt>
          <cx:pt idx="6482">0.89738036189569403</cx:pt>
          <cx:pt idx="6483">0.89748760528513105</cx:pt>
          <cx:pt idx="6484">0.89748490273638903</cx:pt>
          <cx:pt idx="6485">0.93929551348354146</cx:pt>
          <cx:pt idx="6486">0</cx:pt>
          <cx:pt idx="6487">0.91614565125611369</cx:pt>
          <cx:pt idx="6488">0.89748372514504904</cx:pt>
          <cx:pt idx="6489">0.50731330112018802</cx:pt>
          <cx:pt idx="6490">0.89748828117249302</cx:pt>
          <cx:pt idx="6491">0.83800393912201998</cx:pt>
          <cx:pt idx="6492">0.50726871129228701</cx:pt>
          <cx:pt idx="6493">0.50756044778924392</cx:pt>
          <cx:pt idx="6494">0.50728709824109597</cx:pt>
          <cx:pt idx="6495">0.89748047050317303</cx:pt>
          <cx:pt idx="6496">0.92931595112695409</cx:pt>
          <cx:pt idx="6497">0.70608636805480995</cx:pt>
          <cx:pt idx="6498">0.25682902481442704</cx:pt>
          <cx:pt idx="6499">0.23448039462435599</cx:pt>
          <cx:pt idx="6500">0.23448218018176803</cx:pt>
          <cx:pt idx="6501">0.77301532076474699</cx:pt>
          <cx:pt idx="6502">0.70609424563172696</cx:pt>
          <cx:pt idx="6503">0.76891043113995505</cx:pt>
          <cx:pt idx="6504">0.85757451238803695</cx:pt>
          <cx:pt idx="6505">0.83801359887599702</cx:pt>
          <cx:pt idx="6506">0.65787341654556097</cx:pt>
          <cx:pt idx="6507">0.79440013046055002</cx:pt>
          <cx:pt idx="6508">0.21846576131046502</cx:pt>
          <cx:pt idx="6509">0.67793447949956998</cx:pt>
          <cx:pt idx="6510">0.73602993340025702</cx:pt>
          <cx:pt idx="6511">0.83801167134423094</cx:pt>
          <cx:pt idx="6512">0.23443098137518503</cx:pt>
          <cx:pt idx="6513">0</cx:pt>
          <cx:pt idx="6514">0.91896141462983583</cx:pt>
          <cx:pt idx="6515">0.50717232615701502</cx:pt>
          <cx:pt idx="6516">0.14847556479497603</cx:pt>
          <cx:pt idx="6517">0.14864650780022404</cx:pt>
          <cx:pt idx="6518">0.50718947064033904</cx:pt>
          <cx:pt idx="6519">0.50902184706745701</cx:pt>
          <cx:pt idx="6520">0</cx:pt>
          <cx:pt idx="6521">0.89748726688579494</cx:pt>
          <cx:pt idx="6522">0.14847672792058997</cx:pt>
          <cx:pt idx="6523">0.14847928078473205</cx:pt>
          <cx:pt idx="6524">0.89748350536085397</cx:pt>
          <cx:pt idx="6525">0.89736900551801302</cx:pt>
          <cx:pt idx="6526">0.50736770529445208</cx:pt>
          <cx:pt idx="6527">0.23447842274493302</cx:pt>
          <cx:pt idx="6528">0.14846047654807604</cx:pt>
          <cx:pt idx="6529">0.50730461122782999</cx:pt>
          <cx:pt idx="6530">0.50737636869606995</cx:pt>
          <cx:pt idx="6531">0.89748957867729295</cx:pt>
          <cx:pt idx="6532">0.93252181589569716</cx:pt>
          <cx:pt idx="6533">0.23447447802628096</cx:pt>
          <cx:pt idx="6534">0.89748443768491803</cx:pt>
          <cx:pt idx="6535">0.14849832044216305</cx:pt>
          <cx:pt idx="6536">0.67792937649126706</cx:pt>
          <cx:pt idx="6537">0.89748415812986104</cx:pt>
          <cx:pt idx="6538">0.507369703169402</cx:pt>
          <cx:pt idx="6539">0.67797224807802392</cx:pt>
          <cx:pt idx="6540">0.50727166044762306</cx:pt>
          <cx:pt idx="6541">0.92931736431310807</cx:pt>
          <cx:pt idx="6542">0.21848095198165096</cx:pt>
          <cx:pt idx="6543">0.14847746654628102</cx:pt>
          <cx:pt idx="6544">0.50726892443263893</cx:pt>
          <cx:pt idx="6545">0.14848343103768502</cx:pt>
          <cx:pt idx="6546">0.89748230649469296</cx:pt>
          <cx:pt idx="6547">0.41474585413671095</cx:pt>
          <cx:pt idx="6548">0.50727263353545293</cx:pt>
          <cx:pt idx="6549">0.90444200890446702</cx:pt>
          <cx:pt idx="6550">0.25682905677217305</cx:pt>
          <cx:pt idx="6551">0</cx:pt>
          <cx:pt idx="6552">0.83801235296460597</cx:pt>
          <cx:pt idx="6553">0.14848997188186397</cx:pt>
          <cx:pt idx="6554">0.095559538589587989</cx:pt>
          <cx:pt idx="6555">0.92932805264275209</cx:pt>
          <cx:pt idx="6556">0.93251967718419926</cx:pt>
          <cx:pt idx="6557">0.69845416182337994</cx:pt>
          <cx:pt idx="6558">0.50729249668993992</cx:pt>
          <cx:pt idx="6559">0.83801101332692196</cx:pt>
          <cx:pt idx="6560">0.50756613854797505</cx:pt>
          <cx:pt idx="6561">0.507298759039437</cx:pt>
          <cx:pt idx="6562">0.85603507643838506</cx:pt>
          <cx:pt idx="6563">0.50718338987206002</cx:pt>
          <cx:pt idx="6564">0.67780101014993299</cx:pt>
          <cx:pt idx="6565">0.50716694082819402</cx:pt>
          <cx:pt idx="6566">0.86066315581673203</cx:pt>
          <cx:pt idx="6567">0.095185061927498982</cx:pt>
          <cx:pt idx="6568">0.89748403093059403</cx:pt>
          <cx:pt idx="6569">0.50775996264814904</cx:pt>
          <cx:pt idx="6570">0.89748299209501103</cx:pt>
          <cx:pt idx="6571">0.50736443314329005</cx:pt>
          <cx:pt idx="6572">0.50727206536112102</cx:pt>
          <cx:pt idx="6573">0.50717786290279299</cx:pt>
          <cx:pt idx="6574">0.50737222001265803</cx:pt>
          <cx:pt idx="6575">0.50756582879503098</cx:pt>
          <cx:pt idx="6576">0.89748889132259202</cx:pt>
          <cx:pt idx="6577">0.89748332004222897</cx:pt>
          <cx:pt idx="6578">0.73051697030812601</cx:pt>
          <cx:pt idx="6579">0.92931678511108062</cx:pt>
          <cx:pt idx="6580">0.9393055100014065</cx:pt>
          <cx:pt idx="6581">0.67809200265982295</cx:pt>
          <cx:pt idx="6582">0.85757687456692</cx:pt>
          <cx:pt idx="6583">0</cx:pt>
          <cx:pt idx="6584">0.14886174395560803</cx:pt>
          <cx:pt idx="6585">0.85603261362149297</cx:pt>
          <cx:pt idx="6586">0.50775419668999999</cx:pt>
          <cx:pt idx="6587">0.67839456236246898</cx:pt>
          <cx:pt idx="6588">0.50736350849136702</cx:pt>
          <cx:pt idx="6589">0.50774079700708308</cx:pt>
          <cx:pt idx="6590">0.89748257026056</cx:pt>
          <cx:pt idx="6591">0.85603345185648494</cx:pt>
          <cx:pt idx="6592">0.50726724496290099</cx:pt>
          <cx:pt idx="6593">0.14848019036509297</cx:pt>
          <cx:pt idx="6594">0.83801309440770599</cx:pt>
          <cx:pt idx="6595">0.23575645942122803</cx:pt>
          <cx:pt idx="6596">0.50729047237570901</cx:pt>
          <cx:pt idx="6597">0.23447546890861004</cx:pt>
          <cx:pt idx="6598">0.50736654271032799</cx:pt>
          <cx:pt idx="6599">0.83801026938087497</cx:pt>
          <cx:pt idx="6600">0</cx:pt>
          <cx:pt idx="6601">0.92930815357767194</cx:pt>
          <cx:pt idx="6602">0.14848001877851402</cx:pt>
          <cx:pt idx="6603">0.83389542241408199</cx:pt>
          <cx:pt idx="6604">0.85051708049413199</cx:pt>
          <cx:pt idx="6605">0.14848081440026895</cx:pt>
          <cx:pt idx="6606">0.50726613682241095</cx:pt>
          <cx:pt idx="6607">0.838015231052751</cx:pt>
          <cx:pt idx="6608">0.67794490937208307</cx:pt>
          <cx:pt idx="6609">0.50727268740405806</cx:pt>
          <cx:pt idx="6610">0.89745321990656202</cx:pt>
          <cx:pt idx="6611">0.50730318821259701</cx:pt>
          <cx:pt idx="6612">0.50737060157646008</cx:pt>
          <cx:pt idx="6613">0.83801579204688204</cx:pt>
          <cx:pt idx="6614">0.89748641650299199</cx:pt>
          <cx:pt idx="6615">0.14847826633287697</cx:pt>
          <cx:pt idx="6616">0.21864546771333404</cx:pt>
          <cx:pt idx="6617">0.67553796041398595</cx:pt>
          <cx:pt idx="6618">0.83801246333431101</cx:pt>
          <cx:pt idx="6619">0.67795694546707108</cx:pt>
          <cx:pt idx="6620">0.89748468591916397</cx:pt>
          <cx:pt idx="6621">0.85603329095985203</cx:pt>
          <cx:pt idx="6622">0.89748424169733299</cx:pt>
          <cx:pt idx="6623">0.23449732076032304</cx:pt>
          <cx:pt idx="6624">0.737936705304021</cx:pt>
          <cx:pt idx="6625">0.90445027858228755</cx:pt>
          <cx:pt idx="6626">0.85603996219034895</cx:pt>
          <cx:pt idx="6627">0.1484766641584</cx:pt>
          <cx:pt idx="6628">0.50730298595239998</cx:pt>
          <cx:pt idx="6629">0.92919907484601194</cx:pt>
          <cx:pt idx="6630">0.68097595946676193</cx:pt>
          <cx:pt idx="6631">0.23447455001321804</cx:pt>
          <cx:pt idx="6632">0.92932056223810189</cx:pt>
          <cx:pt idx="6633">0.50658488130918</cx:pt>
          <cx:pt idx="6634">0.89748545974460303</cx:pt>
          <cx:pt idx="6635">0.89748388326141004</cx:pt>
          <cx:pt idx="6636">0.50755541635365298</cx:pt>
          <cx:pt idx="6637">0.55054134028538004</cx:pt>
          <cx:pt idx="6638">0.83801408863195903</cx:pt>
          <cx:pt idx="6639">0.50727690985827401</cx:pt>
          <cx:pt idx="6640">0.92931552372152448</cx:pt>
          <cx:pt idx="6641">0.92932681294089969</cx:pt>
          <cx:pt idx="6642">0.89748326889381103</cx:pt>
          <cx:pt idx="6643">0.89748427320147695</cx:pt>
          <cx:pt idx="6644">0.50756734232784795</cx:pt>
          <cx:pt idx="6645">0.89748539407849803</cx:pt>
          <cx:pt idx="6646">0.83749587624650601</cx:pt>
          <cx:pt idx="6647">0.83801442194257103</cx:pt>
          <cx:pt idx="6648">0.92931765052035775</cx:pt>
          <cx:pt idx="6649">0.73551252670668099</cx:pt>
          <cx:pt idx="6650">0.83801306615404503</cx:pt>
          <cx:pt idx="6651">0.507562500839844</cx:pt>
          <cx:pt idx="6652">0.89748196753699094</cx:pt>
          <cx:pt idx="6653">0</cx:pt>
          <cx:pt idx="6654">0.56796395958225099</cx:pt>
          <cx:pt idx="6655">0.61271793185245205</cx:pt>
          <cx:pt idx="6656">0.56161647851865593</cx:pt>
          <cx:pt idx="6657">0.72408247894389299</cx:pt>
          <cx:pt idx="6658">0.66617933255463102</cx:pt>
          <cx:pt idx="6659">0.83703592992905596</cx:pt>
          <cx:pt idx="6660">0.92932362516490807</cx:pt>
          <cx:pt idx="6661">0.66284187848438392</cx:pt>
          <cx:pt idx="6662">0.69357045483530599</cx:pt>
          <cx:pt idx="6663">0.72468639303374993</cx:pt>
          <cx:pt idx="6664">0.64041707026263994</cx:pt>
          <cx:pt idx="6665">0.93251595693743516</cx:pt>
          <cx:pt idx="6666">0.58518296354542998</cx:pt>
          <cx:pt idx="6667">0.89109299441108603</cx:pt>
          <cx:pt idx="6668">0.662831324925926</cx:pt>
          <cx:pt idx="6669">0.816135345049394</cx:pt>
          <cx:pt idx="6670">0.70385538393785807</cx:pt>
          <cx:pt idx="6671">0.75931496094304696</cx:pt>
          <cx:pt idx="6672">0.82799848417195099</cx:pt>
          <cx:pt idx="6673">0.708797834509033</cx:pt>
          <cx:pt idx="6674">0.837036231112396</cx:pt>
          <cx:pt idx="6675">0.62732781655204906</cx:pt>
          <cx:pt idx="6676">0.67359152563281599</cx:pt>
          <cx:pt idx="6677">0.50809100433044296</cx:pt>
          <cx:pt idx="6678">0.93925478186205358</cx:pt>
          <cx:pt idx="6679">0.72408070214890108</cx:pt>
          <cx:pt idx="6680">0.653265513455214</cx:pt>
          <cx:pt idx="6681">0.642257382619286</cx:pt>
          <cx:pt idx="6682">0.72408126431978403</cx:pt>
          <cx:pt idx="6683">0.79415932420086199</cx:pt>
          <cx:pt idx="6684">0.677994305377149</cx:pt>
          <cx:pt idx="6685">0.64717536660389707</cx:pt>
          <cx:pt idx="6686">0.73931086970600701</cx:pt>
          <cx:pt idx="6687">0.89748354997476898</cx:pt>
          <cx:pt idx="6688">0.93251355125020852</cx:pt>
          <cx:pt idx="6689">0.61889353054515106</cx:pt>
          <cx:pt idx="6690">0.588121072010649</cx:pt>
          <cx:pt idx="6691">0.68678925770144295</cx:pt>
          <cx:pt idx="6692">0.92932352347471214</cx:pt>
          <cx:pt idx="6693">0.69364596024313308</cx:pt>
          <cx:pt idx="6694">0.64452140322826801</cx:pt>
          <cx:pt idx="6695">0.81618391620766206</cx:pt>
          <cx:pt idx="6696">0.92931937345574667</cx:pt>
          <cx:pt idx="6697">0.65045351598979995</cx:pt>
          <cx:pt idx="6698">0.64453935414614194</cx:pt>
          <cx:pt idx="6699">0.70385579497566897</cx:pt>
          <cx:pt idx="6700">0.66286272935136004</cx:pt>
          <cx:pt idx="6701">0.68213756416593796</cx:pt>
          <cx:pt idx="6702">0.69862718749510699</cx:pt>
          <cx:pt idx="6703">0.71398903323802798</cx:pt>
          <cx:pt idx="6704">0.67359268507557102</cx:pt>
          <cx:pt idx="6705">0.63282454458531601</cx:pt>
          <cx:pt idx="6706">0.89748515190080402</cx:pt>
          <cx:pt idx="6707">0.67797458480906903</cx:pt>
          <cx:pt idx="6708">0.92931921470467904</cx:pt>
          <cx:pt idx="6709">0.67796675326879208</cx:pt>
          <cx:pt idx="6710">0.69843722526751906</cx:pt>
          <cx:pt idx="6711">0.62976317680876903</cx:pt>
          <cx:pt idx="6712">0.61879670781584895</cx:pt>
          <cx:pt idx="6713">0.713983487609955</cx:pt>
          <cx:pt idx="6714">0.693645627890637</cx:pt>
          <cx:pt idx="6715">0.93252635887127211</cx:pt>
          <cx:pt idx="6716">0.9325158966540914</cx:pt>
          <cx:pt idx="6717">0.69862707607236207</cx:pt>
          <cx:pt idx="6718">0.87877950313411901</cx:pt>
          <cx:pt idx="6719">0.64712123542849498</cx:pt>
          <cx:pt idx="6720">0.63276483893593705</cx:pt>
          <cx:pt idx="6721">0.70879871994337207</cx:pt>
          <cx:pt idx="6722">0.84692524517544199</cx:pt>
          <cx:pt idx="6723">0.72469802477803003</cx:pt>
          <cx:pt idx="6724">0.56925132834716208</cx:pt>
          <cx:pt idx="6725">0.9325196213315482</cx:pt>
          <cx:pt idx="6726">0.66618553010613002</cx:pt>
          <cx:pt idx="6727">0.677934632645674</cx:pt>
          <cx:pt idx="6728">0.93252079691314949</cx:pt>
          <cx:pt idx="6729">0.92932775400499312</cx:pt>
          <cx:pt idx="6730">0.81617209524636503</cx:pt>
          <cx:pt idx="6731">0.75889198636807598</cx:pt>
          <cx:pt idx="6732">0.62717761519272797</cx:pt>
          <cx:pt idx="6733">0.68684649092998407</cx:pt>
          <cx:pt idx="6734">0.81615813071092802</cx:pt>
          <cx:pt idx="6735">0.65045283775009699</cx:pt>
          <cx:pt idx="6736">0.41477785920386201</cx:pt>
          <cx:pt idx="6737">0.87877595142159404</cx:pt>
          <cx:pt idx="6738">0.56901985483699802</cx:pt>
          <cx:pt idx="6739">0.64199636303033003</cx:pt>
          <cx:pt idx="6740">0.70879761051274603</cx:pt>
          <cx:pt idx="6741">0.89748880071213</cx:pt>
          <cx:pt idx="6742">0.92931830319349806</cx:pt>
          <cx:pt idx="6743">0.71899469866800603</cx:pt>
          <cx:pt idx="6744">0.72907516784800896</cx:pt>
          <cx:pt idx="6745">0.84690708618474797</cx:pt>
          <cx:pt idx="6746">0.21851443995240805</cx:pt>
          <cx:pt idx="6747">0.84137002939069006</cx:pt>
          <cx:pt idx="6748">0.84136499109348994</cx:pt>
          <cx:pt idx="6749">0.92932246312094469</cx:pt>
          <cx:pt idx="6750">0.89748715370559196</cx:pt>
          <cx:pt idx="6751">0.50791957023928502</cx:pt>
          <cx:pt idx="6752">0.92931920337210216</cx:pt>
          <cx:pt idx="6753">0.68213774032960894</cx:pt>
          <cx:pt idx="6754">0.62321855254994896</cx:pt>
          <cx:pt idx="6755">0.93223370588616761</cx:pt>
          <cx:pt idx="6756">0.9325153800003847</cx:pt>
          <cx:pt idx="6757">0.73932059734157907</cx:pt>
          <cx:pt idx="6758">0.71899447580591702</cx:pt>
          <cx:pt idx="6759">0.64034988305679796</cx:pt>
          <cx:pt idx="6760">0.83703914369527399</cx:pt>
          <cx:pt idx="6761">0.89748953393940001</cx:pt>
          <cx:pt idx="6762">0.64455034630463692</cx:pt>
          <cx:pt idx="6763">0.77768750686791899</cx:pt>
          <cx:pt idx="6764">0.70385694018952405</cx:pt>
          <cx:pt idx="6765">0.67009661478619598</cx:pt>
          <cx:pt idx="6766">0.93249387758673308</cx:pt>
          <cx:pt idx="6767">0.70366738770540294</cx:pt>
          <cx:pt idx="6768">0.72907667030452195</cx:pt>
          <cx:pt idx="6769">0.89748470778544698</cx:pt>
          <cx:pt idx="6770">0.89747233192151499</cx:pt>
          <cx:pt idx="6771">0.23442478845584502</cx:pt>
          <cx:pt idx="6772">0.83801098058170398</cx:pt>
          <cx:pt idx="6773">0.14915941662583299</cx:pt>
          <cx:pt idx="6774">0</cx:pt>
          <cx:pt idx="6775">0.73540228922362405</cx:pt>
          <cx:pt idx="6776">0.89748335088972497</cx:pt>
          <cx:pt idx="6777">0.50726745482347502</cx:pt>
          <cx:pt idx="6778">0.23447186288471</cx:pt>
          <cx:pt idx="6779">0.50718290504876995</cx:pt>
          <cx:pt idx="6780">0.62519655562758503</cx:pt>
          <cx:pt idx="6781">0.625167672713551</cx:pt>
          <cx:pt idx="6782">0.14848910800827797</cx:pt>
          <cx:pt idx="6783">0.50728149619468699</cx:pt>
          <cx:pt idx="6784">0.83801278157548598</cx:pt>
          <cx:pt idx="6785">0.50792807605992896</cx:pt>
          <cx:pt idx="6786">0.50728055470776201</cx:pt>
          <cx:pt idx="6787">0.89748909749314398</cx:pt>
          <cx:pt idx="6788">0.92932517761829148</cx:pt>
          <cx:pt idx="6789">0.23449510596345102</cx:pt>
          <cx:pt idx="6790">0.83801122548467999</cx:pt>
          <cx:pt idx="6791">0.50728753386341396</cx:pt>
          <cx:pt idx="6792">0.83702472235078207</cx:pt>
          <cx:pt idx="6793">0.507572001615757</cx:pt>
          <cx:pt idx="6794">0.93912755778713419</cx:pt>
          <cx:pt idx="6795">0.82798512604673502</cx:pt>
          <cx:pt idx="6796">0.89748938341504103</cx:pt>
          <cx:pt idx="6797">0.50716568928879902</cx:pt>
          <cx:pt idx="6798">0.67792501942789007</cx:pt>
          <cx:pt idx="6799">0.69847192988681095</cx:pt>
          <cx:pt idx="6800">0.677951519937254</cx:pt>
          <cx:pt idx="6801">0.73540219188321998</cx:pt>
          <cx:pt idx="6802">0.73563673224028303</cx:pt>
          <cx:pt idx="6803">0.93251620956331693</cx:pt>
          <cx:pt idx="6804">0.89748655770146002</cx:pt>
          <cx:pt idx="6805">0.13673584676086603</cx:pt>
          <cx:pt idx="6806">0.82710962463090298</cx:pt>
          <cx:pt idx="6807">0.82798524520757</cx:pt>
          <cx:pt idx="6808">0</cx:pt>
          <cx:pt idx="6809">0.50729804053693095</cx:pt>
          <cx:pt idx="6810">0.47716399678821197</cx:pt>
          <cx:pt idx="6811">0.50726980654282294</cx:pt>
          <cx:pt idx="6812">0.89748546307682897</cx:pt>
          <cx:pt idx="6813">0.50728844110820503</cx:pt>
          <cx:pt idx="6814">0.14847560914018398</cx:pt>
          <cx:pt idx="6815">0.14847646114721103</cx:pt>
          <cx:pt idx="6816">0.14837727139493795</cx:pt>
          <cx:pt idx="6817">0.148495765785427</cx:pt>
          <cx:pt idx="6818">0.14848192453768405</cx:pt>
          <cx:pt idx="6819">0.14848217608907399</cx:pt>
          <cx:pt idx="6820">0.14849342208781902</cx:pt>
          <cx:pt idx="6821">0.14847759397040605</cx:pt>
          <cx:pt idx="6822">0.234494744162425</cx:pt>
          <cx:pt idx="6823">0.14847539386428998</cx:pt>
          <cx:pt idx="6824">0.14848804791777004</cx:pt>
          <cx:pt idx="6825">0.23448801863179103</cx:pt>
          <cx:pt idx="6826">0.14847893920139998</cx:pt>
          <cx:pt idx="6827">0.14821646493296703</cx:pt>
          <cx:pt idx="6828">0.14850044108625804</cx:pt>
          <cx:pt idx="6829">0.50776795359219906</cx:pt>
          <cx:pt idx="6830">0.14847983242048002</cx:pt>
          <cx:pt idx="6831">0.14849830419808696</cx:pt>
          <cx:pt idx="6832">0.14849816160846996</cx:pt>
          <cx:pt idx="6833">0.23450962344044002</cx:pt>
          <cx:pt idx="6834">0.148418993639719</cx:pt>
          <cx:pt idx="6835">0.83801100833117503</cx:pt>
          <cx:pt idx="6836">0.50756572348847495</cx:pt>
          <cx:pt idx="6837">0.89747631169047604</cx:pt>
          <cx:pt idx="6838">0.50728955239096907</cx:pt>
          <cx:pt idx="6839">0.50730444354878901</cx:pt>
          <cx:pt idx="6840">0.50730445044223904</cx:pt>
          <cx:pt idx="6841">0.619026073728698</cx:pt>
          <cx:pt idx="6842">0.50726689880408693</cx:pt>
          <cx:pt idx="6843">0.71393543422872097</cx:pt>
          <cx:pt idx="6844">0.676858310840879</cx:pt>
          <cx:pt idx="6845">0.14847674407910205</cx:pt>
          <cx:pt idx="6846">0.25672970106270299</cx:pt>
          <cx:pt idx="6847">0.41680033202457301</cx:pt>
          <cx:pt idx="6848">0.85601050722555905</cx:pt>
          <cx:pt idx="6849">0.83801089356588698</cx:pt>
          <cx:pt idx="6850">0.50727505720839705</cx:pt>
          <cx:pt idx="6851">0.83801120876588697</cx:pt>
          <cx:pt idx="6852">0.89749100876685306</cx:pt>
          <cx:pt idx="6853">0.89748755987218198</cx:pt>
          <cx:pt idx="6854">0.50729909016102992</cx:pt>
          <cx:pt idx="6855">0</cx:pt>
          <cx:pt idx="6856">0.50729318502352005</cx:pt>
          <cx:pt idx="6857">0.67796733277660093</cx:pt>
          <cx:pt idx="6858">0.67799402070450698</cx:pt>
          <cx:pt idx="6859">0.50727656093898699</cx:pt>
          <cx:pt idx="6860">0.47842529952989099</cx:pt>
          <cx:pt idx="6861">0.23447876000192203</cx:pt>
          <cx:pt idx="6862">0</cx:pt>
          <cx:pt idx="6863">0</cx:pt>
          <cx:pt idx="6864">0.14849246114020498</cx:pt>
          <cx:pt idx="6865">0.50724971004035102</cx:pt>
          <cx:pt idx="6866">0.155451692886727</cx:pt>
          <cx:pt idx="6867">0.15551190996800901</cx:pt>
          <cx:pt idx="6868">0.50728886784942806</cx:pt>
          <cx:pt idx="6869">0.50727327140130396</cx:pt>
          <cx:pt idx="6870">0.14848610954114305</cx:pt>
          <cx:pt idx="6871">0</cx:pt>
          <cx:pt idx="6872">0.14847588449237203</cx:pt>
          <cx:pt idx="6873">0.50718129807241907</cx:pt>
          <cx:pt idx="6874">0</cx:pt>
          <cx:pt idx="6875">0.50727240172227805</cx:pt>
          <cx:pt idx="6876">0.50809815825173599</cx:pt>
          <cx:pt idx="6877">0.50716946125892592</cx:pt>
          <cx:pt idx="6878">0.84232789941933994</cx:pt>
          <cx:pt idx="6879">0.67794966978481108</cx:pt>
          <cx:pt idx="6880">0.14847609972893805</cx:pt>
          <cx:pt idx="6881">0.69846028082628897</cx:pt>
          <cx:pt idx="6882">0.29398484752501497</cx:pt>
          <cx:pt idx="6883">0.83801075043504503</cx:pt>
          <cx:pt idx="6884">0.89749080995878794</cx:pt>
          <cx:pt idx="6885">0.66818047286535898</cx:pt>
          <cx:pt idx="6886">0.92931586018597201</cx:pt>
          <cx:pt idx="6887">0.50730144262809906</cx:pt>
          <cx:pt idx="6888">0.89748409023202302</cx:pt>
          <cx:pt idx="6889">0.50729566856456998</cx:pt>
          <cx:pt idx="6890">0.50829764730460192</cx:pt>
          <cx:pt idx="6891">0.91900078206573776</cx:pt>
          <cx:pt idx="6892">0.50757277426757597</cx:pt>
          <cx:pt idx="6893">0.93929465856727845</cx:pt>
          <cx:pt idx="6894">0.62529973606606104</cx:pt>
          <cx:pt idx="6895">0.50844237748046095</cx:pt>
          <cx:pt idx="6896">0.50736872924603005</cx:pt>
          <cx:pt idx="6897">0.301418337375292</cx:pt>
          <cx:pt idx="6898">0.90418656393073782</cx:pt>
          <cx:pt idx="6899">0.90385054304441281</cx:pt>
          <cx:pt idx="6900">0.50726931722281898</cx:pt>
          <cx:pt idx="6901">0.92932510639416266</cx:pt>
          <cx:pt idx="6902">0.73548253242947492</cx:pt>
          <cx:pt idx="6903">0.93929399554611326</cx:pt>
          <cx:pt idx="6904">0.67793511241188698</cx:pt>
          <cx:pt idx="6905">0</cx:pt>
          <cx:pt idx="6906">0.54845719266679294</cx:pt>
          <cx:pt idx="6907">0.50756321179136998</cx:pt>
          <cx:pt idx="6908">0.83801242769073803</cx:pt>
          <cx:pt idx="6909">0.50728617933985898</cx:pt>
          <cx:pt idx="6910">0.678980887593441</cx:pt>
          <cx:pt idx="6911">0.89745608701183199</cx:pt>
          <cx:pt idx="6912">0.73235433429926999</cx:pt>
          <cx:pt idx="6913">0.897483627466102</cx:pt>
          <cx:pt idx="6914">0.85603818208179594</cx:pt>
          <cx:pt idx="6915">0.50973066974659498</cx:pt>
          <cx:pt idx="6916">0</cx:pt>
          <cx:pt idx="6917">0.897489159300768</cx:pt>
          <cx:pt idx="6918">0.23447603032878095</cx:pt>
          <cx:pt idx="6919">0.14998660175600098</cx:pt>
          <cx:pt idx="6920">0.33993372004472999</cx:pt>
          <cx:pt idx="6921">0.35733922702866505</cx:pt>
          <cx:pt idx="6922">0.35719327635587494</cx:pt>
          <cx:pt idx="6923">0.35729435954650901</cx:pt>
          <cx:pt idx="6924">0.41478033846524798</cx:pt>
          <cx:pt idx="6925">0.41476856860942701</cx:pt>
          <cx:pt idx="6926">0</cx:pt>
          <cx:pt idx="6927">0.76319359351443694</cx:pt>
          <cx:pt idx="6928">0.93930078145753571</cx:pt>
          <cx:pt idx="6929">0.77744133060227805</cx:pt>
          <cx:pt idx="6930">0.67800000687830897</cx:pt>
          <cx:pt idx="6931">0.50827395282241605</cx:pt>
          <cx:pt idx="6932">0.14848074167721703</cx:pt>
          <cx:pt idx="6933">0.50728359085858499</cx:pt>
          <cx:pt idx="6934">0.83801179953518101</cx:pt>
          <cx:pt idx="6935">0.84136932517862206</cx:pt>
          <cx:pt idx="6936">0.89748691810083903</cx:pt>
          <cx:pt idx="6937">0.50719458605225498</cx:pt>
          <cx:pt idx="6938">0.73543527805604902</cx:pt>
          <cx:pt idx="6939">0.50737018707977199</cx:pt>
          <cx:pt idx="6940">0.89747859153880394</cx:pt>
          <cx:pt idx="6941">0.73544899586380308</cx:pt>
          <cx:pt idx="6942">0.507370547044801</cx:pt>
          <cx:pt idx="6943">0.054572467110617029</cx:pt>
          <cx:pt idx="6944">0.89748510055415498</cx:pt>
          <cx:pt idx="6945">0.93929187190025665</cx:pt>
          <cx:pt idx="6946">0.50728133594800306</cx:pt>
          <cx:pt idx="6947">0.83801173146116703</cx:pt>
          <cx:pt idx="6948">0.67798132636852193</cx:pt>
          <cx:pt idx="6949">0.50720027452647398</cx:pt>
          <cx:pt idx="6950">0.90444071457800124</cx:pt>
          <cx:pt idx="6951">0.67798058188844501</cx:pt>
          <cx:pt idx="6952">0.92932908967416517</cx:pt>
          <cx:pt idx="6953">0.50875671167949599</cx:pt>
          <cx:pt idx="6954">0.89748444430943497</cx:pt>
          <cx:pt idx="6955">0.89748341499992501</cx:pt>
          <cx:pt idx="6956">0.73541635163969798</cx:pt>
          <cx:pt idx="6957">0.507199119674827</cx:pt>
          <cx:pt idx="6958">0.67799309510378203</cx:pt>
          <cx:pt idx="6959">0.833893330594632</cx:pt>
          <cx:pt idx="6960">0.86065837394425804</cx:pt>
          <cx:pt idx="6961">0.85603144381202501</cx:pt>
          <cx:pt idx="6962">0.85069506749253199</cx:pt>
          <cx:pt idx="6963">0.85757546655650196</cx:pt>
          <cx:pt idx="6964">0.83703773560800798</cx:pt>
          <cx:pt idx="6965">0.40939586833538599</cx:pt>
          <cx:pt idx="6966">0.50736509803354402</cx:pt>
          <cx:pt idx="6967">0.89748817444939699</cx:pt>
          <cx:pt idx="6968">0.93929421632833943</cx:pt>
          <cx:pt idx="6969">0.93252052338645575</cx:pt>
          <cx:pt idx="6970">0.84692420754771902</cx:pt>
          <cx:pt idx="6971">0.50730731952631802</cx:pt>
          <cx:pt idx="6972">0.50729708805181106</cx:pt>
          <cx:pt idx="6973">0.78890175936152906</cx:pt>
          <cx:pt idx="6974">0.014269145965625007</cx:pt>
          <cx:pt idx="6975">0.25748546470248901</cx:pt>
          <cx:pt idx="6976">0.83801088562993697</cx:pt>
          <cx:pt idx="6977">0</cx:pt>
          <cx:pt idx="6978">0.50775473275601901</cx:pt>
          <cx:pt idx="6979">0.85603839602598997</cx:pt>
          <cx:pt idx="6980">0.65787228598559899</cx:pt>
          <cx:pt idx="6981">0.67838685026068901</cx:pt>
          <cx:pt idx="6982">0.50757655421047099</cx:pt>
          <cx:pt idx="6983">0.50794375792420399</cx:pt>
          <cx:pt idx="6984">0.67798140023355602</cx:pt>
          <cx:pt idx="6985">0.14850042700733801</cx:pt>
          <cx:pt idx="6986">0.50730999041638503</cx:pt>
          <cx:pt idx="6987">0.85603599187745893</cx:pt>
          <cx:pt idx="6988">0.14849620977251399</cx:pt>
          <cx:pt idx="6989">0.091823652234980013</cx:pt>
          <cx:pt idx="6990">0.93930202356734305</cx:pt>
          <cx:pt idx="6991">0.89748516529355704</cx:pt>
          <cx:pt idx="6992">0.50716985982916807</cx:pt>
          <cx:pt idx="6993">0.67797848139942607</cx:pt>
          <cx:pt idx="6994">0.50736658386033207</cx:pt>
          <cx:pt idx="6995">0.89749104505757105</cx:pt>
          <cx:pt idx="6996">0.89748354766438199</cx:pt>
          <cx:pt idx="6997">0.50727704626751802</cx:pt>
          <cx:pt idx="6998">0.24287583771119303</cx:pt>
          <cx:pt idx="6999">0.14850274872729397</cx:pt>
          <cx:pt idx="7000">0.14842720665348597</cx:pt>
          <cx:pt idx="7001">0.50728392448181903</cx:pt>
          <cx:pt idx="7002">0.50777004138759496</cx:pt>
          <cx:pt idx="7003">0.67895873195246992</cx:pt>
          <cx:pt idx="7004">0.14993943364048701</cx:pt>
          <cx:pt idx="7005">0.73665344214788298</cx:pt>
          <cx:pt idx="7006">0.84232480862431203</cx:pt>
          <cx:pt idx="7007">0.54809176965707307</cx:pt>
          <cx:pt idx="7008">0.82800009881638104</cx:pt>
          <cx:pt idx="7009">0.14849953800356497</cx:pt>
          <cx:pt idx="7010">0.67796269681036292</cx:pt>
          <cx:pt idx="7011">0.65573658009249902</cx:pt>
          <cx:pt idx="7012">0.630422826516157</cx:pt>
          <cx:pt idx="7013">0.89748593017744005</cx:pt>
          <cx:pt idx="7014">0.83792783688067196</cx:pt>
          <cx:pt idx="7015">0.89748368854928295</cx:pt>
          <cx:pt idx="7016">0.85603572616568702</cx:pt>
          <cx:pt idx="7017">0.50729056697803898</cx:pt>
          <cx:pt idx="7018">0.50731101482472596</cx:pt>
          <cx:pt idx="7019">0.83797818208286601</cx:pt>
          <cx:pt idx="7020">0.67793755532094502</cx:pt>
          <cx:pt idx="7021">0.83801389516965996</cx:pt>
          <cx:pt idx="7022">0.83799600333796798</cx:pt>
          <cx:pt idx="7023">0</cx:pt>
          <cx:pt idx="7024">0</cx:pt>
          <cx:pt idx="7025">0</cx:pt>
          <cx:pt idx="7026">0.50719255299070998</cx:pt>
          <cx:pt idx="7027">0.24287880645250803</cx:pt>
          <cx:pt idx="7028">0.25681658015195097</cx:pt>
          <cx:pt idx="7029">0.50730668878205298</cx:pt>
          <cx:pt idx="7030">0.93917641932346907</cx:pt>
          <cx:pt idx="7031">0</cx:pt>
          <cx:pt idx="7032">0.738783287207883</cx:pt>
          <cx:pt idx="7033">0.92932401720981173</cx:pt>
          <cx:pt idx="7034">0.89748785628971106</cx:pt>
          <cx:pt idx="7035">0.14849169679885599</cx:pt>
          <cx:pt idx="7036">0.89748533578944001</cx:pt>
          <cx:pt idx="7037">0.89746964712204502</cx:pt>
          <cx:pt idx="7038">0.218478188070238</cx:pt>
          <cx:pt idx="7039">0.89745200078887499</cx:pt>
          <cx:pt idx="7040">0.85603434751575502</cx:pt>
          <cx:pt idx="7041">0.73693230592030101</cx:pt>
          <cx:pt idx="7042">0.827982093129774</cx:pt>
          <cx:pt idx="7043">0.507310239170081</cx:pt>
          <cx:pt idx="7044">0.50736801502593698</cx:pt>
          <cx:pt idx="7045">0.23582164822128804</cx:pt>
          <cx:pt idx="7046">0.89745098346897001</cx:pt>
          <cx:pt idx="7047">0.50728102068549408</cx:pt>
          <cx:pt idx="7048">0</cx:pt>
          <cx:pt idx="7049">0.897490964943361</cx:pt>
          <cx:pt idx="7050">0.50720273246775505</cx:pt>
          <cx:pt idx="7051">0.93929890087199386</cx:pt>
          <cx:pt idx="7052">0.50717251306444</cx:pt>
          <cx:pt idx="7053">0.74481689850746902</cx:pt>
          <cx:pt idx="7054">0.74481689850746902</cx:pt>
          <cx:pt idx="7055">0.85069540749823103</cx:pt>
          <cx:pt idx="7056">0.85757593199294802</cx:pt>
          <cx:pt idx="7057">0.62488959533628008</cx:pt>
          <cx:pt idx="7058">0.62510640416563901</cx:pt>
          <cx:pt idx="7059">0.62521359954983002</cx:pt>
          <cx:pt idx="7060">0.54377447339145901</cx:pt>
          <cx:pt idx="7061">0</cx:pt>
          <cx:pt idx="7062">0</cx:pt>
          <cx:pt idx="7063">0</cx:pt>
          <cx:pt idx="7064">0</cx:pt>
          <cx:pt idx="7065">0</cx:pt>
          <cx:pt idx="7066">0</cx:pt>
          <cx:pt idx="7067">0</cx:pt>
          <cx:pt idx="7068">0</cx:pt>
          <cx:pt idx="7069">0</cx:pt>
          <cx:pt idx="7070">0</cx:pt>
          <cx:pt idx="7071">0</cx:pt>
          <cx:pt idx="7072">0</cx:pt>
          <cx:pt idx="7073">0</cx:pt>
          <cx:pt idx="7074">0.93929776363354711</cx:pt>
          <cx:pt idx="7075">0.50727899327218906</cx:pt>
          <cx:pt idx="7076">0.50729922902642799</cx:pt>
          <cx:pt idx="7077">0.21851809842121706</cx:pt>
          <cx:pt idx="7078">0.89745983467074197</cx:pt>
          <cx:pt idx="7079">0.87876326438552599</cx:pt>
          <cx:pt idx="7080">0.23448095764116506</cx:pt>
          <cx:pt idx="7081">0.897480985143701</cx:pt>
          <cx:pt idx="7082">0.90438640942083237</cx:pt>
          <cx:pt idx="7083">0.89748546203881296</cx:pt>
          <cx:pt idx="7084">0.89748363883661597</cx:pt>
          <cx:pt idx="7085">0.50704964969750699</cx:pt>
          <cx:pt idx="7086">0.50728274086728198</cx:pt>
          <cx:pt idx="7087">0.507309373905796</cx:pt>
          <cx:pt idx="7088">0.148502335059985</cx:pt>
          <cx:pt idx="7089">0.83801327181739604</cx:pt>
          <cx:pt idx="7090">0.92932940673074083</cx:pt>
          <cx:pt idx="7091">0.929322534402381</cx:pt>
          <cx:pt idx="7092">0.68019546584443202</cx:pt>
          <cx:pt idx="7093">0.21839704044368502</cx:pt>
          <cx:pt idx="7094">0.85758043670952799</cx:pt>
          <cx:pt idx="7095">0.67795373518648305</cx:pt>
          <cx:pt idx="7096">0.67798447155561292</cx:pt>
          <cx:pt idx="7097">0.67796313829844101</cx:pt>
          <cx:pt idx="7098">0.50729735033703904</cx:pt>
          <cx:pt idx="7099">0.67796191977406095</cx:pt>
          <cx:pt idx="7100">0.79436269817468497</cx:pt>
          <cx:pt idx="7101">0.92929526163168308</cx:pt>
          <cx:pt idx="7102">0.50728108092825708</cx:pt>
          <cx:pt idx="7103">0.85757728557990198</cx:pt>
          <cx:pt idx="7104">0.14847643365205598</cx:pt>
          <cx:pt idx="7105">0.50729374353469292</cx:pt>
          <cx:pt idx="7106">0.50737034407334303</cx:pt>
          <cx:pt idx="7107">0.24288643384840203</cx:pt>
          <cx:pt idx="7108">0.83801668055590306</cx:pt>
          <cx:pt idx="7109">0.50809950594664099</cx:pt>
          <cx:pt idx="7110">0</cx:pt>
          <cx:pt idx="7111">0</cx:pt>
          <cx:pt idx="7112">0.84137125964720205</cx:pt>
          <cx:pt idx="7113">0</cx:pt>
          <cx:pt idx="7114">0.85603358977839594</cx:pt>
          <cx:pt idx="7115">0.14849902614450405</cx:pt>
          <cx:pt idx="7116">0.14848586625028604</cx:pt>
          <cx:pt idx="7117">0.50736988633797098</cx:pt>
          <cx:pt idx="7118">0.507299584791019</cx:pt>
          <cx:pt idx="7119">0.89748690154356903</cx:pt>
          <cx:pt idx="7120">0.50793779047203702</cx:pt>
          <cx:pt idx="7121">0.67785145100147992</cx:pt>
          <cx:pt idx="7122">0.89748893870777402</cx:pt>
          <cx:pt idx="7123">0.50729715850740997</cx:pt>
          <cx:pt idx="7124">0.86065954293366997</cx:pt>
          <cx:pt idx="7125">0.25540133892943195</cx:pt>
          <cx:pt idx="7126">0.50716940437075597</cx:pt>
          <cx:pt idx="7127">0.73541407547131699</cx:pt>
          <cx:pt idx="7128">0.25683903227538096</cx:pt>
          <cx:pt idx="7129">0.67800216517107792</cx:pt>
          <cx:pt idx="7130">0.67796492320521207</cx:pt>
          <cx:pt idx="7131">0.92931705154644595</cx:pt>
          <cx:pt idx="7132">0.50729726499720496</cx:pt>
          <cx:pt idx="7133">0.14849674323389095</cx:pt>
          <cx:pt idx="7134">0.83801441950935507</cx:pt>
          <cx:pt idx="7135">0</cx:pt>
          <cx:pt idx="7136">0.90431044276487882</cx:pt>
          <cx:pt idx="7137">0.50731260689672708</cx:pt>
          <cx:pt idx="7138">0</cx:pt>
          <cx:pt idx="7139">0.89749084346686903</cx:pt>
          <cx:pt idx="7140">0.67793927907357499</cx:pt>
          <cx:pt idx="7141">0.23489766932752998</cx:pt>
          <cx:pt idx="7142">0.23449652296554702</cx:pt>
          <cx:pt idx="7143">0.50728614061587396</cx:pt>
          <cx:pt idx="7144">0.89748954760544797</cx:pt>
          <cx:pt idx="7145">0.87876021518169301</cx:pt>
          <cx:pt idx="7146">0.83801077528274404</cx:pt>
          <cx:pt idx="7147">0.14853376990054101</cx:pt>
          <cx:pt idx="7148">0</cx:pt>
          <cx:pt idx="7149">0.50726824836988604</cx:pt>
          <cx:pt idx="7150">0.14849870358172801</cx:pt>
          <cx:pt idx="7151">0.14847654224892204</cx:pt>
          <cx:pt idx="7152">0.50794977639799299</cx:pt>
          <cx:pt idx="7153">0.86752432132072299</cx:pt>
          <cx:pt idx="7154">0.92933108206038906</cx:pt>
          <cx:pt idx="7155">0.50773943471472194</cx:pt>
          <cx:pt idx="7156">0.50726818600988499</cx:pt>
          <cx:pt idx="7157">0.50731685310486796</cx:pt>
          <cx:pt idx="7158">0.67798866009902392</cx:pt>
          <cx:pt idx="7159">0.14853547049205795</cx:pt>
          <cx:pt idx="7160">0.62518173091112494</cx:pt>
          <cx:pt idx="7161">0.92932348980974777</cx:pt>
          <cx:pt idx="7162">0.92932495564030282</cx:pt>
          <cx:pt idx="7163">0.92932119510192024</cx:pt>
          <cx:pt idx="7164">0.50717126851889294</cx:pt>
          <cx:pt idx="7165">0.69888911771413298</cx:pt>
          <cx:pt idx="7166">0.50736302836392499</cx:pt>
          <cx:pt idx="7167">0.14847656957500299</cx:pt>
          <cx:pt idx="7168">0.85603779637213795</cx:pt>
          <cx:pt idx="7169">0.83801089212814195</cx:pt>
          <cx:pt idx="7170">0.14844864487554199</cx:pt>
          <cx:pt idx="7171">0.50726726222096796</cx:pt>
          <cx:pt idx="7172">0.85603167789158796</cx:pt>
          <cx:pt idx="7173">0.83801331964085302</cx:pt>
          <cx:pt idx="7174">0.21845345474018696</cx:pt>
          <cx:pt idx="7175">0.67795902794596108</cx:pt>
          <cx:pt idx="7176">0</cx:pt>
          <cx:pt idx="7177">0.93924014326087535</cx:pt>
          <cx:pt idx="7178">0.35878248102208998</cx:pt>
          <cx:pt idx="7179">0.65787321772009499</cx:pt>
          <cx:pt idx="7180">0.50776804538984399</cx:pt>
          <cx:pt idx="7181">0.14843185151909599</cx:pt>
          <cx:pt idx="7182">0.89748638716985396</cx:pt>
          <cx:pt idx="7183">0.9293209404750955</cx:pt>
          <cx:pt idx="7184">0.93929373380551939</cx:pt>
          <cx:pt idx="7185">0.50793139308674795</cx:pt>
          <cx:pt idx="7186">0.14848322994244001</cx:pt>
          <cx:pt idx="7187">0.234492638499608</cx:pt>
          <cx:pt idx="7188">0.14849002819143997</cx:pt>
          <cx:pt idx="7189">0.89748911463952996</cx:pt>
          <cx:pt idx="7190">0.21839187413820804</cx:pt>
          <cx:pt idx="7191">0.50727954329124203</cx:pt>
          <cx:pt idx="7192">0.14849671903997497</cx:pt>
          <cx:pt idx="7193">0</cx:pt>
          <cx:pt idx="7194">0.92932287612161169</cx:pt>
          <cx:pt idx="7195">0.21847748225137098</cx:pt>
          <cx:pt idx="7196">0.23433660663410605</cx:pt>
          <cx:pt idx="7197">0.67498626573204701</cx:pt>
          <cx:pt idx="7198">0.67793898088166493</cx:pt>
          <cx:pt idx="7199">0.41476568628315302</cx:pt>
          <cx:pt idx="7200">0.91900219204137135</cx:pt>
          <cx:pt idx="7201">0.50875230587015707</cx:pt>
          <cx:pt idx="7202">0.14847891071803199</cx:pt>
          <cx:pt idx="7203">0.14847927085326895</cx:pt>
          <cx:pt idx="7204">0.84137139359849999</cx:pt>
          <cx:pt idx="7205">0.14885726068897498</cx:pt>
          <cx:pt idx="7206">0.89748589514370702</cx:pt>
          <cx:pt idx="7207">0.89749231056797996</cx:pt>
          <cx:pt idx="7208">0.14848771027573504</cx:pt>
          <cx:pt idx="7209">0.83801307217286702</cx:pt>
          <cx:pt idx="7210">0.47845383331847402</cx:pt>
          <cx:pt idx="7211">0</cx:pt>
          <cx:pt idx="7212">0.50794641183123201</cx:pt>
          <cx:pt idx="7213">0.89742714121223099</cx:pt>
          <cx:pt idx="7214">0.625008919018186</cx:pt>
          <cx:pt idx="7215">0.90422263894391308</cx:pt>
          <cx:pt idx="7216">0.93930697742414015</cx:pt>
          <cx:pt idx="7217">0.50729176823674504</cx:pt>
          <cx:pt idx="7218">0.73791134706020101</cx:pt>
          <cx:pt idx="7219">0.93912631731764917</cx:pt>
          <cx:pt idx="7220">0.89745872135418103</cx:pt>
          <cx:pt idx="7221">0.54811457441622602</cx:pt>
          <cx:pt idx="7222">0.71661875473508996</cx:pt>
          <cx:pt idx="7223">0</cx:pt>
          <cx:pt idx="7224">0.92932964948409558</cx:pt>
          <cx:pt idx="7225">0.76851990220445998</cx:pt>
          <cx:pt idx="7226">0.76851698848048</cx:pt>
          <cx:pt idx="7227">0.735397543354259</cx:pt>
          <cx:pt idx="7228">0.148480705275432</cx:pt>
          <cx:pt idx="7229">0.93252805104677061</cx:pt>
          <cx:pt idx="7230">0.73540473915510107</cx:pt>
          <cx:pt idx="7231">0.85603846387234395</cx:pt>
          <cx:pt idx="7232">0.85603253097149501</cx:pt>
          <cx:pt idx="7233">0.77747141394761099</cx:pt>
          <cx:pt idx="7234">0.89748254250344606</cx:pt>
          <cx:pt idx="7235">0.89748716190753097</cx:pt>
          <cx:pt idx="7236">0.62522474864293698</cx:pt>
          <cx:pt idx="7237">0.67796052738313595</cx:pt>
          <cx:pt idx="7238">0.14847658010369502</cx:pt>
          <cx:pt idx="7239">0.14849395814952504</cx:pt>
          <cx:pt idx="7240">0.68040482699869798</cx:pt>
          <cx:pt idx="7241">0.89748855837670405</cx:pt>
          <cx:pt idx="7242">0.89749048028816902</cx:pt>
          <cx:pt idx="7243">0.50733620419048697</cx:pt>
          <cx:pt idx="7244">0.67808529040738308</cx:pt>
          <cx:pt idx="7245">0.50775575437120202</cx:pt>
          <cx:pt idx="7246">0.50728342482759592</cx:pt>
          <cx:pt idx="7247">0.14850345085405103</cx:pt>
          <cx:pt idx="7248">0.14847566365013198</cx:pt>
          <cx:pt idx="7249">0</cx:pt>
          <cx:pt idx="7250">0.507565465596714</cx:pt>
          <cx:pt idx="7251">0.91899898138945235</cx:pt>
          <cx:pt idx="7252">0.73545583643927293</cx:pt>
          <cx:pt idx="7253">0.69840003984691101</cx:pt>
          <cx:pt idx="7254">0.69839633792284306</cx:pt>
          <cx:pt idx="7255">0.30156739302915503</cx:pt>
          <cx:pt idx="7256">0.50737090432049592</cx:pt>
          <cx:pt idx="7257">0.234491019016005</cx:pt>
          <cx:pt idx="7258">0.30165751654100403</cx:pt>
          <cx:pt idx="7259">0.89748381374511099</cx:pt>
          <cx:pt idx="7260">0.50720220772521896</cx:pt>
          <cx:pt idx="7261">0.89748644834074998</cx:pt>
          <cx:pt idx="7262">0.67923340362239393</cx:pt>
          <cx:pt idx="7263">0.83801447855515498</cx:pt>
          <cx:pt idx="7264">0.68022945549277103</cx:pt>
          <cx:pt idx="7265">0.54938622398038395</cx:pt>
          <cx:pt idx="7266">0.92931963101981241</cx:pt>
          <cx:pt idx="7267">0</cx:pt>
          <cx:pt idx="7268">0.89749027330283404</cx:pt>
          <cx:pt idx="7269">0.90444576859579484</cx:pt>
          <cx:pt idx="7270">0.50729876111052596</cx:pt>
          <cx:pt idx="7271">0.72654279986671</cx:pt>
          <cx:pt idx="7272">0.89748255546724798</cx:pt>
          <cx:pt idx="7273">0.83801124084259604</cx:pt>
          <cx:pt idx="7274">0.79777739526092106</cx:pt>
          <cx:pt idx="7275">0.50718658498629399</cx:pt>
          <cx:pt idx="7276">0.50727027601152708</cx:pt>
          <cx:pt idx="7277">0.50726738260721804</cx:pt>
          <cx:pt idx="7278">0.678384117787174</cx:pt>
          <cx:pt idx="7279">0.67838506405606802</cx:pt>
          <cx:pt idx="7280">0.50728503728455099</cx:pt>
          <cx:pt idx="7281">0.14848233007242995</cx:pt>
          <cx:pt idx="7282">0.89748586606584801</cx:pt>
          <cx:pt idx="7283">0.92931824455685175</cx:pt>
          <cx:pt idx="7284">0.82785270031893099</cx:pt>
          <cx:pt idx="7285">0.9325277576846267</cx:pt>
          <cx:pt idx="7286">0.23448866341641506</cx:pt>
          <cx:pt idx="7287">0.89749078133579197</cx:pt>
          <cx:pt idx="7288">0.50720011684703104</cx:pt>
          <cx:pt idx="7289">0.92932756863819288</cx:pt>
          <cx:pt idx="7290">0.89748625904282997</cx:pt>
          <cx:pt idx="7291">0.62519375439177494</cx:pt>
          <cx:pt idx="7292">0.50737178257904292</cx:pt>
          <cx:pt idx="7293">0.67807887051822202</cx:pt>
          <cx:pt idx="7294">0.21845432626527395</cx:pt>
          <cx:pt idx="7295">0.14849447410900896</cx:pt>
          <cx:pt idx="7296">0.89748471088597104</cx:pt>
          <cx:pt idx="7297">0.92931892916652437</cx:pt>
          <cx:pt idx="7298">0.50774223952221498</cx:pt>
          <cx:pt idx="7299">0.50727731483917604</cx:pt>
          <cx:pt idx="7300">0.67809251781488999</cx:pt>
          <cx:pt idx="7301">0.89748834425116197</cx:pt>
          <cx:pt idx="7302">0.83801084656684299</cx:pt>
          <cx:pt idx="7303">0.85757412513284803</cx:pt>
          <cx:pt idx="7304">0.54733632717345793</cx:pt>
          <cx:pt idx="7305">0</cx:pt>
          <cx:pt idx="7306">0.14848652021312003</cx:pt>
          <cx:pt idx="7307">0.65787358315892597</cx:pt>
          <cx:pt idx="7308">0.65787425772197405</cx:pt>
          <cx:pt idx="7309">0.67894948947425493</cx:pt>
          <cx:pt idx="7310">0.50727011384731702</cx:pt>
          <cx:pt idx="7311">0.92931907032041527</cx:pt>
          <cx:pt idx="7312">0.89748298784185698</cx:pt>
          <cx:pt idx="7313">0.14848863812382096</cx:pt>
          <cx:pt idx="7314">0.50755622848729398</cx:pt>
          <cx:pt idx="7315">0.677953511370329</cx:pt>
          <cx:pt idx="7316">0.9293300467633312</cx:pt>
          <cx:pt idx="7317">0.89748482680505304</cx:pt>
          <cx:pt idx="7318">0.67795958871835804</cx:pt>
          <cx:pt idx="7319">0.14850046214684798</cx:pt>
          <cx:pt idx="7320">0.14843223148878804</cx:pt>
          <cx:pt idx="7321">0.50731185816784108</cx:pt>
          <cx:pt idx="7322">0.50727913830494697</cx:pt>
          <cx:pt idx="7323">0.73631965668226895</cx:pt>
          <cx:pt idx="7324">0.50726780605006594</cx:pt>
          <cx:pt idx="7325">0.14848187924265599</cx:pt>
          <cx:pt idx="7326">0.67798449741337508</cx:pt>
          <cx:pt idx="7327">0.50727673897075398</cx:pt>
          <cx:pt idx="7328">0.838013678711232</cx:pt>
          <cx:pt idx="7329">0.50727947943409202</cx:pt>
          <cx:pt idx="7330">0.89749052038983301</cx:pt>
          <cx:pt idx="7331">0.50736271656055498</cx:pt>
          <cx:pt idx="7332">0.62521434239068907</cx:pt>
          <cx:pt idx="7333">0.148478245972259</cx:pt>
          <cx:pt idx="7334">0.67792335156486994</cx:pt>
          <cx:pt idx="7335">0.14850276534414597</cx:pt>
          <cx:pt idx="7336">0.14853435125718595</cx:pt>
          <cx:pt idx="7337">0.84137428394125602</cx:pt>
          <cx:pt idx="7338">0.92932719681826725</cx:pt>
          <cx:pt idx="7339">0.14907022518178503</cx:pt>
          <cx:pt idx="7340">0.89748791081231105</cx:pt>
          <cx:pt idx="7341">0.89748796025269706</cx:pt>
          <cx:pt idx="7342">0.91880853345049918</cx:pt>
          <cx:pt idx="7343">0.50728749975129594</cx:pt>
          <cx:pt idx="7344">0.73547351134210204</cx:pt>
          <cx:pt idx="7345">0.83801316048514596</cx:pt>
          <cx:pt idx="7346">0</cx:pt>
          <cx:pt idx="7347">0.83801417303993797</cx:pt>
          <cx:pt idx="7348">0.89748736259364004</cx:pt>
          <cx:pt idx="7349">0.50727396977426797</cx:pt>
          <cx:pt idx="7350">0.89748729590912901</cx:pt>
          <cx:pt idx="7351">0.89748302659655099</cx:pt>
          <cx:pt idx="7352">0.50726534871484108</cx:pt>
          <cx:pt idx="7353">0.50728094802005508</cx:pt>
          <cx:pt idx="7354">0.50811853609646906</cx:pt>
          <cx:pt idx="7355">0.50728870471694298</cx:pt>
          <cx:pt idx="7356">0.73545990134957306</cx:pt>
          <cx:pt idx="7357">0.83801619885081602</cx:pt>
          <cx:pt idx="7358">0.73544532566494702</cx:pt>
          <cx:pt idx="7359">0.86759226708056003</cx:pt>
          <cx:pt idx="7360">0.89748407878345204</cx:pt>
          <cx:pt idx="7361">0.83799789119896806</cx:pt>
          <cx:pt idx="7362">0.14836923167578198</cx:pt>
          <cx:pt idx="7363">0.67797521762560398</cx:pt>
          <cx:pt idx="7364">0.89748325001524798</cx:pt>
          <cx:pt idx="7365">0.91900968231559932</cx:pt>
          <cx:pt idx="7366">0.50730523671918792</cx:pt>
          <cx:pt idx="7367">0.50736445143026898</cx:pt>
          <cx:pt idx="7368">0</cx:pt>
          <cx:pt idx="7369">0.50727069335156205</cx:pt>
          <cx:pt idx="7370">0.93252600975112687</cx:pt>
          <cx:pt idx="7371">0.50828098855163795</cx:pt>
          <cx:pt idx="7372">0.67798358452586394</cx:pt>
          <cx:pt idx="7373">0.69925930437285899</cx:pt>
          <cx:pt idx="7374">0.21848091492338195</cx:pt>
          <cx:pt idx="7375">0.67798399485736005</cx:pt>
          <cx:pt idx="7376">0.14848015113133795</cx:pt>
          <cx:pt idx="7377">0.148483235095768</cx:pt>
          <cx:pt idx="7378">0.83801243104912104</cx:pt>
          <cx:pt idx="7379">0.50914583853828699</cx:pt>
          <cx:pt idx="7380">0.50727453122872801</cx:pt>
          <cx:pt idx="7381">0.9293239869544897</cx:pt>
          <cx:pt idx="7382">0.837998882886415</cx:pt>
          <cx:pt idx="7383">0.75916079095723898</cx:pt>
          <cx:pt idx="7384">0.85603232124839002</cx:pt>
          <cx:pt idx="7385">0.85603582587681104</cx:pt>
          <cx:pt idx="7386">0.91540224538857318</cx:pt>
          <cx:pt idx="7387">0.83801306225540295</cx:pt>
          <cx:pt idx="7388">0.50756023604072598</cx:pt>
          <cx:pt idx="7389">0.50727066058505499</cx:pt>
          <cx:pt idx="7390">0.47775290156190398</cx:pt>
          <cx:pt idx="7391">0.857577940873406</cx:pt>
          <cx:pt idx="7392">0.83801233052149393</cx:pt>
          <cx:pt idx="7393">0.50729483108894202</cx:pt>
          <cx:pt idx="7394">0</cx:pt>
          <cx:pt idx="7395">0.90431990835910103</cx:pt>
          <cx:pt idx="7396">0.20244010257729494</cx:pt>
          <cx:pt idx="7397">0.897487448283811</cx:pt>
          <cx:pt idx="7398">0.62519805841479204</cx:pt>
          <cx:pt idx="7399">0.92932566559656793</cx:pt>
          <cx:pt idx="7400">0.67801314459170103</cx:pt>
          <cx:pt idx="7401">0.93252885729643464</cx:pt>
          <cx:pt idx="7402">0.14843850442833695</cx:pt>
          <cx:pt idx="7403">0.897482897197178</cx:pt>
          <cx:pt idx="7404">0.50726820417393892</cx:pt>
          <cx:pt idx="7405">0.85757410617776697</cx:pt>
          <cx:pt idx="7406">0.92786803058363354</cx:pt>
          <cx:pt idx="7407">0.67793229453903092</cx:pt>
          <cx:pt idx="7408">0.85603355152454497</cx:pt>
          <cx:pt idx="7409">0.14848084948416995</cx:pt>
          <cx:pt idx="7410">0.89748428056152796</cx:pt>
          <cx:pt idx="7411">0.80915227277847501</cx:pt>
          <cx:pt idx="7412">0.67797741922333798</cx:pt>
          <cx:pt idx="7413">0</cx:pt>
          <cx:pt idx="7414">0.14843428992176499</cx:pt>
          <cx:pt idx="7415">0.23450830946141499</cx:pt>
          <cx:pt idx="7416">0.89748401089449603</cx:pt>
          <cx:pt idx="7417">0.50726592547587901</cx:pt>
          <cx:pt idx="7418">0.67794873236356001</cx:pt>
          <cx:pt idx="7419">0.50736905368433205</cx:pt>
          <cx:pt idx="7420">0.50736731048475292</cx:pt>
          <cx:pt idx="7421">0.73878501896488302</cx:pt>
          <cx:pt idx="7422">0.73543438395847205</cx:pt>
          <cx:pt idx="7423">0.73558392797237393</cx:pt>
          <cx:pt idx="7424">0.80054669853899296</cx:pt>
          <cx:pt idx="7425">0.69815423439879998</cx:pt>
          <cx:pt idx="7426">0.67799899865716795</cx:pt>
          <cx:pt idx="7427">0.69857492857608094</cx:pt>
          <cx:pt idx="7428">0.73935898217552898</cx:pt>
          <cx:pt idx="7429">0.9388859594074771</cx:pt>
          <cx:pt idx="7430">0.85069382561169404</cx:pt>
          <cx:pt idx="7431">0.85603246300341707</cx:pt>
          <cx:pt idx="7432">0.89748994079560196</cx:pt>
          <cx:pt idx="7433">0.82800284231432497</cx:pt>
          <cx:pt idx="7434">0.82800256783778803</cx:pt>
          <cx:pt idx="7435">0.82799770229279002</cx:pt>
          <cx:pt idx="7436">0.82799883567371801</cx:pt>
          <cx:pt idx="7437">0.14848904235602001</cx:pt>
          <cx:pt idx="7438">0.73547142579609392</cx:pt>
          <cx:pt idx="7439">0.201287044928948</cx:pt>
          <cx:pt idx="7440">0.73528154414837699</cx:pt>
          <cx:pt idx="7441">0.93929969136066838</cx:pt>
          <cx:pt idx="7442">0.14849357611756397</cx:pt>
          <cx:pt idx="7443">0.50728226531867193</cx:pt>
          <cx:pt idx="7444">0.14848712841227296</cx:pt>
          <cx:pt idx="7445">0.69847266074358005</cx:pt>
          <cx:pt idx="7446">0.73549790046554908</cx:pt>
          <cx:pt idx="7447">0.698034082214118</cx:pt>
          <cx:pt idx="7448">0.735213220451302</cx:pt>
          <cx:pt idx="7449">0.73547578767351607</cx:pt>
          <cx:pt idx="7450">0.50949931256206993</cx:pt>
          <cx:pt idx="7451">0.25683579716312399</cx:pt>
          <cx:pt idx="7452">0.83801240952925804</cx:pt>
          <cx:pt idx="7453">0.92932136883978855</cx:pt>
          <cx:pt idx="7454">0.77746854230357598</cx:pt>
          <cx:pt idx="7455">0.24287524810212602</cx:pt>
          <cx:pt idx="7456">0.838011201459403</cx:pt>
          <cx:pt idx="7457">0.50730041593741593</cx:pt>
          <cx:pt idx="7458">0.51461348483856706</cx:pt>
          <cx:pt idx="7459">0.84233068888748996</cx:pt>
          <cx:pt idx="7460">0.67794246274347092</cx:pt>
          <cx:pt idx="7461">0.67798171995963297</cx:pt>
          <cx:pt idx="7462">0</cx:pt>
          <cx:pt idx="7463">0.14847842557294699</cx:pt>
          <cx:pt idx="7464">0.50726712436129096</cx:pt>
          <cx:pt idx="7465">0.50727393702449897</cx:pt>
          <cx:pt idx="7466">0</cx:pt>
          <cx:pt idx="7467">0.50774550756908499</cx:pt>
          <cx:pt idx="7468">0.89748907063055294</cx:pt>
          <cx:pt idx="7469">0.507287254182203</cx:pt>
          <cx:pt idx="7470">0.14849410125530504</cx:pt>
          <cx:pt idx="7471">0.65787254037881793</cx:pt>
          <cx:pt idx="7472">0.67802503817058302</cx:pt>
          <cx:pt idx="7473">0.86065808276032096</cx:pt>
          <cx:pt idx="7474">0.90445553956409919</cx:pt>
          <cx:pt idx="7475">0.54812767655481098</cx:pt>
          <cx:pt idx="7476">0.89746296211774002</cx:pt>
          <cx:pt idx="7477">0.73545119238485601</cx:pt>
          <cx:pt idx="7478">0.90444721580214615</cx:pt>
          <cx:pt idx="7479">0.24287436463346301</cx:pt>
          <cx:pt idx="7480">0.83801273186195901</cx:pt>
          <cx:pt idx="7481">0.83801130474248298</cx:pt>
          <cx:pt idx="7482">0.62525536569378604</cx:pt>
          <cx:pt idx="7483">0.89748339223121998</cx:pt>
          <cx:pt idx="7484">0</cx:pt>
          <cx:pt idx="7485">0.50812572089933195</cx:pt>
          <cx:pt idx="7486">0.73546949106646697</cx:pt>
          <cx:pt idx="7487">0.89748398770419002</cx:pt>
          <cx:pt idx="7488">0.89748439828440196</cx:pt>
          <cx:pt idx="7489">0.92932629410558498</cx:pt>
          <cx:pt idx="7490">0.50729246684396401</cx:pt>
          <cx:pt idx="7491">0.50775835419023396</cx:pt>
          <cx:pt idx="7492">0.50726619539525997</cx:pt>
          <cx:pt idx="7493">0.50726900475033398</cx:pt>
          <cx:pt idx="7494">0.50726697274353794</cx:pt>
          <cx:pt idx="7495">0.89748291049570894</cx:pt>
          <cx:pt idx="7496">0.89748261533056706</cx:pt>
          <cx:pt idx="7497">0.89748480616924797</cx:pt>
          <cx:pt idx="7498">0.50729506441691896</cx:pt>
          <cx:pt idx="7499">0.507369094458612</cx:pt>
          <cx:pt idx="7500">0.14875546758541203</cx:pt>
          <cx:pt idx="7501">0.1485017251495</cx:pt>
          <cx:pt idx="7502">0.50727236065775294</cx:pt>
          <cx:pt idx="7503">0</cx:pt>
          <cx:pt idx="7504">0.92932214371503818</cx:pt>
          <cx:pt idx="7505">0.73662864619475699</cx:pt>
          <cx:pt idx="7506">0.50756860337771803</cx:pt>
          <cx:pt idx="7507">0.50775148463961095</cx:pt>
          <cx:pt idx="7508">0.14847870683701103</cx:pt>
          <cx:pt idx="7509">0.56910342046690399</cx:pt>
          <cx:pt idx="7510">0.67798934011644496</cx:pt>
          <cx:pt idx="7511">0.50730632267807807</cx:pt>
          <cx:pt idx="7512">0.89748400994326194</cx:pt>
          <cx:pt idx="7513">0.93928289662679854</cx:pt>
          <cx:pt idx="7514">0.91901300040444234</cx:pt>
          <cx:pt idx="7515">0.14849708008097195</cx:pt>
          <cx:pt idx="7516">0.89748598670104596</cx:pt>
          <cx:pt idx="7517">0.677847445165778</cx:pt>
          <cx:pt idx="7518">0.148480463322614</cx:pt>
          <cx:pt idx="7519">0.89102294168297302</cx:pt>
          <cx:pt idx="7520">0.14848035036130403</cx:pt>
          <cx:pt idx="7521">0.62518761224804198</cx:pt>
          <cx:pt idx="7522">0.69846994431846698</cx:pt>
          <cx:pt idx="7523">0.50728534597948904</cx:pt>
          <cx:pt idx="7524">0.50726453035758201</cx:pt>
          <cx:pt idx="7525">0.93252409980536166</cx:pt>
          <cx:pt idx="7526">0.89748411073809498</cx:pt>
          <cx:pt idx="7527">0.897485484063413</cx:pt>
          <cx:pt idx="7528">0.67924941482562495</cx:pt>
          <cx:pt idx="7529">0.50986909173123607</cx:pt>
          <cx:pt idx="7530">0.9043566013040093</cx:pt>
          <cx:pt idx="7531">0.73545620538942702</cx:pt>
          <cx:pt idx="7532">0.20122400590285205</cx:pt>
          <cx:pt idx="7533">0.89748404897585399</cx:pt>
          <cx:pt idx="7534">0.62444881302472</cx:pt>
          <cx:pt idx="7535">0.83801302276299805</cx:pt>
          <cx:pt idx="7536">0.67797423324123907</cx:pt>
          <cx:pt idx="7537">0.89748642957552005</cx:pt>
          <cx:pt idx="7538">0</cx:pt>
          <cx:pt idx="7539">0.89690548501090706</cx:pt>
          <cx:pt idx="7540">0.93930850274844835</cx:pt>
          <cx:pt idx="7541">0.21083401016840297</cx:pt>
          <cx:pt idx="7542">0.14849789540137404</cx:pt>
          <cx:pt idx="7543">0.25682387223474501</cx:pt>
          <cx:pt idx="7544">0.9322867782730625</cx:pt>
          <cx:pt idx="7545">0.92932056023855036</cx:pt>
          <cx:pt idx="7546">0.14864865954133</cx:pt>
          <cx:pt idx="7547">0.50730902834403702</cx:pt>
          <cx:pt idx="7548">0.91877699302719085</cx:pt>
          <cx:pt idx="7549">0</cx:pt>
          <cx:pt idx="7550">0</cx:pt>
          <cx:pt idx="7551">0</cx:pt>
          <cx:pt idx="7552">0.21847083105732201</cx:pt>
          <cx:pt idx="7553">0.89748416495656702</cx:pt>
          <cx:pt idx="7554">0.92932259301908038</cx:pt>
          <cx:pt idx="7555">0.93930303892507239</cx:pt>
          <cx:pt idx="7556">0.69849815793663494</cx:pt>
          <cx:pt idx="7557">0.93252610038985195</cx:pt>
          <cx:pt idx="7558">0.73548673344717308</cx:pt>
          <cx:pt idx="7559">0.053609255398178957</cx:pt>
          <cx:pt idx="7560">0.86065966452652398</cx:pt>
          <cx:pt idx="7561">0.92932557500142632</cx:pt>
          <cx:pt idx="7562">0.50727613922955506</cx:pt>
          <cx:pt idx="7563">0.014526505498414055</cx:pt>
          <cx:pt idx="7564">0.73727891740837803</cx:pt>
          <cx:pt idx="7565">0.740975324006514</cx:pt>
          <cx:pt idx="7566">0.74036673847081502</cx:pt>
          <cx:pt idx="7567">0.50794631682591596</cx:pt>
          <cx:pt idx="7568">0.62522659976142703</cx:pt>
          <cx:pt idx="7569">0.50756892547176702</cx:pt>
          <cx:pt idx="7570">0.50832941292809308</cx:pt>
          <cx:pt idx="7571">0.67795139569201401</cx:pt>
          <cx:pt idx="7572">0.14848450331587504</cx:pt>
          <cx:pt idx="7573">0.234474599446029</cx:pt>
          <cx:pt idx="7574">0.67794619075979701</cx:pt>
          <cx:pt idx="7575">0.73544758411322597</cx:pt>
          <cx:pt idx="7576">0.67973481993163698</cx:pt>
          <cx:pt idx="7577">0.50731375414698598</cx:pt>
          <cx:pt idx="7578">0.50828938268549306</cx:pt>
          <cx:pt idx="7579">0.897488955499959</cx:pt>
          <cx:pt idx="7580">0.50729608625275602</cx:pt>
          <cx:pt idx="7581">0.67792550174194399</cx:pt>
          <cx:pt idx="7582">0.81762121679772704</cx:pt>
          <cx:pt idx="7583">0</cx:pt>
          <cx:pt idx="7584">0.508606558335012</cx:pt>
          <cx:pt idx="7585">0.14848437860436303</cx:pt>
          <cx:pt idx="7586">0.50727158090620095</cx:pt>
          <cx:pt idx="7587">0.50721139805230897</cx:pt>
          <cx:pt idx="7588">0.234483344505377</cx:pt>
          <cx:pt idx="7589">0.54862675678831896</cx:pt>
          <cx:pt idx="7590">0.50756817482901995</cx:pt>
          <cx:pt idx="7591">0.50736576114830501</cx:pt>
          <cx:pt idx="7592">0.89748516870832296</cx:pt>
          <cx:pt idx="7593">0.14847872618703595</cx:pt>
          <cx:pt idx="7594">0.83801543563028702</cx:pt>
          <cx:pt idx="7595">0</cx:pt>
          <cx:pt idx="7596">0.897484915851536</cx:pt>
          <cx:pt idx="7597">0.50728616340912402</cx:pt>
          <cx:pt idx="7598">0</cx:pt>
          <cx:pt idx="7599">0.89748264502364394</cx:pt>
          <cx:pt idx="7600">0.23440755133125102</cx:pt>
          <cx:pt idx="7601">0.92931905044622964</cx:pt>
          <cx:pt idx="7602">0.85603457841689101</cx:pt>
          <cx:pt idx="7603">0.897463154722701</cx:pt>
          <cx:pt idx="7604">0.507270204369064</cx:pt>
          <cx:pt idx="7605">0.62519907329233093</cx:pt>
          <cx:pt idx="7606">0.14898029815274705</cx:pt>
          <cx:pt idx="7607">0.35727906478268301</cx:pt>
          <cx:pt idx="7608">0.86066000832691203</cx:pt>
          <cx:pt idx="7609">0.93252605909655562</cx:pt>
          <cx:pt idx="7610">0.50728025120847398</cx:pt>
          <cx:pt idx="7611">0.83801274657929004</cx:pt>
          <cx:pt idx="7612">0.51023175686920808</cx:pt>
          <cx:pt idx="7613">0.50726539266709703</cx:pt>
          <cx:pt idx="7614">0.50728163270345394</cx:pt>
          <cx:pt idx="7615">0.92931797975466912</cx:pt>
          <cx:pt idx="7616">0</cx:pt>
          <cx:pt idx="7617">0.846930593041331</cx:pt>
          <cx:pt idx="7618">0.89109421278766499</cx:pt>
          <cx:pt idx="7619">0</cx:pt>
          <cx:pt idx="7620">0.73545449885931302</cx:pt>
          <cx:pt idx="7621">0.73548168889340504</cx:pt>
          <cx:pt idx="7622">0.860665842074958</cx:pt>
          <cx:pt idx="7623">0.85603088200994404</cx:pt>
          <cx:pt idx="7624">0.83801168595044495</cx:pt>
          <cx:pt idx="7625">0.85603327482305103</cx:pt>
          <cx:pt idx="7626">0.85603222518579103</cx:pt>
          <cx:pt idx="7627">0.82554276621042499</cx:pt>
          <cx:pt idx="7628">0.50727858317786401</cx:pt>
          <cx:pt idx="7629">0.85603150827762697</cx:pt>
          <cx:pt idx="7630">0.50727720301778201</cx:pt>
          <cx:pt idx="7631">0.23448287289334702</cx:pt>
          <cx:pt idx="7632">0.91900235028938027</cx:pt>
          <cx:pt idx="7633">0.357304047084538</cx:pt>
          <cx:pt idx="7634">0.14841912447943295</cx:pt>
          <cx:pt idx="7635">0.860660208565728</cx:pt>
          <cx:pt idx="7636">0</cx:pt>
          <cx:pt idx="7637">0.47965572988312599</cx:pt>
          <cx:pt idx="7638">0.93930456487971514</cx:pt>
          <cx:pt idx="7639">0.93210682777924947</cx:pt>
          <cx:pt idx="7640">0.50730423718511708</cx:pt>
          <cx:pt idx="7641">0.14849026670078103</cx:pt>
          <cx:pt idx="7642">0.50729882831375894</cx:pt>
          <cx:pt idx="7643">0.47995573323253604</cx:pt>
          <cx:pt idx="7644">0.89748452028946601</cx:pt>
          <cx:pt idx="7645">0.50756054004576101</cx:pt>
          <cx:pt idx="7646">0.83801261507320801</cx:pt>
          <cx:pt idx="7647">0.89748956725999796</cx:pt>
          <cx:pt idx="7648">0.50717167159340892</cx:pt>
          <cx:pt idx="7649">0.73759840479814098</cx:pt>
          <cx:pt idx="7650">0.67799778117703302</cx:pt>
          <cx:pt idx="7651">0.50729917959205295</cx:pt>
          <cx:pt idx="7652">0.93930830819888922</cx:pt>
          <cx:pt idx="7653">0.507946016191268</cx:pt>
          <cx:pt idx="7654">0.89748515962120101</cx:pt>
          <cx:pt idx="7655">0.82799051678520497</cx:pt>
          <cx:pt idx="7656">0.85672112027141301</cx:pt>
          <cx:pt idx="7657">0.67777722709300492</cx:pt>
          <cx:pt idx="7658">0.93923916956352071</cx:pt>
          <cx:pt idx="7659">0.83801588373122193</cx:pt>
          <cx:pt idx="7660">0</cx:pt>
          <cx:pt idx="7661">0.13174187166080398</cx:pt>
          <cx:pt idx="7662">0.507271175717669</cx:pt>
          <cx:pt idx="7663">0.93930863652671992</cx:pt>
          <cx:pt idx="7664">0.14853337107376896</cx:pt>
          <cx:pt idx="7665">0.50736423234343397</cx:pt>
          <cx:pt idx="7666">0.25683414225869905</cx:pt>
          <cx:pt idx="7667">0.89748476255996601</cx:pt>
          <cx:pt idx="7668">0.14842493391409595</cx:pt>
          <cx:pt idx="7669">0.62516762165073603</cx:pt>
          <cx:pt idx="7670">0.13147746157623996</cx:pt>
          <cx:pt idx="7671">0.678368707553759</cx:pt>
          <cx:pt idx="7672">0.62526095153808803</cx:pt>
          <cx:pt idx="7673">0.89748571649825104</cx:pt>
          <cx:pt idx="7674">0.83801160134851393</cx:pt>
          <cx:pt idx="7675">0.89748341260113595</cx:pt>
          <cx:pt idx="7676">0.14281098490713395</cx:pt>
          <cx:pt idx="7677">0.24287725002377802</cx:pt>
          <cx:pt idx="7678">0.17144418775306702</cx:pt>
          <cx:pt idx="7679">0.50775345473793998</cx:pt>
          <cx:pt idx="7680">0</cx:pt>
          <cx:pt idx="7681">0.14849593785593695</cx:pt>
          <cx:pt idx="7682">0.89748333089256604</cx:pt>
          <cx:pt idx="7683">0.67798794615515101</cx:pt>
          <cx:pt idx="7684">0.50726959482682499</cx:pt>
          <cx:pt idx="7685">0.14847754171468597</cx:pt>
          <cx:pt idx="7686">0.85757492688141501</cx:pt>
          <cx:pt idx="7687">0.25684664793556899</cx:pt>
          <cx:pt idx="7688">0.85757316498274494</cx:pt>
          <cx:pt idx="7689">0.23442311165308205</cx:pt>
          <cx:pt idx="7690">0.50716780276462603</cx:pt>
          <cx:pt idx="7691">0.24287811178513097</cx:pt>
          <cx:pt idx="7692">0.23447631309096195</cx:pt>
          <cx:pt idx="7693">0</cx:pt>
          <cx:pt idx="7694">0</cx:pt>
          <cx:pt idx="7695">0.14864815617650895</cx:pt>
          <cx:pt idx="7696">0.21846364485295799</cx:pt>
          <cx:pt idx="7697">0.50756723402313608</cx:pt>
          <cx:pt idx="7698">0.83801117869424202</cx:pt>
          <cx:pt idx="7699">0.54717556122755506</cx:pt>
          <cx:pt idx="7700">0.50720570954892907</cx:pt>
          <cx:pt idx="7701">0.50737170409038301</cx:pt>
          <cx:pt idx="7702">0.14848512450486695</cx:pt>
          <cx:pt idx="7703">0.838013626210387</cx:pt>
          <cx:pt idx="7704">0.856033264498404</cx:pt>
          <cx:pt idx="7705">0.83801430295286794</cx:pt>
          <cx:pt idx="7706">0.14841797660536404</cx:pt>
          <cx:pt idx="7707">0.50729071399752701</cx:pt>
          <cx:pt idx="7708">0.83801610218068601</cx:pt>
          <cx:pt idx="7709">0.14842063202628897</cx:pt>
          <cx:pt idx="7710">0.54844797757880093</cx:pt>
          <cx:pt idx="7711">0.89097281421163099</cx:pt>
          <cx:pt idx="7712">0.47849722222172497</cx:pt>
          <cx:pt idx="7713">0.507370136756496</cx:pt>
          <cx:pt idx="7714">0.92932199604719989</cx:pt>
          <cx:pt idx="7715">0.21794360153195202</cx:pt>
          <cx:pt idx="7716">0.14849157740710095</cx:pt>
          <cx:pt idx="7717">0.13147286323319796</cx:pt>
          <cx:pt idx="7718">0.480975348127752</cx:pt>
          <cx:pt idx="7719">0.75882709719808794</cx:pt>
          <cx:pt idx="7720">0.25675945751479201</cx:pt>
          <cx:pt idx="7721">0.50757124405145393</cx:pt>
          <cx:pt idx="7722">0.14849855484004904</cx:pt>
          <cx:pt idx="7723">0.93930111959096485</cx:pt>
          <cx:pt idx="7724">0.897481259692403</cx:pt>
          <cx:pt idx="7725">0.85069797460895302</cx:pt>
          <cx:pt idx="7726">0.85670847989621801</cx:pt>
          <cx:pt idx="7727">0.23448926815487403</cx:pt>
          <cx:pt idx="7728">0.50728610581567801</cx:pt>
          <cx:pt idx="7729">0.92932522730533085</cx:pt>
          <cx:pt idx="7730">0.73541482780238199</cx:pt>
          <cx:pt idx="7731">0.80210978458608206</cx:pt>
          <cx:pt idx="7732">0.50727938017039398</cx:pt>
          <cx:pt idx="7733">0.50726598383715205</cx:pt>
          <cx:pt idx="7734">0.14849174809493704</cx:pt>
          <cx:pt idx="7735">0.85069715730804296</cx:pt>
          <cx:pt idx="7736">0</cx:pt>
          <cx:pt idx="7737">0</cx:pt>
          <cx:pt idx="7738">0</cx:pt>
          <cx:pt idx="7739">0</cx:pt>
          <cx:pt idx="7740">0</cx:pt>
          <cx:pt idx="7741">0</cx:pt>
          <cx:pt idx="7742">0.89748764069611897</cx:pt>
          <cx:pt idx="7743">0.89748562273269505</cx:pt>
          <cx:pt idx="7744">0.92932111137408058</cx:pt>
          <cx:pt idx="7745">0.92932110734112428</cx:pt>
          <cx:pt idx="7746">0.89748626585667801</cx:pt>
          <cx:pt idx="7747">0.92932021428726186</cx:pt>
          <cx:pt idx="7748">0.92932194523606526</cx:pt>
          <cx:pt idx="7749">0.14847144558914804</cx:pt>
          <cx:pt idx="7750">0.14849176401338704</cx:pt>
          <cx:pt idx="7751">0</cx:pt>
          <cx:pt idx="7752">0</cx:pt>
          <cx:pt idx="7753">0.50728531881346406</cx:pt>
          <cx:pt idx="7754">0.68134385406062803</cx:pt>
          <cx:pt idx="7755">0.89748379237720399</cx:pt>
          <cx:pt idx="7756">0.84137271328310803</cx:pt>
          <cx:pt idx="7757">0.69856549457339401</cx:pt>
          <cx:pt idx="7758">0.507281776995824</cx:pt>
          <cx:pt idx="7759">0.14847761550122296</cx:pt>
          <cx:pt idx="7760">0.14848004231997702</cx:pt>
          <cx:pt idx="7761">0.51024459475861805</cx:pt>
          <cx:pt idx="7762">0.83801159411710002</cx:pt>
          <cx:pt idx="7763">0.92932195735517209</cx:pt>
          <cx:pt idx="7764">0.69844889073516092</cx:pt>
          <cx:pt idx="7765">0.23596647073480803</cx:pt>
          <cx:pt idx="7766">0.83801189226982198</cx:pt>
          <cx:pt idx="7767">0.85603803581579796</cx:pt>
          <cx:pt idx="7768">0.23449338081391902</cx:pt>
          <cx:pt idx="7769">0.73542446523862504</cx:pt>
          <cx:pt idx="7770">0.93929963733244104</cx:pt>
          <cx:pt idx="7771">0.83704005128731196</cx:pt>
          <cx:pt idx="7772">0.89748496677562795</cx:pt>
          <cx:pt idx="7773">0.93929981500593429</cx:pt>
          <cx:pt idx="7774">0.50775253785276298</cx:pt>
          <cx:pt idx="7775">0.710209099498051</cx:pt>
          <cx:pt idx="7776">0.93930489918921456</cx:pt>
          <cx:pt idx="7777">0.92932012382863061</cx:pt>
          <cx:pt idx="7778">0.89747567116086802</cx:pt>
          <cx:pt idx="7779">0.50775841449050207</cx:pt>
          <cx:pt idx="7780">0</cx:pt>
          <cx:pt idx="7781">0.84137142002717302</cx:pt>
          <cx:pt idx="7782">0.14848579947118301</cx:pt>
          <cx:pt idx="7783">0.65568287761516708</cx:pt>
          <cx:pt idx="7784">0.50774444406463504</cx:pt>
          <cx:pt idx="7785">0.50736349974310402</cx:pt>
          <cx:pt idx="7786">0.89748679910117601</cx:pt>
          <cx:pt idx="7787">0.89748561551383499</cx:pt>
          <cx:pt idx="7788">0.92931761436588367</cx:pt>
          <cx:pt idx="7789">0.87874410812873904</cx:pt>
          <cx:pt idx="7790">0.92932012232095518</cx:pt>
          <cx:pt idx="7791">0.89748555780484796</cx:pt>
          <cx:pt idx="7792">0.80209708464812002</cx:pt>
          <cx:pt idx="7793">0.055381424314592032</cx:pt>
          <cx:pt idx="7794">0.83801584440753896</cx:pt>
          <cx:pt idx="7795">0.932385290253539</cx:pt>
          <cx:pt idx="7796">0.83801131089633196</cx:pt>
          <cx:pt idx="7797">0.93251633780649423</cx:pt>
          <cx:pt idx="7798">0.14847711426575605</cx:pt>
          <cx:pt idx="7799">0.89748995650784802</cx:pt>
          <cx:pt idx="7800">0.838012072124797</cx:pt>
          <cx:pt idx="7801">0.89748283392112305</cx:pt>
          <cx:pt idx="7802">0.507267987410711</cx:pt>
          <cx:pt idx="7803">0.89748750765577801</cx:pt>
          <cx:pt idx="7804">0.50719492813023903</cx:pt>
          <cx:pt idx="7805">0</cx:pt>
          <cx:pt idx="7806">0.62529794869218702</cx:pt>
          <cx:pt idx="7807">0.14850210963311605</cx:pt>
          <cx:pt idx="7808">0.14841869226687598</cx:pt>
          <cx:pt idx="7809">0.89748769799165795</cx:pt>
          <cx:pt idx="7810">0.14848724859267404</cx:pt>
          <cx:pt idx="7811">0.9186881380076739</cx:pt>
          <cx:pt idx="7812">0.92930555583933305</cx:pt>
          <cx:pt idx="7813">0</cx:pt>
          <cx:pt idx="7814">0.85066584152908298</cx:pt>
          <cx:pt idx="7815">0.507180482695476</cx:pt>
          <cx:pt idx="7816">0.83801579052983</cx:pt>
          <cx:pt idx="7817">0.50726978935328892</cx:pt>
          <cx:pt idx="7818">0.50726711926790002</cx:pt>
          <cx:pt idx="7819">0.67793151355192705</cx:pt>
          <cx:pt idx="7820">0.50729992484101993</cx:pt>
          <cx:pt idx="7821">0.89748440999154</cx:pt>
          <cx:pt idx="7822">0.24287068161985503</cx:pt>
          <cx:pt idx="7823">0.89108897907609497</cx:pt>
          <cx:pt idx="7824">0.83801104404454496</cx:pt>
          <cx:pt idx="7825">0.23447317402321399</cx:pt>
          <cx:pt idx="7826">0</cx:pt>
          <cx:pt idx="7827">0.80054056592687295</cx:pt>
          <cx:pt idx="7828">0.41498484694148896</cx:pt>
          <cx:pt idx="7829">0.14847748681174799</cx:pt>
          <cx:pt idx="7830">0.14847897039376301</cx:pt>
          <cx:pt idx="7831">0.897396595771637</cx:pt>
          <cx:pt idx="7832">0.89748773793612902</cx:pt>
          <cx:pt idx="7833">0.35724946930060397</cx:pt>
          <cx:pt idx="7834">0.89748615952787902</cx:pt>
          <cx:pt idx="7835">0.14844230994062402</cx:pt>
          <cx:pt idx="7836">0.50776123296101705</cx:pt>
          <cx:pt idx="7837">0.67836853722363999</cx:pt>
          <cx:pt idx="7838">0.62516348433343594</cx:pt>
          <cx:pt idx="7839">0.50755548786944593</cx:pt>
          <cx:pt idx="7840">0.23447234874888201</cx:pt>
          <cx:pt idx="7841">0.83801161510051903</cx:pt>
          <cx:pt idx="7842">0.79777670624989905</cx:pt>
          <cx:pt idx="7843">0.81754002064842002</cx:pt>
          <cx:pt idx="7844">0.56411396573710904</cx:pt>
          <cx:pt idx="7845">0.93246633369697163</cx:pt>
          <cx:pt idx="7846">0</cx:pt>
          <cx:pt idx="7847">0.69839530943252992</cx:pt>
          <cx:pt idx="7848">0.50730267577774002</cx:pt>
          <cx:pt idx="7849">0.72654539523116801</cx:pt>
          <cx:pt idx="7850">0.92932947434338153</cx:pt>
          <cx:pt idx="7851">0.50792369890466404</cx:pt>
          <cx:pt idx="7852">0.67836846618926905</cx:pt>
          <cx:pt idx="7853">0.65787264456988392</cx:pt>
          <cx:pt idx="7854">0.50727718331503002</cx:pt>
          <cx:pt idx="7855">0.50775340527063606</cx:pt>
          <cx:pt idx="7856">0.89748384161550099</cx:pt>
          <cx:pt idx="7857">0.67799093722997994</cx:pt>
          <cx:pt idx="7858">0.89748361766497298</cx:pt>
          <cx:pt idx="7859">0.69846145577003904</cx:pt>
          <cx:pt idx="7860">0.73542346944461301</cx:pt>
          <cx:pt idx="7861">0.67974027817611593</cx:pt>
          <cx:pt idx="7862">0.50729174000348298</cx:pt>
          <cx:pt idx="7863">0.83801362258261203</cx:pt>
          <cx:pt idx="7864">0</cx:pt>
          <cx:pt idx="7865">0.50729257197808808</cx:pt>
          <cx:pt idx="7866">0.897457330784317</cx:pt>
          <cx:pt idx="7867">0.50737250973372605</cx:pt>
          <cx:pt idx="7868">0.857574645080322</cx:pt>
          <cx:pt idx="7869">0.85757451304865695</cx:pt>
          <cx:pt idx="7870">0.14842421871267097</cx:pt>
          <cx:pt idx="7871">0.14853329968173601</cx:pt>
          <cx:pt idx="7872">0.25682241563482799</cx:pt>
          <cx:pt idx="7873">0.14847865386835102</cx:pt>
          <cx:pt idx="7874">0.73541164638734502</cx:pt>
          <cx:pt idx="7875">0.14847930702285606</cx:pt>
          <cx:pt idx="7876">0.92930992990176553</cx:pt>
          <cx:pt idx="7877">0.41600266597712998</cx:pt>
          <cx:pt idx="7878">0.54591116617456592</cx:pt>
          <cx:pt idx="7879">0.83801627845258897</cx:pt>
          <cx:pt idx="7880">0.84912322628628201</cx:pt>
          <cx:pt idx="7881">0.838016808291281</cx:pt>
          <cx:pt idx="7882">0.74025186144893507</cx:pt>
          <cx:pt idx="7883">0.73542473017295706</cx:pt>
          <cx:pt idx="7884">0.14849100635021595</cx:pt>
          <cx:pt idx="7885">0.14847638097208404</cx:pt>
          <cx:pt idx="7886">0</cx:pt>
          <cx:pt idx="7887">0.85603467872328398</cx:pt>
          <cx:pt idx="7888">0.50845752230369801</cx:pt>
          <cx:pt idx="7889">0.897483938101172</cx:pt>
          <cx:pt idx="7890">0.14864506339914096</cx:pt>
          <cx:pt idx="7891">0</cx:pt>
          <cx:pt idx="7892">0.50937107272163407</cx:pt>
          <cx:pt idx="7893">0.83801216138134094</cx:pt>
          <cx:pt idx="7894">0.14886390669738603</cx:pt>
          <cx:pt idx="7895">0.73540281673893193</cx:pt>
          <cx:pt idx="7896">0.89746949141680399</cx:pt>
          <cx:pt idx="7897">0.50729686730366996</cx:pt>
          <cx:pt idx="7898">0.68040493159980397</cx:pt>
          <cx:pt idx="7899">0.67793900190830492</cx:pt>
          <cx:pt idx="7900">0.92797355481406918</cx:pt>
          <cx:pt idx="7901">0.50731708056310298</cx:pt>
          <cx:pt idx="7902">0.85757721016564303</cx:pt>
          <cx:pt idx="7903">0.83801147279891597</cx:pt>
          <cx:pt idx="7904">0.657871834083401</cx:pt>
          <cx:pt idx="7905">0.50736239049070697</cx:pt>
          <cx:pt idx="7906">0.89748537478415003</cx:pt>
          <cx:pt idx="7907">0.74922629074513192</cx:pt>
          <cx:pt idx="7908">0.84692276449232606</cx:pt>
          <cx:pt idx="7909">0</cx:pt>
          <cx:pt idx="7910">0.50727093094944797</cx:pt>
          <cx:pt idx="7911">0</cx:pt>
          <cx:pt idx="7912">0.93251541415075301</cx:pt>
          <cx:pt idx="7913">0.89748427619626303</cx:pt>
          <cx:pt idx="7914">0</cx:pt>
          <cx:pt idx="7915">0.82799746676971397</cx:pt>
          <cx:pt idx="7916">0.86065594686756197</cx:pt>
          <cx:pt idx="7917">0.85758082723254703</cx:pt>
          <cx:pt idx="7918">0.50812820774615797</cx:pt>
          <cx:pt idx="7919">0.93930020879360976</cx:pt>
          <cx:pt idx="7920">0.877075212209528</cx:pt>
          <cx:pt idx="7921">0.9293287671683943</cx:pt>
          <cx:pt idx="7922">0.73544059037936904</cx:pt>
          <cx:pt idx="7923">0.92931528737714442</cx:pt>
          <cx:pt idx="7924">0.92932874862230874</cx:pt>
          <cx:pt idx="7925">0.67796542251367997</cx:pt>
          <cx:pt idx="7926">0.897486831975289</cx:pt>
          <cx:pt idx="7927">0.92932767574033848</cx:pt>
          <cx:pt idx="7928">0.50726866625852507</cx:pt>
          <cx:pt idx="7929">0.89748534032586702</cx:pt>
          <cx:pt idx="7930">0.93743063670520643</cx:pt>
          <cx:pt idx="7931">0.50737223814889598</cx:pt>
          <cx:pt idx="7932">0.89748464088101099</cx:pt>
          <cx:pt idx="7933">0.50727559747737105</cx:pt>
          <cx:pt idx="7934">0.50726878492358107</cx:pt>
          <cx:pt idx="7935">0.83801680759236796</cx:pt>
          <cx:pt idx="7936">0.89748386420953996</cx:pt>
          <cx:pt idx="7937">0.67796224128055993</cx:pt>
          <cx:pt idx="7938">0.25681465624988598</cx:pt>
          <cx:pt idx="7939">0.67788475670075299</cx:pt>
          <cx:pt idx="7940">0.67798439527632492</cx:pt>
          <cx:pt idx="7941">0</cx:pt>
          <cx:pt idx="7942">0.50810325407105794</cx:pt>
          <cx:pt idx="7943">0.50729740786717392</cx:pt>
          <cx:pt idx="7944">0.73950864199996202</cx:pt>
          <cx:pt idx="7945">0.67798660977317393</cx:pt>
          <cx:pt idx="7946">0.67838811976073998</cx:pt>
          <cx:pt idx="7947">0.41668148255890403</cx:pt>
          <cx:pt idx="7948">0.84137027724061897</cx:pt>
          <cx:pt idx="7949">0.14849987909667495</cx:pt>
          <cx:pt idx="7950">0.9275778343533333</cx:pt>
          <cx:pt idx="7951">0.89748743138665998</cx:pt>
          <cx:pt idx="7952">0.50727515249831501</cx:pt>
          <cx:pt idx="7953">0.50776439063338907</cx:pt>
          <cx:pt idx="7954">0.14848714617499903</cx:pt>
          <cx:pt idx="7955">0.9190098407415157</cx:pt>
          <cx:pt idx="7956">0.50730306644521295</cx:pt>
          <cx:pt idx="7957">0.67793567709990099</cx:pt>
          <cx:pt idx="7958">0.14848899340995003</cx:pt>
          <cx:pt idx="7959">0.50725806080898694</cx:pt>
          <cx:pt idx="7960">0.83801163216126495</cx:pt>
          <cx:pt idx="7961">0.50726876256129394</cx:pt>
          <cx:pt idx="7962">0.50775111845059695</cx:pt>
          <cx:pt idx="7963">0.89748693132227297</cx:pt>
          <cx:pt idx="7964">0.14848765946484199</cx:pt>
          <cx:pt idx="7965">0.73541927646250804</cx:pt>
          <cx:pt idx="7966">0.25167498019744505</cx:pt>
          <cx:pt idx="7967">0</cx:pt>
          <cx:pt idx="7968">0.92933440436048886</cx:pt>
          <cx:pt idx="7969">0.65787256034044805</cx:pt>
          <cx:pt idx="7970">0.93930368382227281</cx:pt>
          <cx:pt idx="7971">0.92932053315311514</cx:pt>
          <cx:pt idx="7972">0.89748681573278699</cx:pt>
          <cx:pt idx="7973">0.50726483853263793</cx:pt>
          <cx:pt idx="7974">0.89748414573987501</cx:pt>
          <cx:pt idx="7975">0.85757588572910304</cx:pt>
          <cx:pt idx="7976">0.64865829226446303</cx:pt>
          <cx:pt idx="7977">0.89748487605711602</cx:pt>
          <cx:pt idx="7978">0.89749145904504501</cx:pt>
          <cx:pt idx="7979">0.89748418109784001</cx:pt>
          <cx:pt idx="7980">0.83801285950406801</cx:pt>
          <cx:pt idx="7981">0.89748958015207403</cx:pt>
          <cx:pt idx="7982">0.83801146196507004</cx:pt>
          <cx:pt idx="7983">0.50726661113726601</cx:pt>
          <cx:pt idx="7984">0.50736478371835303</cx:pt>
          <cx:pt idx="7985">0.148485962568077</cx:pt>
          <cx:pt idx="7986">0.67796918664012606</cx:pt>
          <cx:pt idx="7987">0.89748496419592594</cx:pt>
          <cx:pt idx="7988">0.148479879425096</cx:pt>
          <cx:pt idx="7989">0.85603283454302004</cx:pt>
          <cx:pt idx="7990">0.860662090878346</cx:pt>
          <cx:pt idx="7991">0.860662090878346</cx:pt>
          <cx:pt idx="7992">0</cx:pt>
          <cx:pt idx="7993">0.89748924906154504</cx:pt>
          <cx:pt idx="7994">0</cx:pt>
          <cx:pt idx="7995">0.83800996608409695</cx:pt>
          <cx:pt idx="7996">0.86027555355572405</cx:pt>
          <cx:pt idx="7997">0.83801086364660604</cx:pt>
          <cx:pt idx="7998">0.89748352391493003</cx:pt>
          <cx:pt idx="7999">0.478452941469238</cx:pt>
        </cx:lvl>
      </cx:numDim>
    </cx:data>
  </cx:chartData>
  <cx:chart>
    <cx:title pos="t" align="ctr" overlay="0">
      <cx:tx>
        <cx:rich>
          <a:bodyPr spcFirstLastPara="1" vertOverflow="ellipsis" horzOverflow="overflow" wrap="square" lIns="0" tIns="0" rIns="0" bIns="0" anchor="ctr" anchorCtr="1"/>
          <a:lstStyle/>
          <a:p>
            <a:pPr rtl="0" fontAlgn="base">
              <a:defRPr>
                <a:solidFill>
                  <a:sysClr val="windowText" lastClr="000000"/>
                </a:solidFill>
              </a:defRPr>
            </a:pPr>
            <a:r>
              <a:rPr lang="en-US" sz="1800" b="0" i="0" baseline="0">
                <a:solidFill>
                  <a:sysClr val="windowText" lastClr="000000"/>
                </a:solidFill>
                <a:effectLst/>
              </a:rPr>
              <a:t>ML Reliability Score Cluster 1 Adjusted</a:t>
            </a:r>
            <a:endParaRPr lang="en-AU" sz="1400">
              <a:solidFill>
                <a:sysClr val="windowText" lastClr="000000"/>
              </a:solidFill>
              <a:effectLst/>
            </a:endParaRPr>
          </a:p>
        </cx:rich>
      </cx:tx>
    </cx:title>
    <cx:plotArea>
      <cx:plotAreaRegion>
        <cx:series layoutId="clusteredColumn" uniqueId="{D6B8B232-AA32-4E78-A5F7-B34F9140E28C}">
          <cx:dataLabels>
            <cx:txPr>
              <a:bodyPr vertOverflow="overflow" horzOverflow="overflow" wrap="square" lIns="0" tIns="0" rIns="0" bIns="0"/>
              <a:lstStyle/>
              <a:p>
                <a:pPr algn="ctr" rtl="0">
                  <a:defRPr sz="900" b="0" i="0">
                    <a:solidFill>
                      <a:sysClr val="windowText" lastClr="000000"/>
                    </a:solidFill>
                    <a:latin typeface="Calibri" panose="020F0502020204030204" pitchFamily="34" charset="0"/>
                    <a:ea typeface="Calibri" panose="020F0502020204030204" pitchFamily="34" charset="0"/>
                    <a:cs typeface="Calibri" panose="020F0502020204030204" pitchFamily="34" charset="0"/>
                  </a:defRPr>
                </a:pPr>
                <a:endParaRPr lang="en-AU">
                  <a:solidFill>
                    <a:sysClr val="windowText" lastClr="000000"/>
                  </a:solidFill>
                </a:endParaRPr>
              </a:p>
            </cx:txPr>
            <cx:visibility seriesName="0" categoryName="0" value="1"/>
          </cx:dataLabels>
          <cx:dataId val="0"/>
          <cx:layoutPr>
            <cx:binning intervalClosed="r"/>
          </cx:layoutPr>
        </cx:series>
      </cx:plotAreaRegion>
      <cx:axis id="0">
        <cx:catScaling gapWidth="0"/>
        <cx:title>
          <cx:tx>
            <cx:txData>
              <cx:v>Reliability Score</cx:v>
            </cx:txData>
          </cx:tx>
          <cx:txPr>
            <a:bodyPr vertOverflow="overflow" horzOverflow="overflow" wrap="square" lIns="0" tIns="0" rIns="0" bIns="0"/>
            <a:lstStyle/>
            <a:p>
              <a:pPr algn="ctr" rtl="0">
                <a:defRPr sz="900" b="0" i="0">
                  <a:solidFill>
                    <a:sysClr val="windowText" lastClr="000000"/>
                  </a:solidFill>
                  <a:latin typeface="Calibri" panose="020F0502020204030204" pitchFamily="34" charset="0"/>
                  <a:ea typeface="Calibri" panose="020F0502020204030204" pitchFamily="34" charset="0"/>
                  <a:cs typeface="Calibri" panose="020F0502020204030204" pitchFamily="34" charset="0"/>
                </a:defRPr>
              </a:pPr>
              <a:r>
                <a:rPr lang="en-AU">
                  <a:solidFill>
                    <a:sysClr val="windowText" lastClr="000000"/>
                  </a:solidFill>
                </a:rPr>
                <a:t>Reliability Score</a:t>
              </a:r>
            </a:p>
          </cx:txPr>
        </cx:title>
        <cx:tickLabels/>
        <cx:txPr>
          <a:bodyPr vertOverflow="overflow" horzOverflow="overflow" wrap="square" lIns="0" tIns="0" rIns="0" bIns="0"/>
          <a:lstStyle/>
          <a:p>
            <a:pPr algn="ctr" rtl="0">
              <a:defRPr sz="900" b="0" i="0">
                <a:solidFill>
                  <a:sysClr val="windowText" lastClr="000000"/>
                </a:solidFill>
                <a:latin typeface="Calibri" panose="020F0502020204030204" pitchFamily="34" charset="0"/>
                <a:ea typeface="Calibri" panose="020F0502020204030204" pitchFamily="34" charset="0"/>
                <a:cs typeface="Calibri" panose="020F0502020204030204" pitchFamily="34" charset="0"/>
              </a:defRPr>
            </a:pPr>
            <a:endParaRPr lang="en-AU">
              <a:solidFill>
                <a:sysClr val="windowText" lastClr="000000"/>
              </a:solidFill>
            </a:endParaRPr>
          </a:p>
        </cx:txPr>
      </cx:axis>
      <cx:axis id="1">
        <cx:valScaling/>
        <cx:title>
          <cx:tx>
            <cx:txData>
              <cx:v>Frequency</cx:v>
            </cx:txData>
          </cx:tx>
          <cx:txPr>
            <a:bodyPr spcFirstLastPara="1" vertOverflow="ellipsis" horzOverflow="overflow" wrap="square" lIns="0" tIns="0" rIns="0" bIns="0" anchor="ctr" anchorCtr="1"/>
            <a:lstStyle/>
            <a:p>
              <a:pPr algn="ctr" rtl="0">
                <a:defRPr>
                  <a:solidFill>
                    <a:sysClr val="windowText" lastClr="000000"/>
                  </a:solidFill>
                </a:defRPr>
              </a:pPr>
              <a:r>
                <a:rPr lang="en-US" sz="900" b="0" i="0" u="none" strike="noStrike" baseline="0">
                  <a:solidFill>
                    <a:sysClr val="windowText" lastClr="000000"/>
                  </a:solidFill>
                  <a:latin typeface="Calibri" panose="020F0502020204030204"/>
                </a:rPr>
                <a:t>Frequency</a:t>
              </a:r>
            </a:p>
          </cx:txPr>
        </cx:title>
        <cx:majorGridlines/>
        <cx:tickLabels/>
        <cx:txPr>
          <a:bodyPr vertOverflow="overflow" horzOverflow="overflow" wrap="square" lIns="0" tIns="0" rIns="0" bIns="0"/>
          <a:lstStyle/>
          <a:p>
            <a:pPr algn="ctr" rtl="0">
              <a:defRPr sz="900" b="0" i="0">
                <a:solidFill>
                  <a:sysClr val="windowText" lastClr="000000"/>
                </a:solidFill>
                <a:latin typeface="Calibri" panose="020F0502020204030204" pitchFamily="34" charset="0"/>
                <a:ea typeface="Calibri" panose="020F0502020204030204" pitchFamily="34" charset="0"/>
                <a:cs typeface="Calibri" panose="020F0502020204030204" pitchFamily="34" charset="0"/>
              </a:defRPr>
            </a:pPr>
            <a:endParaRPr lang="en-AU">
              <a:solidFill>
                <a:sysClr val="windowText" lastClr="000000"/>
              </a:solidFill>
            </a:endParaRPr>
          </a:p>
        </cx:txPr>
      </cx:axis>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Data20kcsv!$H$2:$H$20000</cx:f>
        <cx:lvl ptCount="19999" formatCode="General">
          <cx:pt idx="0">0.83190467899999998</cx:pt>
          <cx:pt idx="1">0.71077806899999996</cx:pt>
          <cx:pt idx="2">0.83616830799999997</cx:pt>
          <cx:pt idx="3">0.83190966600000005</cx:pt>
          <cx:pt idx="4">0.83181676599999999</cx:pt>
          <cx:pt idx="5">0.83190963299999998</cx:pt>
          <cx:pt idx="6">0.831975927</cx:pt>
          <cx:pt idx="7">0.71612513700000002</cx:pt>
          <cx:pt idx="8">0.71628067900000003</cx:pt>
          <cx:pt idx="9">0.71585164000000001</cx:pt>
          <cx:pt idx="10">0.71616402199999996</cx:pt>
          <cx:pt idx="11">0.716411668</cx:pt>
          <cx:pt idx="12">0.71566645699999998</cx:pt>
          <cx:pt idx="13">0.73213719099999996</cx:pt>
          <cx:pt idx="14">0.66426281499999995</cx:pt>
          <cx:pt idx="15">0.83653916900000003</cx:pt>
          <cx:pt idx="16">0.83191316100000001</cx:pt>
          <cx:pt idx="17">0.83191325900000002</cx:pt>
          <cx:pt idx="18">0.83191319399999997</cx:pt>
          <cx:pt idx="19">0.83191328099999995</cx:pt>
          <cx:pt idx="20">0.84773376600000006</cx:pt>
          <cx:pt idx="21">0.83191295399999998</cx:pt>
          <cx:pt idx="22">0.83191321600000001</cx:pt>
          <cx:pt idx="23">0.84752947000000001</cx:pt>
          <cx:pt idx="24">0.83191319399999997</cx:pt>
          <cx:pt idx="25">0.75342835200000002</cx:pt>
          <cx:pt idx="26">0.83191304099999996</cx:pt>
          <cx:pt idx="27">0.847647594</cx:pt>
          <cx:pt idx="28">0.84764742000000004</cx:pt>
          <cx:pt idx="29">0.75343025299999999</cx:pt>
          <cx:pt idx="30">0.83192134900000003</cx:pt>
          <cx:pt idx="31">0.69530869699999998</cx:pt>
          <cx:pt idx="32">0.75371646000000003</cx:pt>
          <cx:pt idx="33">0.69565790000000005</cx:pt>
          <cx:pt idx="34">0.84765230199999997</cx:pt>
          <cx:pt idx="35">0.80688489500000005</cx:pt>
          <cx:pt idx="36">0.61695851800000001</cx:pt>
          <cx:pt idx="37">0.61682675899999995</cx:pt>
          <cx:pt idx="38">0.84916356699999995</cx:pt>
          <cx:pt idx="39">0.83180704500000002</cx:pt>
          <cx:pt idx="40">0.75349574399999997</cx:pt>
          <cx:pt idx="41">0.82029844299999999</cx:pt>
          <cx:pt idx="42">0.82739377400000003</cx:pt>
          <cx:pt idx="43">0.69962116699999999</cx:pt>
          <cx:pt idx="44">0.95729496300000005</cx:pt>
          <cx:pt idx="45">0.74405893099999998</cx:pt>
          <cx:pt idx="46">0.67358029399999997</cx:pt>
          <cx:pt idx="47">0.66252654899999996</cx:pt>
          <cx:pt idx="48">0.71098507600000005</cx:pt>
          <cx:pt idx="49">0.69548893599999995</cx:pt>
          <cx:pt idx="50">0.83181287199999998</cx:pt>
          <cx:pt idx="51">0.65446194700000004</cx:pt>
          <cx:pt idx="52">0.83148971900000002</cx:pt>
          <cx:pt idx="53">0.76753387699999998</cx:pt>
          <cx:pt idx="54">0.84773816400000002</cx:pt>
          <cx:pt idx="55">0.71040325100000001</cx:pt>
          <cx:pt idx="56">0.83354403099999996</cx:pt>
          <cx:pt idx="57">0.83652680400000001</cx:pt>
          <cx:pt idx="58">0.84763989500000003</cx:pt>
          <cx:pt idx="59">0.84766109499999998</cx:pt>
          <cx:pt idx="60">0.79546090999999997</cx:pt>
          <cx:pt idx="61">0.84702310999999997</cx:pt>
          <cx:pt idx="62">0.81151411799999995</cx:pt>
          <cx:pt idx="63">0.69523607099999996</cx:pt>
          <cx:pt idx="64">0.83138468799999998</cx:pt>
          <cx:pt idx="65">0.61688940699999995</cx:pt>
          <cx:pt idx="66">0.71482810600000002</cx:pt>
          <cx:pt idx="67">0.84736703700000005</cx:pt>
          <cx:pt idx="68">0.69149242600000005</cx:pt>
          <cx:pt idx="69">0.83188986799999998</cx:pt>
          <cx:pt idx="70">0.84759937200000002</cx:pt>
          <cx:pt idx="71">0.77789508799999996</cx:pt>
          <cx:pt idx="72">0.65388928400000002</cx:pt>
          <cx:pt idx="73">0.84745135999999999</cx:pt>
          <cx:pt idx="74">0.83189613900000003</cx:pt>
          <cx:pt idx="75">0.83181739799999999</cx:pt>
          <cx:pt idx="76">0.80620633500000005</cx:pt>
          <cx:pt idx="77">0.84762708099999995</cx:pt>
          <cx:pt idx="78">0.84764704499999999</cx:pt>
          <cx:pt idx="79">0.83182506499999997</cx:pt>
          <cx:pt idx="80">0.82056267299999996</cx:pt>
          <cx:pt idx="81">0.69517835500000003</cx:pt>
          <cx:pt idx="82">0.662173393</cx:pt>
          <cx:pt idx="83">0.83089025900000002</cx:pt>
          <cx:pt idx="84">0.83188889799999999</cx:pt>
          <cx:pt idx="85">0.67532425500000004</cx:pt>
          <cx:pt idx="86">0.84786765600000003</cx:pt>
          <cx:pt idx="87">0.83177644100000003</cx:pt>
          <cx:pt idx="88">0.849179927</cx:pt>
          <cx:pt idx="89">0.81220042000000003</cx:pt>
          <cx:pt idx="90">0.60165560900000004</cx:pt>
          <cx:pt idx="91">0.59870587500000005</cx:pt>
          <cx:pt idx="92">0.80411551699999995</cx:pt>
          <cx:pt idx="93">0.71088587999999997</cx:pt>
          <cx:pt idx="94">0.68409560400000002</cx:pt>
          <cx:pt idx="95">0.69996709099999999</cx:pt>
          <cx:pt idx="96">0.83035602399999997</cx:pt>
          <cx:pt idx="97">0.71095044299999999</cx:pt>
          <cx:pt idx="98">0.84739549700000005</cx:pt>
          <cx:pt idx="99">0.84745079499999998</cx:pt>
          <cx:pt idx="100">0.84765968000000003</cx:pt>
          <cx:pt idx="101">0.69541239799999999</cx:pt>
          <cx:pt idx="102">0.69521108099999995</cx:pt>
          <cx:pt idx="103">0.84765830799999997</cx:pt>
          <cx:pt idx="104">0.69143780899999996</cx:pt>
          <cx:pt idx="105">0.694831702</cx:pt>
          <cx:pt idx="106">0.84761084499999995</cx:pt>
          <cx:pt idx="107">0.83673998100000002</cx:pt>
          <cx:pt idx="108">0.83167549299999999</cx:pt>
          <cx:pt idx="109">0.63909932599999997</cx:pt>
          <cx:pt idx="110">0.83467984799999995</cx:pt>
          <cx:pt idx="111">0.78181023800000005</cx:pt>
          <cx:pt idx="112">0.69595109499999996</cx:pt>
          <cx:pt idx="113">0.82088402199999999</cx:pt>
          <cx:pt idx="114">0.68332586200000001</cx:pt>
          <cx:pt idx="115">0.82034354399999998</cx:pt>
          <cx:pt idx="116">0.831803772</cx:pt>
          <cx:pt idx="117">0.83177775099999995</cx:pt>
          <cx:pt idx="118">0.80496924800000003</cx:pt>
          <cx:pt idx="119">0.83191642799999999</cx:pt>
          <cx:pt idx="120">0.83296064700000005</cx:pt>
          <cx:pt idx="121">0.83657566900000002</cx:pt>
          <cx:pt idx="122">0.84764100600000003</cx:pt>
          <cx:pt idx="123">0.65934821700000001</cx:pt>
          <cx:pt idx="124">0.65971528400000001</cx:pt>
          <cx:pt idx="125">0.65971528400000001</cx:pt>
          <cx:pt idx="126">0.83176958499999998</cx:pt>
          <cx:pt idx="127">0.69522892999999997</cx:pt>
          <cx:pt idx="128">0.71095212299999999</cx:pt>
          <cx:pt idx="129">0.63982946500000004</cx:pt>
          <cx:pt idx="130">0.81224970500000004</cx:pt>
          <cx:pt idx="131">0.81246284499999999</cx:pt>
          <cx:pt idx="132">0.86290544300000005</cx:pt>
          <cx:pt idx="133">0.81226105299999996</cx:pt>
          <cx:pt idx="134">0.71101131100000003</cx:pt>
          <cx:pt idx="135">0.83180448600000001</cx:pt>
          <cx:pt idx="136">0.83672466000000001</cx:pt>
          <cx:pt idx="137">0.82074940600000001</cx:pt>
          <cx:pt idx="138">0.84824321700000005</cx:pt>
          <cx:pt idx="139">0.71111629099999996</cx:pt>
          <cx:pt idx="140">0.847077042</cx:pt>
          <cx:pt idx="141">0.684786436</cx:pt>
          <cx:pt idx="142">0.68479701199999998</cx:pt>
          <cx:pt idx="143">0.64890725500000002</cx:pt>
          <cx:pt idx="144">0.53466449599999999</cx:pt>
          <cx:pt idx="145">0.65273076500000005</cx:pt>
          <cx:pt idx="146">0.68444722499999999</cx:pt>
          <cx:pt idx="147">0.81143044399999997</cx:pt>
          <cx:pt idx="148">0.68435712900000001</cx:pt>
          <cx:pt idx="149">0.84690914500000003</cx:pt>
          <cx:pt idx="150">0.83256654399999996</cx:pt>
          <cx:pt idx="151">0.83114524000000001</cx:pt>
          <cx:pt idx="152">0.81027102799999995</cx:pt>
          <cx:pt idx="153">0.81221535899999997</cx:pt>
          <cx:pt idx="154">0.82080373200000001</cx:pt>
          <cx:pt idx="155">0.96843089599999999</cx:pt>
          <cx:pt idx="156">0.84759848999999998</cx:pt>
          <cx:pt idx="157">0.83115235499999995</cx:pt>
          <cx:pt idx="158">0.76447783199999997</cx:pt>
          <cx:pt idx="159">0.83654348199999995</cx:pt>
          <cx:pt idx="160">0.67270957899999995</cx:pt>
          <cx:pt idx="161">0.82057447900000002</cx:pt>
          <cx:pt idx="162">0.695189634</cx:pt>
          <cx:pt idx="163">0.65792642700000004</cx:pt>
          <cx:pt idx="164">0.84763955400000002</cx:pt>
          <cx:pt idx="165">0.69522301500000006</cx:pt>
          <cx:pt idx="166">0.68290554800000003</cx:pt>
          <cx:pt idx="167">0.71085682699999997</cx:pt>
          <cx:pt idx="168">0.83129561900000004</cx:pt>
          <cx:pt idx="169">0.82811580100000004</cx:pt>
          <cx:pt idx="170">0.66776896799999996</cx:pt>
          <cx:pt idx="171">0.65043088400000004</cx:pt>
          <cx:pt idx="172">0.79463944200000003</cx:pt>
          <cx:pt idx="173">0.69468178400000002</cx:pt>
          <cx:pt idx="174">0.73612426500000006</cx:pt>
          <cx:pt idx="175">0.69526352999999996</cx:pt>
          <cx:pt idx="176">0.69519923800000005</cx:pt>
          <cx:pt idx="177">0.71112305200000003</cx:pt>
          <cx:pt idx="178">0.847167012</cx:pt>
          <cx:pt idx="179">0.82775048699999998</cx:pt>
          <cx:pt idx="180">0.65834912899999998</cx:pt>
          <cx:pt idx="181">0.82113623599999996</cx:pt>
          <cx:pt idx="182">0.66325511800000003</cx:pt>
          <cx:pt idx="183">0.83503150999999998</cx:pt>
          <cx:pt idx="184">0.83144938199999996</cx:pt>
          <cx:pt idx="185">0.84859107499999997</cx:pt>
          <cx:pt idx="186">0.695157884</cx:pt>
          <cx:pt idx="187">0.71098753000000003</cx:pt>
          <cx:pt idx="188">0.83212717800000002</cx:pt>
          <cx:pt idx="189">0.84764260199999997</cx:pt>
          <cx:pt idx="190">0.83174611799999998</cx:pt>
          <cx:pt idx="191">0.831776713</cx:pt>
          <cx:pt idx="192">0.66932407800000004</cx:pt>
          <cx:pt idx="193">0.83182376300000005</cx:pt>
          <cx:pt idx="194">0.71105290799999998</cx:pt>
          <cx:pt idx="195">0.68494902700000004</cx:pt>
          <cx:pt idx="196">0.82021532600000002</cx:pt>
          <cx:pt idx="197">0.71096730500000005</cx:pt>
          <cx:pt idx="198">0.84766221100000005</cx:pt>
          <cx:pt idx="199">0.84763743999999996</cx:pt>
          <cx:pt idx="200">0.69431483800000005</cx:pt>
          <cx:pt idx="201">0.70348109999999997</cx:pt>
          <cx:pt idx="202">0.799495552</cx:pt>
          <cx:pt idx="203">0.66029287299999995</cx:pt>
          <cx:pt idx="204">0.53290653399999999</cx:pt>
          <cx:pt idx="205">0.69571793699999995</cx:pt>
          <cx:pt idx="206">0.81143862600000005</cx:pt>
          <cx:pt idx="207">0.80012286600000004</cx:pt>
          <cx:pt idx="208">0.83176983500000001</cx:pt>
          <cx:pt idx="209">0.69558783300000004</cx:pt>
          <cx:pt idx="210">0.69687703599999995</cx:pt>
          <cx:pt idx="211">0.69517831500000005</cx:pt>
          <cx:pt idx="212">0.79216687299999999</cx:pt>
          <cx:pt idx="213">0.68415765299999998</cx:pt>
          <cx:pt idx="214">0.831824546</cx:pt>
          <cx:pt idx="215">0.84700354600000005</cx:pt>
          <cx:pt idx="216">0.832749831</cx:pt>
          <cx:pt idx="217">0.83302359800000003</cx:pt>
          <cx:pt idx="218">0.82089900599999999</cx:pt>
          <cx:pt idx="219">0.68406800000000001</cx:pt>
          <cx:pt idx="220">0.694940263</cx:pt>
          <cx:pt idx="221">0.83219477600000002</cx:pt>
          <cx:pt idx="222">0.710390725</cx:pt>
          <cx:pt idx="223">0.83176335099999998</cx:pt>
          <cx:pt idx="224">0.69521705600000006</cx:pt>
          <cx:pt idx="225">0.704201097</cx:pt>
          <cx:pt idx="226">0.68353855799999996</cx:pt>
          <cx:pt idx="227">0.83659559100000003</cx:pt>
          <cx:pt idx="228">0.82786865200000004</cx:pt>
          <cx:pt idx="229">0.84760166000000003</cx:pt>
          <cx:pt idx="230">0.68415707400000003</cx:pt>
          <cx:pt idx="231">0.69585020500000005</cx:pt>
          <cx:pt idx="232">0.69452617999999999</cx:pt>
          <cx:pt idx="233">0.69520986100000004</cx:pt>
          <cx:pt idx="234">0.82074219599999998</cx:pt>
          <cx:pt idx="235">0.694605472</cx:pt>
          <cx:pt idx="236">0.67389565100000004</cx:pt>
          <cx:pt idx="237">0.673677101</cx:pt>
          <cx:pt idx="238">0.83181675499999996</cx:pt>
          <cx:pt idx="239">0.83168734899999996</cx:pt>
          <cx:pt idx="240">0.831838356</cx:pt>
          <cx:pt idx="241">0.56717656999999999</cx:pt>
          <cx:pt idx="242">0.82842585599999996</cx:pt>
          <cx:pt idx="243">0.63038607499999999</cx:pt>
          <cx:pt idx="244">0.59006520200000001</cx:pt>
          <cx:pt idx="245">0.69516819500000004</cx:pt>
          <cx:pt idx="246">0.61667238400000002</cx:pt>
          <cx:pt idx="247">0.79438391699999999</cx:pt>
          <cx:pt idx="248">0.69521878699999995</cx:pt>
          <cx:pt idx="249">0.83169448300000004</cx:pt>
          <cx:pt idx="250">0.83399121700000001</cx:pt>
          <cx:pt idx="251">0.70336046699999999</cx:pt>
          <cx:pt idx="252">0.82168401099999999</cx:pt>
          <cx:pt idx="253">0.65000084999999996</cx:pt>
          <cx:pt idx="254">0.82006725899999999</cx:pt>
          <cx:pt idx="255">0.83082441399999996</cx:pt>
          <cx:pt idx="256">0.704253405</cx:pt>
          <cx:pt idx="257">0.833258359</cx:pt>
          <cx:pt idx="258">0.56544259799999996</cx:pt>
          <cx:pt idx="259">0.81218327099999998</cx:pt>
          <cx:pt idx="260">0.69555899799999998</cx:pt>
          <cx:pt idx="261">0.70481343900000004</cx:pt>
          <cx:pt idx="262">0.80526315500000001</cx:pt>
          <cx:pt idx="263">0.81207405099999996</cx:pt>
          <cx:pt idx="264">0.83199701000000004</cx:pt>
          <cx:pt idx="265">0.56714255999999996</cx:pt>
          <cx:pt idx="266">0.82762988999999998</cx:pt>
          <cx:pt idx="267">0.84694870200000005</cx:pt>
          <cx:pt idx="268">0.79225925900000005</cx:pt>
          <cx:pt idx="269">0.71105212399999995</cx:pt>
          <cx:pt idx="270">0.83180845000000003</cx:pt>
          <cx:pt idx="271">0.79356913500000004</cx:pt>
          <cx:pt idx="272">0.70392926</cx:pt>
          <cx:pt idx="273">0.71019553800000002</cx:pt>
          <cx:pt idx="274">0.83165056299999995</cx:pt>
          <cx:pt idx="275">0.80429348199999995</cx:pt>
          <cx:pt idx="276">0.82069597100000002</cx:pt>
          <cx:pt idx="277">0.78431466400000005</cx:pt>
          <cx:pt idx="278">0.82842247700000005</cx:pt>
          <cx:pt idx="279">0.827944342</cx:pt>
          <cx:pt idx="280">0.53382511700000002</cx:pt>
          <cx:pt idx="281">0.66265674399999996</cx:pt>
          <cx:pt idx="282">0.83262018299999996</cx:pt>
          <cx:pt idx="283">0.82650476100000003</cx:pt>
          <cx:pt idx="284">0.67560985699999998</cx:pt>
          <cx:pt idx="285">0.68363703899999995</cx:pt>
          <cx:pt idx="286">0.83180482099999997</cx:pt>
          <cx:pt idx="287">0.77967136199999998</cx:pt>
          <cx:pt idx="288">0.82803191700000001</cx:pt>
          <cx:pt idx="289">0.836630553</cx:pt>
          <cx:pt idx="290">0.96830989300000003</cx:pt>
          <cx:pt idx="291">0.683825723</cx:pt>
          <cx:pt idx="292">0.83189408499999995</cx:pt>
          <cx:pt idx="293">0.83190011699999999</cx:pt>
          <cx:pt idx="294">0.694803167</cx:pt>
          <cx:pt idx="295">0.83163138000000003</cx:pt>
          <cx:pt idx="296">0.82013159300000005</cx:pt>
          <cx:pt idx="297">0.69512590200000002</cx:pt>
          <cx:pt idx="298">0.84766836800000001</cx:pt>
          <cx:pt idx="299">0.84784794699999999</cx:pt>
          <cx:pt idx="300">0.83174953399999996</cx:pt>
          <cx:pt idx="301">0.68322123199999996</cx:pt>
          <cx:pt idx="302">0.82185545199999999</cx:pt>
          <cx:pt idx="303">0.66400418299999997</cx:pt>
          <cx:pt idx="304">0.96843994099999997</cx:pt>
          <cx:pt idx="305">0.69874963999999995</cx:pt>
          <cx:pt idx="306">0.69420496899999995</cx:pt>
          <cx:pt idx="307">0.61696461499999999</cx:pt>
          <cx:pt idx="308">0.69279911500000002</cx:pt>
          <cx:pt idx="309">0.70379334100000002</cx:pt>
          <cx:pt idx="310">0.82065570799999998</cx:pt>
          <cx:pt idx="311">0.67574068700000001</cx:pt>
          <cx:pt idx="312">0.74824603499999998</cx:pt>
          <cx:pt idx="313">0.77341422000000004</cx:pt>
          <cx:pt idx="314">0.70186286399999998</cx:pt>
          <cx:pt idx="315">0.70356748099999999</cx:pt>
          <cx:pt idx="316">0.79070406999999998</cx:pt>
          <cx:pt idx="317">0.83174643500000001</cx:pt>
          <cx:pt idx="318">0.70415199900000003</cx:pt>
          <cx:pt idx="319">0.83179168199999998</cx:pt>
          <cx:pt idx="320">0.69496906000000003</cx:pt>
          <cx:pt idx="321">0.69487001699999995</cx:pt>
          <cx:pt idx="322">0.68302146699999999</cx:pt>
          <cx:pt idx="323">0.66724154199999997</cx:pt>
          <cx:pt idx="324">0.83183736900000005</cx:pt>
          <cx:pt idx="325">0.60097003999999998</cx:pt>
          <cx:pt idx="326">0.83699165499999995</cx:pt>
          <cx:pt idx="327">0.69519796199999995</cx:pt>
          <cx:pt idx="328">0.83178147000000002</cx:pt>
          <cx:pt idx="329">0.69551729600000001</cx:pt>
          <cx:pt idx="330">0.82066866400000005</cx:pt>
          <cx:pt idx="331">0.82087685499999996</cx:pt>
          <cx:pt idx="332">0.84753457300000001</cx:pt>
          <cx:pt idx="333">0.80946172900000002</cx:pt>
          <cx:pt idx="334">0.69488654800000005</cx:pt>
          <cx:pt idx="335">0.71098581699999996</cx:pt>
          <cx:pt idx="336">0.67544888599999997</cx:pt>
          <cx:pt idx="337">0.67529853799999995</cx:pt>
          <cx:pt idx="338">0.81456281100000005</cx:pt>
          <cx:pt idx="339">0.71081105300000003</cx:pt>
          <cx:pt idx="340">0.78013399900000002</cx:pt>
          <cx:pt idx="341">0.71101669700000003</cx:pt>
          <cx:pt idx="342">0.65892339</cx:pt>
          <cx:pt idx="343">0.84758617199999997</cx:pt>
          <cx:pt idx="344">0.68420031100000001</cx:pt>
          <cx:pt idx="345">0.71105258100000002</cx:pt>
          <cx:pt idx="346">0.83184408300000001</cx:pt>
          <cx:pt idx="347">0.83177540599999999</cx:pt>
          <cx:pt idx="348">0.81219282500000001</cx:pt>
          <cx:pt idx="349">0.832018225</cx:pt>
          <cx:pt idx="350">0.83183143199999998</cx:pt>
          <cx:pt idx="351">0.69519994500000004</cx:pt>
          <cx:pt idx="352">0.84744630200000004</cx:pt>
          <cx:pt idx="353">0.61688953800000002</cx:pt>
          <cx:pt idx="354">0.71087303199999996</cx:pt>
          <cx:pt idx="355">0.67560783599999996</cx:pt>
          <cx:pt idx="356">0.83180884200000005</cx:pt>
          <cx:pt idx="357">0.83175219300000003</cx:pt>
          <cx:pt idx="358">0.695383486</cx:pt>
          <cx:pt idx="359">0.69521729799999998</cx:pt>
          <cx:pt idx="360">0.80485301399999998</cx:pt>
          <cx:pt idx="361">0.71099534099999995</cx:pt>
          <cx:pt idx="362">0.71097282799999995</cx:pt>
          <cx:pt idx="363">0.84750003900000004</cx:pt>
          <cx:pt idx="364">0.81242894600000004</cx:pt>
          <cx:pt idx="365">0.83225027799999995</cx:pt>
          <cx:pt idx="366">0.820270524</cx:pt>
          <cx:pt idx="367">0.82050508600000005</cx:pt>
          <cx:pt idx="368">0.84763698099999996</cx:pt>
          <cx:pt idx="369">0.65305579300000005</cx:pt>
          <cx:pt idx="370">0.67568413400000005</cx:pt>
          <cx:pt idx="371">0.831629854</cx:pt>
          <cx:pt idx="372">0.71105134000000003</cx:pt>
          <cx:pt idx="373">0.82790375000000005</cx:pt>
          <cx:pt idx="374">0.69961686499999998</cx:pt>
          <cx:pt idx="375">0.70117089499999996</cx:pt>
          <cx:pt idx="376">0.68425242600000002</cx:pt>
          <cx:pt idx="377">0.80520768799999998</cx:pt>
          <cx:pt idx="378">0.75146993299999998</cx:pt>
          <cx:pt idx="379">0.79413983200000005</cx:pt>
          <cx:pt idx="380">0.64425284699999996</cx:pt>
          <cx:pt idx="381">0.68716268800000002</cx:pt>
          <cx:pt idx="382">0.84765131299999996</cx:pt>
          <cx:pt idx="383">0.82067412399999995</cx:pt>
          <cx:pt idx="384">0.68419118300000004</cx:pt>
          <cx:pt idx="385">0.69544280400000003</cx:pt>
          <cx:pt idx="386">0.69515933100000005</cx:pt>
          <cx:pt idx="387">0.627759446</cx:pt>
          <cx:pt idx="388">0.67557283099999998</cx:pt>
          <cx:pt idx="389">0.786973488</cx:pt>
          <cx:pt idx="390">0.69518846599999995</cx:pt>
          <cx:pt idx="391">0.71094486199999996</cx:pt>
          <cx:pt idx="392">0.83172296099999998</cx:pt>
          <cx:pt idx="393">0.69521437900000005</cx:pt>
          <cx:pt idx="394">0.83137272399999995</cx:pt>
          <cx:pt idx="395">0.84765652199999997</cx:pt>
          <cx:pt idx="396">0.625120389</cx:pt>
          <cx:pt idx="397">0.71099178299999999</cx:pt>
          <cx:pt idx="398">0.83254536400000001</cx:pt>
          <cx:pt idx="399">0.83173620400000003</cx:pt>
          <cx:pt idx="400">0.83160322799999997</cx:pt>
          <cx:pt idx="401">0.55793992400000003</cx:pt>
          <cx:pt idx="402">0.71079511699999998</cx:pt>
          <cx:pt idx="403">0.69520995799999996</cx:pt>
          <cx:pt idx="404">0.650565544</cx:pt>
          <cx:pt idx="405">0.82081953799999996</cx:pt>
          <cx:pt idx="406">0.71077305599999996</cx:pt>
          <cx:pt idx="407">0.69549529499999996</cx:pt>
          <cx:pt idx="408">0.68421944700000004</cx:pt>
          <cx:pt idx="409">0.96712377800000005</cx:pt>
          <cx:pt idx="410">0.68382727899999995</cx:pt>
          <cx:pt idx="411">0.832220815</cx:pt>
          <cx:pt idx="412">0.83172710699999997</cx:pt>
          <cx:pt idx="413">0.83200289000000005</cx:pt>
          <cx:pt idx="414">0.90370701899999994</cx:pt>
          <cx:pt idx="415">0.84757856899999995</cx:pt>
          <cx:pt idx="416">0.71101548699999995</cx:pt>
          <cx:pt idx="417">0.82076948599999999</cx:pt>
          <cx:pt idx="418">0.68398385299999997</cx:pt>
          <cx:pt idx="419">0.84749488500000003</cx:pt>
          <cx:pt idx="420">0.83663833099999996</cx:pt>
          <cx:pt idx="421">0.82038422799999999</cx:pt>
          <cx:pt idx="422">0.61681209299999995</cx:pt>
          <cx:pt idx="423">0.695300107</cx:pt>
          <cx:pt idx="424">0.61687338000000003</cx:pt>
          <cx:pt idx="425">0.71103399700000003</cx:pt>
          <cx:pt idx="426">0.75349226000000002</cx:pt>
          <cx:pt idx="427">0.71100407700000001</cx:pt>
          <cx:pt idx="428">0.83161509899999997</cx:pt>
          <cx:pt idx="429">0.83226028399999996</cx:pt>
          <cx:pt idx="430">0.69520182600000002</cx:pt>
          <cx:pt idx="431">0.68425655399999996</cx:pt>
          <cx:pt idx="432">0.684303824</cx:pt>
          <cx:pt idx="433">0.80492876300000005</cx:pt>
          <cx:pt idx="434">0.82196238499999996</cx:pt>
          <cx:pt idx="435">0.831752822</cx:pt>
          <cx:pt idx="436">0.84826326299999999</cx:pt>
          <cx:pt idx="437">0.66851324300000003</cx:pt>
          <cx:pt idx="438">0.82086041200000004</cx:pt>
          <cx:pt idx="439">0.63332656700000001</cx:pt>
          <cx:pt idx="440">0.656948592</cx:pt>
          <cx:pt idx="441">0.64347717900000001</cx:pt>
          <cx:pt idx="442">0.69497468200000001</cx:pt>
          <cx:pt idx="443">0.96844090800000004</cx:pt>
          <cx:pt idx="444">0.68405755999999995</cx:pt>
          <cx:pt idx="445">0.82797874000000005</cx:pt>
          <cx:pt idx="446">0.62491797599999999</cx:pt>
          <cx:pt idx="447">0.81191125799999997</cx:pt>
          <cx:pt idx="448">0.69521524800000001</cx:pt>
          <cx:pt idx="449">0.84761511899999997</cx:pt>
          <cx:pt idx="450">0.83133639100000001</cx:pt>
          <cx:pt idx="451">0.71123666799999996</cx:pt>
          <cx:pt idx="452">0.84766006699999996</cx:pt>
          <cx:pt idx="453">0.49849142800000001</cx:pt>
          <cx:pt idx="454">0.82245226000000005</cx:pt>
          <cx:pt idx="455">0.83242401600000004</cx:pt>
          <cx:pt idx="456">0.69515889500000005</cx:pt>
          <cx:pt idx="457">0.71037483700000004</cx:pt>
          <cx:pt idx="458">0.68439495100000003</cx:pt>
          <cx:pt idx="459">0.66498064599999995</cx:pt>
          <cx:pt idx="460">0.78218767</cx:pt>
          <cx:pt idx="461">0.80092705200000003</cx:pt>
          <cx:pt idx="462">0.684429866</cx:pt>
          <cx:pt idx="463">0.84763839100000005</cx:pt>
          <cx:pt idx="464">0.71088203100000003</cx:pt>
          <cx:pt idx="465">0.83203260300000004</cx:pt>
          <cx:pt idx="466">0.763849208</cx:pt>
          <cx:pt idx="467">0.71101688500000004</cx:pt>
          <cx:pt idx="468">0.82807364699999997</cx:pt>
          <cx:pt idx="469">0.78335864799999999</cx:pt>
          <cx:pt idx="470">0.78538726199999997</cx:pt>
          <cx:pt idx="471">0.74791133399999998</cx:pt>
          <cx:pt idx="472">0.84809441399999996</cx:pt>
          <cx:pt idx="473">0.80510578799999999</cx:pt>
          <cx:pt idx="474">0.79589470900000003</cx:pt>
          <cx:pt idx="475">0.820801946</cx:pt>
          <cx:pt idx="476">0.82079315799999997</cx:pt>
          <cx:pt idx="477">0.67564350399999995</cx:pt>
          <cx:pt idx="478">0.84764946699999999</cx:pt>
          <cx:pt idx="479">0.82079873999999997</cx:pt>
          <cx:pt idx="480">0.81213009999999997</cx:pt>
          <cx:pt idx="481">0.81104112299999997</cx:pt>
          <cx:pt idx="482">0.69517851600000002</cx:pt>
          <cx:pt idx="483">0.81189429499999999</cx:pt>
          <cx:pt idx="484">0.82120467900000005</cx:pt>
          <cx:pt idx="485">0.84762265800000003</cx:pt>
          <cx:pt idx="486">0.84856858800000001</cx:pt>
          <cx:pt idx="487">0.82099272199999995</cx:pt>
          <cx:pt idx="488">0.84744285200000002</cx:pt>
          <cx:pt idx="489">0.76933794700000002</cx:pt>
          <cx:pt idx="490">0.83199176100000005</cx:pt>
          <cx:pt idx="491">0.81213098299999997</cx:pt>
          <cx:pt idx="492">0.66022218600000004</cx:pt>
          <cx:pt idx="493">0.69520551799999997</cx:pt>
          <cx:pt idx="494">0.69986150199999997</cx:pt>
          <cx:pt idx="495">0.82082526600000005</cx:pt>
          <cx:pt idx="496">0.67456754699999999</cx:pt>
          <cx:pt idx="497">0.81171316500000001</cx:pt>
          <cx:pt idx="498">0.75347610200000004</cx:pt>
          <cx:pt idx="499">0.75347610200000004</cx:pt>
          <cx:pt idx="500">0.69826136299999997</cx:pt>
          <cx:pt idx="501">0.61756470399999996</cx:pt>
          <cx:pt idx="502">0.83173539500000004</cx:pt>
          <cx:pt idx="503">0.83161404800000005</cx:pt>
          <cx:pt idx="504">0.83190197899999996</cx:pt>
          <cx:pt idx="505">0.84781096700000003</cx:pt>
          <cx:pt idx="506">0.71072748600000002</cx:pt>
          <cx:pt idx="507">0.81988794899999995</cx:pt>
          <cx:pt idx="508">0.83569958300000002</cx:pt>
          <cx:pt idx="509">0.68411480199999997</cx:pt>
          <cx:pt idx="510">0.69483880399999998</cx:pt>
          <cx:pt idx="511">0.61300722799999996</cx:pt>
          <cx:pt idx="512">0.69969184200000001</cx:pt>
          <cx:pt idx="513">0.82062046</cx:pt>
          <cx:pt idx="514">0.83149997600000003</cx:pt>
          <cx:pt idx="515">0.71103698900000001</cx:pt>
          <cx:pt idx="516">0.67562110799999997</cx:pt>
          <cx:pt idx="517">0.84675942299999996</cx:pt>
          <cx:pt idx="518">0.69012570500000003</cx:pt>
          <cx:pt idx="519">0.83174053800000003</cx:pt>
          <cx:pt idx="520">0.77211204600000005</cx:pt>
          <cx:pt idx="521">0.83201334100000002</cx:pt>
          <cx:pt idx="522">0.82088723799999996</cx:pt>
          <cx:pt idx="523">0.83230815700000005</cx:pt>
          <cx:pt idx="524">0.96373659</cx:pt>
          <cx:pt idx="525">0.84748626999999999</cx:pt>
          <cx:pt idx="526">0.820889227</cx:pt>
          <cx:pt idx="527">0.83178962300000003</cx:pt>
          <cx:pt idx="528">0.83183828900000001</cx:pt>
          <cx:pt idx="529">0.83143175999999996</cx:pt>
          <cx:pt idx="530">0.83172706900000004</cx:pt>
          <cx:pt idx="531">0.69516967699999999</cx:pt>
          <cx:pt idx="532">0.67864910099999998</cx:pt>
          <cx:pt idx="533">0.97317416099999998</cx:pt>
          <cx:pt idx="534">0.83170839299999999</cx:pt>
          <cx:pt idx="535">0.67537387199999999</cx:pt>
          <cx:pt idx="536">0.69539360900000002</cx:pt>
          <cx:pt idx="537">0.82080290499999997</cx:pt>
          <cx:pt idx="538">0.69521281000000001</cx:pt>
          <cx:pt idx="539">0.69541543299999997</cx:pt>
          <cx:pt idx="540">0.67536710600000005</cx:pt>
          <cx:pt idx="541">0.84759874999999996</cx:pt>
          <cx:pt idx="542">0.71137799499999999</cx:pt>
          <cx:pt idx="543">0.68412910999999998</cx:pt>
          <cx:pt idx="544">0.83232448000000003</cx:pt>
          <cx:pt idx="545">0.69527557200000001</cx:pt>
          <cx:pt idx="546">0.69488262000000001</cx:pt>
          <cx:pt idx="547">0.71071338500000003</cx:pt>
          <cx:pt idx="548">0.84746717500000002</cx:pt>
          <cx:pt idx="549">0.69439557200000002</cx:pt>
          <cx:pt idx="550">0.68821418999999995</cx:pt>
          <cx:pt idx="551">0.83647908199999998</cx:pt>
          <cx:pt idx="552">0.70046873399999998</cx:pt>
          <cx:pt idx="553">0.68417706599999994</cx:pt>
          <cx:pt idx="554">0.65788961000000001</cx:pt>
          <cx:pt idx="555">0.69308474600000003</cx:pt>
          <cx:pt idx="556">0.61688300500000004</cx:pt>
          <cx:pt idx="557">0.84765118699999997</cx:pt>
          <cx:pt idx="558">0.83648428600000002</cx:pt>
          <cx:pt idx="559">0.84795958800000004</cx:pt>
          <cx:pt idx="560">0.69522934199999997</cx:pt>
          <cx:pt idx="561">0.83176125899999998</cx:pt>
          <cx:pt idx="562">0.83289511199999999</cx:pt>
          <cx:pt idx="563">0.71099068799999998</cx:pt>
          <cx:pt idx="564">0.82058800700000001</cx:pt>
          <cx:pt idx="565">0.83171576599999997</cx:pt>
          <cx:pt idx="566">0.83172685300000004</cx:pt>
          <cx:pt idx="567">0.83662256599999996</cx:pt>
          <cx:pt idx="568">0.83181344000000002</cx:pt>
          <cx:pt idx="569">0.84760222500000004</cx:pt>
          <cx:pt idx="570">0.80365131199999995</cx:pt>
          <cx:pt idx="571">0.66832805200000001</cx:pt>
          <cx:pt idx="572">0.84759643500000004</cx:pt>
          <cx:pt idx="573">0.84762704099999997</cx:pt>
          <cx:pt idx="574">0.84761956000000005</cx:pt>
          <cx:pt idx="575">0.84762704099999997</cx:pt>
          <cx:pt idx="576">0.84762704099999997</cx:pt>
          <cx:pt idx="577">0.69543741800000003</cx:pt>
          <cx:pt idx="578">0.68497259499999996</cx:pt>
          <cx:pt idx="579">0.64565822399999995</cx:pt>
          <cx:pt idx="580">0.637376579</cx:pt>
          <cx:pt idx="581">0.83731294700000003</cx:pt>
          <cx:pt idx="582">0.83204022499999997</cx:pt>
          <cx:pt idx="583">0.83154348099999997</cx:pt>
          <cx:pt idx="584">0.71125883099999998</cx:pt>
          <cx:pt idx="585">0.83160626400000004</cx:pt>
          <cx:pt idx="586">0.83177975599999998</cx:pt>
          <cx:pt idx="587">0.69513601300000005</cx:pt>
          <cx:pt idx="588">0.69540601400000002</cx:pt>
          <cx:pt idx="589">0.65463974000000003</cx:pt>
          <cx:pt idx="590">0.84850310200000001</cx:pt>
          <cx:pt idx="591">0.83190562099999998</cx:pt>
          <cx:pt idx="592">0.71092647899999994</cx:pt>
          <cx:pt idx="593">0.82068671100000001</cx:pt>
          <cx:pt idx="594">0.83184824300000004</cx:pt>
          <cx:pt idx="595">0.68516992099999996</cx:pt>
          <cx:pt idx="596">0.69987719500000001</cx:pt>
          <cx:pt idx="597">0.82100403899999996</cx:pt>
          <cx:pt idx="598">0.683900968</cx:pt>
          <cx:pt idx="599">0.64470002599999998</cx:pt>
          <cx:pt idx="600">0.66270402799999995</cx:pt>
          <cx:pt idx="601">0.836996725</cx:pt>
          <cx:pt idx="602">0.83171979600000001</cx:pt>
          <cx:pt idx="603">0.81197242300000005</cx:pt>
          <cx:pt idx="604">0.81233356599999995</cx:pt>
          <cx:pt idx="605">0.847015293</cx:pt>
          <cx:pt idx="606">0.71104511100000001</cx:pt>
          <cx:pt idx="607">0.71104511100000001</cx:pt>
          <cx:pt idx="608">0.65791266299999995</cx:pt>
          <cx:pt idx="609">0.68412910400000004</cx:pt>
          <cx:pt idx="610">0.69565184999999996</cx:pt>
          <cx:pt idx="611">0.83204346399999995</cx:pt>
          <cx:pt idx="612">0.84764176300000005</cx:pt>
          <cx:pt idx="613">0.71101013499999999</cx:pt>
          <cx:pt idx="614">0.83161507400000001</cx:pt>
          <cx:pt idx="615">0.69521181200000004</cx:pt>
          <cx:pt idx="616">0.83184876600000002</cx:pt>
          <cx:pt idx="617">0.83148472799999995</cx:pt>
          <cx:pt idx="618">0.82068114599999997</cx:pt>
          <cx:pt idx="619">0.66839736900000002</cx:pt>
          <cx:pt idx="620">0.61687562299999998</cx:pt>
          <cx:pt idx="621">0.76293183799999997</cx:pt>
          <cx:pt idx="622">0.83057117000000003</cx:pt>
          <cx:pt idx="623">0.83205078499999996</cx:pt>
          <cx:pt idx="624">0.781289715</cx:pt>
          <cx:pt idx="625">0.793456257</cx:pt>
          <cx:pt idx="626">0.82131945799999995</cx:pt>
          <cx:pt idx="627">0.69544073699999998</cx:pt>
          <cx:pt idx="628">0.83164634599999998</cx:pt>
          <cx:pt idx="629">0.65192665900000002</cx:pt>
          <cx:pt idx="630">0.847644434</cx:pt>
          <cx:pt idx="631">0.66799467499999998</cx:pt>
          <cx:pt idx="632">0.84731775799999998</cx:pt>
          <cx:pt idx="633">0.83663083699999996</cx:pt>
          <cx:pt idx="634">0.68399613100000001</cx:pt>
          <cx:pt idx="635">0.81134044800000005</cx:pt>
          <cx:pt idx="636">0.78127549500000004</cx:pt>
          <cx:pt idx="637">0.82300377800000002</cx:pt>
          <cx:pt idx="638">0.82036219300000002</cx:pt>
          <cx:pt idx="639">0.58916241000000003</cx:pt>
          <cx:pt idx="640">0.82049876300000002</cx:pt>
          <cx:pt idx="641">0.79252895700000003</cx:pt>
          <cx:pt idx="642">0.83672054100000004</cx:pt>
          <cx:pt idx="643">0.71061793500000003</cx:pt>
          <cx:pt idx="644">0.834122959</cx:pt>
          <cx:pt idx="645">0.83184097000000001</cx:pt>
          <cx:pt idx="646">0.67581595800000005</cx:pt>
          <cx:pt idx="647">0.84750323599999999</cx:pt>
          <cx:pt idx="648">0.84762110499999999</cx:pt>
          <cx:pt idx="649">0.83182997299999994</cx:pt>
          <cx:pt idx="650">0.82077975599999997</cx:pt>
          <cx:pt idx="651">0.83210762699999996</cx:pt>
          <cx:pt idx="652">0.69521658099999994</cx:pt>
          <cx:pt idx="653">0.68316142899999999</cx:pt>
          <cx:pt idx="654">0.695019473</cx:pt>
          <cx:pt idx="655">0.82055598299999999</cx:pt>
          <cx:pt idx="656">0.82005828300000005</cx:pt>
          <cx:pt idx="657">0.66851777000000001</cx:pt>
          <cx:pt idx="658">0.713698991</cx:pt>
          <cx:pt idx="659">0.653591951</cx:pt>
          <cx:pt idx="660">0.84754378500000005</cx:pt>
          <cx:pt idx="661">0.82597354000000001</cx:pt>
          <cx:pt idx="662">0.63593876000000005</cx:pt>
          <cx:pt idx="663">0.65729876200000004</cx:pt>
          <cx:pt idx="664">0.84897480199999997</cx:pt>
          <cx:pt idx="665">0.69511119499999996</cx:pt>
          <cx:pt idx="666">0.711041496</cx:pt>
          <cx:pt idx="667">0.70002711500000003</cx:pt>
          <cx:pt idx="668">0.76273645099999998</cx:pt>
          <cx:pt idx="669">0.84693211999999995</cx:pt>
          <cx:pt idx="670">0.68419617899999996</cx:pt>
          <cx:pt idx="671">0.69275501100000003</cx:pt>
          <cx:pt idx="672">0.64891362200000002</cx:pt>
          <cx:pt idx="673">0.64891362200000002</cx:pt>
          <cx:pt idx="674">0.64891362200000002</cx:pt>
          <cx:pt idx="675">0.64891362200000002</cx:pt>
          <cx:pt idx="676">0.66101065800000003</cx:pt>
          <cx:pt idx="677">0.82057149299999999</cx:pt>
          <cx:pt idx="678">0.771102752</cx:pt>
          <cx:pt idx="679">0.69569360000000002</cx:pt>
          <cx:pt idx="680">0.70288819700000005</cx:pt>
          <cx:pt idx="681">0.836621473</cx:pt>
          <cx:pt idx="682">0.83179059200000005</cx:pt>
          <cx:pt idx="683">0.96857854899999996</cx:pt>
          <cx:pt idx="684">0.83198291800000002</cx:pt>
          <cx:pt idx="685">0.83961386599999999</cx:pt>
          <cx:pt idx="686">0.79950342799999996</cx:pt>
          <cx:pt idx="687">0.68386272199999998</cx:pt>
          <cx:pt idx="688">0.82075252399999998</cx:pt>
          <cx:pt idx="689">0.79825432500000004</cx:pt>
          <cx:pt idx="690">0.69519107800000002</cx:pt>
          <cx:pt idx="691">0.83164374299999999</cx:pt>
          <cx:pt idx="692">0.82049276199999999</cx:pt>
          <cx:pt idx="693">0.84738694000000003</cx:pt>
          <cx:pt idx="694">0.69528933900000001</cx:pt>
          <cx:pt idx="695">0.82092967400000005</cx:pt>
          <cx:pt idx="696">0.6792068</cx:pt>
          <cx:pt idx="697">0.78091891300000005</cx:pt>
          <cx:pt idx="698">0.82863139699999999</cx:pt>
          <cx:pt idx="699">0.82803116499999996</cx:pt>
          <cx:pt idx="700">0.83641267500000005</cx:pt>
          <cx:pt idx="701">0.69831054999999997</cx:pt>
          <cx:pt idx="702">0.79471649</cx:pt>
          <cx:pt idx="703">0.83177712699999995</cx:pt>
          <cx:pt idx="704">0.65379852299999996</cx:pt>
          <cx:pt idx="705">0.71053778199999995</cx:pt>
          <cx:pt idx="706">0.83189063900000004</cx:pt>
          <cx:pt idx="707">0.60107459500000004</cx:pt>
          <cx:pt idx="708">0.61802134799999997</cx:pt>
          <cx:pt idx="709">0.83164139800000003</cx:pt>
          <cx:pt idx="710">0.83240111400000005</cx:pt>
          <cx:pt idx="711">0.83178054599999995</cx:pt>
          <cx:pt idx="712">0.61555833599999998</cx:pt>
          <cx:pt idx="713">0.75434052699999998</cx:pt>
          <cx:pt idx="714">0.83172238700000001</cx:pt>
          <cx:pt idx="715">0.82705493900000004</cx:pt>
          <cx:pt idx="716">0.81597524499999996</cx:pt>
          <cx:pt idx="717">0.86303951899999998</cx:pt>
          <cx:pt idx="718">0.86316424300000005</cx:pt>
          <cx:pt idx="719">0.83117539699999998</cx:pt>
          <cx:pt idx="720">0.83662807400000005</cx:pt>
          <cx:pt idx="721">0.74349235800000002</cx:pt>
          <cx:pt idx="722">0.83173454400000002</cx:pt>
          <cx:pt idx="723">0.83145512799999999</cx:pt>
          <cx:pt idx="724">0.83152313</cx:pt>
          <cx:pt idx="725">0.69150467400000004</cx:pt>
          <cx:pt idx="726">0.82251708199999995</cx:pt>
          <cx:pt idx="727">0.83184687099999999</cx:pt>
          <cx:pt idx="728">0.70001501899999996</cx:pt>
          <cx:pt idx="729">0.71102637999999996</cx:pt>
          <cx:pt idx="730">0.49271320099999999</cx:pt>
          <cx:pt idx="731">0.96842794700000001</cx:pt>
          <cx:pt idx="732">0.83269051999999999</cx:pt>
          <cx:pt idx="733">0.81368010999999996</cx:pt>
          <cx:pt idx="734">0.71102128499999995</cx:pt>
          <cx:pt idx="735">0.69517304800000002</cx:pt>
          <cx:pt idx="736">0.66781254400000001</cx:pt>
          <cx:pt idx="737">0.69998843700000002</cx:pt>
          <cx:pt idx="738">0.81255370299999996</cx:pt>
          <cx:pt idx="739">0.695535601</cx:pt>
          <cx:pt idx="740">0.61783021999999999</cx:pt>
          <cx:pt idx="741">0.82784962699999998</cx:pt>
          <cx:pt idx="742">0.52731018699999999</cx:pt>
          <cx:pt idx="743">0.84757300899999999</cx:pt>
          <cx:pt idx="744">0.69522102299999999</cx:pt>
          <cx:pt idx="745">0.68404655700000006</cx:pt>
          <cx:pt idx="746">0.69511092299999999</cx:pt>
          <cx:pt idx="747">0.68354687300000005</cx:pt>
          <cx:pt idx="748">0.68260669500000004</cx:pt>
          <cx:pt idx="749">0.69521372800000003</cx:pt>
          <cx:pt idx="750">0.68355969599999999</cx:pt>
          <cx:pt idx="751">0.68379463900000004</cx:pt>
          <cx:pt idx="752">0.68417185000000003</cx:pt>
          <cx:pt idx="753">0.69506045900000002</cx:pt>
          <cx:pt idx="754">0.68414408100000002</cx:pt>
          <cx:pt idx="755">0.68402086900000003</cx:pt>
          <cx:pt idx="756">0.69520151100000005</cx:pt>
          <cx:pt idx="757">0.69520512700000003</cx:pt>
          <cx:pt idx="758">0.68392188399999998</cx:pt>
          <cx:pt idx="759">0.69507493799999998</cx:pt>
          <cx:pt idx="760">0.68386915199999998</cx:pt>
          <cx:pt idx="761">0.69512805799999999</cx:pt>
          <cx:pt idx="762">0.69510007299999998</cx:pt>
          <cx:pt idx="763">0.68403973200000001</cx:pt>
          <cx:pt idx="764">0.68415961199999997</cx:pt>
          <cx:pt idx="765">0.695228662</cx:pt>
          <cx:pt idx="766">0.69579144500000001</cx:pt>
          <cx:pt idx="767">0.66811114999999999</cx:pt>
          <cx:pt idx="768">0.68360234499999994</cx:pt>
          <cx:pt idx="769">0.67524935600000002</cx:pt>
          <cx:pt idx="770">0.68434148400000006</cx:pt>
          <cx:pt idx="771">0.84756651800000005</cx:pt>
          <cx:pt idx="772">0.65052339599999998</cx:pt>
          <cx:pt idx="773">0.82051556000000003</cx:pt>
          <cx:pt idx="774">0.79388287499999999</cx:pt>
          <cx:pt idx="775">0.83173269299999997</cx:pt>
          <cx:pt idx="776">0.83096897400000003</cx:pt>
          <cx:pt idx="777">0.81191444999999995</cx:pt>
          <cx:pt idx="778">0.82303730100000005</cx:pt>
          <cx:pt idx="779">0.84762730900000005</cx:pt>
          <cx:pt idx="780">0.71111475599999996</cx:pt>
          <cx:pt idx="781">0.83173919699999999</cx:pt>
          <cx:pt idx="782">0.83189518500000004</cx:pt>
          <cx:pt idx="783">0.84765377799999997</cx:pt>
          <cx:pt idx="784">0.83230499599999996</cx:pt>
          <cx:pt idx="785">0.96864668099999995</cx:pt>
          <cx:pt idx="786">0.80308104599999997</cx:pt>
          <cx:pt idx="787">0.83006175500000001</cx:pt>
          <cx:pt idx="788">0.79417133299999998</cx:pt>
          <cx:pt idx="789">0.61682143599999995</cx:pt>
          <cx:pt idx="790">0.66158315499999998</cx:pt>
          <cx:pt idx="791">0.82167754500000001</cx:pt>
          <cx:pt idx="792">0.65811606899999997</cx:pt>
          <cx:pt idx="793">0.83164170699999995</cx:pt>
          <cx:pt idx="794">0.69969778000000005</cx:pt>
          <cx:pt idx="795">0.69126764900000004</cx:pt>
          <cx:pt idx="796">0.83123353499999997</cx:pt>
          <cx:pt idx="797">0.69518497999999995</cx:pt>
          <cx:pt idx="798">0.83143356700000004</cx:pt>
          <cx:pt idx="799">0.80298387500000001</cx:pt>
          <cx:pt idx="800">0.69513020599999997</cx:pt>
          <cx:pt idx="801">0.83145023200000001</cx:pt>
          <cx:pt idx="802">0.83665192899999996</cx:pt>
          <cx:pt idx="803">0.83203674900000002</cx:pt>
          <cx:pt idx="804">0.84763171500000001</cx:pt>
          <cx:pt idx="805">0.83173631000000003</cx:pt>
          <cx:pt idx="806">0.83181382800000003</cx:pt>
          <cx:pt idx="807">0.82075611699999995</cx:pt>
          <cx:pt idx="808">0.84760197999999998</cx:pt>
          <cx:pt idx="809">0.96864937900000003</cx:pt>
          <cx:pt idx="810">0.79479457200000003</cx:pt>
          <cx:pt idx="811">0.66216856499999999</cx:pt>
          <cx:pt idx="812">0.83224904700000002</cx:pt>
          <cx:pt idx="813">0.831812577</cx:pt>
          <cx:pt idx="814">0.83184859099999997</cx:pt>
          <cx:pt idx="815">0.84648391999999995</cx:pt>
          <cx:pt idx="816">0.69143486099999996</cx:pt>
          <cx:pt idx="817">0.69515996700000005</cx:pt>
          <cx:pt idx="818">0.81259698999999996</cx:pt>
          <cx:pt idx="819">0.694825256</cx:pt>
          <cx:pt idx="820">0.79681164999999998</cx:pt>
          <cx:pt idx="821">0.67559783900000003</cx:pt>
          <cx:pt idx="822">0.835901436</cx:pt>
          <cx:pt idx="823">0.69492551899999999</cx:pt>
          <cx:pt idx="824">0.83625021200000005</cx:pt>
          <cx:pt idx="825">0.77703375900000005</cx:pt>
          <cx:pt idx="826">0.83660524800000002</cx:pt>
          <cx:pt idx="827">0.71105009900000005</cx:pt>
          <cx:pt idx="828">0.83182609399999996</cx:pt>
          <cx:pt idx="829">0.71099506899999998</cx:pt>
          <cx:pt idx="830">0.84765758899999999</cx:pt>
          <cx:pt idx="831">0.68460859500000004</cx:pt>
          <cx:pt idx="832">0.65412543199999995</cx:pt>
          <cx:pt idx="833">0.64579133399999999</cx:pt>
          <cx:pt idx="834">0.756139161</cx:pt>
          <cx:pt idx="835">0.81224527400000002</cx:pt>
          <cx:pt idx="836">0.83202790299999996</cx:pt>
          <cx:pt idx="837">0.96842586799999997</cx:pt>
          <cx:pt idx="838">0.83176512700000005</cx:pt>
          <cx:pt idx="839">0.69529247299999997</cx:pt>
          <cx:pt idx="840">0.69530984100000004</cx:pt>
          <cx:pt idx="841">0.69308621500000001</cx:pt>
          <cx:pt idx="842">0.62539061500000004</cx:pt>
          <cx:pt idx="843">0.83157416699999998</cx:pt>
          <cx:pt idx="844">0.83219643700000001</cx:pt>
          <cx:pt idx="845">0.83180621499999996</cx:pt>
          <cx:pt idx="846">0.84746339599999998</cx:pt>
          <cx:pt idx="847">0.83219669600000001</cx:pt>
          <cx:pt idx="848">0.84760815599999995</cx:pt>
          <cx:pt idx="849">0.64919349599999998</cx:pt>
          <cx:pt idx="850">0.84753557000000002</cx:pt>
          <cx:pt idx="851">0.69521768900000003</cx:pt>
          <cx:pt idx="852">0.70229641200000004</cx:pt>
          <cx:pt idx="853">0.68506312300000005</cx:pt>
          <cx:pt idx="854">0.81872479099999995</cx:pt>
          <cx:pt idx="855">0.76192757700000002</cx:pt>
          <cx:pt idx="856">0.79105120200000001</cx:pt>
          <cx:pt idx="857">0.83171664099999998</cx:pt>
          <cx:pt idx="858">0.83025544799999995</cx:pt>
          <cx:pt idx="859">0.84850009400000004</cx:pt>
          <cx:pt idx="860">0.695146127</cx:pt>
          <cx:pt idx="861">0.71031692000000002</cx:pt>
          <cx:pt idx="862">0.84763982000000004</cx:pt>
          <cx:pt idx="863">0.71032342100000001</cx:pt>
          <cx:pt idx="864">0.83191298599999997</cx:pt>
          <cx:pt idx="865">0.83238725599999996</cx:pt>
          <cx:pt idx="866">0.69581010300000001</cx:pt>
          <cx:pt idx="867">0.71037452400000001</cx:pt>
          <cx:pt idx="868">0.83202682500000003</cx:pt>
          <cx:pt idx="869">0.83175455300000001</cx:pt>
          <cx:pt idx="870">0.71096001799999997</cx:pt>
          <cx:pt idx="871">0.71125640199999995</cx:pt>
          <cx:pt idx="872">0.77256077899999998</cx:pt>
          <cx:pt idx="873">0.95658054699999995</cx:pt>
          <cx:pt idx="874">0.80505544799999995</cx:pt>
          <cx:pt idx="875">0.83612073200000003</cx:pt>
          <cx:pt idx="876">0.83017248799999999</cx:pt>
          <cx:pt idx="877">0.83186632100000002</cx:pt>
          <cx:pt idx="878">0.84746244100000001</cx:pt>
          <cx:pt idx="879">0.69537089299999999</cx:pt>
          <cx:pt idx="880">0.83217203100000003</cx:pt>
          <cx:pt idx="881">0.83183924899999995</cx:pt>
          <cx:pt idx="882">0.68446357800000002</cx:pt>
          <cx:pt idx="883">0.78137731399999999</cx:pt>
          <cx:pt idx="884">0.831637764</cx:pt>
          <cx:pt idx="885">0.84755755600000005</cx:pt>
          <cx:pt idx="886">0.82081585800000001</cx:pt>
          <cx:pt idx="887">0.81037073400000004</cx:pt>
          <cx:pt idx="888">0.58320366099999998</cx:pt>
          <cx:pt idx="889">0.83225743399999996</cx:pt>
          <cx:pt idx="890">0.75481453099999996</cx:pt>
          <cx:pt idx="891">0.67698404499999998</cx:pt>
          <cx:pt idx="892">0.83162793400000001</cx:pt>
          <cx:pt idx="893">0.76440011699999999</cx:pt>
          <cx:pt idx="894">0.81195145400000002</cx:pt>
          <cx:pt idx="895">0.83233874799999996</cx:pt>
          <cx:pt idx="896">0.84758513400000002</cx:pt>
          <cx:pt idx="897">0.69521725599999995</cx:pt>
          <cx:pt idx="898">0.69512275599999995</cx:pt>
          <cx:pt idx="899">0.69503287300000005</cx:pt>
          <cx:pt idx="900">0.66957540699999996</cx:pt>
          <cx:pt idx="901">0.77417933699999997</cx:pt>
          <cx:pt idx="902">0.83175814599999998</cx:pt>
          <cx:pt idx="903">0.83644887800000001</cx:pt>
          <cx:pt idx="904">0.84763733699999999</cx:pt>
          <cx:pt idx="905">0.82122312200000003</cx:pt>
          <cx:pt idx="906">0.83189570800000001</cx:pt>
          <cx:pt idx="907">0.61532183399999996</cx:pt>
          <cx:pt idx="908">0.69503867600000002</cx:pt>
          <cx:pt idx="909">0.83173884499999995</cx:pt>
          <cx:pt idx="910">0.82078212500000003</cx:pt>
          <cx:pt idx="911">0.83188012700000002</cx:pt>
          <cx:pt idx="912">0.83182267799999998</cx:pt>
          <cx:pt idx="913">0.69564087200000002</cx:pt>
          <cx:pt idx="914">0.83167663700000005</cx:pt>
          <cx:pt idx="915">0.68411020300000003</cx:pt>
          <cx:pt idx="916">0.81359093100000002</cx:pt>
          <cx:pt idx="917">0.71098241200000001</cx:pt>
          <cx:pt idx="918">0.71104985499999995</cx:pt>
          <cx:pt idx="919">0.82070592099999995</cx:pt>
          <cx:pt idx="920">0.82025151299999999</cx:pt>
          <cx:pt idx="921">0.81317545099999999</cx:pt>
          <cx:pt idx="922">0.83188468999999998</cx:pt>
          <cx:pt idx="923">0.80524097900000002</cx:pt>
          <cx:pt idx="924">0.66877924600000005</cx:pt>
          <cx:pt idx="925">0.81127180399999999</cx:pt>
          <cx:pt idx="926">0.84797050100000004</cx:pt>
          <cx:pt idx="927">0.831385971</cx:pt>
          <cx:pt idx="928">0.69560111899999999</cx:pt>
          <cx:pt idx="929">0.69607772300000004</cx:pt>
          <cx:pt idx="930">0.69513435099999998</cx:pt>
          <cx:pt idx="931">0.83276998999999996</cx:pt>
          <cx:pt idx="932">0.83188699600000005</cx:pt>
          <cx:pt idx="933">0.80049094099999996</cx:pt>
          <cx:pt idx="934">0.83248123299999999</cx:pt>
          <cx:pt idx="935">0.84753366600000002</cx:pt>
          <cx:pt idx="936">0.69513665000000002</cx:pt>
          <cx:pt idx="937">0.81978417699999995</cx:pt>
          <cx:pt idx="938">0.67593308699999999</cx:pt>
          <cx:pt idx="939">0.82810175500000005</cx:pt>
          <cx:pt idx="940">0.66890066299999995</cx:pt>
          <cx:pt idx="941">0.69476846199999998</cx:pt>
          <cx:pt idx="942">0.69523053899999998</cx:pt>
          <cx:pt idx="943">0.71126815799999998</cx:pt>
          <cx:pt idx="944">0.82088547300000003</cx:pt>
          <cx:pt idx="945">0.63001256699999997</cx:pt>
          <cx:pt idx="946">0.63049524199999996</cx:pt>
          <cx:pt idx="947">0.71101686399999997</cx:pt>
          <cx:pt idx="948">0.68459133800000005</cx:pt>
          <cx:pt idx="949">0.83189542500000002</cx:pt>
          <cx:pt idx="950">0.67553426100000002</cx:pt>
          <cx:pt idx="951">0.83165497799999999</cx:pt>
          <cx:pt idx="952">0.83182144999999996</cx:pt>
          <cx:pt idx="953">0.69526750699999995</cx:pt>
          <cx:pt idx="954">0.83170486600000004</cx:pt>
          <cx:pt idx="955">0.83175948399999999</cx:pt>
          <cx:pt idx="956">0.831628111</cx:pt>
          <cx:pt idx="957">0.69521191000000004</cx:pt>
          <cx:pt idx="958">0.83191615799999996</cx:pt>
          <cx:pt idx="959">0.83199668000000004</cx:pt>
          <cx:pt idx="960">0.69457386799999998</cx:pt>
          <cx:pt idx="961">0.847636897</cx:pt>
          <cx:pt idx="962">0.67623876400000005</cx:pt>
          <cx:pt idx="963">0.71038448700000001</cx:pt>
          <cx:pt idx="964">0.79590918799999999</cx:pt>
          <cx:pt idx="965">0.71103324300000004</cx:pt>
          <cx:pt idx="966">0.69516865800000005</cx:pt>
          <cx:pt idx="967">0.84762550400000003</cx:pt>
          <cx:pt idx="968">0.79058912299999995</cx:pt>
          <cx:pt idx="969">0.76137221300000002</cx:pt>
          <cx:pt idx="970">0.82213983300000004</cx:pt>
          <cx:pt idx="971">0.83159499400000003</cx:pt>
          <cx:pt idx="972">0.83149361099999997</cx:pt>
          <cx:pt idx="973">0.84758779500000003</cx:pt>
          <cx:pt idx="974">0.84757644600000004</cx:pt>
          <cx:pt idx="975">0.77864024099999996</cx:pt>
          <cx:pt idx="976">0.80990638699999995</cx:pt>
          <cx:pt idx="977">0.66893286500000004</cx:pt>
          <cx:pt idx="978">0.83164825799999997</cx:pt>
          <cx:pt idx="979">0.82088298599999998</cx:pt>
          <cx:pt idx="980">0.85087446300000003</cx:pt>
          <cx:pt idx="981">0.84763794699999995</cx:pt>
          <cx:pt idx="982">0.84762857899999999</cx:pt>
          <cx:pt idx="983">0.64919558200000005</cx:pt>
          <cx:pt idx="984">0.68254370099999995</cx:pt>
          <cx:pt idx="985">0.69538029899999998</cx:pt>
          <cx:pt idx="986">0.69564374900000003</cx:pt>
          <cx:pt idx="987">0.68401414800000004</cx:pt>
          <cx:pt idx="988">0.83201974499999998</cx:pt>
          <cx:pt idx="989">0.83172571799999995</cx:pt>
          <cx:pt idx="990">0.78715287499999997</cx:pt>
          <cx:pt idx="991">0.84674057300000005</cx:pt>
          <cx:pt idx="992">0.96843882199999998</cx:pt>
          <cx:pt idx="993">0.83171070599999997</cx:pt>
          <cx:pt idx="994">0.81296622299999999</cx:pt>
          <cx:pt idx="995">0.79744716900000001</cx:pt>
          <cx:pt idx="996">0.69517811200000001</cx:pt>
          <cx:pt idx="997">0.64763789900000002</cx:pt>
          <cx:pt idx="998">0.66274245099999995</cx:pt>
          <cx:pt idx="999">0.83164958899999997</cx:pt>
          <cx:pt idx="1000">0.84686434200000005</cx:pt>
          <cx:pt idx="1001">0.83179867699999999</cx:pt>
          <cx:pt idx="1002">0.65694098700000003</cx:pt>
          <cx:pt idx="1003">0.81959732299999999</cx:pt>
          <cx:pt idx="1004">0.82060244800000004</cx:pt>
          <cx:pt idx="1005">0.81168423199999995</cx:pt>
          <cx:pt idx="1006">0.83189500000000005</cx:pt>
          <cx:pt idx="1007">0.83189308299999998</cx:pt>
          <cx:pt idx="1008">0.82471218300000004</cx:pt>
          <cx:pt idx="1009">0.94856433100000004</cx:pt>
          <cx:pt idx="1010">0.69518899899999997</cx:pt>
          <cx:pt idx="1011">0.82051646199999995</cx:pt>
          <cx:pt idx="1012">0.80466623299999995</cx:pt>
          <cx:pt idx="1013">0.69123210899999998</cx:pt>
          <cx:pt idx="1014">0.84762113100000003</cx:pt>
          <cx:pt idx="1015">0.83176804999999998</cx:pt>
          <cx:pt idx="1016">0.81185640000000003</cx:pt>
          <cx:pt idx="1017">0.72614802599999995</cx:pt>
          <cx:pt idx="1018">0.79448648099999997</cx:pt>
          <cx:pt idx="1019">0.82044735599999996</cx:pt>
          <cx:pt idx="1020">0.82132286899999996</cx:pt>
          <cx:pt idx="1021">0.78058074200000005</cx:pt>
          <cx:pt idx="1022">0.65516139100000004</cx:pt>
          <cx:pt idx="1023">0.71102849700000004</cx:pt>
          <cx:pt idx="1024">0.69508408099999996</cx:pt>
          <cx:pt idx="1025">0.829587407</cx:pt>
          <cx:pt idx="1026">0.82145489999999999</cx:pt>
          <cx:pt idx="1027">0.71095377100000001</cx:pt>
          <cx:pt idx="1028">0.69513382199999996</cx:pt>
          <cx:pt idx="1029">0.81772278099999995</cx:pt>
          <cx:pt idx="1030">0.84761804699999999</cx:pt>
          <cx:pt idx="1031">0.83170745000000001</cx:pt>
          <cx:pt idx="1032">0.82088649800000002</cx:pt>
          <cx:pt idx="1033">0.71103291700000004</cx:pt>
          <cx:pt idx="1034">0.68414546899999995</cx:pt>
          <cx:pt idx="1035">0.69511449700000005</cx:pt>
          <cx:pt idx="1036">0.83156668099999997</cx:pt>
          <cx:pt idx="1037">0.69513785100000003</cx:pt>
          <cx:pt idx="1038">0.69510609000000001</cx:pt>
          <cx:pt idx="1039">0.69516072600000001</cx:pt>
          <cx:pt idx="1040">0.84542260300000005</cx:pt>
          <cx:pt idx="1041">0.76513001300000005</cx:pt>
          <cx:pt idx="1042">0.83201760199999997</cx:pt>
          <cx:pt idx="1043">0.60058573299999995</cx:pt>
          <cx:pt idx="1044">0.71101089100000003</cx:pt>
          <cx:pt idx="1045">0.83163590499999995</cx:pt>
          <cx:pt idx="1046">0.84680536200000001</cx:pt>
          <cx:pt idx="1047">0.69521353399999997</cx:pt>
          <cx:pt idx="1048">0.98422865699999995</cx:pt>
          <cx:pt idx="1049">0.61670119099999998</cx:pt>
          <cx:pt idx="1050">0.83183053900000004</cx:pt>
          <cx:pt idx="1051">0.83171362999999998</cx:pt>
          <cx:pt idx="1052">0.83067118399999995</cx:pt>
          <cx:pt idx="1053">0.83659049299999999</cx:pt>
          <cx:pt idx="1054">0.82810277899999996</cx:pt>
          <cx:pt idx="1055">0.69530091100000002</cx:pt>
          <cx:pt idx="1056">0.82113019700000001</cx:pt>
          <cx:pt idx="1057">0.84693408999999997</cx:pt>
          <cx:pt idx="1058">0.71100329299999998</cx:pt>
          <cx:pt idx="1059">0.95688961400000005</cx:pt>
          <cx:pt idx="1060">0.71087194300000001</cx:pt>
          <cx:pt idx="1061">0.84748430699999999</cx:pt>
          <cx:pt idx="1062">0.82120849699999998</cx:pt>
          <cx:pt idx="1063">0.81070878999999996</cx:pt>
          <cx:pt idx="1064">0.75405565399999996</cx:pt>
          <cx:pt idx="1065">0.757199081</cx:pt>
          <cx:pt idx="1066">0.96850035199999995</cx:pt>
          <cx:pt idx="1067">0.82203865700000001</cx:pt>
          <cx:pt idx="1068">0.65492239200000002</cx:pt>
          <cx:pt idx="1069">0.65345567299999996</cx:pt>
          <cx:pt idx="1070">0.811566856</cx:pt>
          <cx:pt idx="1071">0.69515438799999996</cx:pt>
          <cx:pt idx="1072">0.67560842499999996</cx:pt>
          <cx:pt idx="1073">0.66302209099999998</cx:pt>
          <cx:pt idx="1074">0.67580359199999995</cx:pt>
          <cx:pt idx="1075">0.62385541</cx:pt>
          <cx:pt idx="1076">0.69526490600000002</cx:pt>
          <cx:pt idx="1077">0.68425030600000003</cx:pt>
          <cx:pt idx="1078">0.68412576999999997</cx:pt>
          <cx:pt idx="1079">0.66292873200000002</cx:pt>
          <cx:pt idx="1080">0.83344156599999997</cx:pt>
          <cx:pt idx="1081">0.82827208100000005</cx:pt>
          <cx:pt idx="1082">0.52914608299999999</cx:pt>
          <cx:pt idx="1083">0.65359378099999998</cx:pt>
          <cx:pt idx="1084">0.82066314600000001</cx:pt>
          <cx:pt idx="1085">0.82064438699999998</cx:pt>
          <cx:pt idx="1086">0.69616999899999998</cx:pt>
          <cx:pt idx="1087">0.63910965200000003</cx:pt>
          <cx:pt idx="1088">0.831755142</cx:pt>
          <cx:pt idx="1089">0.83177929100000003</cx:pt>
          <cx:pt idx="1090">0.83204261400000001</cx:pt>
          <cx:pt idx="1091">0.66694348800000003</cx:pt>
          <cx:pt idx="1092">0.69504092100000003</cx:pt>
          <cx:pt idx="1093">0.68658638400000005</cx:pt>
          <cx:pt idx="1094">0.67448757800000003</cx:pt>
          <cx:pt idx="1095">0.82087456299999995</cx:pt>
          <cx:pt idx="1096">0.695831427</cx:pt>
          <cx:pt idx="1097">0.80553041999999997</cx:pt>
          <cx:pt idx="1098">0.81446680699999996</cx:pt>
          <cx:pt idx="1099">0.71113188199999999</cx:pt>
          <cx:pt idx="1100">0.83367503399999998</cx:pt>
          <cx:pt idx="1101">0.83183819800000003</cx:pt>
          <cx:pt idx="1102">0.695210781</cx:pt>
          <cx:pt idx="1103">0.84764701899999995</cx:pt>
          <cx:pt idx="1104">0.83167554200000005</cx:pt>
          <cx:pt idx="1105">0.68289793499999996</cx:pt>
          <cx:pt idx="1106">0.84754222300000004</cx:pt>
          <cx:pt idx="1107">0.83170297599999998</cx:pt>
          <cx:pt idx="1108">0.61067445399999998</cx:pt>
          <cx:pt idx="1109">0.69508421799999998</cx:pt>
          <cx:pt idx="1110">0.68412085099999997</cx:pt>
          <cx:pt idx="1111">0.68443163200000001</cx:pt>
          <cx:pt idx="1112">0.83175647500000005</cx:pt>
          <cx:pt idx="1113">0.71096807900000003</cx:pt>
          <cx:pt idx="1114">0.67541974800000004</cx:pt>
          <cx:pt idx="1115">0.710995402</cx:pt>
          <cx:pt idx="1116">0.78098958100000004</cx:pt>
          <cx:pt idx="1117">0.66236948500000004</cx:pt>
          <cx:pt idx="1118">0.83180665200000004</cx:pt>
          <cx:pt idx="1119">0.84762099599999996</cx:pt>
          <cx:pt idx="1120">0.76459129400000003</cx:pt>
          <cx:pt idx="1121">0.72784330399999997</cx:pt>
          <cx:pt idx="1122">0.845267718</cx:pt>
          <cx:pt idx="1123">0.70002725700000001</cx:pt>
          <cx:pt idx="1124">0.831818116</cx:pt>
          <cx:pt idx="1125">0.83127670899999995</cx:pt>
          <cx:pt idx="1126">0.84750275100000005</cx:pt>
          <cx:pt idx="1127">0.80542300600000005</cx:pt>
          <cx:pt idx="1128">0.83189075999999995</cx:pt>
          <cx:pt idx="1129">0.79976985599999995</cx:pt>
          <cx:pt idx="1130">0.69701750699999998</cx:pt>
          <cx:pt idx="1131">0.68409515899999995</cx:pt>
          <cx:pt idx="1132">0.83198758900000003</cx:pt>
          <cx:pt idx="1133">0.82084966599999998</cx:pt>
          <cx:pt idx="1134">0.80541561900000003</cx:pt>
          <cx:pt idx="1135">0.76671547399999995</cx:pt>
          <cx:pt idx="1136">0.67836766900000001</cx:pt>
          <cx:pt idx="1137">0.77910739100000004</cx:pt>
          <cx:pt idx="1138">0.83174348099999995</cx:pt>
          <cx:pt idx="1139">0.776284364</cx:pt>
          <cx:pt idx="1140">0.847612535</cx:pt>
          <cx:pt idx="1141">0.83173519500000004</cx:pt>
          <cx:pt idx="1142">0.69506104800000001</cx:pt>
          <cx:pt idx="1143">0.83018533800000005</cx:pt>
          <cx:pt idx="1144">0.70991221299999996</cx:pt>
          <cx:pt idx="1145">0.71104345700000005</cx:pt>
          <cx:pt idx="1146">0.83643891599999998</cx:pt>
          <cx:pt idx="1147">0.68219887099999998</cx:pt>
          <cx:pt idx="1148">0.83263887000000003</cx:pt>
          <cx:pt idx="1149">0.71038931400000005</cx:pt>
          <cx:pt idx="1150">0.66270768499999999</cx:pt>
          <cx:pt idx="1151">0.64697915100000003</cx:pt>
          <cx:pt idx="1152">0.83664269800000002</cx:pt>
          <cx:pt idx="1153">0.69522311000000003</cx:pt>
          <cx:pt idx="1154">0.80642612199999997</cx:pt>
          <cx:pt idx="1155">0.83199819100000005</cx:pt>
          <cx:pt idx="1156">0.84864296900000002</cx:pt>
          <cx:pt idx="1157">0.81622014200000004</cx:pt>
          <cx:pt idx="1158">0.67981699100000004</cx:pt>
          <cx:pt idx="1159">0.83214530900000006</cx:pt>
          <cx:pt idx="1160">0.695177771</cx:pt>
          <cx:pt idx="1161">0.83202348299999995</cx:pt>
          <cx:pt idx="1162">0.83628010100000005</cx:pt>
          <cx:pt idx="1163">0.83164398799999995</cx:pt>
          <cx:pt idx="1164">0.69499715900000003</cx:pt>
          <cx:pt idx="1165">0.83196725800000004</cx:pt>
          <cx:pt idx="1166">0.82036060799999999</cx:pt>
          <cx:pt idx="1167">0.68426902300000003</cx:pt>
          <cx:pt idx="1168">0.83167294400000003</cx:pt>
          <cx:pt idx="1169">0.69510395899999999</cx:pt>
          <cx:pt idx="1170">0.83206279599999999</cx:pt>
          <cx:pt idx="1171">0.83180661199999995</cx:pt>
          <cx:pt idx="1172">0.68429284599999995</cx:pt>
          <cx:pt idx="1173">0.82142706799999998</cx:pt>
          <cx:pt idx="1174">0.69529681899999995</cx:pt>
          <cx:pt idx="1175">0.83217689500000003</cx:pt>
          <cx:pt idx="1176">0.81460263399999999</cx:pt>
          <cx:pt idx="1177">0.83167725400000003</cx:pt>
          <cx:pt idx="1178">0.83660046200000004</cx:pt>
          <cx:pt idx="1179">0.83663971699999995</cx:pt>
          <cx:pt idx="1180">0.83190212100000005</cx:pt>
          <cx:pt idx="1181">0.831830654</cx:pt>
          <cx:pt idx="1182">0.70941811799999999</cx:pt>
          <cx:pt idx="1183">0.69113071999999998</cx:pt>
          <cx:pt idx="1184">0.84728086800000002</cx:pt>
          <cx:pt idx="1185">0.69502692799999999</cx:pt>
          <cx:pt idx="1186">0.71103398399999995</cx:pt>
          <cx:pt idx="1187">0.79949793899999999</cx:pt>
          <cx:pt idx="1188">0.80016911800000001</cx:pt>
          <cx:pt idx="1189">0.83177076699999997</cx:pt>
          <cx:pt idx="1190">0.83660494900000004</cx:pt>
          <cx:pt idx="1191">0.69556294100000005</cx:pt>
          <cx:pt idx="1192">0.82025965000000001</cx:pt>
          <cx:pt idx="1193">0.83172344300000001</cx:pt>
          <cx:pt idx="1194">0.83179946299999996</cx:pt>
          <cx:pt idx="1195">0.71125746599999995</cx:pt>
          <cx:pt idx="1196">0.78384358099999996</cx:pt>
          <cx:pt idx="1197">0.69519847599999995</cx:pt>
          <cx:pt idx="1198">0.710265904</cx:pt>
          <cx:pt idx="1199">0.82494016100000001</cx:pt>
          <cx:pt idx="1200">0.71102243899999995</cx:pt>
          <cx:pt idx="1201">0.83306896399999997</cx:pt>
          <cx:pt idx="1202">0.69660373900000006</cx:pt>
          <cx:pt idx="1203">0.69520861199999995</cx:pt>
          <cx:pt idx="1204">0.84760980900000005</cx:pt>
          <cx:pt idx="1205">0.695418486</cx:pt>
          <cx:pt idx="1206">0.68419559299999999</cx:pt>
          <cx:pt idx="1207">0.79696513499999999</cx:pt>
          <cx:pt idx="1208">0.847511456</cx:pt>
          <cx:pt idx="1209">0.830810241</cx:pt>
          <cx:pt idx="1210">0.83188784199999999</cx:pt>
          <cx:pt idx="1211">0.69530834900000005</cx:pt>
          <cx:pt idx="1212">0.69586002800000002</cx:pt>
          <cx:pt idx="1213">0.61689646300000001</cx:pt>
          <cx:pt idx="1214">0.83163891199999995</cx:pt>
          <cx:pt idx="1215">0.84763764200000002</cx:pt>
          <cx:pt idx="1216">0.84431688000000005</cx:pt>
          <cx:pt idx="1217">0.71094539800000001</cx:pt>
          <cx:pt idx="1218">0.71092562100000001</cx:pt>
          <cx:pt idx="1219">0.84786331999999998</cx:pt>
          <cx:pt idx="1220">0.65387975799999998</cx:pt>
          <cx:pt idx="1221">0.52759152200000003</cx:pt>
          <cx:pt idx="1222">0.84759609199999997</cx:pt>
          <cx:pt idx="1223">0.86256920199999998</cx:pt>
          <cx:pt idx="1224">0.68519635400000001</cx:pt>
          <cx:pt idx="1225">0.67868482500000005</cx:pt>
          <cx:pt idx="1226">0.65807484299999996</cx:pt>
          <cx:pt idx="1227">0.80530794000000006</cx:pt>
          <cx:pt idx="1228">0.83199187100000005</cx:pt>
          <cx:pt idx="1229">0.81140556399999997</cx:pt>
          <cx:pt idx="1230">0.81219014599999995</cx:pt>
          <cx:pt idx="1231">0.70343173800000003</cx:pt>
          <cx:pt idx="1232">0.70382888300000002</cx:pt>
          <cx:pt idx="1233">0.70492542199999997</cx:pt>
          <cx:pt idx="1234">0.71440046800000001</cx:pt>
          <cx:pt idx="1235">0.69298388300000002</cx:pt>
          <cx:pt idx="1236">0.71135715799999999</cx:pt>
          <cx:pt idx="1237">0.66129389599999999</cx:pt>
          <cx:pt idx="1238">0.81217528100000003</cx:pt>
          <cx:pt idx="1239">0.812827627</cx:pt>
          <cx:pt idx="1240">0.799842422</cx:pt>
          <cx:pt idx="1241">0.83188674699999998</cx:pt>
          <cx:pt idx="1242">0.69546915799999998</cx:pt>
          <cx:pt idx="1243">0.79272548499999995</cx:pt>
          <cx:pt idx="1244">0.77140078899999998</cx:pt>
          <cx:pt idx="1245">0.774421358</cx:pt>
          <cx:pt idx="1246">0.65359821399999996</cx:pt>
          <cx:pt idx="1247">0.86257821899999998</cx:pt>
          <cx:pt idx="1248">0.81970137099999996</cx:pt>
          <cx:pt idx="1249">0.80629099000000004</cx:pt>
          <cx:pt idx="1250">0.847088603</cx:pt>
          <cx:pt idx="1251">0.75741961400000002</cx:pt>
          <cx:pt idx="1252">0.84740456399999997</cx:pt>
          <cx:pt idx="1253">0.84673886399999998</cx:pt>
          <cx:pt idx="1254">0.83265087000000004</cx:pt>
          <cx:pt idx="1255">0.78888102000000004</cx:pt>
          <cx:pt idx="1256">0.83125484500000002</cx:pt>
          <cx:pt idx="1257">0.83188478700000001</cx:pt>
          <cx:pt idx="1258">0.84823156799999999</cx:pt>
          <cx:pt idx="1259">0.834735318</cx:pt>
          <cx:pt idx="1260">0.79932693499999996</cx:pt>
          <cx:pt idx="1261">0.80512039099999999</cx:pt>
          <cx:pt idx="1262">0.78466692900000001</cx:pt>
          <cx:pt idx="1263">0.70023066199999995</cx:pt>
          <cx:pt idx="1264">0.83183892599999998</cx:pt>
          <cx:pt idx="1265">0.83215752300000001</cx:pt>
          <cx:pt idx="1266">0.76755348300000004</cx:pt>
          <cx:pt idx="1267">0.81221642400000005</cx:pt>
          <cx:pt idx="1268">0.83158647500000005</cx:pt>
          <cx:pt idx="1269">0.82801752100000003</cx:pt>
          <cx:pt idx="1270">0.83183096700000003</cx:pt>
          <cx:pt idx="1271">0.68366319799999997</cx:pt>
          <cx:pt idx="1272">0.82070864399999999</cx:pt>
          <cx:pt idx="1273">0.83663127100000001</cx:pt>
          <cx:pt idx="1274">0.83171338900000003</cx:pt>
          <cx:pt idx="1275">0.84762057099999999</cx:pt>
          <cx:pt idx="1276">0.83308731599999997</cx:pt>
          <cx:pt idx="1277">0.82094431300000004</cx:pt>
          <cx:pt idx="1278">0.53468375400000001</cx:pt>
          <cx:pt idx="1279">0.81219586799999999</cx:pt>
          <cx:pt idx="1280">0.83642090999999996</cx:pt>
          <cx:pt idx="1281">0.831621583</cx:pt>
          <cx:pt idx="1282">0.83150123899999995</cx:pt>
          <cx:pt idx="1283">0.84759949199999995</cx:pt>
          <cx:pt idx="1284">0.84759920799999999</cx:pt>
          <cx:pt idx="1285">0.83183197600000003</cx:pt>
          <cx:pt idx="1286">0.72387948999999996</cx:pt>
          <cx:pt idx="1287">0.83188526600000001</cx:pt>
          <cx:pt idx="1288">0.83192399500000003</cx:pt>
          <cx:pt idx="1289">0.83181008999999995</cx:pt>
          <cx:pt idx="1290">0.80511346900000003</cx:pt>
          <cx:pt idx="1291">0.83176496300000002</cx:pt>
          <cx:pt idx="1292">0.83172138699999998</cx:pt>
          <cx:pt idx="1293">0.82099775200000003</cx:pt>
          <cx:pt idx="1294">0.81325610000000004</cx:pt>
          <cx:pt idx="1295">0.83175430299999997</cx:pt>
          <cx:pt idx="1296">0.62680662600000003</cx:pt>
          <cx:pt idx="1297">0.83181827399999997</cx:pt>
          <cx:pt idx="1298">0.69597385199999995</cx:pt>
          <cx:pt idx="1299">0.831996242</cx:pt>
          <cx:pt idx="1300">0.69518571600000001</cx:pt>
          <cx:pt idx="1301">0.71075822700000002</cx:pt>
          <cx:pt idx="1302">0.66842332999999998</cx:pt>
          <cx:pt idx="1303">0.66822918099999995</cx:pt>
          <cx:pt idx="1304">0.66835104000000001</cx:pt>
          <cx:pt idx="1305">0.644899785</cx:pt>
          <cx:pt idx="1306">0.699830328</cx:pt>
          <cx:pt idx="1307">0.83172542199999999</cx:pt>
          <cx:pt idx="1308">0.83752051100000002</cx:pt>
          <cx:pt idx="1309">0.67641920899999997</cx:pt>
          <cx:pt idx="1310">0.69521103200000001</cx:pt>
          <cx:pt idx="1311">0.71076081000000002</cx:pt>
          <cx:pt idx="1312">0.75111661200000002</cx:pt>
          <cx:pt idx="1313">0.83612188099999996</cx:pt>
          <cx:pt idx="1314">0.69518369800000002</cx:pt>
          <cx:pt idx="1315">0.69520708200000003</cx:pt>
          <cx:pt idx="1316">0.83176656999999998</cx:pt>
          <cx:pt idx="1317">0.69563762500000004</cx:pt>
          <cx:pt idx="1318">0.69613749000000003</cx:pt>
          <cx:pt idx="1319">0.79445702100000004</cx:pt>
          <cx:pt idx="1320">0.80514448699999996</cx:pt>
          <cx:pt idx="1321">0.83224967699999997</cx:pt>
          <cx:pt idx="1322">0.69511882700000005</cx:pt>
          <cx:pt idx="1323">0.83181195900000005</cx:pt>
          <cx:pt idx="1324">0.92523538500000002</cx:pt>
          <cx:pt idx="1325">0.69517575399999998</cx:pt>
          <cx:pt idx="1326">0.83199957000000002</cx:pt>
          <cx:pt idx="1327">0.84885714899999998</cx:pt>
          <cx:pt idx="1328">0.83183957200000003</cx:pt>
          <cx:pt idx="1329">0.69750980900000004</cx:pt>
          <cx:pt idx="1330">0.83655943200000005</cx:pt>
          <cx:pt idx="1331">0.96842634999999999</cx:pt>
          <cx:pt idx="1332">0.69509190499999995</cx:pt>
          <cx:pt idx="1333">0.69303970199999998</cx:pt>
          <cx:pt idx="1334">0.71135904299999997</cx:pt>
          <cx:pt idx="1335">0.67593985000000001</cx:pt>
          <cx:pt idx="1336">0.78974069700000005</cx:pt>
          <cx:pt idx="1337">0.69530339500000005</cx:pt>
          <cx:pt idx="1338">0.83393994500000002</cx:pt>
          <cx:pt idx="1339">0.76799284199999995</cx:pt>
          <cx:pt idx="1340">0.667195282</cx:pt>
          <cx:pt idx="1341">0.84755211900000005</cx:pt>
          <cx:pt idx="1342">0.83167595900000002</cx:pt>
          <cx:pt idx="1343">0.83382591699999997</cx:pt>
          <cx:pt idx="1344">0.83158026900000004</cx:pt>
          <cx:pt idx="1345">0.83148946999999995</cx:pt>
          <cx:pt idx="1346">0.68356307000000005</cx:pt>
          <cx:pt idx="1347">0.76488390900000003</cx:pt>
          <cx:pt idx="1348">0.83215129499999996</cx:pt>
          <cx:pt idx="1349">0.77836198400000001</cx:pt>
          <cx:pt idx="1350">0.82075565699999997</cx:pt>
          <cx:pt idx="1351">0.72768934699999999</cx:pt>
          <cx:pt idx="1352">0.83171399000000001</cx:pt>
          <cx:pt idx="1353">0.83639936400000003</cx:pt>
          <cx:pt idx="1354">0.69128205799999998</cx:pt>
          <cx:pt idx="1355">0.81222724000000002</cx:pt>
          <cx:pt idx="1356">0.76211741300000002</cx:pt>
          <cx:pt idx="1357">0.84759481699999994</cx:pt>
          <cx:pt idx="1358">0.71087830600000002</cx:pt>
          <cx:pt idx="1359">0.82024742799999995</cx:pt>
          <cx:pt idx="1360">0.80495327400000005</cx:pt>
          <cx:pt idx="1361">0.84763246000000003</cx:pt>
          <cx:pt idx="1362">0.84756306699999995</cx:pt>
          <cx:pt idx="1363">0.84763862199999995</cx:pt>
          <cx:pt idx="1364">0.81174110200000005</cx:pt>
          <cx:pt idx="1365">0.66931054599999995</cx:pt>
          <cx:pt idx="1366">0.69504123100000004</cx:pt>
          <cx:pt idx="1367">0.65228246499999998</cx:pt>
          <cx:pt idx="1368">0.83126831099999998</cx:pt>
          <cx:pt idx="1369">0.83181035299999995</cx:pt>
          <cx:pt idx="1370">0.79563932699999995</cx:pt>
          <cx:pt idx="1371">0.728349146</cx:pt>
          <cx:pt idx="1372">0.79402617900000005</cx:pt>
          <cx:pt idx="1373">0.83206321800000005</cx:pt>
          <cx:pt idx="1374">0.83791380699999995</cx:pt>
          <cx:pt idx="1375">0.62943448000000002</cx:pt>
          <cx:pt idx="1376">0.59896122299999999</cx:pt>
          <cx:pt idx="1377">0.82149877500000001</cx:pt>
          <cx:pt idx="1378">0.83190609199999999</cx:pt>
          <cx:pt idx="1379">0.809198203</cx:pt>
          <cx:pt idx="1380">0.57215509499999995</cx:pt>
          <cx:pt idx="1381">0.799630972</cx:pt>
          <cx:pt idx="1382">0.58433444999999995</cx:pt>
          <cx:pt idx="1383">0.69998437599999996</cx:pt>
          <cx:pt idx="1384">0.56719548099999995</cx:pt>
          <cx:pt idx="1385">0.78084195599999995</cx:pt>
          <cx:pt idx="1386">0.83218557400000004</cx:pt>
          <cx:pt idx="1387">0.82088203599999998</cx:pt>
          <cx:pt idx="1388">0.77700736100000001</cx:pt>
          <cx:pt idx="1389">0.69540808499999995</cx:pt>
          <cx:pt idx="1390">0.83083131099999996</cx:pt>
          <cx:pt idx="1391">0.71205783499999997</cx:pt>
          <cx:pt idx="1392">0.84766187500000001</cx:pt>
          <cx:pt idx="1393">0.83167102699999995</cx:pt>
          <cx:pt idx="1394">0.82147395499999998</cx:pt>
          <cx:pt idx="1395">0.83109969900000003</cx:pt>
          <cx:pt idx="1396">0.69123862700000005</cx:pt>
          <cx:pt idx="1397">0.82629802799999996</cx:pt>
          <cx:pt idx="1398">0.84725877000000005</cx:pt>
          <cx:pt idx="1399">0.83177217400000003</cx:pt>
          <cx:pt idx="1400">0.815026959</cx:pt>
          <cx:pt idx="1401">0.83192299300000006</cx:pt>
          <cx:pt idx="1402">0.81509153700000003</cx:pt>
          <cx:pt idx="1403">0.71105630500000006</cx:pt>
          <cx:pt idx="1404">0.75332380600000004</cx:pt>
          <cx:pt idx="1405">0.82778977799999998</cx:pt>
          <cx:pt idx="1406">0.64509947499999998</cx:pt>
          <cx:pt idx="1407">0.71093566900000005</cx:pt>
          <cx:pt idx="1408">0.66958412899999997</cx:pt>
          <cx:pt idx="1409">0.74140822299999998</cx:pt>
          <cx:pt idx="1410">0.69515062800000005</cx:pt>
          <cx:pt idx="1411">0.831360082</cx:pt>
          <cx:pt idx="1412">0.83097668800000002</cx:pt>
          <cx:pt idx="1413">0.67015026700000002</cx:pt>
          <cx:pt idx="1414">0.84766246700000003</cx:pt>
          <cx:pt idx="1415">0.69510545199999996</cx:pt>
          <cx:pt idx="1416">0.69518372799999995</cx:pt>
          <cx:pt idx="1417">0.80612772899999996</cx:pt>
          <cx:pt idx="1418">0.63749309200000004</cx:pt>
          <cx:pt idx="1419">0.83169396900000003</cx:pt>
          <cx:pt idx="1420">0.81182348100000001</cx:pt>
          <cx:pt idx="1421">0.831836201</cx:pt>
          <cx:pt idx="1422">0.83171204600000004</cx:pt>
          <cx:pt idx="1423">0.639577752</cx:pt>
          <cx:pt idx="1424">0.83181970599999999</cx:pt>
          <cx:pt idx="1425">0.84656427899999998</cx:pt>
          <cx:pt idx="1426">0.83192028200000001</cx:pt>
          <cx:pt idx="1427">0.69528772699999997</cx:pt>
          <cx:pt idx="1428">0.84773164199999995</cx:pt>
          <cx:pt idx="1429">0.70009827199999997</cx:pt>
          <cx:pt idx="1430">0.69147647599999995</cx:pt>
          <cx:pt idx="1431">0.69529665500000004</cx:pt>
          <cx:pt idx="1432">0.84764863800000001</cx:pt>
          <cx:pt idx="1433">0.68453392199999996</cx:pt>
          <cx:pt idx="1434">0.71100012599999995</cx:pt>
          <cx:pt idx="1435">0.83189789999999997</cx:pt>
          <cx:pt idx="1436">0.83182447999999998</cx:pt>
          <cx:pt idx="1437">0.83255478500000002</cx:pt>
          <cx:pt idx="1438">0.83200225400000005</cx:pt>
          <cx:pt idx="1439">0.803000724</cx:pt>
          <cx:pt idx="1440">0.82069931200000001</cx:pt>
          <cx:pt idx="1441">0.820228917</cx:pt>
          <cx:pt idx="1442">0.83170475499999996</cx:pt>
          <cx:pt idx="1443">0.83170262800000005</cx:pt>
          <cx:pt idx="1444">0.83438766399999997</cx:pt>
          <cx:pt idx="1445">0.83201040599999998</cx:pt>
          <cx:pt idx="1446">0.711005569</cx:pt>
          <cx:pt idx="1447">0.83180869300000004</cx:pt>
          <cx:pt idx="1448">0.69459894799999999</cx:pt>
          <cx:pt idx="1449">0.77974177300000003</cx:pt>
          <cx:pt idx="1450">0.83065849899999999</cx:pt>
          <cx:pt idx="1451">0.69523282500000005</cx:pt>
          <cx:pt idx="1452">0.83189052699999999</cx:pt>
          <cx:pt idx="1453">0.85152561800000004</cx:pt>
          <cx:pt idx="1454">0.711043384</cx:pt>
          <cx:pt idx="1455">0.98422564300000004</cx:pt>
          <cx:pt idx="1456">0.82079075099999999</cx:pt>
          <cx:pt idx="1457">0.68392026900000003</cx:pt>
          <cx:pt idx="1458">0.68425764700000002</cx:pt>
          <cx:pt idx="1459">0.67584498999999998</cx:pt>
          <cx:pt idx="1460">0.831786892</cx:pt>
          <cx:pt idx="1461">0.71096071100000002</cx:pt>
          <cx:pt idx="1462">0.69994927299999998</cx:pt>
          <cx:pt idx="1463">0.69541945500000002</cx:pt>
          <cx:pt idx="1464">0.83182062599999995</cx:pt>
          <cx:pt idx="1465">0.69537468700000005</cx:pt>
          <cx:pt idx="1466">0.81877661599999996</cx:pt>
          <cx:pt idx="1467">0.81244415400000003</cx:pt>
          <cx:pt idx="1468">0.69456525700000005</cx:pt>
          <cx:pt idx="1469">0.84773765300000004</cx:pt>
          <cx:pt idx="1470">0.847572098</cx:pt>
          <cx:pt idx="1471">0.81183137599999999</cx:pt>
          <cx:pt idx="1472">0.69522647299999996</cx:pt>
          <cx:pt idx="1473">0.79085907899999996</cx:pt>
          <cx:pt idx="1474">0.69544413400000005</cx:pt>
          <cx:pt idx="1475">0.711017923</cx:pt>
          <cx:pt idx="1476">0.83158713100000003</cx:pt>
          <cx:pt idx="1477">0.83141960500000001</cx:pt>
          <cx:pt idx="1478">0.67691215500000002</cx:pt>
          <cx:pt idx="1479">0.84764415299999996</cx:pt>
          <cx:pt idx="1480">0.84764343399999997</cx:pt>
          <cx:pt idx="1481">0.83183611400000002</cx:pt>
          <cx:pt idx="1482">0.84695290000000001</cx:pt>
          <cx:pt idx="1483">0.83602887800000003</cx:pt>
          <cx:pt idx="1484">0.69514732899999998</cx:pt>
          <cx:pt idx="1485">0.69550312199999997</cx:pt>
          <cx:pt idx="1486">0.82070832000000005</cx:pt>
          <cx:pt idx="1487">0.69537557699999997</cx:pt>
          <cx:pt idx="1488">0.82086441300000001</cx:pt>
          <cx:pt idx="1489">0.81884048600000003</cx:pt>
          <cx:pt idx="1490">0.67584098699999995</cx:pt>
          <cx:pt idx="1491">0.68567959199999995</cx:pt>
          <cx:pt idx="1492">0.83180426799999996</cx:pt>
          <cx:pt idx="1493">0.83163553400000001</cx:pt>
          <cx:pt idx="1494">0.83180407599999995</cx:pt>
          <cx:pt idx="1495">0.83236141399999997</cx:pt>
          <cx:pt idx="1496">0.83224609599999999</cx:pt>
          <cx:pt idx="1497">0.61818890400000004</cx:pt>
          <cx:pt idx="1498">0.83183560499999998</cx:pt>
          <cx:pt idx="1499">0.56340683000000003</cx:pt>
          <cx:pt idx="1500">0.84764961500000002</cx:pt>
          <cx:pt idx="1501">0.72741795799999998</cx:pt>
          <cx:pt idx="1502">0.83187680600000002</cx:pt>
          <cx:pt idx="1503">0.84763537300000003</cx:pt>
          <cx:pt idx="1504">0.66234937100000002</cx:pt>
          <cx:pt idx="1505">0.63710497499999996</cx:pt>
          <cx:pt idx="1506">0.81309998699999997</cx:pt>
          <cx:pt idx="1507">0.69521431300000003</cx:pt>
          <cx:pt idx="1508">0.81293539299999995</cx:pt>
          <cx:pt idx="1509">0.84754526200000002</cx:pt>
          <cx:pt idx="1510">0.711008317</cx:pt>
          <cx:pt idx="1511">0.82079936200000003</cx:pt>
          <cx:pt idx="1512">0.695010778</cx:pt>
          <cx:pt idx="1513">0.66895469399999996</cx:pt>
          <cx:pt idx="1514">0.82777629900000005</cx:pt>
          <cx:pt idx="1515">0.84744756300000001</cx:pt>
          <cx:pt idx="1516">0.83644176599999998</cx:pt>
          <cx:pt idx="1517">0.83518745900000002</cx:pt>
          <cx:pt idx="1518">0.83189200299999999</cx:pt>
          <cx:pt idx="1519">0.68427763500000005</cx:pt>
          <cx:pt idx="1520">0.52081950399999999</cx:pt>
          <cx:pt idx="1521">0.71104972399999999</cx:pt>
          <cx:pt idx="1522">0.79051323600000001</cx:pt>
          <cx:pt idx="1523">0.83180557600000005</cx:pt>
          <cx:pt idx="1524">0.805426431</cx:pt>
          <cx:pt idx="1525">0.71099577300000005</cx:pt>
          <cx:pt idx="1526">0.83159044699999995</cx:pt>
          <cx:pt idx="1527">0.82358456300000005</cx:pt>
          <cx:pt idx="1528">0.83141168700000001</cx:pt>
          <cx:pt idx="1529">0.83129822099999995</cx:pt>
          <cx:pt idx="1530">0.83201366300000001</cx:pt>
          <cx:pt idx="1531">0.832432587</cx:pt>
          <cx:pt idx="1532">0.81066318900000001</cx:pt>
          <cx:pt idx="1533">0.72696913200000002</cx:pt>
          <cx:pt idx="1534">0.82778327200000001</cx:pt>
          <cx:pt idx="1535">0.95292515</cx:pt>
          <cx:pt idx="1536">0.69573881400000004</cx:pt>
          <cx:pt idx="1537">0.83190544399999999</cx:pt>
          <cx:pt idx="1538">0.66264151500000001</cx:pt>
          <cx:pt idx="1539">0.79484728000000004</cx:pt>
          <cx:pt idx="1540">0.790749759</cx:pt>
          <cx:pt idx="1541">0.74767437699999995</cx:pt>
          <cx:pt idx="1542">0.831896741</cx:pt>
          <cx:pt idx="1543">0.83208554300000004</cx:pt>
          <cx:pt idx="1544">0.84764689699999995</cx:pt>
          <cx:pt idx="1545">0.83045560299999999</cx:pt>
          <cx:pt idx="1546">0.80107388000000002</cx:pt>
          <cx:pt idx="1547">0.90498075499999997</cx:pt>
          <cx:pt idx="1548">0.79916777299999997</cx:pt>
          <cx:pt idx="1549">0.78474275900000001</cx:pt>
          <cx:pt idx="1550">0.83166505599999996</cx:pt>
          <cx:pt idx="1551">0.79675093399999997</cx:pt>
          <cx:pt idx="1552">0.82049017099999999</cx:pt>
          <cx:pt idx="1553">0.69516646999999998</cx:pt>
          <cx:pt idx="1554">0.64897196999999995</cx:pt>
          <cx:pt idx="1555">0.83173037500000002</cx:pt>
          <cx:pt idx="1556">0.68409159200000003</cx:pt>
          <cx:pt idx="1557">0.82072317100000003</cx:pt>
          <cx:pt idx="1558">0.79324060799999996</cx:pt>
          <cx:pt idx="1559">0.77867780600000003</cx:pt>
          <cx:pt idx="1560">0.67873889600000004</cx:pt>
          <cx:pt idx="1561">0.83224429899999997</cx:pt>
          <cx:pt idx="1562">0.82065784900000005</cx:pt>
          <cx:pt idx="1563">0.69480088799999995</cx:pt>
          <cx:pt idx="1564">0.71068160700000005</cx:pt>
          <cx:pt idx="1565">0.83177568499999999</cx:pt>
          <cx:pt idx="1566">0.84762940799999997</cx:pt>
          <cx:pt idx="1567">0.69511572899999996</cx:pt>
          <cx:pt idx="1568">0.71168347600000004</cx:pt>
          <cx:pt idx="1569">0.668663966</cx:pt>
          <cx:pt idx="1570">0.69992520400000002</cx:pt>
          <cx:pt idx="1571">0.68402522799999999</cx:pt>
          <cx:pt idx="1572">0.71080835499999995</cx:pt>
          <cx:pt idx="1573">0.62518580599999996</cx:pt>
          <cx:pt idx="1574">0.84740089500000004</cx:pt>
          <cx:pt idx="1575">0.83080260100000003</cx:pt>
          <cx:pt idx="1576">0.835602976</cx:pt>
          <cx:pt idx="1577">0.81272186700000004</cx:pt>
          <cx:pt idx="1578">0.78160264800000001</cx:pt>
          <cx:pt idx="1579">0.77016222499999998</cx:pt>
          <cx:pt idx="1580">0.69491164400000005</cx:pt>
          <cx:pt idx="1581">0.67622812899999996</cx:pt>
          <cx:pt idx="1582">0.792317351</cx:pt>
          <cx:pt idx="1583">0.96828690299999998</cx:pt>
          <cx:pt idx="1584">0.82073931</cx:pt>
          <cx:pt idx="1585">0.71079494399999998</cx:pt>
          <cx:pt idx="1586">0.82073273800000002</cx:pt>
          <cx:pt idx="1587">0.71104003800000004</cx:pt>
          <cx:pt idx="1588">0.71085739000000003</cx:pt>
          <cx:pt idx="1589">0.67611868399999997</cx:pt>
          <cx:pt idx="1590">0.67600942100000005</cx:pt>
          <cx:pt idx="1591">0.67582238400000005</cx:pt>
          <cx:pt idx="1592">0.82131701400000001</cx:pt>
          <cx:pt idx="1593">0.82092645200000003</cx:pt>
          <cx:pt idx="1594">0.77095191500000004</cx:pt>
          <cx:pt idx="1595">0.68413102000000003</cx:pt>
          <cx:pt idx="1596">0.69499867699999995</cx:pt>
          <cx:pt idx="1597">0.611738008</cx:pt>
          <cx:pt idx="1598">0.60969667299999997</cx:pt>
          <cx:pt idx="1599">0.64477227599999998</cx:pt>
          <cx:pt idx="1600">0.60966469599999995</cx:pt>
          <cx:pt idx="1601">0.74200440999999995</cx:pt>
          <cx:pt idx="1602">0.80029759600000006</cx:pt>
          <cx:pt idx="1603">0.69520673899999996</cx:pt>
          <cx:pt idx="1604">0.623467416</cx:pt>
          <cx:pt idx="1605">0.69508300000000001</cx:pt>
          <cx:pt idx="1606">0.69512918400000001</cx:pt>
          <cx:pt idx="1607">0.83177641899999999</cx:pt>
          <cx:pt idx="1608">0.66207982399999998</cx:pt>
          <cx:pt idx="1609">0.65716046500000003</cx:pt>
          <cx:pt idx="1610">0.59234659099999998</cx:pt>
          <cx:pt idx="1611">0.67562319599999998</cx:pt>
          <cx:pt idx="1612">0.53985573399999998</cx:pt>
          <cx:pt idx="1613">0.67319032199999995</cx:pt>
          <cx:pt idx="1614">0.71105621799999996</cx:pt>
          <cx:pt idx="1615">0.84700903900000002</cx:pt>
          <cx:pt idx="1616">0.789454349</cx:pt>
          <cx:pt idx="1617">0.79934888400000004</cx:pt>
          <cx:pt idx="1618">0.67502233300000003</cx:pt>
          <cx:pt idx="1619">0.68403050099999996</cx:pt>
          <cx:pt idx="1620">0.79925908400000001</cx:pt>
          <cx:pt idx="1621">0.71091174999999995</cx:pt>
          <cx:pt idx="1622">0.84764294699999998</cx:pt>
          <cx:pt idx="1623">0.79457144000000002</cx:pt>
          <cx:pt idx="1624">0.831618521</cx:pt>
          <cx:pt idx="1625">0.83149012899999997</cx:pt>
          <cx:pt idx="1626">0.71102443900000001</cx:pt>
          <cx:pt idx="1627">0.83152234000000003</cx:pt>
          <cx:pt idx="1628">0.68410439499999998</cx:pt>
          <cx:pt idx="1629">0.63627210400000001</cx:pt>
          <cx:pt idx="1630">0.83204930300000002</cx:pt>
          <cx:pt idx="1631">0.69516432299999997</cx:pt>
          <cx:pt idx="1632">0.84774074499999996</cx:pt>
          <cx:pt idx="1633">0.84903715300000004</cx:pt>
          <cx:pt idx="1634">0.71100653800000002</cx:pt>
          <cx:pt idx="1635">0.69421902999999996</cx:pt>
          <cx:pt idx="1636">0.69492383599999996</cx:pt>
          <cx:pt idx="1637">0.71061056499999997</cx:pt>
          <cx:pt idx="1638">0.67539643900000002</cx:pt>
          <cx:pt idx="1639">0.69511982299999997</cx:pt>
          <cx:pt idx="1640">0.831873207</cx:pt>
          <cx:pt idx="1641">0.84836252400000001</cx:pt>
          <cx:pt idx="1642">0.81657771099999998</cx:pt>
          <cx:pt idx="1643">0.83022512199999998</cx:pt>
          <cx:pt idx="1644">0.67570988300000001</cx:pt>
          <cx:pt idx="1645">0.84773040799999999</cx:pt>
          <cx:pt idx="1646">0.695127728</cx:pt>
          <cx:pt idx="1647">0.69511191100000003</cx:pt>
          <cx:pt idx="1648">0.84766272799999998</cx:pt>
          <cx:pt idx="1649">0.58973213300000005</cx:pt>
          <cx:pt idx="1650">0.74656505100000004</cx:pt>
          <cx:pt idx="1651">0.79892702999999998</cx:pt>
          <cx:pt idx="1652">0.83521908899999997</cx:pt>
          <cx:pt idx="1653">0.84745645999999997</cx:pt>
          <cx:pt idx="1654">0.84762779600000004</cx:pt>
          <cx:pt idx="1655">0.678170987</cx:pt>
          <cx:pt idx="1656">0.83164874899999996</cx:pt>
          <cx:pt idx="1657">0.69530267599999995</cx:pt>
          <cx:pt idx="1658">0.96826794999999999</cx:pt>
          <cx:pt idx="1659">0.847628559</cx:pt>
          <cx:pt idx="1660">0.84772723999999999</cx:pt>
          <cx:pt idx="1661">0.82806605099999997</cx:pt>
          <cx:pt idx="1662">0.70024515899999995</cx:pt>
          <cx:pt idx="1663">0.83182578699999998</cx:pt>
          <cx:pt idx="1664">0.71067846700000004</cx:pt>
          <cx:pt idx="1665">0.83176364999999997</cx:pt>
          <cx:pt idx="1666">0.804573859</cx:pt>
          <cx:pt idx="1667">0.68421818999999995</cx:pt>
          <cx:pt idx="1668">0.82049112199999996</cx:pt>
          <cx:pt idx="1669">0.81212890699999996</cx:pt>
          <cx:pt idx="1670">0.75367738699999998</cx:pt>
          <cx:pt idx="1671">0.71097805999999997</cx:pt>
          <cx:pt idx="1672">0.68384035899999995</cx:pt>
          <cx:pt idx="1673">0.81199198299999997</cx:pt>
          <cx:pt idx="1674">0.83239886299999999</cx:pt>
          <cx:pt idx="1675">0.83191122200000001</cx:pt>
          <cx:pt idx="1676">0.71097899499999995</cx:pt>
          <cx:pt idx="1677">0.83181502600000001</cx:pt>
          <cx:pt idx="1678">0.83172115300000005</cx:pt>
          <cx:pt idx="1679">0.831501661</cx:pt>
          <cx:pt idx="1680">0.71083889499999997</cx:pt>
          <cx:pt idx="1681">0.68375567800000003</cx:pt>
          <cx:pt idx="1682">0.84784475800000003</cx:pt>
          <cx:pt idx="1683">0.79280222600000005</cx:pt>
          <cx:pt idx="1684">0.79893795400000001</cx:pt>
          <cx:pt idx="1685">0.83175824300000001</cx:pt>
          <cx:pt idx="1686">0.76337057699999999</cx:pt>
          <cx:pt idx="1687">0.64684574100000003</cx:pt>
          <cx:pt idx="1688">0.95736760799999998</cx:pt>
          <cx:pt idx="1689">0.95741059399999995</cx:pt>
          <cx:pt idx="1690">0.79050096599999997</cx:pt>
          <cx:pt idx="1691">0.831550715</cx:pt>
          <cx:pt idx="1692">0.69512800299999999</cx:pt>
          <cx:pt idx="1693">0.821430942</cx:pt>
          <cx:pt idx="1694">0.83362998899999996</cx:pt>
          <cx:pt idx="1695">0.75482318299999995</cx:pt>
          <cx:pt idx="1696">0.75266322500000005</cx:pt>
          <cx:pt idx="1697">0.81192180899999999</cx:pt>
          <cx:pt idx="1698">0.804011802</cx:pt>
          <cx:pt idx="1699">0.71313649899999998</cx:pt>
          <cx:pt idx="1700">0.66859857300000003</cx:pt>
          <cx:pt idx="1701">0.82042122500000003</cx:pt>
          <cx:pt idx="1702">0.82074780599999997</cx:pt>
          <cx:pt idx="1703">0.68438395699999999</cx:pt>
          <cx:pt idx="1704">0.84860652999999997</cx:pt>
          <cx:pt idx="1705">0.66204806599999999</cx:pt>
          <cx:pt idx="1706">0.69519203600000001</cx:pt>
          <cx:pt idx="1707">0.77840348000000004</cx:pt>
          <cx:pt idx="1708">0.66227245700000004</cx:pt>
          <cx:pt idx="1709">0.64901942700000004</cx:pt>
          <cx:pt idx="1710">0.64999996000000004</cx:pt>
          <cx:pt idx="1711">0.80060900400000001</cx:pt>
          <cx:pt idx="1712">0.72145424499999999</cx:pt>
          <cx:pt idx="1713">0.79087496199999996</cx:pt>
          <cx:pt idx="1714">0.64947175400000001</cx:pt>
          <cx:pt idx="1715">0.79145363599999996</cx:pt>
          <cx:pt idx="1716">0.66862843500000002</cx:pt>
          <cx:pt idx="1717">0.65737874299999999</cx:pt>
          <cx:pt idx="1718">0.65741768199999995</cx:pt>
          <cx:pt idx="1719">0.65758506999999999</cx:pt>
          <cx:pt idx="1720">0.65689919299999999</cx:pt>
          <cx:pt idx="1721">0.67556678000000003</cx:pt>
          <cx:pt idx="1722">0.78938223299999999</cx:pt>
          <cx:pt idx="1723">0.64902019</cx:pt>
          <cx:pt idx="1724">0.64645842799999997</cx:pt>
          <cx:pt idx="1725">0.74689701500000005</cx:pt>
          <cx:pt idx="1726">0.79566691599999995</cx:pt>
          <cx:pt idx="1727">0.79455682599999999</cx:pt>
          <cx:pt idx="1728">0.64305339900000003</cx:pt>
          <cx:pt idx="1729">0.78945974299999999</cx:pt>
          <cx:pt idx="1730">0.79907536300000004</cx:pt>
          <cx:pt idx="1731">0.66846992900000002</cx:pt>
          <cx:pt idx="1732">0.68403742000000001</cx:pt>
          <cx:pt idx="1733">0.71127061800000002</cx:pt>
          <cx:pt idx="1734">0.791948655</cx:pt>
          <cx:pt idx="1735">0.83171818600000003</cx:pt>
          <cx:pt idx="1736">0.71092947500000003</cx:pt>
          <cx:pt idx="1737">0.84771759400000002</cx:pt>
          <cx:pt idx="1738">0.69438085900000002</cx:pt>
          <cx:pt idx="1739">0.83170325499999997</cx:pt>
          <cx:pt idx="1740">0.83175485000000005</cx:pt>
          <cx:pt idx="1741">0.81166461400000001</cx:pt>
          <cx:pt idx="1742">0.84765524699999995</cx:pt>
          <cx:pt idx="1743">0.68459710799999995</cx:pt>
          <cx:pt idx="1744">0.81269593600000001</cx:pt>
          <cx:pt idx="1745">0.78503353799999998</cx:pt>
          <cx:pt idx="1746">0.836607192</cx:pt>
          <cx:pt idx="1747">0.83178384400000005</cx:pt>
          <cx:pt idx="1748">0.69511186999999997</cx:pt>
          <cx:pt idx="1749">0.84742203000000005</cx:pt>
          <cx:pt idx="1750">0.82676345900000003</cx:pt>
          <cx:pt idx="1751">0.83229108200000002</cx:pt>
          <cx:pt idx="1752">0.83182302200000002</cx:pt>
          <cx:pt idx="1753">0.69551630399999997</cx:pt>
          <cx:pt idx="1754">0.69499730800000004</cx:pt>
          <cx:pt idx="1755">0.69520578700000002</cx:pt>
          <cx:pt idx="1756">0.73710800499999996</cx:pt>
          <cx:pt idx="1757">0.84759451699999999</cx:pt>
          <cx:pt idx="1758">0.80502244300000003</cx:pt>
          <cx:pt idx="1759">0.84755151299999998</cx:pt>
          <cx:pt idx="1760">0.83158997899999998</cx:pt>
          <cx:pt idx="1761">0.69998966699999998</cx:pt>
          <cx:pt idx="1762">0.82086907799999997</cx:pt>
          <cx:pt idx="1763">0.82756192299999998</cx:pt>
          <cx:pt idx="1764">0.69991990699999995</cx:pt>
          <cx:pt idx="1765">0.831759884</cx:pt>
          <cx:pt idx="1766">0.84777137300000005</cx:pt>
          <cx:pt idx="1767">0.69521909299999995</cx:pt>
          <cx:pt idx="1768">0.80229197299999999</cx:pt>
          <cx:pt idx="1769">0.68565400799999998</cx:pt>
          <cx:pt idx="1770">0.84718812099999996</cx:pt>
          <cx:pt idx="1771">0.71020177900000003</cx:pt>
          <cx:pt idx="1772">0.60821870300000003</cx:pt>
          <cx:pt idx="1773">0.83164740299999995</cx:pt>
          <cx:pt idx="1774">0.79455184199999995</cx:pt>
          <cx:pt idx="1775">0.81205451900000003</cx:pt>
          <cx:pt idx="1776">0.82067246599999999</cx:pt>
          <cx:pt idx="1777">0.84772634999999996</cx:pt>
          <cx:pt idx="1778">0.83181322400000002</cx:pt>
          <cx:pt idx="1779">0.83205947700000005</cx:pt>
          <cx:pt idx="1780">0.83222556299999995</cx:pt>
          <cx:pt idx="1781">0.65093455</cx:pt>
          <cx:pt idx="1782">0.81518910899999997</cx:pt>
          <cx:pt idx="1783">0.820878514</cx:pt>
          <cx:pt idx="1784">0.663370495</cx:pt>
          <cx:pt idx="1785">0.69511330900000001</cx:pt>
          <cx:pt idx="1786">0.83345533000000005</cx:pt>
          <cx:pt idx="1787">0.84764631499999998</cx:pt>
          <cx:pt idx="1788">0.84758200299999997</cx:pt>
          <cx:pt idx="1789">0.83178702000000004</cx:pt>
          <cx:pt idx="1790">0.695039454</cx:pt>
          <cx:pt idx="1791">0.71094435</cx:pt>
          <cx:pt idx="1792">0.690001262</cx:pt>
          <cx:pt idx="1793">0.68408831999999997</cx:pt>
          <cx:pt idx="1794">0.84826945899999995</cx:pt>
          <cx:pt idx="1795">0.83205034</cx:pt>
          <cx:pt idx="1796">0.67616094900000001</cx:pt>
          <cx:pt idx="1797">0.83210539100000003</cx:pt>
          <cx:pt idx="1798">0.80664014699999997</cx:pt>
          <cx:pt idx="1799">0.832332246</cx:pt>
          <cx:pt idx="1800">0.69477409800000001</cx:pt>
          <cx:pt idx="1801">0.83200032000000002</cx:pt>
          <cx:pt idx="1802">0.79456123000000001</cx:pt>
          <cx:pt idx="1803">0.84741814500000001</cx:pt>
          <cx:pt idx="1804">0.71102843999999998</cx:pt>
          <cx:pt idx="1805">0.73544421199999999</cx:pt>
          <cx:pt idx="1806">0.69494492699999999</cx:pt>
          <cx:pt idx="1807">0.82048815500000005</cx:pt>
          <cx:pt idx="1808">0.68364626799999995</cx:pt>
          <cx:pt idx="1809">0.74525288499999998</cx:pt>
          <cx:pt idx="1810">0.83178301899999996</cx:pt>
          <cx:pt idx="1811">0.675095589</cx:pt>
          <cx:pt idx="1812">0.83200095200000002</cx:pt>
          <cx:pt idx="1813">0.771128178</cx:pt>
          <cx:pt idx="1814">0.83201874300000001</cx:pt>
          <cx:pt idx="1815">0.68374512200000004</cx:pt>
          <cx:pt idx="1816">0.69239297799999999</cx:pt>
          <cx:pt idx="1817">0.79869365199999998</cx:pt>
          <cx:pt idx="1818">0.71100211000000002</cx:pt>
          <cx:pt idx="1819">0.83413715899999996</cx:pt>
          <cx:pt idx="1820">0.83174248500000003</cx:pt>
          <cx:pt idx="1821">0.84688841400000003</cx:pt>
          <cx:pt idx="1822">0.80487540700000004</cx:pt>
          <cx:pt idx="1823">0.71150929399999996</cx:pt>
          <cx:pt idx="1824">0.61379945499999999</cx:pt>
          <cx:pt idx="1825">0.83161285100000004</cx:pt>
          <cx:pt idx="1826">0.69520190100000001</cx:pt>
          <cx:pt idx="1827">0.84758703899999999</cx:pt>
          <cx:pt idx="1828">0.82067241700000004</cx:pt>
          <cx:pt idx="1829">0.69500925400000002</cx:pt>
          <cx:pt idx="1830">0.83211002899999997</cx:pt>
          <cx:pt idx="1831">0.847633788</cx:pt>
          <cx:pt idx="1832">0.83189590400000002</cx:pt>
          <cx:pt idx="1833">0.69552559899999999</cx:pt>
          <cx:pt idx="1834">0.86282999599999999</cx:pt>
          <cx:pt idx="1835">0.83163931099999999</cx:pt>
          <cx:pt idx="1836">0.82103829500000003</cx:pt>
          <cx:pt idx="1837">0.83234108500000004</cx:pt>
          <cx:pt idx="1838">0.82079125399999997</cx:pt>
          <cx:pt idx="1839">0.66338814400000001</cx:pt>
          <cx:pt idx="1840">0.71094986500000001</cx:pt>
          <cx:pt idx="1841">0.83532021899999997</cx:pt>
          <cx:pt idx="1842">0.84848861399999997</cx:pt>
          <cx:pt idx="1843">0.82786796200000001</cx:pt>
          <cx:pt idx="1844">0.68628840599999996</cx:pt>
          <cx:pt idx="1845">0.83177811400000001</cx:pt>
          <cx:pt idx="1846">0.836582147</cx:pt>
          <cx:pt idx="1847">0.695221902</cx:pt>
          <cx:pt idx="1848">0.68383223699999995</cx:pt>
          <cx:pt idx="1849">0.83648271900000004</cx:pt>
          <cx:pt idx="1850">0.84752400500000002</cx:pt>
          <cx:pt idx="1851">0.69503687599999997</cx:pt>
          <cx:pt idx="1852">0.83189838599999999</cx:pt>
          <cx:pt idx="1853">0.84686129700000001</cx:pt>
          <cx:pt idx="1854">0.695490151</cx:pt>
          <cx:pt idx="1855">0.83160827699999995</cx:pt>
          <cx:pt idx="1856">0.84676993199999995</cx:pt>
          <cx:pt idx="1857">0.69511905100000004</cx:pt>
          <cx:pt idx="1858">0.811242566</cx:pt>
          <cx:pt idx="1859">0.71053752100000001</cx:pt>
          <cx:pt idx="1860">0.71079473000000004</cx:pt>
          <cx:pt idx="1861">0.84829818099999998</cx:pt>
          <cx:pt idx="1862">0.84751991800000004</cx:pt>
          <cx:pt idx="1863">0.69600716299999998</cx:pt>
          <cx:pt idx="1864">0.831151576</cx:pt>
          <cx:pt idx="1865">0.83190168499999995</cx:pt>
          <cx:pt idx="1866">0.83191014500000005</cx:pt>
          <cx:pt idx="1867">0.69575808699999997</cx:pt>
          <cx:pt idx="1868">0.69800169499999998</cx:pt>
          <cx:pt idx="1869">0.69558040600000004</cx:pt>
          <cx:pt idx="1870">0.76921743499999995</cx:pt>
          <cx:pt idx="1871">0.82072912899999995</cx:pt>
          <cx:pt idx="1872">0.84772723299999997</cx:pt>
          <cx:pt idx="1873">0.78477370099999999</cx:pt>
          <cx:pt idx="1874">0.83178128200000001</cx:pt>
          <cx:pt idx="1875">0.695310973</cx:pt>
          <cx:pt idx="1876">0.69520457800000002</cx:pt>
          <cx:pt idx="1877">0.69491100400000005</cx:pt>
          <cx:pt idx="1878">0.69520405500000004</cx:pt>
          <cx:pt idx="1879">0.84755221000000003</cx:pt>
          <cx:pt idx="1880">0.84766564600000005</cx:pt>
          <cx:pt idx="1881">0.82027291300000005</cx:pt>
          <cx:pt idx="1882">0.82067232800000001</cx:pt>
          <cx:pt idx="1883">0.710773502</cx:pt>
          <cx:pt idx="1884">0.78121607100000001</cx:pt>
          <cx:pt idx="1885">0.69485210200000003</cx:pt>
          <cx:pt idx="1886">0.695211464</cx:pt>
          <cx:pt idx="1887">0.812921275</cx:pt>
          <cx:pt idx="1888">0.82135328399999996</cx:pt>
          <cx:pt idx="1889">0.831829398</cx:pt>
          <cx:pt idx="1890">0.76402778299999996</cx:pt>
          <cx:pt idx="1891">0.83121105299999998</cx:pt>
          <cx:pt idx="1892">0.83264000800000004</cx:pt>
          <cx:pt idx="1893">0.80553985400000006</cx:pt>
          <cx:pt idx="1894">0.76149214300000001</cx:pt>
          <cx:pt idx="1895">0.83160631399999996</cx:pt>
          <cx:pt idx="1896">0.831703058</cx:pt>
          <cx:pt idx="1897">0.82079865699999999</cx:pt>
          <cx:pt idx="1898">0.820560069</cx:pt>
          <cx:pt idx="1899">0.71097473099999997</cx:pt>
          <cx:pt idx="1900">0.71140521300000004</cx:pt>
          <cx:pt idx="1901">0.81994121200000003</cx:pt>
          <cx:pt idx="1902">0.69513968299999995</cx:pt>
          <cx:pt idx="1903">0.83155259699999995</cx:pt>
          <cx:pt idx="1904">0.62421664899999996</cx:pt>
          <cx:pt idx="1905">0.80438293699999996</cx:pt>
          <cx:pt idx="1906">0.72653967399999997</cx:pt>
          <cx:pt idx="1907">0.68464149799999996</cx:pt>
          <cx:pt idx="1908">0.821124462</cx:pt>
          <cx:pt idx="1909">0.69557750200000001</cx:pt>
          <cx:pt idx="1910">0.81939656999999999</cx:pt>
          <cx:pt idx="1911">0.79279528600000004</cx:pt>
          <cx:pt idx="1912">0.69474550899999998</cx:pt>
          <cx:pt idx="1913">0.75345072800000001</cx:pt>
          <cx:pt idx="1914">0.831789051</cx:pt>
          <cx:pt idx="1915">0.71102142099999999</cx:pt>
          <cx:pt idx="1916">0.71104445900000002</cx:pt>
          <cx:pt idx="1917">0.83181768700000003</cx:pt>
          <cx:pt idx="1918">0.69516931400000004</cx:pt>
          <cx:pt idx="1919">0.83218934899999997</cx:pt>
          <cx:pt idx="1920">0.81338186499999998</cx:pt>
          <cx:pt idx="1921">0.71111011700000004</cx:pt>
          <cx:pt idx="1922">0.96843196200000004</cx:pt>
          <cx:pt idx="1923">0.81933878000000004</cx:pt>
          <cx:pt idx="1924">0.66881853000000002</cx:pt>
          <cx:pt idx="1925">0.49259952299999998</cx:pt>
          <cx:pt idx="1926">0.65388820000000003</cx:pt>
          <cx:pt idx="1927">0.71039637</cx:pt>
          <cx:pt idx="1928">0.61665650100000002</cx:pt>
          <cx:pt idx="1929">0.79884492799999995</cx:pt>
          <cx:pt idx="1930">0.862770853</cx:pt>
          <cx:pt idx="1931">0.60128529500000005</cx:pt>
          <cx:pt idx="1932">0.60153345800000002</cx:pt>
          <cx:pt idx="1933">0.76458482500000002</cx:pt>
          <cx:pt idx="1934">0.60128529500000005</cx:pt>
          <cx:pt idx="1935">0.76458482500000002</cx:pt>
          <cx:pt idx="1936">0.60128529500000005</cx:pt>
          <cx:pt idx="1937">0.76458482500000002</cx:pt>
          <cx:pt idx="1938">0.695191848</cx:pt>
          <cx:pt idx="1939">0.83177817799999998</cx:pt>
          <cx:pt idx="1940">0.83178362500000003</cx:pt>
          <cx:pt idx="1941">0.71087413099999996</cx:pt>
          <cx:pt idx="1942">0.79451335599999995</cx:pt>
          <cx:pt idx="1943">0.83156815399999995</cx:pt>
          <cx:pt idx="1944">0.83171693700000005</cx:pt>
          <cx:pt idx="1945">0.847634691</cx:pt>
          <cx:pt idx="1946">0.83179987799999999</cx:pt>
          <cx:pt idx="1947">0.84681819999999997</cx:pt>
          <cx:pt idx="1948">0.69451192299999998</cx:pt>
          <cx:pt idx="1949">0.65362760600000003</cx:pt>
          <cx:pt idx="1950">0.69522733000000003</cx:pt>
          <cx:pt idx="1951">0.83182446300000001</cx:pt>
          <cx:pt idx="1952">0.83661955099999996</cx:pt>
          <cx:pt idx="1953">0.847642801</cx:pt>
          <cx:pt idx="1954">0.93863945100000001</cx:pt>
          <cx:pt idx="1955">0.69132100799999996</cx:pt>
          <cx:pt idx="1956">0.699892352</cx:pt>
          <cx:pt idx="1957">0.80624227999999998</cx:pt>
          <cx:pt idx="1958">0.79462913599999996</cx:pt>
          <cx:pt idx="1959">0.69528466300000002</cx:pt>
          <cx:pt idx="1960">0.83164289700000005</cx:pt>
          <cx:pt idx="1961">0.84758477399999999</cx:pt>
          <cx:pt idx="1962">0.83198775899999999</cx:pt>
          <cx:pt idx="1963">0.67553322100000002</cx:pt>
          <cx:pt idx="1964">0.83160510399999998</cx:pt>
          <cx:pt idx="1965">0.81168051299999999</cx:pt>
          <cx:pt idx="1966">0.71702736600000005</cx:pt>
          <cx:pt idx="1967">0.83175122400000001</cx:pt>
          <cx:pt idx="1968">0.84784458699999998</cx:pt>
          <cx:pt idx="1969">0.97064422100000003</cx:pt>
          <cx:pt idx="1970">0.69542622499999995</cx:pt>
          <cx:pt idx="1971">0.71102528200000004</cx:pt>
          <cx:pt idx="1972">0.69520579699999996</cx:pt>
          <cx:pt idx="1973">0.65501650199999994</cx:pt>
          <cx:pt idx="1974">0.83169173699999999</cx:pt>
          <cx:pt idx="1975">0.63683855899999997</cx:pt>
          <cx:pt idx="1976">0.82763122</cx:pt>
          <cx:pt idx="1977">0.63732530700000001</cx:pt>
          <cx:pt idx="1978">0.66277911700000003</cx:pt>
          <cx:pt idx="1979">0.66268769699999996</cx:pt>
          <cx:pt idx="1980">0.71665078400000004</cx:pt>
          <cx:pt idx="1981">0.58499420499999999</cx:pt>
          <cx:pt idx="1982">0.71056419000000004</cx:pt>
          <cx:pt idx="1983">0.81235058299999996</cx:pt>
          <cx:pt idx="1984">0.83229586899999997</cx:pt>
          <cx:pt idx="1985">0.69528062800000001</cx:pt>
          <cx:pt idx="1986">0.69549721399999997</cx:pt>
          <cx:pt idx="1987">0.68334583800000004</cx:pt>
          <cx:pt idx="1988">0.93108941599999995</cx:pt>
          <cx:pt idx="1989">0.72614063900000003</cx:pt>
          <cx:pt idx="1990">0.83179652599999998</cx:pt>
          <cx:pt idx="1991">0.76992510800000002</cx:pt>
          <cx:pt idx="1992">0.74730350899999998</cx:pt>
          <cx:pt idx="1993">0.813551688</cx:pt>
          <cx:pt idx="1994">0.83066697</cx:pt>
          <cx:pt idx="1995">0.84758124499999998</cx:pt>
          <cx:pt idx="1996">0.80388086999999997</cx:pt>
          <cx:pt idx="1997">0.79959108099999998</cx:pt>
          <cx:pt idx="1998">0.81078011000000005</cx:pt>
          <cx:pt idx="1999">0.77666005299999996</cx:pt>
          <cx:pt idx="2000">0.84750313600000005</cx:pt>
          <cx:pt idx="2001">0.77182582099999997</cx:pt>
          <cx:pt idx="2002">0.69522365399999997</cx:pt>
          <cx:pt idx="2003">0.84748411599999995</cx:pt>
          <cx:pt idx="2004">0.84765149200000001</cx:pt>
          <cx:pt idx="2005">0.72081326599999995</cx:pt>
          <cx:pt idx="2006">0.82053560299999995</cx:pt>
          <cx:pt idx="2007">0.65447230300000003</cx:pt>
          <cx:pt idx="2008">0.683969932</cx:pt>
          <cx:pt idx="2009">0.81983669199999998</cx:pt>
          <cx:pt idx="2010">0.61112050200000001</cx:pt>
          <cx:pt idx="2011">0.83177835899999997</cx:pt>
          <cx:pt idx="2012">0.76442495399999999</cx:pt>
          <cx:pt idx="2013">0.82050831899999999</cx:pt>
          <cx:pt idx="2014">0.76311566099999995</cx:pt>
          <cx:pt idx="2015">0.83135362400000001</cx:pt>
          <cx:pt idx="2016">0.83183851600000003</cx:pt>
          <cx:pt idx="2017">0.69516461900000004</cx:pt>
          <cx:pt idx="2018">0.82700300699999996</cx:pt>
          <cx:pt idx="2019">0.69528846600000005</cx:pt>
          <cx:pt idx="2020">0.72561775399999995</cx:pt>
          <cx:pt idx="2021">0.73006218199999995</cx:pt>
          <cx:pt idx="2022">0.72979443099999997</cx:pt>
          <cx:pt idx="2023">0.73006218199999995</cx:pt>
          <cx:pt idx="2024">0.84759476899999997</cx:pt>
          <cx:pt idx="2025">0.83179919300000005</cx:pt>
          <cx:pt idx="2026">0.72010106500000004</cx:pt>
          <cx:pt idx="2027">0.757475868</cx:pt>
          <cx:pt idx="2028">0.76016021099999997</cx:pt>
          <cx:pt idx="2029">0.76787603400000004</cx:pt>
          <cx:pt idx="2030">0.67631593400000001</cx:pt>
          <cx:pt idx="2031">0.63039093899999998</cx:pt>
          <cx:pt idx="2032">0.782735399</cx:pt>
          <cx:pt idx="2033">0.63105855499999997</cx:pt>
          <cx:pt idx="2034">0.63096167700000005</cx:pt>
          <cx:pt idx="2035">0.63056434400000005</cx:pt>
          <cx:pt idx="2036">0.70158050500000002</cx:pt>
          <cx:pt idx="2037">0.827594775</cx:pt>
          <cx:pt idx="2038">0.76501566099999996</cx:pt>
          <cx:pt idx="2039">0.61164213099999998</cx:pt>
          <cx:pt idx="2040">0.82080133300000002</cx:pt>
          <cx:pt idx="2041">0.83791229099999998</cx:pt>
          <cx:pt idx="2042">0.65989317000000003</cx:pt>
          <cx:pt idx="2043">0.83183774700000002</cx:pt>
          <cx:pt idx="2044">0.84700152500000003</cx:pt>
          <cx:pt idx="2045">0.81200204600000003</cx:pt>
          <cx:pt idx="2046">0.82067355200000003</cx:pt>
          <cx:pt idx="2047">0.83190762900000004</cx:pt>
          <cx:pt idx="2048">0.71105547700000005</cx:pt>
          <cx:pt idx="2049">0.82078169700000003</cx:pt>
          <cx:pt idx="2050">0.695219119</cx:pt>
          <cx:pt idx="2051">0.711057045</cx:pt>
          <cx:pt idx="2052">0.83183469399999999</cx:pt>
          <cx:pt idx="2053">0.65325644900000002</cx:pt>
          <cx:pt idx="2054">0.71099194799999998</cx:pt>
          <cx:pt idx="2055">0.83155128499999997</cx:pt>
          <cx:pt idx="2056">0.82126927999999999</cx:pt>
          <cx:pt idx="2057">0.62932006600000001</cx:pt>
          <cx:pt idx="2058">0.771784154</cx:pt>
          <cx:pt idx="2059">0.77509804100000002</cx:pt>
          <cx:pt idx="2060">0.71639693699999996</cx:pt>
          <cx:pt idx="2061">0.78610301500000002</cx:pt>
          <cx:pt idx="2062">0.78646125</cx:pt>
          <cx:pt idx="2063">0.81194238500000004</cx:pt>
          <cx:pt idx="2064">0.81207596699999995</cx:pt>
          <cx:pt idx="2065">0.77993355099999995</cx:pt>
          <cx:pt idx="2066">0.78987212699999998</cx:pt>
          <cx:pt idx="2067">0.774823025</cx:pt>
          <cx:pt idx="2068">0.745429546</cx:pt>
          <cx:pt idx="2069">0.77951384300000004</cx:pt>
          <cx:pt idx="2070">0.77838099900000002</cx:pt>
          <cx:pt idx="2071">0.740726671</cx:pt>
          <cx:pt idx="2072">0.80481413000000002</cx:pt>
          <cx:pt idx="2073">0.79907798100000005</cx:pt>
          <cx:pt idx="2074">0.81203936700000001</cx:pt>
          <cx:pt idx="2075">0.812047501</cx:pt>
          <cx:pt idx="2076">0.81206180400000005</cx:pt>
          <cx:pt idx="2077">0.81205218800000001</cx:pt>
          <cx:pt idx="2078">0.81208634700000004</cx:pt>
          <cx:pt idx="2079">0.69289436800000004</cx:pt>
          <cx:pt idx="2080">0.81220386600000005</cx:pt>
          <cx:pt idx="2081">0.76340920300000004</cx:pt>
          <cx:pt idx="2082">0.81196140999999999</cx:pt>
          <cx:pt idx="2083">0.81219652600000003</cx:pt>
          <cx:pt idx="2084">0.74705619599999995</cx:pt>
          <cx:pt idx="2085">0.78646137599999999</cx:pt>
          <cx:pt idx="2086">0.78643632699999999</cx:pt>
          <cx:pt idx="2087">0.76333553700000001</cx:pt>
          <cx:pt idx="2088">0.74549109999999996</cx:pt>
          <cx:pt idx="2089">0.72192949100000003</cx:pt>
          <cx:pt idx="2090">0.779580041</cx:pt>
          <cx:pt idx="2091">0.76681484099999997</cx:pt>
          <cx:pt idx="2092">0.77738836899999997</cx:pt>
          <cx:pt idx="2093">0.76406620999999997</cx:pt>
          <cx:pt idx="2094">0.81175868299999998</cx:pt>
          <cx:pt idx="2095">0.77960679499999996</cx:pt>
          <cx:pt idx="2096">0.63033399499999998</cx:pt>
          <cx:pt idx="2097">0.79892975799999999</cx:pt>
          <cx:pt idx="2098">0.76502249200000005</cx:pt>
          <cx:pt idx="2099">0.779875753</cx:pt>
          <cx:pt idx="2100">0.75111827900000006</cx:pt>
          <cx:pt idx="2101">0.75469494100000001</cx:pt>
          <cx:pt idx="2102">0.63039081100000005</cx:pt>
          <cx:pt idx="2103">0.74518311999999998</cx:pt>
          <cx:pt idx="2104">0.75006382699999996</cx:pt>
          <cx:pt idx="2105">0.79361795400000001</cx:pt>
          <cx:pt idx="2106">0.81205814099999996</cx:pt>
          <cx:pt idx="2107">0.79369015700000001</cx:pt>
          <cx:pt idx="2108">0.76311064500000003</cx:pt>
          <cx:pt idx="2109">0.80468601299999998</cx:pt>
          <cx:pt idx="2110">0.74424515999999996</cx:pt>
          <cx:pt idx="2111">0.78584874400000004</cx:pt>
          <cx:pt idx="2112">0.77486876400000004</cx:pt>
          <cx:pt idx="2113">0.73916319200000002</cx:pt>
          <cx:pt idx="2114">0.79841196699999994</cx:pt>
          <cx:pt idx="2115">0.78629523199999996</cx:pt>
          <cx:pt idx="2116">0.79864175900000001</cx:pt>
          <cx:pt idx="2117">0.74820186700000002</cx:pt>
          <cx:pt idx="2118">0.76260700800000003</cx:pt>
          <cx:pt idx="2119">0.63038978800000001</cx:pt>
          <cx:pt idx="2120">0.74850262899999997</cx:pt>
          <cx:pt idx="2121">0.78967423199999998</cx:pt>
          <cx:pt idx="2122">0.75450194500000001</cx:pt>
          <cx:pt idx="2123">0.76285865399999997</cx:pt>
          <cx:pt idx="2124">0.78599469</cx:pt>
          <cx:pt idx="2125">0.81217788199999996</cx:pt>
          <cx:pt idx="2126">0.63038978800000001</cx:pt>
          <cx:pt idx="2127">0.74219665000000001</cx:pt>
          <cx:pt idx="2128">0.74685742700000002</cx:pt>
          <cx:pt idx="2129">0.78962922099999999</cx:pt>
          <cx:pt idx="2130">0.78610221199999997</cx:pt>
          <cx:pt idx="2131">0.80473925300000004</cx:pt>
          <cx:pt idx="2132">0.80444436100000005</cx:pt>
          <cx:pt idx="2133">0.73190635400000004</cx:pt>
          <cx:pt idx="2134">0.77691577000000001</cx:pt>
          <cx:pt idx="2135">0.68418949900000003</cx:pt>
          <cx:pt idx="2136">0.84765654300000004</cx:pt>
          <cx:pt idx="2137">0.77651584799999995</cx:pt>
          <cx:pt idx="2138">0.81204235599999997</cx:pt>
          <cx:pt idx="2139">0.79379865599999999</cx:pt>
          <cx:pt idx="2140">0.78600635100000005</cx:pt>
          <cx:pt idx="2141">0.7992416</cx:pt>
          <cx:pt idx="2142">0.81220961599999997</cx:pt>
          <cx:pt idx="2143">0.76807367800000004</cx:pt>
          <cx:pt idx="2144">0.75870303299999997</cx:pt>
          <cx:pt idx="2145">0.79385273300000003</cx:pt>
          <cx:pt idx="2146">0.79367812999999998</cx:pt>
          <cx:pt idx="2147">0.804641194</cx:pt>
          <cx:pt idx="2148">0.75691551700000004</cx:pt>
          <cx:pt idx="2149">0.74562590299999998</cx:pt>
          <cx:pt idx="2150">0.72586157100000004</cx:pt>
          <cx:pt idx="2151">0.78974149599999999</cx:pt>
          <cx:pt idx="2152">0.82061130800000004</cx:pt>
          <cx:pt idx="2153">0.72136546400000001</cx:pt>
          <cx:pt idx="2154">0.83215551899999995</cx:pt>
          <cx:pt idx="2155">0.78597646200000004</cx:pt>
          <cx:pt idx="2156">0.76923883900000001</cx:pt>
          <cx:pt idx="2157">0.779726908</cx:pt>
          <cx:pt idx="2158">0.69493990699999997</cx:pt>
          <cx:pt idx="2159">0.74324838199999999</cx:pt>
          <cx:pt idx="2160">0.77188563499999996</cx:pt>
          <cx:pt idx="2161">0.79878452099999997</cx:pt>
          <cx:pt idx="2162">0.49346393999999999</cx:pt>
          <cx:pt idx="2163">0.74345196599999996</cx:pt>
          <cx:pt idx="2164">0.78275245599999999</cx:pt>
          <cx:pt idx="2165">0.79358840500000005</cx:pt>
          <cx:pt idx="2166">0.79367132699999998</cx:pt>
          <cx:pt idx="2167">0.81197092800000004</cx:pt>
          <cx:pt idx="2168">0.78256089399999995</cx:pt>
          <cx:pt idx="2169">0.79419804400000005</cx:pt>
          <cx:pt idx="2170">0.78980113600000001</cx:pt>
          <cx:pt idx="2171">0.77993929799999995</cx:pt>
          <cx:pt idx="2172">0.77947238900000004</cx:pt>
          <cx:pt idx="2173">0.761129846</cx:pt>
          <cx:pt idx="2174">0.76701623299999999</cx:pt>
          <cx:pt idx="2175">0.63336250500000002</cx:pt>
          <cx:pt idx="2176">0.78617165099999997</cx:pt>
          <cx:pt idx="2177">0.76704441199999995</cx:pt>
          <cx:pt idx="2178">0.78963825099999996</cx:pt>
          <cx:pt idx="2179">0.65739291099999997</cx:pt>
          <cx:pt idx="2180">0.65372066500000003</cx:pt>
          <cx:pt idx="2181">0.81219104499999994</cx:pt>
          <cx:pt idx="2182">0.71671246399999999</cx:pt>
          <cx:pt idx="2183">0.76358023200000003</cx:pt>
          <cx:pt idx="2184">0.76856655100000004</cx:pt>
          <cx:pt idx="2185">0.78263801</cx:pt>
          <cx:pt idx="2186">0.77379416400000001</cx:pt>
          <cx:pt idx="2187">0.75950012499999997</cx:pt>
          <cx:pt idx="2188">0.75278227600000003</cx:pt>
          <cx:pt idx="2189">0.78328165000000005</cx:pt>
          <cx:pt idx="2190">0.766866571</cx:pt>
          <cx:pt idx="2191">0.81189415200000004</cx:pt>
          <cx:pt idx="2192">0.75766540800000004</cx:pt>
          <cx:pt idx="2193">0.75478414100000002</cx:pt>
          <cx:pt idx="2194">0.75751397300000001</cx:pt>
          <cx:pt idx="2195">0.75545506299999998</cx:pt>
          <cx:pt idx="2196">0.78608916299999998</cx:pt>
          <cx:pt idx="2197">0.78534519999999997</cx:pt>
          <cx:pt idx="2198">0.78616280699999996</cx:pt>
          <cx:pt idx="2199">0.78633564199999995</cx:pt>
          <cx:pt idx="2200">0.78625731899999995</cx:pt>
          <cx:pt idx="2201">0.78983944900000003</cx:pt>
          <cx:pt idx="2202">0.72025329299999996</cx:pt>
          <cx:pt idx="2203">0.72502166899999998</cx:pt>
          <cx:pt idx="2204">0.58411815899999997</cx:pt>
          <cx:pt idx="2205">0.71082581300000003</cx:pt>
          <cx:pt idx="2206">0.68678857699999996</cx:pt>
          <cx:pt idx="2207">0.78988224200000001</cx:pt>
          <cx:pt idx="2208">0.83183767399999997</cx:pt>
          <cx:pt idx="2209">0.76284397900000001</cx:pt>
          <cx:pt idx="2210">0.75295447299999996</cx:pt>
          <cx:pt idx="2211">0.77556150899999998</cx:pt>
          <cx:pt idx="2212">0.74603187199999998</cx:pt>
          <cx:pt idx="2213">0.78955874400000003</cx:pt>
          <cx:pt idx="2214">0.75159500899999998</cx:pt>
          <cx:pt idx="2215">0.72636948400000001</cx:pt>
          <cx:pt idx="2216">0.73113238599999997</cx:pt>
          <cx:pt idx="2217">0.79402907499999997</cx:pt>
          <cx:pt idx="2218">0.79014814</cx:pt>
          <cx:pt idx="2219">0.77218580299999995</cx:pt>
          <cx:pt idx="2220">0.73786889099999997</cx:pt>
          <cx:pt idx="2221">0.80462116900000002</cx:pt>
          <cx:pt idx="2222">0.63039955299999995</cx:pt>
          <cx:pt idx="2223">0.78973854300000002</cx:pt>
          <cx:pt idx="2224">0.76313495799999997</cx:pt>
          <cx:pt idx="2225">0.76404437700000005</cx:pt>
          <cx:pt idx="2226">0.77456112099999996</cx:pt>
          <cx:pt idx="2227">0.84801283800000005</cx:pt>
          <cx:pt idx="2228">0.84744969400000003</cx:pt>
          <cx:pt idx="2229">0.61689058299999999</cx:pt>
          <cx:pt idx="2230">0.72595775600000001</cx:pt>
          <cx:pt idx="2231">0.83143606400000003</cx:pt>
          <cx:pt idx="2232">0.76217161099999997</cx:pt>
          <cx:pt idx="2233">0.82083820100000005</cx:pt>
          <cx:pt idx="2234">0.82719892500000003</cx:pt>
          <cx:pt idx="2235">0.69128147799999995</cx:pt>
          <cx:pt idx="2236">0.69950807299999995</cx:pt>
          <cx:pt idx="2237">0.699727196</cx:pt>
          <cx:pt idx="2238">0.663106957</cx:pt>
          <cx:pt idx="2239">0.69119830599999998</cx:pt>
          <cx:pt idx="2240">0.69959215100000005</cx:pt>
          <cx:pt idx="2241">0.66307918799999999</cx:pt>
          <cx:pt idx="2242">0.663106957</cx:pt>
          <cx:pt idx="2243">0.66307918799999999</cx:pt>
          <cx:pt idx="2244">0.69968394700000003</cx:pt>
          <cx:pt idx="2245">0.662855533</cx:pt>
          <cx:pt idx="2246">0.663106957</cx:pt>
          <cx:pt idx="2247">0.66307918799999999</cx:pt>
          <cx:pt idx="2248">0.663205712</cx:pt>
          <cx:pt idx="2249">0.69971367500000003</cx:pt>
          <cx:pt idx="2250">0.66305141999999995</cx:pt>
          <cx:pt idx="2251">0.69953836300000005</cx:pt>
          <cx:pt idx="2252">0.663106957</cx:pt>
          <cx:pt idx="2253">0.663106957</cx:pt>
          <cx:pt idx="2254">0.60668042600000005</cx:pt>
          <cx:pt idx="2255">0.77011225800000005</cx:pt>
          <cx:pt idx="2256">0.71101063600000003</cx:pt>
          <cx:pt idx="2257">0.82890683499999995</cx:pt>
          <cx:pt idx="2258">0.83262411400000003</cx:pt>
          <cx:pt idx="2259">0.82075022500000006</cx:pt>
          <cx:pt idx="2260">0.83183974199999999</cx:pt>
          <cx:pt idx="2261">0.81205171799999998</cx:pt>
          <cx:pt idx="2262">0.84750295899999994</cx:pt>
          <cx:pt idx="2263">0.69495659099999996</cx:pt>
          <cx:pt idx="2264">0.83245298099999998</cx:pt>
          <cx:pt idx="2265">0.71080224800000003</cx:pt>
          <cx:pt idx="2266">0.82078783</cx:pt>
          <cx:pt idx="2267">0.71048344500000005</cx:pt>
          <cx:pt idx="2268">0.80499173300000004</cx:pt>
          <cx:pt idx="2269">0.71105697999999995</cx:pt>
          <cx:pt idx="2270">0.68399544999999995</cx:pt>
          <cx:pt idx="2271">0.83311812500000004</cx:pt>
          <cx:pt idx="2272">0.84760299500000003</cx:pt>
          <cx:pt idx="2273">0.69480950299999999</cx:pt>
          <cx:pt idx="2274">0.847655041</cx:pt>
          <cx:pt idx="2275">0.83200129499999997</cx:pt>
          <cx:pt idx="2276">0.83177696599999995</cx:pt>
          <cx:pt idx="2277">0.78820315799999996</cx:pt>
          <cx:pt idx="2278">0.77720011300000003</cx:pt>
          <cx:pt idx="2279">0.77864723400000002</cx:pt>
          <cx:pt idx="2280">0.75778464599999995</cx:pt>
          <cx:pt idx="2281">0.75518470599999998</cx:pt>
          <cx:pt idx="2282">0.81288534300000004</cx:pt>
          <cx:pt idx="2283">0.821797738</cx:pt>
          <cx:pt idx="2284">0.83158338899999995</cx:pt>
          <cx:pt idx="2285">0.84706343100000003</cx:pt>
          <cx:pt idx="2286">0.69506195299999995</cx:pt>
          <cx:pt idx="2287">0.84760780099999999</cx:pt>
          <cx:pt idx="2288">0.84763748100000003</cx:pt>
          <cx:pt idx="2289">0.83201301599999999</cx:pt>
          <cx:pt idx="2290">0.83174620399999999</cx:pt>
          <cx:pt idx="2291">0.782459189</cx:pt>
          <cx:pt idx="2292">0.83197751600000003</cx:pt>
          <cx:pt idx="2293">0.63039081100000005</cx:pt>
          <cx:pt idx="2294">0.83201113800000004</cx:pt>
          <cx:pt idx="2295">0.83648039100000005</cx:pt>
          <cx:pt idx="2296">0.77676401799999995</cx:pt>
          <cx:pt idx="2297">0.83173507800000002</cx:pt>
          <cx:pt idx="2298">0.83631286599999999</cx:pt>
          <cx:pt idx="2299">0.69506014500000002</cx:pt>
          <cx:pt idx="2300">0.74925454199999997</cx:pt>
          <cx:pt idx="2301">0.83180263899999995</cx:pt>
          <cx:pt idx="2302">0.84801035599999997</cx:pt>
          <cx:pt idx="2303">0.75017297599999999</cx:pt>
          <cx:pt idx="2304">0.69531071200000005</cx:pt>
          <cx:pt idx="2305">0.77590129299999999</cx:pt>
          <cx:pt idx="2306">0.71028494399999997</cx:pt>
          <cx:pt idx="2307">0.84693977300000001</cx:pt>
          <cx:pt idx="2308">0.98425552000000005</cx:pt>
          <cx:pt idx="2309">0.69523228199999998</cx:pt>
          <cx:pt idx="2310">0.84763659700000005</cx:pt>
          <cx:pt idx="2311">0.58500561500000003</cx:pt>
          <cx:pt idx="2312">0.63039895599999995</cx:pt>
          <cx:pt idx="2313">0.59242946500000004</cx:pt>
          <cx:pt idx="2314">0.83170269200000002</cx:pt>
          <cx:pt idx="2315">0.59251292600000005</cx:pt>
          <cx:pt idx="2316">0.69521416000000003</cx:pt>
          <cx:pt idx="2317">0.63039040800000001</cx:pt>
          <cx:pt idx="2318">0.82083778100000004</cx:pt>
          <cx:pt idx="2319">0.83126613299999996</cx:pt>
          <cx:pt idx="2320">0.82085678299999998</cx:pt>
          <cx:pt idx="2321">0.83106198099999995</cx:pt>
          <cx:pt idx="2322">0.82019672499999996</cx:pt>
          <cx:pt idx="2323">0.831392884</cx:pt>
          <cx:pt idx="2324">0.69529717800000002</cx:pt>
          <cx:pt idx="2325">0.79901222699999996</cx:pt>
          <cx:pt idx="2326">0.82066574599999997</cx:pt>
          <cx:pt idx="2327">0.65127813599999995</cx:pt>
          <cx:pt idx="2328">0.69523265099999998</cx:pt>
          <cx:pt idx="2329">0.84760078299999997</cx:pt>
          <cx:pt idx="2330">0.82792798099999998</cx:pt>
          <cx:pt idx="2331">0.695553266</cx:pt>
          <cx:pt idx="2332">0.82143813600000004</cx:pt>
          <cx:pt idx="2333">0.78383200500000005</cx:pt>
          <cx:pt idx="2334">0.68438302799999995</cx:pt>
          <cx:pt idx="2335">0.75830940599999996</cx:pt>
          <cx:pt idx="2336">0.96836914299999999</cx:pt>
          <cx:pt idx="2337">0.83725919900000001</cx:pt>
          <cx:pt idx="2338">0.847443634</cx:pt>
          <cx:pt idx="2339">0.831911866</cx:pt>
          <cx:pt idx="2340">0.69045621700000004</cx:pt>
          <cx:pt idx="2341">0.77806371600000002</cx:pt>
          <cx:pt idx="2342">0.71038824199999995</cx:pt>
          <cx:pt idx="2343">0.83653537499999997</cx:pt>
          <cx:pt idx="2344">0.96843851700000005</cx:pt>
          <cx:pt idx="2345">0.96833773599999995</cx:pt>
          <cx:pt idx="2346">0.753983399</cx:pt>
          <cx:pt idx="2347">0.82117340000000005</cx:pt>
          <cx:pt idx="2348">0.80519945199999998</cx:pt>
          <cx:pt idx="2349">0.79476751499999998</cx:pt>
          <cx:pt idx="2350">0.61696637899999995</cx:pt>
          <cx:pt idx="2351">0.82077317800000005</cx:pt>
          <cx:pt idx="2352">0.77518815699999999</cx:pt>
          <cx:pt idx="2353">0.683779727</cx:pt>
          <cx:pt idx="2354">0.831695929</cx:pt>
          <cx:pt idx="2355">0.62457219799999997</cx:pt>
          <cx:pt idx="2356">0.79461385399999995</cx:pt>
          <cx:pt idx="2357">0.71098834700000002</cx:pt>
          <cx:pt idx="2358">0.68483127399999999</cx:pt>
          <cx:pt idx="2359">0.753042094</cx:pt>
          <cx:pt idx="2360">0.71099988300000005</cx:pt>
          <cx:pt idx="2361">0.61842168399999997</cx:pt>
          <cx:pt idx="2362">0.84708381499999996</cx:pt>
          <cx:pt idx="2363">0.84716946699999995</cx:pt>
          <cx:pt idx="2364">0.74562187700000004</cx:pt>
          <cx:pt idx="2365">0.80512617799999997</cx:pt>
          <cx:pt idx="2366">0.96839596699999997</cx:pt>
          <cx:pt idx="2367">0.832750781</cx:pt>
          <cx:pt idx="2368">0.84698333599999998</cx:pt>
          <cx:pt idx="2369">0.74753946999999998</cx:pt>
          <cx:pt idx="2370">0.832191864</cx:pt>
          <cx:pt idx="2371">0.83175410500000002</cx:pt>
          <cx:pt idx="2372">0.820525693</cx:pt>
          <cx:pt idx="2373">0.69525726300000001</cx:pt>
          <cx:pt idx="2374">0.83172923499999996</cx:pt>
          <cx:pt idx="2375">0.84716733899999996</cx:pt>
          <cx:pt idx="2376">0.82212898300000004</cx:pt>
          <cx:pt idx="2377">0.50728097699999997</cx:pt>
          <cx:pt idx="2378">0.69522328799999999</cx:pt>
          <cx:pt idx="2379">0.84765676199999995</cx:pt>
          <cx:pt idx="2380">0.71069001099999995</cx:pt>
          <cx:pt idx="2381">0.67518655500000002</cx:pt>
          <cx:pt idx="2382">0.76195793199999995</cx:pt>
          <cx:pt idx="2383">0.69530319900000004</cx:pt>
          <cx:pt idx="2384">0.83220248600000002</cx:pt>
          <cx:pt idx="2385">0.69497825700000004</cx:pt>
          <cx:pt idx="2386">0.84707067300000005</cx:pt>
          <cx:pt idx="2387">0.84756050500000002</cx:pt>
          <cx:pt idx="2388">0.691356372</cx:pt>
          <cx:pt idx="2389">0.67852155000000003</cx:pt>
          <cx:pt idx="2390">0.83662045799999996</cx:pt>
          <cx:pt idx="2391">0.78016015800000005</cx:pt>
          <cx:pt idx="2392">0.78133017100000002</cx:pt>
          <cx:pt idx="2393">0.83588260000000003</cx:pt>
          <cx:pt idx="2394">0.83198197600000001</cx:pt>
          <cx:pt idx="2395">0.96843803299999998</cx:pt>
          <cx:pt idx="2396">0.68374792399999995</cx:pt>
          <cx:pt idx="2397">0.83257105200000003</cx:pt>
          <cx:pt idx="2398">0.69528098699999996</cx:pt>
          <cx:pt idx="2399">0.69522868000000004</cx:pt>
          <cx:pt idx="2400">0.83192017299999999</cx:pt>
          <cx:pt idx="2401">0.69509079299999998</cx:pt>
          <cx:pt idx="2402">0.83174868999999996</cx:pt>
          <cx:pt idx="2403">0.78089871300000002</cx:pt>
          <cx:pt idx="2404">0.695184476</cx:pt>
          <cx:pt idx="2405">0.83197906300000002</cx:pt>
          <cx:pt idx="2406">0.81233685600000005</cx:pt>
          <cx:pt idx="2407">0.69309663899999996</cx:pt>
          <cx:pt idx="2408">0.83183006000000004</cx:pt>
          <cx:pt idx="2409">0.83246843800000003</cx:pt>
          <cx:pt idx="2410">0.81225399600000003</cx:pt>
          <cx:pt idx="2411">0.71103983699999995</cx:pt>
          <cx:pt idx="2412">0.83433623800000001</cx:pt>
          <cx:pt idx="2413">0.81215185599999995</cx:pt>
          <cx:pt idx="2414">0.69511471300000005</cx:pt>
          <cx:pt idx="2415">0.75357458799999999</cx:pt>
          <cx:pt idx="2416">0.75396289999999999</cx:pt>
          <cx:pt idx="2417">0.75370285699999995</cx:pt>
          <cx:pt idx="2418">0.69529050400000003</cx:pt>
          <cx:pt idx="2419">0.83188648499999995</cx:pt>
          <cx:pt idx="2420">0.62303738500000005</cx:pt>
          <cx:pt idx="2421">0.84708530599999998</cx:pt>
          <cx:pt idx="2422">0.81220997699999997</cx:pt>
          <cx:pt idx="2423">0.69520226100000004</cx:pt>
          <cx:pt idx="2424">0.84741388200000001</cx:pt>
          <cx:pt idx="2425">0.83181713099999999</cx:pt>
          <cx:pt idx="2426">0.69510858600000003</cx:pt>
          <cx:pt idx="2427">0.71112924799999999</cx:pt>
          <cx:pt idx="2428">0.84756704000000005</cx:pt>
          <cx:pt idx="2429">0.69515225000000003</cx:pt>
          <cx:pt idx="2430">0.75489394499999996</cx:pt>
          <cx:pt idx="2431">0.93110362300000005</cx:pt>
          <cx:pt idx="2432">0.847667171</cx:pt>
          <cx:pt idx="2433">0.93122283800000005</cx:pt>
          <cx:pt idx="2434">0.658100299</cx:pt>
          <cx:pt idx="2435">0.75588861900000004</cx:pt>
          <cx:pt idx="2436">0.62179123300000005</cx:pt>
          <cx:pt idx="2437">0.69518440699999995</cx:pt>
          <cx:pt idx="2438">0.84764842100000004</cx:pt>
          <cx:pt idx="2439">0.69502621499999995</cx:pt>
          <cx:pt idx="2440">0.71155160399999995</cx:pt>
          <cx:pt idx="2441">0.69604846499999995</cx:pt>
          <cx:pt idx="2442">0.83205750300000003</cx:pt>
          <cx:pt idx="2443">0.83184371400000001</cx:pt>
          <cx:pt idx="2444">0.65807993899999995</cx:pt>
          <cx:pt idx="2445">0.84760072500000005</cx:pt>
          <cx:pt idx="2446">0.76713532900000003</cx:pt>
          <cx:pt idx="2447">0.77242881699999999</cx:pt>
          <cx:pt idx="2448">0.69515368499999997</cx:pt>
          <cx:pt idx="2449">0.71098669800000003</cx:pt>
          <cx:pt idx="2450">0.76191140000000002</cx:pt>
          <cx:pt idx="2451">0.67114389699999999</cx:pt>
          <cx:pt idx="2452">0.84731470600000003</cx:pt>
          <cx:pt idx="2453">0.83162776000000005</cx:pt>
          <cx:pt idx="2454">0.69457785000000005</cx:pt>
          <cx:pt idx="2455">0.694555331</cx:pt>
          <cx:pt idx="2456">0.80523570799999999</cx:pt>
          <cx:pt idx="2457">0.83183988099999995</cx:pt>
          <cx:pt idx="2458">0.69493073900000002</cx:pt>
          <cx:pt idx="2459">0.82109174500000004</cx:pt>
          <cx:pt idx="2460">0.82033613800000005</cx:pt>
          <cx:pt idx="2461">0.84762984799999996</cx:pt>
          <cx:pt idx="2462">0.695233871</cx:pt>
          <cx:pt idx="2463">0.82098745100000003</cx:pt>
          <cx:pt idx="2464">0.83157086199999997</cx:pt>
          <cx:pt idx="2465">0.71148251699999998</cx:pt>
          <cx:pt idx="2466">0.83087460499999999</cx:pt>
          <cx:pt idx="2467">0.83204880299999995</cx:pt>
          <cx:pt idx="2468">0.84762915299999997</cx:pt>
          <cx:pt idx="2469">0.75147111200000005</cx:pt>
          <cx:pt idx="2470">0.59640563099999999</cx:pt>
          <cx:pt idx="2471">0.83055461100000005</cx:pt>
          <cx:pt idx="2472">0.75401248300000001</cx:pt>
          <cx:pt idx="2473">0.82888521100000001</cx:pt>
          <cx:pt idx="2474">0.82909543200000002</cx:pt>
          <cx:pt idx="2475">0.64847888600000003</cx:pt>
          <cx:pt idx="2476">0.83022088100000002</cx:pt>
          <cx:pt idx="2477">0.83175014999999997</cx:pt>
          <cx:pt idx="2478">0.71102561200000003</cx:pt>
          <cx:pt idx="2479">0.84856468799999996</cx:pt>
          <cx:pt idx="2480">0.83277777900000005</cx:pt>
          <cx:pt idx="2481">0.69507690899999997</cx:pt>
          <cx:pt idx="2482">0.80376793400000002</cx:pt>
          <cx:pt idx="2483">0.83223886199999997</cx:pt>
          <cx:pt idx="2484">0.84651294200000005</cx:pt>
          <cx:pt idx="2485">0.79294996600000001</cx:pt>
          <cx:pt idx="2486">0.83164001099999996</cx:pt>
          <cx:pt idx="2487">0.71111917599999996</cx:pt>
          <cx:pt idx="2488">0.83138447900000001</cx:pt>
          <cx:pt idx="2489">0.696079369</cx:pt>
          <cx:pt idx="2490">0.83181076600000003</cx:pt>
          <cx:pt idx="2491">0.83180702299999998</cx:pt>
          <cx:pt idx="2492">0.786334384</cx:pt>
          <cx:pt idx="2493">0.772914502</cx:pt>
          <cx:pt idx="2494">0.69550119899999996</cx:pt>
          <cx:pt idx="2495">0.79449829299999997</cx:pt>
          <cx:pt idx="2496">0.63083064300000002</cx:pt>
          <cx:pt idx="2497">0.81272873599999995</cx:pt>
          <cx:pt idx="2498">0.69562879899999996</cx:pt>
          <cx:pt idx="2499">0.64616317499999998</cx:pt>
          <cx:pt idx="2500">0.69148571800000003</cx:pt>
          <cx:pt idx="2501">0.78451395899999998</cx:pt>
          <cx:pt idx="2502">0.83171599200000002</cx:pt>
          <cx:pt idx="2503">0.96674261699999997</cx:pt>
          <cx:pt idx="2504">0.831406812</cx:pt>
          <cx:pt idx="2505">0.84826141899999996</cx:pt>
          <cx:pt idx="2506">0.84785835799999998</cx:pt>
          <cx:pt idx="2507">0.82011831300000004</cx:pt>
          <cx:pt idx="2508">0.96805945599999998</cx:pt>
          <cx:pt idx="2509">0.69541338500000005</cx:pt>
          <cx:pt idx="2510">0.84759640800000002</cx:pt>
          <cx:pt idx="2511">0.66900981800000003</cx:pt>
          <cx:pt idx="2512">0.620256264</cx:pt>
          <cx:pt idx="2513">0.65646156099999997</cx:pt>
          <cx:pt idx="2514">0.62468003100000002</cx:pt>
          <cx:pt idx="2515">0.66276027299999996</cx:pt>
          <cx:pt idx="2516">0.75432660299999998</cx:pt>
          <cx:pt idx="2517">0.78148959200000001</cx:pt>
          <cx:pt idx="2518">0.93064033599999996</cx:pt>
          <cx:pt idx="2519">0.91573379399999999</cx:pt>
          <cx:pt idx="2520">0.94167306799999995</cx:pt>
          <cx:pt idx="2521">0.93573452400000001</cx:pt>
          <cx:pt idx="2522">0.69516828200000003</cx:pt>
          <cx:pt idx="2523">0.83190061800000004</cx:pt>
          <cx:pt idx="2524">0.84772960600000002</cx:pt>
          <cx:pt idx="2525">0.821056601</cx:pt>
          <cx:pt idx="2526">0.831561353</cx:pt>
          <cx:pt idx="2527">0.69987763199999997</cx:pt>
          <cx:pt idx="2528">0.83150469699999996</cx:pt>
          <cx:pt idx="2529">0.65868701100000004</cx:pt>
          <cx:pt idx="2530">0.77883002199999996</cx:pt>
          <cx:pt idx="2531">0.84757928299999996</cx:pt>
          <cx:pt idx="2532">0.65836044999999999</cx:pt>
          <cx:pt idx="2533">0.83097337699999996</cx:pt>
          <cx:pt idx="2534">0.83169810300000002</cx:pt>
          <cx:pt idx="2535">0.69595715499999999</cx:pt>
          <cx:pt idx="2536">0.71042471699999998</cx:pt>
          <cx:pt idx="2537">0.68427856099999995</cx:pt>
          <cx:pt idx="2538">0.84766616900000002</cx:pt>
          <cx:pt idx="2539">0.831716919</cx:pt>
          <cx:pt idx="2540">0.69496047000000005</cx:pt>
          <cx:pt idx="2541">0.71102607500000004</cx:pt>
          <cx:pt idx="2542">0.63705526099999998</cx:pt>
          <cx:pt idx="2543">0.66865422799999996</cx:pt>
          <cx:pt idx="2544">0.83319072000000005</cx:pt>
          <cx:pt idx="2545">0.694818296</cx:pt>
          <cx:pt idx="2546">0.69504902300000004</cx:pt>
          <cx:pt idx="2547">0.82985170399999997</cx:pt>
          <cx:pt idx="2548">0.71100822500000005</cx:pt>
          <cx:pt idx="2549">0.65398884000000002</cx:pt>
          <cx:pt idx="2550">0.83654098399999999</cx:pt>
          <cx:pt idx="2551">0.83200426199999999</cx:pt>
          <cx:pt idx="2552">0.84759131499999996</cx:pt>
          <cx:pt idx="2553">0.82036728299999995</cx:pt>
          <cx:pt idx="2554">0.80466900500000005</cx:pt>
          <cx:pt idx="2555">0.83181901400000002</cx:pt>
          <cx:pt idx="2556">0.68413743500000002</cx:pt>
          <cx:pt idx="2557">0.66895540499999995</cx:pt>
          <cx:pt idx="2558">0.66896133300000005</cx:pt>
          <cx:pt idx="2559">0.83161542099999997</cx:pt>
          <cx:pt idx="2560">0.67412701200000003</cx:pt>
          <cx:pt idx="2561">0.83350424199999995</cx:pt>
          <cx:pt idx="2562">0.80580243200000001</cx:pt>
          <cx:pt idx="2563">0.84759279200000004</cx:pt>
          <cx:pt idx="2564">0.66896053200000005</cx:pt>
          <cx:pt idx="2565">0.80616161500000005</cx:pt>
          <cx:pt idx="2566">0.80644786800000001</cx:pt>
          <cx:pt idx="2567">0.80491095099999999</cx:pt>
          <cx:pt idx="2568">0.72628749999999997</cx:pt>
          <cx:pt idx="2569">0.82090578599999997</cx:pt>
          <cx:pt idx="2570">0.83232446900000001</cx:pt>
          <cx:pt idx="2571">0.82791306399999998</cx:pt>
          <cx:pt idx="2572">0.83160785800000003</cx:pt>
          <cx:pt idx="2573">0.83126613500000002</cx:pt>
          <cx:pt idx="2574">0.79441883599999996</cx:pt>
          <cx:pt idx="2575">0.68419508799999995</cx:pt>
          <cx:pt idx="2576">0.675652213</cx:pt>
          <cx:pt idx="2577">0.69986268500000004</cx:pt>
          <cx:pt idx="2578">0.832338248</cx:pt>
          <cx:pt idx="2579">0.83166057800000004</cx:pt>
          <cx:pt idx="2580">0.67543639300000002</cx:pt>
          <cx:pt idx="2581">0.83176517900000002</cx:pt>
          <cx:pt idx="2582">0.81204993700000005</cx:pt>
          <cx:pt idx="2583">0.84773401599999998</cx:pt>
          <cx:pt idx="2584">0.84705987199999999</cx:pt>
          <cx:pt idx="2585">0.83023371099999999</cx:pt>
          <cx:pt idx="2586">0.61689561400000004</cx:pt>
          <cx:pt idx="2587">0.83198677499999996</cx:pt>
          <cx:pt idx="2588">0.83175914399999995</cx:pt>
          <cx:pt idx="2589">0.83184523799999999</cx:pt>
          <cx:pt idx="2590">0.83388934100000001</cx:pt>
          <cx:pt idx="2591">0.83684325400000004</cx:pt>
          <cx:pt idx="2592">0.75927017100000005</cx:pt>
          <cx:pt idx="2593">0.83179062100000001</cx:pt>
          <cx:pt idx="2594">0.66273096300000001</cx:pt>
          <cx:pt idx="2595">0.69986371700000005</cx:pt>
          <cx:pt idx="2596">0.69518291600000004</cx:pt>
          <cx:pt idx="2597">0.847617383</cx:pt>
          <cx:pt idx="2598">0.80489778599999995</cx:pt>
          <cx:pt idx="2599">0.81902098999999995</cx:pt>
          <cx:pt idx="2600">0.74848731000000002</cx:pt>
          <cx:pt idx="2601">0.805483595</cx:pt>
          <cx:pt idx="2602">0.83176859599999997</cx:pt>
          <cx:pt idx="2603">0.80517260300000004</cx:pt>
          <cx:pt idx="2604">0.82790102799999998</cx:pt>
          <cx:pt idx="2605">0.83202046299999999</cx:pt>
          <cx:pt idx="2606">0.69520382199999997</cx:pt>
          <cx:pt idx="2607">0.68395422900000002</cx:pt>
          <cx:pt idx="2608">0.711015446</cx:pt>
          <cx:pt idx="2609">0.83178068400000005</cx:pt>
          <cx:pt idx="2610">0.84854492800000003</cx:pt>
          <cx:pt idx="2611">0.83181030899999997</cx:pt>
          <cx:pt idx="2612">0.82082720499999995</cx:pt>
          <cx:pt idx="2613">0.79333176000000005</cx:pt>
          <cx:pt idx="2614">0.63860660300000005</cx:pt>
          <cx:pt idx="2615">0.811845241</cx:pt>
          <cx:pt idx="2616">0.81063649000000004</cx:pt>
          <cx:pt idx="2617">0.83188915299999999</cx:pt>
          <cx:pt idx="2618">0.83188594800000004</cx:pt>
          <cx:pt idx="2619">0.831779355</cx:pt>
          <cx:pt idx="2620">0.83181969300000003</cx:pt>
          <cx:pt idx="2621">0.84752656900000001</cx:pt>
          <cx:pt idx="2622">0.84770369099999998</cx:pt>
          <cx:pt idx="2623">0.69593296699999996</cx:pt>
          <cx:pt idx="2624">0.69478736799999996</cx:pt>
          <cx:pt idx="2625">0.83096840800000005</cx:pt>
          <cx:pt idx="2626">0.69675627600000001</cx:pt>
          <cx:pt idx="2627">0.81900582300000002</cx:pt>
          <cx:pt idx="2628">0.83169945000000001</cx:pt>
          <cx:pt idx="2629">0.65343899999999999</cx:pt>
          <cx:pt idx="2630">0.68279057700000001</cx:pt>
          <cx:pt idx="2631">0.69512280999999998</cx:pt>
          <cx:pt idx="2632">0.65708008399999995</cx:pt>
          <cx:pt idx="2633">0.81466446999999997</cx:pt>
          <cx:pt idx="2634">0.83191678300000005</cx:pt>
          <cx:pt idx="2635">0.79456827600000002</cx:pt>
          <cx:pt idx="2636">0.83184863499999995</cx:pt>
          <cx:pt idx="2637">0.79048951000000001</cx:pt>
          <cx:pt idx="2638">0.82079126300000005</cx:pt>
          <cx:pt idx="2639">0.69988764800000003</cx:pt>
          <cx:pt idx="2640">0.82468065300000004</cx:pt>
          <cx:pt idx="2641">0.66792508900000003</cx:pt>
          <cx:pt idx="2642">0.71097662100000003</cx:pt>
          <cx:pt idx="2643">0.71102103000000005</cx:pt>
          <cx:pt idx="2644">0.69580379699999995</cx:pt>
          <cx:pt idx="2645">0.78076857</cx:pt>
          <cx:pt idx="2646">0.832008356</cx:pt>
          <cx:pt idx="2647">0.831891924</cx:pt>
          <cx:pt idx="2648">0.836607934</cx:pt>
          <cx:pt idx="2649">0.69515448800000001</cx:pt>
          <cx:pt idx="2650">0.83189392900000003</cx:pt>
          <cx:pt idx="2651">0.69571634800000004</cx:pt>
          <cx:pt idx="2652">0.81148704199999999</cx:pt>
          <cx:pt idx="2653">0.83163003099999999</cx:pt>
          <cx:pt idx="2654">0.65295880900000003</cx:pt>
          <cx:pt idx="2655">0.676274971</cx:pt>
          <cx:pt idx="2656">0.67144730799999996</cx:pt>
          <cx:pt idx="2657">0.83183480300000001</cx:pt>
          <cx:pt idx="2658">0.69647766700000002</cx:pt>
          <cx:pt idx="2659">0.69042680599999995</cx:pt>
          <cx:pt idx="2660">0.84660287999999995</cx:pt>
          <cx:pt idx="2661">0.67540498999999998</cx:pt>
          <cx:pt idx="2662">0.84917619300000002</cx:pt>
          <cx:pt idx="2663">0.83147969899999996</cx:pt>
          <cx:pt idx="2664">0.57475879200000002</cx:pt>
          <cx:pt idx="2665">0.84764487200000005</cx:pt>
          <cx:pt idx="2666">0.84832600599999997</cx:pt>
          <cx:pt idx="2667">0.847646283</cx:pt>
          <cx:pt idx="2668">0.68432917900000001</cx:pt>
          <cx:pt idx="2669">0.68392622000000003</cx:pt>
          <cx:pt idx="2670">0.64946042599999998</cx:pt>
          <cx:pt idx="2671">0.78144090499999996</cx:pt>
          <cx:pt idx="2672">0.78423934100000003</cx:pt>
          <cx:pt idx="2673">0.66296931599999998</cx:pt>
          <cx:pt idx="2674">0.84774102799999995</cx:pt>
          <cx:pt idx="2675">0.83289446499999997</cx:pt>
          <cx:pt idx="2676">0.69554479300000005</cx:pt>
          <cx:pt idx="2677">0.81173428199999997</cx:pt>
          <cx:pt idx="2678">0.65808773600000003</cx:pt>
          <cx:pt idx="2679">0.695134739</cx:pt>
          <cx:pt idx="2680">0.68439330600000003</cx:pt>
          <cx:pt idx="2681">0.80066068499999998</cx:pt>
          <cx:pt idx="2682">0.83228750500000004</cx:pt>
          <cx:pt idx="2683">0.66158692799999996</cx:pt>
          <cx:pt idx="2684">0.83181015899999999</cx:pt>
          <cx:pt idx="2685">0.812882247</cx:pt>
          <cx:pt idx="2686">0.82089005599999998</cx:pt>
          <cx:pt idx="2687">0.83165219400000001</cx:pt>
          <cx:pt idx="2688">0.69522441999999995</cx:pt>
          <cx:pt idx="2689">0.83658357000000005</cx:pt>
          <cx:pt idx="2690">0.83182323199999997</cx:pt>
          <cx:pt idx="2691">0.71102289799999996</cx:pt>
          <cx:pt idx="2692">0.82137255399999998</cx:pt>
          <cx:pt idx="2693">0.83175099600000002</cx:pt>
          <cx:pt idx="2694">0.69983963999999999</cx:pt>
          <cx:pt idx="2695">0.71084254199999997</cx:pt>
          <cx:pt idx="2696">0.68434793000000005</cx:pt>
          <cx:pt idx="2697">0.68408550199999996</cx:pt>
          <cx:pt idx="2698">0.69508567099999996</cx:pt>
          <cx:pt idx="2699">0.68417231599999995</cx:pt>
          <cx:pt idx="2700">0.84800577200000005</cx:pt>
          <cx:pt idx="2701">0.66206144600000005</cx:pt>
          <cx:pt idx="2702">0.71711467200000001</cx:pt>
          <cx:pt idx="2703">0.71102407199999995</cx:pt>
          <cx:pt idx="2704">0.71965979199999996</cx:pt>
          <cx:pt idx="2705">0.66177812999999996</cx:pt>
          <cx:pt idx="2706">0.66169395099999995</cx:pt>
          <cx:pt idx="2707">0.77846809100000003</cx:pt>
          <cx:pt idx="2708">0.69520533500000004</cx:pt>
          <cx:pt idx="2709">0.69976549799999999</cx:pt>
          <cx:pt idx="2710">0.71101130400000001</cx:pt>
          <cx:pt idx="2711">0.820442012</cx:pt>
          <cx:pt idx="2712">0.69492145999999999</cx:pt>
          <cx:pt idx="2713">0.83324658100000004</cx:pt>
          <cx:pt idx="2714">0.67515457099999998</cx:pt>
          <cx:pt idx="2715">0.69521401800000004</cx:pt>
          <cx:pt idx="2716">0.67603020000000003</cx:pt>
          <cx:pt idx="2717">0.77317908000000002</cx:pt>
          <cx:pt idx="2718">0.68435471699999995</cx:pt>
          <cx:pt idx="2719">0.81281885799999998</cx:pt>
          <cx:pt idx="2720">0.71093372499999996</cx:pt>
          <cx:pt idx="2721">0.51189081800000003</cx:pt>
          <cx:pt idx="2722">0.69843443299999997</cx:pt>
          <cx:pt idx="2723">0.69556249999999997</cx:pt>
          <cx:pt idx="2724">0.84764933600000003</cx:pt>
          <cx:pt idx="2725">0.82064753499999998</cx:pt>
          <cx:pt idx="2726">0.83239143100000001</cx:pt>
          <cx:pt idx="2727">0.84739898300000005</cx:pt>
          <cx:pt idx="2728">0.647262479</cx:pt>
          <cx:pt idx="2729">0.84765440999999997</cx:pt>
          <cx:pt idx="2730">0.83238934099999995</cx:pt>
          <cx:pt idx="2731">0.80601980100000004</cx:pt>
          <cx:pt idx="2732">0.79055572100000004</cx:pt>
          <cx:pt idx="2733">0.74826047600000001</cx:pt>
          <cx:pt idx="2734">0.82804847800000003</cx:pt>
          <cx:pt idx="2735">0.83169134499999997</cx:pt>
          <cx:pt idx="2736">0.84760085699999999</cx:pt>
          <cx:pt idx="2737">0.65796917399999999</cx:pt>
          <cx:pt idx="2738">0.84757921300000005</cx:pt>
          <cx:pt idx="2739">0.65790068800000001</cx:pt>
          <cx:pt idx="2740">0.67517951899999995</cx:pt>
          <cx:pt idx="2741">0.79475699899999996</cx:pt>
          <cx:pt idx="2742">0.79992961900000004</cx:pt>
          <cx:pt idx="2743">0.84718205099999999</cx:pt>
          <cx:pt idx="2744">0.83182642299999998</cx:pt>
          <cx:pt idx="2745">0.82117426999999998</cx:pt>
          <cx:pt idx="2746">0.80546320800000004</cx:pt>
          <cx:pt idx="2747">0.808398646</cx:pt>
          <cx:pt idx="2748">0.83257183199999996</cx:pt>
          <cx:pt idx="2749">0.80537700099999998</cx:pt>
          <cx:pt idx="2750">0.82087156400000005</cx:pt>
          <cx:pt idx="2751">0.71083533799999998</cx:pt>
          <cx:pt idx="2752">0.96851225699999999</cx:pt>
          <cx:pt idx="2753">0.695297744</cx:pt>
          <cx:pt idx="2754">0.84763232099999997</cx:pt>
          <cx:pt idx="2755">0.83210909300000002</cx:pt>
          <cx:pt idx="2756">0.57726466600000004</cx:pt>
          <cx:pt idx="2757">0.59450144100000002</cx:pt>
          <cx:pt idx="2758">0.83357454099999995</cx:pt>
          <cx:pt idx="2759">0.70995942099999998</cx:pt>
          <cx:pt idx="2760">0.646165039</cx:pt>
          <cx:pt idx="2761">0.83119199899999996</cx:pt>
          <cx:pt idx="2762">0.83155707999999995</cx:pt>
          <cx:pt idx="2763">0.83102745300000003</cx:pt>
          <cx:pt idx="2764">0.83158148799999998</cx:pt>
          <cx:pt idx="2765">0.83158127299999995</cx:pt>
          <cx:pt idx="2766">0.83061450800000003</cx:pt>
          <cx:pt idx="2767">0.83166441499999999</cx:pt>
          <cx:pt idx="2768">0.83174533100000003</cx:pt>
          <cx:pt idx="2769">0.83111654199999996</cx:pt>
          <cx:pt idx="2770">0.83168472199999999</cx:pt>
          <cx:pt idx="2771">0.831704742</cx:pt>
          <cx:pt idx="2772">0.83174516600000004</cx:pt>
          <cx:pt idx="2773">0.96838392600000001</cx:pt>
          <cx:pt idx="2774">0.83633176099999995</cx:pt>
          <cx:pt idx="2775">0.67873454899999996</cx:pt>
          <cx:pt idx="2776">0.82055420899999998</cx:pt>
          <cx:pt idx="2777">0.65078303299999996</cx:pt>
          <cx:pt idx="2778">0.67334975900000005</cx:pt>
          <cx:pt idx="2779">0.79951064299999997</cx:pt>
          <cx:pt idx="2780">0.84764112199999997</cx:pt>
          <cx:pt idx="2781">0.83200160499999998</cx:pt>
          <cx:pt idx="2782">0.82037417800000001</cx:pt>
          <cx:pt idx="2783">0.66345801699999996</cx:pt>
          <cx:pt idx="2784">0.78139835800000002</cx:pt>
          <cx:pt idx="2785">0.78200557999999998</cx:pt>
          <cx:pt idx="2786">0.71095170900000004</cx:pt>
          <cx:pt idx="2787">0.83164229000000001</cx:pt>
          <cx:pt idx="2788">0.71096899199999997</cx:pt>
          <cx:pt idx="2789">0.84765874299999999</cx:pt>
          <cx:pt idx="2790">0.83176582099999996</cx:pt>
          <cx:pt idx="2791">0.80427547600000004</cx:pt>
          <cx:pt idx="2792">0.691425395</cx:pt>
          <cx:pt idx="2793">0.84759978499999999</cx:pt>
          <cx:pt idx="2794">0.84807788299999998</cx:pt>
          <cx:pt idx="2795">0.83183457999999999</cx:pt>
          <cx:pt idx="2796">0.83219401999999998</cx:pt>
          <cx:pt idx="2797">0.69510028000000001</cx:pt>
          <cx:pt idx="2798">0.62233554000000002</cx:pt>
          <cx:pt idx="2799">0.68401221099999998</cx:pt>
          <cx:pt idx="2800">0.70003061</cx:pt>
          <cx:pt idx="2801">0.831745501</cx:pt>
          <cx:pt idx="2802">0.83198350899999995</cx:pt>
          <cx:pt idx="2803">0.84757116700000001</cx:pt>
          <cx:pt idx="2804">0.83179980899999995</cx:pt>
          <cx:pt idx="2805">0.81221569500000002</cx:pt>
          <cx:pt idx="2806">0.831838462</cx:pt>
          <cx:pt idx="2807">0.7110533</cx:pt>
          <cx:pt idx="2808">0.833918414</cx:pt>
          <cx:pt idx="2809">0.82058438899999997</cx:pt>
          <cx:pt idx="2810">0.80455154299999998</cx:pt>
          <cx:pt idx="2811">0.77464981799999999</cx:pt>
          <cx:pt idx="2812">0.79069836500000001</cx:pt>
          <cx:pt idx="2813">0.83179455999999996</cx:pt>
          <cx:pt idx="2814">0.83180562300000005</cx:pt>
          <cx:pt idx="2815">0.70023121300000002</cx:pt>
          <cx:pt idx="2816">0.86283256500000005</cx:pt>
          <cx:pt idx="2817">0.83163233800000003</cx:pt>
          <cx:pt idx="2818">0.77717022499999999</cx:pt>
          <cx:pt idx="2819">0.80107684400000001</cx:pt>
          <cx:pt idx="2820">0.820619125</cx:pt>
          <cx:pt idx="2821">0.71158146799999999</cx:pt>
          <cx:pt idx="2822">0.83202313900000002</cx:pt>
          <cx:pt idx="2823">0.71056797299999996</cx:pt>
          <cx:pt idx="2824">0.83167846000000001</cx:pt>
          <cx:pt idx="2825">0.81210125899999996</cx:pt>
          <cx:pt idx="2826">0.75458011400000002</cx:pt>
          <cx:pt idx="2827">0.84753161399999999</cx:pt>
          <cx:pt idx="2828">0.82073852999999997</cx:pt>
          <cx:pt idx="2829">0.71093608100000005</cx:pt>
          <cx:pt idx="2830">0.67560398399999999</cx:pt>
          <cx:pt idx="2831">0.83183450400000003</cx:pt>
          <cx:pt idx="2832">0.67526818300000002</cx:pt>
          <cx:pt idx="2833">0.83750414399999995</cx:pt>
          <cx:pt idx="2834">0.695077045</cx:pt>
          <cx:pt idx="2835">0.67476778199999998</cx:pt>
          <cx:pt idx="2836">0.76671419200000002</cx:pt>
          <cx:pt idx="2837">0.82075004200000001</cx:pt>
          <cx:pt idx="2838">0.83174288299999999</cx:pt>
          <cx:pt idx="2839">0.74515848399999995</cx:pt>
          <cx:pt idx="2840">0.83163202700000005</cx:pt>
          <cx:pt idx="2841">0.84765828600000004</cx:pt>
          <cx:pt idx="2842">0.67547199000000002</cx:pt>
          <cx:pt idx="2843">0.65448402500000002</cx:pt>
          <cx:pt idx="2844">0.65481474799999995</cx:pt>
          <cx:pt idx="2845">0.69458819900000002</cx:pt>
          <cx:pt idx="2846">0.69527393400000004</cx:pt>
          <cx:pt idx="2847">0.69527320299999995</cx:pt>
          <cx:pt idx="2848">0.83167546400000003</cx:pt>
          <cx:pt idx="2849">0.84745736299999996</cx:pt>
          <cx:pt idx="2850">0.79504291500000002</cx:pt>
          <cx:pt idx="2851">0.83049111499999995</cx:pt>
          <cx:pt idx="2852">0.82062080500000001</cx:pt>
          <cx:pt idx="2853">0.69479122800000004</cx:pt>
          <cx:pt idx="2854">0.83135964299999998</cx:pt>
          <cx:pt idx="2855">0.84766353400000005</cx:pt>
          <cx:pt idx="2856">0.69522163699999995</cx:pt>
          <cx:pt idx="2857">0.82073831799999997</cx:pt>
          <cx:pt idx="2858">0.83078913200000004</cx:pt>
          <cx:pt idx="2859">0.82105799400000001</cx:pt>
          <cx:pt idx="2860">0.84807372400000003</cx:pt>
          <cx:pt idx="2861">0.83175675699999996</cx:pt>
          <cx:pt idx="2862">0.71102336600000005</cx:pt>
          <cx:pt idx="2863">0.77542685</cx:pt>
          <cx:pt idx="2864">0.83172025000000005</cx:pt>
          <cx:pt idx="2865">0.69515857599999997</cx:pt>
          <cx:pt idx="2866">0.84763098400000003</cx:pt>
          <cx:pt idx="2867">0.67535508700000002</cx:pt>
          <cx:pt idx="2868">0.84765828600000004</cx:pt>
          <cx:pt idx="2869">0.83174474200000004</cx:pt>
          <cx:pt idx="2870">0.71089226400000005</cx:pt>
          <cx:pt idx="2871">0.79889336099999997</cx:pt>
          <cx:pt idx="2872">0.81220924900000002</cx:pt>
          <cx:pt idx="2873">0.77022892200000004</cx:pt>
          <cx:pt idx="2874">0.76057545299999996</cx:pt>
          <cx:pt idx="2875">0.84765099099999996</cx:pt>
          <cx:pt idx="2876">0.83217623900000004</cx:pt>
          <cx:pt idx="2877">0.71075490600000002</cx:pt>
          <cx:pt idx="2878">0.66651474200000005</cx:pt>
          <cx:pt idx="2879">0.61689263000000005</cx:pt>
          <cx:pt idx="2880">0.68440575800000003</cx:pt>
          <cx:pt idx="2881">0.82040129799999995</cx:pt>
          <cx:pt idx="2882">0.58808918300000002</cx:pt>
          <cx:pt idx="2883">0.69507329799999995</cx:pt>
          <cx:pt idx="2884">0.82159029299999997</cx:pt>
          <cx:pt idx="2885">0.69973141800000005</cx:pt>
          <cx:pt idx="2886">0.69520455400000003</cx:pt>
          <cx:pt idx="2887">0.82784482400000003</cx:pt>
          <cx:pt idx="2888">0.67341340000000005</cx:pt>
          <cx:pt idx="2889">0.83178337199999997</cx:pt>
          <cx:pt idx="2890">0.79469965200000003</cx:pt>
          <cx:pt idx="2891">0.69520126199999999</cx:pt>
          <cx:pt idx="2892">0.83174131200000001</cx:pt>
          <cx:pt idx="2893">0.68349325500000002</cx:pt>
          <cx:pt idx="2894">0.71101697699999999</cx:pt>
          <cx:pt idx="2895">0.67866700700000004</cx:pt>
          <cx:pt idx="2896">0.69515320700000005</cx:pt>
          <cx:pt idx="2897">0.84725203599999999</cx:pt>
          <cx:pt idx="2898">0.727673087</cx:pt>
          <cx:pt idx="2899">0.82086191200000003</cx:pt>
          <cx:pt idx="2900">0.82113869900000003</cx:pt>
          <cx:pt idx="2901">0.84753215900000001</cx:pt>
          <cx:pt idx="2902">0.83184092200000004</cx:pt>
          <cx:pt idx="2903">0.83635170400000003</cx:pt>
          <cx:pt idx="2904">0.83167461499999995</cx:pt>
          <cx:pt idx="2905">0.71079736000000004</cx:pt>
          <cx:pt idx="2906">0.71101040599999998</cx:pt>
          <cx:pt idx="2907">0.83183890100000002</cx:pt>
          <cx:pt idx="2908">0.62895383000000005</cx:pt>
          <cx:pt idx="2909">0.84755229899999995</cx:pt>
          <cx:pt idx="2910">0.831743224</cx:pt>
          <cx:pt idx="2911">0.83660505799999996</cx:pt>
          <cx:pt idx="2912">0.83173172100000003</cx:pt>
          <cx:pt idx="2913">0.84762506100000001</cx:pt>
          <cx:pt idx="2914">0.83191631899999996</cx:pt>
          <cx:pt idx="2915">0.83175997999999995</cx:pt>
          <cx:pt idx="2916">0.69555388500000004</cx:pt>
          <cx:pt idx="2917">0.84765734299999995</cx:pt>
          <cx:pt idx="2918">0.847664906</cx:pt>
          <cx:pt idx="2919">0.76419215100000004</cx:pt>
          <cx:pt idx="2920">0.83177432500000004</cx:pt>
          <cx:pt idx="2921">0.80526829200000005</cx:pt>
          <cx:pt idx="2922">0.78484944400000001</cx:pt>
          <cx:pt idx="2923">0.71090347700000001</cx:pt>
          <cx:pt idx="2924">0.77982027200000004</cx:pt>
          <cx:pt idx="2925">0.83174325800000004</cx:pt>
          <cx:pt idx="2926">0.82080528900000005</cx:pt>
          <cx:pt idx="2927">0.84762113100000003</cx:pt>
          <cx:pt idx="2928">0.82040950099999999</cx:pt>
          <cx:pt idx="2929">0.68382901500000004</cx:pt>
          <cx:pt idx="2930">0.71067781100000005</cx:pt>
          <cx:pt idx="2931">0.66276428600000004</cx:pt>
          <cx:pt idx="2932">0.94161630699999999</cx:pt>
          <cx:pt idx="2933">0.84761554299999997</cx:pt>
          <cx:pt idx="2934">0.84763498199999998</cx:pt>
          <cx:pt idx="2935">0.83167839200000004</cx:pt>
          <cx:pt idx="2936">0.83631370900000002</cx:pt>
          <cx:pt idx="2937">0.805734477</cx:pt>
          <cx:pt idx="2938">0.820860166</cx:pt>
          <cx:pt idx="2939">0.831895406</cx:pt>
          <cx:pt idx="2940">0.83135665000000003</cx:pt>
          <cx:pt idx="2941">0.79378942900000005</cx:pt>
          <cx:pt idx="2942">0.71075785700000005</cx:pt>
          <cx:pt idx="2943">0.82072248299999995</cx:pt>
          <cx:pt idx="2944">0.69514899500000005</cx:pt>
          <cx:pt idx="2945">0.83087925699999998</cx:pt>
          <cx:pt idx="2946">0.82065438800000001</cx:pt>
          <cx:pt idx="2947">0.695415432</cx:pt>
          <cx:pt idx="2948">0.84765819499999995</cx:pt>
          <cx:pt idx="2949">0.83168804100000004</cx:pt>
          <cx:pt idx="2950">0.83172371099999998</cx:pt>
          <cx:pt idx="2951">0.81142660700000002</cx:pt>
          <cx:pt idx="2952">0.84762959800000004</cx:pt>
          <cx:pt idx="2953">0.712181273</cx:pt>
          <cx:pt idx="2954">0.73408301099999995</cx:pt>
          <cx:pt idx="2955">0.84763644299999996</cx:pt>
          <cx:pt idx="2956">0.83181899000000004</cx:pt>
          <cx:pt idx="2957">0.83176731500000001</cx:pt>
          <cx:pt idx="2958">0.69510444999999998</cx:pt>
          <cx:pt idx="2959">0.83242661900000003</cx:pt>
          <cx:pt idx="2960">0.59037215200000004</cx:pt>
          <cx:pt idx="2961">0.69504892699999998</cx:pt>
          <cx:pt idx="2962">0.84764445799999999</cx:pt>
          <cx:pt idx="2963">0.69589850799999997</cx:pt>
          <cx:pt idx="2964">0.83201266500000004</cx:pt>
          <cx:pt idx="2965">0.69945427900000001</cx:pt>
          <cx:pt idx="2966">0.78698986000000004</cx:pt>
          <cx:pt idx="2967">0.83131632899999996</cx:pt>
          <cx:pt idx="2968">0.82104672700000003</cx:pt>
          <cx:pt idx="2969">0.67562892299999999</cx:pt>
          <cx:pt idx="2970">0.66315386399999998</cx:pt>
          <cx:pt idx="2971">0.66245022099999995</cx:pt>
          <cx:pt idx="2972">0.57661700199999999</cx:pt>
          <cx:pt idx="2973">0.67566189399999999</cx:pt>
          <cx:pt idx="2974">0.83620697600000005</cx:pt>
          <cx:pt idx="2975">0.83175213199999998</cx:pt>
          <cx:pt idx="2976">0.69999325400000001</cx:pt>
          <cx:pt idx="2977">0.83165025199999998</cx:pt>
          <cx:pt idx="2978">0.83189756999999998</cx:pt>
          <cx:pt idx="2979">0.84763597300000004</cx:pt>
          <cx:pt idx="2980">0.73404707899999999</cx:pt>
          <cx:pt idx="2981">0.83144675300000004</cx:pt>
          <cx:pt idx="2982">0.83183233899999998</cx:pt>
          <cx:pt idx="2983">0.63182825899999995</cx:pt>
          <cx:pt idx="2984">0.69506319999999999</cx:pt>
          <cx:pt idx="2985">0.63441778800000004</cx:pt>
          <cx:pt idx="2986">0.67558056099999997</cx:pt>
          <cx:pt idx="2987">0.83130046700000004</cx:pt>
          <cx:pt idx="2988">0.83144864900000004</cx:pt>
          <cx:pt idx="2989">0.831654267</cx:pt>
          <cx:pt idx="2990">0.82174417700000002</cx:pt>
          <cx:pt idx="2991">0.70002900599999995</cx:pt>
          <cx:pt idx="2992">0.86265021500000005</cx:pt>
          <cx:pt idx="2993">0.69521065599999998</cx:pt>
          <cx:pt idx="2994">0.84764485000000001</cx:pt>
          <cx:pt idx="2995">0.831768701</cx:pt>
          <cx:pt idx="2996">0.84740012799999997</cx:pt>
          <cx:pt idx="2997">0.83180246499999999</cx:pt>
          <cx:pt idx="2998">0.70143680600000002</cx:pt>
          <cx:pt idx="2999">0.83063219099999996</cx:pt>
          <cx:pt idx="3000">0.62891825099999998</cx:pt>
          <cx:pt idx="3001">0.46530576200000001</cx:pt>
          <cx:pt idx="3002">0.83178762299999998</cx:pt>
          <cx:pt idx="3003">0.69516584400000003</cx:pt>
          <cx:pt idx="3004">0.69513551799999995</cx:pt>
          <cx:pt idx="3005">0.71039809200000004</cx:pt>
          <cx:pt idx="3006">0.69512684599999996</cx:pt>
          <cx:pt idx="3007">0.69517358699999998</cx:pt>
          <cx:pt idx="3008">0.69512469200000004</cx:pt>
          <cx:pt idx="3009">0.69514964099999998</cx:pt>
          <cx:pt idx="3010">0.69511415399999998</cx:pt>
          <cx:pt idx="3011">0.68464308900000004</cx:pt>
          <cx:pt idx="3012">0.71103975900000005</cx:pt>
          <cx:pt idx="3013">0.83739907000000002</cx:pt>
          <cx:pt idx="3014">0.64597479800000002</cx:pt>
          <cx:pt idx="3015">0.73103611899999998</cx:pt>
          <cx:pt idx="3016">0.84725238000000003</cx:pt>
          <cx:pt idx="3017">0.83178877200000001</cx:pt>
          <cx:pt idx="3018">0.81225402199999996</cx:pt>
          <cx:pt idx="3019">0.77579292899999996</cx:pt>
          <cx:pt idx="3020">0.75332442499999996</cx:pt>
          <cx:pt idx="3021">0.82078370700000003</cx:pt>
          <cx:pt idx="3022">0.84708882100000005</cx:pt>
          <cx:pt idx="3023">0.83204262500000004</cx:pt>
          <cx:pt idx="3024">0.83631555499999999</cx:pt>
          <cx:pt idx="3025">0.80525419399999998</cx:pt>
          <cx:pt idx="3026">0.82766669400000004</cx:pt>
          <cx:pt idx="3027">0.83662183300000004</cx:pt>
          <cx:pt idx="3028">0.83656188499999995</cx:pt>
          <cx:pt idx="3029">0.83202707600000003</cx:pt>
          <cx:pt idx="3030">0.67405698000000003</cx:pt>
          <cx:pt idx="3031">0.71098668499999995</cx:pt>
          <cx:pt idx="3032">0.84766488399999995</cx:pt>
          <cx:pt idx="3033">0.81107554000000004</cx:pt>
          <cx:pt idx="3034">0.82027958300000003</cx:pt>
          <cx:pt idx="3035">0.64226402800000004</cx:pt>
          <cx:pt idx="3036">0.84680028600000001</cx:pt>
          <cx:pt idx="3037">0.71113110899999998</cx:pt>
          <cx:pt idx="3038">0.69112531200000005</cx:pt>
          <cx:pt idx="3039">0.80761931499999995</cx:pt>
          <cx:pt idx="3040">0.66234890800000001</cx:pt>
          <cx:pt idx="3041">0.80750354499999999</cx:pt>
          <cx:pt idx="3042">0.80242956600000004</cx:pt>
          <cx:pt idx="3043">0.83171460200000003</cx:pt>
          <cx:pt idx="3044">0.81221800700000002</cx:pt>
          <cx:pt idx="3045">0.83183114499999999</cx:pt>
          <cx:pt idx="3046">0.86282091999999999</cx:pt>
          <cx:pt idx="3047">0.83166290700000001</cx:pt>
          <cx:pt idx="3048">0.83177080800000003</cx:pt>
          <cx:pt idx="3049">0.68427929300000001</cx:pt>
          <cx:pt idx="3050">0.71086792499999996</cx:pt>
          <cx:pt idx="3051">0.83161462799999997</cx:pt>
          <cx:pt idx="3052">0.70001267499999997</cx:pt>
          <cx:pt idx="3053">0.83202869300000004</cx:pt>
          <cx:pt idx="3054">0.77176821399999995</cx:pt>
          <cx:pt idx="3055">0.69522382800000004</cx:pt>
          <cx:pt idx="3056">0.67542210199999997</cx:pt>
          <cx:pt idx="3057">0.79852913800000003</cx:pt>
          <cx:pt idx="3058">0.84760227700000002</cx:pt>
          <cx:pt idx="3059">0.69451196100000001</cx:pt>
          <cx:pt idx="3060">0.82073016499999996</cx:pt>
          <cx:pt idx="3061">0.69981179599999999</cx:pt>
          <cx:pt idx="3062">0.83648273399999995</cx:pt>
          <cx:pt idx="3063">0.67866291999999995</cx:pt>
          <cx:pt idx="3064">0.69515903899999998</cx:pt>
          <cx:pt idx="3065">0.83212191300000005</cx:pt>
          <cx:pt idx="3066">0.71014050900000003</cx:pt>
          <cx:pt idx="3067">0.66265786100000001</cx:pt>
          <cx:pt idx="3068">0.66249088099999998</cx:pt>
          <cx:pt idx="3069">0.71104230099999999</cx:pt>
          <cx:pt idx="3070">0.66219150699999996</cx:pt>
          <cx:pt idx="3071">0.71098700599999998</cx:pt>
          <cx:pt idx="3072">0.820745905</cx:pt>
          <cx:pt idx="3073">0.83159666700000001</cx:pt>
          <cx:pt idx="3074">0.82092039800000005</cx:pt>
          <cx:pt idx="3075">0.69519421299999995</cx:pt>
          <cx:pt idx="3076">0.78877256399999995</cx:pt>
          <cx:pt idx="3077">0.83184020800000003</cx:pt>
          <cx:pt idx="3078">0.68414788800000004</cx:pt>
          <cx:pt idx="3079">0.83176045600000004</cx:pt>
          <cx:pt idx="3080">0.71102770299999996</cx:pt>
          <cx:pt idx="3081">0.83138942199999999</cx:pt>
          <cx:pt idx="3082">0.7110457</cx:pt>
          <cx:pt idx="3083">0.76612345599999998</cx:pt>
          <cx:pt idx="3084">0.82097452900000001</cx:pt>
          <cx:pt idx="3085">0.69511006500000005</cx:pt>
          <cx:pt idx="3086">0.82006899799999999</cx:pt>
          <cx:pt idx="3087">0.84762653200000004</cx:pt>
          <cx:pt idx="3088">0.68452917800000002</cx:pt>
          <cx:pt idx="3089">0.71137943999999997</cx:pt>
          <cx:pt idx="3090">0.847642542</cx:pt>
          <cx:pt idx="3091">0.711052664</cx:pt>
          <cx:pt idx="3092">0.82070613999999997</cx:pt>
          <cx:pt idx="3093">0.69516083399999995</cx:pt>
          <cx:pt idx="3094">0.66759111400000004</cx:pt>
          <cx:pt idx="3095">0.831804129</cx:pt>
          <cx:pt idx="3096">0.68411563600000003</cx:pt>
          <cx:pt idx="3097">0.83192001000000004</cx:pt>
          <cx:pt idx="3098">0.69560168499999997</cx:pt>
          <cx:pt idx="3099">0.69518222600000001</cx:pt>
          <cx:pt idx="3100">0.79434914899999998</cx:pt>
          <cx:pt idx="3101">0.77833845599999996</cx:pt>
          <cx:pt idx="3102">0.83280255299999995</cx:pt>
          <cx:pt idx="3103">0.65434347000000004</cx:pt>
          <cx:pt idx="3104">0.68426601300000001</cx:pt>
          <cx:pt idx="3105">0.83182903200000002</cx:pt>
          <cx:pt idx="3106">0.54505163000000001</cx:pt>
          <cx:pt idx="3107">0.71097898800000003</cx:pt>
          <cx:pt idx="3108">0.82053185699999998</cx:pt>
          <cx:pt idx="3109">0.82019250899999996</cx:pt>
          <cx:pt idx="3110">0.82049205999999997</cx:pt>
          <cx:pt idx="3111">0.84761231299999995</cx:pt>
          <cx:pt idx="3112">0.684379721</cx:pt>
          <cx:pt idx="3113">0.71105240300000006</cx:pt>
          <cx:pt idx="3114">0.69992074100000001</cx:pt>
          <cx:pt idx="3115">0.65997660400000002</cx:pt>
          <cx:pt idx="3116">0.69548169000000004</cx:pt>
          <cx:pt idx="3117">0.83252511699999998</cx:pt>
          <cx:pt idx="3118">0.76033898899999997</cx:pt>
          <cx:pt idx="3119">0.81252833700000004</cx:pt>
          <cx:pt idx="3120">0.69986604900000005</cx:pt>
          <cx:pt idx="3121">0.76445602199999996</cx:pt>
          <cx:pt idx="3122">0.83182075300000002</cx:pt>
          <cx:pt idx="3123">0.82061270200000003</cx:pt>
          <cx:pt idx="3124">0.75149929199999999</cx:pt>
          <cx:pt idx="3125">0.75892229099999997</cx:pt>
          <cx:pt idx="3126">0.65784045099999999</cx:pt>
          <cx:pt idx="3127">0.85591501699999994</cx:pt>
          <cx:pt idx="3128">0.69995897799999995</cx:pt>
          <cx:pt idx="3129">0.75440444600000001</cx:pt>
          <cx:pt idx="3130">0.847663316</cx:pt>
          <cx:pt idx="3131">0.80600337399999999</cx:pt>
          <cx:pt idx="3132">0.58041452599999999</cx:pt>
          <cx:pt idx="3133">0.84648777799999997</cx:pt>
          <cx:pt idx="3134">0.68407782699999997</cx:pt>
          <cx:pt idx="3135">0.69508615299999998</cx:pt>
          <cx:pt idx="3136">0.84763512900000004</cx:pt>
          <cx:pt idx="3137">0.711052189</cx:pt>
          <cx:pt idx="3138">0.68646389200000002</cx:pt>
          <cx:pt idx="3139">0.70492625099999995</cx:pt>
          <cx:pt idx="3140">0.68565886300000001</cx:pt>
          <cx:pt idx="3141">0.81182465000000004</cx:pt>
          <cx:pt idx="3142">0.84746946999999995</cx:pt>
          <cx:pt idx="3143">0.69521476999999998</cx:pt>
          <cx:pt idx="3144">0.69033460800000002</cx:pt>
          <cx:pt idx="3145">0.76662596299999997</cx:pt>
          <cx:pt idx="3146">0.69542013499999999</cx:pt>
          <cx:pt idx="3147">0.83210073699999998</cx:pt>
          <cx:pt idx="3148">0.78690258199999996</cx:pt>
          <cx:pt idx="3149">0.83257078399999995</cx:pt>
          <cx:pt idx="3150">0.695226389</cx:pt>
          <cx:pt idx="3151">0.83218844700000005</cx:pt>
          <cx:pt idx="3152">0.83145424099999998</cx:pt>
          <cx:pt idx="3153">0.82126108200000003</cx:pt>
          <cx:pt idx="3154">0.83184286299999999</cx:pt>
          <cx:pt idx="3155">0.694741736</cx:pt>
          <cx:pt idx="3156">0.68428383100000001</cx:pt>
          <cx:pt idx="3157">0.83179162200000001</cx:pt>
          <cx:pt idx="3158">0.84763562199999998</cx:pt>
          <cx:pt idx="3159">0.84755862999999998</cx:pt>
          <cx:pt idx="3160">0.69520754399999996</cx:pt>
          <cx:pt idx="3161">0.69418303800000003</cx:pt>
          <cx:pt idx="3162">0.81222754699999999</cx:pt>
          <cx:pt idx="3163">0.84757554199999996</cx:pt>
          <cx:pt idx="3164">0.71105258100000002</cx:pt>
          <cx:pt idx="3165">0.67870050900000001</cx:pt>
          <cx:pt idx="3166">0.68454872200000005</cx:pt>
          <cx:pt idx="3167">0.60451334400000001</cx:pt>
          <cx:pt idx="3168">0.83631276200000004</cx:pt>
          <cx:pt idx="3169">0.67557619499999999</cx:pt>
          <cx:pt idx="3170">0.82810806999999997</cx:pt>
          <cx:pt idx="3171">0.82808826199999996</cx:pt>
          <cx:pt idx="3172">0.64670842699999997</cx:pt>
          <cx:pt idx="3173">0.69521307799999998</cx:pt>
          <cx:pt idx="3174">0.68421468500000004</cx:pt>
          <cx:pt idx="3175">0.83176410599999995</cx:pt>
          <cx:pt idx="3176">0.83175642100000002</cx:pt>
          <cx:pt idx="3177">0.71081698599999998</cx:pt>
          <cx:pt idx="3178">0.675644892</cx:pt>
          <cx:pt idx="3179">0.67565126399999997</cx:pt>
          <cx:pt idx="3180">0.67560439999999999</cx:pt>
          <cx:pt idx="3181">0.66072900099999998</cx:pt>
          <cx:pt idx="3182">0.83657648699999998</cx:pt>
          <cx:pt idx="3183">0.69482281599999995</cx:pt>
          <cx:pt idx="3184">0.79448197399999998</cx:pt>
          <cx:pt idx="3185">0.65396781299999995</cx:pt>
          <cx:pt idx="3186">0.66856851299999998</cx:pt>
          <cx:pt idx="3187">0.84765785299999996</cx:pt>
          <cx:pt idx="3188">0.71102084700000001</cx:pt>
          <cx:pt idx="3189">0.710385296</cx:pt>
          <cx:pt idx="3190">0.80136489600000005</cx:pt>
          <cx:pt idx="3191">0.71102169400000004</cx:pt>
          <cx:pt idx="3192">0.62672599200000001</cx:pt>
          <cx:pt idx="3193">0.76401011399999996</cx:pt>
          <cx:pt idx="3194">0.76309196999999995</cx:pt>
          <cx:pt idx="3195">0.84760269799999999</cx:pt>
          <cx:pt idx="3196">0.77863560899999995</cx:pt>
          <cx:pt idx="3197">0.76465686499999996</cx:pt>
          <cx:pt idx="3198">0.69516893400000002</cx:pt>
          <cx:pt idx="3199">0.82082742200000003</cx:pt>
          <cx:pt idx="3200">0.78992481699999995</cx:pt>
          <cx:pt idx="3201">0.79141557399999996</cx:pt>
          <cx:pt idx="3202">0.847002009</cx:pt>
          <cx:pt idx="3203">0.62768952499999997</cx:pt>
          <cx:pt idx="3204">0.69514930900000005</cx:pt>
          <cx:pt idx="3205">0.83293578099999999</cx:pt>
          <cx:pt idx="3206">0.673378374</cx:pt>
          <cx:pt idx="3207">0.37870436299999999</cx:pt>
          <cx:pt idx="3208">0.710230743</cx:pt>
          <cx:pt idx="3209">0.82076256299999995</cx:pt>
          <cx:pt idx="3210">0.72579934099999999</cx:pt>
          <cx:pt idx="3211">0.82121656499999995</cx:pt>
          <cx:pt idx="3212">0.65438543900000001</cx:pt>
          <cx:pt idx="3213">0.83224103999999999</cx:pt>
          <cx:pt idx="3214">0.71099814100000003</cx:pt>
          <cx:pt idx="3215">0.67592313400000004</cx:pt>
          <cx:pt idx="3216">0.69475525699999996</cx:pt>
          <cx:pt idx="3217">0.696114644</cx:pt>
          <cx:pt idx="3218">0.66093926000000003</cx:pt>
          <cx:pt idx="3219">0.65102315300000002</cx:pt>
          <cx:pt idx="3220">0.711043914</cx:pt>
          <cx:pt idx="3221">0.82076934800000001</cx:pt>
          <cx:pt idx="3222">0.86270176300000001</cx:pt>
          <cx:pt idx="3223">0.82137493399999995</cx:pt>
          <cx:pt idx="3224">0.695213313</cx:pt>
          <cx:pt idx="3225">0.80628252600000005</cx:pt>
          <cx:pt idx="3226">0.65284986099999998</cx:pt>
          <cx:pt idx="3227">0.63139367300000004</cx:pt>
          <cx:pt idx="3228">0.783765253</cx:pt>
          <cx:pt idx="3229">0.79448135799999997</cx:pt>
          <cx:pt idx="3230">0.68434001799999999</cx:pt>
          <cx:pt idx="3231">0.84717788400000005</cx:pt>
          <cx:pt idx="3232">0.70041598299999996</cx:pt>
          <cx:pt idx="3233">0.82071220300000003</cx:pt>
          <cx:pt idx="3234">0.83179811000000003</cx:pt>
          <cx:pt idx="3235">0.84757448499999999</cx:pt>
          <cx:pt idx="3236">0.82113808799999999</cx:pt>
          <cx:pt idx="3237">0.70065343700000005</cx:pt>
          <cx:pt idx="3238">0.83652595799999996</cx:pt>
          <cx:pt idx="3239">0.68532945199999995</cx:pt>
          <cx:pt idx="3240">0.83187997400000002</cx:pt>
          <cx:pt idx="3241">0.84708139800000004</cx:pt>
          <cx:pt idx="3242">0.69514968399999999</cx:pt>
          <cx:pt idx="3243">0.83192191500000001</cx:pt>
          <cx:pt idx="3244">0.70004158100000002</cx:pt>
          <cx:pt idx="3245">0.83181473800000005</cx:pt>
          <cx:pt idx="3246">0.66392966200000003</cx:pt>
          <cx:pt idx="3247">0.83175147500000002</cx:pt>
          <cx:pt idx="3248">0.71101253399999997</cx:pt>
          <cx:pt idx="3249">0.83227125099999999</cx:pt>
          <cx:pt idx="3250">0.68314203600000001</cx:pt>
          <cx:pt idx="3251">0.79876706399999997</cx:pt>
          <cx:pt idx="3252">0.78856335399999999</cx:pt>
          <cx:pt idx="3253">0.69528732400000004</cx:pt>
          <cx:pt idx="3254">0.78724637099999994</cx:pt>
          <cx:pt idx="3255">0.805302764</cx:pt>
          <cx:pt idx="3256">0.82090774799999999</cx:pt>
          <cx:pt idx="3257">0.81235402000000001</cx:pt>
          <cx:pt idx="3258">0.66576341500000003</cx:pt>
          <cx:pt idx="3259">0.83165673900000003</cx:pt>
          <cx:pt idx="3260">0.84756235300000005</cx:pt>
          <cx:pt idx="3261">0.82079636899999997</cx:pt>
          <cx:pt idx="3262">0.83284059300000002</cx:pt>
          <cx:pt idx="3263">0.69995100499999996</cx:pt>
          <cx:pt idx="3264">0.70024298600000001</cx:pt>
          <cx:pt idx="3265">0.65936616999999997</cx:pt>
          <cx:pt idx="3266">0.799416036</cx:pt>
          <cx:pt idx="3267">0.66237732800000004</cx:pt>
          <cx:pt idx="3268">0.82803511100000005</cx:pt>
          <cx:pt idx="3269">0.831883437</cx:pt>
          <cx:pt idx="3270">0.83172708399999995</cx:pt>
          <cx:pt idx="3271">0.69518294400000002</cx:pt>
          <cx:pt idx="3272">0.73756820999999995</cx:pt>
          <cx:pt idx="3273">0.68379791899999998</cx:pt>
          <cx:pt idx="3274">0.71104836800000004</cx:pt>
          <cx:pt idx="3275">0.69493249300000004</cx:pt>
          <cx:pt idx="3276">0.83209697000000005</cx:pt>
          <cx:pt idx="3277">0.69559901700000004</cx:pt>
          <cx:pt idx="3278">0.831883339</cx:pt>
          <cx:pt idx="3279">0.84762143599999995</cx:pt>
          <cx:pt idx="3280">0.84765020700000004</cx:pt>
          <cx:pt idx="3281">0.80513580699999998</cx:pt>
          <cx:pt idx="3282">0.70901751800000001</cx:pt>
          <cx:pt idx="3283">0.83165877899999996</cx:pt>
          <cx:pt idx="3284">0.69519549899999999</cx:pt>
          <cx:pt idx="3285">0.83165060000000002</cx:pt>
          <cx:pt idx="3286">0.831918147</cx:pt>
          <cx:pt idx="3287">0.84765388699999999</cx:pt>
          <cx:pt idx="3288">0.847623495</cx:pt>
          <cx:pt idx="3289">0.67865636200000001</cx:pt>
          <cx:pt idx="3290">0.67547471400000003</cx:pt>
          <cx:pt idx="3291">0.83174869500000004</cx:pt>
          <cx:pt idx="3292">0.83178870800000004</cx:pt>
          <cx:pt idx="3293">0.83204280600000002</cx:pt>
          <cx:pt idx="3294">0.71197325499999997</cx:pt>
          <cx:pt idx="3295">0.79479173400000003</cx:pt>
          <cx:pt idx="3296">0.699288468</cx:pt>
          <cx:pt idx="3297">0.80608779399999997</cx:pt>
          <cx:pt idx="3298">0.69488378100000003</cx:pt>
          <cx:pt idx="3299">0.845900651</cx:pt>
          <cx:pt idx="3300">0.67552809400000002</cx:pt>
          <cx:pt idx="3301">0.69524089200000005</cx:pt>
          <cx:pt idx="3302">0.65062181399999997</cx:pt>
          <cx:pt idx="3303">0.68454249899999997</cx:pt>
          <cx:pt idx="3304">0.84753691200000003</cx:pt>
          <cx:pt idx="3305">0.81529138099999998</cx:pt>
          <cx:pt idx="3306">0.83219742699999999</cx:pt>
          <cx:pt idx="3307">0.83191899300000005</cx:pt>
          <cx:pt idx="3308">0.695096559</cx:pt>
          <cx:pt idx="3309">0.71052040699999996</cx:pt>
          <cx:pt idx="3310">0.66976967600000004</cx:pt>
          <cx:pt idx="3311">0.76784072599999997</cx:pt>
          <cx:pt idx="3312">0.83844684599999997</cx:pt>
          <cx:pt idx="3313">0.83267910199999995</cx:pt>
          <cx:pt idx="3314">0.63002041499999994</cx:pt>
          <cx:pt idx="3315">0.831713657</cx:pt>
          <cx:pt idx="3316">0.83656823999999996</cx:pt>
          <cx:pt idx="3317">0.84755614700000004</cx:pt>
          <cx:pt idx="3318">0.82765504099999998</cx:pt>
          <cx:pt idx="3319">0.83274564900000003</cx:pt>
          <cx:pt idx="3320">0.75945618699999995</cx:pt>
          <cx:pt idx="3321">0.68535237999999998</cx:pt>
          <cx:pt idx="3322">0.83176271700000004</cx:pt>
          <cx:pt idx="3323">0.83182293500000004</cx:pt>
          <cx:pt idx="3324">0.78702063499999997</cx:pt>
          <cx:pt idx="3325">0.67373746599999995</cx:pt>
          <cx:pt idx="3326">0.69577701400000003</cx:pt>
          <cx:pt idx="3327">0.86289848300000005</cx:pt>
          <cx:pt idx="3328">0.83190671000000005</cx:pt>
          <cx:pt idx="3329">0.69678040799999996</cx:pt>
          <cx:pt idx="3330">0.83245117899999999</cx:pt>
          <cx:pt idx="3331">0.71102465999999998</cx:pt>
          <cx:pt idx="3332">0.67693022700000005</cx:pt>
          <cx:pt idx="3333">0.71010815699999996</cx:pt>
          <cx:pt idx="3334">0.83177109100000002</cx:pt>
          <cx:pt idx="3335">0.82060946499999998</cx:pt>
          <cx:pt idx="3336">0.79019692600000002</cx:pt>
          <cx:pt idx="3337">0.74627286800000003</cx:pt>
          <cx:pt idx="3338">0.79917040800000005</cx:pt>
          <cx:pt idx="3339">0.83180797100000003</cx:pt>
          <cx:pt idx="3340">0.54418539200000005</cx:pt>
          <cx:pt idx="3341">0.83167068</cx:pt>
          <cx:pt idx="3342">0.82074889200000001</cx:pt>
          <cx:pt idx="3343">0.69520390700000001</cx:pt>
          <cx:pt idx="3344">0.76455416200000004</cx:pt>
          <cx:pt idx="3345">0.76149788399999996</cx:pt>
          <cx:pt idx="3346">0.82080037500000003</cx:pt>
          <cx:pt idx="3347">0.64547519900000005</cx:pt>
          <cx:pt idx="3348">0.84696760800000004</cx:pt>
          <cx:pt idx="3349">0.81198279100000004</cx:pt>
          <cx:pt idx="3350">0.84754016799999998</cx:pt>
          <cx:pt idx="3351">0.784491987</cx:pt>
          <cx:pt idx="3352">0.781044089</cx:pt>
          <cx:pt idx="3353">0.68103222699999999</cx:pt>
          <cx:pt idx="3354">0.71063545100000003</cx:pt>
          <cx:pt idx="3355">0.79955315999999998</cx:pt>
          <cx:pt idx="3356">0.84753775499999995</cx:pt>
          <cx:pt idx="3357">0.78376900000000005</cx:pt>
          <cx:pt idx="3358">0.83177171000000005</cx:pt>
          <cx:pt idx="3359">0.83643445100000002</cx:pt>
          <cx:pt idx="3360">0.66834717200000004</cx:pt>
          <cx:pt idx="3361">0.81209649399999995</cx:pt>
          <cx:pt idx="3362">0.63050317600000005</cx:pt>
          <cx:pt idx="3363">0.69521930499999995</cx:pt>
          <cx:pt idx="3364">0.76095939599999995</cx:pt>
          <cx:pt idx="3365">0.81209825899999999</cx:pt>
          <cx:pt idx="3366">0.83190217499999997</cx:pt>
          <cx:pt idx="3367">0.72113105600000005</cx:pt>
          <cx:pt idx="3368">0.71103536499999997</cx:pt>
          <cx:pt idx="3369">0.83180938800000004</cx:pt>
          <cx:pt idx="3370">0.81450760099999997</cx:pt>
          <cx:pt idx="3371">0.66830931599999999</cx:pt>
          <cx:pt idx="3372">0.83190905599999998</cx:pt>
          <cx:pt idx="3373">0.69521488099999995</cx:pt>
          <cx:pt idx="3374">0.69476421499999996</cx:pt>
          <cx:pt idx="3375">0.63365978899999997</cx:pt>
          <cx:pt idx="3376">0.66861556700000002</cx:pt>
          <cx:pt idx="3377">0.82297927400000004</cx:pt>
          <cx:pt idx="3378">0.699648669</cx:pt>
          <cx:pt idx="3379">0.83225258599999996</cx:pt>
          <cx:pt idx="3380">0.831806347</cx:pt>
          <cx:pt idx="3381">0.73304900100000003</cx:pt>
          <cx:pt idx="3382">0.83617945000000005</cx:pt>
          <cx:pt idx="3383">0.84784522699999998</cx:pt>
          <cx:pt idx="3384">0.66756666799999997</cx:pt>
          <cx:pt idx="3385">0.80503925399999998</cx:pt>
          <cx:pt idx="3386">0.96826047599999998</cx:pt>
          <cx:pt idx="3387">0.68406229399999996</cx:pt>
          <cx:pt idx="3388">0.786294877</cx:pt>
          <cx:pt idx="3389">0.79948318299999999</cx:pt>
          <cx:pt idx="3390">0.67573109099999995</cx:pt>
          <cx:pt idx="3391">0.77413597000000001</cx:pt>
          <cx:pt idx="3392">0.83191645999999997</cx:pt>
          <cx:pt idx="3393">0.83188741899999996</cx:pt>
          <cx:pt idx="3394">0.84748939999999995</cx:pt>
          <cx:pt idx="3395">0.820550907</cx:pt>
          <cx:pt idx="3396">0.68414545900000001</cx:pt>
          <cx:pt idx="3397">0.83243236899999995</cx:pt>
          <cx:pt idx="3398">0.69124160499999998</cx:pt>
          <cx:pt idx="3399">0.84765126999999996</cx:pt>
          <cx:pt idx="3400">0.69523119300000003</cx:pt>
          <cx:pt idx="3401">0.63454494900000002</cx:pt>
          <cx:pt idx="3402">0.83175739599999998</cx:pt>
          <cx:pt idx="3403">0.71085517399999998</cx:pt>
          <cx:pt idx="3404">0.69683418200000002</cx:pt>
          <cx:pt idx="3405">0.71100622899999999</cx:pt>
          <cx:pt idx="3406">0.83192132699999999</cx:pt>
          <cx:pt idx="3407">0.61729353899999995</cx:pt>
          <cx:pt idx="3408">0.63313953499999998</cx:pt>
          <cx:pt idx="3409">0.80464590800000002</cx:pt>
          <cx:pt idx="3410">0.820770789</cx:pt>
          <cx:pt idx="3411">0.847520563</cx:pt>
          <cx:pt idx="3412">0.67572637999999996</cx:pt>
          <cx:pt idx="3413">0.83160148899999997</cx:pt>
          <cx:pt idx="3414">0.84773716300000002</cx:pt>
          <cx:pt idx="3415">0.83643853700000004</cx:pt>
          <cx:pt idx="3416">0.69135009199999997</cx:pt>
          <cx:pt idx="3417">0.669719599</cx:pt>
          <cx:pt idx="3418">0.69466306700000002</cx:pt>
          <cx:pt idx="3419">0.82078493399999997</cx:pt>
          <cx:pt idx="3420">0.69551169599999996</cx:pt>
          <cx:pt idx="3421">0.82062983099999998</cx:pt>
          <cx:pt idx="3422">0.69511836800000004</cx:pt>
          <cx:pt idx="3423">0.81810512899999999</cx:pt>
          <cx:pt idx="3424">0.69521507800000004</cx:pt>
          <cx:pt idx="3425">0.831916816</cx:pt>
          <cx:pt idx="3426">0.83205787499999995</cx:pt>
          <cx:pt idx="3427">0.69612968600000003</cx:pt>
          <cx:pt idx="3428">0.84710204700000002</cx:pt>
          <cx:pt idx="3429">0.83166564399999998</cx:pt>
          <cx:pt idx="3430">0.68399832500000002</cx:pt>
          <cx:pt idx="3431">0.81228356800000001</cx:pt>
          <cx:pt idx="3432">0.691360949</cx:pt>
          <cx:pt idx="3433">0.92651212199999999</cx:pt>
          <cx:pt idx="3434">0.811598453</cx:pt>
          <cx:pt idx="3435">0.804006848</cx:pt>
          <cx:pt idx="3436">0.76544209799999996</cx:pt>
          <cx:pt idx="3437">0.79934081700000004</cx:pt>
          <cx:pt idx="3438">0.68296388200000002</cx:pt>
          <cx:pt idx="3439">0.82034686000000001</cx:pt>
          <cx:pt idx="3440">0.72834827899999999</cx:pt>
          <cx:pt idx="3441">0.839057673</cx:pt>
          <cx:pt idx="3442">0.83186412799999998</cx:pt>
          <cx:pt idx="3443">0.75173574799999998</cx:pt>
          <cx:pt idx="3444">0.695474865</cx:pt>
          <cx:pt idx="3445">0.62886368400000003</cx:pt>
          <cx:pt idx="3446">0.75608959399999998</cx:pt>
          <cx:pt idx="3447">0.63181913999999995</cx:pt>
          <cx:pt idx="3448">0.64301400799999997</cx:pt>
          <cx:pt idx="3449">0.80551651599999996</cx:pt>
          <cx:pt idx="3450">0.83188051299999999</cx:pt>
          <cx:pt idx="3451">0.65263567300000003</cx:pt>
          <cx:pt idx="3452">0.68410406599999996</cx:pt>
          <cx:pt idx="3453">0.64825598600000001</cx:pt>
          <cx:pt idx="3454">0.83516071400000003</cx:pt>
          <cx:pt idx="3455">0.82076650900000003</cx:pt>
          <cx:pt idx="3456">0.83141867300000005</cx:pt>
          <cx:pt idx="3457">0.83182054400000005</cx:pt>
          <cx:pt idx="3458">0.69527185199999997</cx:pt>
          <cx:pt idx="3459">0.581618725</cx:pt>
          <cx:pt idx="3460">0.79359613699999998</cx:pt>
          <cx:pt idx="3461">0.784770211</cx:pt>
          <cx:pt idx="3462">0.69483655700000002</cx:pt>
          <cx:pt idx="3463">0.83720651599999996</cx:pt>
          <cx:pt idx="3464">0.68475788800000004</cx:pt>
          <cx:pt idx="3465">0.71446786699999998</cx:pt>
          <cx:pt idx="3466">0.82099600900000003</cx:pt>
          <cx:pt idx="3467">0.82821179300000003</cx:pt>
          <cx:pt idx="3468">0.82946932900000003</cx:pt>
          <cx:pt idx="3469">0.67652079399999998</cx:pt>
          <cx:pt idx="3470">0.67021435799999995</cx:pt>
          <cx:pt idx="3471">0.66790661200000001</cx:pt>
          <cx:pt idx="3472">0.82777074900000003</cx:pt>
          <cx:pt idx="3473">0.69794679900000001</cx:pt>
          <cx:pt idx="3474">0.83176262000000001</cx:pt>
          <cx:pt idx="3475">0.82829145299999996</cx:pt>
          <cx:pt idx="3476">0.83586387799999995</cx:pt>
          <cx:pt idx="3477">0.66961972999999997</cx:pt>
          <cx:pt idx="3478">0.62541670599999999</cx:pt>
          <cx:pt idx="3479">0.70736307600000004</cx:pt>
          <cx:pt idx="3480">0.83181658599999997</cx:pt>
          <cx:pt idx="3481">0.83240468899999998</cx:pt>
          <cx:pt idx="3482">0.684391584</cx:pt>
          <cx:pt idx="3483">0.67098153900000002</cx:pt>
          <cx:pt idx="3484">0.83175231699999996</cx:pt>
          <cx:pt idx="3485">0.84759865400000001</cx:pt>
          <cx:pt idx="3486">0.83242037099999999</cx:pt>
          <cx:pt idx="3487">0.66487862099999995</cx:pt>
          <cx:pt idx="3488">0.83192342900000005</cx:pt>
          <cx:pt idx="3489">0.68503235600000001</cx:pt>
          <cx:pt idx="3490">0.84816126199999997</cx:pt>
          <cx:pt idx="3491">0.69508864199999998</cx:pt>
          <cx:pt idx="3492">0.662498841</cx:pt>
          <cx:pt idx="3493">0.78050262199999998</cx:pt>
          <cx:pt idx="3494">0.83187619599999996</cx:pt>
          <cx:pt idx="3495">0.83170540699999995</cx:pt>
          <cx:pt idx="3496">0.84759294799999996</cx:pt>
          <cx:pt idx="3497">0.64186211400000004</cx:pt>
          <cx:pt idx="3498">0.63383001900000002</cx:pt>
          <cx:pt idx="3499">0.82079532899999996</cx:pt>
          <cx:pt idx="3500">0.66825947100000005</cx:pt>
          <cx:pt idx="3501">0.81228479799999997</cx:pt>
          <cx:pt idx="3502">0.83191869200000002</cx:pt>
          <cx:pt idx="3503">0.71105118499999997</cx:pt>
          <cx:pt idx="3504">0.69522008700000004</cx:pt>
          <cx:pt idx="3505">0.72621123499999995</cx:pt>
          <cx:pt idx="3506">0.82143515600000006</cx:pt>
          <cx:pt idx="3507">0.68641307100000004</cx:pt>
          <cx:pt idx="3508">0.83182554600000003</cx:pt>
          <cx:pt idx="3509">0.67849922699999998</cx:pt>
          <cx:pt idx="3510">0.83152715600000005</cx:pt>
          <cx:pt idx="3511">0.84749540800000001</cx:pt>
          <cx:pt idx="3512">0.847586175</cx:pt>
          <cx:pt idx="3513">0.83184120900000003</cx:pt>
          <cx:pt idx="3514">0.69521671399999996</cx:pt>
          <cx:pt idx="3515">0.83147183300000005</cx:pt>
          <cx:pt idx="3516">0.67565380100000005</cx:pt>
          <cx:pt idx="3517">0.83307980299999995</cx:pt>
          <cx:pt idx="3518">0.64483329599999994</cx:pt>
          <cx:pt idx="3519">0.83168813900000005</cx:pt>
          <cx:pt idx="3520">0.83180939300000001</cx:pt>
          <cx:pt idx="3521">0.71096062800000004</cx:pt>
          <cx:pt idx="3522">0.79550696700000001</cx:pt>
          <cx:pt idx="3523">0.75070993600000002</cx:pt>
          <cx:pt idx="3524">0.60902228599999997</cx:pt>
          <cx:pt idx="3525">0.61572007699999998</cx:pt>
          <cx:pt idx="3526">0.968433761</cx:pt>
          <cx:pt idx="3527">0.616185341</cx:pt>
          <cx:pt idx="3528">0.81298564200000001</cx:pt>
          <cx:pt idx="3529">0.847504437</cx:pt>
          <cx:pt idx="3530">0.83177743999999998</cx:pt>
          <cx:pt idx="3531">0.75379758699999999</cx:pt>
          <cx:pt idx="3532">0.711007783</cx:pt>
          <cx:pt idx="3533">0.77401121900000003</cx:pt>
          <cx:pt idx="3534">0.83175153700000004</cx:pt>
          <cx:pt idx="3535">0.69523617900000001</cx:pt>
          <cx:pt idx="3536">0.83180980900000001</cx:pt>
          <cx:pt idx="3537">0.83188956000000003</cx:pt>
          <cx:pt idx="3538">0.83179810200000004</cx:pt>
          <cx:pt idx="3539">0.806327919</cx:pt>
          <cx:pt idx="3540">0.84706773199999996</cx:pt>
          <cx:pt idx="3541">0.785591543</cx:pt>
          <cx:pt idx="3542">0.84758739500000002</cx:pt>
          <cx:pt idx="3543">0.72317658600000001</cx:pt>
          <cx:pt idx="3544">0.82052362499999998</cx:pt>
          <cx:pt idx="3545">0.76594384199999999</cx:pt>
          <cx:pt idx="3546">0.765123844</cx:pt>
          <cx:pt idx="3547">0.83157650500000002</cx:pt>
          <cx:pt idx="3548">0.835269551</cx:pt>
          <cx:pt idx="3549">0.83149277200000005</cx:pt>
          <cx:pt idx="3550">0.69518650800000004</cx:pt>
          <cx:pt idx="3551">0.71110506799999995</cx:pt>
          <cx:pt idx="3552">0.84752953799999997</cx:pt>
          <cx:pt idx="3553">0.67551047200000003</cx:pt>
          <cx:pt idx="3554">0.83169492499999997</cx:pt>
          <cx:pt idx="3555">0.77355167499999999</cx:pt>
          <cx:pt idx="3556">0.68419241500000005</cx:pt>
          <cx:pt idx="3557">0.77101635599999996</cx:pt>
          <cx:pt idx="3558">0.98424279599999998</cx:pt>
          <cx:pt idx="3559">0.77887588699999999</cx:pt>
          <cx:pt idx="3560">0.695194435</cx:pt>
          <cx:pt idx="3561">0.70001365699999996</cx:pt>
          <cx:pt idx="3562">0.68548220299999996</cx:pt>
          <cx:pt idx="3563">0.69406408100000005</cx:pt>
          <cx:pt idx="3564">0.83639957300000001</cx:pt>
          <cx:pt idx="3565">0.827201352</cx:pt>
          <cx:pt idx="3566">0.847638165</cx:pt>
          <cx:pt idx="3567">0.69519072599999998</cx:pt>
          <cx:pt idx="3568">0.84759965999999998</cx:pt>
          <cx:pt idx="3569">0.83166372899999996</cx:pt>
          <cx:pt idx="3570">0.86247496400000001</cx:pt>
          <cx:pt idx="3571">0.83151104200000003</cx:pt>
          <cx:pt idx="3572">0.84766381700000004</cx:pt>
          <cx:pt idx="3573">0.65768802000000004</cx:pt>
          <cx:pt idx="3574">0.82123238799999998</cx:pt>
          <cx:pt idx="3575">0.84761882799999999</cx:pt>
          <cx:pt idx="3576">0.72861365199999995</cx:pt>
          <cx:pt idx="3577">0.72911673899999996</cx:pt>
          <cx:pt idx="3578">0.73230083999999995</cx:pt>
          <cx:pt idx="3579">0.73230083999999995</cx:pt>
          <cx:pt idx="3580">0.73230083999999995</cx:pt>
          <cx:pt idx="3581">0.73230083999999995</cx:pt>
          <cx:pt idx="3582">0.73228749500000001</cx:pt>
          <cx:pt idx="3583">0.83177930099999997</cx:pt>
          <cx:pt idx="3584">0.83170449999999996</cx:pt>
          <cx:pt idx="3585">0.82077088600000003</cx:pt>
          <cx:pt idx="3586">0.84759165199999997</cx:pt>
          <cx:pt idx="3587">0.84250116900000005</cx:pt>
          <cx:pt idx="3588">0.82253059500000003</cx:pt>
          <cx:pt idx="3589">0.84773357599999999</cx:pt>
          <cx:pt idx="3590">0.83148359599999999</cx:pt>
          <cx:pt idx="3591">0.83180253800000004</cx:pt>
          <cx:pt idx="3592">0.71103226799999997</cx:pt>
          <cx:pt idx="3593">0.79310936399999998</cx:pt>
          <cx:pt idx="3594">0.82740429900000001</cx:pt>
          <cx:pt idx="3595">0.81045509400000004</cx:pt>
          <cx:pt idx="3596">0.83189610000000003</cx:pt>
          <cx:pt idx="3597">0.83177903399999997</cx:pt>
          <cx:pt idx="3598">0.69514226999999995</cx:pt>
          <cx:pt idx="3599">0.69737617799999996</cx:pt>
          <cx:pt idx="3600">0.68415905700000001</cx:pt>
          <cx:pt idx="3601">0.65022652700000005</cx:pt>
          <cx:pt idx="3602">0.81617584799999998</cx:pt>
          <cx:pt idx="3603">0.69517203000000005</cx:pt>
          <cx:pt idx="3604">0.84733546400000004</cx:pt>
          <cx:pt idx="3605">0.84743576399999998</cx:pt>
          <cx:pt idx="3606">0.84530318999999998</cx:pt>
          <cx:pt idx="3607">0.700005773</cx:pt>
          <cx:pt idx="3608">0.67403440199999998</cx:pt>
          <cx:pt idx="3609">0.83319410299999996</cx:pt>
          <cx:pt idx="3610">0.81055797100000004</cx:pt>
          <cx:pt idx="3611">0.68436608099999996</cx:pt>
          <cx:pt idx="3612">0.82069200499999995</cx:pt>
          <cx:pt idx="3613">0.69611379900000003</cx:pt>
          <cx:pt idx="3614">0.83199541200000005</cx:pt>
          <cx:pt idx="3615">0.65315924299999994</cx:pt>
          <cx:pt idx="3616">0.86265820900000001</cx:pt>
          <cx:pt idx="3617">0.83661334600000004</cx:pt>
          <cx:pt idx="3618">0.68417172599999998</cx:pt>
          <cx:pt idx="3619">0.83179039399999999</cx:pt>
          <cx:pt idx="3620">0.80953593000000001</cx:pt>
          <cx:pt idx="3621">0.84787476900000003</cx:pt>
          <cx:pt idx="3622">0.82768672399999998</cx:pt>
          <cx:pt idx="3623">0.75655007799999996</cx:pt>
          <cx:pt idx="3624">0.79915858200000001</cx:pt>
          <cx:pt idx="3625">0.80492302000000004</cx:pt>
          <cx:pt idx="3626">0.69509383199999997</cx:pt>
          <cx:pt idx="3627">0.828056766</cx:pt>
          <cx:pt idx="3628">0.69515116399999999</cx:pt>
          <cx:pt idx="3629">0.83182481100000005</cx:pt>
          <cx:pt idx="3630">0.69510859000000003</cx:pt>
          <cx:pt idx="3631">0.847731554</cx:pt>
          <cx:pt idx="3632">0.84739663700000001</cx:pt>
          <cx:pt idx="3633">0.81226763099999999</cx:pt>
          <cx:pt idx="3634">0.80428637400000003</cx:pt>
          <cx:pt idx="3635">0.69505451100000004</cx:pt>
          <cx:pt idx="3636">0.83172522100000001</cx:pt>
          <cx:pt idx="3637">0.820689962</cx:pt>
          <cx:pt idx="3638">0.83176740999999998</cx:pt>
          <cx:pt idx="3639">0.69999835499999996</cx:pt>
          <cx:pt idx="3640">0.832023336</cx:pt>
          <cx:pt idx="3641">0.94872271100000005</cx:pt>
          <cx:pt idx="3642">0.84741557999999995</cx:pt>
          <cx:pt idx="3643">0.66436757999999996</cx:pt>
          <cx:pt idx="3644">0.791858544</cx:pt>
          <cx:pt idx="3645">0.69541371799999996</cx:pt>
          <cx:pt idx="3646">0.68421792699999995</cx:pt>
          <cx:pt idx="3647">0.69982841399999995</cx:pt>
          <cx:pt idx="3648">0.60481231999999996</cx:pt>
          <cx:pt idx="3649">0.68427061499999997</cx:pt>
          <cx:pt idx="3650">0.61846344399999997</cx:pt>
          <cx:pt idx="3651">0.63436332600000001</cx:pt>
          <cx:pt idx="3652">0.83158454800000003</cx:pt>
          <cx:pt idx="3653">0.61854657499999999</cx:pt>
          <cx:pt idx="3654">0.83176263100000003</cx:pt>
          <cx:pt idx="3655">0.83131623700000001</cx:pt>
          <cx:pt idx="3656">0.61846865299999998</cx:pt>
          <cx:pt idx="3657">0.788923127</cx:pt>
          <cx:pt idx="3658">0.69502365300000002</cx:pt>
          <cx:pt idx="3659">0.695383156</cx:pt>
          <cx:pt idx="3660">0.82103863899999996</cx:pt>
          <cx:pt idx="3661">0.82079931799999994</cx:pt>
          <cx:pt idx="3662">0.81188849100000005</cx:pt>
          <cx:pt idx="3663">0.76169753500000004</cx:pt>
          <cx:pt idx="3664">0.83157873299999996</cx:pt>
          <cx:pt idx="3665">0.81220153699999997</cx:pt>
          <cx:pt idx="3666">0.69580941799999996</cx:pt>
          <cx:pt idx="3667">0.69519667900000004</cx:pt>
          <cx:pt idx="3668">0.69519038099999997</cx:pt>
          <cx:pt idx="3669">0.82775825700000005</cx:pt>
          <cx:pt idx="3670">0.694848299</cx:pt>
          <cx:pt idx="3671">0.82039810999999996</cx:pt>
          <cx:pt idx="3672">0.71081686300000002</cx:pt>
          <cx:pt idx="3673">0.710990436</cx:pt>
          <cx:pt idx="3674">0.71092334599999996</cx:pt>
          <cx:pt idx="3675">0.84760429800000003</cx:pt>
          <cx:pt idx="3676">0.61976633299999995</cx:pt>
          <cx:pt idx="3677">0.67019043199999995</cx:pt>
          <cx:pt idx="3678">0.83664315</cx:pt>
          <cx:pt idx="3679">0.59664510199999998</cx:pt>
          <cx:pt idx="3680">0.79967353600000002</cx:pt>
          <cx:pt idx="3681">0.695222067</cx:pt>
          <cx:pt idx="3682">0.82863110600000001</cx:pt>
          <cx:pt idx="3683">0.69528570199999995</cx:pt>
          <cx:pt idx="3684">0.84764539000000005</cx:pt>
          <cx:pt idx="3685">0.81520512599999995</cx:pt>
          <cx:pt idx="3686">0.79937702200000005</cx:pt>
          <cx:pt idx="3687">0.71099338099999998</cx:pt>
          <cx:pt idx="3688">0.83231950600000004</cx:pt>
          <cx:pt idx="3689">0.83175946300000003</cx:pt>
          <cx:pt idx="3690">0.67566321600000001</cx:pt>
          <cx:pt idx="3691">0.83373866200000002</cx:pt>
          <cx:pt idx="3692">0.69507972399999995</cx:pt>
          <cx:pt idx="3693">0.78128145900000001</cx:pt>
          <cx:pt idx="3694">0.82062731</cx:pt>
          <cx:pt idx="3695">0.69463420600000003</cx:pt>
          <cx:pt idx="3696">0.63361579599999995</cx:pt>
          <cx:pt idx="3697">0.96830286399999999</cx:pt>
          <cx:pt idx="3698">0.83182795700000001</cx:pt>
          <cx:pt idx="3699">0.83170697500000002</cx:pt>
          <cx:pt idx="3700">0.64068639000000005</cx:pt>
          <cx:pt idx="3701">0.79010086800000001</cx:pt>
          <cx:pt idx="3702">0.84730202300000002</cx:pt>
          <cx:pt idx="3703">0.78873154199999995</cx:pt>
          <cx:pt idx="3704">0.82770982100000001</cx:pt>
          <cx:pt idx="3705">0.62807784099999997</cx:pt>
          <cx:pt idx="3706">0.84763867400000004</cx:pt>
          <cx:pt idx="3707">0.83161886399999996</cx:pt>
          <cx:pt idx="3708">0.81222395999999997</cx:pt>
          <cx:pt idx="3709">0.83183463999999996</cx:pt>
          <cx:pt idx="3710">0.83148328500000002</cx:pt>
          <cx:pt idx="3711">0.69510755700000004</cx:pt>
          <cx:pt idx="3712">0.69499442899999997</cx:pt>
          <cx:pt idx="3713">0.69522884299999999</cx:pt>
          <cx:pt idx="3714">0.83168171999999996</cx:pt>
          <cx:pt idx="3715">0.80505437700000004</cx:pt>
          <cx:pt idx="3716">0.69523097499999997</cx:pt>
          <cx:pt idx="3717">0.79839884900000002</cx:pt>
          <cx:pt idx="3718">0.84751955000000001</cx:pt>
          <cx:pt idx="3719">0.831268008</cx:pt>
          <cx:pt idx="3720">0.83180856999999997</cx:pt>
          <cx:pt idx="3721">0.49351753900000001</cx:pt>
          <cx:pt idx="3722">0.68459932099999998</cx:pt>
          <cx:pt idx="3723">0.691396448</cx:pt>
          <cx:pt idx="3724">0.83165296499999997</cx:pt>
          <cx:pt idx="3725">0.83524258200000001</cx:pt>
          <cx:pt idx="3726">0.75057081000000003</cx:pt>
          <cx:pt idx="3727">0.84754081299999995</cx:pt>
          <cx:pt idx="3728">0.83205759199999996</cx:pt>
          <cx:pt idx="3729">0.750643018</cx:pt>
          <cx:pt idx="3730">0.69512449700000001</cx:pt>
          <cx:pt idx="3731">0.83185467999999996</cx:pt>
          <cx:pt idx="3732">0.71118773700000004</cx:pt>
          <cx:pt idx="3733">0.69475992200000003</cx:pt>
          <cx:pt idx="3734">0.69501434299999998</cx:pt>
          <cx:pt idx="3735">0.81742207</cx:pt>
          <cx:pt idx="3736">0.812252533</cx:pt>
          <cx:pt idx="3737">0.65592015699999995</cx:pt>
          <cx:pt idx="3738">0.83180778300000002</cx:pt>
          <cx:pt idx="3739">0.83170675999999999</cx:pt>
          <cx:pt idx="3740">0.65783320599999995</cx:pt>
          <cx:pt idx="3741">0.83144548600000001</cx:pt>
          <cx:pt idx="3742">0.83177718499999997</cx:pt>
          <cx:pt idx="3743">0.75295274899999998</cx:pt>
          <cx:pt idx="3744">0.831901522</cx:pt>
          <cx:pt idx="3745">0.848573154</cx:pt>
          <cx:pt idx="3746">0.711126221</cx:pt>
          <cx:pt idx="3747">0.84693394200000005</cx:pt>
          <cx:pt idx="3748">0.69501338899999998</cx:pt>
          <cx:pt idx="3749">0.71135564799999995</cx:pt>
          <cx:pt idx="3750">0.83189056800000005</cx:pt>
          <cx:pt idx="3751">0.83658596299999999</cx:pt>
          <cx:pt idx="3752">0.69529613199999996</cx:pt>
          <cx:pt idx="3753">0.83173646899999998</cx:pt>
          <cx:pt idx="3754">0.69986715499999996</cx:pt>
          <cx:pt idx="3755">0.69977161399999999</cx:pt>
          <cx:pt idx="3756">0.69999456199999999</cx:pt>
          <cx:pt idx="3757">0.81222596800000002</cx:pt>
          <cx:pt idx="3758">0.81942324499999997</cx:pt>
          <cx:pt idx="3759">0.69600282400000002</cx:pt>
          <cx:pt idx="3760">0.84722422500000005</cx:pt>
          <cx:pt idx="3761">0.62243866800000003</cx:pt>
          <cx:pt idx="3762">0.83176370700000002</cx:pt>
          <cx:pt idx="3763">0.84784538300000001</cx:pt>
          <cx:pt idx="3764">0.83181673300000003</cx:pt>
          <cx:pt idx="3765">0.62097380599999996</cx:pt>
          <cx:pt idx="3766">0.637173506</cx:pt>
          <cx:pt idx="3767">0.83166250900000005</cx:pt>
          <cx:pt idx="3768">0.69999832200000001</cx:pt>
          <cx:pt idx="3769">0.61496002800000005</cx:pt>
          <cx:pt idx="3770">0.81208649799999999</cx:pt>
          <cx:pt idx="3771">0.77554539600000005</cx:pt>
          <cx:pt idx="3772">0.71075221899999996</cx:pt>
          <cx:pt idx="3773">0.81227054899999995</cx:pt>
          <cx:pt idx="3774">0.82164895100000002</cx:pt>
          <cx:pt idx="3775">0.812243728</cx:pt>
          <cx:pt idx="3776">0.83198925099999999</cx:pt>
          <cx:pt idx="3777">0.81277553400000002</cx:pt>
          <cx:pt idx="3778">0.83171563199999998</cx:pt>
          <cx:pt idx="3779">0.847544097</cx:pt>
          <cx:pt idx="3780">0.664310921</cx:pt>
          <cx:pt idx="3781">0.84761616100000003</cx:pt>
          <cx:pt idx="3782">0.82072727999999995</cx:pt>
          <cx:pt idx="3783">0.68214498199999996</cx:pt>
          <cx:pt idx="3784">0.812081253</cx:pt>
          <cx:pt idx="3785">0.814988975</cx:pt>
          <cx:pt idx="3786">0.83168816000000001</cx:pt>
          <cx:pt idx="3787">0.81074764600000004</cx:pt>
          <cx:pt idx="3788">0.79743448400000005</cx:pt>
          <cx:pt idx="3789">0.83164280199999996</cx:pt>
          <cx:pt idx="3790">0.82089797399999997</cx:pt>
          <cx:pt idx="3791">0.69527282099999999</cx:pt>
          <cx:pt idx="3792">0.83200254500000004</cx:pt>
          <cx:pt idx="3793">0.83179460199999999</cx:pt>
          <cx:pt idx="3794">0.71182510399999999</cx:pt>
          <cx:pt idx="3795">0.82074480500000002</cx:pt>
          <cx:pt idx="3796">0.76102437099999998</cx:pt>
          <cx:pt idx="3797">0.68583896300000002</cx:pt>
          <cx:pt idx="3798">0.83172116900000004</cx:pt>
          <cx:pt idx="3799">0.83163881200000001</cx:pt>
          <cx:pt idx="3800">0.83181914999999995</cx:pt>
          <cx:pt idx="3801">0.69461409799999996</cx:pt>
          <cx:pt idx="3802">0.77605068899999996</cx:pt>
          <cx:pt idx="3803">0.84763698399999998</cx:pt>
          <cx:pt idx="3804">0.83190149999999996</cx:pt>
          <cx:pt idx="3805">0.71106403799999995</cx:pt>
          <cx:pt idx="3806">0.83149030499999999</cx:pt>
          <cx:pt idx="3807">0.84858849800000002</cx:pt>
          <cx:pt idx="3808">0.61687059300000002</cx:pt>
          <cx:pt idx="3809">0.83133670800000004</cx:pt>
          <cx:pt idx="3810">0.84773621499999996</cx:pt>
          <cx:pt idx="3811">0.82199695100000003</cx:pt>
          <cx:pt idx="3812">0.81201355600000003</cx:pt>
          <cx:pt idx="3813">0.71016813099999998</cx:pt>
          <cx:pt idx="3814">0.77698504000000002</cx:pt>
          <cx:pt idx="3815">0.69119411200000003</cx:pt>
          <cx:pt idx="3816">0.83165919799999999</cx:pt>
          <cx:pt idx="3817">0.62853887200000003</cx:pt>
          <cx:pt idx="3818">0.628538814</cx:pt>
          <cx:pt idx="3819">0.82806942800000005</cx:pt>
          <cx:pt idx="3820">0.71101398100000002</cx:pt>
          <cx:pt idx="3821">0.82078458399999998</cx:pt>
          <cx:pt idx="3822">0.67547026499999996</cx:pt>
          <cx:pt idx="3823">0.84754869499999996</cx:pt>
          <cx:pt idx="3824">0.79689904199999995</cx:pt>
          <cx:pt idx="3825">0.74767431900000003</cx:pt>
          <cx:pt idx="3826">0.83365263899999997</cx:pt>
          <cx:pt idx="3827">0.78974629399999996</cx:pt>
          <cx:pt idx="3828">0.80698167700000001</cx:pt>
          <cx:pt idx="3829">0.81893572000000003</cx:pt>
          <cx:pt idx="3830">0.66192954699999995</cx:pt>
          <cx:pt idx="3831">0.69519256900000004</cx:pt>
          <cx:pt idx="3832">0.668751447</cx:pt>
          <cx:pt idx="3833">0.63337782099999995</cx:pt>
          <cx:pt idx="3834">0.72616262099999995</cx:pt>
          <cx:pt idx="3835">0.68429030499999999</cx:pt>
          <cx:pt idx="3836">0.83639023400000001</cx:pt>
          <cx:pt idx="3837">0.831883017</cx:pt>
          <cx:pt idx="3838">0.694965524</cx:pt>
          <cx:pt idx="3839">0.83188202099999997</cx:pt>
          <cx:pt idx="3840">0.69521752699999995</cx:pt>
          <cx:pt idx="3841">0.847661204</cx:pt>
          <cx:pt idx="3842">0.84737986899999995</cx:pt>
          <cx:pt idx="3843">0.80448636799999995</cx:pt>
          <cx:pt idx="3844">0.71103482900000003</cx:pt>
          <cx:pt idx="3845">0.83164634699999995</cx:pt>
          <cx:pt idx="3846">0.83170421999999999</cx:pt>
          <cx:pt idx="3847">0.82075900400000001</cx:pt>
          <cx:pt idx="3848">0.83175502999999995</cx:pt>
          <cx:pt idx="3849">0.83183058300000001</cx:pt>
          <cx:pt idx="3850">0.83183530800000005</cx:pt>
          <cx:pt idx="3851">0.66856537400000005</cx:pt>
          <cx:pt idx="3852">0.83163859900000003</cx:pt>
          <cx:pt idx="3853">0.83180594900000004</cx:pt>
          <cx:pt idx="3854">0.82051139200000001</cx:pt>
          <cx:pt idx="3855">0.83164889500000005</cx:pt>
          <cx:pt idx="3856">0.83231679400000003</cx:pt>
          <cx:pt idx="3857">0.83175698399999998</cx:pt>
          <cx:pt idx="3858">0.71105142700000001</cx:pt>
          <cx:pt idx="3859">0.82072123600000002</cx:pt>
          <cx:pt idx="3860">0.61894412899999995</cx:pt>
          <cx:pt idx="3861">0.61910776199999995</cx:pt>
          <cx:pt idx="3862">0.683663778</cx:pt>
          <cx:pt idx="3863">0.77795693499999996</cx:pt>
          <cx:pt idx="3864">0.70672204500000002</cx:pt>
          <cx:pt idx="3865">0.68505154899999998</cx:pt>
          <cx:pt idx="3866">0.83135963800000001</cx:pt>
          <cx:pt idx="3867">0.61746106199999995</cx:pt>
          <cx:pt idx="3868">0.70359038399999996</cx:pt>
          <cx:pt idx="3869">0.84711908199999997</cx:pt>
          <cx:pt idx="3870">0.83135950999999997</cx:pt>
          <cx:pt idx="3871">0.813784744</cx:pt>
          <cx:pt idx="3872">0.71093255899999996</cx:pt>
          <cx:pt idx="3873">0.84755901600000005</cx:pt>
          <cx:pt idx="3874">0.83189189799999996</cx:pt>
          <cx:pt idx="3875">0.83188970900000003</cx:pt>
          <cx:pt idx="3876">0.83180185500000003</cx:pt>
          <cx:pt idx="3877">0.83202227100000004</cx:pt>
          <cx:pt idx="3878">0.84761554800000005</cx:pt>
          <cx:pt idx="3879">0.847647437</cx:pt>
          <cx:pt idx="3880">0.831623165</cx:pt>
          <cx:pt idx="3881">0.64396824500000005</cx:pt>
          <cx:pt idx="3882">0.70001527900000005</cx:pt>
          <cx:pt idx="3883">0.84731493300000005</cx:pt>
          <cx:pt idx="3884">0.79075720699999996</cx:pt>
          <cx:pt idx="3885">0.67549237799999995</cx:pt>
          <cx:pt idx="3886">0.64829110999999995</cx:pt>
          <cx:pt idx="3887">0.68451619200000002</cx:pt>
          <cx:pt idx="3888">0.82061642999999995</cx:pt>
          <cx:pt idx="3889">0.83239223500000004</cx:pt>
          <cx:pt idx="3890">0.84786521500000001</cx:pt>
          <cx:pt idx="3891">0.82109940299999995</cx:pt>
          <cx:pt idx="3892">0.71095756399999999</cx:pt>
          <cx:pt idx="3893">0.82044593399999999</cx:pt>
          <cx:pt idx="3894">0.82012480200000004</cx:pt>
          <cx:pt idx="3895">0.71037664</cx:pt>
          <cx:pt idx="3896">0.832870836</cx:pt>
          <cx:pt idx="3897">0.84749254600000001</cx:pt>
          <cx:pt idx="3898">0.80468917900000003</cx:pt>
          <cx:pt idx="3899">0.83235527399999998</cx:pt>
          <cx:pt idx="3900">0.83154382400000004</cx:pt>
          <cx:pt idx="3901">0.84752787699999999</cx:pt>
          <cx:pt idx="3902">0.81245127100000003</cx:pt>
          <cx:pt idx="3903">0.695385382</cx:pt>
          <cx:pt idx="3904">0.62195124899999998</cx:pt>
          <cx:pt idx="3905">0.83168223699999999</cx:pt>
          <cx:pt idx="3906">0.69522708099999997</cx:pt>
          <cx:pt idx="3907">0.84764881299999995</cx:pt>
          <cx:pt idx="3908">0.98386920600000005</cx:pt>
          <cx:pt idx="3909">0.782157722</cx:pt>
          <cx:pt idx="3910">0.758116601</cx:pt>
          <cx:pt idx="3911">0.82198497100000001</cx:pt>
          <cx:pt idx="3912">0.83262188199999998</cx:pt>
          <cx:pt idx="3913">0.83189416800000004</cx:pt>
          <cx:pt idx="3914">0.66836874000000002</cx:pt>
          <cx:pt idx="3915">0.83157484199999998</cx:pt>
          <cx:pt idx="3916">0.81226471</cx:pt>
          <cx:pt idx="3917">0.71104380499999997</cx:pt>
          <cx:pt idx="3918">0.83155419699999999</cx:pt>
          <cx:pt idx="3919">0.68393779499999996</cx:pt>
          <cx:pt idx="3920">0.79955472599999999</cx:pt>
          <cx:pt idx="3921">0.79435536500000004</cx:pt>
          <cx:pt idx="3922">0.79437246100000003</cx:pt>
          <cx:pt idx="3923">0.76689506699999999</cx:pt>
          <cx:pt idx="3924">0.71037006400000002</cx:pt>
          <cx:pt idx="3925">0.75349663700000002</cx:pt>
          <cx:pt idx="3926">0.69222264</cx:pt>
          <cx:pt idx="3927">0.83189539899999998</cx:pt>
          <cx:pt idx="3928">0.83273211899999999</cx:pt>
          <cx:pt idx="3929">0.83213419700000002</cx:pt>
          <cx:pt idx="3930">0.83212366400000004</cx:pt>
          <cx:pt idx="3931">0.83213667800000002</cx:pt>
          <cx:pt idx="3932">0.81291910499999998</cx:pt>
          <cx:pt idx="3933">0.83183597899999995</cx:pt>
          <cx:pt idx="3934">0.82034187599999997</cx:pt>
          <cx:pt idx="3935">0.94852481</cx:pt>
          <cx:pt idx="3936">0.77752633400000004</cx:pt>
          <cx:pt idx="3937">0.83207037699999997</cx:pt>
          <cx:pt idx="3938">0.68464781200000002</cx:pt>
          <cx:pt idx="3939">0.83207001899999999</cx:pt>
          <cx:pt idx="3940">0.70120031100000002</cx:pt>
          <cx:pt idx="3941">0.71162245099999999</cx:pt>
          <cx:pt idx="3942">0.67492733500000002</cx:pt>
          <cx:pt idx="3943">0.77314092599999995</cx:pt>
          <cx:pt idx="3944">0.62921022000000004</cx:pt>
          <cx:pt idx="3945">0.64431347299999997</cx:pt>
          <cx:pt idx="3946">0.71025143400000001</cx:pt>
          <cx:pt idx="3947">0.96840699600000002</cx:pt>
          <cx:pt idx="3948">0.79185203900000001</cx:pt>
          <cx:pt idx="3949">0.83221822899999998</cx:pt>
          <cx:pt idx="3950">0.71096408499999997</cx:pt>
          <cx:pt idx="3951">0.76204671000000002</cx:pt>
          <cx:pt idx="3952">0.831772187</cx:pt>
          <cx:pt idx="3953">0.76951645800000001</cx:pt>
          <cx:pt idx="3954">0.81201715200000002</cx:pt>
          <cx:pt idx="3955">0.82088371100000002</cx:pt>
          <cx:pt idx="3956">0.84764678400000004</cx:pt>
          <cx:pt idx="3957">0.82090827200000005</cx:pt>
          <cx:pt idx="3958">0.695116858</cx:pt>
          <cx:pt idx="3959">0.71096200499999995</cx:pt>
          <cx:pt idx="3960">0.699989572</cx:pt>
          <cx:pt idx="3961">0.69530084700000006</cx:pt>
          <cx:pt idx="3962">0.83174737600000004</cx:pt>
          <cx:pt idx="3963">0.69523171500000003</cx:pt>
          <cx:pt idx="3964">0.82841487000000003</cx:pt>
          <cx:pt idx="3965">0.83179865099999994</cx:pt>
          <cx:pt idx="3966">0.71103888400000004</cx:pt>
          <cx:pt idx="3967">0.68414684599999998</cx:pt>
          <cx:pt idx="3968">0.80482541799999996</cx:pt>
          <cx:pt idx="3969">0.83182820499999999</cx:pt>
          <cx:pt idx="3970">0.83199918699999997</cx:pt>
          <cx:pt idx="3971">0.71105186300000001</cx:pt>
          <cx:pt idx="3972">0.96839391200000002</cx:pt>
          <cx:pt idx="3973">0.83170382600000003</cx:pt>
          <cx:pt idx="3974">0.68414076099999999</cx:pt>
          <cx:pt idx="3975">0.83007873200000004</cx:pt>
          <cx:pt idx="3976">0.83635749500000001</cx:pt>
          <cx:pt idx="3977">0.68253338100000005</cx:pt>
          <cx:pt idx="3978">0.694062713</cx:pt>
          <cx:pt idx="3979">0.82260668299999995</cx:pt>
          <cx:pt idx="3980">0.64591783199999997</cx:pt>
          <cx:pt idx="3981">0.86255620600000005</cx:pt>
          <cx:pt idx="3982">0.84741540900000001</cx:pt>
          <cx:pt idx="3983">0.67381948700000005</cx:pt>
          <cx:pt idx="3984">0.95639558899999999</cx:pt>
          <cx:pt idx="3985">0.81275338699999999</cx:pt>
          <cx:pt idx="3986">0.83140996</cx:pt>
          <cx:pt idx="3987">0.780415003</cx:pt>
          <cx:pt idx="3988">0.83159081099999999</cx:pt>
          <cx:pt idx="3989">0.64574661600000005</cx:pt>
          <cx:pt idx="3990">0.69522426000000004</cx:pt>
          <cx:pt idx="3991">0.69485017400000004</cx:pt>
          <cx:pt idx="3992">0.83191617699999998</cx:pt>
          <cx:pt idx="3993">0.84742682000000003</cx:pt>
          <cx:pt idx="3994">0.69518365299999996</cx:pt>
          <cx:pt idx="3995">0.68416004200000002</cx:pt>
          <cx:pt idx="3996">0.65021162200000004</cx:pt>
          <cx:pt idx="3997">0.66273502900000003</cx:pt>
          <cx:pt idx="3998">0.64906470100000002</cx:pt>
          <cx:pt idx="3999">0.67547619000000003</cx:pt>
          <cx:pt idx="4000">0.83178916599999997</cx:pt>
          <cx:pt idx="4001">0.84766340299999998</cx:pt>
          <cx:pt idx="4002">0.84694517499999999</cx:pt>
          <cx:pt idx="4003">0.69495063300000004</cx:pt>
          <cx:pt idx="4004">0.84554209400000002</cx:pt>
          <cx:pt idx="4005">0.84773596500000004</cx:pt>
          <cx:pt idx="4006">0.84695057200000001</cx:pt>
          <cx:pt idx="4007">0.84723233399999998</cx:pt>
          <cx:pt idx="4008">0.83199139799999999</cx:pt>
          <cx:pt idx="4009">0.81184452600000001</cx:pt>
          <cx:pt idx="4010">0.69523230300000005</cx:pt>
          <cx:pt idx="4011">0.84708489300000001</cx:pt>
          <cx:pt idx="4012">0.68293405100000004</cx:pt>
          <cx:pt idx="4013">0.770082614</cx:pt>
          <cx:pt idx="4014">0.66599903500000002</cx:pt>
          <cx:pt idx="4015">0.63092625300000005</cx:pt>
          <cx:pt idx="4016">0.69505273499999998</cx:pt>
          <cx:pt idx="4017">0.83175182700000005</cx:pt>
          <cx:pt idx="4018">0.82075629800000005</cx:pt>
          <cx:pt idx="4019">0.81021882300000003</cx:pt>
          <cx:pt idx="4020">0.82061231099999998</cx:pt>
          <cx:pt idx="4021">0.83216203</cx:pt>
          <cx:pt idx="4022">0.68411341800000003</cx:pt>
          <cx:pt idx="4023">0.84614141300000001</cx:pt>
          <cx:pt idx="4024">0.69528767300000005</cx:pt>
          <cx:pt idx="4025">0.84604361800000005</cx:pt>
          <cx:pt idx="4026">0.83196915900000001</cx:pt>
          <cx:pt idx="4027">0.806285896</cx:pt>
          <cx:pt idx="4028">0.82014004699999998</cx:pt>
          <cx:pt idx="4029">0.84733999299999996</cx:pt>
          <cx:pt idx="4030">0.82037255499999995</cx:pt>
          <cx:pt idx="4031">0.71104266000000005</cx:pt>
          <cx:pt idx="4032">0.80952169900000004</cx:pt>
          <cx:pt idx="4033">0.73880069500000001</cx:pt>
          <cx:pt idx="4034">0.84725229899999999</cx:pt>
          <cx:pt idx="4035">0.60812532399999997</cx:pt>
          <cx:pt idx="4036">0.60912342100000005</cx:pt>
          <cx:pt idx="4037">0.62116778100000003</cx:pt>
          <cx:pt idx="4038">0.64909393299999996</cx:pt>
          <cx:pt idx="4039">0.60760241699999995</cx:pt>
          <cx:pt idx="4040">0.63914443499999996</cx:pt>
          <cx:pt idx="4041">0.66498801699999999</cx:pt>
          <cx:pt idx="4042">0.69484344200000003</cx:pt>
          <cx:pt idx="4043">0.69957892300000002</cx:pt>
          <cx:pt idx="4044">0.95782020499999998</cx:pt>
          <cx:pt idx="4045">0.95706941499999998</cx:pt>
          <cx:pt idx="4046">0.83219213999999997</cx:pt>
          <cx:pt idx="4047">0.84772289899999997</cx:pt>
          <cx:pt idx="4048">0.83189612099999999</cx:pt>
          <cx:pt idx="4049">0.66295362899999999</cx:pt>
          <cx:pt idx="4050">0.83155491400000003</cx:pt>
          <cx:pt idx="4051">0.61110251000000004</cx:pt>
          <cx:pt idx="4052">0.83262155100000002</cx:pt>
          <cx:pt idx="4053">0.695282501</cx:pt>
          <cx:pt idx="4054">0.81477585299999999</cx:pt>
          <cx:pt idx="4055">0.68397286899999998</cx:pt>
          <cx:pt idx="4056">0.84764207999999996</cx:pt>
          <cx:pt idx="4057">0.79372263499999995</cx:pt>
          <cx:pt idx="4058">0.847166109</cx:pt>
          <cx:pt idx="4059">0.69956767200000003</cx:pt>
          <cx:pt idx="4060">0.800040745</cx:pt>
          <cx:pt idx="4061">0.82080396700000002</cx:pt>
          <cx:pt idx="4062">0.82046205999999999</cx:pt>
          <cx:pt idx="4063">0.83198697099999996</cx:pt>
          <cx:pt idx="4064">0.78606081100000003</cx:pt>
          <cx:pt idx="4065">0.68416877499999995</cx:pt>
          <cx:pt idx="4066">0.68513430900000005</cx:pt>
          <cx:pt idx="4067">0.92155890299999998</cx:pt>
          <cx:pt idx="4068">0.68273125700000004</cx:pt>
          <cx:pt idx="4069">0.69845426799999999</cx:pt>
          <cx:pt idx="4070">0.69504456100000001</cx:pt>
          <cx:pt idx="4071">0.67544289499999999</cx:pt>
          <cx:pt idx="4072">0.77247792500000001</cx:pt>
          <cx:pt idx="4073">0.82762408099999996</cx:pt>
          <cx:pt idx="4074">0.69121557199999994</cx:pt>
          <cx:pt idx="4075">0.694689267</cx:pt>
          <cx:pt idx="4076">0.81111159499999996</cx:pt>
          <cx:pt idx="4077">0.846663253</cx:pt>
          <cx:pt idx="4078">0.66222639800000005</cx:pt>
          <cx:pt idx="4079">0.83182318300000002</cx:pt>
          <cx:pt idx="4080">0.71097748800000005</cx:pt>
          <cx:pt idx="4081">0.82802621499999995</cx:pt>
          <cx:pt idx="4082">0.82069993900000004</cx:pt>
          <cx:pt idx="4083">0.72620430400000002</cx:pt>
          <cx:pt idx="4084">0.69139273800000001</cx:pt>
          <cx:pt idx="4085">0.83183512800000003</cx:pt>
          <cx:pt idx="4086">0.619759748</cx:pt>
          <cx:pt idx="4087">0.64757388199999999</cx:pt>
          <cx:pt idx="4088">0.61999085700000001</cx:pt>
          <cx:pt idx="4089">0.82208904199999999</cx:pt>
          <cx:pt idx="4090">0.83170449899999999</cx:pt>
          <cx:pt idx="4091">0.84761118300000005</cx:pt>
          <cx:pt idx="4092">0.84861698799999996</cx:pt>
          <cx:pt idx="4093">0.83171261699999999</cx:pt>
          <cx:pt idx="4094">0.83191370600000003</cx:pt>
          <cx:pt idx="4095">0.62354231100000002</cx:pt>
          <cx:pt idx="4096">0.64129488099999998</cx:pt>
          <cx:pt idx="4097">0.609416132</cx:pt>
          <cx:pt idx="4098">0.61016779499999996</cx:pt>
          <cx:pt idx="4099">0.82070245100000006</cx:pt>
          <cx:pt idx="4100">0.83190041800000003</cx:pt>
          <cx:pt idx="4101">0.81987509800000002</cx:pt>
          <cx:pt idx="4102">0.70034239799999998</cx:pt>
          <cx:pt idx="4103">0.71096858299999999</cx:pt>
          <cx:pt idx="4104">0.68394297699999995</cx:pt>
          <cx:pt idx="4105">0.68416089199999996</cx:pt>
          <cx:pt idx="4106">0.81145513000000002</cx:pt>
          <cx:pt idx="4107">0.62402826700000003</cx:pt>
          <cx:pt idx="4108">0.66325678700000001</cx:pt>
          <cx:pt idx="4109">0.79875490999999998</cx:pt>
          <cx:pt idx="4110">0.68422072300000003</cx:pt>
          <cx:pt idx="4111">0.83174924900000002</cx:pt>
          <cx:pt idx="4112">0.83191514200000005</cx:pt>
          <cx:pt idx="4113">0.81312749299999998</cx:pt>
          <cx:pt idx="4114">0.74660484699999996</cx:pt>
          <cx:pt idx="4115">0.68386667999999995</cx:pt>
          <cx:pt idx="4116">0.74527442200000005</cx:pt>
          <cx:pt idx="4117">0.84766146499999995</cx:pt>
          <cx:pt idx="4118">0.83297620800000005</cx:pt>
          <cx:pt idx="4119">0.68332732699999998</cx:pt>
          <cx:pt idx="4120">0.96817399100000001</cx:pt>
          <cx:pt idx="4121">0.84755931699999998</cx:pt>
          <cx:pt idx="4122">0.71099440400000002</cx:pt>
          <cx:pt idx="4123">0.96755369000000002</cx:pt>
          <cx:pt idx="4124">0.77080670900000003</cx:pt>
          <cx:pt idx="4125">0.68390357700000004</cx:pt>
          <cx:pt idx="4126">0.83256761199999996</cx:pt>
          <cx:pt idx="4127">0.70194668599999999</cx:pt>
          <cx:pt idx="4128">0.84754671299999995</cx:pt>
          <cx:pt idx="4129">0.67581304399999997</cx:pt>
          <cx:pt idx="4130">0.83181481400000001</cx:pt>
          <cx:pt idx="4131">0.83177026300000001</cx:pt>
          <cx:pt idx="4132">0.84784622899999995</cx:pt>
          <cx:pt idx="4133">0.83188794700000002</cx:pt>
          <cx:pt idx="4134">0.83225492000000001</cx:pt>
          <cx:pt idx="4135">0.84866215599999995</cx:pt>
          <cx:pt idx="4136">0.83208327900000001</cx:pt>
          <cx:pt idx="4137">0.82027676299999996</cx:pt>
          <cx:pt idx="4138">0.69977811400000001</cx:pt>
          <cx:pt idx="4139">0.69517758900000004</cx:pt>
          <cx:pt idx="4140">0.83062776800000004</cx:pt>
          <cx:pt idx="4141">0.67520628000000005</cx:pt>
          <cx:pt idx="4142">0.69566070599999996</cx:pt>
          <cx:pt idx="4143">0.84759046500000002</cx:pt>
          <cx:pt idx="4144">0.79464699100000002</cx:pt>
          <cx:pt idx="4145">0.68361945300000004</cx:pt>
          <cx:pt idx="4146">0.68387318900000005</cx:pt>
          <cx:pt idx="4147">0.68399240699999997</cx:pt>
          <cx:pt idx="4148">0.84829214900000005</cx:pt>
          <cx:pt idx="4149">0.84774259600000001</cx:pt>
          <cx:pt idx="4150">0.66701768400000006</cx:pt>
          <cx:pt idx="4151">0.66632326799999997</cx:pt>
          <cx:pt idx="4152">0.65304717499999998</cx:pt>
          <cx:pt idx="4153">0.66260550399999996</cx:pt>
          <cx:pt idx="4154">0.83171437699999995</cx:pt>
          <cx:pt idx="4155">0.84676406100000001</cx:pt>
          <cx:pt idx="4156">0.83205389399999996</cx:pt>
          <cx:pt idx="4157">0.68425872099999996</cx:pt>
          <cx:pt idx="4158">0.69155897399999999</cx:pt>
          <cx:pt idx="4159">0.69121960100000002</cx:pt>
          <cx:pt idx="4160">0.68379858100000002</cx:pt>
          <cx:pt idx="4161">0.68434572999999999</cx:pt>
          <cx:pt idx="4162">0.69989796800000004</cx:pt>
          <cx:pt idx="4163">0.67863667400000005</cx:pt>
          <cx:pt idx="4164">0.68470656200000002</cx:pt>
          <cx:pt idx="4165">0.67842454500000005</cx:pt>
          <cx:pt idx="4166">0.67518631699999998</cx:pt>
          <cx:pt idx="4167">0.68391903799999998</cx:pt>
          <cx:pt idx="4168">0.83231306999999999</cx:pt>
          <cx:pt idx="4169">0.68420554</cx:pt>
          <cx:pt idx="4170">0.77405348799999996</cx:pt>
          <cx:pt idx="4171">0.84774414200000003</cx:pt>
          <cx:pt idx="4172">0.84762953699999999</cx:pt>
          <cx:pt idx="4173">0.83217911700000002</cx:pt>
          <cx:pt idx="4174">0.83226092299999999</cx:pt>
          <cx:pt idx="4175">0.82078046500000001</cx:pt>
          <cx:pt idx="4176">0.79887811399999997</cx:pt>
          <cx:pt idx="4177">0.83174358199999998</cx:pt>
          <cx:pt idx="4178">0.83191575299999998</cx:pt>
          <cx:pt idx="4179">0.82005118200000005</cx:pt>
          <cx:pt idx="4180">0.695289873</cx:pt>
          <cx:pt idx="4181">0.84794715899999995</cx:pt>
          <cx:pt idx="4182">0.71040017600000005</cx:pt>
          <cx:pt idx="4183">0.82172648800000003</cx:pt>
          <cx:pt idx="4184">0.66842164100000001</cx:pt>
          <cx:pt idx="4185">0.66282554999999999</cx:pt>
          <cx:pt idx="4186">0.820600314</cx:pt>
          <cx:pt idx="4187">0.63634196899999995</cx:pt>
          <cx:pt idx="4188">0.76980884000000005</cx:pt>
          <cx:pt idx="4189">0.94811098900000002</cx:pt>
          <cx:pt idx="4190">0.78416599899999995</cx:pt>
          <cx:pt idx="4191">0.8317504</cx:pt>
          <cx:pt idx="4192">0.69522010899999998</cx:pt>
          <cx:pt idx="4193">0.629063225</cx:pt>
          <cx:pt idx="4194">0.72571651199999998</cx:pt>
          <cx:pt idx="4195">0.76089302599999997</cx:pt>
          <cx:pt idx="4196">0.581501618</cx:pt>
          <cx:pt idx="4197">0.71112140800000001</cx:pt>
          <cx:pt idx="4198">0.69505815999999998</cx:pt>
          <cx:pt idx="4199">0.83184399600000003</cx:pt>
          <cx:pt idx="4200">0.69518724099999996</cx:pt>
          <cx:pt idx="4201">0.78975077699999996</cx:pt>
          <cx:pt idx="4202">0.84748926400000002</cx:pt>
          <cx:pt idx="4203">0.79012850300000004</cx:pt>
          <cx:pt idx="4204">0.695519428</cx:pt>
          <cx:pt idx="4205">0.804647577</cx:pt>
          <cx:pt idx="4206">0.83179824499999999</cx:pt>
          <cx:pt idx="4207">0.83174423600000003</cx:pt>
          <cx:pt idx="4208">0.693651711</cx:pt>
          <cx:pt idx="4209">0.804879291</cx:pt>
          <cx:pt idx="4210">0.83415860100000006</cx:pt>
          <cx:pt idx="4211">0.69510560799999999</cx:pt>
          <cx:pt idx="4212">0.82014648300000004</cx:pt>
          <cx:pt idx="4213">0.83172743999999998</cx:pt>
          <cx:pt idx="4214">0.83176893900000004</cx:pt>
          <cx:pt idx="4215">0.65890457599999996</cx:pt>
          <cx:pt idx="4216">0.68310221500000001</cx:pt>
          <cx:pt idx="4217">0.81924650200000004</cx:pt>
          <cx:pt idx="4218">0.83163393200000002</cx:pt>
          <cx:pt idx="4219">0.81216642800000005</cx:pt>
          <cx:pt idx="4220">0.70000194400000004</cx:pt>
          <cx:pt idx="4221">0.74289923000000002</cx:pt>
          <cx:pt idx="4222">0.83222376899999995</cx:pt>
          <cx:pt idx="4223">0.84694400000000003</cx:pt>
          <cx:pt idx="4224">0.82809715699999997</cx:pt>
          <cx:pt idx="4225">0.74301579299999998</cx:pt>
          <cx:pt idx="4226">0.743015235</cx:pt>
          <cx:pt idx="4227">0.74290059100000005</cx:pt>
          <cx:pt idx="4228">0.74358556799999997</cx:pt>
          <cx:pt idx="4229">0.74301614599999999</cx:pt>
          <cx:pt idx="4230">0.74290109199999999</cx:pt>
          <cx:pt idx="4231">0.74290048200000003</cx:pt>
          <cx:pt idx="4232">0.74289925199999995</cx:pt>
          <cx:pt idx="4233">0.75894788499999999</cx:pt>
          <cx:pt idx="4234">0.74358530199999995</cx:pt>
          <cx:pt idx="4235">0.74289972000000004</cx:pt>
          <cx:pt idx="4236">0.79890948399999995</cx:pt>
          <cx:pt idx="4237">0.74415004799999995</cx:pt>
          <cx:pt idx="4238">0.74289940399999999</cx:pt>
          <cx:pt idx="4239">0.74289978499999998</cx:pt>
          <cx:pt idx="4240">0.74403551099999998</cx:pt>
          <cx:pt idx="4241">0.831899626</cx:pt>
          <cx:pt idx="4242">0.69094894900000003</cx:pt>
          <cx:pt idx="4243">0.69490472299999995</cx:pt>
          <cx:pt idx="4244">0.65021693999999997</cx:pt>
          <cx:pt idx="4245">0.82088979900000003</cx:pt>
          <cx:pt idx="4246">0.79335258799999997</cx:pt>
          <cx:pt idx="4247">0.79332434699999999</cx:pt>
          <cx:pt idx="4248">0.66323015500000004</cx:pt>
          <cx:pt idx="4249">0.64220828900000004</cx:pt>
          <cx:pt idx="4250">0.83278065300000004</cx:pt>
          <cx:pt idx="4251">0.76509180200000004</cx:pt>
          <cx:pt idx="4252">0.76720537499999997</cx:pt>
          <cx:pt idx="4253">0.83175774599999996</cx:pt>
          <cx:pt idx="4254">0.82052271099999996</cx:pt>
          <cx:pt idx="4255">0.66791283199999996</cx:pt>
          <cx:pt idx="4256">0.71098839800000002</cx:pt>
          <cx:pt idx="4257">0.76807314199999999</cx:pt>
          <cx:pt idx="4258">0.71171732200000004</cx:pt>
          <cx:pt idx="4259">0.84787505500000004</cx:pt>
          <cx:pt idx="4260">0.69492098999999996</cx:pt>
          <cx:pt idx="4261">0.68410141099999999</cx:pt>
          <cx:pt idx="4262">0.83171429900000005</cx:pt>
          <cx:pt idx="4263">0.798957574</cx:pt>
          <cx:pt idx="4264">0.83175793099999995</cx:pt>
          <cx:pt idx="4265">0.967762279</cx:pt>
          <cx:pt idx="4266">0.69519059699999997</cx:pt>
          <cx:pt idx="4267">0.69522672699999999</cx:pt>
          <cx:pt idx="4268">0.96852893799999995</cx:pt>
          <cx:pt idx="4269">0.80401726900000003</cx:pt>
          <cx:pt idx="4270">0.74721602899999995</cx:pt>
          <cx:pt idx="4271">0.83162083099999995</cx:pt>
          <cx:pt idx="4272">0.75708043000000003</cx:pt>
          <cx:pt idx="4273">0.74390602800000005</cx:pt>
          <cx:pt idx="4274">0.74623425899999996</cx:pt>
          <cx:pt idx="4275">0.74521392399999997</cx:pt>
          <cx:pt idx="4276">0.746336993</cx:pt>
          <cx:pt idx="4277">0.74681564099999997</cx:pt>
          <cx:pt idx="4278">0.74623425899999996</cx:pt>
          <cx:pt idx="4279">0.60954492800000004</cx:pt>
          <cx:pt idx="4280">0.81640978900000005</cx:pt>
          <cx:pt idx="4281">0.83180878000000003</cx:pt>
          <cx:pt idx="4282">0.71090834599999997</cx:pt>
          <cx:pt idx="4283">0.81211574900000005</cx:pt>
          <cx:pt idx="4284">0.84262241199999999</cx:pt>
          <cx:pt idx="4285">0.82174590199999997</cx:pt>
          <cx:pt idx="4286">0.69476612500000001</cx:pt>
          <cx:pt idx="4287">0.65264601700000002</cx:pt>
          <cx:pt idx="4288">0.66503572700000002</cx:pt>
          <cx:pt idx="4289">0.83184014100000003</cx:pt>
          <cx:pt idx="4290">0.78066245599999995</cx:pt>
          <cx:pt idx="4291">0.83059765299999999</cx:pt>
          <cx:pt idx="4292">0.69523567900000005</cx:pt>
          <cx:pt idx="4293">0.83163765000000001</cx:pt>
          <cx:pt idx="4294">0.83190041800000003</cx:pt>
          <cx:pt idx="4295">0.84758114100000004</cx:pt>
          <cx:pt idx="4296">0.61882969499999996</cx:pt>
          <cx:pt idx="4297">0.61698400200000003</cx:pt>
          <cx:pt idx="4298">0.83176591499999997</cx:pt>
          <cx:pt idx="4299">0.83166629400000003</cx:pt>
          <cx:pt idx="4300">0.81998211200000004</cx:pt>
          <cx:pt idx="4301">0.81916796599999997</cx:pt>
          <cx:pt idx="4302">0.83021712000000003</cx:pt>
          <cx:pt idx="4303">0.81560474800000005</cx:pt>
          <cx:pt idx="4304">0.81600219200000002</cx:pt>
          <cx:pt idx="4305">0.81600219200000002</cx:pt>
          <cx:pt idx="4306">0.81533840899999999</cx:pt>
          <cx:pt idx="4307">0.81600219200000002</cx:pt>
          <cx:pt idx="4308">0.81560474800000005</cx:pt>
          <cx:pt idx="4309">0.81625921499999998</cx:pt>
          <cx:pt idx="4310">0.81600219200000002</cx:pt>
          <cx:pt idx="4311">0.81612713699999995</cx:pt>
          <cx:pt idx="4312">0.81600219200000002</cx:pt>
          <cx:pt idx="4313">0.81600219200000002</cx:pt>
          <cx:pt idx="4314">0.81600219200000002</cx:pt>
          <cx:pt idx="4315">0.81573659499999995</cx:pt>
          <cx:pt idx="4316">0.66269689499999995</cx:pt>
          <cx:pt idx="4317">0.66855693400000005</cx:pt>
          <cx:pt idx="4318">0.81188196199999996</cx:pt>
          <cx:pt idx="4319">0.71089519499999998</cx:pt>
          <cx:pt idx="4320">0.83180599099999997</cx:pt>
          <cx:pt idx="4321">0.96822944300000002</cx:pt>
          <cx:pt idx="4322">0.71105001199999995</cx:pt>
          <cx:pt idx="4323">0.65400649099999997</cx:pt>
          <cx:pt idx="4324">0.84761577499999996</cx:pt>
          <cx:pt idx="4325">0.84710624199999995</cx:pt>
          <cx:pt idx="4326">0.83271592900000002</cx:pt>
          <cx:pt idx="4327">0.82069870700000003</cx:pt>
          <cx:pt idx="4328">0.84755235900000003</cx:pt>
          <cx:pt idx="4329">0.82939701499999996</cx:pt>
          <cx:pt idx="4330">0.83166227699999995</cx:pt>
          <cx:pt idx="4331">0.69975335699999996</cx:pt>
          <cx:pt idx="4332">0.69515033900000001</cx:pt>
          <cx:pt idx="4333">0.83204032299999997</cx:pt>
          <cx:pt idx="4334">0.68419192299999998</cx:pt>
          <cx:pt idx="4335">0.71103256100000001</cx:pt>
          <cx:pt idx="4336">0.83181196400000001</cx:pt>
          <cx:pt idx="4337">0.79437322200000005</cx:pt>
          <cx:pt idx="4338">0.73177920399999996</cx:pt>
          <cx:pt idx="4339">0.83169302000000001</cx:pt>
          <cx:pt idx="4340">0.710907171</cx:pt>
          <cx:pt idx="4341">0.69510911200000003</cx:pt>
          <cx:pt idx="4342">0.83180136800000004</cx:pt>
          <cx:pt idx="4343">0.83183482500000006</cx:pt>
          <cx:pt idx="4344">0.95742548699999996</cx:pt>
          <cx:pt idx="4345">0.82006254999999995</cx:pt>
          <cx:pt idx="4346">0.83183126799999996</cx:pt>
          <cx:pt idx="4347">0.82793223800000004</cx:pt>
          <cx:pt idx="4348">0.693931941</cx:pt>
          <cx:pt idx="4349">0.82143445599999998</cx:pt>
          <cx:pt idx="4350">0.79830784600000004</cx:pt>
          <cx:pt idx="4351">0.68355632700000002</cx:pt>
          <cx:pt idx="4352">0.82101568400000002</cx:pt>
          <cx:pt idx="4353">0.86281912900000002</cx:pt>
          <cx:pt idx="4354">0.68415650699999997</cx:pt>
          <cx:pt idx="4355">0.90360187000000003</cx:pt>
          <cx:pt idx="4356">0.73140490800000002</cx:pt>
          <cx:pt idx="4357">0.684122652</cx:pt>
          <cx:pt idx="4358">0.84755139000000002</cx:pt>
          <cx:pt idx="4359">0.83171867200000005</cx:pt>
          <cx:pt idx="4360">0.84786761300000002</cx:pt>
          <cx:pt idx="4361">0.62465336299999996</cx:pt>
          <cx:pt idx="4362">0.82088502799999996</cx:pt>
          <cx:pt idx="4363">0.84732570900000004</cx:pt>
          <cx:pt idx="4364">0.66246988399999995</cx:pt>
          <cx:pt idx="4365">0.83201327300000005</cx:pt>
          <cx:pt idx="4366">0.69679207600000004</cx:pt>
          <cx:pt idx="4367">0.67559647700000003</cx:pt>
          <cx:pt idx="4368">0.69511476400000005</cx:pt>
          <cx:pt idx="4369">0.76140619200000004</cx:pt>
          <cx:pt idx="4370">0.847308858</cx:pt>
          <cx:pt idx="4371">0.79021098899999997</cx:pt>
          <cx:pt idx="4372">0.82850519600000005</cx:pt>
          <cx:pt idx="4373">0.80521945500000003</cx:pt>
          <cx:pt idx="4374">0.71126857099999996</cx:pt>
          <cx:pt idx="4375">0.82053465400000003</cx:pt>
          <cx:pt idx="4376">0.73139272</cx:pt>
          <cx:pt idx="4377">0.83165262699999998</cx:pt>
          <cx:pt idx="4378">0.84766568600000003</cx:pt>
          <cx:pt idx="4379">0.821168079</cx:pt>
          <cx:pt idx="4380">0.71103681299999999</cx:pt>
          <cx:pt idx="4381">0.66797390199999995</cx:pt>
          <cx:pt idx="4382">0.73230084100000004</cx:pt>
          <cx:pt idx="4383">0.73230084100000004</cx:pt>
          <cx:pt idx="4384">0.711012965</cx:pt>
          <cx:pt idx="4385">0.73230084100000004</cx:pt>
          <cx:pt idx="4386">0.81456450300000005</cx:pt>
          <cx:pt idx="4387">0.71098103599999996</cx:pt>
          <cx:pt idx="4388">0.84750548199999998</cx:pt>
          <cx:pt idx="4389">0.832178003</cx:pt>
          <cx:pt idx="4390">0.84694954600000005</cx:pt>
          <cx:pt idx="4391">0.83183225900000002</cx:pt>
          <cx:pt idx="4392">0.71076227400000003</cx:pt>
          <cx:pt idx="4393">0.71104012500000002</cx:pt>
          <cx:pt idx="4394">0.79386247799999998</cx:pt>
          <cx:pt idx="4395">0.68349097400000003</cx:pt>
          <cx:pt idx="4396">0.82068055100000004</cx:pt>
          <cx:pt idx="4397">0.84745619100000003</cx:pt>
          <cx:pt idx="4398">0.83178374399999999</cx:pt>
          <cx:pt idx="4399">0.84712939200000004</cx:pt>
          <cx:pt idx="4400">0.847597775</cx:pt>
          <cx:pt idx="4401">0.81182942700000005</cx:pt>
          <cx:pt idx="4402">0.67604450599999999</cx:pt>
          <cx:pt idx="4403">0.81061528900000002</cx:pt>
          <cx:pt idx="4404">0.69543559300000002</cx:pt>
          <cx:pt idx="4405">0.71090563100000004</cx:pt>
          <cx:pt idx="4406">0.67524890299999996</cx:pt>
          <cx:pt idx="4407">0.711012376</cx:pt>
          <cx:pt idx="4408">0.73137885400000002</cx:pt>
          <cx:pt idx="4409">0.83180829700000003</cx:pt>
          <cx:pt idx="4410">0.82057433599999996</cx:pt>
          <cx:pt idx="4411">0.73230084100000004</cx:pt>
          <cx:pt idx="4412">0.73213712900000005</cx:pt>
          <cx:pt idx="4413">0.71092552099999995</cx:pt>
          <cx:pt idx="4414">0.83171479599999998</cx:pt>
          <cx:pt idx="4415">0.661791821</cx:pt>
          <cx:pt idx="4416">0.66270464600000001</cx:pt>
          <cx:pt idx="4417">0.73212864499999997</cx:pt>
          <cx:pt idx="4418">0.84765869999999999</cx:pt>
          <cx:pt idx="4419">0.83168726699999995</cx:pt>
          <cx:pt idx="4420">0.846961623</cx:pt>
          <cx:pt idx="4421">0.69522400699999998</cx:pt>
          <cx:pt idx="4422">0.82079770200000002</cx:pt>
          <cx:pt idx="4423">0.84737061800000002</cx:pt>
          <cx:pt idx="4424">0.80509661600000004</cx:pt>
          <cx:pt idx="4425">0.96866810299999995</cx:pt>
          <cx:pt idx="4426">0.83183669699999996</cx:pt>
          <cx:pt idx="4427">0.83252593399999997</cx:pt>
          <cx:pt idx="4428">0.83160995000000004</cx:pt>
          <cx:pt idx="4429">0.84783792899999999</cx:pt>
          <cx:pt idx="4430">0.84689128499999999</cx:pt>
          <cx:pt idx="4431">0.695298419</cx:pt>
          <cx:pt idx="4432">0.69537310600000002</cx:pt>
          <cx:pt idx="4433">0.69520251399999999</cx:pt>
          <cx:pt idx="4434">0.83179190199999997</cx:pt>
          <cx:pt idx="4435">0.83174130999999996</cx:pt>
          <cx:pt idx="4436">0.84763529000000004</cx:pt>
          <cx:pt idx="4437">0.68357226199999999</cx:pt>
          <cx:pt idx="4438">0.847604413</cx:pt>
          <cx:pt idx="4439">0.79040540400000003</cx:pt>
          <cx:pt idx="4440">0.84765242500000004</cx:pt>
          <cx:pt idx="4441">0.70001623199999996</cx:pt>
          <cx:pt idx="4442">0.83184168000000003</cx:pt>
          <cx:pt idx="4443">0.812030692</cx:pt>
          <cx:pt idx="4444">0.75349223799999998</cx:pt>
          <cx:pt idx="4445">0.71007124799999999</cx:pt>
          <cx:pt idx="4446">0.83644043300000004</cx:pt>
          <cx:pt idx="4447">0.69521827899999999</cx:pt>
          <cx:pt idx="4448">0.71105175399999998</cx:pt>
          <cx:pt idx="4449">0.69542972700000005</cx:pt>
          <cx:pt idx="4450">0.79837184900000002</cx:pt>
          <cx:pt idx="4451">0.69529078700000002</cx:pt>
          <cx:pt idx="4452">0.84762702999999995</cx:pt>
          <cx:pt idx="4453">0.96843998799999997</cx:pt>
          <cx:pt idx="4454">0.84764471100000005</cx:pt>
          <cx:pt idx="4455">0.81539297499999996</cx:pt>
          <cx:pt idx="4456">0.83180805499999999</cx:pt>
          <cx:pt idx="4457">0.68799967799999995</cx:pt>
          <cx:pt idx="4458">0.79388318999999996</cx:pt>
          <cx:pt idx="4459">0.79482201799999996</cx:pt>
          <cx:pt idx="4460">0.699923568</cx:pt>
          <cx:pt idx="4461">0.80960801699999996</cx:pt>
          <cx:pt idx="4462">0.76740651999999998</cx:pt>
          <cx:pt idx="4463">0.83307695699999995</cx:pt>
          <cx:pt idx="4464">0.61505569800000004</cx:pt>
          <cx:pt idx="4465">0.98360185499999997</cx:pt>
          <cx:pt idx="4466">0.83218683599999999</cx:pt>
          <cx:pt idx="4467">0.831681428</cx:pt>
          <cx:pt idx="4468">0.68822978300000004</cx:pt>
          <cx:pt idx="4469">0.84760616799999999</cx:pt>
          <cx:pt idx="4470">0.83664105200000005</cx:pt>
          <cx:pt idx="4471">0.81287746500000002</cx:pt>
          <cx:pt idx="4472">0.69979424899999998</cx:pt>
          <cx:pt idx="4473">0.67603819600000004</cx:pt>
          <cx:pt idx="4474">0.82049799800000001</cx:pt>
          <cx:pt idx="4475">0.69513551799999995</cx:pt>
          <cx:pt idx="4476">0.82069999999999999</cx:pt>
          <cx:pt idx="4477">0.72676172299999997</cx:pt>
          <cx:pt idx="4478">0.61618325200000001</cx:pt>
          <cx:pt idx="4479">0.83184722</cx:pt>
          <cx:pt idx="4480">0.84717724100000003</cx:pt>
          <cx:pt idx="4481">0.712805103</cx:pt>
          <cx:pt idx="4482">0.83182583499999996</cx:pt>
          <cx:pt idx="4483">0.69406849100000001</cx:pt>
          <cx:pt idx="4484">0.83172101799999998</cx:pt>
          <cx:pt idx="4485">0.82080281600000005</cx:pt>
          <cx:pt idx="4486">0.83618450200000005</cx:pt>
          <cx:pt idx="4487">0.83191430399999999</cx:pt>
          <cx:pt idx="4488">0.676228249</cx:pt>
          <cx:pt idx="4489">0.83302333500000003</cx:pt>
          <cx:pt idx="4490">0.68424915799999997</cx:pt>
          <cx:pt idx="4491">0.79979054599999999</cx:pt>
          <cx:pt idx="4492">0.67562482999999995</cx:pt>
          <cx:pt idx="4493">0.83180795699999999</cx:pt>
          <cx:pt idx="4494">0.84765277699999997</cx:pt>
          <cx:pt idx="4495">0.710957375</cx:pt>
          <cx:pt idx="4496">0.83223753300000003</cx:pt>
          <cx:pt idx="4497">0.83190602999999996</cx:pt>
          <cx:pt idx="4498">0.62728486299999997</cx:pt>
          <cx:pt idx="4499">0.67516764699999998</cx:pt>
          <cx:pt idx="4500">0.956665879</cx:pt>
          <cx:pt idx="4501">0.84764524200000002</cx:pt>
          <cx:pt idx="4502">0.805627011</cx:pt>
          <cx:pt idx="4503">0.82079403200000001</cx:pt>
          <cx:pt idx="4504">0.84755484599999997</cx:pt>
          <cx:pt idx="4505">0.684219103</cx:pt>
          <cx:pt idx="4506">0.83179753199999995</cx:pt>
          <cx:pt idx="4507">0.66198098999999999</cx:pt>
          <cx:pt idx="4508">0.68387444500000005</cx:pt>
          <cx:pt idx="4509">0.83184741600000001</cx:pt>
          <cx:pt idx="4510">0.83204248599999997</cx:pt>
          <cx:pt idx="4511">0.83648308000000005</cx:pt>
          <cx:pt idx="4512">0.84744108299999998</cx:pt>
          <cx:pt idx="4513">0.81188192699999995</cx:pt>
          <cx:pt idx="4514">0.69190051699999999</cx:pt>
          <cx:pt idx="4515">0.83201229200000004</cx:pt>
          <cx:pt idx="4516">0.83152490400000001</cx:pt>
          <cx:pt idx="4517">0.820738105</cx:pt>
          <cx:pt idx="4518">0.78110532600000004</cx:pt>
          <cx:pt idx="4519">0.675128752</cx:pt>
          <cx:pt idx="4520">0.726153732</cx:pt>
          <cx:pt idx="4521">0.67626864099999995</cx:pt>
          <cx:pt idx="4522">0.83189838599999999</cx:pt>
          <cx:pt idx="4523">0.81935551500000003</cx:pt>
          <cx:pt idx="4524">0.68421980100000002</cx:pt>
          <cx:pt idx="4525">0.79571904199999999</cx:pt>
          <cx:pt idx="4526">0.80081725500000001</cx:pt>
          <cx:pt idx="4527">0.83190575700000002</cx:pt>
          <cx:pt idx="4528">0.69979788300000001</cx:pt>
          <cx:pt idx="4529">0.69498058799999995</cx:pt>
          <cx:pt idx="4530">0.64692351400000003</cx:pt>
          <cx:pt idx="4531">0.67564003299999997</cx:pt>
          <cx:pt idx="4532">0.82081674100000002</cx:pt>
          <cx:pt idx="4533">0.83310698699999997</cx:pt>
          <cx:pt idx="4534">0.80417728700000002</cx:pt>
          <cx:pt idx="4535">0.84746674899999996</cx:pt>
          <cx:pt idx="4536">0.82141292600000004</cx:pt>
          <cx:pt idx="4537">0.66761912199999995</cx:pt>
          <cx:pt idx="4538">0.84879887300000001</cx:pt>
          <cx:pt idx="4539">0.83183810800000002</cx:pt>
          <cx:pt idx="4540">0.710770597</cx:pt>
          <cx:pt idx="4541">0.69544502399999997</cx:pt>
          <cx:pt idx="4542">0.83174326700000001</cx:pt>
          <cx:pt idx="4543">0.83134269000000005</cx:pt>
          <cx:pt idx="4544">0.82198807799999996</cx:pt>
          <cx:pt idx="4545">0.68344085099999996</cx:pt>
          <cx:pt idx="4546">0.83239440799999997</cx:pt>
          <cx:pt idx="4547">0.67558723099999995</cx:pt>
          <cx:pt idx="4548">0.83283586300000001</cx:pt>
          <cx:pt idx="4549">0.75350245100000002</cx:pt>
          <cx:pt idx="4550">0.82080087999999995</cx:pt>
          <cx:pt idx="4551">0.80515590000000004</cx:pt>
          <cx:pt idx="4552">0.82089845900000002</cx:pt>
          <cx:pt idx="4553">0.90449561099999998</cx:pt>
          <cx:pt idx="4554">0.80518065400000005</cx:pt>
          <cx:pt idx="4555">0.82058754300000003</cx:pt>
          <cx:pt idx="4556">0.69522794200000004</cx:pt>
          <cx:pt idx="4557">0.84761093300000001</cx:pt>
          <cx:pt idx="4558">0.80427801700000001</cx:pt>
          <cx:pt idx="4559">0.82110819700000004</cx:pt>
          <cx:pt idx="4560">0.84784655499999995</cx:pt>
          <cx:pt idx="4561">0.84765469100000002</cx:pt>
          <cx:pt idx="4562">0.82071114599999995</cx:pt>
          <cx:pt idx="4563">0.83182697699999997</cx:pt>
          <cx:pt idx="4564">0.83264733000000002</cx:pt>
          <cx:pt idx="4565">0.847510875</cx:pt>
          <cx:pt idx="4566">0.71096301399999995</cx:pt>
          <cx:pt idx="4567">0.670598362</cx:pt>
          <cx:pt idx="4568">0.69511270300000005</cx:pt>
          <cx:pt idx="4569">0.69165126099999996</cx:pt>
          <cx:pt idx="4570">0.83658383400000003</cx:pt>
          <cx:pt idx="4571">0.694165264</cx:pt>
          <cx:pt idx="4572">0.82078228200000003</cx:pt>
          <cx:pt idx="4573">0.82779230400000003</cx:pt>
          <cx:pt idx="4574">0.69505085</cx:pt>
          <cx:pt idx="4575">0.63933928299999998</cx:pt>
          <cx:pt idx="4576">0.847581272</cx:pt>
          <cx:pt idx="4577">0.75855698699999996</cx:pt>
          <cx:pt idx="4578">0.71095593099999999</cx:pt>
          <cx:pt idx="4579">0.84753049999999996</cx:pt>
          <cx:pt idx="4580">0.67563805899999996</cx:pt>
          <cx:pt idx="4581">0.83673033699999999</cx:pt>
          <cx:pt idx="4582">0.82048789099999997</cx:pt>
          <cx:pt idx="4583">0.69521183399999997</cx:pt>
          <cx:pt idx="4584">0.69515843899999996</cx:pt>
          <cx:pt idx="4585">0.83139971700000004</cx:pt>
          <cx:pt idx="4586">0.700009404</cx:pt>
          <cx:pt idx="4587">0.749599091</cx:pt>
          <cx:pt idx="4588">0.83183550399999995</cx:pt>
          <cx:pt idx="4589">0.83247184100000005</cx:pt>
          <cx:pt idx="4590">0.81963905299999995</cx:pt>
          <cx:pt idx="4591">0.81265620400000005</cx:pt>
          <cx:pt idx="4592">0.619256896</cx:pt>
          <cx:pt idx="4593">0.65801226800000001</cx:pt>
          <cx:pt idx="4594">0.65779707899999995</cx:pt>
          <cx:pt idx="4595">0.65379406100000004</cx:pt>
          <cx:pt idx="4596">0.67556849299999999</cx:pt>
          <cx:pt idx="4597">0.83153844899999996</cx:pt>
          <cx:pt idx="4598">0.65802046800000003</cx:pt>
          <cx:pt idx="4599">0.83169868899999999</cx:pt>
          <cx:pt idx="4600">0.69148130399999996</cx:pt>
          <cx:pt idx="4601">0.84763389700000003</cx:pt>
          <cx:pt idx="4602">0.71134987000000005</cx:pt>
          <cx:pt idx="4603">0.75329894900000005</cx:pt>
          <cx:pt idx="4604">0.71033516399999996</cx:pt>
          <cx:pt idx="4605">0.84764942300000001</cx:pt>
          <cx:pt idx="4606">0.71102588200000005</cx:pt>
          <cx:pt idx="4607">0.65426871799999997</cx:pt>
          <cx:pt idx="4608">0.82076786599999996</cx:pt>
          <cx:pt idx="4609">0.77518872500000002</cx:pt>
          <cx:pt idx="4610">0.83231613599999998</cx:pt>
          <cx:pt idx="4611">0.684499682</cx:pt>
          <cx:pt idx="4612">0.69509998100000003</cx:pt>
          <cx:pt idx="4613">0.82089640799999997</cx:pt>
          <cx:pt idx="4614">0.831841575</cx:pt>
          <cx:pt idx="4615">0.83167013899999997</cx:pt>
          <cx:pt idx="4616">0.695511353</cx:pt>
          <cx:pt idx="4617">0.82098002999999997</cx:pt>
          <cx:pt idx="4618">0.69997525599999999</cx:pt>
          <cx:pt idx="4619">0.79065690300000002</cx:pt>
          <cx:pt idx="4620">0.83164596999999996</cx:pt>
          <cx:pt idx="4621">0.83126837200000003</cx:pt>
          <cx:pt idx="4622">0.83183360799999995</cx:pt>
          <cx:pt idx="4623">0.83179215200000001</cx:pt>
          <cx:pt idx="4624">0.69529624199999995</cx:pt>
          <cx:pt idx="4625">0.82082692599999996</cx:pt>
          <cx:pt idx="4626">0.83181979900000003</cx:pt>
          <cx:pt idx="4627">0.77843534599999997</cx:pt>
          <cx:pt idx="4628">0.69480179900000005</cx:pt>
          <cx:pt idx="4629">0.69511284699999998</cx:pt>
          <cx:pt idx="4630">0.83202886799999998</cx:pt>
          <cx:pt idx="4631">0.83662944900000003</cx:pt>
          <cx:pt idx="4632">0.83165867900000001</cx:pt>
          <cx:pt idx="4633">0.55125498399999995</cx:pt>
          <cx:pt idx="4634">0.95748177199999995</cx:pt>
          <cx:pt idx="4635">0.77860636500000002</cx:pt>
          <cx:pt idx="4636">0.80517958099999998</cx:pt>
          <cx:pt idx="4637">0.553949256</cx:pt>
          <cx:pt idx="4638">0.847624449</cx:pt>
          <cx:pt idx="4639">0.83191905200000005</cx:pt>
          <cx:pt idx="4640">0.69518819399999998</cx:pt>
          <cx:pt idx="4641">0.83202947299999996</cx:pt>
          <cx:pt idx="4642">0.71104641300000004</cx:pt>
          <cx:pt idx="4643">0.67565172900000003</cx:pt>
          <cx:pt idx="4644">0.69552709300000004</cx:pt>
          <cx:pt idx="4645">0.610632281</cx:pt>
          <cx:pt idx="4646">0.71145930000000002</cx:pt>
          <cx:pt idx="4647">0.65043624200000005</cx:pt>
          <cx:pt idx="4648">0.84759115500000004</cx:pt>
          <cx:pt idx="4649">0.69495368099999999</cx:pt>
          <cx:pt idx="4650">0.83219885900000001</cx:pt>
          <cx:pt idx="4651">0.710773883</cx:pt>
          <cx:pt idx="4652">0.84744695000000003</cx:pt>
          <cx:pt idx="4653">0.84694044800000001</cx:pt>
          <cx:pt idx="4654">0.68412645100000002</cx:pt>
          <cx:pt idx="4655">0.79047093599999996</cx:pt>
          <cx:pt idx="4656">0.82949230600000001</cx:pt>
          <cx:pt idx="4657">0.83221591900000003</cx:pt>
          <cx:pt idx="4658">0.84734099299999999</cx:pt>
          <cx:pt idx="4659">0.84763762099999995</cx:pt>
          <cx:pt idx="4660">0.63954275299999996</cx:pt>
          <cx:pt idx="4661">0.83189451700000006</cx:pt>
          <cx:pt idx="4662">0.52996188300000002</cx:pt>
          <cx:pt idx="4663">0.685310737</cx:pt>
          <cx:pt idx="4664">0.68332850899999997</cx:pt>
          <cx:pt idx="4665">0.69520018900000002</cx:pt>
          <cx:pt idx="4666">0.82985397299999997</cx:pt>
          <cx:pt idx="4667">0.615273921</cx:pt>
          <cx:pt idx="4668">0.61527961799999997</cx:pt>
          <cx:pt idx="4669">0.83174330799999996</cx:pt>
          <cx:pt idx="4670">0.82082820199999995</cx:pt>
          <cx:pt idx="4671">0.81142530700000004</cx:pt>
          <cx:pt idx="4672">0.82795638599999999</cx:pt>
          <cx:pt idx="4673">0.68414725499999995</cx:pt>
          <cx:pt idx="4674">0.69498776699999998</cx:pt>
          <cx:pt idx="4675">0.82079133800000004</cx:pt>
          <cx:pt idx="4676">0.83177535700000005</cx:pt>
          <cx:pt idx="4677">0.60559563400000005</cx:pt>
          <cx:pt idx="4678">0.643416773</cx:pt>
          <cx:pt idx="4679">0.84764520600000004</cx:pt>
          <cx:pt idx="4680">0.84755655600000002</cx:pt>
          <cx:pt idx="4681">0.83112187500000001</cx:pt>
          <cx:pt idx="4682">0.83145930599999995</cx:pt>
          <cx:pt idx="4683">0.83171266600000004</cx:pt>
          <cx:pt idx="4684">0.69974411299999995</cx:pt>
          <cx:pt idx="4685">0.95747053500000001</cx:pt>
          <cx:pt idx="4686">0.84713260300000004</cx:pt>
          <cx:pt idx="4687">0.83201011800000002</cx:pt>
          <cx:pt idx="4688">0.80512256699999996</cx:pt>
          <cx:pt idx="4689">0.83182757699999998</cx:pt>
          <cx:pt idx="4690">0.69514752000000002</cx:pt>
          <cx:pt idx="4691">0.83182611399999995</cx:pt>
          <cx:pt idx="4692">0.69509431799999999</cx:pt>
          <cx:pt idx="4693">0.79809127199999996</cx:pt>
          <cx:pt idx="4694">0.69529770099999999</cx:pt>
          <cx:pt idx="4695">0.64082285999999999</cx:pt>
          <cx:pt idx="4696">0.83255698</cx:pt>
          <cx:pt idx="4697">0.63723839100000002</cx:pt>
          <cx:pt idx="4698">0.69558132699999997</cx:pt>
          <cx:pt idx="4699">0.74992998499999997</cx:pt>
          <cx:pt idx="4700">0.69508842100000001</cx:pt>
          <cx:pt idx="4701">0.69516582199999999</cx:pt>
          <cx:pt idx="4702">0.695174823</cx:pt>
          <cx:pt idx="4703">0.83236915199999995</cx:pt>
          <cx:pt idx="4704">0.83175924899999998</cx:pt>
          <cx:pt idx="4705">0.83177447500000001</cx:pt>
          <cx:pt idx="4706">0.69527650200000002</cx:pt>
          <cx:pt idx="4707">0.84773823000000004</cx:pt>
          <cx:pt idx="4708">0.69951404800000005</cx:pt>
          <cx:pt idx="4709">0.83163842099999996</cx:pt>
          <cx:pt idx="4710">0.752072344</cx:pt>
          <cx:pt idx="4711">0.83219369499999996</cx:pt>
          <cx:pt idx="4712">0.67495557500000003</cx:pt>
          <cx:pt idx="4713">0.66862459900000004</cx:pt>
          <cx:pt idx="4714">0.78419991300000003</cx:pt>
          <cx:pt idx="4715">0.83279914700000002</cx:pt>
          <cx:pt idx="4716">0.67542902699999996</cx:pt>
          <cx:pt idx="4717">0.695267317</cx:pt>
          <cx:pt idx="4718">0.71112599200000004</cx:pt>
          <cx:pt idx="4719">0.84786027200000003</cx:pt>
          <cx:pt idx="4720">0.83149727399999995</cx:pt>
          <cx:pt idx="4721">0.83161675599999996</cx:pt>
          <cx:pt idx="4722">0.84708083099999998</cx:pt>
          <cx:pt idx="4723">0.83191329899999999</cx:pt>
          <cx:pt idx="4724">0.71103922799999997</cx:pt>
          <cx:pt idx="4725">0.65819108100000001</cx:pt>
          <cx:pt idx="4726">0.71054404000000004</cx:pt>
          <cx:pt idx="4727">0.96822564</cx:pt>
          <cx:pt idx="4728">0.71103740299999996</cx:pt>
          <cx:pt idx="4729">0.68308342499999997</cx:pt>
          <cx:pt idx="4730">0.83645241299999995</cx:pt>
          <cx:pt idx="4731">0.83177339900000002</cx:pt>
          <cx:pt idx="4732">0.70004053600000005</cx:pt>
          <cx:pt idx="4733">0.69517691100000001</cx:pt>
          <cx:pt idx="4734">0.69519183600000001</cx:pt>
          <cx:pt idx="4735">0.69460154600000001</cx:pt>
          <cx:pt idx="4736">0.79729678900000001</cx:pt>
          <cx:pt idx="4737">0.83663057900000004</cx:pt>
          <cx:pt idx="4738">0.84786344599999997</cx:pt>
          <cx:pt idx="4739">0.83174190800000003</cx:pt>
          <cx:pt idx="4740">0.83232957200000002</cx:pt>
          <cx:pt idx="4741">0.84766270700000002</cx:pt>
          <cx:pt idx="4742">0.84764870000000003</cx:pt>
          <cx:pt idx="4743">0.81178014499999995</cx:pt>
          <cx:pt idx="4744">0.68397350000000001</cx:pt>
          <cx:pt idx="4745">0.69966403799999999</cx:pt>
          <cx:pt idx="4746">0.81545689300000002</cx:pt>
          <cx:pt idx="4747">0.71111220799999997</cx:pt>
          <cx:pt idx="4748">0.83214795699999999</cx:pt>
          <cx:pt idx="4749">0.814779158</cx:pt>
          <cx:pt idx="4750">0.794797121</cx:pt>
          <cx:pt idx="4751">0.82090653199999997</cx:pt>
          <cx:pt idx="4752">0.695298003</cx:pt>
          <cx:pt idx="4753">0.79730613699999997</cx:pt>
          <cx:pt idx="4754">0.69148520599999996</cx:pt>
          <cx:pt idx="4755">0.69504675699999996</cx:pt>
          <cx:pt idx="4756">0.82088614100000001</cx:pt>
          <cx:pt idx="4757">0.69498217900000003</cx:pt>
          <cx:pt idx="4758">0.69990201100000005</cx:pt>
          <cx:pt idx="4759">0.69994935999999996</cx:pt>
          <cx:pt idx="4760">0.827653156</cx:pt>
          <cx:pt idx="4761">0.82853268499999999</cx:pt>
          <cx:pt idx="4762">0.64917588299999995</cx:pt>
          <cx:pt idx="4763">0.75342382299999999</cx:pt>
          <cx:pt idx="4764">0.66285706</cx:pt>
          <cx:pt idx="4765">0.71104366500000005</cx:pt>
          <cx:pt idx="4766">0.78993365100000001</cx:pt>
          <cx:pt idx="4767">0.683220881</cx:pt>
          <cx:pt idx="4768">0.84773684699999996</cx:pt>
          <cx:pt idx="4769">0.80541131600000004</cx:pt>
          <cx:pt idx="4770">0.74950734399999996</cx:pt>
          <cx:pt idx="4771">0.64424501099999998</cx:pt>
          <cx:pt idx="4772">0.69518103799999997</cx:pt>
          <cx:pt idx="4773">0.84737457100000002</cx:pt>
          <cx:pt idx="4774">0.82164148800000003</cx:pt>
          <cx:pt idx="4775">0.66926333199999999</cx:pt>
          <cx:pt idx="4776">0.83158418499999998</cx:pt>
          <cx:pt idx="4777">0.797534835</cx:pt>
          <cx:pt idx="4778">0.831826489</cx:pt>
          <cx:pt idx="4779">0.81169334800000004</cx:pt>
          <cx:pt idx="4780">0.56151120799999998</cx:pt>
          <cx:pt idx="4781">0.82772340099999997</cx:pt>
          <cx:pt idx="4782">0.76565047100000005</cx:pt>
          <cx:pt idx="4783">0.71197192200000003</cx:pt>
          <cx:pt idx="4784">0.82028790900000004</cx:pt>
          <cx:pt idx="4785">0.79031154000000003</cx:pt>
          <cx:pt idx="4786">0.69479589399999997</cx:pt>
          <cx:pt idx="4787">0.83707577399999999</cx:pt>
          <cx:pt idx="4788">0.82757150700000004</cx:pt>
          <cx:pt idx="4789">0.752358741</cx:pt>
          <cx:pt idx="4790">0.83256638400000005</cx:pt>
          <cx:pt idx="4791">0.81183184600000002</cx:pt>
          <cx:pt idx="4792">0.81043121299999998</cx:pt>
          <cx:pt idx="4793">0.72888063400000003</cx:pt>
          <cx:pt idx="4794">0.82043449999999996</cx:pt>
          <cx:pt idx="4795">0.83113624600000002</cx:pt>
          <cx:pt idx="4796">0.83190834800000002</cx:pt>
          <cx:pt idx="4797">0.71037681100000005</cx:pt>
          <cx:pt idx="4798">0.94888166100000004</cx:pt>
          <cx:pt idx="4799">0.71112583799999995</cx:pt>
          <cx:pt idx="4800">0.83178880099999997</cx:pt>
          <cx:pt idx="4801">0.69521061399999995</cx:pt>
          <cx:pt idx="4802">0.82070332700000004</cx:pt>
          <cx:pt idx="4803">0.84643885699999999</cx:pt>
          <cx:pt idx="4804">0.783391956</cx:pt>
          <cx:pt idx="4805">0.847654248</cx:pt>
          <cx:pt idx="4806">0.831823753</cx:pt>
          <cx:pt idx="4807">0.83655033099999998</cx:pt>
          <cx:pt idx="4808">0.62649623799999998</cx:pt>
          <cx:pt idx="4809">0.847616068</cx:pt>
          <cx:pt idx="4810">0.69521343400000002</cx:pt>
          <cx:pt idx="4811">0.83183229800000003</cx:pt>
          <cx:pt idx="4812">0.81225499499999998</cx:pt>
          <cx:pt idx="4813">0.836195095</cx:pt>
          <cx:pt idx="4814">0.71033422999999996</cx:pt>
          <cx:pt idx="4815">0.69513735600000004</cx:pt>
          <cx:pt idx="4816">0.83175854000000005</cx:pt>
          <cx:pt idx="4817">0.79459381799999995</cx:pt>
          <cx:pt idx="4818">0.76026465399999998</cx:pt>
          <cx:pt idx="4819">0.82809366500000003</cx:pt>
          <cx:pt idx="4820">0.83662834799999997</cx:pt>
          <cx:pt idx="4821">0.83212138800000002</cx:pt>
          <cx:pt idx="4822">0.69906756999999997</cx:pt>
          <cx:pt idx="4823">0.83169985599999996</cx:pt>
          <cx:pt idx="4824">0.83187317900000002</cx:pt>
          <cx:pt idx="4825">0.64501995199999995</cx:pt>
          <cx:pt idx="4826">0.711099606</cx:pt>
          <cx:pt idx="4827">0.83242651300000003</cx:pt>
          <cx:pt idx="4828">0.65413418300000004</cx:pt>
          <cx:pt idx="4829">0.69552810600000003</cx:pt>
          <cx:pt idx="4830">0.81206414100000002</cx:pt>
          <cx:pt idx="4831">0.69688626600000003</cx:pt>
          <cx:pt idx="4832">0.75316593899999995</cx:pt>
          <cx:pt idx="4833">0.71112032999999997</cx:pt>
          <cx:pt idx="4834">0.66237779699999999</cx:pt>
          <cx:pt idx="4835">0.84766429200000004</cx:pt>
          <cx:pt idx="4836">0.83152740199999997</cx:pt>
          <cx:pt idx="4837">0.66984308599999998</cx:pt>
          <cx:pt idx="4838">0.69982585100000005</cx:pt>
          <cx:pt idx="4839">0.86302584100000002</cx:pt>
          <cx:pt idx="4840">0.83654487300000002</cx:pt>
          <cx:pt idx="4841">0.84764161900000001</cx:pt>
          <cx:pt idx="4842">0.83656597399999999</cx:pt>
          <cx:pt idx="4843">0.83413022299999995</cx:pt>
          <cx:pt idx="4844">0.83493066299999996</cx:pt>
          <cx:pt idx="4845">0.83575089899999999</cx:pt>
          <cx:pt idx="4846">0.83637123199999996</cx:pt>
          <cx:pt idx="4847">0.82725200099999996</cx:pt>
          <cx:pt idx="4848">0.83630287599999997</cx:pt>
          <cx:pt idx="4849">0.82630369400000003</cx:pt>
          <cx:pt idx="4850">0.81980252399999998</cx:pt>
          <cx:pt idx="4851">0.67480596000000004</cx:pt>
          <cx:pt idx="4852">0.74766633500000002</cx:pt>
          <cx:pt idx="4853">0.69529842100000006</cx:pt>
          <cx:pt idx="4854">0.84684337600000004</cx:pt>
          <cx:pt idx="4855">0.83231156100000003</cx:pt>
          <cx:pt idx="4856">0.68399183600000002</cx:pt>
          <cx:pt idx="4857">0.64302906500000001</cx:pt>
          <cx:pt idx="4858">0.831898833</cx:pt>
          <cx:pt idx="4859">0.83169622499999996</cx:pt>
          <cx:pt idx="4860">0.80093879599999995</cx:pt>
          <cx:pt idx="4861">0.84766932699999997</cx:pt>
          <cx:pt idx="4862">0.71111436400000005</cx:pt>
          <cx:pt idx="4863">0.64971967900000005</cx:pt>
          <cx:pt idx="4864">0.695476973</cx:pt>
          <cx:pt idx="4865">0.665446643</cx:pt>
          <cx:pt idx="4866">0.83177197400000003</cx:pt>
          <cx:pt idx="4867">0.69309222699999995</cx:pt>
          <cx:pt idx="4868">0.70063399500000001</cx:pt>
          <cx:pt idx="4869">0.81924124300000001</cx:pt>
          <cx:pt idx="4870">0.83182286900000002</cx:pt>
          <cx:pt idx="4871">0.61943136799999998</cx:pt>
          <cx:pt idx="4872">0.69423354999999998</cx:pt>
          <cx:pt idx="4873">0.81637216899999998</cx:pt>
          <cx:pt idx="4874">0.84748128499999997</cx:pt>
          <cx:pt idx="4875">0.82095488599999999</cx:pt>
          <cx:pt idx="4876">0.83204024399999998</cx:pt>
          <cx:pt idx="4877">0.84720965500000001</cx:pt>
          <cx:pt idx="4878">0.85099251300000001</cx:pt>
          <cx:pt idx="4879">0.84733639900000002</cx:pt>
          <cx:pt idx="4880">0.82077282100000004</cx:pt>
          <cx:pt idx="4881">0.71111893699999995</cx:pt>
          <cx:pt idx="4882">0.64703049000000001</cx:pt>
          <cx:pt idx="4883">0.77882036200000004</cx:pt>
          <cx:pt idx="4884">0.84765630400000003</cx:pt>
          <cx:pt idx="4885">0.83284979400000003</cx:pt>
          <cx:pt idx="4886">0.83627295700000004</cx:pt>
          <cx:pt idx="4887">0.71102917200000004</cx:pt>
          <cx:pt idx="4888">0.71102917200000004</cx:pt>
          <cx:pt idx="4889">0.83190335100000001</cx:pt>
          <cx:pt idx="4890">0.68420915699999996</cx:pt>
          <cx:pt idx="4891">0.83210218899999999</cx:pt>
          <cx:pt idx="4892">0.95729983399999996</cx:pt>
          <cx:pt idx="4893">0.657699547</cx:pt>
          <cx:pt idx="4894">0.676157652</cx:pt>
          <cx:pt idx="4895">0.68372513999999995</cx:pt>
          <cx:pt idx="4896">0.69136960400000003</cx:pt>
          <cx:pt idx="4897">0.69527188500000003</cx:pt>
          <cx:pt idx="4898">0.83168024200000001</cx:pt>
          <cx:pt idx="4899">0.69496740800000001</cx:pt>
          <cx:pt idx="4900">0.71101187700000001</cx:pt>
          <cx:pt idx="4901">0.71062901499999998</cx:pt>
          <cx:pt idx="4902">0.68854660899999998</cx:pt>
          <cx:pt idx="4903">0.710080504</cx:pt>
          <cx:pt idx="4904">0.71011763100000003</cx:pt>
          <cx:pt idx="4905">0.85006460500000003</cx:pt>
          <cx:pt idx="4906">0.83178315400000002</cx:pt>
          <cx:pt idx="4907">0.84636475600000005</cx:pt>
          <cx:pt idx="4908">0.84717662599999999</cx:pt>
          <cx:pt idx="4909">0.83712215000000001</cx:pt>
          <cx:pt idx="4910">0.69557492499999996</cx:pt>
          <cx:pt idx="4911">0.84496708899999995</cx:pt>
          <cx:pt idx="4912">0.78700184399999995</cx:pt>
          <cx:pt idx="4913">0.71096720499999999</cx:pt>
          <cx:pt idx="4914">0.83167550400000001</cx:pt>
          <cx:pt idx="4915">0.827911744</cx:pt>
          <cx:pt idx="4916">0.81310255399999998</cx:pt>
          <cx:pt idx="4917">0.84639275999999997</cx:pt>
          <cx:pt idx="4918">0.68411569800000005</cx:pt>
          <cx:pt idx="4919">0.64096825899999998</cx:pt>
          <cx:pt idx="4920">0.68412218700000005</cx:pt>
          <cx:pt idx="4921">0.62714487399999996</cx:pt>
          <cx:pt idx="4922">0.69498645599999997</cx:pt>
          <cx:pt idx="4923">0.69551155799999997</cx:pt>
          <cx:pt idx="4924">0.79913570899999997</cx:pt>
          <cx:pt idx="4925">0.78754189900000005</cx:pt>
          <cx:pt idx="4926">0.83179294199999998</cx:pt>
          <cx:pt idx="4927">0.69511109699999996</cx:pt>
          <cx:pt idx="4928">0.83168774599999995</cx:pt>
          <cx:pt idx="4929">0.66848504799999997</cx:pt>
          <cx:pt idx="4930">0.69534835900000003</cx:pt>
          <cx:pt idx="4931">0.69511338099999997</cx:pt>
          <cx:pt idx="4932">0.83155123500000006</cx:pt>
          <cx:pt idx="4933">0.71091418299999998</cx:pt>
          <cx:pt idx="4934">0.62966633800000005</cx:pt>
          <cx:pt idx="4935">0.84706905099999996</cx:pt>
          <cx:pt idx="4936">0.63345623900000003</cx:pt>
          <cx:pt idx="4937">0.62899126900000002</cx:pt>
          <cx:pt idx="4938">0.80057203700000001</cx:pt>
          <cx:pt idx="4939">0.82063079000000005</cx:pt>
          <cx:pt idx="4940">0.69410581699999996</cx:pt>
          <cx:pt idx="4941">0.836574437</cx:pt>
          <cx:pt idx="4942">0.80443277199999996</cx:pt>
          <cx:pt idx="4943">0.83650141</cx:pt>
          <cx:pt idx="4944">0.61636054299999998</cx:pt>
          <cx:pt idx="4945">0.71103620499999998</cx:pt>
          <cx:pt idx="4946">0.77818799900000002</cx:pt>
          <cx:pt idx="4947">0.83171947099999999</cx:pt>
          <cx:pt idx="4948">0.71104916200000001</cx:pt>
          <cx:pt idx="4949">0.68399816300000005</cx:pt>
          <cx:pt idx="4950">0.83174518500000005</cx:pt>
          <cx:pt idx="4951">0.69488824599999999</cx:pt>
          <cx:pt idx="4952">0.83168832599999998</cx:pt>
          <cx:pt idx="4953">0.83183839599999998</cx:pt>
          <cx:pt idx="4954">0.82688225000000004</cx:pt>
          <cx:pt idx="4955">0.68403305599999997</cx:pt>
          <cx:pt idx="4956">0.83190446200000001</cx:pt>
          <cx:pt idx="4957">0.61406530400000003</cx:pt>
          <cx:pt idx="4958">0.835998774</cx:pt>
          <cx:pt idx="4959">0.83176430099999998</cx:pt>
          <cx:pt idx="4960">0.72658275900000002</cx:pt>
          <cx:pt idx="4961">0.59751648199999996</cx:pt>
          <cx:pt idx="4962">0.69528120500000001</cx:pt>
          <cx:pt idx="4963">0.64403014800000002</cx:pt>
          <cx:pt idx="4964">0.83111487900000003</cx:pt>
          <cx:pt idx="4965">0.847635103</cx:pt>
          <cx:pt idx="4966">0.81206850100000005</cx:pt>
          <cx:pt idx="4967">0.82853004100000005</cx:pt>
          <cx:pt idx="4968">0.83176240499999998</cx:pt>
          <cx:pt idx="4969">0.72619541099999996</cx:pt>
          <cx:pt idx="4970">0.83097181499999995</cx:pt>
          <cx:pt idx="4971">0.71038723400000003</cx:pt>
          <cx:pt idx="4972">0.846653514</cx:pt>
          <cx:pt idx="4973">0.83182979899999998</cx:pt>
          <cx:pt idx="4974">0.83175998200000001</cx:pt>
          <cx:pt idx="4975">0.83189653399999997</cx:pt>
          <cx:pt idx="4976">0.83176298000000004</cx:pt>
          <cx:pt idx="4977">0.70002982599999997</cx:pt>
          <cx:pt idx="4978">0.69997401400000003</cx:pt>
          <cx:pt idx="4979">0.69520243400000004</cx:pt>
          <cx:pt idx="4980">0.68365317800000003</cx:pt>
          <cx:pt idx="4981">0.71102084099999996</cx:pt>
          <cx:pt idx="4982">0.74803982599999996</cx:pt>
          <cx:pt idx="4983">0.83179944299999997</cx:pt>
          <cx:pt idx="4984">0.68407115500000004</cx:pt>
          <cx:pt idx="4985">0.68439039199999996</cx:pt>
          <cx:pt idx="4986">0.62952227999999999</cx:pt>
          <cx:pt idx="4987">0.67365629100000002</cx:pt>
          <cx:pt idx="4988">0.83662094200000003</cx:pt>
          <cx:pt idx="4989">0.83662094200000003</cx:pt>
          <cx:pt idx="4990">0.64797582799999998</cx:pt>
          <cx:pt idx="4991">0.62164349500000005</cx:pt>
          <cx:pt idx="4992">0.81178443700000003</cx:pt>
          <cx:pt idx="4993">0.66183862500000001</cx:pt>
          <cx:pt idx="4994">0.81039199799999995</cx:pt>
          <cx:pt idx="4995">0.83183225500000002</cx:pt>
          <cx:pt idx="4996">0.72617716300000001</cx:pt>
          <cx:pt idx="4997">0.69562491100000001</cx:pt>
          <cx:pt idx="4998">0.83219842499999996</cx:pt>
          <cx:pt idx="4999">0.67495506100000002</cx:pt>
          <cx:pt idx="5000">0.77400796299999997</cx:pt>
          <cx:pt idx="5001">0.69523330500000002</cx:pt>
          <cx:pt idx="5002">0.695420649</cx:pt>
          <cx:pt idx="5003">0.82131861500000003</cx:pt>
          <cx:pt idx="5004">0.71112066399999996</cx:pt>
          <cx:pt idx="5005">0.83189171200000001</cx:pt>
          <cx:pt idx="5006">0.81223132399999998</cx:pt>
          <cx:pt idx="5007">0.668781925</cx:pt>
          <cx:pt idx="5008">0.668069951</cx:pt>
          <cx:pt idx="5009">0.71100025499999997</cx:pt>
          <cx:pt idx="5010">0.82075731500000004</cx:pt>
          <cx:pt idx="5011">0.72615204099999997</cx:pt>
          <cx:pt idx="5012">0.69994346799999996</cx:pt>
          <cx:pt idx="5013">0.79867037200000002</cx:pt>
          <cx:pt idx="5014">0.71099939199999995</cx:pt>
          <cx:pt idx="5015">0.58564498300000001</cx:pt>
          <cx:pt idx="5016">0.81247150800000001</cx:pt>
          <cx:pt idx="5017">0.71110007900000005</cx:pt>
          <cx:pt idx="5018">0.81755021299999997</cx:pt>
          <cx:pt idx="5019">0.84762522500000004</cx:pt>
          <cx:pt idx="5020">0.77964882800000002</cx:pt>
          <cx:pt idx="5021">0.83191626399999996</cx:pt>
          <cx:pt idx="5022">0.84759767699999999</cx:pt>
          <cx:pt idx="5023">0.64872609800000003</cx:pt>
          <cx:pt idx="5024">0.65380599399999995</cx:pt>
          <cx:pt idx="5025">0.68452689</cx:pt>
          <cx:pt idx="5026">0.69523058299999996</cx:pt>
          <cx:pt idx="5027">0.69860570899999996</cx:pt>
          <cx:pt idx="5028">0.66836649000000004</cx:pt>
          <cx:pt idx="5029">0.71095582499999999</cx:pt>
          <cx:pt idx="5030">0.66651603800000003</cx:pt>
          <cx:pt idx="5031">0.84690467899999999</cx:pt>
          <cx:pt idx="5032">0.82077246199999998</cx:pt>
          <cx:pt idx="5033">0.66611457500000004</cx:pt>
          <cx:pt idx="5034">0.656994674</cx:pt>
          <cx:pt idx="5035">0.83176155299999999</cx:pt>
          <cx:pt idx="5036">0.836586414</cx:pt>
          <cx:pt idx="5037">0.84914434100000002</cx:pt>
          <cx:pt idx="5038">0.78992290700000001</cx:pt>
          <cx:pt idx="5039">0.83040278999999995</cx:pt>
          <cx:pt idx="5040">0.83190049799999999</cx:pt>
          <cx:pt idx="5041">0.69494870200000003</cx:pt>
          <cx:pt idx="5042">0.83162484800000003</cx:pt>
          <cx:pt idx="5043">0.66866498500000005</cx:pt>
          <cx:pt idx="5044">0.71091995600000002</cx:pt>
          <cx:pt idx="5045">0.69513648900000002</cx:pt>
          <cx:pt idx="5046">0.58715079299999995</cx:pt>
          <cx:pt idx="5047">0.822364184</cx:pt>
          <cx:pt idx="5048">0.82070479200000002</cx:pt>
          <cx:pt idx="5049">0.832330546</cx:pt>
          <cx:pt idx="5050">0.69588972999999998</cx:pt>
          <cx:pt idx="5051">0.83154417199999997</cx:pt>
          <cx:pt idx="5052">0.83183562</cx:pt>
          <cx:pt idx="5053">0.69991133800000005</cx:pt>
          <cx:pt idx="5054">0.84754616999999999</cx:pt>
          <cx:pt idx="5055">0.69583539500000002</cx:pt>
          <cx:pt idx="5056">0.83181827900000005</cx:pt>
          <cx:pt idx="5057">0.83173238599999999</cx:pt>
          <cx:pt idx="5058">0.65939927700000001</cx:pt>
          <cx:pt idx="5059">0.71034967000000004</cx:pt>
          <cx:pt idx="5060">0.67858502399999998</cx:pt>
          <cx:pt idx="5061">0.68416063199999999</cx:pt>
          <cx:pt idx="5062">0.84859776799999997</cx:pt>
          <cx:pt idx="5063">0.828102856</cx:pt>
          <cx:pt idx="5064">0.683982117</cx:pt>
          <cx:pt idx="5065">0.84772491400000005</cx:pt>
          <cx:pt idx="5066">0.67570771799999996</cx:pt>
          <cx:pt idx="5067">0.812144847</cx:pt>
          <cx:pt idx="5068">0.84764421400000001</cx:pt>
          <cx:pt idx="5069">0.71094547699999999</cx:pt>
          <cx:pt idx="5070">0.69488936899999998</cx:pt>
          <cx:pt idx="5071">0.83153344699999998</cx:pt>
          <cx:pt idx="5072">0.68392003599999995</cx:pt>
          <cx:pt idx="5073">0.68432963000000002</cx:pt>
          <cx:pt idx="5074">0.68432963000000002</cx:pt>
          <cx:pt idx="5075">0.84757860600000001</cx:pt>
          <cx:pt idx="5076">0.71095427</cx:pt>
          <cx:pt idx="5077">0.65431003200000004</cx:pt>
          <cx:pt idx="5078">0.75323525199999997</cx:pt>
          <cx:pt idx="5079">0.75348855800000003</cx:pt>
          <cx:pt idx="5080">0.75348855800000003</cx:pt>
          <cx:pt idx="5081">0.81150988199999996</cx:pt>
          <cx:pt idx="5082">0.83179277699999998</cx:pt>
          <cx:pt idx="5083">0.83173033600000001</cx:pt>
          <cx:pt idx="5084">0.69999944700000005</cx:pt>
          <cx:pt idx="5085">0.68418349899999997</cx:pt>
          <cx:pt idx="5086">0.67381100000000005</cx:pt>
          <cx:pt idx="5087">0.71213845899999995</cx:pt>
          <cx:pt idx="5088">0.82076508400000003</cx:pt>
          <cx:pt idx="5089">0.83304415099999995</cx:pt>
          <cx:pt idx="5090">0.84764996999999997</cx:pt>
          <cx:pt idx="5091">0.69815053999999999</cx:pt>
          <cx:pt idx="5092">0.83174376699999997</cx:pt>
          <cx:pt idx="5093">0.69518794900000003</cx:pt>
          <cx:pt idx="5094">0.71124688199999997</cx:pt>
          <cx:pt idx="5095">0.71090570099999995</cx:pt>
          <cx:pt idx="5096">0.71099614600000005</cx:pt>
          <cx:pt idx="5097">0.71091718400000004</cx:pt>
          <cx:pt idx="5098">0.84752479400000003</cx:pt>
          <cx:pt idx="5099">0.82660124199999996</cx:pt>
          <cx:pt idx="5100">0.69989900400000005</cx:pt>
          <cx:pt idx="5101">0.81223992899999997</cx:pt>
          <cx:pt idx="5102">0.84729935300000003</cx:pt>
          <cx:pt idx="5103">0.83183079800000004</cx:pt>
          <cx:pt idx="5104">0.66266177400000004</cx:pt>
          <cx:pt idx="5105">0.86281939100000005</cx:pt>
          <cx:pt idx="5106">0.65625502499999999</cx:pt>
          <cx:pt idx="5107">0.83228161599999995</cx:pt>
          <cx:pt idx="5108">0.69501784200000005</cx:pt>
          <cx:pt idx="5109">0.84820358600000001</cx:pt>
          <cx:pt idx="5110">0.69459371400000003</cx:pt>
          <cx:pt idx="5111">0.84738956600000004</cx:pt>
          <cx:pt idx="5112">0.67155313900000002</cx:pt>
          <cx:pt idx="5113">0.83153044399999998</cx:pt>
          <cx:pt idx="5114">0.83202993599999997</cx:pt>
          <cx:pt idx="5115">0.82080311699999997</cx:pt>
          <cx:pt idx="5116">0.71036455600000004</cx:pt>
          <cx:pt idx="5117">0.69513423399999996</cx:pt>
          <cx:pt idx="5118">0.84735576300000004</cx:pt>
          <cx:pt idx="5119">0.83169800900000002</cx:pt>
          <cx:pt idx="5120">0.83633726799999997</cx:pt>
          <cx:pt idx="5121">0.82803792399999998</cx:pt>
          <cx:pt idx="5122">0.82074265400000002</cx:pt>
          <cx:pt idx="5123">0.83635155400000005</cx:pt>
          <cx:pt idx="5124">0.83215125400000001</cx:pt>
          <cx:pt idx="5125">0.695150716</cx:pt>
          <cx:pt idx="5126">0.82039843499999998</cx:pt>
          <cx:pt idx="5127">0.71092018199999996</cx:pt>
          <cx:pt idx="5128">0.80000453900000001</cx:pt>
          <cx:pt idx="5129">0.81140695299999999</cx:pt>
          <cx:pt idx="5130">0.815236183</cx:pt>
          <cx:pt idx="5131">0.82782185799999997</cx:pt>
          <cx:pt idx="5132">0.83062533900000002</cx:pt>
          <cx:pt idx="5133">0.80044402000000003</cx:pt>
          <cx:pt idx="5134">0.83182531299999996</cx:pt>
          <cx:pt idx="5135">0.711247721</cx:pt>
          <cx:pt idx="5136">0.71088319499999997</cx:pt>
          <cx:pt idx="5137">0.831757949</cx:pt>
          <cx:pt idx="5138">0.82095598299999994</cx:pt>
          <cx:pt idx="5139">0.83538839099999995</cx:pt>
          <cx:pt idx="5140">0.683953441</cx:pt>
          <cx:pt idx="5141">0.727689692</cx:pt>
          <cx:pt idx="5142">0.82023860800000004</cx:pt>
          <cx:pt idx="5143">0.82062920100000003</cx:pt>
          <cx:pt idx="5144">0.83183517699999998</cx:pt>
          <cx:pt idx="5145">0.69516489199999998</cx:pt>
          <cx:pt idx="5146">0.69523347899999999</cx:pt>
          <cx:pt idx="5147">0.72837502099999996</cx:pt>
          <cx:pt idx="5148">0.69522154599999997</cx:pt>
          <cx:pt idx="5149">0.67526208399999998</cx:pt>
          <cx:pt idx="5150">0.51566710199999999</cx:pt>
          <cx:pt idx="5151">0.684439134</cx:pt>
          <cx:pt idx="5152">0.77830742900000005</cx:pt>
          <cx:pt idx="5153">0.82086251899999996</cx:pt>
          <cx:pt idx="5154">0.71112647100000004</cx:pt>
          <cx:pt idx="5155">0.69552275799999996</cx:pt>
          <cx:pt idx="5156">0.82090299899999997</cx:pt>
          <cx:pt idx="5157">0.71068208399999999</cx:pt>
          <cx:pt idx="5158">0.68434705100000004</cx:pt>
          <cx:pt idx="5159">0.67560748199999998</cx:pt>
          <cx:pt idx="5160">0.83191380000000004</cx:pt>
          <cx:pt idx="5161">0.69998103099999998</cx:pt>
          <cx:pt idx="5162">0.69519077900000004</cx:pt>
          <cx:pt idx="5163">0.84757338500000001</cx:pt>
          <cx:pt idx="5164">0.80341199299999999</cx:pt>
          <cx:pt idx="5165">0.82801725100000001</cx:pt>
          <cx:pt idx="5166">0.84751439299999998</cx:pt>
          <cx:pt idx="5167">0.84773584499999999</cx:pt>
          <cx:pt idx="5168">0.83233476200000001</cx:pt>
          <cx:pt idx="5169">0.71048775799999997</cx:pt>
          <cx:pt idx="5170">0.82089570499999998</cx:pt>
          <cx:pt idx="5171">0.75347908500000005</cx:pt>
          <cx:pt idx="5172">0.69521135499999998</cx:pt>
          <cx:pt idx="5173">0.84747531799999998</cx:pt>
          <cx:pt idx="5174">0.82104258600000002</cx:pt>
          <cx:pt idx="5175">0.84764554700000005</cx:pt>
          <cx:pt idx="5176">0.71096694400000005</cx:pt>
          <cx:pt idx="5177">0.71102855600000003</cx:pt>
          <cx:pt idx="5178">0.84764774200000004</cx:pt>
          <cx:pt idx="5179">0.71100778499999995</cx:pt>
          <cx:pt idx="5180">0.76221757899999998</cx:pt>
          <cx:pt idx="5181">0.84733683299999996</cx:pt>
          <cx:pt idx="5182">0.84743536200000003</cx:pt>
          <cx:pt idx="5183">0.77883830300000001</cx:pt>
          <cx:pt idx="5184">0.84765038100000001</cx:pt>
          <cx:pt idx="5185">0.71033588000000003</cx:pt>
          <cx:pt idx="5186">0.83168783499999999</cx:pt>
          <cx:pt idx="5187">0.69324364900000002</cx:pt>
          <cx:pt idx="5188">0.61994795300000005</cx:pt>
          <cx:pt idx="5189">0.83247502799999995</cx:pt>
          <cx:pt idx="5190">0.84764050800000001</cx:pt>
          <cx:pt idx="5191">0.69640254899999998</cx:pt>
          <cx:pt idx="5192">0.83102970499999995</cx:pt>
          <cx:pt idx="5193">0.61672734799999995</cx:pt>
          <cx:pt idx="5194">0.83181045799999997</cx:pt>
          <cx:pt idx="5195">0.83220269700000005</cx:pt>
          <cx:pt idx="5196">0.71099078800000004</cx:pt>
          <cx:pt idx="5197">0.81208053300000005</cx:pt>
          <cx:pt idx="5198">0.66334531100000005</cx:pt>
          <cx:pt idx="5199">0.83180270899999997</cx:pt>
          <cx:pt idx="5200">0.831693719</cx:pt>
          <cx:pt idx="5201">0.684055737</cx:pt>
          <cx:pt idx="5202">0.79488396699999997</cx:pt>
          <cx:pt idx="5203">0.65807504999999999</cx:pt>
          <cx:pt idx="5204">0.82987236399999997</cx:pt>
          <cx:pt idx="5205">0.86276068299999997</cx:pt>
          <cx:pt idx="5206">0.83245573399999995</cx:pt>
          <cx:pt idx="5207">0.82069809599999999</cx:pt>
          <cx:pt idx="5208">0.84761707600000002</cx:pt>
          <cx:pt idx="5209">0.69518449999999998</cx:pt>
          <cx:pt idx="5210">0.81234911200000004</cx:pt>
          <cx:pt idx="5211">0.71095330899999998</cx:pt>
          <cx:pt idx="5212">0.82104432400000005</cx:pt>
          <cx:pt idx="5213">0.84765695799999996</cx:pt>
          <cx:pt idx="5214">0.71066890500000002</cx:pt>
          <cx:pt idx="5215">0.72741684200000001</cx:pt>
          <cx:pt idx="5216">0.54877375100000003</cx:pt>
          <cx:pt idx="5217">0.62827908099999996</cx:pt>
          <cx:pt idx="5218">0.83181039499999998</cx:pt>
          <cx:pt idx="5219">0.84765669499999996</cx:pt>
          <cx:pt idx="5220">0.84759354099999995</cx:pt>
          <cx:pt idx="5221">0.84721749899999999</cx:pt>
          <cx:pt idx="5222">0.832030084</cx:pt>
          <cx:pt idx="5223">0.68392948200000003</cx:pt>
          <cx:pt idx="5224">0.83693324999999996</cx:pt>
          <cx:pt idx="5225">0.83191357499999996</cx:pt>
          <cx:pt idx="5226">0.83149377899999999</cx:pt>
          <cx:pt idx="5227">0.68411229399999995</cx:pt>
          <cx:pt idx="5228">0.79910990199999998</cx:pt>
          <cx:pt idx="5229">0.84765628299999995</cx:pt>
          <cx:pt idx="5230">0.771062421</cx:pt>
          <cx:pt idx="5231">0.83250467299999997</cx:pt>
          <cx:pt idx="5232">0.83164669199999997</cx:pt>
          <cx:pt idx="5233">0.66264059099999995</cx:pt>
          <cx:pt idx="5234">0.69538856500000001</cx:pt>
          <cx:pt idx="5235">0.82839592500000003</cx:pt>
          <cx:pt idx="5236">0.82024598100000001</cx:pt>
          <cx:pt idx="5237">0.71101889900000004</cx:pt>
          <cx:pt idx="5238">0.84752049600000001</cx:pt>
          <cx:pt idx="5239">0.84864887099999997</cx:pt>
          <cx:pt idx="5240">0.831715812</cx:pt>
          <cx:pt idx="5241">0.710941936</cx:pt>
          <cx:pt idx="5242">0.83216817899999995</cx:pt>
          <cx:pt idx="5243">0.81199527699999996</cx:pt>
          <cx:pt idx="5244">0.83708424999999997</cx:pt>
          <cx:pt idx="5245">0.83188462399999996</cx:pt>
          <cx:pt idx="5246">0.83189486899999998</cx:pt>
          <cx:pt idx="5247">0.83182326500000003</cx:pt>
          <cx:pt idx="5248">0.96502482899999997</cx:pt>
          <cx:pt idx="5249">0.96832617600000004</cx:pt>
          <cx:pt idx="5250">0.83197374700000004</cx:pt>
          <cx:pt idx="5251">0.83188578999999996</cx:pt>
          <cx:pt idx="5252">0.83176466900000001</cx:pt>
          <cx:pt idx="5253">0.812231496</cx:pt>
          <cx:pt idx="5254">0.69560747000000001</cx:pt>
          <cx:pt idx="5255">0.75272113799999996</cx:pt>
          <cx:pt idx="5256">0.84668086099999995</cx:pt>
          <cx:pt idx="5257">0.66816900599999995</cx:pt>
          <cx:pt idx="5258">0.751686195</cx:pt>
          <cx:pt idx="5259">0.72928252999999998</cx:pt>
          <cx:pt idx="5260">0.84700717000000003</cx:pt>
          <cx:pt idx="5261">0.81209551400000002</cx:pt>
          <cx:pt idx="5262">0.84762937199999999</cx:pt>
          <cx:pt idx="5263">0.84742990600000001</cx:pt>
          <cx:pt idx="5264">0.72604881799999998</cx:pt>
          <cx:pt idx="5265">0.96697589500000003</cx:pt>
          <cx:pt idx="5266">0.82067583099999997</cx:pt>
          <cx:pt idx="5267">0.69513886899999999</cx:pt>
          <cx:pt idx="5268">0.84796606500000005</cx:pt>
          <cx:pt idx="5269">0.82431990499999996</cx:pt>
          <cx:pt idx="5270">0.82399828100000005</cx:pt>
          <cx:pt idx="5271">0.83657892899999997</cx:pt>
          <cx:pt idx="5272">0.83657316699999995</cx:pt>
          <cx:pt idx="5273">0.836564631</cx:pt>
          <cx:pt idx="5274">0.82420436799999997</cx:pt>
          <cx:pt idx="5275">0.73364719499999997</cx:pt>
          <cx:pt idx="5276">0.73268216200000003</cx:pt>
          <cx:pt idx="5277">0.73248967899999995</cx:pt>
          <cx:pt idx="5278">0.74346609399999997</cx:pt>
          <cx:pt idx="5279">0.74013378900000004</cx:pt>
          <cx:pt idx="5280">0.73882952700000004</cx:pt>
          <cx:pt idx="5281">0.73720742100000003</cx:pt>
          <cx:pt idx="5282">0.73671778799999998</cx:pt>
          <cx:pt idx="5283">0.73669130599999999</cx:pt>
          <cx:pt idx="5284">0.73860636199999996</cx:pt>
          <cx:pt idx="5285">0.73893973999999996</cx:pt>
          <cx:pt idx="5286">0.73893973999999996</cx:pt>
          <cx:pt idx="5287">0.73893973999999996</cx:pt>
          <cx:pt idx="5288">0.73882952700000004</cx:pt>
          <cx:pt idx="5289">0.73710114299999996</cx:pt>
          <cx:pt idx="5290">0.73658415200000005</cx:pt>
          <cx:pt idx="5291">0.75421664899999996</cx:pt>
          <cx:pt idx="5292">0.75292860900000003</cx:pt>
          <cx:pt idx="5293">0.81265720500000005</cx:pt>
          <cx:pt idx="5294">0.71096883099999997</cx:pt>
          <cx:pt idx="5295">0.83664342999999997</cx:pt>
          <cx:pt idx="5296">0.84758990300000003</cx:pt>
          <cx:pt idx="5297">0.69147702499999997</cx:pt>
          <cx:pt idx="5298">0.62233210999999999</cx:pt>
          <cx:pt idx="5299">0.84765593400000006</cx:pt>
          <cx:pt idx="5300">0.71079340700000004</cx:pt>
          <cx:pt idx="5301">0.69131123100000003</cx:pt>
          <cx:pt idx="5302">0.83184865699999999</cx:pt>
          <cx:pt idx="5303">0.820401465</cx:pt>
          <cx:pt idx="5304">0.82206439099999995</cx:pt>
          <cx:pt idx="5305">0.84728334999999999</cx:pt>
          <cx:pt idx="5306">0.82795262000000003</cx:pt>
          <cx:pt idx="5307">0.68381617299999997</cx:pt>
          <cx:pt idx="5308">0.83177788500000005</cx:pt>
          <cx:pt idx="5309">0.82101869500000002</cx:pt>
          <cx:pt idx="5310">0.66856872099999998</cx:pt>
          <cx:pt idx="5311">0.66705865600000003</cx:pt>
          <cx:pt idx="5312">0.96938608400000004</cx:pt>
          <cx:pt idx="5313">0.83190634399999996</cx:pt>
          <cx:pt idx="5314">0.51258119899999999</cx:pt>
          <cx:pt idx="5315">0.69254375999999995</cx:pt>
          <cx:pt idx="5316">0.83203239399999995</cx:pt>
          <cx:pt idx="5317">0.69521662100000003</cx:pt>
          <cx:pt idx="5318">0.69635308399999996</cx:pt>
          <cx:pt idx="5319">0.83188170500000003</cx:pt>
          <cx:pt idx="5320">0.66782433399999996</cx:pt>
          <cx:pt idx="5321">0.84760125900000005</cx:pt>
          <cx:pt idx="5322">0.68392196400000005</cx:pt>
          <cx:pt idx="5323">0.66782689500000003</cx:pt>
          <cx:pt idx="5324">0.81224352899999996</cx:pt>
          <cx:pt idx="5325">0.69684012200000001</cx:pt>
          <cx:pt idx="5326">0.78652197400000001</cx:pt>
          <cx:pt idx="5327">0.65373600700000001</cx:pt>
          <cx:pt idx="5328">0.84773894800000005</cx:pt>
          <cx:pt idx="5329">0.83168967400000005</cx:pt>
          <cx:pt idx="5330">0.68424284199999996</cx:pt>
          <cx:pt idx="5331">0.69998794799999997</cx:pt>
          <cx:pt idx="5332">0.83161612699999998</cx:pt>
          <cx:pt idx="5333">0.76417692800000003</cx:pt>
          <cx:pt idx="5334">0.71088009200000002</cx:pt>
          <cx:pt idx="5335">0.82792428600000001</cx:pt>
          <cx:pt idx="5336">0.75342236699999998</cx:pt>
          <cx:pt idx="5337">0.80988742000000002</cx:pt>
          <cx:pt idx="5338">0.83170272000000001</cx:pt>
          <cx:pt idx="5339">0.78809963000000005</cx:pt>
          <cx:pt idx="5340">0.69528448200000004</cx:pt>
          <cx:pt idx="5341">0.63990625700000003</cx:pt>
          <cx:pt idx="5342">0.64284571400000001</cx:pt>
          <cx:pt idx="5343">0.68575739300000005</cx:pt>
          <cx:pt idx="5344">0.69521168099999997</cx:pt>
          <cx:pt idx="5345">0.69285185800000004</cx:pt>
          <cx:pt idx="5346">0.83177928999999995</cx:pt>
          <cx:pt idx="5347">0.81220361799999996</cx:pt>
          <cx:pt idx="5348">0.66826626600000005</cx:pt>
          <cx:pt idx="5349">0.67575316900000004</cx:pt>
          <cx:pt idx="5350">0.69507221299999999</cx:pt>
          <cx:pt idx="5351">0.67053215899999996</cx:pt>
          <cx:pt idx="5352">0.71102977300000003</cx:pt>
          <cx:pt idx="5353">0.83183058099999996</cx:pt>
          <cx:pt idx="5354">0.71097796599999996</cx:pt>
          <cx:pt idx="5355">0.83188985000000004</cx:pt>
          <cx:pt idx="5356">0.81136603600000001</cx:pt>
          <cx:pt idx="5357">0.67565013500000004</cx:pt>
          <cx:pt idx="5358">0.83180839500000003</cx:pt>
          <cx:pt idx="5359">0.79381341400000005</cx:pt>
          <cx:pt idx="5360">0.83190471200000005</cx:pt>
          <cx:pt idx="5361">0.69514765499999998</cx:pt>
          <cx:pt idx="5362">0.83175658200000002</cx:pt>
          <cx:pt idx="5363">0.83184900500000003</cx:pt>
          <cx:pt idx="5364">0.66270336399999996</cx:pt>
          <cx:pt idx="5365">0.69551685100000005</cx:pt>
          <cx:pt idx="5366">0.81147800999999997</cx:pt>
          <cx:pt idx="5367">0.84759476099999997</cx:pt>
          <cx:pt idx="5368">0.83192022799999998</cx:pt>
          <cx:pt idx="5369">0.78427341800000006</cx:pt>
          <cx:pt idx="5370">0.68241307699999998</cx:pt>
          <cx:pt idx="5371">0.71363948799999999</cx:pt>
          <cx:pt idx="5372">0.71363948799999999</cx:pt>
          <cx:pt idx="5373">0.71363948799999999</cx:pt>
          <cx:pt idx="5374">0.71350197199999998</cx:pt>
          <cx:pt idx="5375">0.71363948799999999</cx:pt>
          <cx:pt idx="5376">0.71363948799999999</cx:pt>
          <cx:pt idx="5377">0.71363948799999999</cx:pt>
          <cx:pt idx="5378">0.71363948799999999</cx:pt>
          <cx:pt idx="5379">0.71363948799999999</cx:pt>
          <cx:pt idx="5380">0.71363948799999999</cx:pt>
          <cx:pt idx="5381">0.71363948799999999</cx:pt>
          <cx:pt idx="5382">0.71363948799999999</cx:pt>
          <cx:pt idx="5383">0.71363948799999999</cx:pt>
          <cx:pt idx="5384">0.71363948799999999</cx:pt>
          <cx:pt idx="5385">0.71363948799999999</cx:pt>
          <cx:pt idx="5386">0.71363948799999999</cx:pt>
          <cx:pt idx="5387">0.71363948799999999</cx:pt>
          <cx:pt idx="5388">0.71363948799999999</cx:pt>
          <cx:pt idx="5389">0.71363948799999999</cx:pt>
          <cx:pt idx="5390">0.71363948799999999</cx:pt>
          <cx:pt idx="5391">0.71363948799999999</cx:pt>
          <cx:pt idx="5392">0.71363948799999999</cx:pt>
          <cx:pt idx="5393">0.71363948799999999</cx:pt>
          <cx:pt idx="5394">0.71363948799999999</cx:pt>
          <cx:pt idx="5395">0.71350212000000002</cx:pt>
          <cx:pt idx="5396">0.71350212000000002</cx:pt>
          <cx:pt idx="5397">0.71350212000000002</cx:pt>
          <cx:pt idx="5398">0.71350212000000002</cx:pt>
          <cx:pt idx="5399">0.71350212000000002</cx:pt>
          <cx:pt idx="5400">0.71350212000000002</cx:pt>
          <cx:pt idx="5401">0.71350208299999995</cx:pt>
          <cx:pt idx="5402">0.71350200900000005</cx:pt>
          <cx:pt idx="5403">0.71350200900000005</cx:pt>
          <cx:pt idx="5404">0.71350200900000005</cx:pt>
          <cx:pt idx="5405">0.71350200900000005</cx:pt>
          <cx:pt idx="5406">0.71350200900000005</cx:pt>
          <cx:pt idx="5407">0.71350200900000005</cx:pt>
          <cx:pt idx="5408">0.71350200900000005</cx:pt>
          <cx:pt idx="5409">0.71350200900000005</cx:pt>
          <cx:pt idx="5410">0.71350200900000005</cx:pt>
          <cx:pt idx="5411">0.71350200900000005</cx:pt>
          <cx:pt idx="5412">0.71350200900000005</cx:pt>
          <cx:pt idx="5413">0.71350200900000005</cx:pt>
          <cx:pt idx="5414">0.71350200900000005</cx:pt>
          <cx:pt idx="5415">0.71350200900000005</cx:pt>
          <cx:pt idx="5416">0.71350200900000005</cx:pt>
          <cx:pt idx="5417">0.71350200900000005</cx:pt>
          <cx:pt idx="5418">0.71350200900000005</cx:pt>
          <cx:pt idx="5419">0.71350200900000005</cx:pt>
          <cx:pt idx="5420">0.71350200900000005</cx:pt>
          <cx:pt idx="5421">0.71350200900000005</cx:pt>
          <cx:pt idx="5422">0.71350200900000005</cx:pt>
          <cx:pt idx="5423">0.71350200900000005</cx:pt>
          <cx:pt idx="5424">0.71336464499999996</cx:pt>
          <cx:pt idx="5425">0.71350200900000005</cx:pt>
          <cx:pt idx="5426">0.71350200900000005</cx:pt>
          <cx:pt idx="5427">0.71350200900000005</cx:pt>
          <cx:pt idx="5428">0.71350200900000005</cx:pt>
          <cx:pt idx="5429">0.71350200900000005</cx:pt>
          <cx:pt idx="5430">0.71350200900000005</cx:pt>
          <cx:pt idx="5431">0.71350200900000005</cx:pt>
          <cx:pt idx="5432">0.71350200900000005</cx:pt>
          <cx:pt idx="5433">0.71350200900000005</cx:pt>
          <cx:pt idx="5434">0.71350200900000005</cx:pt>
          <cx:pt idx="5435">0.71350200900000005</cx:pt>
          <cx:pt idx="5436">0.71350200900000005</cx:pt>
          <cx:pt idx="5437">0.71350200900000005</cx:pt>
          <cx:pt idx="5438">0.71350200900000005</cx:pt>
          <cx:pt idx="5439">0.71350200900000005</cx:pt>
          <cx:pt idx="5440">0.71350200900000005</cx:pt>
          <cx:pt idx="5441">0.71350200900000005</cx:pt>
          <cx:pt idx="5442">0.71350200900000005</cx:pt>
          <cx:pt idx="5443">0.71350200900000005</cx:pt>
          <cx:pt idx="5444">0.71350200900000005</cx:pt>
          <cx:pt idx="5445">0.72622924200000005</cx:pt>
          <cx:pt idx="5446">0.82065495200000005</cx:pt>
          <cx:pt idx="5447">0.84759683500000005</cx:pt>
          <cx:pt idx="5448">0.77424157500000002</cx:pt>
          <cx:pt idx="5449">0.70601387400000004</cx:pt>
          <cx:pt idx="5450">0.710927906</cx:pt>
          <cx:pt idx="5451">0.81258108799999995</cx:pt>
          <cx:pt idx="5452">0.69518826499999997</cx:pt>
          <cx:pt idx="5453">0.83179971500000005</cx:pt>
          <cx:pt idx="5454">0.88163163899999997</cx:pt>
          <cx:pt idx="5455">0.69508652599999998</cx:pt>
          <cx:pt idx="5456">0.68413466199999995</cx:pt>
          <cx:pt idx="5457">0.776825824</cx:pt>
          <cx:pt idx="5458">0.83211365999999998</cx:pt>
          <cx:pt idx="5459">0.81362745999999997</cx:pt>
          <cx:pt idx="5460">0.831756779</cx:pt>
          <cx:pt idx="5461">0.68423274099999998</cx:pt>
          <cx:pt idx="5462">0.68446633400000001</cx:pt>
          <cx:pt idx="5463">0.76480130400000002</cx:pt>
          <cx:pt idx="5464">0.66800995200000002</cx:pt>
          <cx:pt idx="5465">0.68631300200000001</cx:pt>
          <cx:pt idx="5466">0.83204458999999997</cx:pt>
          <cx:pt idx="5467">0.71059824299999996</cx:pt>
          <cx:pt idx="5468">0.69449299200000003</cx:pt>
          <cx:pt idx="5469">0.83188547099999999</cx:pt>
          <cx:pt idx="5470">0.83173856999999995</cx:pt>
          <cx:pt idx="5471">0.695174709</cx:pt>
          <cx:pt idx="5472">0.80867354700000005</cx:pt>
          <cx:pt idx="5473">0.69529367200000003</cx:pt>
          <cx:pt idx="5474">0.83657225499999999</cx:pt>
          <cx:pt idx="5475">0.68388071699999997</cx:pt>
          <cx:pt idx="5476">0.68233228499999998</cx:pt>
          <cx:pt idx="5477">0.71103051500000003</cx:pt>
          <cx:pt idx="5478">0.83650996600000005</cx:pt>
          <cx:pt idx="5479">0.79513941200000005</cx:pt>
          <cx:pt idx="5480">0.83164948900000002</cx:pt>
          <cx:pt idx="5481">0.83354324599999996</cx:pt>
          <cx:pt idx="5482">0.795041204</cx:pt>
          <cx:pt idx="5483">0.71078153499999996</cx:pt>
          <cx:pt idx="5484">0.71101345000000005</cx:pt>
          <cx:pt idx="5485">0.61254443400000003</cx:pt>
          <cx:pt idx="5486">0.69520723600000001</cx:pt>
          <cx:pt idx="5487">0.83496592199999997</cx:pt>
          <cx:pt idx="5488">0.83184057300000003</cx:pt>
          <cx:pt idx="5489">0.83330590900000001</cx:pt>
          <cx:pt idx="5490">0.95747075199999998</cx:pt>
          <cx:pt idx="5491">0.83182894900000004</cx:pt>
          <cx:pt idx="5492">0.82880249299999997</cx:pt>
          <cx:pt idx="5493">0.86283366399999994</cx:pt>
          <cx:pt idx="5494">0.67557263400000001</cx:pt>
          <cx:pt idx="5495">0.83165634300000002</cx:pt>
          <cx:pt idx="5496">0.86273157199999995</cx:pt>
          <cx:pt idx="5497">0.831419091</cx:pt>
          <cx:pt idx="5498">0.80506120400000003</cx:pt>
          <cx:pt idx="5499">0.68401215299999996</cx:pt>
          <cx:pt idx="5500">0.71083285200000002</cx:pt>
          <cx:pt idx="5501">0.63971474399999995</cx:pt>
          <cx:pt idx="5502">0.79984864300000003</cx:pt>
          <cx:pt idx="5503">0.69512205999999999</cx:pt>
          <cx:pt idx="5504">0.63913353399999995</cx:pt>
          <cx:pt idx="5505">0.71100237099999997</cx:pt>
          <cx:pt idx="5506">0.69337913799999995</cx:pt>
          <cx:pt idx="5507">0.82101913500000001</cx:pt>
          <cx:pt idx="5508">0.64475928999999998</cx:pt>
          <cx:pt idx="5509">0.83277112099999995</cx:pt>
          <cx:pt idx="5510">0.69510049900000004</cx:pt>
          <cx:pt idx="5511">0.81592576699999997</cx:pt>
          <cx:pt idx="5512">0.69523698499999997</cx:pt>
          <cx:pt idx="5513">0.71100134299999995</cx:pt>
          <cx:pt idx="5514">0.71103060900000004</cx:pt>
          <cx:pt idx="5515">0.82043792299999996</cx:pt>
          <cx:pt idx="5516">0.66311452599999998</cx:pt>
          <cx:pt idx="5517">0.69513860699999996</cx:pt>
          <cx:pt idx="5518">0.69521706900000002</cx:pt>
          <cx:pt idx="5519">0.83204422199999994</cx:pt>
          <cx:pt idx="5520">0.71046148399999998</cx:pt>
          <cx:pt idx="5521">0.82144797599999997</cx:pt>
          <cx:pt idx="5522">0.83197432100000002</cx:pt>
          <cx:pt idx="5523">0.60107409499999997</cx:pt>
          <cx:pt idx="5524">0.67801391600000005</cx:pt>
          <cx:pt idx="5525">0.847643814</cx:pt>
          <cx:pt idx="5526">0.67629273899999998</cx:pt>
          <cx:pt idx="5527">0.69553346900000002</cx:pt>
          <cx:pt idx="5528">0.81221491000000001</cx:pt>
          <cx:pt idx="5529">0.71099047400000004</cx:pt>
          <cx:pt idx="5530">0.83231893000000001</cx:pt>
          <cx:pt idx="5531">0.69517717800000001</cx:pt>
          <cx:pt idx="5532">0.58318763699999998</cx:pt>
          <cx:pt idx="5533">0.84760431599999997</cx:pt>
          <cx:pt idx="5534">0.84772285599999997</cx:pt>
          <cx:pt idx="5535">0.83166756900000005</cx:pt>
          <cx:pt idx="5536">0.67639652100000003</cx:pt>
          <cx:pt idx="5537">0.96842404900000001</cx:pt>
          <cx:pt idx="5538">0.69518408700000001</cx:pt>
          <cx:pt idx="5539">0.83171730700000002</cx:pt>
          <cx:pt idx="5540">0.82808928199999998</cx:pt>
          <cx:pt idx="5541">0.80369511800000004</cx:pt>
          <cx:pt idx="5542">0.76539662500000005</cx:pt>
          <cx:pt idx="5543">0.71026869999999998</cx:pt>
          <cx:pt idx="5544">0.81198908800000003</cx:pt>
          <cx:pt idx="5545">0.83326585600000003</cx:pt>
          <cx:pt idx="5546">0.64915775499999995</cx:pt>
          <cx:pt idx="5547">0.72614409400000002</cx:pt>
          <cx:pt idx="5548">0.69516057399999998</cx:pt>
          <cx:pt idx="5549">0.83179081899999996</cx:pt>
          <cx:pt idx="5550">0.83181988799999995</cx:pt>
          <cx:pt idx="5551">0.707940758</cx:pt>
          <cx:pt idx="5552">0.83212227800000005</cx:pt>
          <cx:pt idx="5553">0.71072036500000002</cx:pt>
          <cx:pt idx="5554">0.69539678800000004</cx:pt>
          <cx:pt idx="5555">0.83150189900000004</cx:pt>
          <cx:pt idx="5556">0.71032790599999995</cx:pt>
          <cx:pt idx="5557">0.71028959800000002</cx:pt>
          <cx:pt idx="5558">0.83418740599999996</cx:pt>
          <cx:pt idx="5559">0.760839139</cx:pt>
          <cx:pt idx="5560">0.784521409</cx:pt>
          <cx:pt idx="5561">0.84766642999999997</cx:pt>
          <cx:pt idx="5562">0.69671809600000001</cx:pt>
          <cx:pt idx="5563">0.711039015</cx:pt>
          <cx:pt idx="5564">0.684863534</cx:pt>
          <cx:pt idx="5565">0.69461077100000002</cx:pt>
          <cx:pt idx="5566">0.69527385600000002</cx:pt>
          <cx:pt idx="5567">0.84764449799999997</cx:pt>
          <cx:pt idx="5568">0.84761430400000004</cx:pt>
          <cx:pt idx="5569">0.83179728100000005</cx:pt>
          <cx:pt idx="5570">0.83671145700000005</cx:pt>
          <cx:pt idx="5571">0.66832479199999995</cx:pt>
          <cx:pt idx="5572">0.69349449399999996</cx:pt>
          <cx:pt idx="5573">0.82132758299999997</cx:pt>
          <cx:pt idx="5574">0.846963248</cx:pt>
          <cx:pt idx="5575">0.831837355</cx:pt>
          <cx:pt idx="5576">0.68439507899999996</cx:pt>
          <cx:pt idx="5577">0.82061588100000005</cx:pt>
          <cx:pt idx="5578">0.67563760799999995</cx:pt>
          <cx:pt idx="5579">0.83167880100000002</cx:pt>
          <cx:pt idx="5580">0.68413317699999998</cx:pt>
          <cx:pt idx="5581">0.83081204399999997</cx:pt>
          <cx:pt idx="5582">0.83154875100000003</cx:pt>
          <cx:pt idx="5583">0.77879768800000004</cx:pt>
          <cx:pt idx="5584">0.78424802900000001</cx:pt>
          <cx:pt idx="5585">0.70682060700000005</cx:pt>
          <cx:pt idx="5586">0.71084523499999996</cx:pt>
          <cx:pt idx="5587">0.83175074699999996</cx:pt>
          <cx:pt idx="5588">0.831578708</cx:pt>
          <cx:pt idx="5589">0.83324361999999996</cx:pt>
          <cx:pt idx="5590">0.64362744000000005</cx:pt>
          <cx:pt idx="5591">0.83226145200000001</cx:pt>
          <cx:pt idx="5592">0.50829431800000002</cx:pt>
          <cx:pt idx="5593">0.694305002</cx:pt>
          <cx:pt idx="5594">0.71084523499999996</cx:pt>
          <cx:pt idx="5595">0.71059455800000004</cx:pt>
          <cx:pt idx="5596">0.92371933100000003</cx:pt>
          <cx:pt idx="5597">0.69511619700000005</cx:pt>
          <cx:pt idx="5598">0.79425476299999997</cx:pt>
          <cx:pt idx="5599">0.83167307400000001</cx:pt>
          <cx:pt idx="5600">0.96743137599999995</cx:pt>
          <cx:pt idx="5601">0.69475081000000005</cx:pt>
          <cx:pt idx="5602">0.69716758499999998</cx:pt>
          <cx:pt idx="5603">0.832357766</cx:pt>
          <cx:pt idx="5604">0.67822589499999997</cx:pt>
          <cx:pt idx="5605">0.61689167199999995</cx:pt>
          <cx:pt idx="5606">0.78480280099999999</cx:pt>
          <cx:pt idx="5607">0.83179042800000003</cx:pt>
          <cx:pt idx="5608">0.847664906</cx:pt>
          <cx:pt idx="5609">0.82734861400000004</cx:pt>
          <cx:pt idx="5610">0.86284325699999997</cx:pt>
          <cx:pt idx="5611">0.83172394500000002</cx:pt>
          <cx:pt idx="5612">0.64049787700000005</cx:pt>
          <cx:pt idx="5613">0.81206852799999996</cx:pt>
          <cx:pt idx="5614">0.79459855000000001</cx:pt>
          <cx:pt idx="5615">0.81160201799999998</cx:pt>
          <cx:pt idx="5616">0.69366950400000005</cx:pt>
          <cx:pt idx="5617">0.75349375799999996</cx:pt>
          <cx:pt idx="5618">0.84754126900000004</cx:pt>
          <cx:pt idx="5619">0.69527286499999996</cx:pt>
          <cx:pt idx="5620">0.84676010499999999</cx:pt>
          <cx:pt idx="5621">0.82265429599999995</cx:pt>
          <cx:pt idx="5622">0.84763912299999999</cx:pt>
          <cx:pt idx="5623">0.84737703499999995</cx:pt>
          <cx:pt idx="5624">0.84764180200000006</cx:pt>
          <cx:pt idx="5625">0.84764012499999997</cx:pt>
          <cx:pt idx="5626">0.79118934500000004</cx:pt>
          <cx:pt idx="5627">0.79042484400000002</cx:pt>
          <cx:pt idx="5628">0.84760292699999995</cx:pt>
          <cx:pt idx="5629">0.83184263800000002</cx:pt>
          <cx:pt idx="5630">0.58200046800000005</cx:pt>
          <cx:pt idx="5631">0.42120754399999999</cx:pt>
          <cx:pt idx="5632">0.80477010000000004</cx:pt>
          <cx:pt idx="5633">0.69509143799999995</cx:pt>
          <cx:pt idx="5634">0.69519726000000004</cx:pt>
          <cx:pt idx="5635">0.80491710000000005</cx:pt>
          <cx:pt idx="5636">0.83219069999999995</cx:pt>
          <cx:pt idx="5637">0.68372340399999998</cx:pt>
          <cx:pt idx="5638">0.66261002400000002</cx:pt>
          <cx:pt idx="5639">0.75348057499999999</cx:pt>
          <cx:pt idx="5640">0.82163589199999998</cx:pt>
          <cx:pt idx="5641">0.84759937200000002</cx:pt>
          <cx:pt idx="5642">0.84765756699999995</cx:pt>
          <cx:pt idx="5643">0.84757979400000005</cx:pt>
          <cx:pt idx="5644">0.72703809699999999</cx:pt>
          <cx:pt idx="5645">0.83611009800000002</cx:pt>
          <cx:pt idx="5646">0.84853796999999997</cx:pt>
          <cx:pt idx="5647">0.83190534400000005</cx:pt>
          <cx:pt idx="5648">0.71098070999999996</cx:pt>
          <cx:pt idx="5649">0.82064658599999996</cx:pt>
          <cx:pt idx="5650">0.83214971599999998</cx:pt>
          <cx:pt idx="5651">0.83181081300000004</cx:pt>
          <cx:pt idx="5652">0.69502040399999998</cx:pt>
          <cx:pt idx="5653">0.69569656000000002</cx:pt>
          <cx:pt idx="5654">0.82099255599999998</cx:pt>
          <cx:pt idx="5655">0.83220149499999996</cx:pt>
          <cx:pt idx="5656">0.71104461100000005</cx:pt>
          <cx:pt idx="5657">0.672395505</cx:pt>
          <cx:pt idx="5658">0.83243608899999999</cx:pt>
          <cx:pt idx="5659">0.83637074499999997</cx:pt>
          <cx:pt idx="5660">0.83191990000000005</cx:pt>
          <cx:pt idx="5661">0.83174404599999996</cx:pt>
          <cx:pt idx="5662">0.84764281900000005</cx:pt>
          <cx:pt idx="5663">0.820636751</cx:pt>
          <cx:pt idx="5664">0.67526444299999999</cx:pt>
          <cx:pt idx="5665">0.69513581199999996</cx:pt>
          <cx:pt idx="5666">0.69446804100000004</cx:pt>
          <cx:pt idx="5667">0.83328165399999998</cx:pt>
          <cx:pt idx="5668">0.83171532000000004</cx:pt>
          <cx:pt idx="5669">0.83705067499999997</cx:pt>
          <cx:pt idx="5670">0.69530117199999997</cx:pt>
          <cx:pt idx="5671">0.674933267</cx:pt>
          <cx:pt idx="5672">0.83128304399999997</cx:pt>
          <cx:pt idx="5673">0.831914826</cx:pt>
          <cx:pt idx="5674">0.64431344599999996</cx:pt>
          <cx:pt idx="5675">0.68415768799999999</cx:pt>
          <cx:pt idx="5676">0.83160255599999999</cx:pt>
          <cx:pt idx="5677">0.79744650699999997</cx:pt>
          <cx:pt idx="5678">0.82095857999999999</cx:pt>
          <cx:pt idx="5679">0.82047273799999998</cx:pt>
          <cx:pt idx="5680">0.83181877299999996</cx:pt>
          <cx:pt idx="5681">0.56701546300000005</cx:pt>
          <cx:pt idx="5682">0.84741745800000001</cx:pt>
          <cx:pt idx="5683">0.84763598500000004</cx:pt>
          <cx:pt idx="5684">0.69520784899999999</cx:pt>
          <cx:pt idx="5685">0.82269527099999995</cx:pt>
          <cx:pt idx="5686">0.96830696299999997</cx:pt>
          <cx:pt idx="5687">0.83168358399999998</cx:pt>
          <cx:pt idx="5688">0.75538242700000002</cx:pt>
          <cx:pt idx="5689">0.70691865899999995</cx:pt>
          <cx:pt idx="5690">0.70169935000000005</cx:pt>
          <cx:pt idx="5691">0.79623294300000003</cx:pt>
          <cx:pt idx="5692">0.78598101399999998</cx:pt>
          <cx:pt idx="5693">0.69515598499999998</cx:pt>
          <cx:pt idx="5694">0.68421993599999997</cx:pt>
          <cx:pt idx="5695">0.71095560199999996</cx:pt>
          <cx:pt idx="5696">0.81179318600000006</cx:pt>
          <cx:pt idx="5697">0.83641012999999997</cx:pt>
          <cx:pt idx="5698">0.83176416600000003</cx:pt>
          <cx:pt idx="5699">0.809908709</cx:pt>
          <cx:pt idx="5700">0.67923445000000005</cx:pt>
          <cx:pt idx="5701">0.84765492799999997</cx:pt>
          <cx:pt idx="5702">0.84698437500000001</cx:pt>
          <cx:pt idx="5703">0.67564355099999995</cx:pt>
          <cx:pt idx="5704">0.67563790599999995</cx:pt>
          <cx:pt idx="5705">0.74239825000000004</cx:pt>
          <cx:pt idx="5706">0.68419416600000005</cx:pt>
          <cx:pt idx="5707">0.77391323099999998</cx:pt>
          <cx:pt idx="5708">0.71112705899999995</cx:pt>
          <cx:pt idx="5709">0.77396344699999997</cx:pt>
          <cx:pt idx="5710">0.83134316900000005</cx:pt>
          <cx:pt idx="5711">0.83137844599999999</cx:pt>
          <cx:pt idx="5712">0.83168777800000004</cx:pt>
          <cx:pt idx="5713">0.53926258100000002</cx:pt>
          <cx:pt idx="5714">0.81215326899999996</cx:pt>
          <cx:pt idx="5715">0.68438690800000002</cx:pt>
          <cx:pt idx="5716">0.83178023700000003</cx:pt>
          <cx:pt idx="5717">0.83216073700000004</cx:pt>
          <cx:pt idx="5718">0.784318705</cx:pt>
          <cx:pt idx="5719">0.83189970199999996</cx:pt>
          <cx:pt idx="5720">0.68363746299999995</cx:pt>
          <cx:pt idx="5721">0.83178118099999998</cx:pt>
          <cx:pt idx="5722">0.79088101700000002</cx:pt>
          <cx:pt idx="5723">0.692042351</cx:pt>
          <cx:pt idx="5724">0.83225174300000004</cx:pt>
          <cx:pt idx="5725">0.75125333100000002</cx:pt>
          <cx:pt idx="5726">0.83180664599999998</cx:pt>
          <cx:pt idx="5727">0.64469650999999994</cx:pt>
          <cx:pt idx="5728">0.79120528899999998</cx:pt>
          <cx:pt idx="5729">0.74917480700000005</cx:pt>
          <cx:pt idx="5730">0.75021290500000004</cx:pt>
          <cx:pt idx="5731">0.83209130600000003</cx:pt>
          <cx:pt idx="5732">0.812778475</cx:pt>
          <cx:pt idx="5733">0.77397444100000001</cx:pt>
          <cx:pt idx="5734">0.83709297299999996</cx:pt>
          <cx:pt idx="5735">0.65981570599999995</cx:pt>
          <cx:pt idx="5736">0.84766603799999996</cx:pt>
          <cx:pt idx="5737">0.82141466100000005</cx:pt>
          <cx:pt idx="5738">0.80367371799999998</cx:pt>
          <cx:pt idx="5739">0.82045630700000005</cx:pt>
          <cx:pt idx="5740">0.830343461</cx:pt>
          <cx:pt idx="5741">0.71099561499999997</cx:pt>
          <cx:pt idx="5742">0.66758772</cx:pt>
          <cx:pt idx="5743">0.71104248999999997</cx:pt>
          <cx:pt idx="5744">0.81256532000000004</cx:pt>
          <cx:pt idx="5745">0.82183112800000002</cx:pt>
          <cx:pt idx="5746">0.83168635700000004</cx:pt>
          <cx:pt idx="5747">0.95373042600000002</cx:pt>
          <cx:pt idx="5748">0.81629501699999996</cx:pt>
          <cx:pt idx="5749">0.832054611</cx:pt>
          <cx:pt idx="5750">0.61688326299999996</cx:pt>
          <cx:pt idx="5751">0.61689371900000001</cx:pt>
          <cx:pt idx="5752">0.84763197599999995</cx:pt>
          <cx:pt idx="5753">0.83182849400000003</cx:pt>
          <cx:pt idx="5754">0.71073163900000003</cx:pt>
          <cx:pt idx="5755">0.84759369699999998</cx:pt>
          <cx:pt idx="5756">0.83251795100000003</cx:pt>
          <cx:pt idx="5757">0.83187995999999997</cx:pt>
          <cx:pt idx="5758">0.83104728800000005</cx:pt>
          <cx:pt idx="5759">0.83179953200000001</cx:pt>
          <cx:pt idx="5760">0.81175750000000002</cx:pt>
          <cx:pt idx="5761">0.69530122800000005</cx:pt>
          <cx:pt idx="5762">0.84763429499999998</cx:pt>
          <cx:pt idx="5763">0.69570799100000003</cx:pt>
          <cx:pt idx="5764">0.77864024399999998</cx:pt>
          <cx:pt idx="5765">0.69523493800000002</cx:pt>
          <cx:pt idx="5766">0.79386564400000004</cx:pt>
          <cx:pt idx="5767">0.82067234</cx:pt>
          <cx:pt idx="5768">0.68153468299999997</cx:pt>
          <cx:pt idx="5769">0.82072921200000004</cx:pt>
          <cx:pt idx="5770">0.67273005200000002</cx:pt>
          <cx:pt idx="5771">0.66482824900000004</cx:pt>
          <cx:pt idx="5772">0.66465643799999996</cx:pt>
          <cx:pt idx="5773">0.69402893700000001</cx:pt>
          <cx:pt idx="5774">0.66843373100000003</cx:pt>
          <cx:pt idx="5775">0.71096596999999995</cx:pt>
          <cx:pt idx="5776">0.80508087399999995</cx:pt>
          <cx:pt idx="5777">0.71101641100000001</cx:pt>
          <cx:pt idx="5778">0.83200547899999999</cx:pt>
          <cx:pt idx="5779">0.69992828299999998</cx:pt>
          <cx:pt idx="5780">0.82231905900000002</cx:pt>
          <cx:pt idx="5781">0.700074961</cx:pt>
          <cx:pt idx="5782">0.81969262600000004</cx:pt>
          <cx:pt idx="5783">0.70003174800000001</cx:pt>
          <cx:pt idx="5784">0.67856328300000002</cx:pt>
          <cx:pt idx="5785">0.64367212799999995</cx:pt>
          <cx:pt idx="5786">0.82069301100000003</cx:pt>
          <cx:pt idx="5787">0.67543693800000004</cx:pt>
          <cx:pt idx="5788">0.69512059500000001</cx:pt>
          <cx:pt idx="5789">0.84666368999999997</cx:pt>
          <cx:pt idx="5790">0.83153993800000003</cx:pt>
          <cx:pt idx="5791">0.51258350200000002</cx:pt>
          <cx:pt idx="5792">0.51258411199999998</cx:pt>
          <cx:pt idx="5793">0.69611186899999999</cx:pt>
          <cx:pt idx="5794">0.811942681</cx:pt>
          <cx:pt idx="5795">0.65901626199999996</cx:pt>
          <cx:pt idx="5796">0.82075421900000001</cx:pt>
          <cx:pt idx="5797">0.847636897</cx:pt>
          <cx:pt idx="5798">0.753480339</cx:pt>
          <cx:pt idx="5799">0.83182045000000004</cx:pt>
          <cx:pt idx="5800">0.83191814799999997</cx:pt>
          <cx:pt idx="5801">0.84832398799999997</cx:pt>
          <cx:pt idx="5802">0.70771147499999998</cx:pt>
          <cx:pt idx="5803">0.84758326399999995</cx:pt>
          <cx:pt idx="5804">0.65799179399999996</cx:pt>
          <cx:pt idx="5805">0.75348755599999995</cx:pt>
          <cx:pt idx="5806">0.84649469799999999</cx:pt>
          <cx:pt idx="5807">0.84764109799999998</cx:pt>
          <cx:pt idx="5808">0.96879303400000005</cx:pt>
          <cx:pt idx="5809">0.84763509599999998</cx:pt>
          <cx:pt idx="5810">0.66890243699999996</cx:pt>
          <cx:pt idx="5811">0.69307775999999999</cx:pt>
          <cx:pt idx="5812">0.71039478199999995</cx:pt>
          <cx:pt idx="5813">0.69327289599999997</cx:pt>
          <cx:pt idx="5814">0.83151256100000004</cx:pt>
          <cx:pt idx="5815">0.68292399800000003</cx:pt>
          <cx:pt idx="5816">0.68379505200000001</cx:pt>
          <cx:pt idx="5817">0.81536741000000001</cx:pt>
          <cx:pt idx="5818">0.84760444700000004</cx:pt>
          <cx:pt idx="5819">0.69570356200000005</cx:pt>
          <cx:pt idx="5820">0.81102083199999997</cx:pt>
          <cx:pt idx="5821">0.83232877800000005</cx:pt>
          <cx:pt idx="5822">0.656838637</cx:pt>
          <cx:pt idx="5823">0.83205527499999998</cx:pt>
          <cx:pt idx="5824">0.69530418900000002</cx:pt>
          <cx:pt idx="5825">0.83191826800000002</cx:pt>
          <cx:pt idx="5826">0.67256993300000001</cx:pt>
          <cx:pt idx="5827">0.68411553899999999</cx:pt>
          <cx:pt idx="5828">0.68419541399999995</cx:pt>
          <cx:pt idx="5829">0.84786998199999997</cx:pt>
          <cx:pt idx="5830">0.84764511300000001</cx:pt>
          <cx:pt idx="5831">0.79308471999999997</cx:pt>
          <cx:pt idx="5832">0.69135461200000004</cx:pt>
          <cx:pt idx="5833">0.84763594399999997</cx:pt>
          <cx:pt idx="5834">0.68421135600000005</cx:pt>
          <cx:pt idx="5835">0.69610306099999997</cx:pt>
          <cx:pt idx="5836">0.69478626099999996</cx:pt>
          <cx:pt idx="5837">0.83294193000000005</cx:pt>
          <cx:pt idx="5838">0.71103831799999995</cx:pt>
          <cx:pt idx="5839">0.71072705599999997</cx:pt>
          <cx:pt idx="5840">0.84700751399999996</cx:pt>
          <cx:pt idx="5841">0.82137042500000002</cx:pt>
          <cx:pt idx="5842">0.71098256199999998</cx:pt>
          <cx:pt idx="5843">0.83191049399999994</cx:pt>
          <cx:pt idx="5844">0.81196639400000004</cx:pt>
          <cx:pt idx="5845">0.83199787000000003</cx:pt>
          <cx:pt idx="5846">0.84764717599999995</cx:pt>
          <cx:pt idx="5847">0.699857532</cx:pt>
          <cx:pt idx="5848">0.67538007300000003</cx:pt>
          <cx:pt idx="5849">0.83192243799999999</cx:pt>
          <cx:pt idx="5850">0.83182698499999996</cx:pt>
          <cx:pt idx="5851">0.932873748</cx:pt>
          <cx:pt idx="5852">0.84758158100000003</cx:pt>
          <cx:pt idx="5853">0.83183664300000004</cx:pt>
          <cx:pt idx="5854">0.84751778200000005</cx:pt>
          <cx:pt idx="5855">0.71100983100000004</cx:pt>
          <cx:pt idx="5856">0.80400699399999997</cx:pt>
          <cx:pt idx="5857">0.71045983999999995</cx:pt>
          <cx:pt idx="5858">0.83223262899999995</cx:pt>
          <cx:pt idx="5859">0.71103683399999995</cx:pt>
          <cx:pt idx="5860">0.831913825</cx:pt>
          <cx:pt idx="5861">0.84740443600000004</cx:pt>
          <cx:pt idx="5862">0.69614249399999995</cx:pt>
          <cx:pt idx="5863">0.84787691099999996</cx:pt>
          <cx:pt idx="5864">0.84762816900000004</cx:pt>
          <cx:pt idx="5865">0.82045058699999995</cx:pt>
          <cx:pt idx="5866">0.83169235500000005</cx:pt>
          <cx:pt idx="5867">0.83244001000000001</cx:pt>
          <cx:pt idx="5868">0.83169851500000003</cx:pt>
          <cx:pt idx="5869">0.83174946699999996</cx:pt>
          <cx:pt idx="5870">0.78422868199999995</cx:pt>
          <cx:pt idx="5871">0.83173478899999997</cx:pt>
          <cx:pt idx="5872">0.71096545600000005</cx:pt>
          <cx:pt idx="5873">0.83134616800000005</cx:pt>
          <cx:pt idx="5874">0.71099392400000005</cx:pt>
          <cx:pt idx="5875">0.74009621699999995</cx:pt>
          <cx:pt idx="5876">0.82138222699999996</cx:pt>
          <cx:pt idx="5877">0.78415067199999999</cx:pt>
          <cx:pt idx="5878">0.93597467300000003</cx:pt>
          <cx:pt idx="5879">0.71104968499999999</cx:pt>
          <cx:pt idx="5880">0.69972276300000003</cx:pt>
          <cx:pt idx="5881">0.84755758199999998</cx:pt>
          <cx:pt idx="5882">0.83166221299999998</cx:pt>
          <cx:pt idx="5883">0.81647652900000001</cx:pt>
          <cx:pt idx="5884">0.69521370400000004</cx:pt>
          <cx:pt idx="5885">0.78209580499999998</cx:pt>
          <cx:pt idx="5886">0.83179831299999996</cx:pt>
          <cx:pt idx="5887">0.84762411900000001</cx:pt>
          <cx:pt idx="5888">0.83210854599999995</cx:pt>
          <cx:pt idx="5889">0.69518516500000005</cx:pt>
          <cx:pt idx="5890">0.83179871999999999</cx:pt>
          <cx:pt idx="5891">0.74069644000000001</cx:pt>
          <cx:pt idx="5892">0.74919137099999999</cx:pt>
          <cx:pt idx="5893">0.82074488499999998</cx:pt>
          <cx:pt idx="5894">0.74946511800000004</cx:pt>
          <cx:pt idx="5895">0.74769672099999995</cx:pt>
          <cx:pt idx="5896">0.83183334799999997</cx:pt>
          <cx:pt idx="5897">0.95739239600000003</cx:pt>
          <cx:pt idx="5898">0.83170075499999996</cx:pt>
          <cx:pt idx="5899">0.71031433399999999</cx:pt>
          <cx:pt idx="5900">0.96835165700000003</cx:pt>
          <cx:pt idx="5901">0.83220193399999998</cx:pt>
          <cx:pt idx="5902">0.71100626300000003</cx:pt>
          <cx:pt idx="5903">0.75347618900000002</cx:pt>
          <cx:pt idx="5904">0.82018432399999996</cx:pt>
          <cx:pt idx="5905">0.82932638599999997</cx:pt>
          <cx:pt idx="5906">0.98393250399999999</cx:pt>
          <cx:pt idx="5907">0.96864899299999996</cx:pt>
          <cx:pt idx="5908">0.71072754500000002</cx:pt>
          <cx:pt idx="5909">0.847585174</cx:pt>
          <cx:pt idx="5910">0.800468913</cx:pt>
          <cx:pt idx="5911">0.58008620899999996</cx:pt>
          <cx:pt idx="5912">0.69509563299999999</cx:pt>
          <cx:pt idx="5913">0.80563465199999995</cx:pt>
          <cx:pt idx="5914">0.83640205499999998</cx:pt>
          <cx:pt idx="5915">0.83664340299999995</cx:pt>
          <cx:pt idx="5916">0.68428495899999997</cx:pt>
          <cx:pt idx="5917">0.96830944500000005</cx:pt>
          <cx:pt idx="5918">0.84762896799999998</cx:pt>
          <cx:pt idx="5919">0.71152756100000003</cx:pt>
          <cx:pt idx="5920">0.82000081199999997</cx:pt>
          <cx:pt idx="5921">0.82067820400000002</cx:pt>
          <cx:pt idx="5922">0.84758747099999998</cx:pt>
          <cx:pt idx="5923">0.68285251700000005</cx:pt>
          <cx:pt idx="5924">0.82082853200000006</cx:pt>
          <cx:pt idx="5925">0.84760918699999999</cx:pt>
          <cx:pt idx="5926">0.83175581399999998</cx:pt>
          <cx:pt idx="5927">0.82269684799999998</cx:pt>
          <cx:pt idx="5928">0.83210165400000002</cx:pt>
          <cx:pt idx="5929">0.82088544200000002</cx:pt>
          <cx:pt idx="5930">0.83198430000000001</cx:pt>
          <cx:pt idx="5931">0.84764554700000005</cx:pt>
          <cx:pt idx="5932">0.78836176700000005</cx:pt>
          <cx:pt idx="5933">0.78753900799999998</cx:pt>
          <cx:pt idx="5934">0.83188366499999999</cx:pt>
          <cx:pt idx="5935">0.69132285800000004</cx:pt>
          <cx:pt idx="5936">0.65437563099999996</cx:pt>
          <cx:pt idx="5937">0.84705696500000005</cx:pt>
          <cx:pt idx="5938">0.74968888300000003</cx:pt>
          <cx:pt idx="5939">0.66045827000000001</cx:pt>
          <cx:pt idx="5940">0.81124285200000001</cx:pt>
          <cx:pt idx="5941">0.69523129900000002</cx:pt>
          <cx:pt idx="5942">0.65869814800000004</cx:pt>
          <cx:pt idx="5943">0.659114278</cx:pt>
          <cx:pt idx="5944">0.62595414500000002</cx:pt>
          <cx:pt idx="5945">0.82061197500000005</cx:pt>
          <cx:pt idx="5946">0.69520529799999997</cx:pt>
          <cx:pt idx="5947">0.71100359499999999</cx:pt>
          <cx:pt idx="5948">0.68475755800000004</cx:pt>
          <cx:pt idx="5949">0.83190696200000003</cx:pt>
          <cx:pt idx="5950">0.84764483999999996</cx:pt>
          <cx:pt idx="5951">0.84784706600000004</cx:pt>
          <cx:pt idx="5952">0.83191308500000005</cx:pt>
          <cx:pt idx="5953">0.69528428099999995</cx:pt>
          <cx:pt idx="5954">0.68440870399999998</cx:pt>
          <cx:pt idx="5955">0.58212533399999999</cx:pt>
          <cx:pt idx="5956">0.84746968099999997</cx:pt>
          <cx:pt idx="5957">0.82103470300000003</cx:pt>
          <cx:pt idx="5958">0.63142073899999995</cx:pt>
          <cx:pt idx="5959">0.81191414200000001</cx:pt>
          <cx:pt idx="5960">0.63040043300000004</cx:pt>
          <cx:pt idx="5961">0.83182873199999996</cx:pt>
          <cx:pt idx="5962">0.496291592</cx:pt>
          <cx:pt idx="5963">0.86291596100000001</cx:pt>
          <cx:pt idx="5964">0.71099258499999995</cx:pt>
          <cx:pt idx="5965">0.84765100400000004</cx:pt>
          <cx:pt idx="5966">0.83203735899999998</cx:pt>
          <cx:pt idx="5967">0.82133651600000002</cx:pt>
          <cx:pt idx="5968">0.83189668299999997</cx:pt>
          <cx:pt idx="5969">0.84784991200000004</cx:pt>
          <cx:pt idx="5970">0.84765846</cx:pt>
          <cx:pt idx="5971">0.65788454200000002</cx:pt>
          <cx:pt idx="5972">0.67373085200000005</cx:pt>
          <cx:pt idx="5973">0.710254685</cx:pt>
          <cx:pt idx="5974">0.83234875500000005</cx:pt>
          <cx:pt idx="5975">0.83198797899999999</cx:pt>
          <cx:pt idx="5976">0.83181888299999995</cx:pt>
          <cx:pt idx="5977">0.69530833700000005</cx:pt>
          <cx:pt idx="5978">0.69520280099999998</cx:pt>
          <cx:pt idx="5979">0.84707613900000001</cx:pt>
          <cx:pt idx="5980">0.63697885300000001</cx:pt>
          <cx:pt idx="5981">0.69520854600000004</cx:pt>
          <cx:pt idx="5982">0.83046140199999996</cx:pt>
          <cx:pt idx="5983">0.69993753000000003</cx:pt>
          <cx:pt idx="5984">0.84481201699999997</cx:pt>
          <cx:pt idx="5985">0.61639396700000004</cx:pt>
          <cx:pt idx="5986">0.69522585400000003</cx:pt>
          <cx:pt idx="5987">0.77485826300000005</cx:pt>
          <cx:pt idx="5988">0.83181111600000002</cx:pt>
          <cx:pt idx="5989">0.67850363599999997</cx:pt>
          <cx:pt idx="5990">0.95777572799999999</cx:pt>
          <cx:pt idx="5991">0.66875227800000003</cx:pt>
          <cx:pt idx="5992">0.83190542000000001</cx:pt>
          <cx:pt idx="5993">0.83188414899999996</cx:pt>
          <cx:pt idx="5994">0.78157947299999997</cx:pt>
          <cx:pt idx="5995">0.83191582900000005</cx:pt>
          <cx:pt idx="5996">0.831834089</cx:pt>
          <cx:pt idx="5997">0.93221500599999996</cx:pt>
          <cx:pt idx="5998">0.81191816400000005</cx:pt>
          <cx:pt idx="5999">0.82088804599999998</cx:pt>
          <cx:pt idx="6000">0.96872075400000002</cx:pt>
          <cx:pt idx="6001">0.83201039899999996</cx:pt>
          <cx:pt idx="6002">0.81184689600000004</cx:pt>
          <cx:pt idx="6003">0.65756740199999997</cx:pt>
          <cx:pt idx="6004">0.83200927000000002</cx:pt>
          <cx:pt idx="6005">0.81263747099999994</cx:pt>
          <cx:pt idx="6006">0.69536968499999996</cx:pt>
          <cx:pt idx="6007">0.711118425</cx:pt>
          <cx:pt idx="6008">0.83069915400000005</cx:pt>
          <cx:pt idx="6009">0.83181994800000003</cx:pt>
          <cx:pt idx="6010">0.69514410900000001</cx:pt>
          <cx:pt idx="6011">0.65760326700000005</cx:pt>
          <cx:pt idx="6012">0.70023856900000003</cx:pt>
          <cx:pt idx="6013">0.66361700899999998</cx:pt>
          <cx:pt idx="6014">0.83166192999999999</cx:pt>
          <cx:pt idx="6015">0.69521309600000003</cx:pt>
          <cx:pt idx="6016">0.83175463800000005</cx:pt>
          <cx:pt idx="6017">0.76072137299999998</cx:pt>
          <cx:pt idx="6018">0.83178807200000004</cx:pt>
          <cx:pt idx="6019">0.69550020400000001</cx:pt>
          <cx:pt idx="6020">0.71312838599999995</cx:pt>
          <cx:pt idx="6021">0.69529082600000003</cx:pt>
          <cx:pt idx="6022">0.83245410200000003</cx:pt>
          <cx:pt idx="6023">0.83180991699999995</cx:pt>
          <cx:pt idx="6024">0.71088605800000004</cx:pt>
          <cx:pt idx="6025">0.81215937199999999</cx:pt>
          <cx:pt idx="6026">0.83222697400000001</cx:pt>
          <cx:pt idx="6027">0.82066172000000004</cx:pt>
          <cx:pt idx="6028">0.84785933800000002</cx:pt>
          <cx:pt idx="6029">0.695475819</cx:pt>
          <cx:pt idx="6030">0.83670685300000003</cx:pt>
          <cx:pt idx="6031">0.84756364900000003</cx:pt>
          <cx:pt idx="6032">0.83202777500000002</cx:pt>
          <cx:pt idx="6033">0.68430288699999997</cx:pt>
          <cx:pt idx="6034">0.83177572899999996</cx:pt>
          <cx:pt idx="6035">0.83664991700000002</cx:pt>
          <cx:pt idx="6036">0.83179675099999995</cx:pt>
          <cx:pt idx="6037">0.69523286900000003</cx:pt>
          <cx:pt idx="6038">0.71078618500000001</cx:pt>
          <cx:pt idx="6039">0.83168946799999999</cx:pt>
          <cx:pt idx="6040">0.83215454</cx:pt>
          <cx:pt idx="6041">0.831734309</cx:pt>
          <cx:pt idx="6042">0.82088748300000003</cx:pt>
          <cx:pt idx="6043">0.83404636799999998</cx:pt>
          <cx:pt idx="6044">0.61648648100000003</cx:pt>
          <cx:pt idx="6045">0.710610407</cx:pt>
          <cx:pt idx="6046">0.70414992399999998</cx:pt>
          <cx:pt idx="6047">0.66826053799999996</cx:pt>
          <cx:pt idx="6048">0.847333318</cx:pt>
          <cx:pt idx="6049">0.83105232299999998</cx:pt>
          <cx:pt idx="6050">0.82076106500000001</cx:pt>
          <cx:pt idx="6051">0.82032811500000002</cx:pt>
          <cx:pt idx="6052">0.82069698700000004</cx:pt>
          <cx:pt idx="6053">0.820621987</cx:pt>
          <cx:pt idx="6054">0.69520224399999997</cx:pt>
          <cx:pt idx="6055">0.82063089899999997</cx:pt>
          <cx:pt idx="6056">0.69665383800000003</cx:pt>
          <cx:pt idx="6057">0.69500363700000001</cx:pt>
          <cx:pt idx="6058">0.69522737000000001</cx:pt>
          <cx:pt idx="6059">0.65298244299999997</cx:pt>
          <cx:pt idx="6060">0.846882468</cx:pt>
          <cx:pt idx="6061">0.69514773299999999</cx:pt>
          <cx:pt idx="6062">0.711047808</cx:pt>
          <cx:pt idx="6063">0.84766451399999998</cx:pt>
          <cx:pt idx="6064">0.69557097300000004</cx:pt>
          <cx:pt idx="6065">0.68413347800000002</cx:pt>
          <cx:pt idx="6066">0.71098199699999998</cx:pt>
          <cx:pt idx="6067">0.67383064100000001</cx:pt>
          <cx:pt idx="6068">0.83101932300000003</cx:pt>
          <cx:pt idx="6069">0.84759622800000001</cx:pt>
          <cx:pt idx="6070">0.83177943300000001</cx:pt>
          <cx:pt idx="6071">0.69564340800000002</cx:pt>
          <cx:pt idx="6072">0.66776663199999997</cx:pt>
          <cx:pt idx="6073">0.90903146800000001</cx:pt>
          <cx:pt idx="6074">0.84764425099999996</cx:pt>
          <cx:pt idx="6075">0.83184486800000002</cx:pt>
          <cx:pt idx="6076">0.82063284400000003</cx:pt>
          <cx:pt idx="6077">0.812214086</cx:pt>
          <cx:pt idx="6078">0.83113636599999996</cx:pt>
          <cx:pt idx="6079">0.846840072</cx:pt>
          <cx:pt idx="6080">0.83183771699999998</cx:pt>
          <cx:pt idx="6081">0.82798083300000003</cx:pt>
          <cx:pt idx="6082">0.83640977400000005</cx:pt>
          <cx:pt idx="6083">0.81179998200000003</cx:pt>
          <cx:pt idx="6084">0.827719133</cx:pt>
          <cx:pt idx="6085">0.65509778699999999</cx:pt>
          <cx:pt idx="6086">0.69976798799999995</cx:pt>
          <cx:pt idx="6087">0.83116919</cx:pt>
          <cx:pt idx="6088">0.65006761000000002</cx:pt>
          <cx:pt idx="6089">0.69521474299999997</cx:pt>
          <cx:pt idx="6090">0.83240226799999995</cx:pt>
          <cx:pt idx="6091">0.63800939300000004</cx:pt>
          <cx:pt idx="6092">0.82800728099999998</cx:pt>
          <cx:pt idx="6093">0.69593431400000005</cx:pt>
          <cx:pt idx="6094">0.63386958199999999</cx:pt>
          <cx:pt idx="6095">0.69490677099999998</cx:pt>
          <cx:pt idx="6096">0.80370765600000005</cx:pt>
          <cx:pt idx="6097">0.76457090599999999</cx:pt>
          <cx:pt idx="6098">0.69519821500000001</cx:pt>
          <cx:pt idx="6099">0.83172242799999996</cx:pt>
          <cx:pt idx="6100">0.83176530299999996</cx:pt>
          <cx:pt idx="6101">0.83178608499999995</cx:pt>
          <cx:pt idx="6102">0.83147411100000002</cx:pt>
          <cx:pt idx="6103">0.83378867999999995</cx:pt>
          <cx:pt idx="6104">0.69528708500000003</cx:pt>
          <cx:pt idx="6105">0.83646978800000005</cx:pt>
          <cx:pt idx="6106">0.97314239400000002</cx:pt>
          <cx:pt idx="6107">0.84757016600000001</cx:pt>
          <cx:pt idx="6108">0.97330507200000005</cx:pt>
          <cx:pt idx="6109">0.69530232800000003</cx:pt>
          <cx:pt idx="6110">0.66277580599999997</cx:pt>
          <cx:pt idx="6111">0.71810351800000005</cx:pt>
          <cx:pt idx="6112">0.63813538599999997</cx:pt>
          <cx:pt idx="6113">0.69508019399999998</cx:pt>
          <cx:pt idx="6114">0.68408347800000002</cx:pt>
          <cx:pt idx="6115">0.69452580399999997</cx:pt>
          <cx:pt idx="6116">0.81928181200000005</cx:pt>
          <cx:pt idx="6117">0.66824313800000001</cx:pt>
          <cx:pt idx="6118">0.84734588499999997</cx:pt>
          <cx:pt idx="6119">0.84752800100000003</cx:pt>
          <cx:pt idx="6120">0.84762789900000002</cx:pt>
          <cx:pt idx="6121">0.83187688100000001</cx:pt>
          <cx:pt idx="6122">0.61709080800000005</cx:pt>
          <cx:pt idx="6123">0.83191222499999995</cx:pt>
          <cx:pt idx="6124">0.83179249200000005</cx:pt>
          <cx:pt idx="6125">0.83179249200000005</cx:pt>
          <cx:pt idx="6126">0.83161950799999995</cx:pt>
          <cx:pt idx="6127">0.71100888200000001</cx:pt>
          <cx:pt idx="6128">0.83183763799999999</cx:pt>
          <cx:pt idx="6129">0.83197948899999996</cx:pt>
          <cx:pt idx="6130">0.84595102099999997</cx:pt>
          <cx:pt idx="6131">0.82060094100000003</cx:pt>
          <cx:pt idx="6132">0.69141205900000002</cx:pt>
          <cx:pt idx="6133">0.78496735399999995</cx:pt>
          <cx:pt idx="6134">0.759288246</cx:pt>
          <cx:pt idx="6135">0.831901424</cx:pt>
          <cx:pt idx="6136">0.71067887399999996</cx:pt>
          <cx:pt idx="6137">0.82058086200000002</cx:pt>
          <cx:pt idx="6138">0.68684355799999997</cx:pt>
          <cx:pt idx="6139">0.67609694799999998</cx:pt>
          <cx:pt idx="6140">0.82055232099999997</cx:pt>
          <cx:pt idx="6141">0.69554455400000004</cx:pt>
          <cx:pt idx="6142">0.83056241099999994</cx:pt>
          <cx:pt idx="6143">0.62869617799999999</cx:pt>
          <cx:pt idx="6144">0.690920176</cx:pt>
          <cx:pt idx="6145">0.69508031699999995</cx:pt>
          <cx:pt idx="6146">0.84814253699999997</cx:pt>
          <cx:pt idx="6147">0.63060337899999996</cx:pt>
          <cx:pt idx="6148">0.675930751</cx:pt>
          <cx:pt idx="6149">0.821215947</cx:pt>
          <cx:pt idx="6150">0.80330714000000003</cx:pt>
          <cx:pt idx="6151">0.82247179800000003</cx:pt>
          <cx:pt idx="6152">0.67563866699999997</cx:pt>
          <cx:pt idx="6153">0.79891716700000004</cx:pt>
          <cx:pt idx="6154">0.69416603099999996</cx:pt>
          <cx:pt idx="6155">0.82088254500000002</cx:pt>
          <cx:pt idx="6156">0.67832575799999995</cx:pt>
          <cx:pt idx="6157">0.72621773599999995</cx:pt>
          <cx:pt idx="6158">0.83183463300000005</cx:pt>
          <cx:pt idx="6159">0.83181561800000003</cx:pt>
          <cx:pt idx="6160">0.82038938500000003</cx:pt>
          <cx:pt idx="6161">0.84701518899999995</cx:pt>
          <cx:pt idx="6162">0.69539373599999998</cx:pt>
          <cx:pt idx="6163">0.69520531799999996</cx:pt>
          <cx:pt idx="6164">0.83178818499999996</cx:pt>
          <cx:pt idx="6165">0.84749527599999996</cx:pt>
          <cx:pt idx="6166">0.69515685800000004</cx:pt>
          <cx:pt idx="6167">0.71105610900000005</cx:pt>
          <cx:pt idx="6168">0.83176056499999995</cx:pt>
          <cx:pt idx="6169">0.847231713</cx:pt>
          <cx:pt idx="6170">0.83168936500000001</cx:pt>
          <cx:pt idx="6171">0.83189768500000005</cx:pt>
          <cx:pt idx="6172">0.82072471000000002</cx:pt>
          <cx:pt idx="6173">0.81231433399999997</cx:pt>
          <cx:pt idx="6174">0.84760858900000002</cx:pt>
          <cx:pt idx="6175">0.69522634800000005</cx:pt>
          <cx:pt idx="6176">0.83176040699999998</cx:pt>
          <cx:pt idx="6177">0.69333961300000002</cx:pt>
          <cx:pt idx="6178">0.69568449899999996</cx:pt>
          <cx:pt idx="6179">0.69726996500000005</cx:pt>
          <cx:pt idx="6180">0.83164030499999997</cx:pt>
          <cx:pt idx="6181">0.83167437899999996</cx:pt>
          <cx:pt idx="6182">0.69619669500000003</cx:pt>
          <cx:pt idx="6183">0.68827928900000002</cx:pt>
          <cx:pt idx="6184">0.71030896799999999</cx:pt>
          <cx:pt idx="6185">0.832132816</cx:pt>
          <cx:pt idx="6186">0.69521688999999998</cx:pt>
          <cx:pt idx="6187">0.67475022799999995</cx:pt>
          <cx:pt idx="6188">0.68269766200000004</cx:pt>
          <cx:pt idx="6189">0.84745283100000002</cx:pt>
          <cx:pt idx="6190">0.83178237399999999</cx:pt>
          <cx:pt idx="6191">0.83146596399999995</cx:pt>
          <cx:pt idx="6192">0.60872186699999997</cx:pt>
          <cx:pt idx="6193">0.81985801999999997</cx:pt>
          <cx:pt idx="6194">0.82075211299999995</cx:pt>
          <cx:pt idx="6195">0.84756704599999999</cx:pt>
          <cx:pt idx="6196">0.96839772099999999</cx:pt>
          <cx:pt idx="6197">0.69521643700000002</cx:pt>
          <cx:pt idx="6198">0.84727532999999999</cx:pt>
          <cx:pt idx="6199">0.69570882999999994</cx:pt>
          <cx:pt idx="6200">0.84765978900000005</cx:pt>
          <cx:pt idx="6201">0.84764938000000001</cx:pt>
          <cx:pt idx="6202">0.83181185199999996</cx:pt>
          <cx:pt idx="6203">0.67557449000000003</cx:pt>
          <cx:pt idx="6204">0.68414322900000002</cx:pt>
          <cx:pt idx="6205">0.75276298900000005</cx:pt>
          <cx:pt idx="6206">0.81159197299999997</cx:pt>
          <cx:pt idx="6207">0.69520145</cx:pt>
          <cx:pt idx="6208">0.82933708699999997</cx:pt>
          <cx:pt idx="6209">0.83162787100000002</cx:pt>
          <cx:pt idx="6210">0.83181555699999998</cx:pt>
          <cx:pt idx="6211">0.83200441400000003</cx:pt>
          <cx:pt idx="6212">0.661760456</cx:pt>
          <cx:pt idx="6213">0.69520042299999996</cx:pt>
          <cx:pt idx="6214">0.66852282900000004</cx:pt>
          <cx:pt idx="6215">0.75931416699999998</cx:pt>
          <cx:pt idx="6216">0.83190830400000004</cx:pt>
          <cx:pt idx="6217">0.76241162799999995</cx:pt>
          <cx:pt idx="6218">0.67989408699999998</cx:pt>
          <cx:pt idx="6219">0.68322708600000004</cx:pt>
          <cx:pt idx="6220">0.83213585700000003</cx:pt>
          <cx:pt idx="6221">0.83178060700000001</cx:pt>
          <cx:pt idx="6222">0.831775135</cx:pt>
          <cx:pt idx="6223">0.71095057900000003</cx:pt>
          <cx:pt idx="6224">0.71102891000000001</cx:pt>
          <cx:pt idx="6225">0.84757914700000003</cx:pt>
          <cx:pt idx="6226">0.83231831700000003</cx:pt>
          <cx:pt idx="6227">0.83175711600000002</cx:pt>
          <cx:pt idx="6228">0.82064156499999996</cx:pt>
          <cx:pt idx="6229">0.83176520200000004</cx:pt>
          <cx:pt idx="6230">0.83182942800000004</cx:pt>
          <cx:pt idx="6231">0.68307522099999995</cx:pt>
          <cx:pt idx="6232">0.67523473599999995</cx:pt>
          <cx:pt idx="6233">0.69518274999999996</cx:pt>
          <cx:pt idx="6234">0.68409264599999997</cx:pt>
          <cx:pt idx="6235">0.65082021000000001</cx:pt>
          <cx:pt idx="6236">0.69518855300000004</cx:pt>
          <cx:pt idx="6237">0.82061497999999999</cx:pt>
          <cx:pt idx="6238">0.710673</cx:pt>
          <cx:pt idx="6239">0.83178446299999997</cx:pt>
          <cx:pt idx="6240">0.82182063100000002</cx:pt>
          <cx:pt idx="6241">0.82037183400000002</cx:pt>
          <cx:pt idx="6242">0.71103481899999998</cx:pt>
          <cx:pt idx="6243">0.84765660899999995</cx:pt>
          <cx:pt idx="6244">0.84765406099999996</cx:pt>
          <cx:pt idx="6245">0.69513651600000004</cx:pt>
          <cx:pt idx="6246">0.83173554800000005</cx:pt>
          <cx:pt idx="6247">0.83221858000000004</cx:pt>
          <cx:pt idx="6248">0.84785798800000001</cx:pt>
          <cx:pt idx="6249">0.83648243600000005</cx:pt>
          <cx:pt idx="6250">0.86275283599999997</cx:pt>
          <cx:pt idx="6251">0.68427042699999996</cx:pt>
          <cx:pt idx="6252">0.69507213899999998</cx:pt>
          <cx:pt idx="6253">0.81027855500000001</cx:pt>
          <cx:pt idx="6254">0.832340046</cx:pt>
          <cx:pt idx="6255">0.820813974</cx:pt>
          <cx:pt idx="6256">0.80512836499999996</cx:pt>
          <cx:pt idx="6257">0.84886471100000005</cx:pt>
          <cx:pt idx="6258">0.84822990600000003</cx:pt>
          <cx:pt idx="6259">0.694940365</cx:pt>
          <cx:pt idx="6260">0.81054344599999995</cx:pt>
          <cx:pt idx="6261">0.66407126500000002</cx:pt>
          <cx:pt idx="6262">0.84759883800000002</cx:pt>
          <cx:pt idx="6263">0.68274463399999996</cx:pt>
          <cx:pt idx="6264">0.81129194000000004</cx:pt>
          <cx:pt idx="6265">0.69936632399999998</cx:pt>
          <cx:pt idx="6266">0.76965260999999996</cx:pt>
          <cx:pt idx="6267">0.78071314000000003</cx:pt>
          <cx:pt idx="6268">0.84756602199999997</cx:pt>
          <cx:pt idx="6269">0.83206258499999997</cx:pt>
          <cx:pt idx="6270">0.69488877999999998</cx:pt>
          <cx:pt idx="6271">0.68428425100000001</cx:pt>
          <cx:pt idx="6272">0.69089104700000004</cx:pt>
          <cx:pt idx="6273">0.83686883400000001</cx:pt>
          <cx:pt idx="6274">0.84772890499999998</cx:pt>
          <cx:pt idx="6275">0.68466853100000002</cx:pt>
          <cx:pt idx="6276">0.26220082</cx:pt>
          <cx:pt idx="6277">0.58475120899999999</cx:pt>
          <cx:pt idx="6278">0.84925663500000004</cx:pt>
          <cx:pt idx="6279">0.85128454200000003</cx:pt>
          <cx:pt idx="6280">0.84939425599999996</cx:pt>
          <cx:pt idx="6281">0.710997294</cx:pt>
          <cx:pt idx="6282">0.75804839300000004</cx:pt>
          <cx:pt idx="6283">0.83177210000000001</cx:pt>
          <cx:pt idx="6284">0.805119323</cx:pt>
          <cx:pt idx="6285">0.69518061799999997</cx:pt>
          <cx:pt idx="6286">0.69990160599999995</cx:pt>
          <cx:pt idx="6287">0.63965153399999997</cx:pt>
          <cx:pt idx="6288">0.83263220199999999</cx:pt>
          <cx:pt idx="6289">0.69531019999999999</cx:pt>
          <cx:pt idx="6290">0.82111099300000001</cx:pt>
          <cx:pt idx="6291">0.84762835199999997</cx:pt>
          <cx:pt idx="6292">0.82117457599999999</cx:pt>
          <cx:pt idx="6293">0.81228391600000005</cx:pt>
          <cx:pt idx="6294">0.81267793399999999</cx:pt>
          <cx:pt idx="6295">0.67567126399999999</cx:pt>
          <cx:pt idx="6296">0.80226849</cx:pt>
          <cx:pt idx="6297">0.832846262</cx:pt>
          <cx:pt idx="6298">0.84759981299999998</cx:pt>
          <cx:pt idx="6299">0.83173394899999997</cx:pt>
          <cx:pt idx="6300">0.81157913400000004</cx:pt>
          <cx:pt idx="6301">0.71104215000000004</cx:pt>
          <cx:pt idx="6302">0.83175632600000005</cx:pt>
          <cx:pt idx="6303">0.81211325000000001</cx:pt>
          <cx:pt idx="6304">0.96832359899999998</cx:pt>
          <cx:pt idx="6305">0.83105793900000002</cx:pt>
          <cx:pt idx="6306">0.77051073999999997</cx:pt>
          <cx:pt idx="6307">0.69479097400000001</cx:pt>
          <cx:pt idx="6308">0.68253255099999999</cx:pt>
          <cx:pt idx="6309">0.84723031000000004</cx:pt>
          <cx:pt idx="6310">0.83647591399999999</cx:pt>
          <cx:pt idx="6311">0.65115616600000004</cx:pt>
          <cx:pt idx="6312">0.69478931700000002</cx:pt>
          <cx:pt idx="6313">0.63175840999999999</cx:pt>
          <cx:pt idx="6314">0.68362884499999998</cx:pt>
          <cx:pt idx="6315">0.66285650900000004</cx:pt>
          <cx:pt idx="6316">0.674994757</cx:pt>
          <cx:pt idx="6317">0.81293198300000002</cx:pt>
          <cx:pt idx="6318">0.71100533600000004</cx:pt>
          <cx:pt idx="6319">0.82100835900000002</cx:pt>
          <cx:pt idx="6320">0.81172461600000001</cx:pt>
          <cx:pt idx="6321">0.76284500899999996</cx:pt>
          <cx:pt idx="6322">0.66849298999999995</cx:pt>
          <cx:pt idx="6323">0.65352276099999995</cx:pt>
          <cx:pt idx="6324">0.63161288400000004</cx:pt>
          <cx:pt idx="6325">0.66276659999999998</cx:pt>
          <cx:pt idx="6326">0.70001404</cx:pt>
          <cx:pt idx="6327">0.71103153799999996</cx:pt>
          <cx:pt idx="6328">0.71103798200000001</cx:pt>
          <cx:pt idx="6329">0.667613346</cx:pt>
          <cx:pt idx="6330">0.820801161</cx:pt>
          <cx:pt idx="6331">0.84765926599999997</cx:pt>
          <cx:pt idx="6332">0.69985769099999995</cx:pt>
          <cx:pt idx="6333">0.71103850499999999</cx:pt>
          <cx:pt idx="6334">0.71105436600000005</cx:pt>
          <cx:pt idx="6335">0.67515515000000004</cx:pt>
          <cx:pt idx="6336">0.65311067199999995</cx:pt>
          <cx:pt idx="6337">0.69464785200000001</cx:pt>
          <cx:pt idx="6338">0.83727138300000004</cx:pt>
          <cx:pt idx="6339">0.83182653399999995</cx:pt>
          <cx:pt idx="6340">0.69512678000000006</cx:pt>
          <cx:pt idx="6341">0.69515108999999997</cx:pt>
          <cx:pt idx="6342">0.84765482400000003</cx:pt>
          <cx:pt idx="6343">0.82096749899999999</cx:pt>
          <cx:pt idx="6344">0.71043682600000002</cx:pt>
          <cx:pt idx="6345">0.69562506300000004</cx:pt>
          <cx:pt idx="6346">0.83111926899999999</cx:pt>
          <cx:pt idx="6347">0.81977051700000003</cx:pt>
          <cx:pt idx="6348">0.84760789700000005</cx:pt>
          <cx:pt idx="6349">0.84765384399999999</cx:pt>
          <cx:pt idx="6350">0.66734040400000005</cx:pt>
          <cx:pt idx="6351">0.69520055400000003</cx:pt>
          <cx:pt idx="6352">0.66730349799999999</cx:pt>
          <cx:pt idx="6353">0.67491761400000005</cx:pt>
          <cx:pt idx="6354">0.699890079</cx:pt>
          <cx:pt idx="6355">0.81221059900000003</cx:pt>
          <cx:pt idx="6356">0.83164866100000001</cx:pt>
          <cx:pt idx="6357">0.804926633</cx:pt>
          <cx:pt idx="6358">0.71112199899999995</cx:pt>
          <cx:pt idx="6359">0.68366619200000001</cx:pt>
          <cx:pt idx="6360">0.68351525400000002</cx:pt>
          <cx:pt idx="6361">0.699305972</cx:pt>
          <cx:pt idx="6362">0.67537327599999997</cx:pt>
          <cx:pt idx="6363">0.66780791100000003</cx:pt>
          <cx:pt idx="6364">0.83180775500000004</cx:pt>
          <cx:pt idx="6365">0.67503066199999995</cx:pt>
          <cx:pt idx="6366">0.69466016500000005</cx:pt>
          <cx:pt idx="6367">0.82070035500000005</cx:pt>
          <cx:pt idx="6368">0.69501974700000002</cx:pt>
          <cx:pt idx="6369">0.69339284000000001</cx:pt>
          <cx:pt idx="6370">0.83251341700000003</cx:pt>
          <cx:pt idx="6371">0.69446122200000004</cx:pt>
          <cx:pt idx="6372">0.68386689899999997</cx:pt>
          <cx:pt idx="6373">0.84784319500000005</cx:pt>
          <cx:pt idx="6374">0.67519635300000003</cx:pt>
          <cx:pt idx="6375">0.69443451</cx:pt>
          <cx:pt idx="6376">0.81828746200000002</cx:pt>
          <cx:pt idx="6377">0.84753356400000002</cx:pt>
          <cx:pt idx="6378">0.65796363800000002</cx:pt>
          <cx:pt idx="6379">0.79450064600000003</cx:pt>
          <cx:pt idx="6380">0.71039924799999998</cx:pt>
          <cx:pt idx="6381">0.694412484</cx:pt>
          <cx:pt idx="6382">0.67533528300000001</cx:pt>
          <cx:pt idx="6383">0.65138822299999999</cx:pt>
          <cx:pt idx="6384">0.82125276300000005</cx:pt>
          <cx:pt idx="6385">0.82681198899999997</cx:pt>
          <cx:pt idx="6386">0.81206826700000001</cx:pt>
          <cx:pt idx="6387">0.96838075999999995</cx:pt>
          <cx:pt idx="6388">0.968412206</cx:pt>
          <cx:pt idx="6389">0.69518907799999996</cx:pt>
          <cx:pt idx="6390">0.71095219300000001</cx:pt>
          <cx:pt idx="6391">0.71101937999999998</cx:pt>
          <cx:pt idx="6392">0.82064123099999997</cx:pt>
          <cx:pt idx="6393">0.83184606500000002</cx:pt>
          <cx:pt idx="6394">0.83175942400000002</cx:pt>
          <cx:pt idx="6395">0.83167088899999997</cx:pt>
          <cx:pt idx="6396">0.82147893699999996</cx:pt>
          <cx:pt idx="6397">0.83174395400000001</cx:pt>
          <cx:pt idx="6398">0.83650241599999997</cx:pt>
          <cx:pt idx="6399">0.84590312999999995</cx:pt>
          <cx:pt idx="6400">0.79022314999999999</cx:pt>
          <cx:pt idx="6401">0.66649300499999997</cx:pt>
          <cx:pt idx="6402">0.75513978699999995</cx:pt>
          <cx:pt idx="6403">0.69681172700000005</cx:pt>
          <cx:pt idx="6404">0.83180947000000005</cx:pt>
          <cx:pt idx="6405">0.848020514</cx:pt>
          <cx:pt idx="6406">0.83621849599999998</cx:pt>
          <cx:pt idx="6407">0.83160786399999997</cx:pt>
          <cx:pt idx="6408">0.650034687</cx:pt>
          <cx:pt idx="6409">0.64913524099999997</cx:pt>
          <cx:pt idx="6410">0.83219375799999995</cx:pt>
          <cx:pt idx="6411">0.76448106199999999</cx:pt>
          <cx:pt idx="6412">0.71045008399999998</cx:pt>
          <cx:pt idx="6413">0.81212203699999996</cx:pt>
          <cx:pt idx="6414">0.79875930100000003</cx:pt>
          <cx:pt idx="6415">0.84772660399999999</cx:pt>
          <cx:pt idx="6416">0.83183622099999999</cx:pt>
          <cx:pt idx="6417">0.69518711399999999</cx:pt>
          <cx:pt idx="6418">0.69517083700000004</cx:pt>
          <cx:pt idx="6419">0.69523313099999995</cx:pt>
          <cx:pt idx="6420">0.68422463899999997</cx:pt>
          <cx:pt idx="6421">0.83204404499999995</cx:pt>
          <cx:pt idx="6422">0.80404667399999996</cx:pt>
          <cx:pt idx="6423">0.79410270800000005</cx:pt>
          <cx:pt idx="6424">0.83171635300000002</cx:pt>
          <cx:pt idx="6425">0.83722156800000003</cx:pt>
          <cx:pt idx="6426">0.71073744900000002</cx:pt>
          <cx:pt idx="6427">0.71061545400000004</cx:pt>
          <cx:pt idx="6428">0.84760562399999995</cx:pt>
          <cx:pt idx="6429">0.64574651100000002</cx:pt>
          <cx:pt idx="6430">0.69851068800000005</cx:pt>
          <cx:pt idx="6431">0.83292166199999995</cx:pt>
          <cx:pt idx="6432">0.69505679399999998</cx:pt>
          <cx:pt idx="6433">0.69530597500000002</cx:pt>
          <cx:pt idx="6434">0.84766943500000003</cx:pt>
          <cx:pt idx="6435">0.83147027600000001</cx:pt>
          <cx:pt idx="6436">0.83184833000000002</cx:pt>
          <cx:pt idx="6437">0.52830808500000004</cx:pt>
          <cx:pt idx="6438">0.63891040899999996</cx:pt>
          <cx:pt idx="6439">0.71068315000000004</cx:pt>
          <cx:pt idx="6440">0.78438225299999997</cx:pt>
          <cx:pt idx="6441">0.69520140200000002</cx:pt>
          <cx:pt idx="6442">0.65801947299999997</cx:pt>
          <cx:pt idx="6443">0.83192375500000004</cx:pt>
          <cx:pt idx="6444">0.668743164</cx:pt>
          <cx:pt idx="6445">0.82040054699999998</cx:pt>
          <cx:pt idx="6446">0.68168358100000004</cx:pt>
          <cx:pt idx="6447">0.82098843899999996</cx:pt>
          <cx:pt idx="6448">0.82087728699999996</cx:pt>
          <cx:pt idx="6449">0.83207100700000003</cx:pt>
          <cx:pt idx="6450">0.94182387499999998</cx:pt>
          <cx:pt idx="6451">0.68413120699999996</cx:pt>
          <cx:pt idx="6452">0.846630247</cx:pt>
          <cx:pt idx="6453">0.84701028499999997</cx:pt>
          <cx:pt idx="6454">0.83205445600000005</cx:pt>
          <cx:pt idx="6455">0.71016300200000004</cx:pt>
          <cx:pt idx="6456">0.70588653099999998</cx:pt>
          <cx:pt idx="6457">0.83152077499999999</cx:pt>
          <cx:pt idx="6458">0.74400492399999996</cx:pt>
          <cx:pt idx="6459">0.77092280099999999</cx:pt>
          <cx:pt idx="6460">0.83230854399999998</cx:pt>
          <cx:pt idx="6461">0.65546534700000003</cx:pt>
          <cx:pt idx="6462">0.76862777800000004</cx:pt>
          <cx:pt idx="6463">0.95677161399999999</cx:pt>
          <cx:pt idx="6464">0.81257500699999996</cx:pt>
          <cx:pt idx="6465">0.96817712099999997</cx:pt>
          <cx:pt idx="6466">0.71087146400000001</cx:pt>
          <cx:pt idx="6467">0.695154261</cx:pt>
          <cx:pt idx="6468">0.82100061999999996</cx:pt>
          <cx:pt idx="6469">0.82064002300000005</cx:pt>
          <cx:pt idx="6470">0.84766142200000005</cx:pt>
          <cx:pt idx="6471">0.84765100800000004</cx:pt>
          <cx:pt idx="6472">0.62375768799999998</cx:pt>
          <cx:pt idx="6473">0.77226407399999997</cx:pt>
          <cx:pt idx="6474">0.84736981600000005</cx:pt>
          <cx:pt idx="6475">0.83295824100000004</cx:pt>
          <cx:pt idx="6476">0.83191520799999996</cx:pt>
          <cx:pt idx="6477">0.83130635600000002</cx:pt>
          <cx:pt idx="6478">0.66847109699999996</cx:pt>
          <cx:pt idx="6479">0.83214403199999998</cx:pt>
          <cx:pt idx="6480">0.69541980999999997</cx:pt>
          <cx:pt idx="6481">0.67558371900000003</cx:pt>
          <cx:pt idx="6482">0.83680862499999997</cx:pt>
          <cx:pt idx="6483">0.69489033700000002</cx:pt>
          <cx:pt idx="6484">0.75347972500000004</cx:pt>
          <cx:pt idx="6485">0.60860393199999996</cx:pt>
          <cx:pt idx="6486">0.61000672499999997</cx:pt>
          <cx:pt idx="6487">0.83215209999999995</cx:pt>
          <cx:pt idx="6488">0.61052760299999997</cx:pt>
          <cx:pt idx="6489">0.61000673599999999</cx:pt>
          <cx:pt idx="6490">0.67560384900000003</cx:pt>
          <cx:pt idx="6491">0.66321002600000001</cx:pt>
          <cx:pt idx="6492">0.83182036599999998</cx:pt>
          <cx:pt idx="6493">0.83646837200000002</cx:pt>
          <cx:pt idx="6494">0.83005575600000003</cx:pt>
          <cx:pt idx="6495">0.64620785400000003</cx:pt>
          <cx:pt idx="6496">0.804640099</cx:pt>
          <cx:pt idx="6497">0.67581000499999999</cx:pt>
          <cx:pt idx="6498">0.68220833599999997</cx:pt>
          <cx:pt idx="6499">0.71120863599999995</cx:pt>
          <cx:pt idx="6500">0.69516249500000005</cx:pt>
          <cx:pt idx="6501">0.831834764</cx:pt>
          <cx:pt idx="6502">0.75346714299999995</cx:pt>
          <cx:pt idx="6503">0.71105194999999999</cx:pt>
          <cx:pt idx="6504">0.71101649099999997</cx:pt>
          <cx:pt idx="6505">0.83174917999999998</cx:pt>
          <cx:pt idx="6506">0.695440999</cx:pt>
          <cx:pt idx="6507">0.61687993500000005</cx:pt>
          <cx:pt idx="6508">0.83204889500000001</cx:pt>
          <cx:pt idx="6509">0.69371835900000001</cx:pt>
          <cx:pt idx="6510">0.64467105499999999</cx:pt>
          <cx:pt idx="6511">0.71961926799999998</cx:pt>
          <cx:pt idx="6512">0.68413263099999999</cx:pt>
          <cx:pt idx="6513">0.74380584400000005</cx:pt>
          <cx:pt idx="6514">0.67156944200000002</cx:pt>
          <cx:pt idx="6515">0.68438420499999997</cx:pt>
          <cx:pt idx="6516">0.73977936200000005</cx:pt>
          <cx:pt idx="6517">0.61668869000000004</cx:pt>
          <cx:pt idx="6518">0.61666804900000005</cx:pt>
          <cx:pt idx="6519">0.68395344999999996</cx:pt>
          <cx:pt idx="6520">0.64689348999999996</cx:pt>
          <cx:pt idx="6521">0.61682461399999999</cx:pt>
          <cx:pt idx="6522">0.61551414000000004</cx:pt>
          <cx:pt idx="6523">0.76480827299999998</cx:pt>
          <cx:pt idx="6524">0.81929531499999997</cx:pt>
          <cx:pt idx="6525">0.61686723899999996</cx:pt>
          <cx:pt idx="6526">0.83082266800000004</cx:pt>
          <cx:pt idx="6527">0.79347331499999996</cx:pt>
          <cx:pt idx="6528">0.84692211500000003</cx:pt>
          <cx:pt idx="6529">0.65299995899999996</cx:pt>
          <cx:pt idx="6530">0.83175583500000005</cx:pt>
          <cx:pt idx="6531">0.684517245</cx:pt>
          <cx:pt idx="6532">0.78058906100000003</cx:pt>
          <cx:pt idx="6533">0.64643447899999995</cx:pt>
          <cx:pt idx="6534">0.83540630000000005</cx:pt>
          <cx:pt idx="6535">0.83191813699999995</cx:pt>
          <cx:pt idx="6536">0.83102912900000003</cx:pt>
          <cx:pt idx="6537">0.83210865000000001</cx:pt>
          <cx:pt idx="6538">0.81186263299999994</cx:pt>
          <cx:pt idx="6539">0.66226028999999997</cx:pt>
          <cx:pt idx="6540">0.69564219000000005</cx:pt>
          <cx:pt idx="6541">0.79918549699999997</cx:pt>
          <cx:pt idx="6542">0.69523330500000002</cx:pt>
          <cx:pt idx="6543">0.84761424200000002</cx:pt>
          <cx:pt idx="6544">0.831740178</cx:pt>
          <cx:pt idx="6545">0.83180713399999995</cx:pt>
          <cx:pt idx="6546">0.86226809400000004</cx:pt>
          <cx:pt idx="6547">0.70941215300000005</cx:pt>
          <cx:pt idx="6548">0.69413629700000001</cx:pt>
          <cx:pt idx="6549">0.67546448299999995</cx:pt>
          <cx:pt idx="6550">0.84754812099999999</cx:pt>
          <cx:pt idx="6551">0.75993555999999995</cx:pt>
          <cx:pt idx="6552">0.69522503999999996</cx:pt>
          <cx:pt idx="6553">0.663113128</cx:pt>
          <cx:pt idx="6554">0.82807380200000003</cx:pt>
          <cx:pt idx="6555">0.83345237400000005</cx:pt>
          <cx:pt idx="6556">0.69973345200000003</cx:pt>
          <cx:pt idx="6557">0.82100129300000002</cx:pt>
          <cx:pt idx="6558">0.68404303700000002</cx:pt>
          <cx:pt idx="6559">0.83131189500000002</cx:pt>
          <cx:pt idx="6560">0.52803922700000006</cx:pt>
          <cx:pt idx="6561">0.84758844200000005</cx:pt>
          <cx:pt idx="6562">0.81970626599999996</cx:pt>
          <cx:pt idx="6563">0.81515639100000004</cx:pt>
          <cx:pt idx="6564">0.83116777799999997</cx:pt>
          <cx:pt idx="6565">0.84758504999999995</cx:pt>
          <cx:pt idx="6566">0.69287509999999997</cx:pt>
          <cx:pt idx="6567">0.84763170600000004</cx:pt>
          <cx:pt idx="6568">0.83649213899999997</cx:pt>
          <cx:pt idx="6569">0.66794350999999996</cx:pt>
          <cx:pt idx="6570">0.83190543100000003</cx:pt>
          <cx:pt idx="6571">0.71102289100000005</cx:pt>
          <cx:pt idx="6572">0.69520353999999995</cx:pt>
          <cx:pt idx="6573">0.84758096699999996</cx:pt>
          <cx:pt idx="6574">0.84757968400000006</cx:pt>
          <cx:pt idx="6575">0.83173129099999998</cx:pt>
          <cx:pt idx="6576">0.79852690199999998</cx:pt>
          <cx:pt idx="6577">0.83171841899999999</cx:pt>
          <cx:pt idx="6578">0.75350247299999995</cx:pt>
          <cx:pt idx="6579">0.84783572299999999</cx:pt>
          <cx:pt idx="6580">0.72762106500000001</cx:pt>
          <cx:pt idx="6581">0.80498228900000002</cx:pt>
          <cx:pt idx="6582">0.69577914100000005</cx:pt>
          <cx:pt idx="6583">0.695451614</cx:pt>
          <cx:pt idx="6584">0.68407112199999998</cx:pt>
          <cx:pt idx="6585">0.71044206399999998</cx:pt>
          <cx:pt idx="6586">0.663500019</cx:pt>
          <cx:pt idx="6587">0.82774540100000005</cx:pt>
          <cx:pt idx="6588">0.83183762999999999</cx:pt>
          <cx:pt idx="6589">0.81039375199999997</cx:pt>
          <cx:pt idx="6590">0.80376240899999996</cx:pt>
          <cx:pt idx="6591">0.915761084</cx:pt>
          <cx:pt idx="6592">0.72333135299999995</cx:pt>
          <cx:pt idx="6593">0.76431594300000005</cx:pt>
          <cx:pt idx="6594">0.83180338799999998</cx:pt>
          <cx:pt idx="6595">0.69516709200000004</cx:pt>
          <cx:pt idx="6596">0.84763683700000003</cx:pt>
          <cx:pt idx="6597">0.71099597000000003</cx:pt>
          <cx:pt idx="6598">0.71342452199999995</cx:pt>
          <cx:pt idx="6599">0.76740891499999997</cx:pt>
          <cx:pt idx="6600">0.847825834</cx:pt>
          <cx:pt idx="6601">0.84674811500000002</cx:pt>
          <cx:pt idx="6602">0.83663731100000005</cx:pt>
          <cx:pt idx="6603">0.82062091100000001</cx:pt>
          <cx:pt idx="6604">0.79166926400000004</cx:pt>
          <cx:pt idx="6605">0.83198006800000002</cx:pt>
          <cx:pt idx="6606">0.69520314800000005</cx:pt>
          <cx:pt idx="6607">0.83172996099999996</cx:pt>
          <cx:pt idx="6608">0.831667885</cx:pt>
          <cx:pt idx="6609">0.62728182799999999</cx:pt>
          <cx:pt idx="6610">0.64581904700000003</cx:pt>
          <cx:pt idx="6611">0.84763994899999995</cx:pt>
          <cx:pt idx="6612">0.67565275499999999</cx:pt>
          <cx:pt idx="6613">0.83180965600000001</cx:pt>
          <cx:pt idx="6614">0.83180532900000004</cx:pt>
          <cx:pt idx="6615">0.64096839800000005</cx:pt>
          <cx:pt idx="6616">0.83190187000000004</cx:pt>
          <cx:pt idx="6617">0.96819428799999996</cx:pt>
          <cx:pt idx="6618">0.82077248599999997</cx:pt>
          <cx:pt idx="6619">0.68420891299999997</cx:pt>
          <cx:pt idx="6620">0.69516987500000005</cx:pt>
          <cx:pt idx="6621">0.83215945000000002</cx:pt>
          <cx:pt idx="6622">0.76150527899999998</cx:pt>
          <cx:pt idx="6623">0.75556753200000004</cx:pt>
          <cx:pt idx="6624">0.77019312200000001</cx:pt>
          <cx:pt idx="6625">0.64237490500000005</cx:pt>
          <cx:pt idx="6626">0.80595013900000001</cx:pt>
          <cx:pt idx="6627">0.80481359600000002</cx:pt>
          <cx:pt idx="6628">0.69542075999999997</cx:pt>
          <cx:pt idx="6629">0.83660865500000003</cx:pt>
          <cx:pt idx="6630">0.52831103800000001</cx:pt>
          <cx:pt idx="6631">0.69581358000000004</cx:pt>
          <cx:pt idx="6632">0.82112803199999995</cx:pt>
          <cx:pt idx="6633">0.69518728799999996</cx:pt>
          <cx:pt idx="6634">0.69511364200000003</cx:pt>
          <cx:pt idx="6635">0.81204509000000002</cx:pt>
          <cx:pt idx="6636">0.83216558799999996</cx:pt>
          <cx:pt idx="6637">0.71103716400000005</cx:pt>
          <cx:pt idx="6638">0.60884350600000003</cx:pt>
          <cx:pt idx="6639">0.625086798</cx:pt>
          <cx:pt idx="6640">0.82125159000000003</cx:pt>
          <cx:pt idx="6641">0.84794303599999998</cx:pt>
          <cx:pt idx="6642">0.83164813500000001</cx:pt>
          <cx:pt idx="6643">0.83178579600000002</cx:pt>
          <cx:pt idx="6644">0.699801428</cx:pt>
          <cx:pt idx="6645">0.82072656499999996</cx:pt>
          <cx:pt idx="6646">0.79919030999999996</cx:pt>
          <cx:pt idx="6647">0.83177997100000001</cx:pt>
          <cx:pt idx="6648">0.82163593499999998</cx:pt>
          <cx:pt idx="6649">0.62953644099999995</cx:pt>
          <cx:pt idx="6650">0.66836441400000002</cx:pt>
          <cx:pt idx="6651">0.82071651499999998</cx:pt>
          <cx:pt idx="6652">0.83191555900000003</cx:pt>
          <cx:pt idx="6653">0.83208605300000005</cx:pt>
          <cx:pt idx="6654">0.82092426399999996</cx:pt>
          <cx:pt idx="6655">0.83172491900000001</cx:pt>
          <cx:pt idx="6656">0.79935156500000004</cx:pt>
          <cx:pt idx="6657">0.74739560800000004</cx:pt>
          <cx:pt idx="6658">0.79043831099999995</cx:pt>
          <cx:pt idx="6659">0.82081132700000003</cx:pt>
          <cx:pt idx="6660">0.81061211899999996</cx:pt>
          <cx:pt idx="6661">0.78689288400000001</cx:pt>
          <cx:pt idx="6662">0.71101472600000004</cx:pt>
          <cx:pt idx="6663">0.69530060100000002</cx:pt>
          <cx:pt idx="6664">0.84727913300000002</cx:pt>
          <cx:pt idx="6665">0.82081529600000003</cx:pt>
          <cx:pt idx="6666">0.69511821399999996</cx:pt>
          <cx:pt idx="6667">0.84824100700000005</cx:pt>
          <cx:pt idx="6668">0.84739324999999999</cx:pt>
          <cx:pt idx="6669">0.86281947299999995</cx:pt>
          <cx:pt idx="6670">0.69557634700000004</cx:pt>
          <cx:pt idx="6671">0.84766375000000005</cx:pt>
          <cx:pt idx="6672">0.78056473800000004</cx:pt>
          <cx:pt idx="6673">0.84752916300000003</cx:pt>
          <cx:pt idx="6674">0.82048581600000003</cx:pt>
          <cx:pt idx="6675">0.69521043599999999</cx:pt>
          <cx:pt idx="6676">0.65613411600000004</cx:pt>
          <cx:pt idx="6677">0.83307194600000001</cx:pt>
          <cx:pt idx="6678">0.69520144699999997</cx:pt>
          <cx:pt idx="6679">0.83194903799999997</cx:pt>
          <cx:pt idx="6680">0.847655194</cx:pt>
          <cx:pt idx="6681">0.81223509800000004</cx:pt>
          <cx:pt idx="6682">0.83222654900000004</cx:pt>
          <cx:pt idx="6683">0.675299227</cx:pt>
          <cx:pt idx="6684">0.69503864699999995</cx:pt>
          <cx:pt idx="6685">0.68420891299999997</cx:pt>
          <cx:pt idx="6686">0.77857427599999995</cx:pt>
          <cx:pt idx="6687">0.83218032200000003</cx:pt>
          <cx:pt idx="6688">0.78385022900000001</cx:pt>
          <cx:pt idx="6689">0.83158759500000001</cx:pt>
          <cx:pt idx="6690">0.84751162499999999</cx:pt>
          <cx:pt idx="6691">0.71058141600000002</cx:pt>
          <cx:pt idx="6692">0.63889784999999999</cx:pt>
          <cx:pt idx="6693">0.80507414099999997</cx:pt>
          <cx:pt idx="6694">0.84693572100000003</cx:pt>
          <cx:pt idx="6695">0.67380258100000001</cx:pt>
          <cx:pt idx="6696">0.67451444900000002</cx:pt>
          <cx:pt idx="6697">0.83173323899999996</cx:pt>
          <cx:pt idx="6698">0.64087075500000001</cx:pt>
          <cx:pt idx="6699">0.66881885799999996</cx:pt>
          <cx:pt idx="6700">0.69479126599999996</cx:pt>
          <cx:pt idx="6701">0.69262964000000005</cx:pt>
          <cx:pt idx="6702">0.66847702099999995</cx:pt>
          <cx:pt idx="6703">0.69514897899999994</cx:pt>
          <cx:pt idx="6704">0.68235053499999998</cx:pt>
          <cx:pt idx="6705">0.83181204600000003</cx:pt>
          <cx:pt idx="6706">0.83258368199999999</cx:pt>
          <cx:pt idx="6707">0.83181343200000002</cx:pt>
          <cx:pt idx="6708">0.83184902699999996</cx:pt>
          <cx:pt idx="6709">0.86240582099999996</cx:pt>
          <cx:pt idx="6710">0.84754300199999999</cx:pt>
          <cx:pt idx="6711">0.52000662600000003</cx:pt>
          <cx:pt idx="6712">0.71037139199999999</cx:pt>
          <cx:pt idx="6713">0.69961873900000005</cx:pt>
          <cx:pt idx="6714">0.71097971000000004</cx:pt>
          <cx:pt idx="6715">0.83163917700000001</cx:pt>
          <cx:pt idx="6716">0.71100867499999998</cx:pt>
          <cx:pt idx="6717">0.84760507100000004</cx:pt>
          <cx:pt idx="6718">0.84760884999999997</cx:pt>
          <cx:pt idx="6719">0.862803969</cx:pt>
          <cx:pt idx="6720">0.83275286500000001</cx:pt>
          <cx:pt idx="6721">0.83178547700000005</cx:pt>
          <cx:pt idx="6722">0.82073306099999999</cx:pt>
          <cx:pt idx="6723">0.68789387700000004</cx:pt>
          <cx:pt idx="6724">0.71021079799999998</cx:pt>
          <cx:pt idx="6725">0.69589605399999999</cx:pt>
          <cx:pt idx="6726">0.81580942700000003</cx:pt>
          <cx:pt idx="6727">0.83183897600000001</cx:pt>
          <cx:pt idx="6728">0.694971432</cx:pt>
          <cx:pt idx="6729">0.69520122299999998</cx:pt>
          <cx:pt idx="6730">0.82211991699999998</cx:pt>
          <cx:pt idx="6731">0.69504208300000003</cx:pt>
          <cx:pt idx="6732">0.82078994299999997</cx:pt>
          <cx:pt idx="6733">0.84765671799999998</cx:pt>
          <cx:pt idx="6734">0.83200746299999995</cx:pt>
          <cx:pt idx="6735">0.83183678900000002</cx:pt>
          <cx:pt idx="6736">0.84766839000000005</cx:pt>
          <cx:pt idx="6737">0.68418283400000002</cx:pt>
          <cx:pt idx="6738">0.83166574100000001</cx:pt>
          <cx:pt idx="6739">0.83175347399999999</cx:pt>
          <cx:pt idx="6740">0.83181520900000006</cx:pt>
          <cx:pt idx="6741">0.68383165199999996</cx:pt>
          <cx:pt idx="6742">0.65769003100000001</cx:pt>
          <cx:pt idx="6743">0.57488605299999995</cx:pt>
          <cx:pt idx="6744">0.81970741599999997</cx:pt>
          <cx:pt idx="6745">0.68413966100000001</cx:pt>
          <cx:pt idx="6746">0.75412080299999995</cx:pt>
          <cx:pt idx="6747">0.69523437200000004</cx:pt>
          <cx:pt idx="6748">0.81164583400000001</cx:pt>
          <cx:pt idx="6749">0.69523078800000004</cx:pt>
          <cx:pt idx="6750">0.69495947499999999</cx:pt>
          <cx:pt idx="6751">0.77403451700000003</cx:pt>
          <cx:pt idx="6752">0.84739731500000004</cx:pt>
          <cx:pt idx="6753">0.81996678899999997</cx:pt>
          <cx:pt idx="6754">0.81931604199999997</cx:pt>
          <cx:pt idx="6755">0.68416211800000004</cx:pt>
          <cx:pt idx="6756">0.69521821399999995</cx:pt>
          <cx:pt idx="6757">0.68461250799999995</cx:pt>
          <cx:pt idx="6758">0.831838945</cx:pt>
          <cx:pt idx="6759">0.69497594699999998</cx:pt>
          <cx:pt idx="6760">0.71104630999999996</cx:pt>
          <cx:pt idx="6761">0.96840964699999998</cx:pt>
          <cx:pt idx="6762">0.96725737099999998</cx:pt>
          <cx:pt idx="6763">0.84753925100000005</cx:pt>
          <cx:pt idx="6764">0.84692655999999999</cx:pt>
          <cx:pt idx="6765">0.83181569399999999</cx:pt>
          <cx:pt idx="6766">0.80546717800000001</cx:pt>
          <cx:pt idx="6767">0.69511663599999995</cx:pt>
          <cx:pt idx="6768">0.79963875399999995</cx:pt>
          <cx:pt idx="6769">0.68439753000000003</cx:pt>
          <cx:pt idx="6770">0.80502023499999997</cx:pt>
          <cx:pt idx="6771">0.83224203299999999</cx:pt>
          <cx:pt idx="6772">0.82115844500000001</cx:pt>
          <cx:pt idx="6773">0.83180621099999996</cx:pt>
          <cx:pt idx="6774">0.847576467</cx:pt>
          <cx:pt idx="6775">0.67521141699999998</cx:pt>
          <cx:pt idx="6776">0.66823153499999999</cx:pt>
          <cx:pt idx="6777">0.84744360799999996</cx:pt>
          <cx:pt idx="6778">0.65305442899999999</cx:pt>
          <cx:pt idx="6779">0.68450137300000002</cx:pt>
          <cx:pt idx="6780">0.65359995999999998</cx:pt>
          <cx:pt idx="6781">0.820764155</cx:pt>
          <cx:pt idx="6782">0.772780829</cx:pt>
          <cx:pt idx="6783">0.79060492000000004</cx:pt>
          <cx:pt idx="6784">0.83176493500000004</cx:pt>
          <cx:pt idx="6785">0.68295449799999997</cx:pt>
          <cx:pt idx="6786">0.83102285799999998</cx:pt>
          <cx:pt idx="6787">0.71104049499999999</cx:pt>
          <cx:pt idx="6788">0.83646103800000005</cx:pt>
          <cx:pt idx="6789">0.83658183200000003</cx:pt>
          <cx:pt idx="6790">0.684198694</cx:pt>
          <cx:pt idx="6791">0.82067158600000001</cx:pt>
          <cx:pt idx="6792">0.831165029</cx:pt>
          <cx:pt idx="6793">0.83153339299999995</cx:pt>
          <cx:pt idx="6794">0.84765047000000004</cx:pt>
          <cx:pt idx="6795">0.84758184199999997</cx:pt>
          <cx:pt idx="6796">0.78262271299999997</cx:pt>
          <cx:pt idx="6797">0.69504359000000004</cx:pt>
          <cx:pt idx="6798">0.81736980800000003</cx:pt>
          <cx:pt idx="6799">0.83188519599999999</cx:pt>
          <cx:pt idx="6800">0.83204140800000004</cx:pt>
          <cx:pt idx="6801">0.65999680800000005</cx:pt>
          <cx:pt idx="6802">0.82123427199999999</cx:pt>
          <cx:pt idx="6803">0.83275544700000004</cx:pt>
          <cx:pt idx="6804">0.83127513500000005</cx:pt>
          <cx:pt idx="6805">0.66848311000000005</cx:pt>
          <cx:pt idx="6806">0.59767572000000002</cx:pt>
          <cx:pt idx="6807">0.59959362000000005</cx:pt>
          <cx:pt idx="6808">0.59939401199999998</cx:pt>
          <cx:pt idx="6809">0.59929704699999997</cx:pt>
          <cx:pt idx="6810">0.59948474200000001</cx:pt>
          <cx:pt idx="6811">0.59922561699999999</cx:pt>
          <cx:pt idx="6812">0.59944966300000002</cx:pt>
          <cx:pt idx="6813">0.59927881699999996</cx:pt>
          <cx:pt idx="6814">0.59899709700000003</cx:pt>
          <cx:pt idx="6815">0.59957955699999999</cx:pt>
          <cx:pt idx="6816">0.59926032900000004</cx:pt>
          <cx:pt idx="6817">0.62535612500000004</cx:pt>
          <cx:pt idx="6818">0.82061200899999998</cx:pt>
          <cx:pt idx="6819">0.82881292799999995</cx:pt>
          <cx:pt idx="6820">0.69519878999999996</cx:pt>
          <cx:pt idx="6821">0.98424665700000002</cx:pt>
          <cx:pt idx="6822">0.82096402199999996</cx:pt>
          <cx:pt idx="6823">0.81596523700000001</cx:pt>
          <cx:pt idx="6824">0.69521586199999996</cx:pt>
          <cx:pt idx="6825">0.695187852</cx:pt>
          <cx:pt idx="6826">0.83191746200000005</cx:pt>
          <cx:pt idx="6827">0.71097338300000001</cx:pt>
          <cx:pt idx="6828">0.80623213000000005</cx:pt>
          <cx:pt idx="6829">0.847535233</cx:pt>
          <cx:pt idx="6830">0.69380017299999996</cx:pt>
          <cx:pt idx="6831">0.67194755900000003</cx:pt>
          <cx:pt idx="6832">0.82078361399999999</cx:pt>
          <cx:pt idx="6833">0.84647061199999996</cx:pt>
          <cx:pt idx="6834">0.68404995199999996</cx:pt>
          <cx:pt idx="6835">0.84764683200000002</cx:pt>
          <cx:pt idx="6836">0.68714392599999996</cx:pt>
          <cx:pt idx="6837">0.668303282</cx:pt>
          <cx:pt idx="6838">0.65019336100000003</cx:pt>
          <cx:pt idx="6839">0.69522394099999996</cx:pt>
          <cx:pt idx="6840">0.84760106099999999</cx:pt>
          <cx:pt idx="6841">0.60183619499999996</cx:pt>
          <cx:pt idx="6842">0.831615989</cx:pt>
          <cx:pt idx="6843">0.69519612900000005</cx:pt>
          <cx:pt idx="6844">0.84729173000000002</cx:pt>
          <cx:pt idx="6845">0.68341015800000005</cx:pt>
          <cx:pt idx="6846">0.66843435399999995</cx:pt>
          <cx:pt idx="6847">0.63488688599999998</cx:pt>
          <cx:pt idx="6848">0.84760953100000003</cx:pt>
          <cx:pt idx="6849">0.83212619300000001</cx:pt>
          <cx:pt idx="6850">0.83182454400000005</cx:pt>
          <cx:pt idx="6851">0.83182559499999997</cx:pt>
          <cx:pt idx="6852">0.83644892299999996</cx:pt>
          <cx:pt idx="6853">0.66289245799999996</cx:pt>
          <cx:pt idx="6854">0.80485782100000003</cx:pt>
          <cx:pt idx="6855">0.80978292299999999</cx:pt>
          <cx:pt idx="6856">0.83216041200000002</cx:pt>
          <cx:pt idx="6857">0.66635217999999996</cx:pt>
          <cx:pt idx="6858">0.63284921000000005</cx:pt>
          <cx:pt idx="6859">0.80618781900000003</cx:pt>
          <cx:pt idx="6860">0.81209468900000004</cx:pt>
          <cx:pt idx="6861">0.83171162799999998</cx:pt>
          <cx:pt idx="6862">0.68402150100000003</cx:pt>
          <cx:pt idx="6863">0.781241136</cx:pt>
          <cx:pt idx="6864">0.81222064800000005</cx:pt>
          <cx:pt idx="6865">0.84802237599999997</cx:pt>
          <cx:pt idx="6866">0.83187873599999995</cx:pt>
          <cx:pt idx="6867">0.83240272699999995</cx:pt>
          <cx:pt idx="6868">0.654039814</cx:pt>
          <cx:pt idx="6869">0.83179402499999999</cx:pt>
          <cx:pt idx="6870">0.82110985400000003</cx:pt>
          <cx:pt idx="6871">0.68413637999999999</cx:pt>
          <cx:pt idx="6872">0.69515914400000001</cx:pt>
          <cx:pt idx="6873">0.83149452700000004</cx:pt>
          <cx:pt idx="6874">0.68434788099999999</cx:pt>
          <cx:pt idx="6875">0.66784321099999999</cx:pt>
          <cx:pt idx="6876">0.83281780100000002</cx:pt>
          <cx:pt idx="6877">0.847603467</cx:pt>
          <cx:pt idx="6878">0.84762312100000003</cx:pt>
          <cx:pt idx="6879">0.84764479000000004</cx:pt>
          <cx:pt idx="6880">0.846671811</cx:pt>
          <cx:pt idx="6881">0.80571408499999997</cx:pt>
          <cx:pt idx="6882">0.83102067800000001</cx:pt>
          <cx:pt idx="6883">0.83180628000000001</cx:pt>
          <cx:pt idx="6884">0.83175596100000004</cx:pt>
          <cx:pt idx="6885">0.831230315</cx:pt>
          <cx:pt idx="6886">0.83165419100000004</cx:pt>
          <cx:pt idx="6887">0.76455192999999999</cx:pt>
          <cx:pt idx="6888">0.78149834399999996</cx:pt>
          <cx:pt idx="6889">0.787217579</cx:pt>
          <cx:pt idx="6890">0.83123036500000003</cx:pt>
          <cx:pt idx="6891">0.83144544300000001</cx:pt>
          <cx:pt idx="6892">0.84746110600000002</cx:pt>
          <cx:pt idx="6893">0.69519941699999999</cx:pt>
          <cx:pt idx="6894">0.68407338299999998</cx:pt>
          <cx:pt idx="6895">0.83175645099999995</cx:pt>
          <cx:pt idx="6896">0.676897309</cx:pt>
          <cx:pt idx="6897">0.83144035100000002</cx:pt>
          <cx:pt idx="6898">0.83279694299999996</cx:pt>
          <cx:pt idx="6899">0.83245759399999997</cx:pt>
          <cx:pt idx="6900">0.67772249299999998</cx:pt>
          <cx:pt idx="6901">0.83643563300000001</cx:pt>
          <cx:pt idx="6902">0.66449386099999996</cx:pt>
          <cx:pt idx="6903">0.834838576</cx:pt>
          <cx:pt idx="6904">0.83455124899999999</cx:pt>
          <cx:pt idx="6905">0.83202483999999999</cx:pt>
          <cx:pt idx="6906">0.846560125</cx:pt>
          <cx:pt idx="6907">0.83198872700000004</cx:pt>
          <cx:pt idx="6908">0.84764953499999995</cx:pt>
          <cx:pt idx="6909">0.69522533399999997</cx:pt>
          <cx:pt idx="6910">0.83175277999999997</cx:pt>
          <cx:pt idx="6911">0.69513557000000004</cx:pt>
          <cx:pt idx="6912">0.810447366</cx:pt>
          <cx:pt idx="6913">0.83237408800000001</cx:pt>
          <cx:pt idx="6914">0.83201261500000001</cx:pt>
          <cx:pt idx="6915">0.84763987699999999</cx:pt>
          <cx:pt idx="6916">0.80619479699999996</cx:pt>
          <cx:pt idx="6917">0.83192023800000003</cx:pt>
          <cx:pt idx="6918">0.66242771300000003</cx:pt>
          <cx:pt idx="6919">0.81288276900000001</cx:pt>
          <cx:pt idx="6920">0.84765305999999996</cx:pt>
          <cx:pt idx="6921">0.68418906999999995</cx:pt>
          <cx:pt idx="6922">0.69493684099999997</cx:pt>
          <cx:pt idx="6923">0.83184595699999997</cx:pt>
          <cx:pt idx="6924">0.805141306</cx:pt>
          <cx:pt idx="6925">0.84766590799999997</cx:pt>
          <cx:pt idx="6926">0.80531017699999996</cx:pt>
          <cx:pt idx="6927">0.83214860800000001</cx:pt>
          <cx:pt idx="6928">0.83220731800000003</cx:pt>
          <cx:pt idx="6929">0.76811874400000002</cx:pt>
          <cx:pt idx="6930">0.84766288099999998</cx:pt>
          <cx:pt idx="6931">0.83183859599999999</cx:pt>
          <cx:pt idx="6932">0.68415522200000001</cx:pt>
          <cx:pt idx="6933">0.69499353900000005</cx:pt>
          <cx:pt idx="6934">0.69511461699999999</cx:pt>
          <cx:pt idx="6935">0.72613375999999996</cx:pt>
          <cx:pt idx="6936">0.84658779500000003</cx:pt>
          <cx:pt idx="6937">0.78752306800000005</cx:pt>
          <cx:pt idx="6938">0.81242926999999998</cx:pt>
          <cx:pt idx="6939">0.81243101699999998</cx:pt>
          <cx:pt idx="6940">0.81232422400000004</cx:pt>
          <cx:pt idx="6941">0.94885030999999997</cx:pt>
          <cx:pt idx="6942">0.58745584200000001</cx:pt>
          <cx:pt idx="6943">0.683152753</cx:pt>
          <cx:pt idx="6944">0.83530511699999999</cx:pt>
          <cx:pt idx="6945">0.65784542199999996</cx:pt>
          <cx:pt idx="6946">0.82083310600000003</cx:pt>
          <cx:pt idx="6947">0.82072775499999995</cx:pt>
          <cx:pt idx="6948">0.84757160200000004</cx:pt>
          <cx:pt idx="6949">0.96842782800000005</cx:pt>
          <cx:pt idx="6950">0.83189976899999996</cx:pt>
          <cx:pt idx="6951">0.82039513799999997</cx:pt>
          <cx:pt idx="6952">0.84740388700000002</cx:pt>
          <cx:pt idx="6953">0.66842613399999995</cx:pt>
          <cx:pt idx="6954">0.81181241100000001</cx:pt>
          <cx:pt idx="6955">0.76867055100000004</cx:pt>
          <cx:pt idx="6956">0.83201492499999996</cx:pt>
          <cx:pt idx="6957">0.83270846700000001</cx:pt>
          <cx:pt idx="6958">0.68457096799999995</cx:pt>
          <cx:pt idx="6959">0.83189171200000001</cx:pt>
          <cx:pt idx="6960">0.821087597</cx:pt>
          <cx:pt idx="6961">0.83189355200000004</cx:pt>
          <cx:pt idx="6962">0.83189972499999998</cx:pt>
          <cx:pt idx="6963">0.82119840399999999</cx:pt>
          <cx:pt idx="6964">0.83189137400000002</cx:pt>
          <cx:pt idx="6965">0.83200227900000001</cx:pt>
          <cx:pt idx="6966">0.83168037399999994</cx:pt>
          <cx:pt idx="6967">0.84784858100000005</cx:pt>
          <cx:pt idx="6968">0.81265198699999996</cx:pt>
          <cx:pt idx="6969">0.83199787599999997</cx:pt>
          <cx:pt idx="6970">0.83209662399999995</cx:pt>
          <cx:pt idx="6971">0.83189355200000004</cx:pt>
          <cx:pt idx="6972">0.83189345299999995</cx:pt>
          <cx:pt idx="6973">0.81285268099999997</cx:pt>
          <cx:pt idx="6974">0.68457174600000004</cx:pt>
          <cx:pt idx="6975">0.83712020399999998</cx:pt>
          <cx:pt idx="6976">0.80647825200000001</cx:pt>
          <cx:pt idx="6977">0.83285932100000004</cx:pt>
          <cx:pt idx="6978">0.83264387900000003</cx:pt>
          <cx:pt idx="6979">0.83165144700000004</cx:pt>
          <cx:pt idx="6980">0.83189356299999995</cx:pt>
          <cx:pt idx="6981">0.83133901200000004</cx:pt>
          <cx:pt idx="6982">0.83189356299999995</cx:pt>
          <cx:pt idx="6983">0.69781030200000005</cx:pt>
          <cx:pt idx="6984">0.83189171200000001</cx:pt>
          <cx:pt idx="6985">0.76548635499999995</cx:pt>
          <cx:pt idx="6986">0.83189355200000004</cx:pt>
          <cx:pt idx="6987">0.82087251999999999</cx:pt>
          <cx:pt idx="6988">0.83202619</cx:pt>
          <cx:pt idx="6989">0.82098090899999998</cx:pt>
          <cx:pt idx="6990">0.76537989799999995</cx:pt>
          <cx:pt idx="6991">0.83260583399999999</cx:pt>
          <cx:pt idx="6992">0.82130278700000003</cx:pt>
          <cx:pt idx="6993">0.831703941</cx:pt>
          <cx:pt idx="6994">0.83138894900000004</cx:pt>
          <cx:pt idx="6995">0.821258394</cx:pt>
          <cx:pt idx="6996">0.83199613299999997</cx:pt>
          <cx:pt idx="6997">0.83199585499999995</cx:pt>
          <cx:pt idx="6998">0.83242713400000001</cx:pt>
          <cx:pt idx="6999">0.83161764500000002</cx:pt>
          <cx:pt idx="7000">0.831908643</cx:pt>
          <cx:pt idx="7001">0.83189171200000001</cx:pt>
          <cx:pt idx="7002">0.83189356299999995</cx:pt>
          <cx:pt idx="7003">0.69611490200000004</cx:pt>
          <cx:pt idx="7004">0.81243859299999999</cx:pt>
          <cx:pt idx="7005">0.83190550600000002</cx:pt>
          <cx:pt idx="7006">0.81335700799999999</cx:pt>
          <cx:pt idx="7007">0.83232428599999997</cx:pt>
          <cx:pt idx="7008">0.83189355200000004</cx:pt>
          <cx:pt idx="7009">0.83189171200000001</cx:pt>
          <cx:pt idx="7010">0.84751246499999999</cx:pt>
          <cx:pt idx="7011">0.82025361399999996</cx:pt>
          <cx:pt idx="7012">0.83188994800000005</cx:pt>
          <cx:pt idx="7013">0.84761917799999997</cx:pt>
          <cx:pt idx="7014">0.96928653499999995</cx:pt>
          <cx:pt idx="7015">0.83182938299999998</cx:pt>
          <cx:pt idx="7016">0.68417824900000002</cx:pt>
          <cx:pt idx="7017">0.83177790200000001</cx:pt>
          <cx:pt idx="7018">0.60157339399999998</cx:pt>
          <cx:pt idx="7019">0.836583242</cx:pt>
          <cx:pt idx="7020">0.68425991600000002</cx:pt>
          <cx:pt idx="7021">0.72610575399999999</cx:pt>
          <cx:pt idx="7022">0.61499610599999999</cx:pt>
          <cx:pt idx="7023">0.71072042899999999</cx:pt>
          <cx:pt idx="7024">0.69523273900000004</cx:pt>
          <cx:pt idx="7025">0.71050343400000004</cx:pt>
          <cx:pt idx="7026">0.71082530200000005</cx:pt>
          <cx:pt idx="7027">0.84758739400000005</cx:pt>
          <cx:pt idx="7028">0.83183182300000003</cx:pt>
          <cx:pt idx="7029">0.67529976999999997</cx:pt>
          <cx:pt idx="7030">0.69483866400000005</cx:pt>
          <cx:pt idx="7031">0.83188572100000002</cx:pt>
          <cx:pt idx="7032">0.83399874500000004</cx:pt>
          <cx:pt idx="7033">0.69985883299999996</cx:pt>
          <cx:pt idx="7034">0.69512592100000004</cx:pt>
          <cx:pt idx="7035">0.66748282199999998</cx:pt>
          <cx:pt idx="7036">0.847610164</cx:pt>
          <cx:pt idx="7037">0.81003443500000005</cx:pt>
          <cx:pt idx="7038">0.83283453100000004</cx:pt>
          <cx:pt idx="7039">0.78768125499999997</cx:pt>
          <cx:pt idx="7040">0.82527292900000004</cx:pt>
          <cx:pt idx="7041">0.83029926899999995</cx:pt>
          <cx:pt idx="7042">0.79233077299999999</cx:pt>
          <cx:pt idx="7043">0.83208328399999998</cx:pt>
          <cx:pt idx="7044">0.82788503000000002</cx:pt>
          <cx:pt idx="7045">0.69522939900000003</cx:pt>
          <cx:pt idx="7046">0.69519475200000003</cx:pt>
          <cx:pt idx="7047">0.69463135300000001</cx:pt>
          <cx:pt idx="7048">0.82077969399999995</cx:pt>
          <cx:pt idx="7049">0.83113997900000003</cx:pt>
          <cx:pt idx="7050">0.69529016600000004</cx:pt>
          <cx:pt idx="7051">0.82076894600000005</cx:pt>
          <cx:pt idx="7052">0.83182071800000001</cx:pt>
          <cx:pt idx="7053">0.83178449399999999</cx:pt>
          <cx:pt idx="7054">0.69520948599999999</cx:pt>
          <cx:pt idx="7055">0.83242652699999997</cx:pt>
          <cx:pt idx="7056">0.69515327299999996</cx:pt>
          <cx:pt idx="7057">0.70948476599999999</cx:pt>
          <cx:pt idx="7058">0.83176592500000002</cx:pt>
          <cx:pt idx="7059">0.75349665799999999</cx:pt>
          <cx:pt idx="7060">0.83190925000000004</cx:pt>
          <cx:pt idx="7061">0.83188930000000005</cx:pt>
          <cx:pt idx="7062">0.69981115599999999</cx:pt>
          <cx:pt idx="7063">0.57499901399999997</cx:pt>
          <cx:pt idx="7064">0.83175850200000001</cx:pt>
          <cx:pt idx="7065">0.84764219399999996</cx:pt>
          <cx:pt idx="7066">0.82197537600000004</cx:pt>
          <cx:pt idx="7067">0.695213109</cx:pt>
          <cx:pt idx="7068">0.69526573199999997</cx:pt>
          <cx:pt idx="7069">0.83180704699999997</cx:pt>
          <cx:pt idx="7070">0.61680956600000003</cx:pt>
          <cx:pt idx="7071">0.711044648</cx:pt>
          <cx:pt idx="7072">0.83168651599999999</cx:pt>
          <cx:pt idx="7073">0.84753662200000002</cx:pt>
          <cx:pt idx="7074">0.69519184700000003</cx:pt>
          <cx:pt idx="7075">0.831807195</cx:pt>
          <cx:pt idx="7076">0.83183681099999995</cx:pt>
          <cx:pt idx="7077">0.76383413099999997</cx:pt>
          <cx:pt idx="7078">0.71105070800000003</cx:pt>
          <cx:pt idx="7079">0.84679144699999997</cx:pt>
          <cx:pt idx="7080">0.83184674000000003</cx:pt>
          <cx:pt idx="7081">0.83184674000000003</cx:pt>
          <cx:pt idx="7082">0.83183699799999999</cx:pt>
          <cx:pt idx="7083">0.83184674000000003</cx:pt>
          <cx:pt idx="7084">0.83184674000000003</cx:pt>
          <cx:pt idx="7085">0.83332613300000002</cx:pt>
          <cx:pt idx="7086">0.70004055799999998</cx:pt>
          <cx:pt idx="7087">0.71036446399999997</cx:pt>
          <cx:pt idx="7088">0.71061479900000002</cx:pt>
          <cx:pt idx="7089">0.75345800100000004</cx:pt>
          <cx:pt idx="7090">0.69517302000000003</cx:pt>
          <cx:pt idx="7091">0.83173437900000002</cx:pt>
          <cx:pt idx="7092">0.831847699</cx:pt>
          <cx:pt idx="7093">0.84764055599999999</cx:pt>
          <cx:pt idx="7094">0.83127199100000004</cx:pt>
          <cx:pt idx="7095">0.84765290699999996</cx:pt>
          <cx:pt idx="7096">0.616869526</cx:pt>
          <cx:pt idx="7097">0.69522433299999997</cx:pt>
          <cx:pt idx="7098">0.84763463699999997</cx:pt>
          <cx:pt idx="7099">0.83640433400000003</cx:pt>
          <cx:pt idx="7100">0.84759136899999998</cx:pt>
          <cx:pt idx="7101">0.83212609999999998</cx:pt>
          <cx:pt idx="7102">0.83189801500000005</cx:pt>
          <cx:pt idx="7103">0.69500072700000004</cx:pt>
          <cx:pt idx="7104">0.71100601200000002</cx:pt>
          <cx:pt idx="7105">0.71098748300000003</cx:pt>
          <cx:pt idx="7106">0.73807350500000002</cx:pt>
          <cx:pt idx="7107">0.96842419800000001</cx:pt>
          <cx:pt idx="7108">0.83175897899999995</cx:pt>
          <cx:pt idx="7109">0.61688598900000002</cx:pt>
          <cx:pt idx="7110">0.78799753800000005</cx:pt>
          <cx:pt idx="7111">0.79164350800000005</cx:pt>
          <cx:pt idx="7112">0.78979535899999997</cx:pt>
          <cx:pt idx="7113">0.79164350800000005</cx:pt>
          <cx:pt idx="7114">0.79144435899999999</cx:pt>
          <cx:pt idx="7115">0.80058732700000002</cx:pt>
          <cx:pt idx="7116">0.80596690199999999</cx:pt>
          <cx:pt idx="7117">0.84757031400000005</cx:pt>
          <cx:pt idx="7118">0.61688555300000003</cx:pt>
          <cx:pt idx="7119">0.84766113899999995</cx:pt>
          <cx:pt idx="7120">0.711030261</cx:pt>
          <cx:pt idx="7121">0.69521550899999995</cx:pt>
          <cx:pt idx="7122">0.69536994299999999</cx:pt>
          <cx:pt idx="7123">0.821077426</cx:pt>
          <cx:pt idx="7124">0.75828627999999998</cx:pt>
          <cx:pt idx="7125">0.76120903200000001</cx:pt>
          <cx:pt idx="7126">0.75349310899999999</cx:pt>
          <cx:pt idx="7127">0.82071899800000003</cx:pt>
          <cx:pt idx="7128">0.61688061000000005</cx:pt>
          <cx:pt idx="7129">0.84786436499999995</cx:pt>
          <cx:pt idx="7130">0.86283454699999995</cx:pt>
          <cx:pt idx="7131">0.84764800799999995</cx:pt>
          <cx:pt idx="7132">0.68375527400000002</cx:pt>
          <cx:pt idx="7133">0.83172804300000003</cx:pt>
          <cx:pt idx="7134">0.71040743200000001</cx:pt>
          <cx:pt idx="7135">0.83176592500000002</cx:pt>
          <cx:pt idx="7136">0.84759140200000005</cx:pt>
          <cx:pt idx="7137">0.66850635599999997</cx:pt>
          <cx:pt idx="7138">0.86278920400000003</cx:pt>
          <cx:pt idx="7139">0.846985655</cx:pt>
          <cx:pt idx="7140">0.72621577599999998</cx:pt>
          <cx:pt idx="7141">0.84747228100000005</cx:pt>
          <cx:pt idx="7142">0.84765494200000002</cx:pt>
          <cx:pt idx="7143">0.84765199300000005</cx:pt>
          <cx:pt idx="7144">0.84759420699999999</cx:pt>
          <cx:pt idx="7145">0.86283358899999996</cx:pt>
          <cx:pt idx="7146">0.83183964099999996</cx:pt>
          <cx:pt idx="7147">0.84766932699999997</cx:pt>
          <cx:pt idx="7148">0.71102585699999998</cx:pt>
          <cx:pt idx="7149">0.84758277400000004</cx:pt>
          <cx:pt idx="7150">0.84766044200000001</cx:pt>
          <cx:pt idx="7151">0.84759131499999996</cx:pt>
          <cx:pt idx="7152">0.84765033400000001</cx:pt>
          <cx:pt idx="7153">0.83191499000000002</cx:pt>
          <cx:pt idx="7154">0.84773032500000001</cx:pt>
          <cx:pt idx="7155">0.71124281</cx:pt>
          <cx:pt idx="7156">0.71099878500000002</cx:pt>
          <cx:pt idx="7157">0.84765811199999996</cx:pt>
          <cx:pt idx="7158">0.84748434900000003</cx:pt>
          <cx:pt idx="7159">0.84787024799999999</cx:pt>
          <cx:pt idx="7160">0.83661757999999997</cx:pt>
          <cx:pt idx="7161">0.83190188099999995</cx:pt>
          <cx:pt idx="7162">0.84677355700000001</cx:pt>
          <cx:pt idx="7163">0.71098709000000004</cx:pt>
          <cx:pt idx="7164">0.83175786200000001</cx:pt>
          <cx:pt idx="7165">0.711019756</cx:pt>
          <cx:pt idx="7166">0.72414665899999997</cx:pt>
          <cx:pt idx="7167">0.61695748299999997</cx:pt>
          <cx:pt idx="7168">0.66859804700000003</cx:pt>
          <cx:pt idx="7169">0.84766525400000003</cx:pt>
          <cx:pt idx="7170">0.84765486700000003</cx:pt>
          <cx:pt idx="7171">0.84766647399999995</cx:pt>
          <cx:pt idx="7172">0.69523276099999998</cx:pt>
          <cx:pt idx="7173">0.84774035299999995</cx:pt>
          <cx:pt idx="7174">0.83179547300000001</cx:pt>
          <cx:pt idx="7175">0.83108697300000001</cx:pt>
          <cx:pt idx="7176">0.75315331200000002</cx:pt>
          <cx:pt idx="7177">0.84751420300000002</cx:pt>
          <cx:pt idx="7178">0.71031850299999999</cx:pt>
          <cx:pt idx="7179">0.67822398900000003</cx:pt>
          <cx:pt idx="7180">0.71060538500000003</cx:pt>
          <cx:pt idx="7181">0.59086881899999999</cx:pt>
          <cx:pt idx="7182">0.84705704800000003</cx:pt>
          <cx:pt idx="7183">0.71053720300000001</cx:pt>
          <cx:pt idx="7184">0.84710656200000001</cx:pt>
          <cx:pt idx="7185">0.811881305</cx:pt>
          <cx:pt idx="7186">0.71005315000000002</cx:pt>
          <cx:pt idx="7187">0.83191986799999995</cx:pt>
          <cx:pt idx="7188">0.88192937900000001</cx:pt>
          <cx:pt idx="7189">0.69572702799999997</cx:pt>
          <cx:pt idx="7190">0.71103217100000005</cx:pt>
          <cx:pt idx="7191">0.83292872600000001</cx:pt>
          <cx:pt idx="7192">0.84764669699999995</cx:pt>
          <cx:pt idx="7193">0.83191195299999998</cx:pt>
          <cx:pt idx="7194">0.84766819400000004</cx:pt>
          <cx:pt idx="7195">0.71088336399999996</cx:pt>
          <cx:pt idx="7196">0.68343653900000001</cx:pt>
          <cx:pt idx="7197">0.83179862199999999</cx:pt>
          <cx:pt idx="7198">0.69514472999999999</cx:pt>
          <cx:pt idx="7199">0.83189743900000002</cx:pt>
          <cx:pt idx="7200">0.820753968</cx:pt>
          <cx:pt idx="7201">0.69528071499999999</cx:pt>
          <cx:pt idx="7202">0.81683680299999994</cx:pt>
          <cx:pt idx="7203">0.84762836100000005</cx:pt>
          <cx:pt idx="7204">0.71087860899999999</cx:pt>
          <cx:pt idx="7205">0.83151019000000004</cx:pt>
          <cx:pt idx="7206">0.84691882699999999</cx:pt>
          <cx:pt idx="7207">0.68414123000000004</cx:pt>
          <cx:pt idx="7208">0.67523056999999997</cx:pt>
          <cx:pt idx="7209">0.69140359399999995</cx:pt>
          <cx:pt idx="7210">0.84765183300000002</cx:pt>
          <cx:pt idx="7211">0.84764415299999996</cx:pt>
          <cx:pt idx="7212">0.847551473</cx:pt>
          <cx:pt idx="7213">0.68036051200000003</cx:pt>
          <cx:pt idx="7214">0.83175975599999996</cx:pt>
          <cx:pt idx="7215">0.84702313200000001</cx:pt>
          <cx:pt idx="7216">0.83184012100000004</cx:pt>
          <cx:pt idx="7217">0.76617858000000005</cx:pt>
          <cx:pt idx="7218">0.84766092100000001</cx:pt>
          <cx:pt idx="7219">0.84773976500000003</cx:pt>
          <cx:pt idx="7220">0.87834789300000005</cx:pt>
          <cx:pt idx="7221">0.69509019000000005</cx:pt>
          <cx:pt idx="7222">0.68413996499999996</cx:pt>
          <cx:pt idx="7223">0.83180538100000001</cx:pt>
          <cx:pt idx="7224">0.69519594600000001</cx:pt>
          <cx:pt idx="7225">0.83179809500000002</cx:pt>
          <cx:pt idx="7226">0.81335229499999995</cx:pt>
          <cx:pt idx="7227">0.67567503900000003</cx:pt>
          <cx:pt idx="7228">0.71104864400000001</cx:pt>
          <cx:pt idx="7229">0.812912364</cx:pt>
          <cx:pt idx="7230">0.79954524500000002</cx:pt>
          <cx:pt idx="7231">0.67583507499999995</cx:pt>
          <cx:pt idx="7232">0.82810153200000003</cx:pt>
          <cx:pt idx="7233">0.83188394899999996</cx:pt>
          <cx:pt idx="7234">0.68487049799999999</cx:pt>
          <cx:pt idx="7235">0.66504313400000004</cx:pt>
          <cx:pt idx="7236">0.84760226800000005</cx:pt>
          <cx:pt idx="7237">0.847634106</cx:pt>
          <cx:pt idx="7238">0.84710984899999997</cx:pt>
          <cx:pt idx="7239">0.84765075199999995</cx:pt>
          <cx:pt idx="7240">0.71100211599999996</cx:pt>
          <cx:pt idx="7241">0.84743532600000004</cx:pt>
          <cx:pt idx="7242">0.84727968899999995</cx:pt>
          <cx:pt idx="7243">0.68487049799999999</cx:pt>
          <cx:pt idx="7244">0.66339065699999999</cx:pt>
          <cx:pt idx="7245">0.69149457000000003</cx:pt>
          <cx:pt idx="7246">0.83254092700000004</cx:pt>
          <cx:pt idx="7247">0.82082325199999995</cx:pt>
          <cx:pt idx="7248">0.83452659100000004</cx:pt>
          <cx:pt idx="7249">0.83180988300000003</cx:pt>
          <cx:pt idx="7250">0.79799737500000001</cx:pt>
          <cx:pt idx="7251">0.79104690700000002</cx:pt>
          <cx:pt idx="7252">0.68410830099999997</cx:pt>
          <cx:pt idx="7253">0.84752855000000005</cx:pt>
          <cx:pt idx="7254">0.81906878800000005</cx:pt>
          <cx:pt idx="7255">0.68416352499999999</cx:pt>
          <cx:pt idx="7256">0.83293283900000004</cx:pt>
          <cx:pt idx="7257">0.69480664800000003</cx:pt>
          <cx:pt idx="7258">0.675586515</cx:pt>
          <cx:pt idx="7259">0.80463069399999998</cx:pt>
          <cx:pt idx="7260">0.83217437699999997</cx:pt>
          <cx:pt idx="7261">0.65314090599999997</cx:pt>
          <cx:pt idx="7262">0.64685529600000002</cx:pt>
          <cx:pt idx="7263">0.675369373</cx:pt>
          <cx:pt idx="7264">0.65370316399999995</cx:pt>
          <cx:pt idx="7265">0.83175142899999999</cx:pt>
          <cx:pt idx="7266">0.68400861099999999</cx:pt>
          <cx:pt idx="7267">0.66047229699999999</cx:pt>
          <cx:pt idx="7268">0.69598617699999998</cx:pt>
          <cx:pt idx="7269">0.695303644</cx:pt>
          <cx:pt idx="7270">0.83189227799999999</cx:pt>
          <cx:pt idx="7271">0.695394866</cx:pt>
          <cx:pt idx="7272">0.83213932899999998</cx:pt>
          <cx:pt idx="7273">0.69968857699999998</cx:pt>
          <cx:pt idx="7274">0.84760807699999996</cx:pt>
          <cx:pt idx="7275">0.675508738</cx:pt>
          <cx:pt idx="7276">0.83178530299999998</cx:pt>
          <cx:pt idx="7277">0.83181975399999997</cx:pt>
          <cx:pt idx="7278">0.83167496399999996</cx:pt>
          <cx:pt idx="7279">0.83149334200000002</cx:pt>
          <cx:pt idx="7280">0.60512870900000004</cx:pt>
          <cx:pt idx="7281">0.82029180700000004</cx:pt>
          <cx:pt idx="7282">0.67559911299999997</cx:pt>
          <cx:pt idx="7283">0.65609113900000005</cx:pt>
          <cx:pt idx="7284">0.66245483900000002</cx:pt>
          <cx:pt idx="7285">0.66802217200000003</cx:pt>
          <cx:pt idx="7286">0.69521140400000003</cx:pt>
          <cx:pt idx="7287">0.65842088200000004</cx:pt>
          <cx:pt idx="7288">0.84761067999999995</cx:pt>
          <cx:pt idx="7289">0.65270185599999997</cx:pt>
          <cx:pt idx="7290">0.96460348100000004</cx:pt>
          <cx:pt idx="7291">0.59429188499999996</cx:pt>
          <cx:pt idx="7292">0.69957910099999998</cx:pt>
          <cx:pt idx="7293">0.83111550499999998</cx:pt>
          <cx:pt idx="7294">0.83146396899999997</cx:pt>
          <cx:pt idx="7295">0.64881265200000005</cx:pt>
          <cx:pt idx="7296">0.68400088999999997</cx:pt>
          <cx:pt idx="7297">0.79997430700000005</cx:pt>
          <cx:pt idx="7298">0.61767831200000001</cx:pt>
          <cx:pt idx="7299">0.83177005199999998</cx:pt>
          <cx:pt idx="7300">0.836398431</cx:pt>
          <cx:pt idx="7301">0.82055053200000005</cx:pt>
          <cx:pt idx="7302">0.92312004199999997</cx:pt>
          <cx:pt idx="7303">0.84763772400000004</cx:pt>
          <cx:pt idx="7304">0.96821347999999996</cx:pt>
          <cx:pt idx="7305">0.84772779499999995</cx:pt>
          <cx:pt idx="7306">0.677435169</cx:pt>
          <cx:pt idx="7307">0.68381736400000004</cx:pt>
          <cx:pt idx="7308">0.71100890900000002</cx:pt>
          <cx:pt idx="7309">0.84752190800000005</cx:pt>
          <cx:pt idx="7310">0.84765475800000001</cx:pt>
          <cx:pt idx="7311">0.83197683700000002</cx:pt>
          <cx:pt idx="7312">0.621490459</cx:pt>
          <cx:pt idx="7313">0.832095688</cx:pt>
          <cx:pt idx="7314">0.66858293899999999</cx:pt>
          <cx:pt idx="7315">0.69499147100000003</cx:pt>
          <cx:pt idx="7316">0.69518078400000005</cx:pt>
          <cx:pt idx="7317">0.82086321900000003</cx:pt>
          <cx:pt idx="7318">0.76564141600000002</cx:pt>
          <cx:pt idx="7319">0.68410922200000002</cx:pt>
          <cx:pt idx="7320">0.84785962199999998</cx:pt>
          <cx:pt idx="7321">0.78434454200000003</cx:pt>
          <cx:pt idx="7322">0.63270386499999998</cx:pt>
          <cx:pt idx="7323">0.64187233499999996</cx:pt>
          <cx:pt idx="7324">0.83078283100000005</cx:pt>
          <cx:pt idx="7325">0.62448258499999998</cx:pt>
          <cx:pt idx="7326">0.762140025</cx:pt>
          <cx:pt idx="7327">0.69999390900000003</cx:pt>
          <cx:pt idx="7328">0.84765652199999997</cx:pt>
          <cx:pt idx="7329">0.74506919299999996</cx:pt>
          <cx:pt idx="7330">0.83169900799999996</cx:pt>
          <cx:pt idx="7331">0.78722247499999998</cx:pt>
          <cx:pt idx="7332">0.83182781299999997</cx:pt>
          <cx:pt idx="7333">0.78698555199999998</cx:pt>
          <cx:pt idx="7334">0.83182120599999998</cx:pt>
          <cx:pt idx="7335">0.68417897900000002</cx:pt>
          <cx:pt idx="7336">0.83631939899999996</cx:pt>
          <cx:pt idx="7337">0.831777918</cx:pt>
          <cx:pt idx="7338">0.81789810100000004</cx:pt>
          <cx:pt idx="7339">0.83190624300000005</cx:pt>
          <cx:pt idx="7340">0.66609367399999997</cx:pt>
          <cx:pt idx="7341">0.71096628500000003</cx:pt>
          <cx:pt idx="7342">0.48084237699999999</cx:pt>
          <cx:pt idx="7343">0.84763365700000004</cx:pt>
          <cx:pt idx="7344">0.812092496</cx:pt>
          <cx:pt idx="7345">0.71111996</cx:pt>
          <cx:pt idx="7346">0.831735577</cx:pt>
          <cx:pt idx="7347">0.82089223700000002</cx:pt>
          <cx:pt idx="7348">0.68405811000000005</cx:pt>
          <cx:pt idx="7349">0.62948784300000005</cx:pt>
          <cx:pt idx="7350">0.86282618</cx:pt>
          <cx:pt idx="7351">0.91149407199999999</cx:pt>
          <cx:pt idx="7352">0.74726116600000003</cx:pt>
          <cx:pt idx="7353">0.76934925099999996</cx:pt>
          <cx:pt idx="7354">0.81214876599999997</cx:pt>
          <cx:pt idx="7355">0.82134870500000001</cx:pt>
          <cx:pt idx="7356">0.59309201300000003</cx:pt>
          <cx:pt idx="7357">0.83166919900000003</cx:pt>
          <cx:pt idx="7358">0.81216538400000005</cx:pt>
          <cx:pt idx="7359">0.83181873200000001</cx:pt>
          <cx:pt idx="7360">0.71104716700000004</cx:pt>
          <cx:pt idx="7361">0.69521864499999997</cx:pt>
          <cx:pt idx="7362">0.83174434799999997</cx:pt>
          <cx:pt idx="7363">0.74206565199999996</cx:pt>
          <cx:pt idx="7364">0.847538126</cx:pt>
          <cx:pt idx="7365">0.82058436000000001</cx:pt>
          <cx:pt idx="7366">0.68402140300000003</cx:pt>
          <cx:pt idx="7367">0.84734162999999996</cx:pt>
          <cx:pt idx="7368">0.699861332</cx:pt>
          <cx:pt idx="7369">0.83205333500000001</cx:pt>
          <cx:pt idx="7370">0.69520375000000001</cx:pt>
          <cx:pt idx="7371">0.83106245199999995</cx:pt>
          <cx:pt idx="7372">0.82086076200000002</cx:pt>
          <cx:pt idx="7373">0.69138198500000003</cx:pt>
          <cx:pt idx="7374">0.82041232900000005</cx:pt>
          <cx:pt idx="7375">0.763051743</cx:pt>
          <cx:pt idx="7376">0.83179683100000001</cx:pt>
          <cx:pt idx="7377">0.83243002099999996</cx:pt>
          <cx:pt idx="7378">0.83182505100000004</cx:pt>
          <cx:pt idx="7379">0.83213762899999999</cx:pt>
          <cx:pt idx="7380">0.83148014000000003</cx:pt>
          <cx:pt idx="7381">0.77790397700000002</cx:pt>
          <cx:pt idx="7382">0.84763186700000004</cx:pt>
          <cx:pt idx="7383">0.83182405500000001</cx:pt>
          <cx:pt idx="7384">0.82152046000000001</cx:pt>
          <cx:pt idx="7385">0.83246558699999995</cx:pt>
          <cx:pt idx="7386">0.82070563200000002</cx:pt>
          <cx:pt idx="7387">0.69970098400000003</cx:pt>
          <cx:pt idx="7388">0.710981682</cx:pt>
          <cx:pt idx="7389">0.69178688499999996</cx:pt>
          <cx:pt idx="7390">0.83152722199999995</cx:pt>
          <cx:pt idx="7391">0.98423949799999999</cx:pt>
          <cx:pt idx="7392">0.79366709899999999</cx:pt>
          <cx:pt idx="7393">0.82075871899999997</cx:pt>
          <cx:pt idx="7394">0.77661604500000003</cx:pt>
          <cx:pt idx="7395">0.61212169100000002</cx:pt>
          <cx:pt idx="7396">0.80558434599999995</cx:pt>
          <cx:pt idx="7397">0.83218277600000001</cx:pt>
          <cx:pt idx="7398">0.82007711100000003</cx:pt>
          <cx:pt idx="7399">0.72622374599999995</cx:pt>
          <cx:pt idx="7400">0.69519922499999998</cx:pt>
          <cx:pt idx="7401">0.61686410400000002</cx:pt>
          <cx:pt idx="7402">0.83202594900000004</cx:pt>
          <cx:pt idx="7403">0.61480433800000001</cx:pt>
          <cx:pt idx="7404">0.71100637</cx:pt>
          <cx:pt idx="7405">0.69538181099999996</cx:pt>
          <cx:pt idx="7406">0.84807489700000005</cx:pt>
          <cx:pt idx="7407">0.83183326099999999</cx:pt>
          <cx:pt idx="7408">0.81991422300000005</cx:pt>
          <cx:pt idx="7409">0.82242211200000004</cx:pt>
          <cx:pt idx="7410">0.82060203300000001</cx:pt>
          <cx:pt idx="7411">0.69514950499999995</cx:pt>
          <cx:pt idx="7412">0.56180844900000004</cx:pt>
          <cx:pt idx="7413">0.64965798699999999</cx:pt>
          <cx:pt idx="7414">0.65653997900000005</cx:pt>
          <cx:pt idx="7415">0.84764867899999996</cx:pt>
          <cx:pt idx="7416">0.83158716799999999</cx:pt>
          <cx:pt idx="7417">0.694428292</cx:pt>
          <cx:pt idx="7418">0.82964874700000002</cx:pt>
          <cx:pt idx="7419">0.69528857600000005</cx:pt>
          <cx:pt idx="7420">0.81969264399999997</cx:pt>
          <cx:pt idx="7421">0.71060897499999998</cx:pt>
          <cx:pt idx="7422">0.69522844900000003</cx:pt>
          <cx:pt idx="7423">0.65965609000000003</cx:pt>
          <cx:pt idx="7424">0.81219966700000001</cx:pt>
          <cx:pt idx="7425">0.82086804800000002</cx:pt>
          <cx:pt idx="7426">0.66293712299999996</cx:pt>
          <cx:pt idx="7427">0.68437066499999999</cx:pt>
          <cx:pt idx="7428">0.83171797199999997</cx:pt>
          <cx:pt idx="7429">0.83662594499999998</cx:pt>
          <cx:pt idx="7430">0.82045090899999995</cx:pt>
          <cx:pt idx="7431">0.83132080100000005</cx:pt>
          <cx:pt idx="7432">0.68421821000000005</cx:pt>
          <cx:pt idx="7433">0.96817247200000001</cx:pt>
          <cx:pt idx="7434">0.79827532999999995</cx:pt>
          <cx:pt idx="7435">0.675625213</cx:pt>
          <cx:pt idx="7436">0.69527952400000004</cx:pt>
          <cx:pt idx="7437">0.68022954999999996</cx:pt>
          <cx:pt idx="7438">0.83277976300000001</cx:pt>
          <cx:pt idx="7439">0.64889334899999995</cx:pt>
          <cx:pt idx="7440">0.80593142500000003</cx:pt>
          <cx:pt idx="7441">0.847601049</cx:pt>
          <cx:pt idx="7442">0.71101831400000004</cx:pt>
          <cx:pt idx="7443">0.79387790400000002</cx:pt>
          <cx:pt idx="7444">0.66279212899999995</cx:pt>
          <cx:pt idx="7445">0.794535094</cx:pt>
          <cx:pt idx="7446">0.84717195000000001</cx:pt>
          <cx:pt idx="7447">0.75347437699999997</cx:pt>
          <cx:pt idx="7448">0.84758955400000002</cx:pt>
          <cx:pt idx="7449">0.64956082599999998</cx:pt>
          <cx:pt idx="7450">0.67450467000000003</cx:pt>
          <cx:pt idx="7451">0.72614239300000005</cx:pt>
          <cx:pt idx="7452">0.83181327599999999</cx:pt>
          <cx:pt idx="7453">0.83169512700000003</cx:pt>
          <cx:pt idx="7454">0.61317356199999995</cx:pt>
          <cx:pt idx="7455">0.84737353299999996</cx:pt>
          <cx:pt idx="7456">0.68426290599999995</cx:pt>
          <cx:pt idx="7457">0.83217450800000003</cx:pt>
          <cx:pt idx="7458">0.84801582200000003</cx:pt>
          <cx:pt idx="7459">0.695436622</cx:pt>
          <cx:pt idx="7460">0.69509708199999998</cx:pt>
          <cx:pt idx="7461">0.695434789</cx:pt>
          <cx:pt idx="7462">0.69556314900000005</cx:pt>
          <cx:pt idx="7463">0.83170668400000003</cx:pt>
          <cx:pt idx="7464">0.82073770400000001</cx:pt>
          <cx:pt idx="7465">0.69552046499999998</cx:pt>
          <cx:pt idx="7466">0.68428549599999999</cx:pt>
          <cx:pt idx="7467">0.83202944899999998</cx:pt>
          <cx:pt idx="7468">0.69697268599999995</cx:pt>
          <cx:pt idx="7469">0.71102707200000004</cx:pt>
          <cx:pt idx="7470">0.68414244899999999</cx:pt>
          <cx:pt idx="7471">0.84759882799999997</cx:pt>
          <cx:pt idx="7472">0.66843720399999995</cx:pt>
          <cx:pt idx="7473">0.66952423900000002</cx:pt>
          <cx:pt idx="7474">0.66183386</cx:pt>
          <cx:pt idx="7475">0.65290031000000004</cx:pt>
          <cx:pt idx="7476">0.668833275</cx:pt>
          <cx:pt idx="7477">0.69548807400000001</cx:pt>
          <cx:pt idx="7478">0.66871943300000003</cx:pt>
          <cx:pt idx="7479">0.66894994200000002</cx:pt>
          <cx:pt idx="7480">0.71076526600000001</cx:pt>
          <cx:pt idx="7481">0.69115560200000004</cx:pt>
          <cx:pt idx="7482">0.832289944</cx:pt>
          <cx:pt idx="7483">0.68427706899999996</cx:pt>
          <cx:pt idx="7484">0.69519635800000001</cx:pt>
          <cx:pt idx="7485">0.71104234600000005</cx:pt>
          <cx:pt idx="7486">0.83657698899999999</cx:pt>
          <cx:pt idx="7487">0.83180735400000005</cx:pt>
          <cx:pt idx="7488">0.77816577899999995</cx:pt>
          <cx:pt idx="7489">0.69553489199999996</cx:pt>
          <cx:pt idx="7490">0.82255610400000001</cx:pt>
          <cx:pt idx="7491">0.83200273800000002</cx:pt>
          <cx:pt idx="7492">0.82065785700000005</cx:pt>
          <cx:pt idx="7493">0.83112458499999997</cx:pt>
          <cx:pt idx="7494">0.84762470700000003</cx:pt>
          <cx:pt idx="7495">0.69520647700000004</cx:pt>
          <cx:pt idx="7496">0.695114703</cx:pt>
          <cx:pt idx="7497">0.695105482</cx:pt>
          <cx:pt idx="7498">0.69520032499999995</cx:pt>
          <cx:pt idx="7499">0.69491559599999997</cx:pt>
          <cx:pt idx="7500">0.83177792900000003</cx:pt>
          <cx:pt idx="7501">0.82040389800000002</cx:pt>
          <cx:pt idx="7502">0.846760666</cx:pt>
          <cx:pt idx="7503">0.69490353400000004</cx:pt>
          <cx:pt idx="7504">0.695396503</cx:pt>
          <cx:pt idx="7505">0.69563101000000005</cx:pt>
          <cx:pt idx="7506">0.68461293099999998</cx:pt>
          <cx:pt idx="7507">0.83394018700000005</cx:pt>
          <cx:pt idx="7508">0.831505673</cx:pt>
          <cx:pt idx="7509">0.83166155399999997</cx:pt>
          <cx:pt idx="7510">0.831725881</cx:pt>
          <cx:pt idx="7511">0.84719077200000004</cx:pt>
          <cx:pt idx="7512">0.83177830699999999</cx:pt>
          <cx:pt idx="7513">0.80481813899999999</cx:pt>
          <cx:pt idx="7514">0.82479513800000004</cx:pt>
          <cx:pt idx="7515">0.83184626100000003</cx:pt>
          <cx:pt idx="7516">0.81224831600000003</cx:pt>
          <cx:pt idx="7517">0.79444670299999998</cx:pt>
          <cx:pt idx="7518">0.93130878299999997</cx:pt>
          <cx:pt idx="7519">0.93124771399999995</cx:pt>
          <cx:pt idx="7520">0.69520069600000001</cx:pt>
          <cx:pt idx="7521">0.80844141999999997</cx:pt>
          <cx:pt idx="7522">0.84758184700000005</cx:pt>
          <cx:pt idx="7523">0.91297833299999998</cx:pt>
          <cx:pt idx="7524">0.65602411000000005</cx:pt>
          <cx:pt idx="7525">0.80485051299999999</cx:pt>
          <cx:pt idx="7526">0.69518662399999998</cx:pt>
          <cx:pt idx="7527">0.83183682699999995</cx:pt>
          <cx:pt idx="7528">0.84663778700000003</cx:pt>
          <cx:pt idx="7529">0.84690977499999998</cx:pt>
          <cx:pt idx="7530">0.84665575000000004</cx:pt>
          <cx:pt idx="7531">0.69480503199999999</cx:pt>
          <cx:pt idx="7532">0.71057337899999995</cx:pt>
          <cx:pt idx="7533">0.69582161200000003</cx:pt>
          <cx:pt idx="7534">0.94167080299999995</cx:pt>
          <cx:pt idx="7535">0.832102016</cx:pt>
          <cx:pt idx="7536">0.84733624699999999</cx:pt>
          <cx:pt idx="7537">0.80619605299999997</cx:pt>
          <cx:pt idx="7538">0.83160238900000005</cx:pt>
          <cx:pt idx="7539">0.84763545200000001</cx:pt>
          <cx:pt idx="7540">0.68389346699999998</cx:pt>
          <cx:pt idx="7541">0.83217281099999996</cx:pt>
          <cx:pt idx="7542">0.81207545599999997</cx:pt>
          <cx:pt idx="7543">0.65315379399999995</cx:pt>
          <cx:pt idx="7544">0.828043215</cx:pt>
          <cx:pt idx="7545">0.82755645099999997</cx:pt>
          <cx:pt idx="7546">0.68379185600000003</cx:pt>
          <cx:pt idx="7547">0.83644702699999995</cx:pt>
          <cx:pt idx="7548">0.76880398699999997</cx:pt>
          <cx:pt idx="7549">0.83174858200000001</cx:pt>
          <cx:pt idx="7550">0.69522328799999999</cx:pt>
          <cx:pt idx="7551">0.84711466400000002</cx:pt>
          <cx:pt idx="7552">0.83198301399999997</cx:pt>
          <cx:pt idx="7553">0.84680449199999996</cx:pt>
          <cx:pt idx="7554">0.84680386299999999</cx:pt>
          <cx:pt idx="7555">0.69514776599999994</cx:pt>
          <cx:pt idx="7556">0.684263803</cx:pt>
          <cx:pt idx="7557">0.831823486</cx:pt>
          <cx:pt idx="7558">0.83657568599999999</cx:pt>
          <cx:pt idx="7559">0.84762844500000001</cx:pt>
          <cx:pt idx="7560">0.695236136</cx:pt>
          <cx:pt idx="7561">0.609383746</cx:pt>
          <cx:pt idx="7562">0.84720674900000004</cx:pt>
          <cx:pt idx="7563">0.63273705099999999</cx:pt>
          <cx:pt idx="7564">0.78384701800000001</cx:pt>
          <cx:pt idx="7565">0.69468329299999998</cx:pt>
          <cx:pt idx="7566">0.83134202099999999</cx:pt>
          <cx:pt idx="7567">0.83176144100000005</cx:pt>
          <cx:pt idx="7568">0.83181868199999998</cx:pt>
          <cx:pt idx="7569">0.80526825499999999</cx:pt>
          <cx:pt idx="7570">0.83660580699999998</cx:pt>
          <cx:pt idx="7571">0.69526569000000005</cx:pt>
          <cx:pt idx="7572">0.83177656899999997</cx:pt>
          <cx:pt idx="7573">0.69523206400000004</cx:pt>
          <cx:pt idx="7574">0.69522051799999995</cx:pt>
          <cx:pt idx="7575">0.71112901900000003</cx:pt>
          <cx:pt idx="7576">0.68429215499999996</cx:pt>
          <cx:pt idx="7577">0.83181792700000001</cx:pt>
          <cx:pt idx="7578">0.80360902000000001</cx:pt>
          <cx:pt idx="7579">0.83182729</cx:pt>
          <cx:pt idx="7580">0.66845303300000003</cx:pt>
          <cx:pt idx="7581">0.83112655899999999</cx:pt>
          <cx:pt idx="7582">0.83179212599999997</cx:pt>
          <cx:pt idx="7583">0.71100806299999997</cx:pt>
          <cx:pt idx="7584">0.62542115700000001</cx:pt>
          <cx:pt idx="7585">0.69407390000000002</cx:pt>
          <cx:pt idx="7586">0.83635132400000001</cx:pt>
          <cx:pt idx="7587">0.81376130899999999</cx:pt>
          <cx:pt idx="7588">0.84763759400000005</cx:pt>
          <cx:pt idx="7589">0.68496383900000002</cx:pt>
          <cx:pt idx="7590">0.83232960499999997</cx:pt>
          <cx:pt idx="7591">0.69519619399999999</cx:pt>
          <cx:pt idx="7592">0.83182645</cx:pt>
          <cx:pt idx="7593">0.69471989199999995</cx:pt>
          <cx:pt idx="7594">0.69514776599999994</cx:pt>
          <cx:pt idx="7595">0.69530603700000004</cx:pt>
          <cx:pt idx="7596">0.7111267</cx:pt>
          <cx:pt idx="7597">0.83189441200000003</cx:pt>
          <cx:pt idx="7598">0.83609417600000002</cx:pt>
          <cx:pt idx="7599">0.67554107900000004</cx:pt>
          <cx:pt idx="7600">0.69527161900000001</cx:pt>
          <cx:pt idx="7601">0.83168823000000003</cx:pt>
          <cx:pt idx="7602">0.71092093899999997</cx:pt>
          <cx:pt idx="7603">0.83184166699999995</cx:pt>
          <cx:pt idx="7604">0.84758155899999998</cx:pt>
          <cx:pt idx="7605">0.69869986500000003</cx:pt>
          <cx:pt idx="7606">0.710840056</cx:pt>
          <cx:pt idx="7607">0.86156364100000005</cx:pt>
          <cx:pt idx="7608">0.84765787199999998</cx:pt>
          <cx:pt idx="7609">0.66176097</cx:pt>
          <cx:pt idx="7610">0.84751289600000002</cx:pt>
          <cx:pt idx="7611">0.71031955400000002</cx:pt>
          <cx:pt idx="7612">0.83169865700000001</cx:pt>
          <cx:pt idx="7613">0.84758355799999996</cx:pt>
          <cx:pt idx="7614">0.82133983600000005</cx:pt>
          <cx:pt idx="7615">0.676057888</cx:pt>
          <cx:pt idx="7616">0.68548304000000004</cx:pt>
          <cx:pt idx="7617">0.84808557799999995</cx:pt>
          <cx:pt idx="7618">0.70045641300000006</cx:pt>
          <cx:pt idx="7619">0.71093666899999997</cx:pt>
          <cx:pt idx="7620">0.83159753300000006</cx:pt>
          <cx:pt idx="7621">0.69977346299999998</cx:pt>
          <cx:pt idx="7622">0.84761905000000004</cx:pt>
          <cx:pt idx="7623">0.71103795700000005</cx:pt>
          <cx:pt idx="7624">0.81303677600000002</cx:pt>
          <cx:pt idx="7625">0.77727166400000003</cx:pt>
          <cx:pt idx="7626">0.83181529399999998</cx:pt>
          <cx:pt idx="7627">0.71104462800000001</cx:pt>
          <cx:pt idx="7628">0.58167103600000003</cx:pt>
          <cx:pt idx="7629">0.83168570200000003</cx:pt>
          <cx:pt idx="7630">0.69509070900000003</cx:pt>
          <cx:pt idx="7631">0.83172532600000004</cx:pt>
          <cx:pt idx="7632">0.532506127</cx:pt>
          <cx:pt idx="7633">0.49191559699999998</cx:pt>
          <cx:pt idx="7634">0.71092214200000003</cx:pt>
          <cx:pt idx="7635">0.83189957299999995</cx:pt>
          <cx:pt idx="7636">0.69523058299999996</cx:pt>
          <cx:pt idx="7637">0.82764101000000001</cx:pt>
          <cx:pt idx="7638">0.78980483700000004</cx:pt>
          <cx:pt idx="7639">0.84765427900000001</cx:pt>
          <cx:pt idx="7640">0.74305881799999995</cx:pt>
          <cx:pt idx="7641">0.61681949400000002</cx:pt>
          <cx:pt idx="7642">0.71126953000000004</cx:pt>
          <cx:pt idx="7643">0.983635174</cx:pt>
          <cx:pt idx="7644">0.70002327099999995</cx:pt>
          <cx:pt idx="7645">0.70002327099999995</cx:pt>
          <cx:pt idx="7646">0.69134800200000002</cx:pt>
          <cx:pt idx="7647">0.67864221199999997</cx:pt>
          <cx:pt idx="7648">0.71006533100000002</cx:pt>
          <cx:pt idx="7649">0.83190126099999995</cx:pt>
          <cx:pt idx="7650">0.82315115800000005</cx:pt>
          <cx:pt idx="7651">0.71102913300000004</cx:pt>
          <cx:pt idx="7652">0.83174205000000001</cx:pt>
          <cx:pt idx="7653">0.83167513000000004</cx:pt>
          <cx:pt idx="7654">0.831652736</cx:pt>
          <cx:pt idx="7655">0.83199218100000005</cx:pt>
          <cx:pt idx="7656">0.63114427200000001</cx:pt>
          <cx:pt idx="7657">0.69523406700000001</cx:pt>
          <cx:pt idx="7658">0.81199167400000005</cx:pt>
          <cx:pt idx="7659">0.65729912899999998</cx:pt>
          <cx:pt idx="7660">0.80459409000000004</cx:pt>
          <cx:pt idx="7661">0.84754419700000005</cx:pt>
          <cx:pt idx="7662">0.84798667500000002</cx:pt>
          <cx:pt idx="7663">0.83189655699999998</cx:pt>
          <cx:pt idx="7664">0.81084024300000002</cx:pt>
          <cx:pt idx="7665">0.727024369</cx:pt>
          <cx:pt idx="7666">0.82096941000000001</cx:pt>
          <cx:pt idx="7667">0.847501159</cx:pt>
          <cx:pt idx="7668">0.76657181100000005</cx:pt>
          <cx:pt idx="7669">0.71084199599999998</cx:pt>
          <cx:pt idx="7670">0.83230100600000001</cx:pt>
          <cx:pt idx="7671">0.711052295</cx:pt>
          <cx:pt idx="7672">0.83169811299999996</cx:pt>
          <cx:pt idx="7673">0.66542829199999998</cx:pt>
          <cx:pt idx="7674">0.84716459700000002</cx:pt>
          <cx:pt idx="7675">0.77513807000000001</cx:pt>
          <cx:pt idx="7676">0.68419147199999997</cx:pt>
          <cx:pt idx="7677">0.81272567699999998</cx:pt>
          <cx:pt idx="7678">0.68282466500000005</cx:pt>
          <cx:pt idx="7679">0.83166375699999995</cx:pt>
          <cx:pt idx="7680">0.66245825700000005</cx:pt>
          <cx:pt idx="7681">0.695567198</cx:pt>
          <cx:pt idx="7682">0.82076970999999999</cx:pt>
          <cx:pt idx="7683">0.71104256200000004</cx:pt>
          <cx:pt idx="7684">0.84715531200000005</cx:pt>
          <cx:pt idx="7685">0.82131955800000001</cx:pt>
          <cx:pt idx="7686">0.81198568500000001</cx:pt>
          <cx:pt idx="7687">0.83161114199999997</cx:pt>
          <cx:pt idx="7688">0.69667143899999995</cx:pt>
          <cx:pt idx="7689">0.79991400800000001</cx:pt>
          <cx:pt idx="7690">0.76075540500000005</cx:pt>
          <cx:pt idx="7691">0.64019426000000001</cx:pt>
          <cx:pt idx="7692">0.69523437200000004</cx:pt>
          <cx:pt idx="7693">0.81216046799999997</cx:pt>
          <cx:pt idx="7694">0.63989849799999998</cx:pt>
          <cx:pt idx="7695">0.83183226799999999</cx:pt>
          <cx:pt idx="7696">0.76627277199999999</cx:pt>
          <cx:pt idx="7697">0.69143636100000005</cx:pt>
          <cx:pt idx="7698">0.850504649</cx:pt>
          <cx:pt idx="7699">0.79471322499999997</cx:pt>
          <cx:pt idx="7700">0.84763209900000003</cx:pt>
          <cx:pt idx="7701">0.61659393399999995</cx:pt>
          <cx:pt idx="7702">0.61686956900000001</cx:pt>
          <cx:pt idx="7703">0.61683511499999999</cx:pt>
          <cx:pt idx="7704">0.61676620599999998</cx:pt>
          <cx:pt idx="7705">0.69966099400000004</cx:pt>
          <cx:pt idx="7706">0.66261886400000003</cx:pt>
          <cx:pt idx="7707">0.67595942899999995</cx:pt>
          <cx:pt idx="7708">0.96816018999999998</cx:pt>
          <cx:pt idx="7709">0.67365481400000005</cx:pt>
          <cx:pt idx="7710">0.69520252199999999</cx:pt>
          <cx:pt idx="7711">0.83255095800000001</cx:pt>
          <cx:pt idx="7712">0.84704965399999999</cx:pt>
          <cx:pt idx="7713">0.84762778699999997</cx:pt>
          <cx:pt idx="7714">0.69362512899999995</cx:pt>
          <cx:pt idx="7715">0.81243293900000002</cx:pt>
          <cx:pt idx="7716">0.69569509299999999</cx:pt>
          <cx:pt idx="7717">0.83179129600000001</cx:pt>
          <cx:pt idx="7718">0.82796726600000004</cx:pt>
          <cx:pt idx="7719">0.831807399</cx:pt>
          <cx:pt idx="7720">0.69517972699999997</cx:pt>
          <cx:pt idx="7721">0.84762001399999998</cx:pt>
          <cx:pt idx="7722">0.83529706000000004</cx:pt>
          <cx:pt idx="7723">0.84761800700000001</cx:pt>
          <cx:pt idx="7724">0.83192036899999999</cx:pt>
          <cx:pt idx="7725">0.68449257500000005</cx:pt>
          <cx:pt idx="7726">0.66850324400000005</cx:pt>
          <cx:pt idx="7727">0.83171036700000001</cx:pt>
          <cx:pt idx="7728">0.80650380300000002</cx:pt>
          <cx:pt idx="7729">0.81524043099999999</cx:pt>
          <cx:pt idx="7730">0.68406549000000005</cx:pt>
          <cx:pt idx="7731">0.83183864699999999</cx:pt>
          <cx:pt idx="7732">0.83177854299999998</cx:pt>
          <cx:pt idx="7733">0.82096619900000001</cx:pt>
          <cx:pt idx="7734">0.81182411399999999</cx:pt>
          <cx:pt idx="7735">0.82888085199999995</cx:pt>
          <cx:pt idx="7736">0.82127340000000004</cx:pt>
          <cx:pt idx="7737">0.84744723600000005</cx:pt>
          <cx:pt idx="7738">0.67565181500000004</cx:pt>
          <cx:pt idx="7739">0.69521575300000005</cx:pt>
          <cx:pt idx="7740">0.83175348900000001</cx:pt>
          <cx:pt idx="7741">0.83172090399999998</cx:pt>
          <cx:pt idx="7742">0.83209414800000003</cx:pt>
          <cx:pt idx="7743">0.80511362900000005</cx:pt>
          <cx:pt idx="7744">0.69938937199999995</cx:pt>
          <cx:pt idx="7745">0.69612983299999998</cx:pt>
          <cx:pt idx="7746">0.71105162300000002</cx:pt>
          <cx:pt idx="7747">0.84751281599999995</cx:pt>
          <cx:pt idx="7748">0.71094889299999997</cx:pt>
          <cx:pt idx="7749">0.78678995299999999</cx:pt>
          <cx:pt idx="7750">0.68299722200000001</cx:pt>
          <cx:pt idx="7751">0.69523341299999997</cx:pt>
          <cx:pt idx="7752">0.69566983599999999</cx:pt>
          <cx:pt idx="7753">0.69513494099999995</cx:pt>
          <cx:pt idx="7754">0.69572771099999997</cx:pt>
          <cx:pt idx="7755">0.69572713100000005</cx:pt>
          <cx:pt idx="7756">0.84758483200000001</cx:pt>
          <cx:pt idx="7757">0.70100742699999996</cx:pt>
          <cx:pt idx="7758">0.83165831199999996</cx:pt>
          <cx:pt idx="7759">0.95704494100000004</cx:pt>
          <cx:pt idx="7760">0.69832295099999997</cx:pt>
          <cx:pt idx="7761">0.75102571600000001</cx:pt>
          <cx:pt idx="7762">0.81480560099999999</cx:pt>
          <cx:pt idx="7763">0.68468019099999999</cx:pt>
          <cx:pt idx="7764">0.84772444499999999</cx:pt>
          <cx:pt idx="7765">0.71093795900000001</cx:pt>
          <cx:pt idx="7766">0.69521109699999994</cx:pt>
          <cx:pt idx="7767">0.82779704700000001</cx:pt>
          <cx:pt idx="7768">0.62698384799999995</cx:pt>
          <cx:pt idx="7769">0.84950925099999997</cx:pt>
          <cx:pt idx="7770">0.834801762</cx:pt>
          <cx:pt idx="7771">0.699980775</cx:pt>
          <cx:pt idx="7772">0.83174637699999998</cx:pt>
          <cx:pt idx="7773">0.71197734099999999</cx:pt>
          <cx:pt idx="7774">0.63551614099999998</cx:pt>
          <cx:pt idx="7775">0.69874755300000002</cx:pt>
          <cx:pt idx="7776">0.83184380099999999</cx:pt>
          <cx:pt idx="7777">0.75350639200000002</cx:pt>
          <cx:pt idx="7778">0.75350639200000002</cx:pt>
          <cx:pt idx="7779">0.82069712100000003</cx:pt>
          <cx:pt idx="7780">0.69831849199999996</cx:pt>
          <cx:pt idx="7781">0.83174308299999999</cx:pt>
          <cx:pt idx="7782">0.64005884800000001</cx:pt>
          <cx:pt idx="7783">0.84763393600000003</cx:pt>
          <cx:pt idx="7784">0.67582476700000005</cx:pt>
          <cx:pt idx="7785">0.79048031699999999</cx:pt>
          <cx:pt idx="7786">0.84766349100000005</cx:pt>
          <cx:pt idx="7787">0.82027075299999996</cx:pt>
          <cx:pt idx="7788">0.69522095699999997</cx:pt>
          <cx:pt idx="7789">0.83201306900000005</cx:pt>
          <cx:pt idx="7790">0.83191338999999997</cx:pt>
          <cx:pt idx="7791">0.83169982399999998</cx:pt>
          <cx:pt idx="7792">0.80582635400000002</cx:pt>
          <cx:pt idx="7793">0.71098472199999996</cx:pt>
          <cx:pt idx="7794">0.83180321700000004</cx:pt>
          <cx:pt idx="7795">0.84698495299999998</cx:pt>
          <cx:pt idx="7796">0.69540768100000006</cx:pt>
          <cx:pt idx="7797">0.836530883</cx:pt>
          <cx:pt idx="7798">0.84759900700000002</cx:pt>
          <cx:pt idx="7799">0.83116769999999995</cx:pt>
          <cx:pt idx="7800">0.63762326400000002</cx:pt>
          <cx:pt idx="7801">0.68364321699999997</cx:pt>
          <cx:pt idx="7802">0.69989027299999995</cx:pt>
          <cx:pt idx="7803">0.70025429699999997</cx:pt>
          <cx:pt idx="7804">0.74642052999999997</cx:pt>
          <cx:pt idx="7805">0.83182890099999995</cx:pt>
          <cx:pt idx="7806">0.84756072299999996</cx:pt>
          <cx:pt idx="7807">0.67552402600000006</cx:pt>
          <cx:pt idx="7808">0.684021671</cx:pt>
          <cx:pt idx="7809">0.49336668</cx:pt>
          <cx:pt idx="7810">0.65305153900000001</cx:pt>
          <cx:pt idx="7811">0.94872178500000004</cx:pt>
          <cx:pt idx="7812">0.77711573499999997</cx:pt>
          <cx:pt idx="7813">0.83176711000000003</cx:pt>
          <cx:pt idx="7814">0.71101932400000001</cx:pt>
          <cx:pt idx="7815">0.75403788000000005</cx:pt>
          <cx:pt idx="7816">0.84779603299999995</cx:pt>
          <cx:pt idx="7817">0.83225514</cx:pt>
          <cx:pt idx="7818">0.83631703899999998</cx:pt>
          <cx:pt idx="7819">0.80962018099999999</cx:pt>
          <cx:pt idx="7820">0.78628976100000003</cx:pt>
          <cx:pt idx="7821">0.83179118500000004</cx:pt>
          <cx:pt idx="7822">0.83175140000000003</cx:pt>
          <cx:pt idx="7823">0.78866861799999999</cx:pt>
          <cx:pt idx="7824">0.68428531100000001</cx:pt>
          <cx:pt idx="7825">0.71039364800000004</cx:pt>
          <cx:pt idx="7826">0.82072246699999996</cx:pt>
          <cx:pt idx="7827">0.69521916800000005</cx:pt>
          <cx:pt idx="7828">0.832680278</cx:pt>
          <cx:pt idx="7829">0.83190389399999998</cx:pt>
          <cx:pt idx="7830">0.71102076199999997</cx:pt>
          <cx:pt idx="7831">0.67522029100000003</cx:pt>
          <cx:pt idx="7832">0.716285634</cx:pt>
          <cx:pt idx="7833">0.79003276300000003</cx:pt>
          <cx:pt idx="7834">0.66798920699999997</cx:pt>
          <cx:pt idx="7835">0.91674753799999997</cx:pt>
          <cx:pt idx="7836">0.83155517199999995</cx:pt>
          <cx:pt idx="7837">0.751691997</cx:pt>
          <cx:pt idx="7838">0.78686114500000004</cx:pt>
          <cx:pt idx="7839">0.67291733200000003</cx:pt>
          <cx:pt idx="7840">0.71099504300000005</cx:pt>
          <cx:pt idx="7841">0.83805945199999998</cx:pt>
          <cx:pt idx="7842">0.64950635899999998</cx:pt>
          <cx:pt idx="7843">0.79946553499999995</cx:pt>
          <cx:pt idx="7844">0.69503898099999994</cx:pt>
          <cx:pt idx="7845">0.68290335000000002</cx:pt>
          <cx:pt idx="7846">0.812007861</cx:pt>
          <cx:pt idx="7847">0.68399182000000003</cx:pt>
          <cx:pt idx="7848">0.831778974</cx:pt>
          <cx:pt idx="7849">0.82069815899999998</cx:pt>
          <cx:pt idx="7850">0.70729159399999997</cx:pt>
          <cx:pt idx="7851">0.56455037799999996</cx:pt>
          <cx:pt idx="7852">0.80510194999999996</cx:pt>
          <cx:pt idx="7853">0.646985017</cx:pt>
          <cx:pt idx="7854">0.668022016</cx:pt>
          <cx:pt idx="7855">0.68377348500000001</cx:pt>
          <cx:pt idx="7856">0.80728091099999999</cx:pt>
          <cx:pt idx="7857">0.69540189100000005</cx:pt>
          <cx:pt idx="7858">0.764734625</cx:pt>
          <cx:pt idx="7859">0.77633401300000004</cx:pt>
          <cx:pt idx="7860">0.96837537100000004</cx:pt>
          <cx:pt idx="7861">0.84748258099999996</cx:pt>
          <cx:pt idx="7862">0.83488442299999999</cx:pt>
          <cx:pt idx="7863">0.82082268599999997</cx:pt>
          <cx:pt idx="7864">0.82806747999999997</cx:pt>
          <cx:pt idx="7865">0.82038309600000003</cx:pt>
          <cx:pt idx="7866">0.83217497299999998</cx:pt>
          <cx:pt idx="7867">0.83180442200000004</cx:pt>
          <cx:pt idx="7868">0.684189618</cx:pt>
          <cx:pt idx="7869">0.69611083100000004</cx:pt>
          <cx:pt idx="7870">0.79920264299999999</cx:pt>
          <cx:pt idx="7871">0.83545322399999999</cx:pt>
          <cx:pt idx="7872">0.61682077000000002</cx:pt>
          <cx:pt idx="7873">0.67521927599999998</cx:pt>
          <cx:pt idx="7874">0.82809395299999999</cx:pt>
          <cx:pt idx="7875">0.82089993299999997</cx:pt>
          <cx:pt idx="7876">0.80895351999999998</cx:pt>
          <cx:pt idx="7877">0.80012087200000004</cx:pt>
          <cx:pt idx="7878">0.84737297099999997</cx:pt>
          <cx:pt idx="7879">0.67562489100000001</cx:pt>
          <cx:pt idx="7880">0.73788696200000004</cx:pt>
          <cx:pt idx="7881">0.80486401900000004</cx:pt>
          <cx:pt idx="7882">0.83205413699999997</cx:pt>
          <cx:pt idx="7883">0.83215894300000004</cx:pt>
          <cx:pt idx="7884">0.968438574</cx:pt>
          <cx:pt idx="7885">0.64085396800000005</cx:pt>
          <cx:pt idx="7886">0.62495620699999999</cx:pt>
          <cx:pt idx="7887">0.62498745</cx:pt>
          <cx:pt idx="7888">0.62541460900000001</cx:pt>
          <cx:pt idx="7889">0.62546967799999997</cx:pt>
          <cx:pt idx="7890">0.71090773600000001</cx:pt>
          <cx:pt idx="7891">0.84766275000000002</cx:pt>
          <cx:pt idx="7892">0.65907424599999997</cx:pt>
          <cx:pt idx="7893">0.82080525800000004</cx:pt>
          <cx:pt idx="7894">0.83203674699999997</cx:pt>
          <cx:pt idx="7895">0.84747920799999998</cx:pt>
          <cx:pt idx="7896">0.831815156</cx:pt>
          <cx:pt idx="7897">0.80318202599999999</cx:pt>
          <cx:pt idx="7898">0.83183180199999995</cx:pt>
          <cx:pt idx="7899">0.84699776299999996</cx:pt>
          <cx:pt idx="7900">0.82237572699999995</cx:pt>
          <cx:pt idx="7901">0.68397014300000003</cx:pt>
          <cx:pt idx="7902">0.83184314699999995</cx:pt>
          <cx:pt idx="7903">0.66840589900000003</cx:pt>
          <cx:pt idx="7904">0.71099677500000003</cx:pt>
          <cx:pt idx="7905">0.71091995200000002</cx:pt>
          <cx:pt idx="7906">0.71103837999999997</cx:pt>
          <cx:pt idx="7907">0.81985548600000002</cx:pt>
          <cx:pt idx="7908">0.83181966600000001</cx:pt>
          <cx:pt idx="7909">0.831622843</cx:pt>
          <cx:pt idx="7910">0.61262203999999998</cx:pt>
          <cx:pt idx="7911">0.82140543399999999</cx:pt>
          <cx:pt idx="7912">0.61688444200000003</cx:pt>
          <cx:pt idx="7913">0.80515062000000004</cx:pt>
          <cx:pt idx="7914">0.65368410300000002</cx:pt>
          <cx:pt idx="7915">0.82047515500000001</cx:pt>
          <cx:pt idx="7916">0.82308594599999996</cx:pt>
          <cx:pt idx="7917">0.84694667300000004</cx:pt>
          <cx:pt idx="7918">0.78633905900000001</cx:pt>
          <cx:pt idx="7919">0.82073167400000002</cx:pt>
          <cx:pt idx="7920">0.82026393900000005</cx:pt>
          <cx:pt idx="7921">0.788758811</cx:pt>
          <cx:pt idx="7922">0.68519380799999996</cx:pt>
          <cx:pt idx="7923">0.81956811900000004</cx:pt>
          <cx:pt idx="7924">0.80037773999999995</cx:pt>
          <cx:pt idx="7925">0.66091495099999997</cx:pt>
          <cx:pt idx="7926">0.67592018899999995</cx:pt>
          <cx:pt idx="7927">0.81226008000000005</cx:pt>
          <cx:pt idx="7928">0.83297576799999995</cx:pt>
          <cx:pt idx="7929">0.79428402499999995</cx:pt>
          <cx:pt idx="7930">0.69967511599999999</cx:pt>
          <cx:pt idx="7931">0.83182647300000001</cx:pt>
          <cx:pt idx="7932">0.83198376799999996</cx:pt>
          <cx:pt idx="7933">0.84698446000000005</cx:pt>
          <cx:pt idx="7934">0.69495369100000004</cx:pt>
          <cx:pt idx="7935">0.69546544099999996</cx:pt>
          <cx:pt idx="7936">0.83620971499999996</cx:pt>
          <cx:pt idx="7937">0.811560269</cx:pt>
          <cx:pt idx="7938">0.847087963</cx:pt>
          <cx:pt idx="7939">0.67445133899999998</cx:pt>
          <cx:pt idx="7940">0.67328518000000004</cx:pt>
          <cx:pt idx="7941">0.83182330400000004</cx:pt>
          <cx:pt idx="7942">0.83175140599999997</cx:pt>
          <cx:pt idx="7943">0.64879848500000004</cx:pt>
          <cx:pt idx="7944">0.66633894699999996</cx:pt>
          <cx:pt idx="7945">0.69127196300000004</cx:pt>
          <cx:pt idx="7946">0.79261433599999997</cx:pt>
          <cx:pt idx="7947">0.64364606199999996</cx:pt>
          <cx:pt idx="7948">0.69999963099999996</cx:pt>
          <cx:pt idx="7949">0.831359089</cx:pt>
          <cx:pt idx="7950">0.662794616</cx:pt>
          <cx:pt idx="7951">0.833017805</cx:pt>
          <cx:pt idx="7952">0.67450172399999997</cx:pt>
          <cx:pt idx="7953">0.66298839499999995</cx:pt>
          <cx:pt idx="7954">0.62142367499999995</cx:pt>
          <cx:pt idx="7955">0.67862583399999998</cx:pt>
          <cx:pt idx="7956">0.84673296799999997</cx:pt>
          <cx:pt idx="7957">0.71098863700000003</cx:pt>
          <cx:pt idx="7958">0.695188154</cx:pt>
          <cx:pt idx="7959">0.57693661699999998</cx:pt>
          <cx:pt idx="7960">0.76774399599999998</cx:pt>
          <cx:pt idx="7961">0.83177468200000004</cx:pt>
          <cx:pt idx="7962">0.92993139800000002</cx:pt>
          <cx:pt idx="7963">0.82050730699999996</cx:pt>
          <cx:pt idx="7964">0.79407865499999997</cx:pt>
          <cx:pt idx="7965">0.71039346699999995</cx:pt>
          <cx:pt idx="7966">0.83654347399999995</cx:pt>
          <cx:pt idx="7967">0.84746861900000003</cx:pt>
          <cx:pt idx="7968">0.83191700499999999</cx:pt>
          <cx:pt idx="7969">0.67407245299999996</cx:pt>
          <cx:pt idx="7970">0.68415243000000003</cx:pt>
          <cx:pt idx="7971">0.68264714999999998</cx:pt>
          <cx:pt idx="7972">0.83153533499999999</cx:pt>
          <cx:pt idx="7973">0.83203150400000003</cx:pt>
          <cx:pt idx="7974">0.71103437599999997</cx:pt>
          <cx:pt idx="7975">0.84763332999999996</cx:pt>
          <cx:pt idx="7976">0.83187754800000002</cx:pt>
          <cx:pt idx="7977">0.83191917100000001</cx:pt>
          <cx:pt idx="7978">0.75063763299999997</cx:pt>
          <cx:pt idx="7979">0.82205078700000001</cx:pt>
          <cx:pt idx="7980">0.84765609099999994</cx:pt>
          <cx:pt idx="7981">0.84766439199999999</cx:pt>
          <cx:pt idx="7982">0.79916280299999998</cx:pt>
          <cx:pt idx="7983">0.84756783300000005</cx:pt>
          <cx:pt idx="7984">0.80495830000000002</cx:pt>
          <cx:pt idx="7985">0.80352811400000002</cx:pt>
          <cx:pt idx="7986">0.84784248200000001</cx:pt>
          <cx:pt idx="7987">0.641908641</cx:pt>
          <cx:pt idx="7988">0.71011599999999997</cx:pt>
          <cx:pt idx="7989">0.83175772800000003</cx:pt>
          <cx:pt idx="7990">0.83212285699999999</cx:pt>
          <cx:pt idx="7991">0.67511538500000001</cx:pt>
          <cx:pt idx="7992">0.83201710799999995</cx:pt>
          <cx:pt idx="7993">0.83625060699999998</cx:pt>
          <cx:pt idx="7994">0.63539272599999996</cx:pt>
          <cx:pt idx="7995">0.69514346900000001</cx:pt>
          <cx:pt idx="7996">0.66541077599999998</cx:pt>
          <cx:pt idx="7997">0.831217557</cx:pt>
          <cx:pt idx="7998">0.82048768400000005</cx:pt>
          <cx:pt idx="7999">0.84753864000000001</cx:pt>
          <cx:pt idx="8000">0.68407657600000005</cx:pt>
          <cx:pt idx="8001">0.84736616899999995</cx:pt>
          <cx:pt idx="8002">0.84699954200000005</cx:pt>
          <cx:pt idx="8003">0.67961740699999995</cx:pt>
          <cx:pt idx="8004">0.71104731099999996</cx:pt>
          <cx:pt idx="8005">0.84753242200000001</cx:pt>
          <cx:pt idx="8006">0.71046813600000003</cx:pt>
          <cx:pt idx="8007">0.78140514800000005</cx:pt>
          <cx:pt idx="8008">0.83225797000000001</cx:pt>
          <cx:pt idx="8009">0.71101276499999999</cx:pt>
          <cx:pt idx="8010">0.82089878900000002</cx:pt>
          <cx:pt idx="8011">0.69577422099999997</cx:pt>
          <cx:pt idx="8012">0.69101681699999995</cx:pt>
          <cx:pt idx="8013">0.78217776900000002</cx:pt>
          <cx:pt idx="8014">0.69122193300000001</cx:pt>
          <cx:pt idx="8015">0.69085747399999997</cx:pt>
          <cx:pt idx="8016">0.77902903300000004</cx:pt>
          <cx:pt idx="8017">0.68419495900000005</cx:pt>
          <cx:pt idx="8018">0.96845965300000003</cx:pt>
          <cx:pt idx="8019">0.70967922299999997</cx:pt>
          <cx:pt idx="8020">0.79368799400000001</cx:pt>
          <cx:pt idx="8021">0.84755381699999999</cx:pt>
          <cx:pt idx="8022">0.63282068400000002</cx:pt>
          <cx:pt idx="8023">0.82986582399999997</cx:pt>
          <cx:pt idx="8024">0.83184454100000005</cx:pt>
          <cx:pt idx="8025">0.81890817699999996</cx:pt>
          <cx:pt idx="8026">0.83189987799999998</cx:pt>
          <cx:pt idx="8027">0.83618928699999995</cx:pt>
          <cx:pt idx="8028">0.836506525</cx:pt>
          <cx:pt idx="8029">0.69516992099999997</cx:pt>
          <cx:pt idx="8030">0.683985234</cx:pt>
          <cx:pt idx="8031">0.81216150899999995</cx:pt>
          <cx:pt idx="8032">0.84763228499999999</cx:pt>
          <cx:pt idx="8033">0.69503750900000005</cx:pt>
          <cx:pt idx="8034">0.70298269800000002</cx:pt>
          <cx:pt idx="8035">0.821090137</cx:pt>
          <cx:pt idx="8036">0.67838370599999998</cx:pt>
          <cx:pt idx="8037">0.71044791600000001</cx:pt>
          <cx:pt idx="8038">0.82006397200000003</cx:pt>
          <cx:pt idx="8039">0.83177824499999997</cx:pt>
          <cx:pt idx="8040">0.83177897899999997</cx:pt>
          <cx:pt idx="8041">0.83205898499999997</cx:pt>
          <cx:pt idx="8042">0.82055255699999996</cx:pt>
          <cx:pt idx="8043">0.69987554699999999</cx:pt>
          <cx:pt idx="8044">0.84745245899999999</cx:pt>
          <cx:pt idx="8045">0.83061165699999995</cx:pt>
          <cx:pt idx="8046">0.68441505800000002</cx:pt>
          <cx:pt idx="8047">0.83636716300000002</cx:pt>
          <cx:pt idx="8048">0.83214639400000001</cx:pt>
          <cx:pt idx="8049">0.84758950300000002</cx:pt>
          <cx:pt idx="8050">0.64978027400000005</cx:pt>
          <cx:pt idx="8051">0.76584980599999997</cx:pt>
          <cx:pt idx="8052">0.83298514700000004</cx:pt>
          <cx:pt idx="8053">0.83190815299999998</cx:pt>
          <cx:pt idx="8054">0.83211408600000003</cx:pt>
          <cx:pt idx="8055">0.83200433299999998</cx:pt>
          <cx:pt idx="8056">0.83200433299999998</cx:pt>
          <cx:pt idx="8057">0.83224959099999996</cx:pt>
          <cx:pt idx="8058">0.54599692700000002</cx:pt>
          <cx:pt idx="8059">0.83353729600000004</cx:pt>
          <cx:pt idx="8060">0.83277010500000004</cx:pt>
          <cx:pt idx="8061">0.83461849700000001</cx:pt>
          <cx:pt idx="8062">0.83527753000000005</cx:pt>
          <cx:pt idx="8063">0.83462634099999999</cx:pt>
          <cx:pt idx="8064">0.83211260399999998</cx:pt>
          <cx:pt idx="8065">0.83729186700000002</cx:pt>
          <cx:pt idx="8066">0.810368282</cx:pt>
          <cx:pt idx="8067">0.83190039999999998</cx:pt>
          <cx:pt idx="8068">0.83375522700000004</cx:pt>
          <cx:pt idx="8069">0.69518219599999997</cx:pt>
          <cx:pt idx="8070">0.82068851200000004</cx:pt>
          <cx:pt idx="8071">0.83177985200000004</cx:pt>
          <cx:pt idx="8072">0.84764913600000003</cx:pt>
          <cx:pt idx="8073">0.847590705</cx:pt>
          <cx:pt idx="8074">0.61685292999999997</cx:pt>
          <cx:pt idx="8075">0.69530082500000001</cx:pt>
          <cx:pt idx="8076">0.69201000199999996</cx:pt>
          <cx:pt idx="8077">0.71097974200000003</cx:pt>
          <cx:pt idx="8078">0.83218715300000001</cx:pt>
          <cx:pt idx="8079">0.51289506699999998</cx:pt>
          <cx:pt idx="8080">0.83150312999999998</cx:pt>
          <cx:pt idx="8081">0.84756263899999995</cx:pt>
          <cx:pt idx="8082">0.51291723600000005</cx:pt>
          <cx:pt idx="8083">0.51290950599999996</cx:pt>
          <cx:pt idx="8084">0.84883187699999996</cx:pt>
          <cx:pt idx="8085">0.75326854799999998</cx:pt>
          <cx:pt idx="8086">0.83179080999999999</cx:pt>
          <cx:pt idx="8087">0.69514621799999998</cx:pt>
          <cx:pt idx="8088">0.82079253399999996</cx:pt>
          <cx:pt idx="8089">0.84763317599999999</cx:pt>
          <cx:pt idx="8090">0.80523956399999996</cx:pt>
          <cx:pt idx="8091">0.710963609</cx:pt>
          <cx:pt idx="8092">0.72618534099999998</cx:pt>
          <cx:pt idx="8093">0.82807281399999999</cx:pt>
          <cx:pt idx="8094">0.67537694699999995</cx:pt>
          <cx:pt idx="8095">0.67564429199999998</cx:pt>
          <cx:pt idx="8096">0.81428105399999995</cx:pt>
          <cx:pt idx="8097">0.71072406499999996</cx:pt>
          <cx:pt idx="8098">0.79503316000000002</cx:pt>
          <cx:pt idx="8099">0.69516939300000002</cx:pt>
          <cx:pt idx="8100">0.69542688799999997</cx:pt>
          <cx:pt idx="8101">0.83317906399999997</cx:pt>
          <cx:pt idx="8102">0.84708002599999999</cx:pt>
          <cx:pt idx="8103">0.83141057500000004</cx:pt>
          <cx:pt idx="8104">0.84705587400000004</cx:pt>
          <cx:pt idx="8105">0.83184928800000002</cx:pt>
          <cx:pt idx="8106">0.69986485399999998</cx:pt>
          <cx:pt idx="8107">0.69510984200000003</cx:pt>
          <cx:pt idx="8108">0.83173174400000005</cx:pt>
          <cx:pt idx="8109">0.82078023499999997</cx:pt>
          <cx:pt idx="8110">0.69511195299999995</cx:pt>
          <cx:pt idx="8111">0.84763961200000004</cx:pt>
          <cx:pt idx="8112">0.66244404999999995</cx:pt>
          <cx:pt idx="8113">0.61455426099999999</cx:pt>
          <cx:pt idx="8114">0.82167988599999997</cx:pt>
          <cx:pt idx="8115">0.82090260100000001</cx:pt>
          <cx:pt idx="8116">0.83202094999999998</cx:pt>
          <cx:pt idx="8117">0.82117630100000005</cx:pt>
          <cx:pt idx="8118">0.821551543</cx:pt>
          <cx:pt idx="8119">0.81309192600000002</cx:pt>
          <cx:pt idx="8120">0.82090707500000004</cx:pt>
          <cx:pt idx="8121">0.71104815499999996</cx:pt>
          <cx:pt idx="8122">0.84716627</cx:pt>
          <cx:pt idx="8123">0.96867173299999998</cx:pt>
          <cx:pt idx="8124">0.96824113300000003</cx:pt>
          <cx:pt idx="8125">0.96867206299999997</cx:pt>
          <cx:pt idx="8126">0.96853477399999999</cx:pt>
          <cx:pt idx="8127">0.69594325599999995</cx:pt>
          <cx:pt idx="8128">0.82087711200000002</cx:pt>
          <cx:pt idx="8129">0.82078021199999995</cx:pt>
          <cx:pt idx="8130">0.84756519900000005</cx:pt>
          <cx:pt idx="8131">0.84773390699999995</cx:pt>
          <cx:pt idx="8132">0.81926778899999997</cx:pt>
          <cx:pt idx="8133">0.81175230499999995</cx:pt>
          <cx:pt idx="8134">0.83261716399999997</cx:pt>
          <cx:pt idx="8135">0.67488564600000001</cx:pt>
          <cx:pt idx="8136">0.83259529799999998</cx:pt>
          <cx:pt idx="8137">0.83172888499999997</cx:pt>
          <cx:pt idx="8138">0.82099356700000004</cx:pt>
          <cx:pt idx="8139">0.71101318199999997</cx:pt>
          <cx:pt idx="8140">0.695270532</cx:pt>
          <cx:pt idx="8141">0.82807555700000002</cx:pt>
          <cx:pt idx="8142">0.70917219600000003</cx:pt>
          <cx:pt idx="8143">0.84721961700000004</cx:pt>
          <cx:pt idx="8144">0.69528954499999995</cx:pt>
          <cx:pt idx="8145">0.697203499</cx:pt>
          <cx:pt idx="8146">0.83190569199999997</cx:pt>
          <cx:pt idx="8147">0.77591851099999998</cx:pt>
          <cx:pt idx="8148">0.68373044599999999</cx:pt>
          <cx:pt idx="8149">0.83269859499999999</cx:pt>
          <cx:pt idx="8150">0.83190041800000003</cx:pt>
          <cx:pt idx="8151">0.71092559799999999</cx:pt>
          <cx:pt idx="8152">0.83177451000000002</cx:pt>
          <cx:pt idx="8153">0.68572175099999999</cx:pt>
          <cx:pt idx="8154">0.695222652</cx:pt>
          <cx:pt idx="8155">0.83181945499999999</cx:pt>
          <cx:pt idx="8156">0.83181641799999995</cx:pt>
          <cx:pt idx="8157">0.83158262100000002</cx:pt>
          <cx:pt idx="8158">0.75900902999999997</cx:pt>
          <cx:pt idx="8159">0.82082755299999999</cx:pt>
          <cx:pt idx="8160">0.831782884</cx:pt>
          <cx:pt idx="8161">0.695124517</cx:pt>
          <cx:pt idx="8162">0.832162497</cx:pt>
          <cx:pt idx="8163">0.67592048299999996</cx:pt>
          <cx:pt idx="8164">0.812010699</cx:pt>
          <cx:pt idx="8165">0.83181361899999995</cx:pt>
          <cx:pt idx="8166">0.73764417400000004</cx:pt>
          <cx:pt idx="8167">0.84744587800000004</cx:pt>
          <cx:pt idx="8168">0.643560201</cx:pt>
          <cx:pt idx="8169">0.695229298</cx:pt>
          <cx:pt idx="8170">0.84761139200000002</cx:pt>
          <cx:pt idx="8171">0.83181808099999999</cx:pt>
          <cx:pt idx="8172">0.83150794800000005</cx:pt>
          <cx:pt idx="8173">0.69541199300000001</cx:pt>
          <cx:pt idx="8174">0.67459258600000005</cx:pt>
          <cx:pt idx="8175">0.78417785100000004</cx:pt>
          <cx:pt idx="8176">0.71102866899999995</cx:pt>
          <cx:pt idx="8177">0.83191569799999998</cx:pt>
          <cx:pt idx="8178">0.83182985099999995</cx:pt>
          <cx:pt idx="8179">0.81203881</cx:pt>
          <cx:pt idx="8180">0.80220509500000003</cx:pt>
          <cx:pt idx="8181">0.68413439300000001</cx:pt>
          <cx:pt idx="8182">0.71082142299999995</cx:pt>
          <cx:pt idx="8183">0.69970511000000002</cx:pt>
          <cx:pt idx="8184">0.78790661299999998</cx:pt>
          <cx:pt idx="8185">0.83670584800000003</cx:pt>
          <cx:pt idx="8186">0.83183360500000003</cx:pt>
          <cx:pt idx="8187">0.66223562800000002</cx:pt>
          <cx:pt idx="8188">0.83198115399999995</cx:pt>
          <cx:pt idx="8189">0.84739321899999998</cx:pt>
          <cx:pt idx="8190">0.69537581699999995</cx:pt>
          <cx:pt idx="8191">0.83655977800000003</cx:pt>
          <cx:pt idx="8192">0.82072515400000001</cx:pt>
          <cx:pt idx="8193">0.82808663800000004</cx:pt>
          <cx:pt idx="8194">0.69522463099999998</cx:pt>
          <cx:pt idx="8195">0.83215229000000002</cx:pt>
          <cx:pt idx="8196">0.71096089299999998</cx:pt>
          <cx:pt idx="8197">0.69506488099999997</cx:pt>
          <cx:pt idx="8198">0.71095753699999997</cx:pt>
          <cx:pt idx="8199">0.73984580700000002</cx:pt>
          <cx:pt idx="8200">0.83180031399999999</cx:pt>
          <cx:pt idx="8201">0.832302824</cx:pt>
          <cx:pt idx="8202">0.846991312</cx:pt>
          <cx:pt idx="8203">0.69982745599999996</cx:pt>
          <cx:pt idx="8204">0.83170556600000001</cx:pt>
          <cx:pt idx="8205">0.69516468499999995</cx:pt>
          <cx:pt idx="8206">0.84740353000000002</cx:pt>
          <cx:pt idx="8207">0.83184628299999996</cx:pt>
          <cx:pt idx="8208">0.84752836899999995</cx:pt>
          <cx:pt idx="8209">0.66376062899999999</cx:pt>
          <cx:pt idx="8210">0.831794802</cx:pt>
          <cx:pt idx="8211">0.67527495100000001</cx:pt>
          <cx:pt idx="8212">0.83183121400000004</cx:pt>
          <cx:pt idx="8213">0.831476349</cx:pt>
          <cx:pt idx="8214">0.78254954499999996</cx:pt>
          <cx:pt idx="8215">0.83183343099999996</cx:pt>
          <cx:pt idx="8216">0.83175287399999998</cx:pt>
          <cx:pt idx="8217">0.68399363999999996</cx:pt>
          <cx:pt idx="8218">0.69139810099999999</cx:pt>
          <cx:pt idx="8219">0.83167992099999999</cx:pt>
          <cx:pt idx="8220">0.69657993399999996</cx:pt>
          <cx:pt idx="8221">0.69520219999999999</cx:pt>
          <cx:pt idx="8222">0.69515749400000004</cx:pt>
          <cx:pt idx="8223">0.69522947199999996</cx:pt>
          <cx:pt idx="8224">0.69516654499999997</cx:pt>
          <cx:pt idx="8225">0.69522986399999998</cx:pt>
          <cx:pt idx="8226">0.69522986399999998</cx:pt>
          <cx:pt idx="8227">0.69522947199999996</cx:pt>
          <cx:pt idx="8228">0.66388936200000004</cx:pt>
          <cx:pt idx="8229">0.69522947199999996</cx:pt>
          <cx:pt idx="8230">0.69518679900000002</cx:pt>
          <cx:pt idx="8231">0.69522232799999995</cx:pt>
          <cx:pt idx="8232">0.69522232799999995</cx:pt>
          <cx:pt idx="8233">0.68421817100000004</cx:pt>
          <cx:pt idx="8234">0.84756834800000003</cx:pt>
          <cx:pt idx="8235">0.68403789599999998</cx:pt>
          <cx:pt idx="8236">0.74216358199999999</cx:pt>
          <cx:pt idx="8237">0.65704817199999999</cx:pt>
          <cx:pt idx="8238">0.68392740299999999</cx:pt>
          <cx:pt idx="8239">0.69444436300000001</cx:pt>
          <cx:pt idx="8240">0.69518570099999999</cx:pt>
          <cx:pt idx="8241">0.941061127</cx:pt>
          <cx:pt idx="8242">0.96829286400000003</cx:pt>
          <cx:pt idx="8243">0.57284613799999995</cx:pt>
          <cx:pt idx="8244">0.71252950400000004</cx:pt>
          <cx:pt idx="8245">0.83647478500000005</cx:pt>
          <cx:pt idx="8246">0.69530066199999996</cx:pt>
          <cx:pt idx="8247">0.69514829199999995</cx:pt>
          <cx:pt idx="8248">0.83180860599999995</cx:pt>
          <cx:pt idx="8249">0.83235784300000004</cx:pt>
          <cx:pt idx="8250">0.83671546799999996</cx:pt>
          <cx:pt idx="8251">0.695149656</cx:pt>
          <cx:pt idx="8252">0.61688785700000004</cx:pt>
          <cx:pt idx="8253">0.96827483599999997</cx:pt>
          <cx:pt idx="8254">0.68437106999999997</cx:pt>
          <cx:pt idx="8255">0.86276489000000001</cx:pt>
          <cx:pt idx="8256">0.83189239699999995</cx:pt>
          <cx:pt idx="8257">0.84763253800000005</cx:pt>
          <cx:pt idx="8258">0.71096874399999999</cx:pt>
          <cx:pt idx="8259">0.69048554799999995</cx:pt>
          <cx:pt idx="8260">0.81255569599999999</cx:pt>
          <cx:pt idx="8261">0.69513523499999996</cx:pt>
          <cx:pt idx="8262">0.83246251400000004</cx:pt>
          <cx:pt idx="8263">0.55263552699999996</cx:pt>
          <cx:pt idx="8264">0.55264421100000005</cx:pt>
          <cx:pt idx="8265">0.66862924599999995</cx:pt>
          <cx:pt idx="8266">0.83269784300000005</cx:pt>
          <cx:pt idx="8267">0.69484959999999996</cx:pt>
          <cx:pt idx="8268">0.80556390200000005</cx:pt>
          <cx:pt idx="8269">0.71082809899999999</cx:pt>
          <cx:pt idx="8270">0.77941777899999998</cx:pt>
          <cx:pt idx="8271">0.82031991800000004</cx:pt>
          <cx:pt idx="8272">0.69544526600000001</cx:pt>
          <cx:pt idx="8273">0.70002067700000004</cx:pt>
          <cx:pt idx="8274">0.61642331699999997</cx:pt>
          <cx:pt idx="8275">0.82093167499999997</cx:pt>
          <cx:pt idx="8276">0.84765367000000003</cx:pt>
          <cx:pt idx="8277">0.812112842</cx:pt>
          <cx:pt idx="8278">0.84747785600000003</cx:pt>
          <cx:pt idx="8279">0.84765367000000003</cx:pt>
          <cx:pt idx="8280">0.84735274900000002</cx:pt>
          <cx:pt idx="8281">0.61674379599999996</cx:pt>
          <cx:pt idx="8282">0.83180895399999999</cx:pt>
          <cx:pt idx="8283">0.83180895399999999</cx:pt>
          <cx:pt idx="8284">0.83189614899999997</cx:pt>
          <cx:pt idx="8285">0.71102879500000005</cx:pt>
          <cx:pt idx="8286">0.69139772600000005</cx:pt>
          <cx:pt idx="8287">0.84763734999999996</cx:pt>
          <cx:pt idx="8288">0.84764330399999999</cx:pt>
          <cx:pt idx="8289">0.69487299999999996</cx:pt>
          <cx:pt idx="8290">0.83140981999999997</cx:pt>
          <cx:pt idx="8291">0.69466343699999999</cx:pt>
          <cx:pt idx="8292">0.84757820900000003</cx:pt>
          <cx:pt idx="8293">0.83637854599999994</cx:pt>
          <cx:pt idx="8294">0.83172869199999999</cx:pt>
          <cx:pt idx="8295">0.69512522799999998</cx:pt>
          <cx:pt idx="8296">0.60508539900000002</cx:pt>
          <cx:pt idx="8297">0.71095443700000005</cx:pt>
          <cx:pt idx="8298">0.83143235400000004</cx:pt>
          <cx:pt idx="8299">0.82782546300000004</cx:pt>
          <cx:pt idx="8300">0.82083182799999999</cx:pt>
          <cx:pt idx="8301">0.71089210800000002</cx:pt>
          <cx:pt idx="8302">0.695793573</cx:pt>
          <cx:pt idx="8303">0.71095670899999996</cx:pt>
          <cx:pt idx="8304">0.69510834200000005</cx:pt>
          <cx:pt idx="8305">0.83100384100000002</cx:pt>
          <cx:pt idx="8306">0.83191587199999995</cx:pt>
          <cx:pt idx="8307">0.81812210900000004</cx:pt>
          <cx:pt idx="8308">0.68436606499999997</cx:pt>
          <cx:pt idx="8309">0.78446939800000004</cx:pt>
          <cx:pt idx="8310">0.83184730699999998</cx:pt>
          <cx:pt idx="8311">0.66843817299999997</cx:pt>
          <cx:pt idx="8312">0.83165180400000005</cx:pt>
          <cx:pt idx="8313">0.83179943099999998</cx:pt>
          <cx:pt idx="8314">0.69514876199999998</cx:pt>
          <cx:pt idx="8315">0.799460854</cx:pt>
          <cx:pt idx="8316">0.83684898200000002</cx:pt>
          <cx:pt idx="8317">0.72620238400000003</cx:pt>
          <cx:pt idx="8318">0.83201102000000005</cx:pt>
          <cx:pt idx="8319">0.69508542299999998</cx:pt>
          <cx:pt idx="8320">0.81236482899999995</cx:pt>
          <cx:pt idx="8321">0.81191008200000003</cx:pt>
          <cx:pt idx="8322">0.83184417099999997</cx:pt>
          <cx:pt idx="8323">0.83259852499999998</cx:pt>
          <cx:pt idx="8324">0.63525138299999995</cx:pt>
          <cx:pt idx="8325">0.59622112100000002</cx:pt>
          <cx:pt idx="8326">0.83182834000000005</cx:pt>
          <cx:pt idx="8327">0.81965802099999996</cx:pt>
          <cx:pt idx="8328">0.79398424599999995</cx:pt>
          <cx:pt idx="8329">0.79471301999999999</cx:pt>
          <cx:pt idx="8330">0.83656416899999997</cx:pt>
          <cx:pt idx="8331">0.86276348199999997</cx:pt>
          <cx:pt idx="8332">0.69514068100000004</cx:pt>
          <cx:pt idx="8333">0.82164780400000004</cx:pt>
          <cx:pt idx="8334">0.81166506000000005</cx:pt>
          <cx:pt idx="8335">0.699925727</cx:pt>
          <cx:pt idx="8336">0.82086646699999999</cx:pt>
          <cx:pt idx="8337">0.820650718</cx:pt>
          <cx:pt idx="8338">0.83180506099999996</cx:pt>
          <cx:pt idx="8339">0.75330606099999997</cx:pt>
          <cx:pt idx="8340">0.82696309400000001</cx:pt>
          <cx:pt idx="8341">0.83660126099999998</cx:pt>
          <cx:pt idx="8342">0.68579939499999998</cx:pt>
          <cx:pt idx="8343">0.84763442700000002</cx:pt>
          <cx:pt idx="8344">0.82065991400000005</cx:pt>
          <cx:pt idx="8345">0.79903498100000003</cx:pt>
          <cx:pt idx="8346">0.76201217200000004</cx:pt>
          <cx:pt idx="8347">0.69249213300000001</cx:pt>
          <cx:pt idx="8348">0.83250137899999999</cx:pt>
          <cx:pt idx="8349">0.81945716000000002</cx:pt>
          <cx:pt idx="8350">0.84773250300000003</cx:pt>
          <cx:pt idx="8351">0.831923831</cx:pt>
          <cx:pt idx="8352">0.79948614299999998</cx:pt>
          <cx:pt idx="8353">0.83191246399999996</cx:pt>
          <cx:pt idx="8354">0.62523819800000002</cx:pt>
          <cx:pt idx="8355">0.76575320999999996</cx:pt>
          <cx:pt idx="8356">0.83176888100000002</cx:pt>
          <cx:pt idx="8357">0.83150066700000003</cx:pt>
          <cx:pt idx="8358">0.83175186800000001</cx:pt>
          <cx:pt idx="8359">0.650056623</cx:pt>
          <cx:pt idx="8360">0.71097525800000005</cx:pt>
          <cx:pt idx="8361">0.71103495100000003</cx:pt>
          <cx:pt idx="8362">0.69514776599999994</cx:pt>
          <cx:pt idx="8363">0.81194433399999999</cx:pt>
          <cx:pt idx="8364">0.69485244499999999</cx:pt>
          <cx:pt idx="8365">0.820786028</cx:pt>
          <cx:pt idx="8366">0.69521422600000005</cx:pt>
          <cx:pt idx="8367">0.96841184999999996</cx:pt>
          <cx:pt idx="8368">0.66792487</cx:pt>
          <cx:pt idx="8369">0.69119438899999996</cx:pt>
          <cx:pt idx="8370">0.83190389499999995</cx:pt>
          <cx:pt idx="8371">0.81820671099999998</cx:pt>
          <cx:pt idx="8372">0.69157590099999999</cx:pt>
          <cx:pt idx="8373">0.83660756999999997</cx:pt>
          <cx:pt idx="8374">0.71101261400000004</cx:pt>
          <cx:pt idx="8375">0.68520015599999995</cx:pt>
          <cx:pt idx="8376">0.83241581499999995</cx:pt>
          <cx:pt idx="8377">0.84764583000000004</cx:pt>
          <cx:pt idx="8378">0.83190218500000002</cx:pt>
          <cx:pt idx="8379">0.84745009299999996</cx:pt>
          <cx:pt idx="8380">0.83172557899999999</cx:pt>
          <cx:pt idx="8381">0.847583164</cx:pt>
          <cx:pt idx="8382">0.84765661400000003</cx:pt>
          <cx:pt idx="8383">0.65778889200000001</cx:pt>
          <cx:pt idx="8384">0.69519293599999998</cx:pt>
          <cx:pt idx="8385">0.711051667</cx:pt>
          <cx:pt idx="8386">0.83180388500000002</cx:pt>
          <cx:pt idx="8387">0.71095698900000004</cx:pt>
          <cx:pt idx="8388">0.83295633599999996</cx:pt>
          <cx:pt idx="8389">0.65512485200000004</cx:pt>
          <cx:pt idx="8390">0.83188831500000004</cx:pt>
          <cx:pt idx="8391">0.71098054499999996</cx:pt>
          <cx:pt idx="8392">0.68548658799999995</cx:pt>
          <cx:pt idx="8393">0.83230348600000004</cx:pt>
          <cx:pt idx="8394">0.709954639</cx:pt>
          <cx:pt idx="8395">0.82065512299999999</cx:pt>
          <cx:pt idx="8396">0.76710583700000001</cx:pt>
          <cx:pt idx="8397">0.84765684799999996</cx:pt>
          <cx:pt idx="8398">0.96843005999999998</cx:pt>
          <cx:pt idx="8399">0.847640167</cx:pt>
          <cx:pt idx="8400">0.81958322699999997</cx:pt>
          <cx:pt idx="8401">0.69522467499999996</cx:pt>
          <cx:pt idx="8402">0.82098712500000004</cx:pt>
          <cx:pt idx="8403">0.79382361700000004</cx:pt>
          <cx:pt idx="8404">0.821462213</cx:pt>
          <cx:pt idx="8405">0.83208750099999995</cx:pt>
          <cx:pt idx="8406">0.81206944700000006</cx:pt>
          <cx:pt idx="8407">0.69515503300000003</cx:pt>
          <cx:pt idx="8408">0.81075499100000004</cx:pt>
          <cx:pt idx="8409">0.82170463100000002</cx:pt>
          <cx:pt idx="8410">0.69139802699999997</cx:pt>
          <cx:pt idx="8411">0.84765970199999996</cx:pt>
          <cx:pt idx="8412">0.66817546400000005</cx:pt>
          <cx:pt idx="8413">0.66210371999999995</cx:pt>
          <cx:pt idx="8414">0.83184876600000002</cx:pt>
          <cx:pt idx="8415">0.83180572500000005</cx:pt>
          <cx:pt idx="8416">0.83188321399999998</cx:pt>
          <cx:pt idx="8417">0.80605030200000005</cx:pt>
          <cx:pt idx="8418">0.83161673700000005</cx:pt>
          <cx:pt idx="8419">0.75349086600000004</cx:pt>
          <cx:pt idx="8420">0.69540962799999995</cx:pt>
          <cx:pt idx="8421">0.69516528700000002</cx:pt>
          <cx:pt idx="8422">0.71100526399999997</cx:pt>
          <cx:pt idx="8423">0.86313691599999998</cx:pt>
          <cx:pt idx="8424">0.84759021300000004</cx:pt>
          <cx:pt idx="8425">0.74669564799999999</cx:pt>
          <cx:pt idx="8426">0.83223510899999997</cx:pt>
          <cx:pt idx="8427">0.83662037700000003</cx:pt>
          <cx:pt idx="8428">0.83201192099999999</cx:pt>
          <cx:pt idx="8429">0.82070972099999995</cx:pt>
          <cx:pt idx="8430">0.82081416500000004</cx:pt>
          <cx:pt idx="8431">0.83181205599999997</cx:pt>
          <cx:pt idx="8432">0.83135577599999999</cx:pt>
          <cx:pt idx="8433">0.83188732300000001</cx:pt>
          <cx:pt idx="8434">0.81098691999999994</cx:pt>
          <cx:pt idx="8435">0.64745971099999999</cx:pt>
          <cx:pt idx="8436">0.83138471000000003</cx:pt>
          <cx:pt idx="8437">0.84760690299999997</cx:pt>
          <cx:pt idx="8438">0.71097931299999995</cx:pt>
          <cx:pt idx="8439">0.77374833399999998</cx:pt>
          <cx:pt idx="8440">0.68400491399999996</cx:pt>
          <cx:pt idx="8441">0.67756508500000001</cx:pt>
          <cx:pt idx="8442">0.83181801799999999</cx:pt>
          <cx:pt idx="8443">0.84772850700000002</cx:pt>
          <cx:pt idx="8444">0.65293241800000001</cx:pt>
          <cx:pt idx="8445">0.831795697</cx:pt>
          <cx:pt idx="8446">0.69530546400000004</cx:pt>
          <cx:pt idx="8447">0.80593251399999999</cx:pt>
          <cx:pt idx="8448">0.71124910500000005</cx:pt>
          <cx:pt idx="8449">0.83181603999999998</cx:pt>
          <cx:pt idx="8450">0.67445524700000004</cx:pt>
          <cx:pt idx="8451">0.84760781399999996</cx:pt>
          <cx:pt idx="8452">0.83660153599999998</cx:pt>
          <cx:pt idx="8453">0.71041736799999999</cx:pt>
          <cx:pt idx="8454">0.683976743</cx:pt>
          <cx:pt idx="8455">0.84756549400000003</cx:pt>
          <cx:pt idx="8456">0.68440088799999999</cx:pt>
          <cx:pt idx="8457">0.69999277999999998</cx:pt>
          <cx:pt idx="8458">0.82097458199999995</cx:pt>
          <cx:pt idx="8459">0.84750405100000004</cx:pt>
          <cx:pt idx="8460">0.66267943399999996</cx:pt>
          <cx:pt idx="8461">0.69511233800000005</cx:pt>
          <cx:pt idx="8462">0.68405068300000005</cx:pt>
          <cx:pt idx="8463">0.82119529099999999</cx:pt>
          <cx:pt idx="8464">0.694674601</cx:pt>
          <cx:pt idx="8465">0.56172596900000005</cx:pt>
          <cx:pt idx="8466">0.56842668699999999</cx:pt>
          <cx:pt idx="8467">0.778272254</cx:pt>
          <cx:pt idx="8468">0.71111450499999995</cx:pt>
          <cx:pt idx="8469">0.847616378</cx:pt>
          <cx:pt idx="8470">0.68383365600000001</cx:pt>
          <cx:pt idx="8471">0.71045950199999996</cx:pt>
          <cx:pt idx="8472">0.76584142099999997</cx:pt>
          <cx:pt idx="8473">0.79026959399999996</cx:pt>
          <cx:pt idx="8474">0.83153910099999995</cx:pt>
          <cx:pt idx="8475">0.84762805200000002</cx:pt>
          <cx:pt idx="8476">0.64419087600000002</cx:pt>
          <cx:pt idx="8477">0.77500800199999997</cx:pt>
          <cx:pt idx="8478">0.79947190000000001</cx:pt>
          <cx:pt idx="8479">0.71060158900000003</cx:pt>
          <cx:pt idx="8480">0.83181041</cx:pt>
          <cx:pt idx="8481">0.831818316</cx:pt>
          <cx:pt idx="8482">0.67552259100000001</cx:pt>
          <cx:pt idx="8483">0.66394966700000002</cx:pt>
          <cx:pt idx="8484">0.67608551900000002</cx:pt>
          <cx:pt idx="8485">0.62493621600000004</cx:pt>
          <cx:pt idx="8486">0.82319316099999995</cx:pt>
          <cx:pt idx="8487">0.83176412700000002</cx:pt>
          <cx:pt idx="8488">0.69518552899999997</cx:pt>
          <cx:pt idx="8489">0.81191711</cx:pt>
          <cx:pt idx="8490">0.69507428199999999</cx:pt>
          <cx:pt idx="8491">0.69487576600000001</cx:pt>
          <cx:pt idx="8492">0.83180577499999997</cx:pt>
          <cx:pt idx="8493">0.69515011900000001</cx:pt>
          <cx:pt idx="8494">0.83145122199999999</cx:pt>
          <cx:pt idx="8495">0.69996446599999995</cx:pt>
          <cx:pt idx="8496">0.83178146500000005</cx:pt>
          <cx:pt idx="8497">0.83454552900000001</cx:pt>
          <cx:pt idx="8498">0.71085016899999998</cx:pt>
          <cx:pt idx="8499">0.77494289500000002</cx:pt>
          <cx:pt idx="8500">0.81211255400000004</cx:pt>
          <cx:pt idx="8501">0.43947307600000002</cx:pt>
          <cx:pt idx="8502">0.43947315799999997</cx:pt>
          <cx:pt idx="8503">0.439476743</cx:pt>
          <cx:pt idx="8504">0.614168873</cx:pt>
          <cx:pt idx="8505">0.68375839999999999</cx:pt>
          <cx:pt idx="8506">0.421928107</cx:pt>
          <cx:pt idx="8507">0.71094228900000001</cx:pt>
          <cx:pt idx="8508">0.82083012099999997</cx:pt>
          <cx:pt idx="8509">0.77396353100000004</cx:pt>
          <cx:pt idx="8510">0.71104301700000005</cx:pt>
          <cx:pt idx="8511">0.80108819399999998</cx:pt>
          <cx:pt idx="8512">0.69529086299999998</cx:pt>
          <cx:pt idx="8513">0.69541761000000002</cx:pt>
          <cx:pt idx="8514">0.68404980199999998</cx:pt>
          <cx:pt idx="8515">0.70001701900000002</cx:pt>
          <cx:pt idx="8516">0.80095700800000003</cx:pt>
          <cx:pt idx="8517">0.832046383</cx:pt>
          <cx:pt idx="8518">0.81211345899999998</cx:pt>
          <cx:pt idx="8519">0.79841948200000001</cx:pt>
          <cx:pt idx="8520">0.84766745399999999</cx:pt>
          <cx:pt idx="8521">0.78964016000000004</cx:pt>
          <cx:pt idx="8522">0.84630417899999999</cx:pt>
          <cx:pt idx="8523">0.84785038800000001</cx:pt>
          <cx:pt idx="8524">0.83170116000000005</cx:pt>
          <cx:pt idx="8525">0.82097540899999999</cx:pt>
          <cx:pt idx="8526">0.71396763500000004</cx:pt>
          <cx:pt idx="8527">0.84762672400000005</cx:pt>
          <cx:pt idx="8528">0.69427324700000004</cx:pt>
          <cx:pt idx="8529">0.81989347999999995</cx:pt>
          <cx:pt idx="8530">0.83203333300000004</cx:pt>
          <cx:pt idx="8531">0.63848405500000005</cx:pt>
          <cx:pt idx="8532">0.83179590599999997</cx:pt>
          <cx:pt idx="8533">0.75350366999999996</cx:pt>
          <cx:pt idx="8534">0.71034934599999999</cx:pt>
          <cx:pt idx="8535">0.69505640000000002</cx:pt>
          <cx:pt idx="8536">0.61358555100000001</cx:pt>
          <cx:pt idx="8537">0.83104325099999998</cx:pt>
          <cx:pt idx="8538">0.83660066499999997</cx:pt>
          <cx:pt idx="8539">0.71175478199999997</cx:pt>
          <cx:pt idx="8540">0.80508459099999996</cx:pt>
          <cx:pt idx="8541">0.81223559899999997</cx:pt>
          <cx:pt idx="8542">0.81197275599999996</cx:pt>
          <cx:pt idx="8543">0.72785617700000005</cx:pt>
          <cx:pt idx="8544">0.82803200200000004</cx:pt>
          <cx:pt idx="8545">0.84799147100000005</cx:pt>
          <cx:pt idx="8546">0.96843602100000004</cx:pt>
          <cx:pt idx="8547">0.82070058099999998</cx:pt>
          <cx:pt idx="8548">0.83184269</cx:pt>
          <cx:pt idx="8549">0.68451868000000005</cx:pt>
          <cx:pt idx="8550">0.699477189</cx:pt>
          <cx:pt idx="8551">0.69997061299999996</cx:pt>
          <cx:pt idx="8552">0.836570496</cx:pt>
          <cx:pt idx="8553">0.83440914899999996</cx:pt>
          <cx:pt idx="8554">0.84755143899999996</cx:pt>
          <cx:pt idx="8555">0.96826242699999998</cx:pt>
          <cx:pt idx="8556">0.84774302099999999</cx:pt>
          <cx:pt idx="8557">0.83819716200000005</cx:pt>
          <cx:pt idx="8558">0.66806701700000004</cx:pt>
          <cx:pt idx="8559">0.83183545999999997</cx:pt>
          <cx:pt idx="8560">0.84760153199999999</cx:pt>
          <cx:pt idx="8561">0.83182650999999996</cx:pt>
          <cx:pt idx="8562">0.82031770900000001</cx:pt>
          <cx:pt idx="8563">0.83172136799999996</cx:pt>
          <cx:pt idx="8564">0.71104075700000002</cx:pt>
          <cx:pt idx="8565">0.71097073700000002</cx:pt>
          <cx:pt idx="8566">0.83190625600000001</cx:pt>
          <cx:pt idx="8567">0.83178869700000002</cx:pt>
          <cx:pt idx="8568">0.80531421599999997</cx:pt>
          <cx:pt idx="8569">0.80999032599999998</cx:pt>
          <cx:pt idx="8570">0.83182873199999996</cx:pt>
          <cx:pt idx="8571">0.78670526200000002</cx:pt>
          <cx:pt idx="8572">0.66350615899999998</cx:pt>
          <cx:pt idx="8573">0.68541383199999995</cx:pt>
          <cx:pt idx="8574">0.83164589099999997</cx:pt>
          <cx:pt idx="8575">0.84760385100000002</cx:pt>
          <cx:pt idx="8576">0.83168867800000001</cx:pt>
          <cx:pt idx="8577">0.83191337799999998</cx:pt>
          <cx:pt idx="8578">0.81283213700000001</cx:pt>
          <cx:pt idx="8579">0.82796986500000003</cx:pt>
          <cx:pt idx="8580">0.69580922000000001</cx:pt>
          <cx:pt idx="8581">0.71104981499999997</cx:pt>
          <cx:pt idx="8582">0.64437812800000005</cx:pt>
          <cx:pt idx="8583">0.80578629199999996</cx:pt>
          <cx:pt idx="8584">0.67528942199999997</cx:pt>
          <cx:pt idx="8585">0.60587000899999999</cx:pt>
          <cx:pt idx="8586">0.82087491400000001</cx:pt>
          <cx:pt idx="8587">0.83218793300000005</cx:pt>
          <cx:pt idx="8588">0.64589690700000002</cx:pt>
          <cx:pt idx="8589">0.83135406099999998</cx:pt>
          <cx:pt idx="8590">0.66858032700000003</cx:pt>
          <cx:pt idx="8591">0.83124480700000003</cx:pt>
          <cx:pt idx="8592">0.82040344399999998</cx:pt>
          <cx:pt idx="8593">0.82765006299999999</cx:pt>
          <cx:pt idx="8594">0.75946735700000001</cx:pt>
          <cx:pt idx="8595">0.67560256100000005</cx:pt>
          <cx:pt idx="8596">0.83172027900000001</cx:pt>
          <cx:pt idx="8597">0.84749803199999996</cx:pt>
          <cx:pt idx="8598">0.79009887099999998</cx:pt>
          <cx:pt idx="8599">0.76079055900000003</cx:pt>
          <cx:pt idx="8600">0.83167917700000005</cx:pt>
          <cx:pt idx="8601">0.80348099100000003</cx:pt>
          <cx:pt idx="8602">0.79240784500000006</cx:pt>
          <cx:pt idx="8603">0.784790765</cx:pt>
          <cx:pt idx="8604">0.79007848400000003</cx:pt>
          <cx:pt idx="8605">0.81194347300000003</cx:pt>
          <cx:pt idx="8606">0.67522783399999997</cx:pt>
          <cx:pt idx="8607">0.78429387100000003</cx:pt>
          <cx:pt idx="8608">0.80371126699999995</cx:pt>
          <cx:pt idx="8609">0.79539660400000001</cx:pt>
          <cx:pt idx="8610">0.78503222900000003</cx:pt>
          <cx:pt idx="8611">0.71105517200000001</cx:pt>
          <cx:pt idx="8612">0.79847730699999997</cx:pt>
          <cx:pt idx="8613">0.82027479400000003</cx:pt>
          <cx:pt idx="8614">0.77926105400000001</cx:pt>
          <cx:pt idx="8615">0.72541708599999999</cx:pt>
          <cx:pt idx="8616">0.83182994799999999</cx:pt>
          <cx:pt idx="8617">0.86192654800000001</cx:pt>
          <cx:pt idx="8618">0.74393337400000004</cx:pt>
          <cx:pt idx="8619">0.65349872200000003</cx:pt>
          <cx:pt idx="8620">0.69544674699999998</cx:pt>
          <cx:pt idx="8621">0.82081894300000002</cx:pt>
          <cx:pt idx="8622">0.81222702700000005</cx:pt>
          <cx:pt idx="8623">0.67522440399999994</cx:pt>
          <cx:pt idx="8624">0.83177917999999995</cx:pt>
          <cx:pt idx="8625">0.71105001199999995</cx:pt>
          <cx:pt idx="8626">0.83178599399999997</cx:pt>
          <cx:pt idx="8627">0.69519809300000002</cx:pt>
          <cx:pt idx="8628">0.80385215499999996</cx:pt>
          <cx:pt idx="8629">0.69995806599999999</cx:pt>
          <cx:pt idx="8630">0.69475631500000001</cx:pt>
          <cx:pt idx="8631">0.82798160399999998</cx:pt>
          <cx:pt idx="8632">0.86271247699999998</cx:pt>
          <cx:pt idx="8633">0.69135559899999999</cx:pt>
          <cx:pt idx="8634">0.71112966099999997</cx:pt>
          <cx:pt idx="8635">0.82104539399999998</cx:pt>
          <cx:pt idx="8636">0.71102445299999995</cx:pt>
          <cx:pt idx="8637">0.83175119200000003</cx:pt>
          <cx:pt idx="8638">0.83174917100000001</cx:pt>
          <cx:pt idx="8639">0.83177796199999998</cx:pt>
          <cx:pt idx="8640">0.64887529399999999</cx:pt>
          <cx:pt idx="8641">0.84690489199999996</cx:pt>
          <cx:pt idx="8642">0.84755177800000003</cx:pt>
          <cx:pt idx="8643">0.84797746100000004</cx:pt>
          <cx:pt idx="8644">0.81236379599999997</cx:pt>
          <cx:pt idx="8645">0.831997392</cx:pt>
          <cx:pt idx="8646">0.71100628600000004</cx:pt>
          <cx:pt idx="8647">0.75793451999999994</cx:pt>
          <cx:pt idx="8648">0.71111738999999996</cx:pt>
          <cx:pt idx="8649">0.71099088700000002</cx:pt>
          <cx:pt idx="8650">0.82108654299999995</cx:pt>
          <cx:pt idx="8651">0.69513855300000005</cx:pt>
          <cx:pt idx="8652">0.83431113499999998</cx:pt>
          <cx:pt idx="8653">0.69954023099999996</cx:pt>
          <cx:pt idx="8654">0.69514335000000005</cx:pt>
          <cx:pt idx="8655">0.971874075</cx:pt>
          <cx:pt idx="8656">0.69512907800000001</cx:pt>
          <cx:pt idx="8657">0.83138172200000005</cx:pt>
          <cx:pt idx="8658">0.83177802700000003</cx:pt>
          <cx:pt idx="8659">0.83174214499999999</cx:pt>
          <cx:pt idx="8660">0.79167048799999995</cx:pt>
          <cx:pt idx="8661">0.68416023599999998</cx:pt>
          <cx:pt idx="8662">0.84786157200000001</cx:pt>
          <cx:pt idx="8663">0.69997186</cx:pt>
          <cx:pt idx="8664">0.81541436300000003</cx:pt>
          <cx:pt idx="8665">0.67561928699999996</cx:pt>
          <cx:pt idx="8666">0.83190947000000004</cx:pt>
          <cx:pt idx="8667">0.69538977800000001</cx:pt>
          <cx:pt idx="8668">0.69514981099999995</cx:pt>
          <cx:pt idx="8669">0.80078507700000001</cx:pt>
          <cx:pt idx="8670">0.83172864400000002</cx:pt>
          <cx:pt idx="8671">0.69520959199999999</cx:pt>
          <cx:pt idx="8672">0.82131273199999999</cx:pt>
          <cx:pt idx="8673">0.69540004099999997</cx:pt>
          <cx:pt idx="8674">0.79701127599999999</cx:pt>
          <cx:pt idx="8675">0.80642283800000003</cx:pt>
          <cx:pt idx="8676">0.846871598</cx:pt>
          <cx:pt idx="8677">0.84749236400000005</cx:pt>
          <cx:pt idx="8678">0.831732688</cx:pt>
          <cx:pt idx="8679">0.83167179700000005</cx:pt>
          <cx:pt idx="8680">0.81895403200000005</cx:pt>
          <cx:pt idx="8681">0.82037206299999998</cx:pt>
          <cx:pt idx="8682">0.84751536199999999</cx:pt>
          <cx:pt idx="8683">0.83206561199999995</cx:pt>
          <cx:pt idx="8684">0.80566750600000003</cx:pt>
          <cx:pt idx="8685">0.63878113000000003</cx:pt>
          <cx:pt idx="8686">0.81212366400000002</cx:pt>
          <cx:pt idx="8687">0.64304265000000005</cx:pt>
          <cx:pt idx="8688">0.81125690500000003</cx:pt>
          <cx:pt idx="8689">0.81084503299999999</cx:pt>
          <cx:pt idx="8690">0.81102851399999998</cx:pt>
          <cx:pt idx="8691">0.81028587399999996</cx:pt>
          <cx:pt idx="8692">0.81073600800000001</cx:pt>
          <cx:pt idx="8693">0.810966615</cx:pt>
          <cx:pt idx="8694">0.81068156999999996</cx:pt>
          <cx:pt idx="8695">0.81065102600000005</cx:pt>
          <cx:pt idx="8696">0.68518308400000005</cx:pt>
          <cx:pt idx="8697">0.83152387500000002</cx:pt>
          <cx:pt idx="8698">0.83124637000000001</cx:pt>
          <cx:pt idx="8699">0.69511425500000001</cx:pt>
          <cx:pt idx="8700">0.71089591500000004</cx:pt>
          <cx:pt idx="8701">0.62808539600000002</cx:pt>
          <cx:pt idx="8702">0.83212008500000001</cx:pt>
          <cx:pt idx="8703">0.81735833300000005</cx:pt>
          <cx:pt idx="8704">0.84753858400000004</cx:pt>
          <cx:pt idx="8705">0.64715623099999997</cx:pt>
          <cx:pt idx="8706">0.71038266999999999</cx:pt>
          <cx:pt idx="8707">0.69521071499999998</cx:pt>
          <cx:pt idx="8708">0.83255428899999995</cx:pt>
          <cx:pt idx="8709">0.82087907299999996</cx:pt>
          <cx:pt idx="8710">0.77062692300000002</cx:pt>
          <cx:pt idx="8711">0.68296175199999998</cx:pt>
          <cx:pt idx="8712">0.76018587599999998</cx:pt>
          <cx:pt idx="8713">0.61834978900000004</cx:pt>
          <cx:pt idx="8714">0.80483261399999995</cx:pt>
          <cx:pt idx="8715">0.675280989</cx:pt>
          <cx:pt idx="8716">0.61276785199999995</cx:pt>
          <cx:pt idx="8717">0.796242177</cx:pt>
          <cx:pt idx="8718">0.79617457800000002</cx:pt>
          <cx:pt idx="8719">0.67344623699999995</cx:pt>
          <cx:pt idx="8720">0.699929625</cx:pt>
          <cx:pt idx="8721">0.83121098299999996</cx:pt>
          <cx:pt idx="8722">0.69122106800000005</cx:pt>
          <cx:pt idx="8723">0.68418291799999997</cx:pt>
          <cx:pt idx="8724">0.65794805599999995</cx:pt>
          <cx:pt idx="8725">0.83158271900000003</cx:pt>
          <cx:pt idx="8726">0.96792549400000005</cx:pt>
          <cx:pt idx="8727">0.96838328799999995</cx:pt>
          <cx:pt idx="8728">0.831967401</cx:pt>
          <cx:pt idx="8729">0.69516811999999994</cx:pt>
          <cx:pt idx="8730">0.81217605400000004</cx:pt>
          <cx:pt idx="8731">0.69556587299999995</cx:pt>
          <cx:pt idx="8732">0.69538659800000002</cx:pt>
          <cx:pt idx="8733">0.69711072200000002</cx:pt>
          <cx:pt idx="8734">0.83180072800000004</cx:pt>
          <cx:pt idx="8735">0.84565967900000005</cx:pt>
          <cx:pt idx="8736">0.71075150300000001</cx:pt>
          <cx:pt idx="8737">0.684671696</cx:pt>
          <cx:pt idx="8738">0.67974591799999995</cx:pt>
          <cx:pt idx="8739">0.84763966700000004</cx:pt>
          <cx:pt idx="8740">0.71120576300000005</cx:pt>
          <cx:pt idx="8741">0.83180527900000001</cx:pt>
          <cx:pt idx="8742">0.61578791499999996</cx:pt>
          <cx:pt idx="8743">0.83164004499999999</cx:pt>
          <cx:pt idx="8744">0.81879942800000005</cx:pt>
          <cx:pt idx="8745">0.684592121</cx:pt>
          <cx:pt idx="8746">0.84752709199999998</cx:pt>
          <cx:pt idx="8747">0.82071518499999996</cx:pt>
          <cx:pt idx="8748">0.82180028900000002</cx:pt>
          <cx:pt idx="8749">0.83277349300000003</cx:pt>
          <cx:pt idx="8750">0.69504778099999998</cx:pt>
          <cx:pt idx="8751">0.555427699</cx:pt>
          <cx:pt idx="8752">0.79320785299999996</cx:pt>
          <cx:pt idx="8753">0.69980080200000006</cx:pt>
          <cx:pt idx="8754">0.847593339</cx:pt>
          <cx:pt idx="8755">0.82082221099999997</cx:pt>
          <cx:pt idx="8756">0.83128952300000003</cx:pt>
          <cx:pt idx="8757">0.84757704599999995</cx:pt>
          <cx:pt idx="8758">0.83189454299999999</cx:pt>
          <cx:pt idx="8759">0.83222365499999995</cx:pt>
          <cx:pt idx="8760">0.83162696700000005</cx:pt>
          <cx:pt idx="8761">0.83222365499999995</cx:pt>
          <cx:pt idx="8762">0.96905572699999998</cx:pt>
          <cx:pt idx="8763">0.83233335900000005</cx:pt>
          <cx:pt idx="8764">0.95619830699999997</cx:pt>
          <cx:pt idx="8765">0.84766024399999995</cx:pt>
          <cx:pt idx="8766">0.74388127000000004</cx:pt>
          <cx:pt idx="8767">0.78379274399999999</cx:pt>
          <cx:pt idx="8768">0.83181304499999997</cx:pt>
          <cx:pt idx="8769">0.831762746</cx:pt>
          <cx:pt idx="8770">0.81173935399999997</cx:pt>
          <cx:pt idx="8771">0.82159721500000005</cx:pt>
          <cx:pt idx="8772">0.83188701899999995</cx:pt>
          <cx:pt idx="8773">0.71103757400000001</cx:pt>
          <cx:pt idx="8774">0.82032385699999999</cx:pt>
          <cx:pt idx="8775">0.84752007399999996</cx:pt>
          <cx:pt idx="8776">0.83173912999999999</cx:pt>
          <cx:pt idx="8777">0.83659981299999997</cx:pt>
          <cx:pt idx="8778">0.83171378299999998</cx:pt>
          <cx:pt idx="8779">0.796391976</cx:pt>
          <cx:pt idx="8780">0.71084946100000002</cx:pt>
          <cx:pt idx="8781">0.81234983999999999</cx:pt>
          <cx:pt idx="8782">0.68402977600000003</cx:pt>
          <cx:pt idx="8783">0.675461961</cx:pt>
          <cx:pt idx="8784">0.71287539300000002</cx:pt>
          <cx:pt idx="8785">0.71095433100000005</cx:pt>
          <cx:pt idx="8786">0.69523136699999999</cx:pt>
          <cx:pt idx="8787">0.83226844</cx:pt>
          <cx:pt idx="8788">0.69518849599999999</cx:pt>
          <cx:pt idx="8789">0.83204663499999998</cx:pt>
          <cx:pt idx="8790">0.66876888300000004</cx:pt>
          <cx:pt idx="8791">0.84774166900000003</cx:pt>
          <cx:pt idx="8792">0.84774166900000003</cx:pt>
          <cx:pt idx="8793">0.836531786</cx:pt>
          <cx:pt idx="8794">0.69554903400000001</cx:pt>
          <cx:pt idx="8795">0.69017652399999996</cx:pt>
          <cx:pt idx="8796">0.81131887700000005</cx:pt>
          <cx:pt idx="8797">0.84757513299999998</cx:pt>
          <cx:pt idx="8798">0.71132157399999996</cx:pt>
          <cx:pt idx="8799">0.83177838599999998</cx:pt>
          <cx:pt idx="8800">0.71101772699999999</cx:pt>
          <cx:pt idx="8801">0.83176028999999996</cx:pt>
          <cx:pt idx="8802">0.69515331400000002</cx:pt>
          <cx:pt idx="8803">0.71095886100000005</cx:pt>
          <cx:pt idx="8804">0.68406173000000003</cx:pt>
          <cx:pt idx="8805">0.72630215499999995</cx:pt>
          <cx:pt idx="8806">0.82086609200000005</cx:pt>
          <cx:pt idx="8807">0.83177660899999994</cx:pt>
          <cx:pt idx="8808">0.83189153299999996</cx:pt>
          <cx:pt idx="8809">0.83170065299999996</cx:pt>
          <cx:pt idx="8810">0.83421545100000005</cx:pt>
          <cx:pt idx="8811">0.69123127900000003</cx:pt>
          <cx:pt idx="8812">0.83182750400000005</cx:pt>
          <cx:pt idx="8813">0.82066899000000004</cx:pt>
          <cx:pt idx="8814">0.83251162300000003</cx:pt>
          <cx:pt idx="8815">0.84764363099999995</cx:pt>
          <cx:pt idx="8816">0.69982772900000001</cx:pt>
          <cx:pt idx="8817">0.68402659200000004</cx:pt>
          <cx:pt idx="8818">0.83182349200000005</cx:pt>
          <cx:pt idx="8819">0.83370739100000002</cx:pt>
          <cx:pt idx="8820">0.66160587699999995</cx:pt>
          <cx:pt idx="8821">0.84763477099999995</cx:pt>
          <cx:pt idx="8822">0.69522178499999998</cx:pt>
          <cx:pt idx="8823">0.68434711199999998</cx:pt>
          <cx:pt idx="8824">0.69522178499999998</cx:pt>
          <cx:pt idx="8825">0.82022881000000003</cx:pt>
          <cx:pt idx="8826">0.68428009099999998</cx:pt>
          <cx:pt idx="8827">0.83170725899999998</cx:pt>
          <cx:pt idx="8828">0.83201116500000005</cx:pt>
          <cx:pt idx="8829">0.83183922300000002</cx:pt>
          <cx:pt idx="8830">0.83127185999999997</cx:pt>
          <cx:pt idx="8831">0.68434352300000001</cx:pt>
          <cx:pt idx="8832">0.71097924899999998</cx:pt>
          <cx:pt idx="8833">0.69523463299999999</cx:pt>
          <cx:pt idx="8834">0.63305356800000001</cx:pt>
          <cx:pt idx="8835">0.69695349399999995</cx:pt>
          <cx:pt idx="8836">0.69705797599999997</cx:pt>
          <cx:pt idx="8837">0.84761682199999999</cx:pt>
          <cx:pt idx="8838">0.68421056400000002</cx:pt>
          <cx:pt idx="8839">0.83163179600000003</cx:pt>
          <cx:pt idx="8840">0.68421056400000002</cx:pt>
          <cx:pt idx="8841">0.69521902000000002</cx:pt>
          <cx:pt idx="8842">0.83626453999999995</cx:pt>
          <cx:pt idx="8843">0.831847263</cx:pt>
          <cx:pt idx="8844">0.84766545000000004</cx:pt>
          <cx:pt idx="8845">0.820694484</cx:pt>
          <cx:pt idx="8846">0.71103178499999997</cx:pt>
          <cx:pt idx="8847">0.66857354099999999</cx:pt>
          <cx:pt idx="8848">0.84743320600000005</cx:pt>
          <cx:pt idx="8849">0.83295290600000005</cx:pt>
          <cx:pt idx="8850">0.84764036499999995</cx:pt>
          <cx:pt idx="8851">0.83191236599999996</cx:pt>
          <cx:pt idx="8852">0.96846150399999997</cx:pt>
          <cx:pt idx="8853">0.56170735000000005</cx:pt>
          <cx:pt idx="8854">0.84759158700000004</cx:pt>
          <cx:pt idx="8855">0.83169184399999996</cx:pt>
          <cx:pt idx="8856">0.68399867599999997</cx:pt>
          <cx:pt idx="8857">0.69551834800000001</cx:pt>
          <cx:pt idx="8858">0.847581217</cx:pt>
          <cx:pt idx="8859">0.69526405599999996</cx:pt>
          <cx:pt idx="8860">0.82070295199999999</cx:pt>
          <cx:pt idx="8861">0.66929756500000004</cx:pt>
          <cx:pt idx="8862">0.82291926400000004</cx:pt>
          <cx:pt idx="8863">0.82035756699999995</cx:pt>
          <cx:pt idx="8864">0.80488684300000002</cx:pt>
          <cx:pt idx="8865">0.84761421999999997</cx:pt>
          <cx:pt idx="8866">0.84765234099999998</cx:pt>
          <cx:pt idx="8867">0.831815949</cx:pt>
          <cx:pt idx="8868">0.83166055800000005</cx:pt>
          <cx:pt idx="8869">0.72612259599999995</cx:pt>
          <cx:pt idx="8870">0.83174789999999998</cx:pt>
          <cx:pt idx="8871">0.84751587799999994</cx:pt>
          <cx:pt idx="8872">0.69998006199999996</cx:pt>
          <cx:pt idx="8873">0.79447028099999994</cx:pt>
          <cx:pt idx="8874">0.73446288400000004</cx:pt>
          <cx:pt idx="8875">0.81315390799999998</cx:pt>
          <cx:pt idx="8876">0.83173726699999995</cx:pt>
          <cx:pt idx="8877">0.83200253599999996</cx:pt>
          <cx:pt idx="8878">0.81197605399999995</cx:pt>
          <cx:pt idx="8879">0.83188291299999995</cx:pt>
          <cx:pt idx="8880">0.71194829999999998</cx:pt>
          <cx:pt idx="8881">0.72579068099999999</cx:pt>
          <cx:pt idx="8882">0.83191125399999999</cx:pt>
          <cx:pt idx="8883">0.83169585899999998</cx:pt>
          <cx:pt idx="8884">0.69526628099999999</cx:pt>
          <cx:pt idx="8885">0.83191668900000004</cx:pt>
          <cx:pt idx="8886">0.81256744400000003</cx:pt>
          <cx:pt idx="8887">0.83198114599999995</cx:pt>
          <cx:pt idx="8888">0.82033838400000003</cx:pt>
          <cx:pt idx="8889">0.83188288799999999</cx:pt>
          <cx:pt idx="8890">0.83212276200000002</cx:pt>
          <cx:pt idx="8891">0.83169759300000001</cx:pt>
          <cx:pt idx="8892">0.84755976300000002</cx:pt>
          <cx:pt idx="8893">0.79827719799999997</cx:pt>
          <cx:pt idx="8894">0.84762984600000002</cx:pt>
          <cx:pt idx="8895">0.83134072800000003</cx:pt>
          <cx:pt idx="8896">0.84749300400000005</cx:pt>
          <cx:pt idx="8897">0.69529043800000001</cx:pt>
          <cx:pt idx="8898">0.831756775</cx:pt>
          <cx:pt idx="8899">0.81969135900000001</cx:pt>
          <cx:pt idx="8900">0.83600734600000004</cx:pt>
          <cx:pt idx="8901">0.80736898000000001</cx:pt>
          <cx:pt idx="8902">0.84760121200000005</cx:pt>
          <cx:pt idx="8903">0.84760122299999996</cx:pt>
          <cx:pt idx="8904">0.83291024000000002</cx:pt>
          <cx:pt idx="8905">0.69527978000000001</cx:pt>
          <cx:pt idx="8906">0.84764274299999998</cx:pt>
          <cx:pt idx="8907">0.64608400600000004</cx:pt>
          <cx:pt idx="8908">0.76672065300000003</cx:pt>
          <cx:pt idx="8909">0.69516267099999995</cx:pt>
          <cx:pt idx="8910">0.83181897100000002</cx:pt>
          <cx:pt idx="8911">0.83173020099999995</cx:pt>
          <cx:pt idx="8912">0.83162796999999999</cx:pt>
          <cx:pt idx="8913">0.68415711099999998</cx:pt>
          <cx:pt idx="8914">0.83183037000000004</cx:pt>
          <cx:pt idx="8915">0.66796431199999995</cx:pt>
          <cx:pt idx="8916">0.60107435600000003</cx:pt>
          <cx:pt idx="8917">0.60107435600000003</cx:pt>
          <cx:pt idx="8918">0.84762309199999997</cx:pt>
          <cx:pt idx="8919">0.71704593999999999</cx:pt>
          <cx:pt idx="8920">0.82046693599999998</cx:pt>
          <cx:pt idx="8921">0.82033374800000003</cx:pt>
          <cx:pt idx="8922">0.83184408399999998</cx:pt>
          <cx:pt idx="8923">0.75462896099999999</cx:pt>
          <cx:pt idx="8924">0.82154390899999996</cx:pt>
          <cx:pt idx="8925">0.71092705700000003</cx:pt>
          <cx:pt idx="8926">0.83155370100000003</cx:pt>
          <cx:pt idx="8927">0.83174110400000001</cx:pt>
          <cx:pt idx="8928">0.69518339399999995</cx:pt>
          <cx:pt idx="8929">0.83199246299999996</cx:pt>
          <cx:pt idx="8930">0.80219044399999995</cx:pt>
          <cx:pt idx="8931">0.82079362600000005</cx:pt>
          <cx:pt idx="8932">0.83183352200000005</cx:pt>
          <cx:pt idx="8933">0.58507860599999995</cx:pt>
          <cx:pt idx="8934">0.76634152200000005</cx:pt>
          <cx:pt idx="8935">0.831769172</cx:pt>
          <cx:pt idx="8936">0.64015081600000001</cx:pt>
          <cx:pt idx="8937">0.68384260200000002</cx:pt>
          <cx:pt idx="8938">0.71095228899999996</cx:pt>
          <cx:pt idx="8939">0.81020127900000005</cx:pt>
          <cx:pt idx="8940">0.66358390700000003</cx:pt>
          <cx:pt idx="8941">0.683259701</cx:pt>
          <cx:pt idx="8942">0.84762288699999999</cx:pt>
          <cx:pt idx="8943">0.79615507600000002</cx:pt>
          <cx:pt idx="8944">0.684163297</cx:pt>
          <cx:pt idx="8945">0.69520620899999996</cx:pt>
          <cx:pt idx="8946">0.83174632900000001</cx:pt>
          <cx:pt idx="8947">0.83183837800000004</cx:pt>
          <cx:pt idx="8948">0.84735341900000005</cx:pt>
          <cx:pt idx="8949">0.617817324</cx:pt>
          <cx:pt idx="8950">0.71074785900000004</cx:pt>
          <cx:pt idx="8951">0.84761985399999995</cx:pt>
          <cx:pt idx="8952">0.69511100000000003</cx:pt>
          <cx:pt idx="8953">0.69516910200000004</cx:pt>
          <cx:pt idx="8954">0.69521655500000001</cx:pt>
          <cx:pt idx="8955">0.831775814</cx:pt>
          <cx:pt idx="8956">0.84802365000000002</cx:pt>
          <cx:pt idx="8957">0.69521261599999995</cx:pt>
          <cx:pt idx="8958">0.69523452399999996</cx:pt>
          <cx:pt idx="8959">0.75988038999999996</cx:pt>
          <cx:pt idx="8960">0.84764554000000003</cx:pt>
          <cx:pt idx="8961">0.83167364600000004</cx:pt>
          <cx:pt idx="8962">0.68414568799999997</cx:pt>
          <cx:pt idx="8963">0.712546028</cx:pt>
          <cx:pt idx="8964">0.78804312700000001</cx:pt>
          <cx:pt idx="8965">0.82057504199999998</cx:pt>
          <cx:pt idx="8966">0.81201629900000005</cx:pt>
          <cx:pt idx="8967">0.69979251499999995</cx:pt>
          <cx:pt idx="8968">0.71072268900000002</cx:pt>
          <cx:pt idx="8969">0.79226702100000002</cx:pt>
          <cx:pt idx="8970">0.79692979900000005</cx:pt>
          <cx:pt idx="8971">0.71033834200000001</cx:pt>
          <cx:pt idx="8972">0.83180162000000002</cx:pt>
          <cx:pt idx="8973">0.627148186</cx:pt>
          <cx:pt idx="8974">0.69999743000000003</cx:pt>
          <cx:pt idx="8975">0.69509839100000004</cx:pt>
          <cx:pt idx="8976">0.68414618999999999</cx:pt>
          <cx:pt idx="8977">0.695270622</cx:pt>
          <cx:pt idx="8978">0.84763249900000004</cx:pt>
          <cx:pt idx="8979">0.71100971000000002</cx:pt>
          <cx:pt idx="8980">0.69528327400000001</cx:pt>
          <cx:pt idx="8981">0.69494446099999996</cx:pt>
          <cx:pt idx="8982">0.695165429</cx:pt>
          <cx:pt idx="8983">0.83177352900000001</cx:pt>
          <cx:pt idx="8984">0.69516263899999997</cx:pt>
          <cx:pt idx="8985">0.82081529600000003</cx:pt>
          <cx:pt idx="8986">0.67615484599999998</cx:pt>
          <cx:pt idx="8987">0.71040103300000002</cx:pt>
          <cx:pt idx="8988">0.79441626300000001</cx:pt>
          <cx:pt idx="8989">0.801636715</cx:pt>
          <cx:pt idx="8990">0.79093591600000002</cx:pt>
          <cx:pt idx="8991">0.76586501399999996</cx:pt>
          <cx:pt idx="8992">0.96390546799999999</cx:pt>
          <cx:pt idx="8993">0.84753577000000002</cx:pt>
          <cx:pt idx="8994">0.625849777</cx:pt>
          <cx:pt idx="8995">0.67503707899999998</cx:pt>
          <cx:pt idx="8996">0.76275292400000005</cx:pt>
          <cx:pt idx="8997">0.84195555899999996</cx:pt>
          <cx:pt idx="8998">0.84718819700000003</cx:pt>
          <cx:pt idx="8999">0.79835007300000005</cx:pt>
          <cx:pt idx="9000">0.799668088</cx:pt>
          <cx:pt idx="9001">0.79977286400000003</cx:pt>
          <cx:pt idx="9002">0.81235901499999996</cx:pt>
          <cx:pt idx="9003">0.69466103400000001</cx:pt>
          <cx:pt idx="9004">0.83147044699999995</cx:pt>
          <cx:pt idx="9005">0.66673718500000001</cx:pt>
          <cx:pt idx="9006">0.83181661100000004</cx:pt>
          <cx:pt idx="9007">0.82077347899999997</cx:pt>
          <cx:pt idx="9008">0.67537399300000001</cx:pt>
          <cx:pt idx="9009">0.69511195100000001</cx:pt>
          <cx:pt idx="9010">0.69509254899999995</cx:pt>
          <cx:pt idx="9011">0.70024091300000002</cx:pt>
          <cx:pt idx="9012">0.68418051400000002</cx:pt>
          <cx:pt idx="9013">0.83181047900000005</cx:pt>
          <cx:pt idx="9014">0.691211091</cx:pt>
          <cx:pt idx="9015">0.83216899899999996</cx:pt>
          <cx:pt idx="9016">0.69121399100000003</cx:pt>
          <cx:pt idx="9017">0.82110117400000004</cx:pt>
          <cx:pt idx="9018">0.76561140500000002</cx:pt>
          <cx:pt idx="9019">0.84729459600000001</cx:pt>
          <cx:pt idx="9020">0.68439692799999996</cx:pt>
          <cx:pt idx="9021">0.69509634099999995</cx:pt>
          <cx:pt idx="9022">0.66751167600000005</cx:pt>
          <cx:pt idx="9023">0.62833630500000004</cx:pt>
          <cx:pt idx="9024">0.84760744499999996</cx:pt>
          <cx:pt idx="9025">0.82135008399999998</cx:pt>
          <cx:pt idx="9026">0.95728705599999997</cx:pt>
          <cx:pt idx="9027">0.71104622200000001</cx:pt>
          <cx:pt idx="9028">0.68475675599999997</cx:pt>
          <cx:pt idx="9029">0.81233040400000001</cx:pt>
          <cx:pt idx="9030">0.83204474399999995</cx:pt>
          <cx:pt idx="9031">0.82089600299999999</cx:pt>
          <cx:pt idx="9032">0.68495842799999995</cx:pt>
          <cx:pt idx="9033">0.83124514500000002</cx:pt>
          <cx:pt idx="9034">0.62264923699999997</cx:pt>
          <cx:pt idx="9035">0.83122571899999997</cx:pt>
          <cx:pt idx="9036">0.72612981200000004</cx:pt>
          <cx:pt idx="9037">0.663521201</cx:pt>
          <cx:pt idx="9038">0.69132068800000002</cx:pt>
          <cx:pt idx="9039">0.74914360400000002</cx:pt>
          <cx:pt idx="9040">0.83182132799999997</cx:pt>
          <cx:pt idx="9041">0.67260262500000001</cx:pt>
          <cx:pt idx="9042">0.68418088300000002</cx:pt>
          <cx:pt idx="9043">0.69108974499999998</cx:pt>
          <cx:pt idx="9044">0.68352192099999998</cx:pt>
          <cx:pt idx="9045">0.83209986999999996</cx:pt>
          <cx:pt idx="9046">0.84636927399999995</cx:pt>
          <cx:pt idx="9047">0.78475426500000001</cx:pt>
          <cx:pt idx="9048">0.83124324299999997</cx:pt>
          <cx:pt idx="9049">0.83336862300000003</cx:pt>
          <cx:pt idx="9050">0.69585846100000004</cx:pt>
          <cx:pt idx="9051">0.84773747799999999</cx:pt>
          <cx:pt idx="9052">0.84773653100000002</cx:pt>
          <cx:pt idx="9053">0.83179826700000004</cx:pt>
          <cx:pt idx="9054">0.72620721399999999</cx:pt>
          <cx:pt idx="9055">0.725906418</cx:pt>
          <cx:pt idx="9056">0.83192297100000001</cx:pt>
          <cx:pt idx="9057">0.815106318</cx:pt>
          <cx:pt idx="9058">0.83231891800000002</cx:pt>
          <cx:pt idx="9059">0.71090407300000003</cx:pt>
          <cx:pt idx="9060">0.67457725700000004</cx:pt>
          <cx:pt idx="9061">0.81874076200000001</cx:pt>
          <cx:pt idx="9062">0.80685662300000005</cx:pt>
          <cx:pt idx="9063">0.63198561799999997</cx:pt>
          <cx:pt idx="9064">0.71103704999999995</cx:pt>
          <cx:pt idx="9065">0.71070470100000005</cx:pt>
          <cx:pt idx="9066">0.69557569799999996</cx:pt>
          <cx:pt idx="9067">0.69991152499999998</cx:pt>
          <cx:pt idx="9068">0.695195754</cx:pt>
          <cx:pt idx="9069">0.65043054899999997</cx:pt>
          <cx:pt idx="9070">0.847530636</cx:pt>
          <cx:pt idx="9071">0.81235388900000005</cx:pt>
          <cx:pt idx="9072">0.70250672599999997</cx:pt>
          <cx:pt idx="9073">0.846536654</cx:pt>
          <cx:pt idx="9074">0.82077654099999997</cx:pt>
          <cx:pt idx="9075">0.83205594599999999</cx:pt>
          <cx:pt idx="9076">0.84762069799999995</cx:pt>
          <cx:pt idx="9077">0.69517137799999995</cx:pt>
          <cx:pt idx="9078">0.69522888000000005</cx:pt>
          <cx:pt idx="9079">0.95720824400000004</cx:pt>
          <cx:pt idx="9080">0.83176713300000005</cx:pt>
          <cx:pt idx="9081">0.81507938899999999</cx:pt>
          <cx:pt idx="9082">0.83191016399999995</cx:pt>
          <cx:pt idx="9083">0.83196882800000005</cx:pt>
          <cx:pt idx="9084">0.68495923400000003</cx:pt>
          <cx:pt idx="9085">0.71098914800000002</cx:pt>
          <cx:pt idx="9086">0.68449850800000001</cx:pt>
          <cx:pt idx="9087">0.83183145400000003</cx:pt>
          <cx:pt idx="9088">0.69521630300000004</cx:pt>
          <cx:pt idx="9089">0.78696163399999997</cx:pt>
          <cx:pt idx="9090">0.83316919300000003</cx:pt>
          <cx:pt idx="9091">0.65061929900000004</cx:pt>
          <cx:pt idx="9092">0.71031767599999995</cx:pt>
          <cx:pt idx="9093">0.71096951799999997</cx:pt>
          <cx:pt idx="9094">0.80456023099999996</cx:pt>
          <cx:pt idx="9095">0.79444925799999999</cx:pt>
          <cx:pt idx="9096">0.84760047100000002</cx:pt>
          <cx:pt idx="9097">0.69507225699999997</cx:pt>
          <cx:pt idx="9098">0.831637666</cx:pt>
          <cx:pt idx="9099">0.84738185300000002</cx:pt>
          <cx:pt idx="9100">0.83664483000000001</cx:pt>
          <cx:pt idx="9101">0.69523620100000005</cx:pt>
          <cx:pt idx="9102">0.82049853500000003</cx:pt>
          <cx:pt idx="9103">0.81471825499999995</cx:pt>
          <cx:pt idx="9104">0.79456040699999997</cx:pt>
          <cx:pt idx="9105">0.68380478700000003</cx:pt>
          <cx:pt idx="9106">0.82080438300000003</cx:pt>
          <cx:pt idx="9107">0.84755501200000005</cx:pt>
          <cx:pt idx="9108">0.694999531</cx:pt>
          <cx:pt idx="9109">0.662835591</cx:pt>
          <cx:pt idx="9110">0.83235360999999997</cx:pt>
          <cx:pt idx="9111">0.82300732899999995</cx:pt>
          <cx:pt idx="9112">0.83307309900000004</cx:pt>
          <cx:pt idx="9113">0.69572335900000004</cx:pt>
          <cx:pt idx="9114">0.69542024199999997</cx:pt>
          <cx:pt idx="9115">0.62223663299999998</cx:pt>
          <cx:pt idx="9116">0.69523088799999999</cx:pt>
          <cx:pt idx="9117">0.83182441500000004</cx:pt>
          <cx:pt idx="9118">0.77896697100000001</cx:pt>
          <cx:pt idx="9119">0.84787791300000004</cx:pt>
          <cx:pt idx="9120">0.83657725000000005</cx:pt>
          <cx:pt idx="9121">0.81391880599999999</cx:pt>
          <cx:pt idx="9122">0.82114100499999998</cx:pt>
          <cx:pt idx="9123">0.84760972899999998</cx:pt>
          <cx:pt idx="9124">0.68672950399999999</cx:pt>
          <cx:pt idx="9125">0.83163160999999997</cx:pt>
          <cx:pt idx="9126">0.69505858399999998</cx:pt>
          <cx:pt idx="9127">0.77817479199999995</cx:pt>
          <cx:pt idx="9128">0.751784063</cx:pt>
          <cx:pt idx="9129">0.69541918300000005</cx:pt>
          <cx:pt idx="9130">0.69503242099999996</cx:pt>
          <cx:pt idx="9131">0.68414588099999996</cx:pt>
          <cx:pt idx="9132">0.82052227700000002</cx:pt>
          <cx:pt idx="9133">0.83661734499999996</cx:pt>
          <cx:pt idx="9134">0.71102689799999996</cx:pt>
          <cx:pt idx="9135">0.84761402399999997</cx:pt>
          <cx:pt idx="9136">0.69519536100000001</cx:pt>
          <cx:pt idx="9137">0.68413703299999995</cx:pt>
          <cx:pt idx="9138">0.83647845099999996</cx:pt>
          <cx:pt idx="9139">0.822316092</cx:pt>
          <cx:pt idx="9140">0.83180665099999995</cx:pt>
          <cx:pt idx="9141">0.80601931699999996</cx:pt>
          <cx:pt idx="9142">0.805104076</cx:pt>
          <cx:pt idx="9143">0.80496834500000003</cx:pt>
          <cx:pt idx="9144">0.80496834500000003</cx:pt>
          <cx:pt idx="9145">0.69472444600000005</cx:pt>
          <cx:pt idx="9146">0.71103130699999995</cx:pt>
          <cx:pt idx="9147">0.67483019700000002</cx:pt>
          <cx:pt idx="9148">0.83203690399999997</cx:pt>
          <cx:pt idx="9149">0.66279814100000001</cx:pt>
          <cx:pt idx="9150">0.83203398799999995</cx:pt>
          <cx:pt idx="9151">0.67551444400000005</cx:pt>
          <cx:pt idx="9152">0.71032720999999999</cx:pt>
          <cx:pt idx="9153">0.69446428699999996</cx:pt>
          <cx:pt idx="9154">0.79076674999999996</cx:pt>
          <cx:pt idx="9155">0.68469854100000005</cx:pt>
          <cx:pt idx="9156">0.67102740599999999</cx:pt>
          <cx:pt idx="9157">0.69641819900000002</cx:pt>
          <cx:pt idx="9158">0.68521481399999995</cx:pt>
          <cx:pt idx="9159">0.83190245799999996</cx:pt>
          <cx:pt idx="9160">0.69512379400000002</cx:pt>
          <cx:pt idx="9161">0.84801875299999996</cx:pt>
          <cx:pt idx="9162">0.69511733099999995</cx:pt>
          <cx:pt idx="9163">0.69059255399999997</cx:pt>
          <cx:pt idx="9164">0.694058226</cx:pt>
          <cx:pt idx="9165">0.69370891700000004</cx:pt>
          <cx:pt idx="9166">0.69348935199999995</cx:pt>
          <cx:pt idx="9167">0.69398836399999997</cx:pt>
          <cx:pt idx="9168">0.83183415400000005</cx:pt>
          <cx:pt idx="9169">0.80872488200000003</cx:pt>
          <cx:pt idx="9170">0.64084415699999997</cx:pt>
          <cx:pt idx="9171">0.71096351000000002</cx:pt>
          <cx:pt idx="9172">0.711039058</cx:pt>
          <cx:pt idx="9173">0.71098549600000005</cx:pt>
          <cx:pt idx="9174">0.71100413799999995</cx:pt>
          <cx:pt idx="9175">0.69516783199999999</cx:pt>
          <cx:pt idx="9176">0.69072332400000003</cx:pt>
          <cx:pt idx="9177">0.69982526599999995</cx:pt>
          <cx:pt idx="9178">0.862715907</cx:pt>
          <cx:pt idx="9179">0.77856805299999998</cx:pt>
          <cx:pt idx="9180">0.86007957400000001</cx:pt>
          <cx:pt idx="9181">0.70982565600000003</cx:pt>
          <cx:pt idx="9182">0.68343867599999997</cx:pt>
          <cx:pt idx="9183">0.71081908000000005</cx:pt>
          <cx:pt idx="9184">0.67561246500000005</cx:pt>
          <cx:pt idx="9185">0.69523339200000001</cx:pt>
          <cx:pt idx="9186">0.86282516099999995</cx:pt>
          <cx:pt idx="9187">0.80456967800000001</cx:pt>
          <cx:pt idx="9188">0.79941077599999999</cx:pt>
          <cx:pt idx="9189">0.71096515199999999</cx:pt>
          <cx:pt idx="9190">0.64305376999999997</cx:pt>
          <cx:pt idx="9191">0.79915308200000001</cx:pt>
          <cx:pt idx="9192">0.800496396</cx:pt>
          <cx:pt idx="9193">0.84759070299999995</cx:pt>
          <cx:pt idx="9194">0.69519536100000001</cx:pt>
          <cx:pt idx="9195">0.83267369599999996</cx:pt>
          <cx:pt idx="9196">0.70002247500000003</cx:pt>
          <cx:pt idx="9197">0.83191367299999996</cx:pt>
          <cx:pt idx="9198">0.66396209699999997</cx:pt>
          <cx:pt idx="9199">0.67359786499999996</cx:pt>
          <cx:pt idx="9200">0.86281585800000005</cx:pt>
          <cx:pt idx="9201">0.83202629900000002</cx:pt>
          <cx:pt idx="9202">0.67983790200000005</cx:pt>
          <cx:pt idx="9203">0.83030851000000006</cx:pt>
          <cx:pt idx="9204">0.82131737699999996</cx:pt>
          <cx:pt idx="9205">0.85047975399999998</cx:pt>
          <cx:pt idx="9206">0.68395502699999999</cx:pt>
          <cx:pt idx="9207">0.82044794200000004</cx:pt>
          <cx:pt idx="9208">0.71099319100000002</cx:pt>
          <cx:pt idx="9209">0.84743197400000003</cx:pt>
          <cx:pt idx="9210">0.68512115600000001</cx:pt>
          <cx:pt idx="9211">0.83105688200000005</cx:pt>
          <cx:pt idx="9212">0.84697536399999995</cx:pt>
          <cx:pt idx="9213">0.69523604900000002</cx:pt>
          <cx:pt idx="9214">0.68410981100000001</cx:pt>
          <cx:pt idx="9215">0.82070583799999997</cx:pt>
          <cx:pt idx="9216">0.83180085400000003</cx:pt>
          <cx:pt idx="9217">0.73300949400000004</cx:pt>
          <cx:pt idx="9218">0.83180119299999999</cx:pt>
          <cx:pt idx="9219">0.66760721899999997</cx:pt>
          <cx:pt idx="9220">0.84773045599999997</cx:pt>
          <cx:pt idx="9221">0.83175620699999997</cx:pt>
          <cx:pt idx="9222">0.69522888299999996</cx:pt>
          <cx:pt idx="9223">0.83156775400000005</cx:pt>
          <cx:pt idx="9224">0.67377036800000001</cx:pt>
          <cx:pt idx="9225">0.61607062700000004</cx:pt>
          <cx:pt idx="9226">0.69395749399999995</cx:pt>
          <cx:pt idx="9227">0.83163597899999997</cx:pt>
          <cx:pt idx="9228">0.69571166100000004</cx:pt>
          <cx:pt idx="9229">0.83175142599999996</cx:pt>
          <cx:pt idx="9230">0.68352343699999996</cx:pt>
          <cx:pt idx="9231">0.72621945600000004</cx:pt>
          <cx:pt idx="9232">0.71095226700000003</cx:pt>
          <cx:pt idx="9233">0.69973565400000004</cx:pt>
          <cx:pt idx="9234">0.69522304800000001</cx:pt>
          <cx:pt idx="9235">0.83180891099999998</cx:pt>
          <cx:pt idx="9236">0.80426835600000002</cx:pt>
          <cx:pt idx="9237">0.70002746599999999</cx:pt>
          <cx:pt idx="9238">0.83191712399999995</cx:pt>
          <cx:pt idx="9239">0.84723619500000003</cx:pt>
          <cx:pt idx="9240">0.83181470199999996</cx:pt>
          <cx:pt idx="9241">0.69517801199999996</cx:pt>
          <cx:pt idx="9242">0.79420001600000001</cx:pt>
          <cx:pt idx="9243">0.69542420900000002</cx:pt>
          <cx:pt idx="9244">0.832412708</cx:pt>
          <cx:pt idx="9245">0.831713806</cx:pt>
          <cx:pt idx="9246">0.93068593799999999</cx:pt>
          <cx:pt idx="9247">0.96851051499999996</cx:pt>
          <cx:pt idx="9248">0.83173980199999997</cx:pt>
          <cx:pt idx="9249">0.84759969400000001</cx:pt>
          <cx:pt idx="9250">0.83169117100000001</cx:pt>
          <cx:pt idx="9251">0.83192032299999996</cx:pt>
          <cx:pt idx="9252">0.82086082199999999</cx:pt>
          <cx:pt idx="9253">0.66234755400000001</cx:pt>
          <cx:pt idx="9254">0.84763186700000004</cx:pt>
          <cx:pt idx="9255">0.83247216400000001</cx:pt>
          <cx:pt idx="9256">0.82146077100000003</cx:pt>
          <cx:pt idx="9257">0.71134333100000002</cx:pt>
          <cx:pt idx="9258">0.81276493999999999</cx:pt>
          <cx:pt idx="9259">0.71054049799999996</cx:pt>
          <cx:pt idx="9260">0.83725556000000001</cx:pt>
          <cx:pt idx="9261">0.84743122500000001</cx:pt>
          <cx:pt idx="9262">0.72610094999999997</cx:pt>
          <cx:pt idx="9263">0.83181236300000005</cx:pt>
          <cx:pt idx="9264">0.82056750099999998</cx:pt>
          <cx:pt idx="9265">0.83168756099999996</cx:pt>
          <cx:pt idx="9266">0.69571297700000001</cx:pt>
          <cx:pt idx="9267">0.821347465</cx:pt>
          <cx:pt idx="9268">0.662484352</cx:pt>
          <cx:pt idx="9269">0.725200238</cx:pt>
          <cx:pt idx="9270">0.73093696600000002</cx:pt>
          <cx:pt idx="9271">0.73702715900000004</cx:pt>
          <cx:pt idx="9272">0.96916638600000005</cx:pt>
          <cx:pt idx="9273">0.84758873199999996</cx:pt>
          <cx:pt idx="9274">0.83118618399999999</cx:pt>
          <cx:pt idx="9275">0.729599043</cx:pt>
          <cx:pt idx="9276">0.83182849199999997</cx:pt>
          <cx:pt idx="9277">0.82076622899999996</cx:pt>
          <cx:pt idx="9278">0.65427880299999996</cx:pt>
          <cx:pt idx="9279">0.72812156699999997</cx:pt>
          <cx:pt idx="9280">0.83707411499999995</cx:pt>
          <cx:pt idx="9281">0.82077126099999997</cx:pt>
          <cx:pt idx="9282">0.71103489900000005</cx:pt>
          <cx:pt idx="9283">0.83203813599999998</cx:pt>
          <cx:pt idx="9284">0.80523311399999997</cx:pt>
          <cx:pt idx="9285">0.69992781800000003</cx:pt>
          <cx:pt idx="9286">0.83683947299999994</cx:pt>
          <cx:pt idx="9287">0.78402213799999998</cx:pt>
          <cx:pt idx="9288">0.69506340600000005</cx:pt>
          <cx:pt idx="9289">0.83197142599999996</cx:pt>
          <cx:pt idx="9290">0.68686616599999994</cx:pt>
          <cx:pt idx="9291">0.83184737200000003</cx:pt>
          <cx:pt idx="9292">0.69497829300000002</cx:pt>
          <cx:pt idx="9293">0.83166027200000003</cx:pt>
          <cx:pt idx="9294">0.84749760200000002</cx:pt>
          <cx:pt idx="9295">0.69139636500000001</cx:pt>
          <cx:pt idx="9296">0.695114754</cx:pt>
          <cx:pt idx="9297">0.83143536500000004</cx:pt>
          <cx:pt idx="9298">0.69526228199999995</cx:pt>
          <cx:pt idx="9299">0.84762608399999995</cx:pt>
          <cx:pt idx="9300">0.83171474499999998</cx:pt>
          <cx:pt idx="9301">0.83705341200000005</cx:pt>
          <cx:pt idx="9302">0.68427012200000004</cx:pt>
          <cx:pt idx="9303">0.71105327799999996</cx:pt>
          <cx:pt idx="9304">0.84766407799999999</cx:pt>
          <cx:pt idx="9305">0.84760294400000002</cx:pt>
          <cx:pt idx="9306">0.69522019499999999</cx:pt>
          <cx:pt idx="9307">0.83181035299999995</cx:pt>
          <cx:pt idx="9308">0.62677039800000001</cx:pt>
          <cx:pt idx="9309">0.83180757100000002</cx:pt>
          <cx:pt idx="9310">0.83224368800000004</cx:pt>
          <cx:pt idx="9311">0.812303632</cx:pt>
          <cx:pt idx="9312">0.82831011899999996</cx:pt>
          <cx:pt idx="9313">0.81202220599999997</cx:pt>
          <cx:pt idx="9314">0.69528700899999996</cx:pt>
          <cx:pt idx="9315">0.71146721099999999</cx:pt>
          <cx:pt idx="9316">0.83631639499999999</cx:pt>
          <cx:pt idx="9317">0.968210232</cx:pt>
          <cx:pt idx="9318">0.81075409899999995</cx:pt>
          <cx:pt idx="9319">0.83147845300000001</cx:pt>
          <cx:pt idx="9320">0.80515853400000004</cx:pt>
          <cx:pt idx="9321">0.80474663400000002</cx:pt>
          <cx:pt idx="9322">0.847263616</cx:pt>
          <cx:pt idx="9323">0.71092409099999998</cx:pt>
          <cx:pt idx="9324">0.83180652700000002</cx:pt>
          <cx:pt idx="9325">0.84820826999999999</cx:pt>
          <cx:pt idx="9326">0.84704267300000002</cx:pt>
          <cx:pt idx="9327">0.79439495400000004</cx:pt>
          <cx:pt idx="9328">0.71086596099999999</cx:pt>
          <cx:pt idx="9329">0.84754837199999999</cx:pt>
          <cx:pt idx="9330">0.83190229500000001</cx:pt>
          <cx:pt idx="9331">0.71094957400000003</cx:pt>
          <cx:pt idx="9332">0.81108017099999996</cx:pt>
          <cx:pt idx="9333">0.84763077399999998</cx:pt>
          <cx:pt idx="9334">0.68253371200000001</cx:pt>
          <cx:pt idx="9335">0.71027500899999996</cx:pt>
          <cx:pt idx="9336">0.86283820499999997</cx:pt>
          <cx:pt idx="9337">0.96841920999999997</cx:pt>
          <cx:pt idx="9338">0.83181060500000004</cx:pt>
          <cx:pt idx="9339">0.84708566600000001</cx:pt>
          <cx:pt idx="9340">0.84765669600000004</cx:pt>
          <cx:pt idx="9341">0.86259860899999996</cx:pt>
          <cx:pt idx="9342">0.83182732400000003</cx:pt>
          <cx:pt idx="9343">0.86273584599999997</cx:pt>
          <cx:pt idx="9344">0.68455790500000002</cx:pt>
          <cx:pt idx="9345">0.84799124699999995</cx:pt>
          <cx:pt idx="9346">0.82061229800000002</cx:pt>
          <cx:pt idx="9347">0.83232771999999999</cx:pt>
          <cx:pt idx="9348">0.806336371</cx:pt>
          <cx:pt idx="9349">0.82189430399999996</cx:pt>
          <cx:pt idx="9350">0.80608300300000002</cx:pt>
          <cx:pt idx="9351">0.82101763500000002</cx:pt>
          <cx:pt idx="9352">0.69992489300000005</cx:pt>
          <cx:pt idx="9353">0.83158486899999995</cx:pt>
          <cx:pt idx="9354">0.685187078</cx:pt>
          <cx:pt idx="9355">0.67562610499999998</cx:pt>
          <cx:pt idx="9356">0.69516657199999998</cx:pt>
          <cx:pt idx="9357">0.833214024</cx:pt>
          <cx:pt idx="9358">0.765991317</cx:pt>
          <cx:pt idx="9359">0.71018681400000006</cx:pt>
          <cx:pt idx="9360">0.69517278500000002</cx:pt>
          <cx:pt idx="9361">0.83218781799999997</cx:pt>
          <cx:pt idx="9362">0.83271496700000003</cx:pt>
          <cx:pt idx="9363">0.69955830399999996</cx:pt>
          <cx:pt idx="9364">0.71101766799999999</cx:pt>
          <cx:pt idx="9365">0.84757702499999998</cx:pt>
          <cx:pt idx="9366">0.83198483700000003</cx:pt>
          <cx:pt idx="9367">0.848690524</cx:pt>
          <cx:pt idx="9368">0.84685944000000002</cx:pt>
          <cx:pt idx="9369">0.81522625599999998</cx:pt>
          <cx:pt idx="9370">0.96829975199999996</cx:pt>
          <cx:pt idx="9371">0.695270422</cx:pt>
          <cx:pt idx="9372">0.795561042</cx:pt>
          <cx:pt idx="9373">0.67583860500000004</cx:pt>
          <cx:pt idx="9374">0.83086589799999999</cx:pt>
          <cx:pt idx="9375">0.69551186200000004</cx:pt>
          <cx:pt idx="9376">0.83656218699999996</cx:pt>
          <cx:pt idx="9377">0.83191992299999995</cx:pt>
          <cx:pt idx="9378">0.83152484599999998</cx:pt>
          <cx:pt idx="9379">0.69497310300000004</cx:pt>
          <cx:pt idx="9380">0.83184342899999997</cx:pt>
          <cx:pt idx="9381">0.82073734499999995</cx:pt>
          <cx:pt idx="9382">0.84747236800000003</cx:pt>
          <cx:pt idx="9383">0.83266330799999999</cx:pt>
          <cx:pt idx="9384">0.78571133199999998</cx:pt>
          <cx:pt idx="9385">0.83178726999999997</cx:pt>
          <cx:pt idx="9386">0.86284343200000002</cx:pt>
          <cx:pt idx="9387">0.68409187599999999</cx:pt>
          <cx:pt idx="9388">0.94138202299999996</cx:pt>
          <cx:pt idx="9389">0.79928199099999997</cx:pt>
          <cx:pt idx="9390">0.96842923199999997</cx:pt>
          <cx:pt idx="9391">0.72618615399999997</cx:pt>
          <cx:pt idx="9392">0.831799595</cx:pt>
          <cx:pt idx="9393">0.71098678599999998</cx:pt>
          <cx:pt idx="9394">0.80519693400000003</cx:pt>
          <cx:pt idx="9395">0.71095133399999999</cx:pt>
          <cx:pt idx="9396">0.84742072300000004</cx:pt>
          <cx:pt idx="9397">0.83227694900000004</cx:pt>
          <cx:pt idx="9398">0.81188969300000002</cx:pt>
          <cx:pt idx="9399">0.83189729700000004</cx:pt>
          <cx:pt idx="9400">0.66241688200000004</cx:pt>
          <cx:pt idx="9401">0.83191111699999998</cx:pt>
          <cx:pt idx="9402">0.95266743799999998</cx:pt>
          <cx:pt idx="9403">0.70002467199999996</cx:pt>
          <cx:pt idx="9404">0.80518408200000002</cx:pt>
          <cx:pt idx="9405">0.82993545599999996</cx:pt>
          <cx:pt idx="9406">0.69566218099999999</cx:pt>
          <cx:pt idx="9407">0.80503755499999996</cx:pt>
          <cx:pt idx="9408">0.71102498599999997</cx:pt>
          <cx:pt idx="9409">0.83205238100000001</cx:pt>
          <cx:pt idx="9410">0.71101893500000002</cx:pt>
          <cx:pt idx="9411">0.80466495199999999</cx:pt>
          <cx:pt idx="9412">0.66284214600000002</cx:pt>
          <cx:pt idx="9413">0.794183368</cx:pt>
          <cx:pt idx="9414">0.831792639</cx:pt>
          <cx:pt idx="9415">0.790861657</cx:pt>
          <cx:pt idx="9416">0.71135407500000003</cx:pt>
          <cx:pt idx="9417">0.83175503399999995</cx:pt>
          <cx:pt idx="9418">0.69514661</cx:pt>
          <cx:pt idx="9419">0.71103607400000002</cx:pt>
          <cx:pt idx="9420">0.83180167900000002</cx:pt>
          <cx:pt idx="9421">0.83181609700000003</cx:pt>
          <cx:pt idx="9422">0.80512278999999998</cx:pt>
          <cx:pt idx="9423">0.84766464500000005</cx:pt>
          <cx:pt idx="9424">0.83175098700000005</cx:pt>
          <cx:pt idx="9425">0.69522056099999996</cx:pt>
          <cx:pt idx="9426">0.83189842999999997</cx:pt>
          <cx:pt idx="9427">0.84765135899999999</cx:pt>
          <cx:pt idx="9428">0.79702409100000005</cx:pt>
          <cx:pt idx="9429">0.84764290799999997</cx:pt>
          <cx:pt idx="9430">0.84765981000000001</cx:pt>
          <cx:pt idx="9431">0.837164405</cx:pt>
          <cx:pt idx="9432">0.82102881599999999</cx:pt>
          <cx:pt idx="9433">0.83211623700000004</cx:pt>
          <cx:pt idx="9434">0.83669508699999995</cx:pt>
          <cx:pt idx="9435">0.96830881099999999</cx:pt>
          <cx:pt idx="9436">0.80519691299999996</cx:pt>
          <cx:pt idx="9437">0.69516176100000004</cx:pt>
          <cx:pt idx="9438">0.68364083499999995</cx:pt>
          <cx:pt idx="9439">0.832527028</cx:pt>
          <cx:pt idx="9440">0.83180848600000001</cx:pt>
          <cx:pt idx="9441">0.69530589899999995</cx:pt>
          <cx:pt idx="9442">0.84727166899999995</cx:pt>
          <cx:pt idx="9443">0.83178524899999995</cx:pt>
          <cx:pt idx="9444">0.83176872899999998</cx:pt>
          <cx:pt idx="9445">0.83190149999999996</cx:pt>
          <cx:pt idx="9446">0.62960191499999996</cx:pt>
          <cx:pt idx="9447">0.63010580699999996</cx:pt>
          <cx:pt idx="9448">0.69522653300000004</cx:pt>
          <cx:pt idx="9449">0.69522653300000004</cx:pt>
          <cx:pt idx="9450">0.69522688099999996</cx:pt>
          <cx:pt idx="9451">0.69523559099999999</cx:pt>
          <cx:pt idx="9452">0.83182185900000005</cx:pt>
          <cx:pt idx="9453">0.78402578000000001</cx:pt>
          <cx:pt idx="9454">0.69512463999999996</cx:pt>
          <cx:pt idx="9455">0.83175790100000002</cx:pt>
          <cx:pt idx="9456">0.66893756599999998</cx:pt>
          <cx:pt idx="9457">0.82107213000000001</cx:pt>
          <cx:pt idx="9458">0.81257105900000004</cx:pt>
          <cx:pt idx="9459">0.82079384</cx:pt>
          <cx:pt idx="9460">0.820953606</cx:pt>
          <cx:pt idx="9461">0.83188250100000005</cx:pt>
          <cx:pt idx="9462">0.82060284900000002</cx:pt>
          <cx:pt idx="9463">0.84765586699999995</cx:pt>
          <cx:pt idx="9464">0.83150521799999999</cx:pt>
          <cx:pt idx="9465">0.81166001600000004</cx:pt>
          <cx:pt idx="9466">0.81192320200000001</cx:pt>
          <cx:pt idx="9467">0.65157877399999997</cx:pt>
          <cx:pt idx="9468">0.79862461900000004</cx:pt>
          <cx:pt idx="9469">0.84762510899999999</cx:pt>
          <cx:pt idx="9470">0.68333485999999999</cx:pt>
          <cx:pt idx="9471">0.68403291399999999</cx:pt>
          <cx:pt idx="9472">0.67515527200000003</cx:pt>
          <cx:pt idx="9473">0.71142111200000002</cx:pt>
          <cx:pt idx="9474">0.61279472499999998</cx:pt>
          <cx:pt idx="9475">0.67521430699999996</cx:pt>
          <cx:pt idx="9476">0.83167136200000003</cx:pt>
          <cx:pt idx="9477">0.831847895</cx:pt>
          <cx:pt idx="9478">0.83184491100000002</cx:pt>
          <cx:pt idx="9479">0.95167391999999995</cx:pt>
          <cx:pt idx="9480">0.83243202000000005</cx:pt>
          <cx:pt idx="9481">0.69624928600000002</cx:pt>
          <cx:pt idx="9482">0.69334198199999997</cx:pt>
          <cx:pt idx="9483">0.831882966</cx:pt>
          <cx:pt idx="9484">0.70003187300000003</cx:pt>
          <cx:pt idx="9485">0.68428747000000001</cx:pt>
          <cx:pt idx="9486">0.67584114200000001</cx:pt>
          <cx:pt idx="9487">0.75691835699999999</cx:pt>
          <cx:pt idx="9488">0.82080225699999998</cx:pt>
          <cx:pt idx="9489">0.83196152800000001</cx:pt>
          <cx:pt idx="9490">0.84758777500000004</cx:pt>
          <cx:pt idx="9491">0.83191247499999998</cx:pt>
          <cx:pt idx="9492">0.67509193599999995</cx:pt>
          <cx:pt idx="9493">0.677297751</cx:pt>
          <cx:pt idx="9494">0.83658776800000001</cx:pt>
          <cx:pt idx="9495">0.74712051599999996</cx:pt>
          <cx:pt idx="9496">0.700080339</cx:pt>
          <cx:pt idx="9497">0.82794606299999995</cx:pt>
          <cx:pt idx="9498">0.83352251499999996</cx:pt>
          <cx:pt idx="9499">0.96463731900000005</cx:pt>
          <cx:pt idx="9500">0.82378687900000003</cx:pt>
          <cx:pt idx="9501">0.67530064099999998</cx:pt>
          <cx:pt idx="9502">0.83178769600000002</cx:pt>
          <cx:pt idx="9503">0.832320909</cx:pt>
          <cx:pt idx="9504">0.82105222899999997</cx:pt>
          <cx:pt idx="9505">0.83173936900000001</cx:pt>
          <cx:pt idx="9506">0.83190909999999996</cx:pt>
          <cx:pt idx="9507">0.83171016900000005</cx:pt>
          <cx:pt idx="9508">0.83273792700000004</cx:pt>
          <cx:pt idx="9509">0.83230868999999996</cx:pt>
          <cx:pt idx="9510">0.57881509600000003</cx:pt>
          <cx:pt idx="9511">0.82047117800000002</cx:pt>
          <cx:pt idx="9512">0.83179429199999999</cx:pt>
          <cx:pt idx="9513">0.82218635699999998</cx:pt>
          <cx:pt idx="9514">0.65284847700000004</cx:pt>
          <cx:pt idx="9515">0.74938722999999996</cx:pt>
          <cx:pt idx="9516">0.66324544200000002</cx:pt>
          <cx:pt idx="9517">0.71072684200000003</cx:pt>
          <cx:pt idx="9518">0.832010264</cx:pt>
          <cx:pt idx="9519">0.84755908099999999</cx:pt>
          <cx:pt idx="9520">0.67091802099999998</cx:pt>
          <cx:pt idx="9521">0.69512593300000003</cx:pt>
          <cx:pt idx="9522">0.83235467299999999</cx:pt>
          <cx:pt idx="9523">0.96853140900000001</cx:pt>
          <cx:pt idx="9524">0.84717378700000001</cx:pt>
          <cx:pt idx="9525">0.79435492699999999</cx:pt>
          <cx:pt idx="9526">0.68395251700000004</cx:pt>
          <cx:pt idx="9527">0.82068184300000002</cx:pt>
          <cx:pt idx="9528">0.68387791099999995</cx:pt>
          <cx:pt idx="9529">0.83205965999999998</cx:pt>
          <cx:pt idx="9530">0.74700962299999996</cx:pt>
          <cx:pt idx="9531">0.81321181399999998</cx:pt>
          <cx:pt idx="9532">0.695161896</cx:pt>
          <cx:pt idx="9533">0.70864626500000005</cx:pt>
          <cx:pt idx="9534">0.69801397600000004</cx:pt>
          <cx:pt idx="9535">0.83190090100000003</cx:pt>
          <cx:pt idx="9536">0.83189500599999999</cx:pt>
          <cx:pt idx="9537">0.84493663500000005</cx:pt>
          <cx:pt idx="9538">0.83190080300000002</cx:pt>
          <cx:pt idx="9539">0.83209922999999997</cx:pt>
          <cx:pt idx="9540">0.83663916400000005</cx:pt>
          <cx:pt idx="9541">0.96844664800000002</cx:pt>
          <cx:pt idx="9542">0.83159515500000003</cx:pt>
          <cx:pt idx="9543">0.71073678900000004</cx:pt>
          <cx:pt idx="9544">0.77887179399999995</cx:pt>
          <cx:pt idx="9545">0.82082865400000005</cx:pt>
          <cx:pt idx="9546">0.78371715799999997</cx:pt>
          <cx:pt idx="9547">0.71103581400000004</cx:pt>
          <cx:pt idx="9548">0.67515674999999997</cx:pt>
          <cx:pt idx="9549">0.82155916900000003</cx:pt>
          <cx:pt idx="9550">0.83206150499999998</cx:pt>
          <cx:pt idx="9551">0.69519924700000002</cx:pt>
          <cx:pt idx="9552">0.83190292600000004</cx:pt>
          <cx:pt idx="9553">0.69521612399999999</cx:pt>
          <cx:pt idx="9554">0.83220050899999998</cx:pt>
          <cx:pt idx="9555">0.71112894299999996</cx:pt>
          <cx:pt idx="9556">0.79460314099999996</cx:pt>
          <cx:pt idx="9557">0.82089765199999998</cx:pt>
          <cx:pt idx="9558">0.83142629300000004</cx:pt>
          <cx:pt idx="9559">0.69092889300000004</cx:pt>
          <cx:pt idx="9560">0.82099843299999997</cx:pt>
          <cx:pt idx="9561">0.83167165099999996</cx:pt>
          <cx:pt idx="9562">0.81204267699999999</cx:pt>
          <cx:pt idx="9563">0.66861521800000001</cx:pt>
          <cx:pt idx="9564">0.82270641099999997</cx:pt>
          <cx:pt idx="9565">0.78704770199999996</cx:pt>
          <cx:pt idx="9566">0.82110881099999999</cx:pt>
          <cx:pt idx="9567">0.79917753000000002</cx:pt>
          <cx:pt idx="9568">0.68418879099999996</cx:pt>
          <cx:pt idx="9569">0.84698911799999999</cx:pt>
          <cx:pt idx="9570">0.83168843599999998</cx:pt>
          <cx:pt idx="9571">0.69528714999999996</cx:pt>
          <cx:pt idx="9572">0.83693145199999996</cx:pt>
          <cx:pt idx="9573">0.77332305999999995</cx:pt>
          <cx:pt idx="9574">0.80499083900000001</cx:pt>
          <cx:pt idx="9575">0.80513966599999998</cx:pt>
          <cx:pt idx="9576">0.83179822299999995</cx:pt>
          <cx:pt idx="9577">0.83244716600000002</cx:pt>
          <cx:pt idx="9578">0.83183708899999997</cx:pt>
          <cx:pt idx="9579">0.69512419800000003</cx:pt>
          <cx:pt idx="9580">0.83232733299999995</cx:pt>
          <cx:pt idx="9581">0.831763747</cx:pt>
          <cx:pt idx="9582">0.67584563200000003</cx:pt>
          <cx:pt idx="9583">0.71110811299999999</cx:pt>
          <cx:pt idx="9584">0.79259425800000005</cx:pt>
          <cx:pt idx="9585">0.831824534</cx:pt>
          <cx:pt idx="9586">0.83164236999999996</cx:pt>
          <cx:pt idx="9587">0.83175739000000004</cx:pt>
          <cx:pt idx="9588">0.84697893700000004</cx:pt>
          <cx:pt idx="9589">0.69514324000000005</cx:pt>
          <cx:pt idx="9590">0.82087909000000003</cx:pt>
          <cx:pt idx="9591">0.82097097200000002</cx:pt>
          <cx:pt idx="9592">0.83176415500000001</cx:pt>
          <cx:pt idx="9593">0.811524052</cx:pt>
          <cx:pt idx="9594">0.82106654599999995</cx:pt>
          <cx:pt idx="9595">0.83208462500000002</cx:pt>
          <cx:pt idx="9596">0.69571791400000005</cx:pt>
          <cx:pt idx="9597">0.67565330800000001</cx:pt>
          <cx:pt idx="9598">0.81235024600000005</cx:pt>
          <cx:pt idx="9599">0.69509410900000002</cx:pt>
          <cx:pt idx="9600">0.69528852200000002</cx:pt>
          <cx:pt idx="9601">0.83183342999999998</cx:pt>
          <cx:pt idx="9602">0.84865117400000001</cx:pt>
          <cx:pt idx="9603">0.68423900000000004</cx:pt>
          <cx:pt idx="9604">0.82089075499999997</cx:pt>
          <cx:pt idx="9605">0.83172567200000003</cx:pt>
          <cx:pt idx="9606">0.83175409600000005</cx:pt>
          <cx:pt idx="9607">0.83172281000000003</cx:pt>
          <cx:pt idx="9608">0.83182097899999996</cx:pt>
          <cx:pt idx="9609">0.793939324</cx:pt>
          <cx:pt idx="9610">0.83178957200000003</cx:pt>
          <cx:pt idx="9611">0.81231361000000002</cx:pt>
          <cx:pt idx="9612">0.832157814</cx:pt>
          <cx:pt idx="9613">0.67593424899999999</cx:pt>
          <cx:pt idx="9614">0.69537971300000001</cx:pt>
          <cx:pt idx="9615">0.82924178699999995</cx:pt>
          <cx:pt idx="9616">0.83188683699999999</cx:pt>
          <cx:pt idx="9617">0.72457101499999998</cx:pt>
          <cx:pt idx="9618">0.68434906900000003</cx:pt>
          <cx:pt idx="9619">0.80509055500000004</cx:pt>
          <cx:pt idx="9620">0.68435004300000002</cx:pt>
          <cx:pt idx="9621">0.69512351299999997</cx:pt>
          <cx:pt idx="9622">0.69589501899999995</cx:pt>
          <cx:pt idx="9623">0.84757543300000004</cx:pt>
          <cx:pt idx="9624">0.71085895300000002</cx:pt>
          <cx:pt idx="9625">0.83167423100000004</cx:pt>
          <cx:pt idx="9626">0.83189814200000001</cx:pt>
          <cx:pt idx="9627">0.84773308199999997</cx:pt>
          <cx:pt idx="9628">0.83181015999999997</cx:pt>
          <cx:pt idx="9629">0.83172857099999997</cx:pt>
          <cx:pt idx="9630">0.83189124400000003</cx:pt>
          <cx:pt idx="9631">0.82216773700000001</cx:pt>
          <cx:pt idx="9632">0.77394058300000002</cx:pt>
          <cx:pt idx="9633">0.77393439900000005</cx:pt>
          <cx:pt idx="9634">0.77394445899999997</cx:pt>
          <cx:pt idx="9635">0.79485625999999998</cx:pt>
          <cx:pt idx="9636">0.77394439400000004</cx:pt>
          <cx:pt idx="9637">0.80657099499999996</cx:pt>
          <cx:pt idx="9638">0.80423754199999997</cx:pt>
          <cx:pt idx="9639">0.81211095200000005</cx:pt>
          <cx:pt idx="9640">0.83190503900000001</cx:pt>
          <cx:pt idx="9641">0.83013229700000002</cx:pt>
          <cx:pt idx="9642">0.75048055300000005</cx:pt>
          <cx:pt idx="9643">0.69523162800000005</cx:pt>
          <cx:pt idx="9644">0.71100809799999998</cx:pt>
          <cx:pt idx="9645">0.68413801699999999</cx:pt>
          <cx:pt idx="9646">0.83302722699999998</cx:pt>
          <cx:pt idx="9647">0.75196596699999996</cx:pt>
          <cx:pt idx="9648">0.847526157</cx:pt>
          <cx:pt idx="9649">0.70104108899999995</cx:pt>
          <cx:pt idx="9650">0.70092243799999998</cx:pt>
          <cx:pt idx="9651">0.83153830399999995</cx:pt>
          <cx:pt idx="9652">0.71096908999999997</cx:pt>
          <cx:pt idx="9653">0.69667234700000003</cx:pt>
          <cx:pt idx="9654">0.69514697199999997</cx:pt>
          <cx:pt idx="9655">0.83171525199999996</cx:pt>
          <cx:pt idx="9656">0.68295344000000002</cx:pt>
          <cx:pt idx="9657">0.69510194800000003</cx:pt>
          <cx:pt idx="9658">0.84758920800000004</cx:pt>
          <cx:pt idx="9659">0.79023573899999999</cx:pt>
          <cx:pt idx="9660">0.89127438599999997</cx:pt>
          <cx:pt idx="9661">0.83173313500000001</cx:pt>
          <cx:pt idx="9662">0.83190256500000004</cx:pt>
          <cx:pt idx="9663">0.83183683200000003</cx:pt>
          <cx:pt idx="9664">0.83169891399999996</cx:pt>
          <cx:pt idx="9665">0.71717762100000004</cx:pt>
          <cx:pt idx="9666">0.82216783000000004</cx:pt>
          <cx:pt idx="9667">0.83161555600000003</cx:pt>
          <cx:pt idx="9668">0.83181413199999998</cx:pt>
          <cx:pt idx="9669">0.82923201099999999</cx:pt>
          <cx:pt idx="9670">0.83185929199999997</cx:pt>
          <cx:pt idx="9671">0.73775561300000003</cx:pt>
          <cx:pt idx="9672">0.83218114300000001</cx:pt>
          <cx:pt idx="9673">0.74922516699999997</cx:pt>
          <cx:pt idx="9674">0.84743732400000005</cx:pt>
          <cx:pt idx="9675">0.69541867800000001</cx:pt>
          <cx:pt idx="9676">0.69530722300000003</cx:pt>
          <cx:pt idx="9677">0.831794755</cx:pt>
          <cx:pt idx="9678">0.80481287199999996</cx:pt>
          <cx:pt idx="9679">0.81322693599999996</cx:pt>
          <cx:pt idx="9680">0.82075934699999997</cx:pt>
          <cx:pt idx="9681">0.84765497599999995</cx:pt>
          <cx:pt idx="9682">0.83020983000000004</cx:pt>
          <cx:pt idx="9683">0.84733175000000005</cx:pt>
          <cx:pt idx="9684">0.694544677</cx:pt>
          <cx:pt idx="9685">0.84698531099999996</cx:pt>
          <cx:pt idx="9686">0.65760070999999998</cx:pt>
          <cx:pt idx="9687">0.80518012800000005</cx:pt>
          <cx:pt idx="9688">0.69564500600000001</cx:pt>
          <cx:pt idx="9689">0.84705438399999999</cx:pt>
          <cx:pt idx="9690">0.84731814000000005</cx:pt>
          <cx:pt idx="9691">0.80530510200000005</cx:pt>
          <cx:pt idx="9692">0.84765214499999997</cx:pt>
          <cx:pt idx="9693">0.83156284000000003</cx:pt>
          <cx:pt idx="9694">0.69489408200000002</cx:pt>
          <cx:pt idx="9695">0.83190337299999995</cx:pt>
          <cx:pt idx="9696">0.69508653099999995</cx:pt>
          <cx:pt idx="9697">0.648111404</cx:pt>
          <cx:pt idx="9698">0.79864787000000004</cx:pt>
          <cx:pt idx="9699">0.82061880799999998</cx:pt>
          <cx:pt idx="9700">0.83189817899999996</cx:pt>
          <cx:pt idx="9701">0.71096816500000004</cx:pt>
          <cx:pt idx="9702">0.82074144599999999</cx:pt>
          <cx:pt idx="9703">0.69541336499999995</cx:pt>
          <cx:pt idx="9704">0.69499597400000002</cx:pt>
          <cx:pt idx="9705">0.83174062400000004</cx:pt>
          <cx:pt idx="9706">0.96772181999999995</cx:pt>
          <cx:pt idx="9707">0.820530274</cx:pt>
          <cx:pt idx="9708">0.82584924599999998</cx:pt>
          <cx:pt idx="9709">0.69523424099999998</cx:pt>
          <cx:pt idx="9710">0.84764503599999996</cx:pt>
          <cx:pt idx="9711">0.765845585</cx:pt>
          <cx:pt idx="9712">0.84746697900000001</cx:pt>
          <cx:pt idx="9713">0.66808461799999996</cx:pt>
          <cx:pt idx="9714">0.66221230399999997</cx:pt>
          <cx:pt idx="9715">0.83183168900000004</cx:pt>
          <cx:pt idx="9716">0.71160833800000001</cx:pt>
          <cx:pt idx="9717">0.82229106500000004</cx:pt>
          <cx:pt idx="9718">0.83134007499999996</cx:pt>
          <cx:pt idx="9719">0.55198471800000004</cx:pt>
          <cx:pt idx="9720">0.93468379999999995</cx:pt>
          <cx:pt idx="9721">0.83182856999999999</cx:pt>
          <cx:pt idx="9722">0.68403481099999996</cx:pt>
          <cx:pt idx="9723">0.73355642899999995</cx:pt>
          <cx:pt idx="9724">0.69522415500000001</cx:pt>
          <cx:pt idx="9725">0.755490577</cx:pt>
          <cx:pt idx="9726">0.59352350799999998</cx:pt>
          <cx:pt idx="9727">0.83184830799999998</cx:pt>
          <cx:pt idx="9728">0.755460417</cx:pt>
          <cx:pt idx="9729">0.65096372899999999</cx:pt>
          <cx:pt idx="9730">0.81967184699999995</cx:pt>
          <cx:pt idx="9731">0.69143863699999997</cx:pt>
          <cx:pt idx="9732">0.84763798199999996</cx:pt>
          <cx:pt idx="9733">0.84746401800000004</cx:pt>
          <cx:pt idx="9734">0.66852716599999995</cx:pt>
          <cx:pt idx="9735">0.84828974700000004</cx:pt>
          <cx:pt idx="9736">0.81220563099999998</cx:pt>
          <cx:pt idx="9737">0.69997528899999995</cx:pt>
          <cx:pt idx="9738">0.84764879199999998</cx:pt>
          <cx:pt idx="9739">0.81188780999999999</cx:pt>
          <cx:pt idx="9740">0.83201958099999995</cx:pt>
          <cx:pt idx="9741">0.80527501700000004</cx:pt>
          <cx:pt idx="9742">0.83190293599999998</cx:pt>
          <cx:pt idx="9743">0.83240665800000002</cx:pt>
          <cx:pt idx="9744">0.84698377800000002</cx:pt>
          <cx:pt idx="9745">0.83643370100000003</cx:pt>
          <cx:pt idx="9746">0.83287708900000001</cx:pt>
          <cx:pt idx="9747">0.83162520600000001</cx:pt>
          <cx:pt idx="9748">0.775840274</cx:pt>
          <cx:pt idx="9749">0.831914021</cx:pt>
          <cx:pt idx="9750">0.832190388</cx:pt>
          <cx:pt idx="9751">0.75343441300000003</cx:pt>
          <cx:pt idx="9752">0.75348526999999998</cx:pt>
          <cx:pt idx="9753">0.83182924400000002</cx:pt>
          <cx:pt idx="9754">0.71105123100000001</cx:pt>
          <cx:pt idx="9755">0.83200843899999999</cx:pt>
          <cx:pt idx="9756">0.83175197899999997</cx:pt>
          <cx:pt idx="9757">0.83188905800000001</cx:pt>
          <cx:pt idx="9758">0.84773483299999997</cx:pt>
          <cx:pt idx="9759">0.82066044299999996</cx:pt>
          <cx:pt idx="9760">0.67562243799999999</cx:pt>
          <cx:pt idx="9761">0.80480746800000003</cx:pt>
          <cx:pt idx="9762">0.80417181599999998</cx:pt>
          <cx:pt idx="9763">0.80373455999999999</cx:pt>
          <cx:pt idx="9764">0.80511184800000002</cx:pt>
          <cx:pt idx="9765">0.80254055999999996</cx:pt>
          <cx:pt idx="9766">0.80447584699999997</cx:pt>
          <cx:pt idx="9767">0.80219127599999995</cx:pt>
          <cx:pt idx="9768">0.80311364399999996</cx:pt>
          <cx:pt idx="9769">0.80313327499999998</cx:pt>
          <cx:pt idx="9770">0.80261751400000003</cx:pt>
          <cx:pt idx="9771">0.80259580500000005</cx:pt>
          <cx:pt idx="9772">0.80508690400000005</cx:pt>
          <cx:pt idx="9773">0.804369687</cx:pt>
          <cx:pt idx="9774">0.80447584699999997</cx:pt>
          <cx:pt idx="9775">0.80247694300000005</cx:pt>
          <cx:pt idx="9776">0.80419767900000005</cx:pt>
          <cx:pt idx="9777">0.80474747899999999</cx:pt>
          <cx:pt idx="9778">0.80318602800000005</cx:pt>
          <cx:pt idx="9779">0.80403887500000004</cx:pt>
          <cx:pt idx="9780">0.80424835400000005</cx:pt>
          <cx:pt idx="9781">0.80390431600000001</cx:pt>
          <cx:pt idx="9782">0.80219127599999995</cx:pt>
          <cx:pt idx="9783">0.80511184800000002</cx:pt>
          <cx:pt idx="9784">0.80451712200000003</cx:pt>
          <cx:pt idx="9785">0.80219127599999995</cx:pt>
          <cx:pt idx="9786">0.805074858</cx:pt>
          <cx:pt idx="9787">0.80414713400000004</cx:pt>
          <cx:pt idx="9788">0.80444786400000001</cx:pt>
          <cx:pt idx="9789">0.80254055999999996</cx:pt>
          <cx:pt idx="9790">0.80259580500000005</cx:pt>
          <cx:pt idx="9791">0.80427032499999995</cx:pt>
          <cx:pt idx="9792">0.80447584699999997</cx:pt>
          <cx:pt idx="9793">0.80277045800000002</cx:pt>
          <cx:pt idx="9794">0.80447584699999997</cx:pt>
          <cx:pt idx="9795">0.80414713400000004</cx:pt>
          <cx:pt idx="9796">0.80455708500000001</cx:pt>
          <cx:pt idx="9797">0.80221521399999995</cx:pt>
          <cx:pt idx="9798">0.80501038800000002</cx:pt>
          <cx:pt idx="9799">0.80422026199999996</cx:pt>
          <cx:pt idx="9800">0.80480746800000003</cx:pt>
          <cx:pt idx="9801">0.80477808500000003</cx:pt>
          <cx:pt idx="9802">0.80465091600000005</cx:pt>
          <cx:pt idx="9803">0.80219127599999995</cx:pt>
          <cx:pt idx="9804">0.80424835400000005</cx:pt>
          <cx:pt idx="9805">0.80447584699999997</cx:pt>
          <cx:pt idx="9806">0.80511184800000002</cx:pt>
          <cx:pt idx="9807">0.80228989399999995</cx:pt>
          <cx:pt idx="9808">0.80403887500000004</cx:pt>
          <cx:pt idx="9809">0.80219127599999995</cx:pt>
          <cx:pt idx="9810">0.80447584699999997</cx:pt>
          <cx:pt idx="9811">0.80509715699999995</cx:pt>
          <cx:pt idx="9812">0.80228989399999995</cx:pt>
          <cx:pt idx="9813">0.80329505199999995</cx:pt>
          <cx:pt idx="9814">0.80491275399999995</cx:pt>
          <cx:pt idx="9815">0.80266939199999998</cx:pt>
          <cx:pt idx="9816">0.80343195000000001</cx:pt>
          <cx:pt idx="9817">0.80393013499999999</cx:pt>
          <cx:pt idx="9818">0.80439277300000001</cx:pt>
          <cx:pt idx="9819">0.80511659199999996</cx:pt>
          <cx:pt idx="9820">0.80451712200000003</cx:pt>
          <cx:pt idx="9821">0.80219127599999995</cx:pt>
          <cx:pt idx="9822">0.80501038800000002</cx:pt>
          <cx:pt idx="9823">0.805074858</cx:pt>
          <cx:pt idx="9824">0.80280613700000003</cx:pt>
          <cx:pt idx="9825">0.80291632000000002</cx:pt>
          <cx:pt idx="9826">0.80241524900000005</cx:pt>
          <cx:pt idx="9827">0.80504757500000002</cx:pt>
          <cx:pt idx="9828">0.80219127599999995</cx:pt>
          <cx:pt idx="9829">0.80257048900000005</cx:pt>
          <cx:pt idx="9830">0.80505315</cx:pt>
          <cx:pt idx="9831">0.80414713400000004</cx:pt>
          <cx:pt idx="9832">0.80259580500000005</cx:pt>
          <cx:pt idx="9833">0.80509715699999995</cx:pt>
          <cx:pt idx="9834">0.80422026199999996</cx:pt>
          <cx:pt idx="9835">0.80390431600000001</cx:pt>
          <cx:pt idx="9836">0.80429483199999996</cx:pt>
          <cx:pt idx="9837">0.80444786400000001</cx:pt>
          <cx:pt idx="9838">0.80427032499999995</cx:pt>
          <cx:pt idx="9839">0.80451712200000003</cx:pt>
          <cx:pt idx="9840">0.80377845800000003</cx:pt>
          <cx:pt idx="9841">0.80219127599999995</cx:pt>
          <cx:pt idx="9842">0.80381273799999997</cx:pt>
          <cx:pt idx="9843">0.80455708500000001</cx:pt>
          <cx:pt idx="9844">0.80479292999999996</cx:pt>
          <cx:pt idx="9845">0.80219127599999995</cx:pt>
          <cx:pt idx="9846">0.80419767900000005</cx:pt>
          <cx:pt idx="9847">0.80219127599999995</cx:pt>
          <cx:pt idx="9848">0.804536688</cx:pt>
          <cx:pt idx="9849">0.80235290000000004</cx:pt>
          <cx:pt idx="9850">0.804369687</cx:pt>
          <cx:pt idx="9851">0.80424835400000005</cx:pt>
          <cx:pt idx="9852">0.80266939199999998</cx:pt>
          <cx:pt idx="9853">0.80254055999999996</cx:pt>
          <cx:pt idx="9854">0.804586052</cx:pt>
          <cx:pt idx="9855">0.80258454599999995</cx:pt>
          <cx:pt idx="9856">0.80398597000000005</cx:pt>
          <cx:pt idx="9857">0.80512094300000003</cx:pt>
          <cx:pt idx="9858">0.80235290000000004</cx:pt>
          <cx:pt idx="9859">0.80219127599999995</cx:pt>
          <cx:pt idx="9860">0.80254055999999996</cx:pt>
          <cx:pt idx="9861">0.80422026199999996</cx:pt>
          <cx:pt idx="9862">0.80306445500000001</cx:pt>
          <cx:pt idx="9863">0.80447584699999997</cx:pt>
          <cx:pt idx="9864">0.80322282099999998</cx:pt>
          <cx:pt idx="9865">0.80387298799999996</cx:pt>
          <cx:pt idx="9866">0.80393013499999999</cx:pt>
          <cx:pt idx="9867">0.80259580500000005</cx:pt>
          <cx:pt idx="9868">0.68400104799999994</cx:pt>
          <cx:pt idx="9869">0.81228212099999997</cx:pt>
          <cx:pt idx="9870">0.80266939199999998</cx:pt>
          <cx:pt idx="9871">0.80322282099999998</cx:pt>
          <cx:pt idx="9872">0.80451712200000003</cx:pt>
          <cx:pt idx="9873">0.80306445500000001</cx:pt>
          <cx:pt idx="9874">0.80483643400000004</cx:pt>
          <cx:pt idx="9875">0.80455708500000001</cx:pt>
          <cx:pt idx="9876">0.80455708500000001</cx:pt>
          <cx:pt idx="9877">0.80422026199999996</cx:pt>
          <cx:pt idx="9878">0.80441297300000003</cx:pt>
          <cx:pt idx="9879">0.80254055999999996</cx:pt>
          <cx:pt idx="9880">0.80447584699999997</cx:pt>
          <cx:pt idx="9881">0.80447584699999997</cx:pt>
          <cx:pt idx="9882">0.80314665500000004</cx:pt>
          <cx:pt idx="9883">0.80417181599999998</cx:pt>
          <cx:pt idx="9884">0.80334760800000005</cx:pt>
          <cx:pt idx="9885">0.80508592199999995</cx:pt>
          <cx:pt idx="9886">0.80241524900000005</cx:pt>
          <cx:pt idx="9887">0.80493157699999995</cx:pt>
          <cx:pt idx="9888">0.80444786400000001</cx:pt>
          <cx:pt idx="9889">0.80495391900000002</cx:pt>
          <cx:pt idx="9890">0.80398597000000005</cx:pt>
          <cx:pt idx="9891">0.80219127599999995</cx:pt>
          <cx:pt idx="9892">0.80439277300000001</cx:pt>
          <cx:pt idx="9893">0.80439277300000001</cx:pt>
          <cx:pt idx="9894">0.80398597000000005</cx:pt>
          <cx:pt idx="9895">0.805074858</cx:pt>
          <cx:pt idx="9896">0.69507893300000001</cx:pt>
          <cx:pt idx="9897">0.70002183900000003</cx:pt>
          <cx:pt idx="9898">0.83175196600000001</cx:pt>
          <cx:pt idx="9899">0.63268079300000002</cx:pt>
          <cx:pt idx="9900">0.66270188500000005</cx:pt>
          <cx:pt idx="9901">0.67917277399999998</cx:pt>
          <cx:pt idx="9902">0.64704230100000004</cx:pt>
          <cx:pt idx="9903">0.83523003699999998</cx:pt>
          <cx:pt idx="9904">0.70998534599999996</cx:pt>
          <cx:pt idx="9905">0.84732148299999999</cx:pt>
          <cx:pt idx="9906">0.65746105799999999</cx:pt>
          <cx:pt idx="9907">0.83638157599999996</cx:pt>
          <cx:pt idx="9908">0.82067858299999996</cx:pt>
          <cx:pt idx="9909">0.84761078499999998</cx:pt>
          <cx:pt idx="9910">0.82799554399999997</cx:pt>
          <cx:pt idx="9911">0.84660364700000001</cx:pt>
          <cx:pt idx="9912">0.69506806600000004</cx:pt>
          <cx:pt idx="9913">0.83130585499999998</cx:pt>
          <cx:pt idx="9914">0.72609923499999995</cx:pt>
          <cx:pt idx="9915">0.83228654199999996</cx:pt>
          <cx:pt idx="9916">0.84765159700000003</cx:pt>
          <cx:pt idx="9917">0.81069318400000001</cx:pt>
          <cx:pt idx="9918">0.69512481299999995</cx:pt>
          <cx:pt idx="9919">0.83174038100000003</cx:pt>
          <cx:pt idx="9920">0.82059633499999995</cx:pt>
          <cx:pt idx="9921">0.65642216399999997</cx:pt>
          <cx:pt idx="9922">0.82737501400000002</cx:pt>
          <cx:pt idx="9923">0.83217082200000003</cx:pt>
          <cx:pt idx="9924">0.72416557000000004</cx:pt>
          <cx:pt idx="9925">0.69163179100000005</cx:pt>
          <cx:pt idx="9926">0.71099520900000002</cx:pt>
          <cx:pt idx="9927">0.69034247100000001</cx:pt>
          <cx:pt idx="9928">0.80268555900000005</cx:pt>
          <cx:pt idx="9929">0.83176640499999999</cx:pt>
          <cx:pt idx="9930">0.83154180600000005</cx:pt>
          <cx:pt idx="9931">0.82071905300000003</cx:pt>
          <cx:pt idx="9932">0.66872366900000002</cx:pt>
          <cx:pt idx="9933">0.86269331100000002</cx:pt>
          <cx:pt idx="9934">0.83318576099999997</cx:pt>
          <cx:pt idx="9935">0.66611202599999997</cx:pt>
          <cx:pt idx="9936">0.74040468999999998</cx:pt>
          <cx:pt idx="9937">0.69556976100000001</cx:pt>
          <cx:pt idx="9938">0.83180521900000004</cx:pt>
          <cx:pt idx="9939">0.82832589000000001</cx:pt>
          <cx:pt idx="9940">0.68418453599999995</cx:pt>
          <cx:pt idx="9941">0.83192425599999997</cx:pt>
          <cx:pt idx="9942">0.64664369600000005</cx:pt>
          <cx:pt idx="9943">0.76342316700000001</cx:pt>
          <cx:pt idx="9944">0.69516346299999998</cx:pt>
          <cx:pt idx="9945">0.74770095700000005</cx:pt>
          <cx:pt idx="9946">0.94188216700000005</cx:pt>
          <cx:pt idx="9947">0.69487340600000003</cx:pt>
          <cx:pt idx="9948">0.83398406700000005</cx:pt>
          <cx:pt idx="9949">0.84754429499999995</cx:pt>
          <cx:pt idx="9950">0.96818818500000003</cx:pt>
          <cx:pt idx="9951">0.69108550199999996</cx:pt>
          <cx:pt idx="9952">0.72603892800000003</cx:pt>
          <cx:pt idx="9953">0.80238014700000004</cx:pt>
          <cx:pt idx="9954">0.71450024599999995</cx:pt>
          <cx:pt idx="9955">0.80538969999999999</cx:pt>
          <cx:pt idx="9956">0.96826285400000001</cx:pt>
          <cx:pt idx="9957">0.83172379600000002</cx:pt>
          <cx:pt idx="9958">0.69335843900000005</cx:pt>
          <cx:pt idx="9959">0.83189866800000001</cx:pt>
          <cx:pt idx="9960">0.66331883999999997</cx:pt>
          <cx:pt idx="9961">0.82059700400000002</cx:pt>
          <cx:pt idx="9962">0.68415938300000001</cx:pt>
          <cx:pt idx="9963">0.69368054000000001</cx:pt>
          <cx:pt idx="9964">0.68367120199999998</cx:pt>
          <cx:pt idx="9965">0.7110533</cx:pt>
          <cx:pt idx="9966">0.83157055400000002</cx:pt>
          <cx:pt idx="9967">0.81232277100000005</cx:pt>
          <cx:pt idx="9968">0.82061865899999997</cx:pt>
          <cx:pt idx="9969">0.84821234999999995</cx:pt>
          <cx:pt idx="9970">0.836210342</cx:pt>
          <cx:pt idx="9971">0.84755297299999999</cx:pt>
          <cx:pt idx="9972">0.71093132599999997</cx:pt>
          <cx:pt idx="9973">0.84760615900000003</cx:pt>
          <cx:pt idx="9974">0.69518097999999995</cx:pt>
          <cx:pt idx="9975">0.83199011</cx:pt>
          <cx:pt idx="9976">0.66932636599999995</cx:pt>
          <cx:pt idx="9977">0.69514531199999996</cx:pt>
          <cx:pt idx="9978">0.71097155099999998</cx:pt>
          <cx:pt idx="9979">0.831761368</cx:pt>
          <cx:pt idx="9980">0.68379224199999999</cx:pt>
          <cx:pt idx="9981">0.83124769399999998</cx:pt>
          <cx:pt idx="9982">0.79806275599999998</cx:pt>
          <cx:pt idx="9983">0.84752259200000002</cx:pt>
          <cx:pt idx="9984">0.80446233099999997</cx:pt>
          <cx:pt idx="9985">0.81512218199999997</cx:pt>
          <cx:pt idx="9986">0.82066693300000004</cx:pt>
          <cx:pt idx="9987">0.83190466900000004</cx:pt>
          <cx:pt idx="9988">0.71097909500000001</cx:pt>
          <cx:pt idx="9989">0.69540228100000001</cx:pt>
          <cx:pt idx="9990">0.66444302799999999</cx:pt>
          <cx:pt idx="9991">0.69512229299999995</cx:pt>
          <cx:pt idx="9992">0.75290587200000003</cx:pt>
          <cx:pt idx="9993">0.831815478</cx:pt>
          <cx:pt idx="9994">0.69541895200000003</cx:pt>
          <cx:pt idx="9995">0.83183177500000005</cx:pt>
          <cx:pt idx="9996">0.66198385599999998</cx:pt>
          <cx:pt idx="9997">0.82069782700000005</cx:pt>
          <cx:pt idx="9998">0.71094518200000001</cx:pt>
          <cx:pt idx="9999">0.83189613200000001</cx:pt>
          <cx:pt idx="10000">0.84745654999999998</cx:pt>
          <cx:pt idx="10001">0.83179410399999998</cx:pt>
          <cx:pt idx="10002">0.75348402800000003</cx:pt>
          <cx:pt idx="10003">0.710466504</cx:pt>
          <cx:pt idx="10004">0.70988562499999996</cx:pt>
          <cx:pt idx="10005">0.821200021</cx:pt>
          <cx:pt idx="10006">0.83167396100000002</cx:pt>
          <cx:pt idx="10007">0.71101041300000001</cx:pt>
          <cx:pt idx="10008">0.70836665899999995</cx:pt>
          <cx:pt idx="10009">0.823167706</cx:pt>
          <cx:pt idx="10010">0.85036134399999996</cx:pt>
          <cx:pt idx="10011">0.71356576199999999</cx:pt>
          <cx:pt idx="10012">0.79442665099999998</cx:pt>
          <cx:pt idx="10013">0.83182255000000005</cx:pt>
          <cx:pt idx="10014">0.83184534700000001</cx:pt>
          <cx:pt idx="10015">0.94856099000000005</cx:pt>
          <cx:pt idx="10016">0.80559716599999998</cx:pt>
          <cx:pt idx="10017">0.66263496200000005</cx:pt>
          <cx:pt idx="10018">0.67477967100000003</cx:pt>
          <cx:pt idx="10019">0.71391975100000005</cx:pt>
          <cx:pt idx="10020">0.68416732999999996</cx:pt>
          <cx:pt idx="10021">0.96833037399999999</cx:pt>
          <cx:pt idx="10022">0.61689561400000004</cx:pt>
          <cx:pt idx="10023">0.82125358500000001</cx:pt>
          <cx:pt idx="10024">0.70004376300000004</cx:pt>
          <cx:pt idx="10025">0.83122399499999999</cx:pt>
          <cx:pt idx="10026">0.69506468600000004</cx:pt>
          <cx:pt idx="10027">0.79380685600000001</cx:pt>
          <cx:pt idx="10028">0.84774117999999998</cx:pt>
          <cx:pt idx="10029">0.82073339700000003</cx:pt>
          <cx:pt idx="10030">0.83200362000000005</cx:pt>
          <cx:pt idx="10031">0.83200881100000001</cx:pt>
          <cx:pt idx="10032">0.71133920299999998</cx:pt>
          <cx:pt idx="10033">0.84760152200000005</cx:pt>
          <cx:pt idx="10034">0.69539154000000003</cx:pt>
          <cx:pt idx="10035">0.83189773300000003</cx:pt>
          <cx:pt idx="10036">0.83522695300000005</cx:pt>
          <cx:pt idx="10037">0.84763645200000004</cx:pt>
          <cx:pt idx="10038">0.81243676499999995</cx:pt>
          <cx:pt idx="10039">0.83214188099999997</cx:pt>
          <cx:pt idx="10040">0.69464843799999998</cx:pt>
          <cx:pt idx="10041">0.71501298700000004</cx:pt>
          <cx:pt idx="10042">0.75348178499999996</cx:pt>
          <cx:pt idx="10043">0.84637643399999996</cx:pt>
          <cx:pt idx="10044">0.71122734799999998</cx:pt>
          <cx:pt idx="10045">0.82804102599999996</cx:pt>
          <cx:pt idx="10046">0.83183739899999998</cx:pt>
          <cx:pt idx="10047">0.69496232700000005</cx:pt>
          <cx:pt idx="10048">0.69527800399999995</cx:pt>
          <cx:pt idx="10049">0.82124388800000003</cx:pt>
          <cx:pt idx="10050">0.83254472300000004</cx:pt>
          <cx:pt idx="10051">0.46190996400000001</cx:pt>
          <cx:pt idx="10052">0.69527344199999996</cx:pt>
          <cx:pt idx="10053">0.82799243700000003</cx:pt>
          <cx:pt idx="10054">0.69149483300000003</cx:pt>
          <cx:pt idx="10055">0.66777117900000005</cx:pt>
          <cx:pt idx="10056">0.69523548300000004</cx:pt>
          <cx:pt idx="10057">0.69630217500000002</cx:pt>
          <cx:pt idx="10058">0.82076284099999997</cx:pt>
          <cx:pt idx="10059">0.94870381400000003</cx:pt>
          <cx:pt idx="10060">0.847390639</cx:pt>
          <cx:pt idx="10061">0.75909148699999995</cx:pt>
          <cx:pt idx="10062">0.72712756300000003</cx:pt>
          <cx:pt idx="10063">0.69537133100000004</cx:pt>
          <cx:pt idx="10064">0.83641510699999999</cx:pt>
          <cx:pt idx="10065">0.83217603100000004</cx:pt>
          <cx:pt idx="10066">0.84763636499999995</cx:pt>
          <cx:pt idx="10067">0.83176910800000003</cx:pt>
          <cx:pt idx="10068">0.83167152700000002</cx:pt>
          <cx:pt idx="10069">0.75668724200000004</cx:pt>
          <cx:pt idx="10070">0.84762872199999995</cx:pt>
          <cx:pt idx="10071">0.69486814200000002</cx:pt>
          <cx:pt idx="10072">0.83227734600000003</cx:pt>
          <cx:pt idx="10073">0.83183435299999997</cx:pt>
          <cx:pt idx="10074">0.80561179299999996</cx:pt>
          <cx:pt idx="10075">0.61809690500000003</cx:pt>
          <cx:pt idx="10076">0.812134986</cx:pt>
          <cx:pt idx="10077">0.84734943200000001</cx:pt>
          <cx:pt idx="10078">0.58113731300000004</cx:pt>
          <cx:pt idx="10079">0.81208360499999999</cx:pt>
          <cx:pt idx="10080">0.69984494900000005</cx:pt>
          <cx:pt idx="10081">0.59627228600000004</cx:pt>
          <cx:pt idx="10082">0.83182113199999996</cx:pt>
          <cx:pt idx="10083">0.81055592300000001</cx:pt>
          <cx:pt idx="10084">0.83177366100000005</cx:pt>
          <cx:pt idx="10085">0.96823100299999998</cx:pt>
          <cx:pt idx="10086">0.65246461099999997</cx:pt>
          <cx:pt idx="10087">0.685386202</cx:pt>
          <cx:pt idx="10088">0.84765747999999996</cx:pt>
          <cx:pt idx="10089">0.84864909200000005</cx:pt>
          <cx:pt idx="10090">0.71105634799999995</cx:pt>
          <cx:pt idx="10091">0.84749821599999997</cx:pt>
          <cx:pt idx="10092">0.85045857599999997</cx:pt>
          <cx:pt idx="10093">0.82074728799999996</cx:pt>
          <cx:pt idx="10094">0.84754958700000005</cx:pt>
          <cx:pt idx="10095">0.66064422</cx:pt>
          <cx:pt idx="10096">0.64952616699999999</cx:pt>
          <cx:pt idx="10097">0.69522284899999998</cx:pt>
          <cx:pt idx="10098">0.83147934700000004</cx:pt>
          <cx:pt idx="10099">0.81017115699999998</cx:pt>
          <cx:pt idx="10100">0.84763512299999999</cx:pt>
          <cx:pt idx="10101">0.96906303299999996</cx:pt>
          <cx:pt idx="10102">0.83176303399999996</cx:pt>
          <cx:pt idx="10103">0.83177041100000004</cx:pt>
          <cx:pt idx="10104">0.84739637099999998</cx:pt>
          <cx:pt idx="10105">0.83104618500000005</cx:pt>
          <cx:pt idx="10106">0.68429081000000003</cx:pt>
          <cx:pt idx="10107">0.69518181599999995</cx:pt>
          <cx:pt idx="10108">0.83214147999999999</cx:pt>
          <cx:pt idx="10109">0.67555721599999996</cx:pt>
          <cx:pt idx="10110">0.83181247400000002</cx:pt>
          <cx:pt idx="10111">0.96830047600000002</cx:pt>
          <cx:pt idx="10112">0.69534465899999998</cx:pt>
          <cx:pt idx="10113">0.832887822</cx:pt>
          <cx:pt idx="10114">0.82147347400000004</cx:pt>
          <cx:pt idx="10115">0.823306133</cx:pt>
          <cx:pt idx="10116">0.77084029399999998</cx:pt>
          <cx:pt idx="10117">0.69497297000000002</cx:pt>
          <cx:pt idx="10118">0.81262808799999997</cx:pt>
          <cx:pt idx="10119">0.81458782399999996</cx:pt>
          <cx:pt idx="10120">0.69521800899999997</cx:pt>
          <cx:pt idx="10121">0.82138608099999999</cx:pt>
          <cx:pt idx="10122">0.83058513899999997</cx:pt>
          <cx:pt idx="10123">0.82003786000000001</cx:pt>
          <cx:pt idx="10124">0.81942347199999999</cx:pt>
          <cx:pt idx="10125">0.82547157699999996</cx:pt>
          <cx:pt idx="10126">0.83400935300000001</cx:pt>
          <cx:pt idx="10127">0.84944713500000002</cx:pt>
          <cx:pt idx="10128">0.84719410900000003</cx:pt>
          <cx:pt idx="10129">0.82338697199999999</cx:pt>
          <cx:pt idx="10130">0.82122466599999999</cx:pt>
          <cx:pt idx="10131">0.84764472999999996</cx:pt>
          <cx:pt idx="10132">0.82310795299999995</cx:pt>
          <cx:pt idx="10133">0.68440949299999998</cx:pt>
          <cx:pt idx="10134">0.832192767</cx:pt>
          <cx:pt idx="10135">0.83593928900000003</cx:pt>
          <cx:pt idx="10136">0.67627769299999996</cx:pt>
          <cx:pt idx="10137">0.83283827399999999</cx:pt>
          <cx:pt idx="10138">0.69663374</cx:pt>
          <cx:pt idx="10139">0.82166810800000001</cx:pt>
          <cx:pt idx="10140">0.83235517400000003</cx:pt>
          <cx:pt idx="10141">0.81467261499999999</cx:pt>
          <cx:pt idx="10142">0.83244073500000004</cx:pt>
          <cx:pt idx="10143">0.82381825200000003</cx:pt>
          <cx:pt idx="10144">0.710626486</cx:pt>
          <cx:pt idx="10145">0.69974219199999999</cx:pt>
          <cx:pt idx="10146">0.79055973499999999</cx:pt>
          <cx:pt idx="10147">0.675281931</cx:pt>
          <cx:pt idx="10148">0.69165779800000005</cx:pt>
          <cx:pt idx="10149">0.67187466299999998</cx:pt>
          <cx:pt idx="10150">0.69529427099999996</cx:pt>
          <cx:pt idx="10151">0.81263949499999999</cx:pt>
          <cx:pt idx="10152">0.69514359699999995</cx:pt>
          <cx:pt idx="10153">0.83177257699999996</cx:pt>
          <cx:pt idx="10154">0.83176023600000004</cx:pt>
          <cx:pt idx="10155">0.61000834000000004</cx:pt>
          <cx:pt idx="10156">0.83177695500000004</cx:pt>
          <cx:pt idx="10157">0.69721841799999995</cx:pt>
          <cx:pt idx="10158">0.83179251099999996</cx:pt>
          <cx:pt idx="10159">0.84786940899999996</cx:pt>
          <cx:pt idx="10160">0.66828197600000006</cx:pt>
          <cx:pt idx="10161">0.83178916199999997</cx:pt>
          <cx:pt idx="10162">0.83206061799999997</cx:pt>
          <cx:pt idx="10163">0.83171813699999997</cx:pt>
          <cx:pt idx="10164">0.67525165899999995</cx:pt>
          <cx:pt idx="10165">0.83143572300000002</cx:pt>
          <cx:pt idx="10166">0.69530921999999995</cx:pt>
          <cx:pt idx="10167">0.71091514</cx:pt>
          <cx:pt idx="10168">0.83181028599999995</cx:pt>
          <cx:pt idx="10169">0.71084296700000005</cx:pt>
          <cx:pt idx="10170">0.81303758599999998</cx:pt>
          <cx:pt idx="10171">0.71104537300000004</cx:pt>
          <cx:pt idx="10172">0.68411406299999999</cx:pt>
          <cx:pt idx="10173">0.83148629500000004</cx:pt>
          <cx:pt idx="10174">0.69609917300000002</cx:pt>
          <cx:pt idx="10175">0.63315416700000005</cx:pt>
          <cx:pt idx="10176">0.81224998000000004</cx:pt>
          <cx:pt idx="10177">0.83483493799999997</cx:pt>
          <cx:pt idx="10178">0.84759985000000004</cx:pt>
          <cx:pt idx="10179">0.83623165099999996</cx:pt>
          <cx:pt idx="10180">0.83655144599999998</cx:pt>
          <cx:pt idx="10181">0.84765195199999999</cx:pt>
          <cx:pt idx="10182">0.83192006399999996</cx:pt>
          <cx:pt idx="10183">0.82075731699999999</cx:pt>
          <cx:pt idx="10184">0.67403718400000001</cx:pt>
          <cx:pt idx="10185">0.71084895800000003</cx:pt>
          <cx:pt idx="10186">0.69506423100000003</cx:pt>
          <cx:pt idx="10187">0.71048589600000001</cx:pt>
          <cx:pt idx="10188">0.83186397300000003</cx:pt>
          <cx:pt idx="10189">0.80545291600000002</cx:pt>
          <cx:pt idx="10190">0.69522289599999998</cx:pt>
          <cx:pt idx="10191">0.836311684</cx:pt>
          <cx:pt idx="10192">0.847646012</cx:pt>
          <cx:pt idx="10193">0.820730878</cx:pt>
          <cx:pt idx="10194">0.831678429</cx:pt>
          <cx:pt idx="10195">0.84716854600000002</cx:pt>
          <cx:pt idx="10196">0.63525324800000005</cx:pt>
          <cx:pt idx="10197">0.82053169199999998</cx:pt>
          <cx:pt idx="10198">0.79923333200000002</cx:pt>
          <cx:pt idx="10199">0.84773304699999996</cx:pt>
          <cx:pt idx="10200">0.83177411800000001</cx:pt>
          <cx:pt idx="10201">0.82081668600000002</cx:pt>
          <cx:pt idx="10202">0.84750398900000001</cx:pt>
          <cx:pt idx="10203">0.83176422999999999</cx:pt>
          <cx:pt idx="10204">0.83180124600000005</cx:pt>
          <cx:pt idx="10205">0.61697163799999999</cx:pt>
          <cx:pt idx="10206">0.81480180199999996</cx:pt>
          <cx:pt idx="10207">0.69976222399999999</cx:pt>
          <cx:pt idx="10208">0.83183275999999995</cx:pt>
          <cx:pt idx="10209">0.71292171699999995</cx:pt>
          <cx:pt idx="10210">0.69521309099999995</cx:pt>
          <cx:pt idx="10211">0.82065715299999997</cx:pt>
          <cx:pt idx="10212">0.84755613299999999</cx:pt>
          <cx:pt idx="10213">0.69508059300000002</cx:pt>
          <cx:pt idx="10214">0.69551480099999996</cx:pt>
          <cx:pt idx="10215">0.83260635900000002</cx:pt>
          <cx:pt idx="10216">0.84765847900000002</cx:pt>
          <cx:pt idx="10217">0.63413023499999999</cx:pt>
          <cx:pt idx="10218">0.845684608</cx:pt>
          <cx:pt idx="10219">0.71105153200000004</cx:pt>
          <cx:pt idx="10220">0.69518097599999995</cx:pt>
          <cx:pt idx="10221">0.83249927000000001</cx:pt>
          <cx:pt idx="10222">0.77905092099999995</cx:pt>
          <cx:pt idx="10223">0.83211491500000001</cx:pt>
          <cx:pt idx="10224">0.83173338900000005</cx:pt>
          <cx:pt idx="10225">0.84880516699999997</cx:pt>
          <cx:pt idx="10226">0.69514860199999995</cx:pt>
          <cx:pt idx="10227">0.81252276899999998</cx:pt>
          <cx:pt idx="10228">0.83188696500000003</cx:pt>
          <cx:pt idx="10229">0.695204822</cx:pt>
          <cx:pt idx="10230">0.83168480499999997</cx:pt>
          <cx:pt idx="10231">0.83183563199999999</cx:pt>
          <cx:pt idx="10232">0.83142816200000003</cx:pt>
          <cx:pt idx="10233">0.66865159299999999</cx:pt>
          <cx:pt idx="10234">0.82794032100000003</cx:pt>
          <cx:pt idx="10235">0.83190167400000004</cx:pt>
          <cx:pt idx="10236">0.83177606100000001</cx:pt>
          <cx:pt idx="10237">0.71052675899999995</cx:pt>
          <cx:pt idx="10238">0.83168512100000003</cx:pt>
          <cx:pt idx="10239">0.84754381099999998</cx:pt>
          <cx:pt idx="10240">0.80464153900000002</cx:pt>
          <cx:pt idx="10241">0.831831757</cx:pt>
          <cx:pt idx="10242">0.69520486500000001</cx:pt>
          <cx:pt idx="10243">0.82797388800000005</cx:pt>
          <cx:pt idx="10244">0.82797834800000003</cx:pt>
          <cx:pt idx="10245">0.83180922599999996</cx:pt>
          <cx:pt idx="10246">0.83231224199999998</cx:pt>
          <cx:pt idx="10247">0.83257576899999997</cx:pt>
          <cx:pt idx="10248">0.66289444099999995</cx:pt>
          <cx:pt idx="10249">0.66926745899999995</cx:pt>
          <cx:pt idx="10250">0.93099607500000003</cx:pt>
          <cx:pt idx="10251">0.93068968900000004</cx:pt>
          <cx:pt idx="10252">0.83205880700000001</cx:pt>
          <cx:pt idx="10253">0.79902257799999998</cx:pt>
          <cx:pt idx="10254">0.67351613700000001</cx:pt>
          <cx:pt idx="10255">0.68422466100000001</cx:pt>
          <cx:pt idx="10256">0.84800976800000005</cx:pt>
          <cx:pt idx="10257">0.83216807299999995</cx:pt>
          <cx:pt idx="10258">0.83190417900000002</cx:pt>
          <cx:pt idx="10259">0.65124367999999999</cx:pt>
          <cx:pt idx="10260">0.60106185599999995</cx:pt>
          <cx:pt idx="10261">0.65239206800000005</cx:pt>
          <cx:pt idx="10262">0.71091083300000002</cx:pt>
          <cx:pt idx="10263">0.82777778300000004</cx:pt>
          <cx:pt idx="10264">0.83191283000000005</cx:pt>
          <cx:pt idx="10265">0.79106602000000004</cx:pt>
          <cx:pt idx="10266">0.711056523</cx:pt>
          <cx:pt idx="10267">0.83125627800000002</cx:pt>
          <cx:pt idx="10268">0.83199972899999997</cx:pt>
          <cx:pt idx="10269">0.83152383299999999</cx:pt>
          <cx:pt idx="10270">0.83189413999999995</cx:pt>
          <cx:pt idx="10271">0.67966131500000004</cx:pt>
          <cx:pt idx="10272">0.82219306999999997</cx:pt>
          <cx:pt idx="10273">0.83261687500000003</cx:pt>
          <cx:pt idx="10274">0.64439234899999998</cx:pt>
          <cx:pt idx="10275">0.67455597599999995</cx:pt>
          <cx:pt idx="10276">0.847551371</cx:pt>
          <cx:pt idx="10277">0.84766537200000003</cx:pt>
          <cx:pt idx="10278">0.67789243799999999</cx:pt>
          <cx:pt idx="10279">0.51056892099999995</cx:pt>
          <cx:pt idx="10280">0.83182222299999997</cx:pt>
          <cx:pt idx="10281">0.79944720599999997</cx:pt>
          <cx:pt idx="10282">0.60169491600000002</cx:pt>
          <cx:pt idx="10283">0.84716724099999996</cx:pt>
          <cx:pt idx="10284">0.67545079100000005</cx:pt>
          <cx:pt idx="10285">0.84760288299999997</cx:pt>
          <cx:pt idx="10286">0.69477750000000005</cx:pt>
          <cx:pt idx="10287">0.83181723399999996</cx:pt>
          <cx:pt idx="10288">0.67858957600000003</cx:pt>
          <cx:pt idx="10289">0.83184107600000001</cx:pt>
          <cx:pt idx="10290">0.71041052400000004</cx:pt>
          <cx:pt idx="10291">0.69519669500000003</cx:pt>
          <cx:pt idx="10292">0.81218128700000003</cx:pt>
          <cx:pt idx="10293">0.71088595399999999</cx:pt>
          <cx:pt idx="10294">0.83184003299999998</cx:pt>
          <cx:pt idx="10295">0.83192062</cx:pt>
          <cx:pt idx="10296">0.84758029599999996</cx:pt>
          <cx:pt idx="10297">0.71077969699999999</cx:pt>
          <cx:pt idx="10298">0.65423295000000004</cx:pt>
          <cx:pt idx="10299">0.86275460500000001</cx:pt>
          <cx:pt idx="10300">0.710741018</cx:pt>
          <cx:pt idx="10301">0.69519250700000002</cx:pt>
          <cx:pt idx="10302">0.66923904899999997</cx:pt>
          <cx:pt idx="10303">0.74096706199999995</cx:pt>
          <cx:pt idx="10304">0.69529333400000004</cx:pt>
          <cx:pt idx="10305">0.69539042900000003</cx:pt>
          <cx:pt idx="10306">0.83188262700000004</cx:pt>
          <cx:pt idx="10307">0.71111352400000005</cx:pt>
          <cx:pt idx="10308">0.82114569699999995</cx:pt>
          <cx:pt idx="10309">0.61710807300000003</cx:pt>
          <cx:pt idx="10310">0.83639615700000003</cx:pt>
          <cx:pt idx="10311">0.82802583699999999</cx:pt>
          <cx:pt idx="10312">0.695199177</cx:pt>
          <cx:pt idx="10313">0.71104467599999999</cx:pt>
          <cx:pt idx="10314">0.848150768</cx:pt>
          <cx:pt idx="10315">0.92398183</cx:pt>
          <cx:pt idx="10316">0.65667370599999997</cx:pt>
          <cx:pt idx="10317">0.684201104</cx:pt>
          <cx:pt idx="10318">0.69477170099999996</cx:pt>
          <cx:pt idx="10319">0.682347861</cx:pt>
          <cx:pt idx="10320">0.68325674300000006</cx:pt>
          <cx:pt idx="10321">0.66847005400000004</cx:pt>
          <cx:pt idx="10322">0.75398971400000003</cx:pt>
          <cx:pt idx="10323">0.71034213400000001</cx:pt>
          <cx:pt idx="10324">0.847559595</cx:pt>
          <cx:pt idx="10325">0.66258585699999994</cx:pt>
          <cx:pt idx="10326">0.84764192999999999</cx:pt>
          <cx:pt idx="10327">0.84706180399999997</cx:pt>
          <cx:pt idx="10328">0.81980828100000003</cx:pt>
          <cx:pt idx="10329">0.69522303900000004</cx:pt>
          <cx:pt idx="10330">0.80530587499999995</cx:pt>
          <cx:pt idx="10331">0.84759021899999998</cx:pt>
          <cx:pt idx="10332">0.84750590100000001</cx:pt>
          <cx:pt idx="10333">0.65059489999999998</cx:pt>
          <cx:pt idx="10334">0.68425550700000004</cx:pt>
          <cx:pt idx="10335">0.68571945000000001</cx:pt>
          <cx:pt idx="10336">0.83204228300000005</cx:pt>
          <cx:pt idx="10337">0.71039085999999996</cx:pt>
          <cx:pt idx="10338">0.80536603600000001</cx:pt>
          <cx:pt idx="10339">0.69610566399999996</cx:pt>
          <cx:pt idx="10340">0.69992865500000001</cx:pt>
          <cx:pt idx="10341">0.69495224899999997</cx:pt>
          <cx:pt idx="10342">0.83175478899999999</cx:pt>
          <cx:pt idx="10343">0.82115133100000004</cx:pt>
          <cx:pt idx="10344">0.71093320199999999</cx:pt>
          <cx:pt idx="10345">0.84765819799999997</cx:pt>
          <cx:pt idx="10346">0.65778041600000003</cx:pt>
          <cx:pt idx="10347">0.71036048299999999</cx:pt>
          <cx:pt idx="10348">0.668229921</cx:pt>
          <cx:pt idx="10349">0.66825744899999995</cx:pt>
          <cx:pt idx="10350">0.66825185200000004</cx:pt>
          <cx:pt idx="10351">0.66818701300000005</cx:pt>
          <cx:pt idx="10352">0.82035250100000001</cx:pt>
          <cx:pt idx="10353">0.77455055699999997</cx:pt>
          <cx:pt idx="10354">0.695277645</cx:pt>
          <cx:pt idx="10355">0.81192297899999999</cx:pt>
          <cx:pt idx="10356">0.86283165100000003</cx:pt>
          <cx:pt idx="10357">0.65368532800000001</cx:pt>
          <cx:pt idx="10358">0.82318561700000004</cx:pt>
          <cx:pt idx="10359">0.80549282899999997</cx:pt>
          <cx:pt idx="10360">0.83234865199999997</cx:pt>
          <cx:pt idx="10361">0.71091237100000004</cx:pt>
          <cx:pt idx="10362">0.69510558099999997</cx:pt>
          <cx:pt idx="10363">0.67203019200000003</cx:pt>
          <cx:pt idx="10364">0.84756446500000004</cx:pt>
          <cx:pt idx="10365">0.95713257200000001</cx:pt>
          <cx:pt idx="10366">0.82096240399999998</cx:pt>
          <cx:pt idx="10367">0.82039828000000004</cx:pt>
          <cx:pt idx="10368">0.69494142199999998</cx:pt>
          <cx:pt idx="10369">0.84739332899999997</cx:pt>
          <cx:pt idx="10370">0.66327288200000001</cx:pt>
          <cx:pt idx="10371">0.69504255100000001</cx:pt>
          <cx:pt idx="10372">0.83223567899999995</cx:pt>
          <cx:pt idx="10373">0.83155067100000002</cx:pt>
          <cx:pt idx="10374">0.69511953699999995</cx:pt>
          <cx:pt idx="10375">0.83333728100000004</cx:pt>
          <cx:pt idx="10376">0.82333983200000005</cx:pt>
          <cx:pt idx="10377">0.52670092700000004</cx:pt>
          <cx:pt idx="10378">0.83211495899999999</cx:pt>
          <cx:pt idx="10379">0.84742492199999997</cx:pt>
          <cx:pt idx="10380">0.827810131</cx:pt>
          <cx:pt idx="10381">0.80660802300000001</cx:pt>
          <cx:pt idx="10382">0.83208517500000001</cx:pt>
          <cx:pt idx="10383">0.71034089899999997</cx:pt>
          <cx:pt idx="10384">0.83174334699999997</cx:pt>
          <cx:pt idx="10385">0.82055258600000003</cx:pt>
          <cx:pt idx="10386">0.83177246800000004</cx:pt>
          <cx:pt idx="10387">0.84760959599999997</cx:pt>
          <cx:pt idx="10388">0.83187719800000004</cx:pt>
          <cx:pt idx="10389">0.83206201300000004</cx:pt>
          <cx:pt idx="10390">0.84758407499999999</cx:pt>
          <cx:pt idx="10391">0.67546108599999999</cx:pt>
          <cx:pt idx="10392">0.65933658500000003</cx:pt>
          <cx:pt idx="10393">0.81169439399999999</cx:pt>
          <cx:pt idx="10394">0.75349121399999996</cx:pt>
          <cx:pt idx="10395">0.72613805099999995</cx:pt>
          <cx:pt idx="10396">0.58469382999999997</cx:pt>
          <cx:pt idx="10397">0.80589988099999998</cx:pt>
          <cx:pt idx="10398">0.78028959899999994</cx:pt>
          <cx:pt idx="10399">0.82080663399999998</cx:pt>
          <cx:pt idx="10400">0.96821246400000005</cx:pt>
          <cx:pt idx="10401">0.82093638599999996</cx:pt>
          <cx:pt idx="10402">0.72144079800000005</cx:pt>
          <cx:pt idx="10403">0.58512102600000004</cx:pt>
          <cx:pt idx="10404">0.68417111399999997</cx:pt>
          <cx:pt idx="10405">0.70352498200000002</cx:pt>
          <cx:pt idx="10406">0.83167902100000002</cx:pt>
          <cx:pt idx="10407">0.71103161000000004</cx:pt>
          <cx:pt idx="10408">0.84751166700000002</cx:pt>
          <cx:pt idx="10409">0.77857023800000003</cx:pt>
          <cx:pt idx="10410">0.84759243200000001</cx:pt>
          <cx:pt idx="10411">0.83182642299999998</cx:pt>
          <cx:pt idx="10412">0.79834234800000003</cx:pt>
          <cx:pt idx="10413">0.58497829899999998</cx:pt>
          <cx:pt idx="10414">0.75349127999999999</cx:pt>
          <cx:pt idx="10415">0.75349121399999996</cx:pt>
          <cx:pt idx="10416">0.80628165100000004</cx:pt>
          <cx:pt idx="10417">0.81299530900000005</cx:pt>
          <cx:pt idx="10418">0.83182988599999996</cx:pt>
          <cx:pt idx="10419">0.711035313</cx:pt>
          <cx:pt idx="10420">0.81491534899999996</cx:pt>
          <cx:pt idx="10421">0.66654529799999995</cx:pt>
          <cx:pt idx="10422">0.58489409800000003</cx:pt>
          <cx:pt idx="10423">0.83187924800000002</cx:pt>
          <cx:pt idx="10424">0.69511167799999996</cx:pt>
          <cx:pt idx="10425">0.650663836</cx:pt>
          <cx:pt idx="10426">0.58502770599999998</cx:pt>
          <cx:pt idx="10427">0.84747560600000005</cx:pt>
          <cx:pt idx="10428">0.83236103500000003</cx:pt>
          <cx:pt idx="10429">0.83188551099999997</cx:pt>
          <cx:pt idx="10430">0.69893138399999999</cx:pt>
          <cx:pt idx="10431">0.62871491700000004</cx:pt>
          <cx:pt idx="10432">0.86272758699999996</cx:pt>
          <cx:pt idx="10433">0.72167170599999997</cx:pt>
          <cx:pt idx="10434">0.86278870200000002</cx:pt>
          <cx:pt idx="10435">0.58498512700000005</cx:pt>
          <cx:pt idx="10436">0.82745678099999997</cx:pt>
          <cx:pt idx="10437">0.83521625300000002</cx:pt>
          <cx:pt idx="10438">0.810292605</cx:pt>
          <cx:pt idx="10439">0.82060381100000002</cx:pt>
          <cx:pt idx="10440">0.69541318399999996</cx:pt>
          <cx:pt idx="10441">0.63869564300000004</cx:pt>
          <cx:pt idx="10442">0.69558911400000001</cx:pt>
          <cx:pt idx="10443">0.83613735199999994</cx:pt>
          <cx:pt idx="10444">0.847644807</cx:pt>
          <cx:pt idx="10445">0.83172880900000001</cx:pt>
          <cx:pt idx="10446">0.80003747999999997</cx:pt>
          <cx:pt idx="10447">0.68376977299999997</cx:pt>
          <cx:pt idx="10448">0.83134992500000005</cx:pt>
          <cx:pt idx="10449">0.83188690200000004</cx:pt>
          <cx:pt idx="10450">0.67503801200000002</cx:pt>
          <cx:pt idx="10451">0.684147265</cx:pt>
          <cx:pt idx="10452">0.82076419599999995</cx:pt>
          <cx:pt idx="10453">0.83179155500000002</cx:pt>
          <cx:pt idx="10454">0.81214257000000001</cx:pt>
          <cx:pt idx="10455">0.82678861800000003</cx:pt>
          <cx:pt idx="10456">0.69516359400000005</cx:pt>
          <cx:pt idx="10457">0.66283681100000003</cx:pt>
          <cx:pt idx="10458">0.71181991700000002</cx:pt>
          <cx:pt idx="10459">0.84671213899999997</cx:pt>
          <cx:pt idx="10460">0.65688881600000004</cx:pt>
          <cx:pt idx="10461">0.71030202799999997</cx:pt>
          <cx:pt idx="10462">0.69507206399999999</cx:pt>
          <cx:pt idx="10463">0.84721342499999996</cx:pt>
          <cx:pt idx="10464">0.812330891</cx:pt>
          <cx:pt idx="10465">0.83069130099999999</cx:pt>
          <cx:pt idx="10466">0.63377845399999999</cx:pt>
          <cx:pt idx="10467">0.84845431500000001</cx:pt>
          <cx:pt idx="10468">0.71101532099999998</cx:pt>
          <cx:pt idx="10469">0.64734320199999995</cx:pt>
          <cx:pt idx="10470">0.69139113600000002</cx:pt>
          <cx:pt idx="10471">0.67853328700000004</cx:pt>
          <cx:pt idx="10472">0.67851889700000001</cx:pt>
          <cx:pt idx="10473">0.66297587099999999</cx:pt>
          <cx:pt idx="10474">0.65739642200000004</cx:pt>
          <cx:pt idx="10475">0.84763622699999996</cx:pt>
          <cx:pt idx="10476">0.84761401300000005</cx:pt>
          <cx:pt idx="10477">0.69516283499999998</cx:pt>
          <cx:pt idx="10478">0.84766335999999998</cx:pt>
          <cx:pt idx="10479">0.82065875399999999</cx:pt>
          <cx:pt idx="10480">0.82043356300000003</cx:pt>
          <cx:pt idx="10481">0.67494573800000002</cx:pt>
          <cx:pt idx="10482">0.83177860800000003</cx:pt>
          <cx:pt idx="10483">0.69522356600000002</cx:pt>
          <cx:pt idx="10484">0.77264785999999996</cx:pt>
          <cx:pt idx="10485">0.80937739099999995</cx:pt>
          <cx:pt idx="10486">0.77131234000000004</cx:pt>
          <cx:pt idx="10487">0.66952199300000004</cx:pt>
          <cx:pt idx="10488">0.66968988299999999</cx:pt>
          <cx:pt idx="10489">0.83183855200000001</cx:pt>
          <cx:pt idx="10490">0.69522775199999998</cx:pt>
          <cx:pt idx="10491">0.67407930999999999</cx:pt>
          <cx:pt idx="10492">0.67682556599999999</cx:pt>
          <cx:pt idx="10493">0.79894034800000002</cx:pt>
          <cx:pt idx="10494">0.79893719600000002</cx:pt>
          <cx:pt idx="10495">0.79888707699999995</cx:pt>
          <cx:pt idx="10496">0.79887130200000001</cx:pt>
          <cx:pt idx="10497">0.79875378100000005</cx:pt>
          <cx:pt idx="10498">0.79874319599999999</cx:pt>
          <cx:pt idx="10499">0.798938284</cx:pt>
          <cx:pt idx="10500">0.79884602999999998</cx:pt>
          <cx:pt idx="10501">0.79898499700000003</cx:pt>
          <cx:pt idx="10502">0.83217229199999998</cx:pt>
          <cx:pt idx="10503">0.61535893100000005</cx:pt>
          <cx:pt idx="10504">0.65727731700000003</cx:pt>
          <cx:pt idx="10505">0.82078670499999995</cx:pt>
          <cx:pt idx="10506">0.52251259699999997</cx:pt>
          <cx:pt idx="10507">0.52290672500000002</cx:pt>
          <cx:pt idx="10508">0.68935055300000003</cx:pt>
          <cx:pt idx="10509">0.847807321</cx:pt>
          <cx:pt idx="10510">0.84762821399999999</cx:pt>
          <cx:pt idx="10511">0.61686358100000005</cx:pt>
          <cx:pt idx="10512">0.79326688999999995</cx:pt>
          <cx:pt idx="10513">0.56880322900000002</cx:pt>
          <cx:pt idx="10514">0.84815961100000004</cx:pt>
          <cx:pt idx="10515">0.69522554000000003</cx:pt>
          <cx:pt idx="10516">0.80546254799999994</cx:pt>
          <cx:pt idx="10517">0.84755612300000005</cx:pt>
          <cx:pt idx="10518">0.69137695700000001</cx:pt>
          <cx:pt idx="10519">0.69527252399999995</cx:pt>
          <cx:pt idx="10520">0.79166935199999999</cx:pt>
          <cx:pt idx="10521">0.85017398499999997</cx:pt>
          <cx:pt idx="10522">0.82041503100000002</cx:pt>
          <cx:pt idx="10523">0.84763467599999998</cx:pt>
          <cx:pt idx="10524">0.574297744</cx:pt>
          <cx:pt idx="10525">0.66855276500000005</cx:pt>
          <cx:pt idx="10526">0.69505945800000002</cx:pt>
          <cx:pt idx="10527">0.68412898700000002</cx:pt>
          <cx:pt idx="10528">0.69510958499999997</cx:pt>
          <cx:pt idx="10529">0.6416501</cx:pt>
          <cx:pt idx="10530">0.70698298999999998</cx:pt>
          <cx:pt idx="10531">0.81164575800000005</cx:pt>
          <cx:pt idx="10532">0.80640251299999999</cx:pt>
          <cx:pt idx="10533">0.76979081599999999</cx:pt>
          <cx:pt idx="10534">0.79388951200000002</cx:pt>
          <cx:pt idx="10535">0.77981353899999994</cx:pt>
          <cx:pt idx="10536">0.84764591199999995</cx:pt>
          <cx:pt idx="10537">0.77186954799999996</cx:pt>
          <cx:pt idx="10538">0.818583328</cx:pt>
          <cx:pt idx="10539">0.82920924500000004</cx:pt>
          <cx:pt idx="10540">0.77303284299999997</cx:pt>
          <cx:pt idx="10541">0.94029353599999999</cx:pt>
          <cx:pt idx="10542">0.821184515</cx:pt>
          <cx:pt idx="10543">0.711048923</cx:pt>
          <cx:pt idx="10544">0.67551305900000003</cx:pt>
          <cx:pt idx="10545">0.84754842600000002</cx:pt>
          <cx:pt idx="10546">0.69516183499999995</cx:pt>
          <cx:pt idx="10547">0.83224192500000005</cx:pt>
          <cx:pt idx="10548">0.69527501000000003</cx:pt>
          <cx:pt idx="10549">0.74762574900000001</cx:pt>
          <cx:pt idx="10550">0.84726770299999998</cx:pt>
          <cx:pt idx="10551">0.655952223</cx:pt>
          <cx:pt idx="10552">0.69515685900000002</cx:pt>
          <cx:pt idx="10553">0.83162525899999995</cx:pt>
          <cx:pt idx="10554">0.695003072</cx:pt>
          <cx:pt idx="10555">0.76342692700000003</cx:pt>
          <cx:pt idx="10556">0.847632846</cx:pt>
          <cx:pt idx="10557">0.96867056799999995</cx:pt>
          <cx:pt idx="10558">0.82072963700000001</cx:pt>
          <cx:pt idx="10559">0.69116064700000002</cx:pt>
          <cx:pt idx="10560">0.96830454499999996</cx:pt>
          <cx:pt idx="10561">0.69478474300000004</cx:pt>
          <cx:pt idx="10562">0.69955517099999998</cx:pt>
          <cx:pt idx="10563">0.83178129300000003</cx:pt>
          <cx:pt idx="10564">0.79637530700000003</cx:pt>
          <cx:pt idx="10565">0.68368903400000003</cx:pt>
          <cx:pt idx="10566">0.81205720599999998</cx:pt>
          <cx:pt idx="10567">0.69487231000000005</cx:pt>
          <cx:pt idx="10568">0.81346606600000004</cx:pt>
          <cx:pt idx="10569">0.71112374899999997</cx:pt>
          <cx:pt idx="10570">0.83623409299999996</cx:pt>
          <cx:pt idx="10571">0.83163330300000005</cx:pt>
          <cx:pt idx="10572">0.68412863700000004</cx:pt>
          <cx:pt idx="10573">0.711260848</cx:pt>
          <cx:pt idx="10574">0.71096501999999995</cx:pt>
          <cx:pt idx="10575">0.74579968699999999</cx:pt>
          <cx:pt idx="10576">0.80444319500000006</cx:pt>
          <cx:pt idx="10577">0.83190233800000002</cx:pt>
          <cx:pt idx="10578">0.82041982599999996</cx:pt>
          <cx:pt idx="10579">0.83183809500000006</cx:pt>
          <cx:pt idx="10580">0.96845072099999996</cx:pt>
          <cx:pt idx="10581">0.81761468199999998</cx:pt>
          <cx:pt idx="10582">0.83388984099999997</cx:pt>
          <cx:pt idx="10583">0.83598974999999998</cx:pt>
          <cx:pt idx="10584">0.69529979099999994</cx:pt>
          <cx:pt idx="10585">0.69529979099999994</cx:pt>
          <cx:pt idx="10586">0.83186670799999995</cx:pt>
          <cx:pt idx="10587">0.84764050999999996</cx:pt>
          <cx:pt idx="10588">0.83642632800000005</cx:pt>
          <cx:pt idx="10589">0.83177753899999995</cx:pt>
          <cx:pt idx="10590">0.84741842599999995</cx:pt>
          <cx:pt idx="10591">0.76512784899999997</cx:pt>
          <cx:pt idx="10592">0.71112901900000003</cx:pt>
          <cx:pt idx="10593">0.77311985100000002</cx:pt>
          <cx:pt idx="10594">0.64685805100000004</cx:pt>
          <cx:pt idx="10595">0.78768864900000002</cx:pt>
          <cx:pt idx="10596">0.82063871200000005</cx:pt>
          <cx:pt idx="10597">0.76803305099999997</cx:pt>
          <cx:pt idx="10598">0.81428987900000005</cx:pt>
          <cx:pt idx="10599">0.695086062</cx:pt>
          <cx:pt idx="10600">0.84663474999999999</cx:pt>
          <cx:pt idx="10601">0.69997170099999995</cx:pt>
          <cx:pt idx="10602">0.84932808599999998</cx:pt>
          <cx:pt idx="10603">0.69995844399999996</cx:pt>
          <cx:pt idx="10604">0.74891091799999998</cx:pt>
          <cx:pt idx="10605">0.66285505300000003</cx:pt>
          <cx:pt idx="10606">0.69518581000000002</cx:pt>
          <cx:pt idx="10607">0.69490296500000004</cx:pt>
          <cx:pt idx="10608">0.76177874000000001</cx:pt>
          <cx:pt idx="10609">0.68413501099999996</cx:pt>
          <cx:pt idx="10610">0.68411400499999997</cx:pt>
          <cx:pt idx="10611">0.82759566799999995</cx:pt>
          <cx:pt idx="10612">0.83184737200000003</cx:pt>
          <cx:pt idx="10613">0.79374361599999999</cx:pt>
          <cx:pt idx="10614">0.84277193800000005</cx:pt>
          <cx:pt idx="10615">0.749024405</cx:pt>
          <cx:pt idx="10616">0.63149443400000005</cx:pt>
          <cx:pt idx="10617">0.69507324999999998</cx:pt>
          <cx:pt idx="10618">0.65659080700000005</cx:pt>
          <cx:pt idx="10619">0.83191771199999998</cx:pt>
          <cx:pt idx="10620">0.79879952300000001</cx:pt>
          <cx:pt idx="10621">0.69086471000000005</cx:pt>
          <cx:pt idx="10622">0.75929038800000004</cx:pt>
          <cx:pt idx="10623">0.83181529600000004</cx:pt>
          <cx:pt idx="10624">0.84759833399999995</cx:pt>
          <cx:pt idx="10625">0.820897549</cx:pt>
          <cx:pt idx="10626">0.795460889</cx:pt>
          <cx:pt idx="10627">0.83188623500000003</cx:pt>
          <cx:pt idx="10628">0.78070362500000001</cx:pt>
          <cx:pt idx="10629">0.69571827399999997</cx:pt>
          <cx:pt idx="10630">0.80260657099999999</cx:pt>
          <cx:pt idx="10631">0.79438873300000001</cx:pt>
          <cx:pt idx="10632">0.82070088799999996</cx:pt>
          <cx:pt idx="10633">0.81338484200000005</cx:pt>
          <cx:pt idx="10634">0.69500279399999998</cx:pt>
          <cx:pt idx="10635">0.68318064300000003</cx:pt>
          <cx:pt idx="10636">0.83184012100000004</cx:pt>
          <cx:pt idx="10637">0.69521860599999996</cx:pt>
          <cx:pt idx="10638">0.83183491600000004</cx:pt>
          <cx:pt idx="10639">0.83182840499999999</cx:pt>
          <cx:pt idx="10640">0.84766338200000002</cx:pt>
          <cx:pt idx="10641">0.69513812500000005</cx:pt>
          <cx:pt idx="10642">0.83183558800000001</cx:pt>
          <cx:pt idx="10643">0.83181403399999998</cx:pt>
          <cx:pt idx="10644">0.69516089000000003</cx:pt>
          <cx:pt idx="10645">0.69513194300000003</cx:pt>
          <cx:pt idx="10646">0.69448148200000004</cx:pt>
          <cx:pt idx="10647">0.64922152300000002</cx:pt>
          <cx:pt idx="10648">0.83173926200000003</cx:pt>
          <cx:pt idx="10649">0.69496051000000003</cx:pt>
          <cx:pt idx="10650">0.76209894600000005</cx:pt>
          <cx:pt idx="10651">0.84762153200000001</cx:pt>
          <cx:pt idx="10652">0.69519425499999998</cx:pt>
          <cx:pt idx="10653">0.68436490900000002</cx:pt>
          <cx:pt idx="10654">0.82090111700000001</cx:pt>
          <cx:pt idx="10655">0.68303851000000004</cx:pt>
          <cx:pt idx="10656">0.83164585400000002</cx:pt>
          <cx:pt idx="10657">0.81195408099999999</cx:pt>
          <cx:pt idx="10658">0.69515755800000001</cx:pt>
          <cx:pt idx="10659">0.69529218699999995</cx:pt>
          <cx:pt idx="10660">0.764588516</cx:pt>
          <cx:pt idx="10661">0.82086822100000001</cx:pt>
          <cx:pt idx="10662">0.83274820699999996</cx:pt>
          <cx:pt idx="10663">0.83183918400000001</cx:pt>
          <cx:pt idx="10664">0.83650795</cx:pt>
          <cx:pt idx="10665">0.61228871100000004</cx:pt>
          <cx:pt idx="10666">0.67555329500000005</cx:pt>
          <cx:pt idx="10667">0.71103716299999997</cx:pt>
          <cx:pt idx="10668">0.67512313999999995</cx:pt>
          <cx:pt idx="10669">0.69529901800000005</cx:pt>
          <cx:pt idx="10670">0.784929337</cx:pt>
          <cx:pt idx="10671">0.92551982700000002</cx:pt>
          <cx:pt idx="10672">0.65422717699999999</cx:pt>
          <cx:pt idx="10673">0.82254786400000002</cx:pt>
          <cx:pt idx="10674">0.82084667300000003</cx:pt>
          <cx:pt idx="10675">0.69522870199999998</cx:pt>
          <cx:pt idx="10676">0.75001044299999997</cx:pt>
          <cx:pt idx="10677">0.81198993600000002</cx:pt>
          <cx:pt idx="10678">0.69412303200000003</cx:pt>
          <cx:pt idx="10679">0.78659537400000001</cx:pt>
          <cx:pt idx="10680">0.83657296699999995</cx:pt>
          <cx:pt idx="10681">0.84764685200000001</cx:pt>
          <cx:pt idx="10682">0.71098779999999995</cx:pt>
          <cx:pt idx="10683">0.695686366</cx:pt>
          <cx:pt idx="10684">0.69331901399999996</cx:pt>
          <cx:pt idx="10685">0.83275749499999996</cx:pt>
          <cx:pt idx="10686">0.84788337400000002</cx:pt>
          <cx:pt idx="10687">0.71088013400000005</cx:pt>
          <cx:pt idx="10688">0.55141212799999995</cx:pt>
          <cx:pt idx="10689">0.65023273999999998</cx:pt>
          <cx:pt idx="10690">0.65316356900000005</cx:pt>
          <cx:pt idx="10691">0.64989922700000002</cx:pt>
          <cx:pt idx="10692">0.73272854099999996</cx:pt>
          <cx:pt idx="10693">0.69523120999999999</cx:pt>
          <cx:pt idx="10694">0.7108776</cx:pt>
          <cx:pt idx="10695">0.80622477999999997</cx:pt>
          <cx:pt idx="10696">0.81471765799999996</cx:pt>
          <cx:pt idx="10697">0.81000674100000003</cx:pt>
          <cx:pt idx="10698">0.71089201700000004</cx:pt>
          <cx:pt idx="10699">0.74891424699999998</cx:pt>
          <cx:pt idx="10700">0.59115626600000004</cx:pt>
          <cx:pt idx="10701">0.76369656799999996</cx:pt>
          <cx:pt idx="10702">0.80867881200000002</cx:pt>
          <cx:pt idx="10703">0.66218402499999995</cx:pt>
          <cx:pt idx="10704">0.832181846</cx:pt>
          <cx:pt idx="10705">0.83287035600000003</cx:pt>
          <cx:pt idx="10706">0.65794090699999996</cx:pt>
          <cx:pt idx="10707">0.85756711799999996</cx:pt>
          <cx:pt idx="10708">0.71137165999999996</cx:pt>
          <cx:pt idx="10709">0.83642606500000005</cx:pt>
          <cx:pt idx="10710">0.83170360200000004</cx:pt>
          <cx:pt idx="10711">0.749915361</cx:pt>
          <cx:pt idx="10712">0.69517132800000003</cx:pt>
          <cx:pt idx="10713">0.84737854599999995</cx:pt>
          <cx:pt idx="10714">0.83323731099999998</cx:pt>
          <cx:pt idx="10715">0.62184804100000002</cx:pt>
          <cx:pt idx="10716">0.83181939000000005</cx:pt>
          <cx:pt idx="10717">0.71093823599999995</cx:pt>
          <cx:pt idx="10718">0.78318957199999995</cx:pt>
          <cx:pt idx="10719">0.83174771999999997</cx:pt>
          <cx:pt idx="10720">0.71121664299999998</cx:pt>
          <cx:pt idx="10721">0.67486403800000005</cx:pt>
          <cx:pt idx="10722">0.71103053500000002</cx:pt>
          <cx:pt idx="10723">0.61971077100000005</cx:pt>
          <cx:pt idx="10724">0.82111705499999998</cx:pt>
          <cx:pt idx="10725">0.63532474400000005</cx:pt>
          <cx:pt idx="10726">0.69529039500000001</cx:pt>
          <cx:pt idx="10727">0.71096963499999999</cx:pt>
          <cx:pt idx="10728">0.83655881099999996</cx:pt>
          <cx:pt idx="10729">0.69581211799999998</cx:pt>
          <cx:pt idx="10730">0.83472285499999999</cx:pt>
          <cx:pt idx="10731">0.83191672000000005</cx:pt>
          <cx:pt idx="10732">0.80326823000000003</cx:pt>
          <cx:pt idx="10733">0.69514903900000002</cx:pt>
          <cx:pt idx="10734">0.69509916900000002</cx:pt>
          <cx:pt idx="10735">0.84764074300000003</cx:pt>
          <cx:pt idx="10736">0.710985223</cx:pt>
          <cx:pt idx="10737">0.68438823999999998</cx:pt>
          <cx:pt idx="10738">0.84696555100000004</cx:pt>
          <cx:pt idx="10739">0.83156994500000003</cx:pt>
          <cx:pt idx="10740">0.68405742800000002</cx:pt>
          <cx:pt idx="10741">0.83190587699999996</cx:pt>
          <cx:pt idx="10742">0.66852650199999997</cx:pt>
          <cx:pt idx="10743">0.66184680799999995</cx:pt>
          <cx:pt idx="10744">0.83190071499999996</cx:pt>
          <cx:pt idx="10745">0.66241282899999998</cx:pt>
          <cx:pt idx="10746">0.83179261400000004</cx:pt>
          <cx:pt idx="10747">0.83173835699999998</cx:pt>
          <cx:pt idx="10748">0.95744541299999997</cx:pt>
          <cx:pt idx="10749">0.67553611599999996</cx:pt>
          <cx:pt idx="10750">0.83183254200000001</cx:pt>
          <cx:pt idx="10751">0.69142877000000003</cx:pt>
          <cx:pt idx="10752">0.83171052300000003</cx:pt>
          <cx:pt idx="10753">0.83183430599999997</cx:pt>
          <cx:pt idx="10754">0.79034635499999994</cx:pt>
          <cx:pt idx="10755">0.84763358799999999</cx:pt>
          <cx:pt idx="10756">0.83179321399999995</cx:pt>
          <cx:pt idx="10757">0.68463912999999998</cx:pt>
          <cx:pt idx="10758">0.65669054900000001</cx:pt>
          <cx:pt idx="10759">0.65572354600000005</cx:pt>
          <cx:pt idx="10760">0.69531028699999997</cx:pt>
          <cx:pt idx="10761">0.52030349399999998</cx:pt>
          <cx:pt idx="10762">0.69428618799999997</cx:pt>
          <cx:pt idx="10763">0.83189570199999996</cx:pt>
          <cx:pt idx="10764">0.69516424600000004</cx:pt>
          <cx:pt idx="10765">0.82981496300000002</cx:pt>
          <cx:pt idx="10766">0.695187157</cx:pt>
          <cx:pt idx="10767">0.81968947599999997</cx:pt>
          <cx:pt idx="10768">0.83240364899999997</cx:pt>
          <cx:pt idx="10769">0.79228213300000006</cx:pt>
          <cx:pt idx="10770">0.83182336999999995</cx:pt>
          <cx:pt idx="10771">0.65509895299999998</cx:pt>
          <cx:pt idx="10772">0.83168329200000002</cx:pt>
          <cx:pt idx="10773">0.68396783900000002</cx:pt>
          <cx:pt idx="10774">0.65517970199999997</cx:pt>
          <cx:pt idx="10775">0.80563623699999998</cx:pt>
          <cx:pt idx="10776">0.695141008</cx:pt>
          <cx:pt idx="10777">0.52083555000000004</cx:pt>
          <cx:pt idx="10778">0.82061438900000006</cx:pt>
          <cx:pt idx="10779">0.68396258799999998</cx:pt>
          <cx:pt idx="10780">0.80441277</cx:pt>
          <cx:pt idx="10781">0.80479409400000002</cx:pt>
          <cx:pt idx="10782">0.68310065399999997</cx:pt>
          <cx:pt idx="10783">0.819519267</cx:pt>
          <cx:pt idx="10784">0.83180194600000001</cx:pt>
          <cx:pt idx="10785">0.81221220699999996</cx:pt>
          <cx:pt idx="10786">0.81203195100000003</cx:pt>
          <cx:pt idx="10787">0.83126916200000001</cx:pt>
          <cx:pt idx="10788">0.71098005600000003</cx:pt>
          <cx:pt idx="10789">0.64315049400000002</cx:pt>
          <cx:pt idx="10790">0.83652324899999997</cx:pt>
          <cx:pt idx="10791">0.82071371800000004</cx:pt>
          <cx:pt idx="10792">0.80825920500000004</cx:pt>
          <cx:pt idx="10793">0.83152174300000004</cx:pt>
          <cx:pt idx="10794">0.84655412799999996</cx:pt>
          <cx:pt idx="10795">0.69489539199999995</cx:pt>
          <cx:pt idx="10796">0.63535983900000004</cx:pt>
          <cx:pt idx="10797">0.69493057999999996</cx:pt>
          <cx:pt idx="10798">0.84728931299999999</cx:pt>
          <cx:pt idx="10799">0.68418648000000004</cx:pt>
          <cx:pt idx="10800">0.82077040300000004</cx:pt>
          <cx:pt idx="10801">0.65080610500000002</cx:pt>
          <cx:pt idx="10802">0.84735029299999998</cx:pt>
          <cx:pt idx="10803">0.84756780200000004</cx:pt>
          <cx:pt idx="10804">0.79455162899999998</cx:pt>
          <cx:pt idx="10805">0.84647830199999996</cx:pt>
          <cx:pt idx="10806">0.84756414199999996</cx:pt>
          <cx:pt idx="10807">0.69998987199999996</cx:pt>
          <cx:pt idx="10808">0.83204554900000005</cx:pt>
          <cx:pt idx="10809">0.85039052500000001</cx:pt>
          <cx:pt idx="10810">0.71103569700000002</cx:pt>
          <cx:pt idx="10811">0.83148791499999997</cx:pt>
          <cx:pt idx="10812">0.83155359100000004</cx:pt>
          <cx:pt idx="10813">0.83167164400000004</cx:pt>
          <cx:pt idx="10814">0.83180655699999995</cx:pt>
          <cx:pt idx="10815">0.69937149099999996</cx:pt>
          <cx:pt idx="10816">0.69522662000000002</cx:pt>
          <cx:pt idx="10817">0.82100528900000003</cx:pt>
          <cx:pt idx="10818">0.69521163600000002</cx:pt>
          <cx:pt idx="10819">0.79263923400000003</cx:pt>
          <cx:pt idx="10820">0.83164912999999996</cx:pt>
          <cx:pt idx="10821">0.84763729499999996</cx:pt>
          <cx:pt idx="10822">0.84773027999999995</cx:pt>
          <cx:pt idx="10823">0.84885987100000004</cx:pt>
          <cx:pt idx="10824">0.66829746899999998</cx:pt>
          <cx:pt idx="10825">0.69514678299999999</cx:pt>
          <cx:pt idx="10826">0.84762929300000001</cx:pt>
          <cx:pt idx="10827">0.84760067699999997</cx:pt>
          <cx:pt idx="10828">0.83175743999999996</cx:pt>
          <cx:pt idx="10829">0.83176030300000003</cx:pt>
          <cx:pt idx="10830">0.83094060999999997</cx:pt>
          <cx:pt idx="10831">0.761929262</cx:pt>
          <cx:pt idx="10832">0.68405140799999997</cx:pt>
          <cx:pt idx="10833">0.82047932999999995</cx:pt>
          <cx:pt idx="10834">0.69514776599999994</cx:pt>
          <cx:pt idx="10835">0.96837400900000004</cx:pt>
          <cx:pt idx="10836">0.76121629599999996</cx:pt>
          <cx:pt idx="10837">0.88743410499999997</cx:pt>
          <cx:pt idx="10838">0.69998002599999998</cx:pt>
          <cx:pt idx="10839">0.71090806900000003</cx:pt>
          <cx:pt idx="10840">0.83192194799999997</cx:pt>
          <cx:pt idx="10841">0.847420387</cx:pt>
          <cx:pt idx="10842">0.68406686000000005</cx:pt>
          <cx:pt idx="10843">0.81208302899999996</cx:pt>
          <cx:pt idx="10844">0.820823372</cx:pt>
          <cx:pt idx="10845">0.83217900300000003</cx:pt>
          <cx:pt idx="10846">0.81209251400000004</cx:pt>
          <cx:pt idx="10847">0.65883493800000004</cx:pt>
          <cx:pt idx="10848">0.82058230899999995</cx:pt>
          <cx:pt idx="10849">0.84759202899999997</cx:pt>
          <cx:pt idx="10850">0.68243883999999999</cx:pt>
          <cx:pt idx="10851">0.69493154000000001</cx:pt>
          <cx:pt idx="10852">0.83189376999999998</cx:pt>
          <cx:pt idx="10853">0.79427065699999999</cx:pt>
          <cx:pt idx="10854">0.68421793200000003</cx:pt>
          <cx:pt idx="10855">0.71103017400000001</cx:pt>
          <cx:pt idx="10856">0.82023617400000004</cx:pt>
          <cx:pt idx="10857">0.82078593399999999</cx:pt>
          <cx:pt idx="10858">0.83175562800000002</cx:pt>
          <cx:pt idx="10859">0.78524831900000003</cx:pt>
          <cx:pt idx="10860">0.71098548900000003</cx:pt>
          <cx:pt idx="10861">0.70886244300000001</cx:pt>
          <cx:pt idx="10862">0.69575544499999997</cx:pt>
          <cx:pt idx="10863">0.71095484900000006</cx:pt>
          <cx:pt idx="10864">0.82063359199999997</cx:pt>
          <cx:pt idx="10865">0.69505021600000005</cx:pt>
          <cx:pt idx="10866">0.68377655199999998</cx:pt>
          <cx:pt idx="10867">0.82053332099999998</cx:pt>
          <cx:pt idx="10868">0.71093130400000004</cx:pt>
          <cx:pt idx="10869">0.82067667799999999</cx:pt>
          <cx:pt idx="10870">0.61669266199999995</cx:pt>
          <cx:pt idx="10871">0.83122427300000001</cx:pt>
          <cx:pt idx="10872">0.77056111900000002</cx:pt>
          <cx:pt idx="10873">0.67538722299999998</cx:pt>
          <cx:pt idx="10874">0.83152617699999998</cx:pt>
          <cx:pt idx="10875">0.69518188700000005</cx:pt>
          <cx:pt idx="10876">0.82079057</cx:pt>
          <cx:pt idx="10877">0.82074687000000002</cx:pt>
          <cx:pt idx="10878">0.69517909200000005</cx:pt>
          <cx:pt idx="10879">0.82100744400000003</cx:pt>
          <cx:pt idx="10880">0.69904039399999995</cx:pt>
          <cx:pt idx="10881">0.68388506299999996</cx:pt>
          <cx:pt idx="10882">0.84774148100000002</cx:pt>
          <cx:pt idx="10883">0.71091448000000002</cx:pt>
          <cx:pt idx="10884">0.68398518100000005</cx:pt>
          <cx:pt idx="10885">0.69517931600000005</cx:pt>
          <cx:pt idx="10886">0.69491224100000004</cx:pt>
          <cx:pt idx="10887">0.83657441099999996</cx:pt>
          <cx:pt idx="10888">0.83169114399999999</cx:pt>
          <cx:pt idx="10889">0.81324825000000001</cx:pt>
          <cx:pt idx="10890">0.60657711599999997</cx:pt>
          <cx:pt idx="10891">0.72619881200000003</cx:pt>
          <cx:pt idx="10892">0.83121530399999999</cx:pt>
          <cx:pt idx="10893">0.83288735999999997</cx:pt>
          <cx:pt idx="10894">0.83175507500000001</cx:pt>
          <cx:pt idx="10895">0.83149147400000001</cx:pt>
          <cx:pt idx="10896">0.82117751000000005</cx:pt>
          <cx:pt idx="10897">0.83189707199999996</cx:pt>
          <cx:pt idx="10898">0.83189784200000005</cx:pt>
          <cx:pt idx="10899">0.83182335299999999</cx:pt>
          <cx:pt idx="10900">0.81341442200000003</cx:pt>
          <cx:pt idx="10901">0.82757646100000004</cx:pt>
          <cx:pt idx="10902">0.559480753</cx:pt>
          <cx:pt idx="10903">0.68426913199999995</cx:pt>
          <cx:pt idx="10904">0.84764678800000004</cx:pt>
          <cx:pt idx="10905">0.80649938499999996</cx:pt>
          <cx:pt idx="10906">0.69519175600000005</cx:pt>
          <cx:pt idx="10907">0.80772883500000003</cx:pt>
          <cx:pt idx="10908">0.83215692299999999</cx:pt>
          <cx:pt idx="10909">0.69515017700000004</cx:pt>
          <cx:pt idx="10910">0.650699735</cx:pt>
          <cx:pt idx="10911">0.80509062499999995</cx:pt>
          <cx:pt idx="10912">0.695117702</cx:pt>
          <cx:pt idx="10913">0.831796698</cx:pt>
          <cx:pt idx="10914">0.69528292400000002</cx:pt>
          <cx:pt idx="10915">0.82099574500000005</cx:pt>
          <cx:pt idx="10916">0.72610386900000001</cx:pt>
          <cx:pt idx="10917">0.83191875800000004</cx:pt>
          <cx:pt idx="10918">0.69541282299999996</cx:pt>
          <cx:pt idx="10919">0.78943139500000004</cx:pt>
          <cx:pt idx="10920">0.78901613900000001</cx:pt>
          <cx:pt idx="10921">0.695277543</cx:pt>
          <cx:pt idx="10922">0.69529977899999995</cx:pt>
          <cx:pt idx="10923">0.69496054500000004</cx:pt>
          <cx:pt idx="10924">0.69508991099999995</cx:pt>
          <cx:pt idx="10925">0.83170149000000004</cx:pt>
          <cx:pt idx="10926">0.71094620500000005</cx:pt>
          <cx:pt idx="10927">0.84816113699999995</cx:pt>
          <cx:pt idx="10928">0.820922606</cx:pt>
          <cx:pt idx="10929">0.83176044699999996</cx:pt>
          <cx:pt idx="10930">0.71152760500000001</cx:pt>
          <cx:pt idx="10931">0.82036754599999995</cx:pt>
          <cx:pt idx="10932">0.82097999499999996</cx:pt>
          <cx:pt idx="10933">0.82785620800000004</cx:pt>
          <cx:pt idx="10934">0.84745297100000005</cx:pt>
          <cx:pt idx="10935">0.84761529899999999</cx:pt>
          <cx:pt idx="10936">0.71093148299999998</cx:pt>
          <cx:pt idx="10937">0.69492810500000002</cx:pt>
          <cx:pt idx="10938">0.84836917999999994</cx:pt>
          <cx:pt idx="10939">0.84785016800000002</cx:pt>
          <cx:pt idx="10940">0.95320596099999999</cx:pt>
          <cx:pt idx="10941">0.68395678100000001</cx:pt>
          <cx:pt idx="10942">0.83180798499999997</cx:pt>
          <cx:pt idx="10943">0.95704564999999997</cx:pt>
          <cx:pt idx="10944">0.84820235099999997</cx:pt>
          <cx:pt idx="10945">0.94849855599999999</cx:pt>
          <cx:pt idx="10946">0.69487312400000001</cx:pt>
          <cx:pt idx="10947">0.83183731100000002</cx:pt>
          <cx:pt idx="10948">0.79433470799999994</cx:pt>
          <cx:pt idx="10949">0.71112700500000003</cx:pt>
          <cx:pt idx="10950">0.847387903</cx:pt>
          <cx:pt idx="10951">0.66271374199999999</cx:pt>
          <cx:pt idx="10952">0.83159435900000001</cx:pt>
          <cx:pt idx="10953">0.69515959800000005</cx:pt>
          <cx:pt idx="10954">0.84751612099999996</cx:pt>
          <cx:pt idx="10955">0.84763990700000003</cx:pt>
          <cx:pt idx="10956">0.79899446100000004</cx:pt>
          <cx:pt idx="10957">0.71104994200000005</cx:pt>
          <cx:pt idx="10958">0.82095905899999999</cx:pt>
          <cx:pt idx="10959">0.69414818599999994</cx:pt>
          <cx:pt idx="10960">0.64139300300000002</cx:pt>
          <cx:pt idx="10961">0.84786343200000003</cx:pt>
          <cx:pt idx="10962">0.80779984599999999</cx:pt>
          <cx:pt idx="10963">0.69510587800000001</cx:pt>
          <cx:pt idx="10964">0.71102289600000002</cx:pt>
          <cx:pt idx="10965">0.68467049899999999</cx:pt>
          <cx:pt idx="10966">0.83179226799999995</cx:pt>
          <cx:pt idx="10967">0.63984759000000002</cx:pt>
          <cx:pt idx="10968">0.83187809300000004</cx:pt>
          <cx:pt idx="10969">0.83181927499999997</cx:pt>
          <cx:pt idx="10970">0.61686297300000004</cx:pt>
          <cx:pt idx="10971">0.68352981599999996</cx:pt>
          <cx:pt idx="10972">0.83184602200000002</cx:pt>
          <cx:pt idx="10973">0.83656992600000002</cx:pt>
          <cx:pt idx="10974">0.83672921200000006</cx:pt>
          <cx:pt idx="10975">0.83184393099999998</cx:pt>
          <cx:pt idx="10976">0.83199957099999999</cx:pt>
          <cx:pt idx="10977">0.83148957599999995</cx:pt>
          <cx:pt idx="10978">0.76060263500000003</cx:pt>
          <cx:pt idx="10979">0.82101372299999997</cx:pt>
          <cx:pt idx="10980">0.80500259799999996</cx:pt>
          <cx:pt idx="10981">0.820509402</cx:pt>
          <cx:pt idx="10982">0.83182193699999996</cx:pt>
          <cx:pt idx="10983">0.710892203</cx:pt>
          <cx:pt idx="10984">0.69515392799999998</cx:pt>
          <cx:pt idx="10985">0.67510977400000005</cx:pt>
          <cx:pt idx="10986">0.66459591600000001</cx:pt>
          <cx:pt idx="10987">0.83252064000000003</cx:pt>
          <cx:pt idx="10988">0.69569669499999998</cx:pt>
          <cx:pt idx="10989">0.69522322299999995</cx:pt>
          <cx:pt idx="10990">0.79893641699999995</cx:pt>
          <cx:pt idx="10991">0.69520170199999998</cx:pt>
          <cx:pt idx="10992">0.83165449499999999</cx:pt>
          <cx:pt idx="10993">0.64215013899999995</cx:pt>
          <cx:pt idx="10994">0.66256921000000002</cx:pt>
          <cx:pt idx="10995">0.78708277599999998</cx:pt>
          <cx:pt idx="10996">0.81213321800000005</cx:pt>
          <cx:pt idx="10997">0.69538267799999998</cx:pt>
          <cx:pt idx="10998">0.81839566399999997</cx:pt>
          <cx:pt idx="10999">0.83163008500000002</cx:pt>
          <cx:pt idx="11000">0.69523402400000001</cx:pt>
          <cx:pt idx="11001">0.95615616599999997</cx:pt>
          <cx:pt idx="11002">0.81225682399999999</cx:pt>
          <cx:pt idx="11003">0.79177076599999996</cx:pt>
          <cx:pt idx="11004">0.67804535899999996</cx:pt>
          <cx:pt idx="11005">0.83180769099999996</cx:pt>
          <cx:pt idx="11006">0.71111817399999999</cx:pt>
          <cx:pt idx="11007">0.83174460299999997</cx:pt>
          <cx:pt idx="11008">0.68439448899999999</cx:pt>
          <cx:pt idx="11009">0.83170533899999999</cx:pt>
          <cx:pt idx="11010">0.69485530299999998</cx:pt>
          <cx:pt idx="11011">0.83200099400000005</cx:pt>
          <cx:pt idx="11012">0.83172744399999998</cx:pt>
          <cx:pt idx="11013">0.69949025099999995</cx:pt>
          <cx:pt idx="11014">0.75776950300000001</cx:pt>
          <cx:pt idx="11015">0.83169683800000005</cx:pt>
          <cx:pt idx="11016">0.68406151400000004</cx:pt>
          <cx:pt idx="11017">0.68406151400000004</cx:pt>
          <cx:pt idx="11018">0.83216444700000003</cx:pt>
          <cx:pt idx="11019">0.83080663300000002</cx:pt>
          <cx:pt idx="11020">0.68684524400000002</cx:pt>
          <cx:pt idx="11021">0.67550941499999995</cx:pt>
          <cx:pt idx="11022">0.83239060600000003</cx:pt>
          <cx:pt idx="11023">0.71093255799999999</cx:pt>
          <cx:pt idx="11024">0.72618104299999997</cx:pt>
          <cx:pt idx="11025">0.81184613699999997</cx:pt>
          <cx:pt idx="11026">0.84765275500000004</cx:pt>
          <cx:pt idx="11027">0.69519575300000003</cx:pt>
          <cx:pt idx="11028">0.64484326300000006</cx:pt>
          <cx:pt idx="11029">0.83175694300000003</cx:pt>
          <cx:pt idx="11030">0.84707726299999997</cx:pt>
          <cx:pt idx="11031">0.84711694000000004</cx:pt>
          <cx:pt idx="11032">0.844453958</cx:pt>
          <cx:pt idx="11033">0.84760310100000003</cx:pt>
          <cx:pt idx="11034">0.84756040300000002</cx:pt>
          <cx:pt idx="11035">0.84744257199999995</cx:pt>
          <cx:pt idx="11036">0.84592425699999996</cx:pt>
          <cx:pt idx="11037">0.83140359600000002</cx:pt>
          <cx:pt idx="11038">0.831912286</cx:pt>
          <cx:pt idx="11039">0.84684304099999996</cx:pt>
          <cx:pt idx="11040">0.82086816100000004</cx:pt>
          <cx:pt idx="11041">0.83150008799999997</cx:pt>
          <cx:pt idx="11042">0.694999229</cx:pt>
          <cx:pt idx="11043">0.68399347799999999</cx:pt>
          <cx:pt idx="11044">0.65503389000000001</cx:pt>
          <cx:pt idx="11045">0.71040128199999997</cx:pt>
          <cx:pt idx="11046">0.77845289600000001</cx:pt>
          <cx:pt idx="11047">0.65037613699999997</cx:pt>
          <cx:pt idx="11048">0.69998680899999999</cx:pt>
          <cx:pt idx="11049">0.83202241899999996</cx:pt>
          <cx:pt idx="11050">0.805050135</cx:pt>
          <cx:pt idx="11051">0.836598277</cx:pt>
          <cx:pt idx="11052">0.69520479999999996</cx:pt>
          <cx:pt idx="11053">0.76878091100000001</cx:pt>
          <cx:pt idx="11054">0.82071537900000002</cx:pt>
          <cx:pt idx="11055">0.69140692299999995</cx:pt>
          <cx:pt idx="11056">0.81223113199999997</cx:pt>
          <cx:pt idx="11057">0.74443257399999996</cx:pt>
          <cx:pt idx="11058">0.66678746300000002</cx:pt>
          <cx:pt idx="11059">0.76849061600000002</cx:pt>
          <cx:pt idx="11060">0.83178650300000001</cx:pt>
          <cx:pt idx="11061">0.55231958599999997</cx:pt>
          <cx:pt idx="11062">0.67375045899999997</cx:pt>
          <cx:pt idx="11063">0.812841327</cx:pt>
          <cx:pt idx="11064">0.79435582699999996</cx:pt>
          <cx:pt idx="11065">0.82077132200000003</cx:pt>
          <cx:pt idx="11066">0.63985057499999998</cx:pt>
          <cx:pt idx="11067">0.65008785999999996</cx:pt>
          <cx:pt idx="11068">0.847653977</cx:pt>
          <cx:pt idx="11069">0.69795622400000001</cx:pt>
          <cx:pt idx="11070">0.65979773399999997</cx:pt>
          <cx:pt idx="11071">0.68428580299999997</cx:pt>
          <cx:pt idx="11072">0.83177722499999995</cx:pt>
          <cx:pt idx="11073">0.83661220300000005</cx:pt>
          <cx:pt idx="11074">0.83168620100000001</cx:pt>
          <cx:pt idx="11075">0.69477491499999999</cx:pt>
          <cx:pt idx="11076">0.68420335700000001</cx:pt>
          <cx:pt idx="11077">0.79704246300000003</cx:pt>
          <cx:pt idx="11078">0.81528530300000002</cx:pt>
          <cx:pt idx="11079">0.67537134300000001</cx:pt>
          <cx:pt idx="11080">0.80542906599999997</cx:pt>
          <cx:pt idx="11081">0.84573888600000002</cx:pt>
          <cx:pt idx="11082">0.784804053</cx:pt>
          <cx:pt idx="11083">0.79443131899999997</cx:pt>
          <cx:pt idx="11084">0.83191364000000001</cx:pt>
          <cx:pt idx="11085">0.82079855999999995</cx:pt>
          <cx:pt idx="11086">0.78354206199999998</cx:pt>
          <cx:pt idx="11087">0.82089917800000001</cx:pt>
          <cx:pt idx="11088">0.80530162999999999</cx:pt>
          <cx:pt idx="11089">0.847607161</cx:pt>
          <cx:pt idx="11090">0.76870834499999996</cx:pt>
          <cx:pt idx="11091">0.80514287900000003</cx:pt>
          <cx:pt idx="11092">0.77385463700000001</cx:pt>
          <cx:pt idx="11093">0.65491683999999994</cx:pt>
          <cx:pt idx="11094">0.66300438100000003</cx:pt>
          <cx:pt idx="11095">0.76626233300000002</cx:pt>
          <cx:pt idx="11096">0.78728267699999999</cx:pt>
          <cx:pt idx="11097">0.79981446700000003</cx:pt>
          <cx:pt idx="11098">0.59327461299999995</cx:pt>
          <cx:pt idx="11099">0.65879167500000002</cx:pt>
          <cx:pt idx="11100">0.64294795000000005</cx:pt>
          <cx:pt idx="11101">0.62574198599999997</cx:pt>
          <cx:pt idx="11102">0.84740949799999998</cx:pt>
          <cx:pt idx="11103">0.83180999600000005</cx:pt>
          <cx:pt idx="11104">0.80553583600000001</cx:pt>
          <cx:pt idx="11105">0.71072281999999998</cx:pt>
          <cx:pt idx="11106">0.79964329300000003</cx:pt>
          <cx:pt idx="11107">0.62112354000000003</cx:pt>
          <cx:pt idx="11108">0.76348413500000001</cx:pt>
          <cx:pt idx="11109">0.66391084700000003</cx:pt>
          <cx:pt idx="11110">0.71126929900000002</cx:pt>
          <cx:pt idx="11111">0.75239673799999995</cx:pt>
          <cx:pt idx="11112">0.75517714000000002</cx:pt>
          <cx:pt idx="11113">0.82739413799999995</cx:pt>
          <cx:pt idx="11114">0.81132833900000001</cx:pt>
          <cx:pt idx="11115">0.762953039</cx:pt>
          <cx:pt idx="11116">0.82096166500000001</cx:pt>
          <cx:pt idx="11117">0.65030552699999999</cx:pt>
          <cx:pt idx="11118">0.66754122500000002</cx:pt>
          <cx:pt idx="11119">0.63657581299999999</cx:pt>
          <cx:pt idx="11120">0.80514756099999996</cx:pt>
          <cx:pt idx="11121">0.84677745199999999</cx:pt>
          <cx:pt idx="11122">0.80598370799999997</cx:pt>
          <cx:pt idx="11123">0.79660056400000001</cx:pt>
          <cx:pt idx="11124">0.69143136299999997</cx:pt>
          <cx:pt idx="11125">0.59974937299999997</cx:pt>
          <cx:pt idx="11126">0.76603354099999998</cx:pt>
          <cx:pt idx="11127">0.78663297799999998</cx:pt>
          <cx:pt idx="11128">0.68421204400000002</cx:pt>
          <cx:pt idx="11129">0.82082469599999996</cx:pt>
          <cx:pt idx="11130">0.68414911499999997</cx:pt>
          <cx:pt idx="11131">0.84765324799999997</cx:pt>
          <cx:pt idx="11132">0.84764499999999998</cx:pt>
          <cx:pt idx="11133">0.83169041600000004</cx:pt>
          <cx:pt idx="11134">0.82098800699999996</cx:pt>
          <cx:pt idx="11135">0.84753571599999999</cx:pt>
          <cx:pt idx="11136">0.83171213300000002</cx:pt>
          <cx:pt idx="11137">0.820564548</cx:pt>
          <cx:pt idx="11138">0.69523522100000001</cx:pt>
          <cx:pt idx="11139">0.69523517800000001</cx:pt>
          <cx:pt idx="11140">0.69520918700000001</cx:pt>
          <cx:pt idx="11141">0.69361377499999999</cx:pt>
          <cx:pt idx="11142">0.83169965899999998</cx:pt>
          <cx:pt idx="11143">0.83176827600000003</cx:pt>
          <cx:pt idx="11144">0.83168870699999997</cx:pt>
          <cx:pt idx="11145">0.78146464699999996</cx:pt>
          <cx:pt idx="11146">0.78139413800000002</cx:pt>
          <cx:pt idx="11147">0.710724515</cx:pt>
          <cx:pt idx="11148">0.78729081099999998</cx:pt>
          <cx:pt idx="11149">0.77858154000000002</cx:pt>
          <cx:pt idx="11150">0.61515725300000001</cx:pt>
          <cx:pt idx="11151">0.82056308099999997</cx:pt>
          <cx:pt idx="11152">0.83179899700000004</cx:pt>
          <cx:pt idx="11153">0.711000568</cx:pt>
          <cx:pt idx="11154">0.83182992899999997</cx:pt>
          <cx:pt idx="11155">0.69520588000000005</cx:pt>
          <cx:pt idx="11156">0.69530915500000001</cx:pt>
          <cx:pt idx="11157">0.68018132399999998</cx:pt>
          <cx:pt idx="11158">0.84697833499999997</cx:pt>
          <cx:pt idx="11159">0.82157342200000005</cx:pt>
          <cx:pt idx="11160">0.83174548000000004</cx:pt>
          <cx:pt idx="11161">0.83166409799999996</cx:pt>
          <cx:pt idx="11162">0.82119616799999995</cx:pt>
          <cx:pt idx="11163">0.83613049800000006</cx:pt>
          <cx:pt idx="11164">0.85635968299999998</cx:pt>
          <cx:pt idx="11165">0.82067979199999996</cx:pt>
          <cx:pt idx="11166">0.83631066600000004</cx:pt>
          <cx:pt idx="11167">0.69140896600000001</cx:pt>
          <cx:pt idx="11168">0.831801664</cx:pt>
          <cx:pt idx="11169">0.83180251400000005</cx:pt>
          <cx:pt idx="11170">0.84773119600000002</cx:pt>
          <cx:pt idx="11171">0.81279033700000003</cx:pt>
          <cx:pt idx="11172">0.83217221200000002</cx:pt>
          <cx:pt idx="11173">0.83190552900000003</cx:pt>
          <cx:pt idx="11174">0.68308453599999996</cx:pt>
          <cx:pt idx="11175">0.81233399500000003</cx:pt>
          <cx:pt idx="11176">0.81155754599999996</cx:pt>
          <cx:pt idx="11177">0.83170871400000002</cx:pt>
          <cx:pt idx="11178">0.78407656299999995</cx:pt>
          <cx:pt idx="11179">0.81177390599999999</cx:pt>
          <cx:pt idx="11180">0.84692139099999997</cx:pt>
          <cx:pt idx="11181">0.753077891</cx:pt>
          <cx:pt idx="11182">0.83199343699999995</cx:pt>
          <cx:pt idx="11183">0.70925115999999999</cx:pt>
          <cx:pt idx="11184">0.83176279500000005</cx:pt>
          <cx:pt idx="11185">0.632791098</cx:pt>
          <cx:pt idx="11186">0.75060520200000003</cx:pt>
          <cx:pt idx="11187">0.83231920800000003</cx:pt>
          <cx:pt idx="11188">0.71100857299999998</cx:pt>
          <cx:pt idx="11189">0.83168530399999996</cx:pt>
          <cx:pt idx="11190">0.69495613999999994</cx:pt>
          <cx:pt idx="11191">0.84763089199999997</cx:pt>
          <cx:pt idx="11192">0.69703038900000003</cx:pt>
          <cx:pt idx="11193">0.84765301199999998</cx:pt>
          <cx:pt idx="11194">0.68424708700000003</cx:pt>
          <cx:pt idx="11195">0.68542114099999996</cx:pt>
          <cx:pt idx="11196">0.83244879999999999</cx:pt>
          <cx:pt idx="11197">0.684036643</cx:pt>
          <cx:pt idx="11198">0.81224218000000004</cx:pt>
          <cx:pt idx="11199">0.81234121400000003</cx:pt>
          <cx:pt idx="11200">0.83169976499999998</cx:pt>
          <cx:pt idx="11201">0.83110778100000005</cx:pt>
          <cx:pt idx="11202">0.695177296</cx:pt>
          <cx:pt idx="11203">0.68417902600000002</cx:pt>
          <cx:pt idx="11204">0.71101017799999999</cx:pt>
          <cx:pt idx="11205">0.68418815899999996</cx:pt>
          <cx:pt idx="11206">0.83176304000000001</cx:pt>
          <cx:pt idx="11207">0.70109231000000005</cx:pt>
          <cx:pt idx="11208">0.65396461900000002</cx:pt>
          <cx:pt idx="11209">0.847452855</cx:pt>
          <cx:pt idx="11210">0.82080023599999996</cx:pt>
          <cx:pt idx="11211">0.75349053899999996</cx:pt>
          <cx:pt idx="11212">0.68394005999999996</cx:pt>
          <cx:pt idx="11213">0.83203734299999998</cx:pt>
          <cx:pt idx="11214">0.69556401199999995</cx:pt>
          <cx:pt idx="11215">0.710943451</cx:pt>
          <cx:pt idx="11216">0.68409598100000002</cx:pt>
          <cx:pt idx="11217">0.667923237</cx:pt>
          <cx:pt idx="11218">0.66813940699999996</cx:pt>
          <cx:pt idx="11219">0.84766451399999998</cx:pt>
          <cx:pt idx="11220">0.68455210200000005</cx:pt>
          <cx:pt idx="11221">0.83199444899999997</cx:pt>
          <cx:pt idx="11222">0.83134050500000001</cx:pt>
          <cx:pt idx="11223">0.811492451</cx:pt>
          <cx:pt idx="11224">0.69521978200000001</cx:pt>
          <cx:pt idx="11225">0.831819321</cx:pt>
          <cx:pt idx="11226">0.802912454</cx:pt>
          <cx:pt idx="11227">0.71050615100000003</cx:pt>
          <cx:pt idx="11228">0.63678418199999998</cx:pt>
          <cx:pt idx="11229">0.65788552899999997</cx:pt>
          <cx:pt idx="11230">0.81225215399999995</cx:pt>
          <cx:pt idx="11231">0.82208745500000002</cx:pt>
          <cx:pt idx="11232">0.83178102600000003</cx:pt>
          <cx:pt idx="11233">0.84753631799999996</cx:pt>
          <cx:pt idx="11234">0.86261982100000001</cx:pt>
          <cx:pt idx="11235">0.76047477200000002</cx:pt>
          <cx:pt idx="11236">0.82032481499999998</cx:pt>
          <cx:pt idx="11237">0.83656411399999997</cx:pt>
          <cx:pt idx="11238">0.84764331900000001</cx:pt>
          <cx:pt idx="11239">0.76176497600000004</cx:pt>
          <cx:pt idx="11240">0.69138611000000005</cx:pt>
          <cx:pt idx="11241">0.84762803900000006</cx:pt>
          <cx:pt idx="11242">0.83217277700000003</cx:pt>
          <cx:pt idx="11243">0.83191414100000005</cx:pt>
          <cx:pt idx="11244">0.68437717600000003</cx:pt>
          <cx:pt idx="11245">0.80965805099999999</cx:pt>
          <cx:pt idx="11246">0.65401747200000004</cx:pt>
          <cx:pt idx="11247">0.684012489</cx:pt>
          <cx:pt idx="11248">0.84669043799999999</cx:pt>
          <cx:pt idx="11249">0.831983633</cx:pt>
          <cx:pt idx="11250">0.83272354500000001</cx:pt>
          <cx:pt idx="11251">0.83166687800000005</cx:pt>
          <cx:pt idx="11252">0.69985783800000001</cx:pt>
          <cx:pt idx="11253">0.69316553800000003</cx:pt>
          <cx:pt idx="11254">0.69239598499999999</cx:pt>
          <cx:pt idx="11255">0.67784715900000003</cx:pt>
          <cx:pt idx="11256">0.69472056699999996</cx:pt>
          <cx:pt idx="11257">0.69463829300000002</cx:pt>
          <cx:pt idx="11258">0.69495264400000001</cx:pt>
          <cx:pt idx="11259">0.69461856300000002</cx:pt>
          <cx:pt idx="11260">0.83160657500000001</cx:pt>
          <cx:pt idx="11261">0.71100139299999998</cx:pt>
          <cx:pt idx="11262">0.82047370100000006</cx:pt>
          <cx:pt idx="11263">0.69498077999999996</cx:pt>
          <cx:pt idx="11264">0.820768626</cx:pt>
          <cx:pt idx="11265">0.81053245900000004</cx:pt>
          <cx:pt idx="11266">0.82811346699999999</cx:pt>
          <cx:pt idx="11267">0.82773507999999996</cx:pt>
          <cx:pt idx="11268">0.83191551600000002</cx:pt>
          <cx:pt idx="11269">0.71088082900000005</cx:pt>
          <cx:pt idx="11270">0.65203146099999998</cx:pt>
          <cx:pt idx="11271">0.64904523700000005</cx:pt>
          <cx:pt idx="11272">0.69985741099999998</cx:pt>
          <cx:pt idx="11273">0.82059974199999997</cx:pt>
          <cx:pt idx="11274">0.83241424100000005</cx:pt>
          <cx:pt idx="11275">0.68346399800000002</cx:pt>
          <cx:pt idx="11276">0.69479758000000003</cx:pt>
          <cx:pt idx="11277">0.77970840900000005</cx:pt>
          <cx:pt idx="11278">0.89179134299999996</cx:pt>
          <cx:pt idx="11279">0.80470562599999995</cx:pt>
          <cx:pt idx="11280">0.69493297700000001</cx:pt>
          <cx:pt idx="11281">0.84742328700000003</cx:pt>
          <cx:pt idx="11282">0.81204915300000002</cx:pt>
          <cx:pt idx="11283">0.83181330899999995</cx:pt>
          <cx:pt idx="11284">0.831807878</cx:pt>
          <cx:pt idx="11285">0.83182205899999995</cx:pt>
          <cx:pt idx="11286">0.83167990800000002</cx:pt>
          <cx:pt idx="11287">0.83179369700000005</cx:pt>
          <cx:pt idx="11288">0.83174269099999998</cx:pt>
          <cx:pt idx="11289">0.649628172</cx:pt>
          <cx:pt idx="11290">0.68416002600000003</cx:pt>
          <cx:pt idx="11291">0.83171509799999999</cx:pt>
          <cx:pt idx="11292">0.60577404700000004</cx:pt>
          <cx:pt idx="11293">0.80503805399999995</cx:pt>
          <cx:pt idx="11294">0.81268778200000003</cx:pt>
          <cx:pt idx="11295">0.82111695299999998</cx:pt>
          <cx:pt idx="11296">0.831786684</cx:pt>
          <cx:pt idx="11297">0.847605418</cx:pt>
          <cx:pt idx="11298">0.68406983399999999</cx:pt>
          <cx:pt idx="11299">0.84748354000000004</cx:pt>
          <cx:pt idx="11300">0.69512947700000005</cx:pt>
          <cx:pt idx="11301">0.68417881199999997</cx:pt>
          <cx:pt idx="11302">0.82072996799999998</cx:pt>
          <cx:pt idx="11303">0.83039154599999998</cx:pt>
          <cx:pt idx="11304">0.84487105200000001</cx:pt>
          <cx:pt idx="11305">0.44935793899999998</cx:pt>
          <cx:pt idx="11306">0.96888385300000002</cx:pt>
          <cx:pt idx="11307">0.98423870199999997</cx:pt>
          <cx:pt idx="11308">0.81303899899999998</cx:pt>
          <cx:pt idx="11309">0.68448902300000003</cx:pt>
          <cx:pt idx="11310">0.83250144800000003</cx:pt>
          <cx:pt idx="11311">0.82128194499999996</cx:pt>
          <cx:pt idx="11312">0.83163818099999998</cx:pt>
          <cx:pt idx="11313">0.86313548200000001</cx:pt>
          <cx:pt idx="11314">0.66867007899999997</cx:pt>
          <cx:pt idx="11315">0.83234009499999995</cx:pt>
          <cx:pt idx="11316">0.64215362399999998</cx:pt>
          <cx:pt idx="11317">0.69490229599999997</cx:pt>
          <cx:pt idx="11318">0.80506288299999995</cx:pt>
          <cx:pt idx="11319">0.831844323</cx:pt>
          <cx:pt idx="11320">0.812193363</cx:pt>
          <cx:pt idx="11321">0.83174026700000003</cx:pt>
          <cx:pt idx="11322">0.71101918799999997</cx:pt>
          <cx:pt idx="11323">0.83183108299999997</cx:pt>
          <cx:pt idx="11324">0.83180774800000001</cx:pt>
          <cx:pt idx="11325">0.65038706499999999</cx:pt>
          <cx:pt idx="11326">0.696347312</cx:pt>
          <cx:pt idx="11327">0.81214777800000004</cx:pt>
          <cx:pt idx="11328">0.69518743800000005</cx:pt>
          <cx:pt idx="11329">0.83291887600000003</cx:pt>
          <cx:pt idx="11330">0.82072407599999997</cx:pt>
          <cx:pt idx="11331">0.83110373699999995</cx:pt>
          <cx:pt idx="11332">0.82070973300000005</cx:pt>
          <cx:pt idx="11333">0.711025291</cx:pt>
          <cx:pt idx="11334">0.83174242700000001</cx:pt>
          <cx:pt idx="11335">0.69973034199999995</cx:pt>
          <cx:pt idx="11336">0.75366734199999996</cx:pt>
          <cx:pt idx="11337">0.82737369699999996</cx:pt>
          <cx:pt idx="11338">0.847627307</cx:pt>
          <cx:pt idx="11339">0.86290043400000005</cx:pt>
          <cx:pt idx="11340">0.69935114600000003</cx:pt>
          <cx:pt idx="11341">0.69996577800000004</cx:pt>
          <cx:pt idx="11342">0.67477073399999998</cx:pt>
          <cx:pt idx="11343">0.67552353600000004</cx:pt>
          <cx:pt idx="11344">0.862808503</cx:pt>
          <cx:pt idx="11345">0.69518937800000002</cx:pt>
          <cx:pt idx="11346">0.83211238099999996</cx:pt>
          <cx:pt idx="11347">0.67222721299999999</cx:pt>
          <cx:pt idx="11348">0.66854761600000001</cx:pt>
          <cx:pt idx="11349">0.68419720299999998</cx:pt>
          <cx:pt idx="11350">0.82068269400000005</cx:pt>
          <cx:pt idx="11351">0.83207893300000002</cx:pt>
          <cx:pt idx="11352">0.68437518600000002</cx:pt>
          <cx:pt idx="11353">0.82183737300000004</cx:pt>
          <cx:pt idx="11354">0.69502164700000002</cx:pt>
          <cx:pt idx="11355">0.67375298100000003</cx:pt>
          <cx:pt idx="11356">0.83181618800000001</cx:pt>
          <cx:pt idx="11357">0.84680428500000005</cx:pt>
          <cx:pt idx="11358">0.81142351999999995</cx:pt>
          <cx:pt idx="11359">0.794349623</cx:pt>
          <cx:pt idx="11360">0.83183143800000003</cx:pt>
          <cx:pt idx="11361">0.820791037</cx:pt>
          <cx:pt idx="11362">0.84937554400000004</cx:pt>
          <cx:pt idx="11363">0.84758618200000002</cx:pt>
          <cx:pt idx="11364">0.83170280900000004</cx:pt>
          <cx:pt idx="11365">0.81116097200000004</cx:pt>
          <cx:pt idx="11366">0.83211677399999995</cx:pt>
          <cx:pt idx="11367">0.847447583</cx:pt>
          <cx:pt idx="11368">0.83662603199999996</cx:pt>
          <cx:pt idx="11369">0.69510473699999997</cx:pt>
          <cx:pt idx="11370">0.80523830100000005</cx:pt>
          <cx:pt idx="11371">0.83158016999999995</cx:pt>
          <cx:pt idx="11372">0.84788139699999998</cx:pt>
          <cx:pt idx="11373">0.82110102600000001</cx:pt>
          <cx:pt idx="11374">0.83182659299999995</cx:pt>
          <cx:pt idx="11375">0.81497952299999998</cx:pt>
          <cx:pt idx="11376">0.84689468999999995</cx:pt>
          <cx:pt idx="11377">0.76017480400000004</cx:pt>
          <cx:pt idx="11378">0.67978648500000005</cx:pt>
          <cx:pt idx="11379">0.77474134100000003</cx:pt>
          <cx:pt idx="11380">0.77048193799999998</cx:pt>
          <cx:pt idx="11381">0.78835154299999999</cx:pt>
          <cx:pt idx="11382">0.83301545200000005</cx:pt>
          <cx:pt idx="11383">0.69520017000000001</cx:pt>
          <cx:pt idx="11384">0.83169529099999995</cx:pt>
          <cx:pt idx="11385">0.65735485900000001</cx:pt>
          <cx:pt idx="11386">0.83260148300000003</cx:pt>
          <cx:pt idx="11387">0.69571278599999997</cx:pt>
          <cx:pt idx="11388">0.69462331899999996</cx:pt>
          <cx:pt idx="11389">0.79799844900000005</cx:pt>
          <cx:pt idx="11390">0.66288572499999998</cx:pt>
          <cx:pt idx="11391">0.83182823400000006</cx:pt>
          <cx:pt idx="11392">0.69519301499999997</cx:pt>
          <cx:pt idx="11393">0.84689194400000001</cx:pt>
          <cx:pt idx="11394">0.84957097800000003</cx:pt>
          <cx:pt idx="11395">0.847665381</cx:pt>
          <cx:pt idx="11396">0.68407644700000003</cx:pt>
          <cx:pt idx="11397">0.80626013799999996</cx:pt>
          <cx:pt idx="11398">0.69529293199999997</cx:pt>
          <cx:pt idx="11399">0.81214498000000002</cx:pt>
          <cx:pt idx="11400">0.82111612</cx:pt>
          <cx:pt idx="11401">0.83178581399999996</cx:pt>
          <cx:pt idx="11402">0.76428987500000001</cx:pt>
          <cx:pt idx="11403">0.83182193699999996</cx:pt>
          <cx:pt idx="11404">0.83181366400000001</cx:pt>
          <cx:pt idx="11405">0.74256942100000001</cx:pt>
          <cx:pt idx="11406">0.83160111599999997</cx:pt>
          <cx:pt idx="11407">0.84761315299999995</cx:pt>
          <cx:pt idx="11408">0.68438019699999997</cx:pt>
          <cx:pt idx="11409">0.69495799300000005</cx:pt>
          <cx:pt idx="11410">0.71070048699999999</cx:pt>
          <cx:pt idx="11411">0.75344294300000003</cx:pt>
          <cx:pt idx="11412">0.684375442</cx:pt>
          <cx:pt idx="11413">0.84765497499999998</cx:pt>
          <cx:pt idx="11414">0.808528633</cx:pt>
          <cx:pt idx="11415">0.71092319299999995</cx:pt>
          <cx:pt idx="11416">0.76432105699999997</cx:pt>
          <cx:pt idx="11417">0.83174087299999999</cx:pt>
          <cx:pt idx="11418">0.83286224099999995</cx:pt>
          <cx:pt idx="11419">0.66801860899999999</cx:pt>
          <cx:pt idx="11420">0.83191352100000004</cx:pt>
          <cx:pt idx="11421">0.69102042299999999</cx:pt>
          <cx:pt idx="11422">0.83182245499999996</cx:pt>
          <cx:pt idx="11423">0.82081510400000002</cx:pt>
          <cx:pt idx="11424">0.69511502700000005</cx:pt>
          <cx:pt idx="11425">0.83252965700000003</cx:pt>
          <cx:pt idx="11426">0.67561433599999998</cx:pt>
          <cx:pt idx="11427">0.83190462499999995</cx:pt>
          <cx:pt idx="11428">0.82295845300000003</cx:pt>
          <cx:pt idx="11429">0.95736422700000001</cx:pt>
          <cx:pt idx="11430">0.84756981799999997</cx:pt>
          <cx:pt idx="11431">0.68428313799999996</cx:pt>
          <cx:pt idx="11432">0.694845402</cx:pt>
          <cx:pt idx="11433">0.80505019899999997</cx:pt>
          <cx:pt idx="11434">0.81750399900000004</cx:pt>
          <cx:pt idx="11435">0.70031721000000002</cx:pt>
          <cx:pt idx="11436">0.82040139899999998</cx:pt>
          <cx:pt idx="11437">0.69538407599999996</cx:pt>
          <cx:pt idx="11438">0.83186116899999996</cx:pt>
          <cx:pt idx="11439">0.83181631899999997</cx:pt>
          <cx:pt idx="11440">0.71100549400000002</cx:pt>
          <cx:pt idx="11441">0.82059251099999997</cx:pt>
          <cx:pt idx="11442">0.82735003500000004</cx:pt>
          <cx:pt idx="11443">0.69506857200000005</cx:pt>
          <cx:pt idx="11444">0.69514431099999996</cx:pt>
          <cx:pt idx="11445">0.57582690999999997</cx:pt>
          <cx:pt idx="11446">0.72969648799999998</cx:pt>
          <cx:pt idx="11447">0.847604468</cx:pt>
          <cx:pt idx="11448">0.83191972700000005</cx:pt>
          <cx:pt idx="11449">0.699968386</cx:pt>
          <cx:pt idx="11450">0.92415755399999999</cx:pt>
          <cx:pt idx="11451">0.695048314</cx:pt>
          <cx:pt idx="11452">0.66258932999999998</cx:pt>
          <cx:pt idx="11453">0.84762347100000002</cx:pt>
          <cx:pt idx="11454">0.71158641600000005</cx:pt>
          <cx:pt idx="11455">0.78923557799999999</cx:pt>
          <cx:pt idx="11456">0.65334905399999998</cx:pt>
          <cx:pt idx="11457">0.68399617300000004</cx:pt>
          <cx:pt idx="11458">0.84772510999999995</cx:pt>
          <cx:pt idx="11459">0.83254947300000004</cx:pt>
          <cx:pt idx="11460">0.84764744000000003</cx:pt>
          <cx:pt idx="11461">0.67570970299999999</cx:pt>
          <cx:pt idx="11462">0.68414644800000002</cx:pt>
          <cx:pt idx="11463">0.68494206099999999</cx:pt>
          <cx:pt idx="11464">0.71091963300000005</cx:pt>
          <cx:pt idx="11465">0.68426953499999998</cx:pt>
          <cx:pt idx="11466">0.80662942999999998</cx:pt>
          <cx:pt idx="11467">0.83179185499999997</cx:pt>
          <cx:pt idx="11468">0.79056653099999996</cx:pt>
          <cx:pt idx="11469">0.847092242</cx:pt>
          <cx:pt idx="11470">0.68399047599999996</cx:pt>
          <cx:pt idx="11471">0.69512547199999997</cx:pt>
          <cx:pt idx="11472">0.73774284499999998</cx:pt>
          <cx:pt idx="11473">0.73774284499999998</cx:pt>
          <cx:pt idx="11474">0.73774284499999998</cx:pt>
          <cx:pt idx="11475">0.73774284499999998</cx:pt>
          <cx:pt idx="11476">0.73774284499999998</cx:pt>
          <cx:pt idx="11477">0.73774284499999998</cx:pt>
          <cx:pt idx="11478">0.73774284499999998</cx:pt>
          <cx:pt idx="11479">0.73774284499999998</cx:pt>
          <cx:pt idx="11480">0.73774284499999998</cx:pt>
          <cx:pt idx="11481">0.73774284499999998</cx:pt>
          <cx:pt idx="11482">0.84773543200000001</cx:pt>
          <cx:pt idx="11483">0.68586470600000005</cx:pt>
          <cx:pt idx="11484">0.68584590300000003</cx:pt>
          <cx:pt idx="11485">0.68584590300000003</cx:pt>
          <cx:pt idx="11486">0.68586470600000005</cx:pt>
          <cx:pt idx="11487">0.68470559499999994</cx:pt>
          <cx:pt idx="11488">0.68586470600000005</cx:pt>
          <cx:pt idx="11489">0.68503675500000005</cx:pt>
          <cx:pt idx="11490">0.68573898600000005</cx:pt>
          <cx:pt idx="11491">0.83175180900000001</cx:pt>
          <cx:pt idx="11492">0.81219717599999997</cx:pt>
          <cx:pt idx="11493">0.82796574899999997</cx:pt>
          <cx:pt idx="11494">0.69523358800000001</cx:pt>
          <cx:pt idx="11495">0.84764481999999997</cx:pt>
          <cx:pt idx="11496">0.82078936700000005</cx:pt>
          <cx:pt idx="11497">0.83189352999999999</cx:pt>
          <cx:pt idx="11498">0.84757439599999995</cx:pt>
          <cx:pt idx="11499">0.76887172999999998</cx:pt>
          <cx:pt idx="11500">0.80497398499999995</cx:pt>
          <cx:pt idx="11501">0.83179356199999999</cx:pt>
          <cx:pt idx="11502">0.68462614700000002</cx:pt>
          <cx:pt idx="11503">0.83170321700000005</cx:pt>
          <cx:pt idx="11504">0.68223415600000004</cx:pt>
          <cx:pt idx="11505">0.69475665600000003</cx:pt>
          <cx:pt idx="11506">0.82652151799999996</cx:pt>
          <cx:pt idx="11507">0.83191041700000001</cx:pt>
          <cx:pt idx="11508">0.83191040699999996</cx:pt>
          <cx:pt idx="11509">0.83232413199999999</cx:pt>
          <cx:pt idx="11510">0.83182193699999996</cx:pt>
          <cx:pt idx="11511">0.84598055100000003</cx:pt>
          <cx:pt idx="11512">0.71084005900000002</cx:pt>
          <cx:pt idx="11513">0.64108758399999999</cx:pt>
          <cx:pt idx="11514">0.67255468399999996</cx:pt>
          <cx:pt idx="11515">0.83174031100000001</cx:pt>
          <cx:pt idx="11516">0.82103332299999998</cx:pt>
          <cx:pt idx="11517">0.65342897600000005</cx:pt>
          <cx:pt idx="11518">0.67788414200000002</cx:pt>
          <cx:pt idx="11519">0.71099694599999996</cx:pt>
          <cx:pt idx="11520">0.832470869</cx:pt>
          <cx:pt idx="11521">0.68437229300000002</cx:pt>
          <cx:pt idx="11522">0.83659136499999998</cx:pt>
          <cx:pt idx="11523">0.71097128600000004</cx:pt>
          <cx:pt idx="11524">0.69592346900000002</cx:pt>
          <cx:pt idx="11525">0.79992788100000001</cx:pt>
          <cx:pt idx="11526">0.83217072599999997</cx:pt>
          <cx:pt idx="11527">0.83199975599999998</cx:pt>
          <cx:pt idx="11528">0.83173997799999999</cx:pt>
          <cx:pt idx="11529">0.82080489599999995</cx:pt>
          <cx:pt idx="11530">0.69582264900000002</cx:pt>
          <cx:pt idx="11531">0.68419128399999996</cx:pt>
          <cx:pt idx="11532">0.56511452600000001</cx:pt>
          <cx:pt idx="11533">0.83184503799999998</cx:pt>
          <cx:pt idx="11534">0.47633460300000002</cx:pt>
          <cx:pt idx="11535">0.84759365600000003</cx:pt>
          <cx:pt idx="11536">0.65190196199999995</cx:pt>
          <cx:pt idx="11537">0.66732252299999995</cx:pt>
          <cx:pt idx="11538">0.83183079999999998</cx:pt>
          <cx:pt idx="11539">0.79475099500000002</cx:pt>
          <cx:pt idx="11540">0.83189776500000001</cx:pt>
          <cx:pt idx="11541">0.84756488500000005</cx:pt>
          <cx:pt idx="11542">0.82044055999999999</cx:pt>
          <cx:pt idx="11543">0.71097972200000004</cx:pt>
          <cx:pt idx="11544">0.69522979500000004</cx:pt>
          <cx:pt idx="11545">0.847644603</cx:pt>
          <cx:pt idx="11546">0.69528320899999996</cx:pt>
          <cx:pt idx="11547">0.66800530400000002</cx:pt>
          <cx:pt idx="11548">0.83664284799999999</cx:pt>
          <cx:pt idx="11549">0.81216605399999997</cx:pt>
          <cx:pt idx="11550">0.72777060400000004</cx:pt>
          <cx:pt idx="11551">0.83166479599999998</cx:pt>
          <cx:pt idx="11552">0.83183519900000003</cx:pt>
          <cx:pt idx="11553">0.82081490999999995</cx:pt>
          <cx:pt idx="11554">0.84765094799999996</cx:pt>
          <cx:pt idx="11555">0.68309204400000001</cx:pt>
          <cx:pt idx="11556">0.69990971599999996</cx:pt>
          <cx:pt idx="11557">0.64705452299999999</cx:pt>
          <cx:pt idx="11558">0.83179329899999999</cx:pt>
          <cx:pt idx="11559">0.69493561800000003</cx:pt>
          <cx:pt idx="11560">0.83175756000000001</cx:pt>
          <cx:pt idx="11561">0.83148542700000005</cx:pt>
          <cx:pt idx="11562">0.69122452999999995</cx:pt>
          <cx:pt idx="11563">0.83191727699999996</cx:pt>
          <cx:pt idx="11564">0.83181665800000004</cx:pt>
          <cx:pt idx="11565">0.710992666</cx:pt>
          <cx:pt idx="11566">0.69496646200000001</cx:pt>
          <cx:pt idx="11567">0.82930168000000004</cx:pt>
          <cx:pt idx="11568">0.83190390199999997</cx:pt>
          <cx:pt idx="11569">0.66190563999999996</cx:pt>
          <cx:pt idx="11570">0.67435960500000003</cx:pt>
          <cx:pt idx="11571">0.695169492</cx:pt>
          <cx:pt idx="11572">0.83188356500000005</cx:pt>
          <cx:pt idx="11573">0.831759256</cx:pt>
          <cx:pt idx="11574">0.83179518600000002</cx:pt>
          <cx:pt idx="11575">0.71035090099999998</cx:pt>
          <cx:pt idx="11576">0.84762267199999997</cx:pt>
          <cx:pt idx="11577">0.68360832599999999</cx:pt>
          <cx:pt idx="11578">0.80541498899999997</cx:pt>
          <cx:pt idx="11579">0.83140119099999998</cx:pt>
          <cx:pt idx="11580">0.83178313500000001</cx:pt>
          <cx:pt idx="11581">0.81933816000000004</cx:pt>
          <cx:pt idx="11582">0.83175974399999997</cx:pt>
          <cx:pt idx="11583">0.69515809799999995</cx:pt>
          <cx:pt idx="11584">0.71104151900000001</cx:pt>
          <cx:pt idx="11585">0.83164946699999998</cx:pt>
          <cx:pt idx="11586">0.71104734199999997</cx:pt>
          <cx:pt idx="11587">0.71104700600000004</cx:pt>
          <cx:pt idx="11588">0.71105695800000002</cx:pt>
          <cx:pt idx="11589">0.678571955</cx:pt>
          <cx:pt idx="11590">0.820721009</cx:pt>
          <cx:pt idx="11591">0.69518722300000002</cx:pt>
          <cx:pt idx="11592">0.71105573899999996</cx:pt>
          <cx:pt idx="11593">0.83169640600000005</cx:pt>
          <cx:pt idx="11594">0.86301557200000001</cx:pt>
          <cx:pt idx="11595">0.83123973600000001</cx:pt>
          <cx:pt idx="11596">0.84782850300000001</cx:pt>
          <cx:pt idx="11597">0.82029190399999996</cx:pt>
          <cx:pt idx="11598">0.83190644300000005</cx:pt>
          <cx:pt idx="11599">0.71095046900000003</cx:pt>
          <cx:pt idx="11600">0.68446001099999998</cx:pt>
          <cx:pt idx="11601">0.658154448</cx:pt>
          <cx:pt idx="11602">0.86282476900000005</cx:pt>
          <cx:pt idx="11603">0.61888383199999997</cx:pt>
          <cx:pt idx="11604">0.83171040699999998</cx:pt>
          <cx:pt idx="11605">0.66792853900000004</cx:pt>
          <cx:pt idx="11606">0.847617438</cx:pt>
          <cx:pt idx="11607">0.63866034800000004</cx:pt>
          <cx:pt idx="11608">0.80323532099999995</cx:pt>
          <cx:pt idx="11609">0.68436317700000004</cx:pt>
          <cx:pt idx="11610">0.83183517699999998</cx:pt>
          <cx:pt idx="11611">0.96844979099999995</cx:pt>
          <cx:pt idx="11612">0.81264041200000003</cx:pt>
          <cx:pt idx="11613">0.69435644200000002</cx:pt>
          <cx:pt idx="11614">0.69520930700000005</cx:pt>
          <cx:pt idx="11615">0.83183491399999998</cx:pt>
          <cx:pt idx="11616">0.83350583300000003</cx:pt>
          <cx:pt idx="11617">0.77655765399999999</cx:pt>
          <cx:pt idx="11618">0.84699687899999998</cx:pt>
          <cx:pt idx="11619">0.84763443800000005</cx:pt>
          <cx:pt idx="11620">0.84764787500000005</cx:pt>
          <cx:pt idx="11621">0.82076660199999996</cx:pt>
          <cx:pt idx="11622">0.83191517500000001</cx:pt>
          <cx:pt idx="11623">0.81139947700000004</cx:pt>
          <cx:pt idx="11624">0.81144773100000001</cx:pt>
          <cx:pt idx="11625">0.62973479899999996</cx:pt>
          <cx:pt idx="11626">0.63047903800000005</cx:pt>
          <cx:pt idx="11627">0.79433038700000003</cx:pt>
          <cx:pt idx="11628">0.69468353100000002</cx:pt>
          <cx:pt idx="11629">0.69511921499999996</cx:pt>
          <cx:pt idx="11630">0.84763224400000003</cx:pt>
          <cx:pt idx="11631">0.83657540600000002</cx:pt>
          <cx:pt idx="11632">0.81208882400000004</cx:pt>
          <cx:pt idx="11633">0.83649757499999999</cx:pt>
          <cx:pt idx="11634">0.72617555099999997</cx:pt>
          <cx:pt idx="11635">0.78126557200000002</cx:pt>
          <cx:pt idx="11636">0.69513203099999998</cx:pt>
          <cx:pt idx="11637">0.83598984799999998</cx:pt>
          <cx:pt idx="11638">0.83652497999999997</cx:pt>
          <cx:pt idx="11639">0.71095314700000001</cx:pt>
          <cx:pt idx="11640">0.78894727399999998</cx:pt>
          <cx:pt idx="11641">0.84758034900000001</cx:pt>
          <cx:pt idx="11642">0.71094053499999998</cx:pt>
          <cx:pt idx="11643">0.831627063</cx:pt>
          <cx:pt idx="11644">0.82089018899999999</cx:pt>
          <cx:pt idx="11645">0.69520662499999997</cx:pt>
          <cx:pt idx="11646">0.695059023</cx:pt>
          <cx:pt idx="11647">0.69484686500000004</cx:pt>
          <cx:pt idx="11648">0.68411260600000001</cx:pt>
          <cx:pt idx="11649">0.65266473599999997</cx:pt>
          <cx:pt idx="11650">0.82027127499999997</cx:pt>
          <cx:pt idx="11651">0.71104421399999995</cx:pt>
          <cx:pt idx="11652">0.66851903000000001</cx:pt>
          <cx:pt idx="11653">0.831819682</cx:pt>
          <cx:pt idx="11654">0.83164910800000003</cx:pt>
          <cx:pt idx="11655">0.81936796999999995</cx:pt>
          <cx:pt idx="11656">0.69989095800000001</cx:pt>
          <cx:pt idx="11657">0.69514588799999999</cx:pt>
          <cx:pt idx="11658">0.83174010600000003</cx:pt>
          <cx:pt idx="11659">0.60399959400000003</cx:pt>
          <cx:pt idx="11660">0.71102439799999995</cx:pt>
          <cx:pt idx="11661">0.81167535599999996</cx:pt>
          <cx:pt idx="11662">0.82064624100000005</cx:pt>
          <cx:pt idx="11663">0.83204247899999995</cx:pt>
          <cx:pt idx="11664">0.82088086400000004</cx:pt>
          <cx:pt idx="11665">0.93688853900000002</cx:pt>
          <cx:pt idx="11666">0.71133189200000002</cx:pt>
          <cx:pt idx="11667">0.68481987700000002</cx:pt>
          <cx:pt idx="11668">0.73530979200000002</cx:pt>
          <cx:pt idx="11669">0.80580584899999996</cx:pt>
          <cx:pt idx="11670">0.83361218299999995</cx:pt>
          <cx:pt idx="11671">0.83170782899999995</cx:pt>
          <cx:pt idx="11672">0.69529566499999995</cx:pt>
          <cx:pt idx="11673">0.82037333999999995</cx:pt>
          <cx:pt idx="11674">0.83163692</cx:pt>
          <cx:pt idx="11675">0.81389726399999995</cx:pt>
          <cx:pt idx="11676">0.81284565399999997</cx:pt>
          <cx:pt idx="11677">0.67557869800000003</cx:pt>
          <cx:pt idx="11678">0.67562475099999997</cx:pt>
          <cx:pt idx="11679">0.67561122900000004</cx:pt>
          <cx:pt idx="11680">0.83205231800000001</cx:pt>
          <cx:pt idx="11681">0.83176687500000002</cx:pt>
          <cx:pt idx="11682">0.84762177100000002</cx:pt>
          <cx:pt idx="11683">0.82009627299999999</cx:pt>
          <cx:pt idx="11684">0.71101332699999997</cx:pt>
          <cx:pt idx="11685">0.83263693500000002</cx:pt>
          <cx:pt idx="11686">0.83312492699999996</cx:pt>
          <cx:pt idx="11687">0.84720502099999995</cx:pt>
          <cx:pt idx="11688">0.82089568700000004</cx:pt>
          <cx:pt idx="11689">0.83190759700000005</cx:pt>
          <cx:pt idx="11690">0.83190697700000005</cx:pt>
          <cx:pt idx="11691">0.83190698799999996</cx:pt>
          <cx:pt idx="11692">0.831906955</cx:pt>
          <cx:pt idx="11693">0.831907434</cx:pt>
          <cx:pt idx="11694">0.83190720500000004</cx:pt>
          <cx:pt idx="11695">0.83190709699999998</cx:pt>
          <cx:pt idx="11696">0.83190697700000005</cx:pt>
          <cx:pt idx="11697">0.81334575099999995</cx:pt>
          <cx:pt idx="11698">0.79413484899999998</cx:pt>
          <cx:pt idx="11699">0.83214451</cx:pt>
          <cx:pt idx="11700">0.69517994999999999</cx:pt>
          <cx:pt idx="11701">0.641755293</cx:pt>
          <cx:pt idx="11702">0.83166211700000003</cx:pt>
          <cx:pt idx="11703">0.82776125700000003</cx:pt>
          <cx:pt idx="11704">0.847644493</cx:pt>
          <cx:pt idx="11705">0.81352556399999998</cx:pt>
          <cx:pt idx="11706">0.81035214099999997</cx:pt>
          <cx:pt idx="11707">0.675518167</cx:pt>
          <cx:pt idx="11708">0.69993180499999996</cx:pt>
          <cx:pt idx="11709">0.69523408900000006</cx:pt>
          <cx:pt idx="11710">0.69993266899999995</cx:pt>
          <cx:pt idx="11711">0.83181348799999999</cx:pt>
          <cx:pt idx="11712">0.81204881299999998</cx:pt>
          <cx:pt idx="11713">0.84708004699999995</cx:pt>
          <cx:pt idx="11714">0.831784627</cx:pt>
          <cx:pt idx="11715">0.69515517299999996</cx:pt>
          <cx:pt idx="11716">0.832266583</cx:pt>
          <cx:pt idx="11717">0.84765369099999999</cx:pt>
          <cx:pt idx="11718">0.76785394299999998</cx:pt>
          <cx:pt idx="11719">0.83143283999999995</cx:pt>
          <cx:pt idx="11720">0.69523413199999995</cx:pt>
          <cx:pt idx="11721">0.66838011399999997</cx:pt>
          <cx:pt idx="11722">0.69511554799999997</cx:pt>
          <cx:pt idx="11723">0.82130930800000002</cx:pt>
          <cx:pt idx="11724">0.69544386899999999</cx:pt>
          <cx:pt idx="11725">0.83211557599999997</cx:pt>
          <cx:pt idx="11726">0.83233644699999998</cx:pt>
          <cx:pt idx="11727">0.70996455199999997</cx:pt>
          <cx:pt idx="11728">0.61588536500000002</cx:pt>
          <cx:pt idx="11729">0.83200309299999997</cx:pt>
          <cx:pt idx="11730">0.83522484900000005</cx:pt>
          <cx:pt idx="11731">0.83235873800000004</cx:pt>
          <cx:pt idx="11732">0.831467815</cx:pt>
          <cx:pt idx="11733">0.83185892299999997</cx:pt>
          <cx:pt idx="11734">0.84746966700000004</cx:pt>
          <cx:pt idx="11735">0.83658662399999995</cx:pt>
          <cx:pt idx="11736">0.84762963800000002</cx:pt>
          <cx:pt idx="11737">0.83176717499999997</cx:pt>
          <cx:pt idx="11738">0.71101110999999995</cx:pt>
          <cx:pt idx="11739">0.76863970599999998</cx:pt>
          <cx:pt idx="11740">0.83663900400000002</cx:pt>
          <cx:pt idx="11741">0.831836876</cx:pt>
          <cx:pt idx="11742">0.72583295800000003</cx:pt>
          <cx:pt idx="11743">0.83174307199999997</cx:pt>
          <cx:pt idx="11744">0.71093902499999995</cx:pt>
          <cx:pt idx="11745">0.57501392100000004</cx:pt>
          <cx:pt idx="11746">0.57507562199999995</cx:pt>
          <cx:pt idx="11747">0.968372067</cx:pt>
          <cx:pt idx="11748">0.84761101800000005</cx:pt>
          <cx:pt idx="11749">0.96830130999999997</cx:pt>
          <cx:pt idx="11750">0.83180628000000001</cx:pt>
          <cx:pt idx="11751">0.83179089699999997</cx:pt>
          <cx:pt idx="11752">0.71093616199999998</cx:pt>
          <cx:pt idx="11753">0.67681795300000003</cx:pt>
          <cx:pt idx="11754">0.79340179099999997</cx:pt>
          <cx:pt idx="11755">0.83182962400000005</cx:pt>
          <cx:pt idx="11756">0.95715075299999997</cx:pt>
          <cx:pt idx="11757">0.84975332599999998</cx:pt>
          <cx:pt idx="11758">0.83189510899999997</cx:pt>
          <cx:pt idx="11759">0.69567072500000005</cx:pt>
          <cx:pt idx="11760">0.77855897699999999</cx:pt>
          <cx:pt idx="11761">0.83275283600000005</cx:pt>
          <cx:pt idx="11762">0.64914942499999995</cx:pt>
          <cx:pt idx="11763">0.83168318299999999</cx:pt>
          <cx:pt idx="11764">0.71099939499999998</cx:pt>
          <cx:pt idx="11765">0.668595626</cx:pt>
          <cx:pt idx="11766">0.68421332000000001</cx:pt>
          <cx:pt idx="11767">0.71100741499999998</cx:pt>
          <cx:pt idx="11768">0.69513320499999998</cx:pt>
          <cx:pt idx="11769">0.78493307000000001</cx:pt>
          <cx:pt idx="11770">0.69142569600000003</cx:pt>
          <cx:pt idx="11771">0.81189098999999998</cx:pt>
          <cx:pt idx="11772">0.84764269000000003</cx:pt>
          <cx:pt idx="11773">0.61689319600000003</cx:pt>
          <cx:pt idx="11774">0.81532589499999997</cx:pt>
          <cx:pt idx="11775">0.79908611299999999</cx:pt>
          <cx:pt idx="11776">0.81868617899999996</cx:pt>
          <cx:pt idx="11777">0.83142711000000002</cx:pt>
          <cx:pt idx="11778">0.68394897799999999</cx:pt>
          <cx:pt idx="11779">0.71624597899999998</cx:pt>
          <cx:pt idx="11780">0.84764737999999995</cx:pt>
          <cx:pt idx="11781">0.84751663600000005</cx:pt>
          <cx:pt idx="11782">0.83181583400000003</cx:pt>
          <cx:pt idx="11783">0.82070611699999996</cx:pt>
          <cx:pt idx="11784">0.82089327899999998</cx:pt>
          <cx:pt idx="11785">0.82874255500000005</cx:pt>
          <cx:pt idx="11786">0.83182252099999998</cx:pt>
          <cx:pt idx="11787">0.69570284900000001</cx:pt>
          <cx:pt idx="11788">0.84645970800000003</cx:pt>
          <cx:pt idx="11789">0.83181169799999999</cx:pt>
          <cx:pt idx="11790">0.30883652299999997</cx:pt>
          <cx:pt idx="11791">0.83833364700000002</cx:pt>
          <cx:pt idx="11792">0.83260315200000001</cx:pt>
          <cx:pt idx="11793">0.62821918899999996</cx:pt>
          <cx:pt idx="11794">0.68446894599999997</cx:pt>
          <cx:pt idx="11795">0.83183093100000005</cx:pt>
          <cx:pt idx="11796">0.70942821099999998</cx:pt>
          <cx:pt idx="11797">0.73768424200000005</cx:pt>
          <cx:pt idx="11798">0.71102050299999997</cx:pt>
          <cx:pt idx="11799">0.71074784199999996</cx:pt>
          <cx:pt idx="11800">0.61023007699999998</cx:pt>
          <cx:pt idx="11801">0.82123405699999996</cx:pt>
          <cx:pt idx="11802">0.64431238999999996</cx:pt>
          <cx:pt idx="11803">0.84701620600000005</cx:pt>
          <cx:pt idx="11804">0.84772685199999998</cx:pt>
          <cx:pt idx="11805">0.64762176500000002</cx:pt>
          <cx:pt idx="11806">0.82087988199999995</cx:pt>
          <cx:pt idx="11807">0.83200902200000004</cx:pt>
          <cx:pt idx="11808">0.84759957500000005</cx:pt>
          <cx:pt idx="11809">0.83230289099999999</cx:pt>
          <cx:pt idx="11810">0.84756500000000001</cx:pt>
          <cx:pt idx="11811">0.820821456</cx:pt>
          <cx:pt idx="11812">0.65909250799999997</cx:pt>
          <cx:pt idx="11813">0.83159076399999998</cx:pt>
          <cx:pt idx="11814">0.696409481</cx:pt>
          <cx:pt idx="11815">0.82099141399999997</cx:pt>
          <cx:pt idx="11816">0.82098853599999999</cx:pt>
          <cx:pt idx="11817">0.832015846</cx:pt>
          <cx:pt idx="11818">0.81044147</cx:pt>
          <cx:pt idx="11819">0.81033950499999996</cx:pt>
          <cx:pt idx="11820">0.80409424500000004</cx:pt>
          <cx:pt idx="11821">0.67472228000000001</cx:pt>
          <cx:pt idx="11822">0.76160334299999999</cx:pt>
          <cx:pt idx="11823">0.83173181900000004</cx:pt>
          <cx:pt idx="11824">0.83108855599999998</cx:pt>
          <cx:pt idx="11825">0.81988683600000001</cx:pt>
          <cx:pt idx="11826">0.83175543699999999</cx:pt>
          <cx:pt idx="11827">0.72544963799999995</cx:pt>
          <cx:pt idx="11828">0.79459297299999998</cx:pt>
          <cx:pt idx="11829">0.67517374799999996</cx:pt>
          <cx:pt idx="11830">0.58804016599999998</cx:pt>
          <cx:pt idx="11831">0.69523345700000005</cx:pt>
          <cx:pt idx="11832">0.69506771899999997</cx:pt>
          <cx:pt idx="11833">0.71085968700000002</cx:pt>
          <cx:pt idx="11834">0.84757884900000002</cx:pt>
          <cx:pt idx="11835">0.83654943599999998</cx:pt>
          <cx:pt idx="11836">0.62123903199999997</cx:pt>
          <cx:pt idx="11837">0.65164131700000005</cx:pt>
          <cx:pt idx="11838">0.71077226999999998</cx:pt>
          <cx:pt idx="11839">0.83532313400000002</cx:pt>
          <cx:pt idx="11840">0.69485021000000002</cx:pt>
          <cx:pt idx="11841">0.71368802200000003</cx:pt>
          <cx:pt idx="11842">0.67372452199999999</cx:pt>
          <cx:pt idx="11843">0.83183262700000005</cx:pt>
          <cx:pt idx="11844">0.81523277800000005</cx:pt>
          <cx:pt idx="11845">0.83695222400000002</cx:pt>
          <cx:pt idx="11846">0.71111975299999997</cx:pt>
          <cx:pt idx="11847">0.820428669</cx:pt>
          <cx:pt idx="11848">0.684109878</cx:pt>
          <cx:pt idx="11849">0.84761293199999999</cx:pt>
          <cx:pt idx="11850">0.64064444700000001</cx:pt>
          <cx:pt idx="11851">0.66322203099999999</cx:pt>
          <cx:pt idx="11852">0.65786238799999996</cx:pt>
          <cx:pt idx="11853">0.71046985699999998</cx:pt>
          <cx:pt idx="11854">0.84759430700000005</cx:pt>
          <cx:pt idx="11855">0.84734414499999999</cx:pt>
          <cx:pt idx="11856">0.71092905500000003</cx:pt>
          <cx:pt idx="11857">0.83656670799999999</cx:pt>
          <cx:pt idx="11858">0.82071254400000004</cx:pt>
          <cx:pt idx="11859">0.83152402299999995</cx:pt>
          <cx:pt idx="11860">0.83206323800000004</cx:pt>
          <cx:pt idx="11861">0.80241603500000003</cx:pt>
          <cx:pt idx="11862">0.64292413500000001</cx:pt>
          <cx:pt idx="11863">0.811386316</cx:pt>
          <cx:pt idx="11864">0.847604354</cx:pt>
          <cx:pt idx="11865">0.83226042</cx:pt>
          <cx:pt idx="11866">0.83182350500000002</cx:pt>
          <cx:pt idx="11867">0.83172737699999999</cx:pt>
          <cx:pt idx="11868">0.83247409800000005</cx:pt>
          <cx:pt idx="11869">0.83178502899999995</cx:pt>
          <cx:pt idx="11870">0.69511079799999997</cx:pt>
          <cx:pt idx="11871">0.69516211900000002</cx:pt>
          <cx:pt idx="11872">0.83164225000000003</cx:pt>
          <cx:pt idx="11873">0.51977932400000004</cx:pt>
          <cx:pt idx="11874">0.82044078799999998</cx:pt>
          <cx:pt idx="11875">0.81980310599999995</cx:pt>
          <cx:pt idx="11876">0.66268226600000002</cx:pt>
          <cx:pt idx="11877">0.82074188000000003</cx:pt>
          <cx:pt idx="11878">0.831959381</cx:pt>
          <cx:pt idx="11879">0.69495767100000005</cx:pt>
          <cx:pt idx="11880">0.71041069800000001</cx:pt>
          <cx:pt idx="11881">0.831843997</cx:pt>
          <cx:pt idx="11882">0.83169245700000005</cx:pt>
          <cx:pt idx="11883">0.82828130899999997</cx:pt>
          <cx:pt idx="11884">0.71097088799999997</cx:pt>
          <cx:pt idx="11885">0.84774027699999999</cx:pt>
          <cx:pt idx="11886">0.83175261099999998</cx:pt>
          <cx:pt idx="11887">0.70076754900000005</cx:pt>
          <cx:pt idx="11888">0.83654788300000005</cx:pt>
          <cx:pt idx="11889">0.84763506899999996</cx:pt>
          <cx:pt idx="11890">0.84796664899999996</cx:pt>
          <cx:pt idx="11891">0.84806607700000003</cx:pt>
          <cx:pt idx="11892">0.84738562500000003</cx:pt>
          <cx:pt idx="11893">0.69528591100000003</cx:pt>
          <cx:pt idx="11894">0.82173462799999997</cx:pt>
          <cx:pt idx="11895">0.81211486700000002</cx:pt>
          <cx:pt idx="11896">0.81350450200000002</cx:pt>
          <cx:pt idx="11897">0.84763679199999997</cx:pt>
          <cx:pt idx="11898">0.64766444499999998</cx:pt>
          <cx:pt idx="11899">0.83423124400000004</cx:pt>
          <cx:pt idx="11900">0.83307229199999999</cx:pt>
          <cx:pt idx="11901">0.83191360800000003</cx:pt>
          <cx:pt idx="11902">0.71102571000000003</cx:pt>
          <cx:pt idx="11903">0.83183238100000001</cx:pt>
          <cx:pt idx="11904">0.69521911999999997</cx:pt>
          <cx:pt idx="11905">0.691342597</cx:pt>
          <cx:pt idx="11906">0.66237147600000001</cx:pt>
          <cx:pt idx="11907">0.79893942600000001</cx:pt>
          <cx:pt idx="11908">0.71039414300000003</cx:pt>
          <cx:pt idx="11909">0.66843624999999995</cx:pt>
          <cx:pt idx="11910">0.83245899499999998</cx:pt>
          <cx:pt idx="11911">0.633187689</cx:pt>
          <cx:pt idx="11912">0.69519758300000001</cx:pt>
          <cx:pt idx="11913">0.84762306600000004</cx:pt>
          <cx:pt idx="11914">0.83547651899999997</cx:pt>
          <cx:pt idx="11915">0.820134735</cx:pt>
          <cx:pt idx="11916">0.83188068199999998</cx:pt>
          <cx:pt idx="11917">0.83092924199999996</cx:pt>
          <cx:pt idx="11918">0.83191023200000003</cx:pt>
          <cx:pt idx="11919">0.56198754200000001</cx:pt>
          <cx:pt idx="11920">0.71099246199999999</cx:pt>
          <cx:pt idx="11921">0.65660478899999997</cx:pt>
          <cx:pt idx="11922">0.83182271100000005</cx:pt>
          <cx:pt idx="11923">0.695294411</cx:pt>
          <cx:pt idx="11924">0.69592008500000002</cx:pt>
          <cx:pt idx="11925">0.65796389300000002</cx:pt>
          <cx:pt idx="11926">0.83182193699999996</cx:pt>
          <cx:pt idx="11927">0.78974425500000001</cx:pt>
          <cx:pt idx="11928">0.68420018100000002</cx:pt>
          <cx:pt idx="11929">0.66858122099999995</cx:pt>
          <cx:pt idx="11930">0.82047467399999996</cx:pt>
          <cx:pt idx="11931">0.82066257799999998</cx:pt>
          <cx:pt idx="11932">0.82474392399999996</cx:pt>
          <cx:pt idx="11933">0.83177762099999997</cx:pt>
          <cx:pt idx="11934">0.69519220900000001</cx:pt>
          <cx:pt idx="11935">0.83170567699999998</cx:pt>
          <cx:pt idx="11936">0.71089761799999995</cx:pt>
          <cx:pt idx="11937">0.69517488299999997</cx:pt>
          <cx:pt idx="11938">0.66290229700000003</cx:pt>
          <cx:pt idx="11939">0.69517774600000004</cx:pt>
          <cx:pt idx="11940">0.83156770899999999</cx:pt>
          <cx:pt idx="11941">0.70002910799999996</cx:pt>
          <cx:pt idx="11942">0.83213606699999998</cx:pt>
          <cx:pt idx="11943">0.83202037299999998</cx:pt>
          <cx:pt idx="11944">0.83178454099999999</cx:pt>
          <cx:pt idx="11945">0.83202324599999999</cx:pt>
          <cx:pt idx="11946">0.672197814</cx:pt>
          <cx:pt idx="11947">0.65434477999999996</cx:pt>
          <cx:pt idx="11948">0.67399709600000002</cx:pt>
          <cx:pt idx="11949">0.83278042699999999</cx:pt>
          <cx:pt idx="11950">0.84744655000000002</cx:pt>
          <cx:pt idx="11951">0.80975196699999996</cx:pt>
          <cx:pt idx="11952">0.650187344</cx:pt>
          <cx:pt idx="11953">0.633853361</cx:pt>
          <cx:pt idx="11954">0.66699765099999997</cx:pt>
          <cx:pt idx="11955">0.77973776100000003</cx:pt>
          <cx:pt idx="11956">0.84680747499999998</cx:pt>
          <cx:pt idx="11957">0.83191688500000005</cx:pt>
          <cx:pt idx="11958">0.84747308300000002</cx:pt>
          <cx:pt idx="11959">0.69521471899999998</cx:pt>
          <cx:pt idx="11960">0.80799542400000002</cx:pt>
          <cx:pt idx="11961">0.69503815000000002</cx:pt>
          <cx:pt idx="11962">0.832518337</cx:pt>
          <cx:pt idx="11963">0.82101889900000002</cx:pt>
          <cx:pt idx="11964">0.817235139</cx:pt>
          <cx:pt idx="11965">0.693723003</cx:pt>
          <cx:pt idx="11966">0.83195477299999998</cx:pt>
          <cx:pt idx="11967">0.83120365100000004</cx:pt>
          <cx:pt idx="11968">0.84797999199999996</cx:pt>
          <cx:pt idx="11969">0.84759191499999997</cx:pt>
          <cx:pt idx="11970">0.84697042899999997</cx:pt>
          <cx:pt idx="11971">0.81224294399999997</cx:pt>
          <cx:pt idx="11972">0.69493402199999998</cx:pt>
          <cx:pt idx="11973">0.69514776599999994</cx:pt>
          <cx:pt idx="11974">0.69529568600000002</cx:pt>
          <cx:pt idx="11975">0.71003435800000003</cx:pt>
          <cx:pt idx="11976">0.81142183899999998</cx:pt>
          <cx:pt idx="11977">0.81192696200000003</cx:pt>
          <cx:pt idx="11978">0.71094036999999999</cx:pt>
          <cx:pt idx="11979">0.59226252700000004</cx:pt>
          <cx:pt idx="11980">0.83190215300000003</cx:pt>
          <cx:pt idx="11981">0.78062984400000002</cx:pt>
          <cx:pt idx="11982">0.84736295699999997</cx:pt>
          <cx:pt idx="11983">0.67425721900000002</cx:pt>
          <cx:pt idx="11984">0.80643610899999996</cx:pt>
          <cx:pt idx="11985">0.84839650099999997</cx:pt>
          <cx:pt idx="11986">0.83162067100000003</cx:pt>
          <cx:pt idx="11987">0.82012366800000003</cx:pt>
          <cx:pt idx="11988">0.78920583600000005</cx:pt>
          <cx:pt idx="11989">0.67574537300000004</cx:pt>
          <cx:pt idx="11990">0.67588153900000003</cx:pt>
          <cx:pt idx="11991">0.84726527600000001</cx:pt>
          <cx:pt idx="11992">0.68457489699999996</cx:pt>
          <cx:pt idx="11993">0.82193043799999999</cx:pt>
          <cx:pt idx="11994">0.69511688900000002</cx:pt>
          <cx:pt idx="11995">0.82070326100000002</cx:pt>
          <cx:pt idx="11996">0.83179766899999996</cx:pt>
          <cx:pt idx="11997">0.64762707900000005</cx:pt>
          <cx:pt idx="11998">0.82073051399999997</cx:pt>
          <cx:pt idx="11999">0.73567948400000005</cx:pt>
          <cx:pt idx="12000">0.64285137299999995</cx:pt>
          <cx:pt idx="12001">0.83167264399999996</cx:pt>
          <cx:pt idx="12002">0.68400647699999995</cx:pt>
          <cx:pt idx="12003">0.68401745700000005</cx:pt>
          <cx:pt idx="12004">0.82144673099999999</cx:pt>
          <cx:pt idx="12005">0.82156798200000003</cx:pt>
          <cx:pt idx="12006">0.64784660400000005</cx:pt>
          <cx:pt idx="12007">0.69157846000000001</cx:pt>
          <cx:pt idx="12008">0.83168159900000005</cx:pt>
          <cx:pt idx="12009">0.91672314099999996</cx:pt>
          <cx:pt idx="12010">0.78187829399999997</cx:pt>
          <cx:pt idx="12011">0.83265022</cx:pt>
          <cx:pt idx="12012">0.84764713700000005</cx:pt>
          <cx:pt idx="12013">0.68426507000000003</cx:pt>
          <cx:pt idx="12014">0.83194104000000002</cx:pt>
          <cx:pt idx="12015">0.83251405999999994</cx:pt>
          <cx:pt idx="12016">0.83293976700000005</cx:pt>
          <cx:pt idx="12017">0.68468721200000005</cx:pt>
          <cx:pt idx="12018">0.82087363700000004</cx:pt>
          <cx:pt idx="12019">0.83190288199999995</cx:pt>
          <cx:pt idx="12020">0.83111367899999999</cx:pt>
          <cx:pt idx="12021">0.83184624100000004</cx:pt>
          <cx:pt idx="12022">0.83186944399999996</cx:pt>
          <cx:pt idx="12023">0.831866565</cx:pt>
          <cx:pt idx="12024">0.68453396600000005</cx:pt>
          <cx:pt idx="12025">0.832011485</cx:pt>
          <cx:pt idx="12026">0.69514575300000003</cx:pt>
          <cx:pt idx="12027">0.69456164600000003</cx:pt>
          <cx:pt idx="12028">0.69508652800000004</cx:pt>
          <cx:pt idx="12029">0.69464702899999997</cx:pt>
          <cx:pt idx="12030">0.83612927800000003</cx:pt>
          <cx:pt idx="12031">0.80408120699999996</cx:pt>
          <cx:pt idx="12032">0.83226568700000003</cx:pt>
          <cx:pt idx="12033">0.84697594300000001</cx:pt>
          <cx:pt idx="12034">0.695204304</cx:pt>
          <cx:pt idx="12035">0.84766886900000005</cx:pt>
          <cx:pt idx="12036">0.825272169</cx:pt>
          <cx:pt idx="12037">0.68413370900000003</cx:pt>
          <cx:pt idx="12038">0.81221720799999997</cx:pt>
          <cx:pt idx="12039">0.68410555200000001</cx:pt>
          <cx:pt idx="12040">0.84756605799999996</cx:pt>
          <cx:pt idx="12041">0.84756609000000005</cx:pt>
          <cx:pt idx="12042">0.84756609000000005</cx:pt>
          <cx:pt idx="12043">0.84756609000000005</cx:pt>
          <cx:pt idx="12044">0.84762088899999999</cx:pt>
          <cx:pt idx="12045">0.96739839500000002</cx:pt>
          <cx:pt idx="12046">0.68472175700000004</cx:pt>
          <cx:pt idx="12047">0.831619679</cx:pt>
          <cx:pt idx="12048">0.82074108599999995</cx:pt>
          <cx:pt idx="12049">0.68408359100000005</cx:pt>
          <cx:pt idx="12050">0.86396187899999999</cx:pt>
          <cx:pt idx="12051">0.69520445200000003</cx:pt>
          <cx:pt idx="12052">0.71097260299999998</cx:pt>
          <cx:pt idx="12053">0.83297943200000002</cx:pt>
          <cx:pt idx="12054">0.616817591</cx:pt>
          <cx:pt idx="12055">0.616874229</cx:pt>
          <cx:pt idx="12056">0.83161312700000001</cx:pt>
          <cx:pt idx="12057">0.70968518800000002</cx:pt>
          <cx:pt idx="12058">0.82063603399999996</cx:pt>
          <cx:pt idx="12059">0.59663097899999995</cx:pt>
          <cx:pt idx="12060">0.84760849699999996</cx:pt>
          <cx:pt idx="12061">0.84757431999999999</cx:pt>
          <cx:pt idx="12062">0.82081464400000004</cx:pt>
          <cx:pt idx="12063">0.81204803699999994</cx:pt>
          <cx:pt idx="12064">0.80550181799999998</cx:pt>
          <cx:pt idx="12065">0.61687420800000003</cx:pt>
          <cx:pt idx="12066">0.71087859600000003</cx:pt>
          <cx:pt idx="12067">0.83215497500000002</cx:pt>
          <cx:pt idx="12068">0.662393024</cx:pt>
          <cx:pt idx="12069">0.69650755499999994</cx:pt>
          <cx:pt idx="12070">0.68415395099999998</cx:pt>
          <cx:pt idx="12071">0.787252489</cx:pt>
          <cx:pt idx="12072">0.699813083</cx:pt>
          <cx:pt idx="12073">0.68433060300000004</cx:pt>
          <cx:pt idx="12074">0.76257541500000003</cx:pt>
          <cx:pt idx="12075">0.64526719899999996</cx:pt>
          <cx:pt idx="12076">0.69494646699999996</cx:pt>
          <cx:pt idx="12077">0.63058336699999995</cx:pt>
          <cx:pt idx="12078">0.69543603899999995</cx:pt>
          <cx:pt idx="12079">0.94890562700000003</cx:pt>
          <cx:pt idx="12080">0.83172128000000001</cx:pt>
          <cx:pt idx="12081">0.81208723299999996</cx:pt>
          <cx:pt idx="12082">0.83318400999999997</cx:pt>
          <cx:pt idx="12083">0.67563876599999995</cx:pt>
          <cx:pt idx="12084">0.69539089200000004</cx:pt>
          <cx:pt idx="12085">0.71100536999999997</cx:pt>
          <cx:pt idx="12086">0.83221237699999995</cx:pt>
          <cx:pt idx="12087">0.83703860600000002</cx:pt>
          <cx:pt idx="12088">0.84785973000000003</cx:pt>
          <cx:pt idx="12089">0.863159601</cx:pt>
          <cx:pt idx="12090">0.81318412600000001</cx:pt>
          <cx:pt idx="12091">0.83223588599999998</cx:pt>
          <cx:pt idx="12092">0.625908621</cx:pt>
          <cx:pt idx="12093">0.84765540699999997</cx:pt>
          <cx:pt idx="12094">0.83162322799999999</cx:pt>
          <cx:pt idx="12095">0.79911730000000003</cx:pt>
          <cx:pt idx="12096">0.82098742300000005</cx:pt>
          <cx:pt idx="12097">0.83168159100000005</cx:pt>
          <cx:pt idx="12098">0.75349416300000005</cx:pt>
          <cx:pt idx="12099">0.71088055800000005</cx:pt>
          <cx:pt idx="12100">0.68417810999999995</cx:pt>
          <cx:pt idx="12101">0.71104752900000001</cx:pt>
          <cx:pt idx="12102">0.71098937399999995</cx:pt>
          <cx:pt idx="12103">0.72613157800000006</cx:pt>
          <cx:pt idx="12104">0.83178780900000004</cx:pt>
          <cx:pt idx="12105">0.80507909499999997</cx:pt>
          <cx:pt idx="12106">0.83620866100000002</cx:pt>
          <cx:pt idx="12107">0.96965556100000005</cx:pt>
          <cx:pt idx="12108">0.84966960000000002</cx:pt>
          <cx:pt idx="12109">0.831803297</cx:pt>
          <cx:pt idx="12110">0.82098777300000003</cx:pt>
          <cx:pt idx="12111">0.84727147800000002</cx:pt>
          <cx:pt idx="12112">0.76441446099999999</cx:pt>
          <cx:pt idx="12113">0.83175141399999997</cx:pt>
          <cx:pt idx="12114">0.71079739799999997</cx:pt>
          <cx:pt idx="12115">0.710836362</cx:pt>
          <cx:pt idx="12116">0.820820514</cx:pt>
          <cx:pt idx="12117">0.82069013599999996</cx:pt>
          <cx:pt idx="12118">0.82031765099999998</cx:pt>
          <cx:pt idx="12119">0.80240533400000003</cx:pt>
          <cx:pt idx="12120">0.84764691400000003</cx:pt>
          <cx:pt idx="12121">0.69583024299999996</cx:pt>
          <cx:pt idx="12122">0.83167837300000003</cx:pt>
          <cx:pt idx="12123">0.83191418500000003</cx:pt>
          <cx:pt idx="12124">0.83172981099999999</cx:pt>
          <cx:pt idx="12125">0.83256569599999997</cx:pt>
          <cx:pt idx="12126">0.83280855399999998</cx:pt>
          <cx:pt idx="12127">0.82082934799999996</cx:pt>
          <cx:pt idx="12128">0.83128185600000004</cx:pt>
          <cx:pt idx="12129">0.711143521</cx:pt>
          <cx:pt idx="12130">0.84773502899999997</cx:pt>
          <cx:pt idx="12131">0.83214438099999999</cx:pt>
          <cx:pt idx="12132">0.67552943600000004</cx:pt>
          <cx:pt idx="12133">0.83280935</cx:pt>
          <cx:pt idx="12134">0.769417868</cx:pt>
          <cx:pt idx="12135">0.86263107400000005</cx:pt>
          <cx:pt idx="12136">0.84746085500000001</cx:pt>
          <cx:pt idx="12137">0.83141474699999995</cx:pt>
          <cx:pt idx="12138">0.831844323</cx:pt>
          <cx:pt idx="12139">0.69506873499999999</cx:pt>
          <cx:pt idx="12140">0.83133067199999999</cx:pt>
          <cx:pt idx="12141">0.84763153199999997</cx:pt>
          <cx:pt idx="12142">0.83181482500000004</cx:pt>
          <cx:pt idx="12143">0.84647481899999999</cx:pt>
          <cx:pt idx="12144">0.83214547299999997</cx:pt>
          <cx:pt idx="12145">0.83658943200000002</cx:pt>
          <cx:pt idx="12146">0.82184467999999999</cx:pt>
          <cx:pt idx="12147">0.84795528399999998</cx:pt>
          <cx:pt idx="12148">0.69530498500000004</cx:pt>
          <cx:pt idx="12149">0.83191607899999997</cx:pt>
          <cx:pt idx="12150">0.69663602499999999</cx:pt>
          <cx:pt idx="12151">0.64940536500000001</cx:pt>
          <cx:pt idx="12152">0.83262567799999998</cx:pt>
          <cx:pt idx="12153">0.84749701399999999</cx:pt>
          <cx:pt idx="12154">0.84696577500000003</cx:pt>
          <cx:pt idx="12155">0.61684395000000003</cx:pt>
          <cx:pt idx="12156">0.69519713299999997</cx:pt>
          <cx:pt idx="12157">0.69508390099999995</cx:pt>
          <cx:pt idx="12158">0.71102938500000001</cx:pt>
          <cx:pt idx="12159">0.68478148000000005</cx:pt>
          <cx:pt idx="12160">0.71087996600000003</cx:pt>
          <cx:pt idx="12161">0.83176682499999999</cx:pt>
          <cx:pt idx="12162">0.83529207699999997</cx:pt>
          <cx:pt idx="12163">0.83178311000000005</cx:pt>
          <cx:pt idx="12164">0.847730859</cx:pt>
          <cx:pt idx="12165">0.83177186999999997</cx:pt>
          <cx:pt idx="12166">0.820910735</cx:pt>
          <cx:pt idx="12167">0.83418494399999998</cx:pt>
          <cx:pt idx="12168">0.69522230799999996</cx:pt>
          <cx:pt idx="12169">0.80490754099999995</cx:pt>
          <cx:pt idx="12170">0.84704455499999998</cx:pt>
          <cx:pt idx="12171">0.82065240900000003</cx:pt>
          <cx:pt idx="12172">0.83183940899999997</cx:pt>
          <cx:pt idx="12173">0.84750489900000003</cx:pt>
          <cx:pt idx="12174">0.83174662300000002</cx:pt>
          <cx:pt idx="12175">0.710950521</cx:pt>
          <cx:pt idx="12176">0.69514617999999995</cx:pt>
          <cx:pt idx="12177">0.69521549599999999</cx:pt>
          <cx:pt idx="12178">0.83227915299999999</cx:pt>
          <cx:pt idx="12179">0.83183776899999995</cx:pt>
          <cx:pt idx="12180">0.71142923599999996</cx:pt>
          <cx:pt idx="12181">0.61681366100000001</cx:pt>
          <cx:pt idx="12182">0.47609794500000002</cx:pt>
          <cx:pt idx="12183">0.84831507399999995</cx:pt>
          <cx:pt idx="12184">0.67372445400000003</cx:pt>
          <cx:pt idx="12185">0.83183011200000001</cx:pt>
          <cx:pt idx="12186">0.71113158799999998</cx:pt>
          <cx:pt idx="12187">0.83183863999999996</cx:pt>
          <cx:pt idx="12188">0.69513687800000001</cx:pt>
          <cx:pt idx="12189">0.64654086600000005</cx:pt>
          <cx:pt idx="12190">0.68202845899999998</cx:pt>
          <cx:pt idx="12191">0.68399475899999995</cx:pt>
          <cx:pt idx="12192">0.69521493000000001</cx:pt>
          <cx:pt idx="12193">0.69521458800000002</cx:pt>
          <cx:pt idx="12194">0.83183116899999998</cx:pt>
          <cx:pt idx="12195">0.83244284899999998</cx:pt>
          <cx:pt idx="12196">0.83166955899999995</cx:pt>
          <cx:pt idx="12197">0.984005668</cx:pt>
          <cx:pt idx="12198">0.84759830199999997</cx:pt>
          <cx:pt idx="12199">0.83243051099999998</cx:pt>
          <cx:pt idx="12200">0.71092112900000004</cx:pt>
          <cx:pt idx="12201">0.812419644</cx:pt>
          <cx:pt idx="12202">0.83233300700000001</cx:pt>
          <cx:pt idx="12203">0.68415891100000004</cx:pt>
          <cx:pt idx="12204">0.711107394</cx:pt>
          <cx:pt idx="12205">0.69541257999999995</cx:pt>
          <cx:pt idx="12206">0.86283030100000002</cx:pt>
          <cx:pt idx="12207">0.83205284400000001</cx:pt>
          <cx:pt idx="12208">0.69521488399999998</cx:pt>
          <cx:pt idx="12209">0.69510181900000001</cx:pt>
          <cx:pt idx="12210">0.83171297499999997</cx:pt>
          <cx:pt idx="12211">0.81195199200000001</cx:pt>
          <cx:pt idx="12212">0.83122798799999997</cx:pt>
          <cx:pt idx="12213">0.69523391499999998</cx:pt>
          <cx:pt idx="12214">0.83178795299999997</cx:pt>
          <cx:pt idx="12215">0.68386758299999995</cx:pt>
          <cx:pt idx="12216">0.71224369099999996</cx:pt>
          <cx:pt idx="12217">0.83180964099999999</cx:pt>
          <cx:pt idx="12218">0.84766823800000002</cx:pt>
          <cx:pt idx="12219">0.84787454799999995</cx:pt>
          <cx:pt idx="12220">0.72617869599999996</cx:pt>
          <cx:pt idx="12221">0.84697705400000001</cx:pt>
          <cx:pt idx="12222">0.69536332000000001</cx:pt>
          <cx:pt idx="12223">0.847663948</cx:pt>
          <cx:pt idx="12224">0.84763723499999999</cx:pt>
          <cx:pt idx="12225">0.84727522799999999</cx:pt>
          <cx:pt idx="12226">0.84765523700000001</cx:pt>
          <cx:pt idx="12227">0.84773190300000001</cx:pt>
          <cx:pt idx="12228">0.84786078899999995</cx:pt>
          <cx:pt idx="12229">0.84750160799999996</cx:pt>
          <cx:pt idx="12230">0.82077480000000003</cx:pt>
          <cx:pt idx="12231">0.84755306200000002</cx:pt>
          <cx:pt idx="12232">0.84764950999999999</cx:pt>
          <cx:pt idx="12233">0.84765078999999999</cx:pt>
          <cx:pt idx="12234">0.83356869899999997</cx:pt>
          <cx:pt idx="12235">0.80488714400000005</cx:pt>
          <cx:pt idx="12236">0.83167659500000002</cx:pt>
          <cx:pt idx="12237">0.821007869</cx:pt>
          <cx:pt idx="12238">0.847550998</cx:pt>
          <cx:pt idx="12239">0.71105147099999999</cx:pt>
          <cx:pt idx="12240">0.61975540699999998</cx:pt>
          <cx:pt idx="12241">0.79478154199999995</cx:pt>
          <cx:pt idx="12242">0.69528049400000003</cx:pt>
          <cx:pt idx="12243">0.83301125899999995</cx:pt>
          <cx:pt idx="12244">0.84765388699999999</cx:pt>
          <cx:pt idx="12245">0.67492525199999998</cx:pt>
          <cx:pt idx="12246">0.69829701300000002</cx:pt>
          <cx:pt idx="12247">0.711056087</cx:pt>
          <cx:pt idx="12248">0.70910524699999999</cx:pt>
          <cx:pt idx="12249">0.71103751199999998</cx:pt>
          <cx:pt idx="12250">0.71103751199999998</cx:pt>
          <cx:pt idx="12251">0.75992459800000001</cx:pt>
          <cx:pt idx="12252">0.69520701900000004</cx:pt>
          <cx:pt idx="12253">0.847644815</cx:pt>
          <cx:pt idx="12254">0.62724901200000005</cx:pt>
          <cx:pt idx="12255">0.84766823800000002</cx:pt>
          <cx:pt idx="12256">0.83150649600000004</cx:pt>
          <cx:pt idx="12257">0.69521133300000004</cx:pt>
          <cx:pt idx="12258">0.83164989</cx:pt>
          <cx:pt idx="12259">0.66194587900000001</cx:pt>
          <cx:pt idx="12260">0.83176777599999996</cx:pt>
          <cx:pt idx="12261">0.69523419799999997</cx:pt>
          <cx:pt idx="12262">0.84746145699999997</cx:pt>
          <cx:pt idx="12263">0.84745135500000002</cx:pt>
          <cx:pt idx="12264">0.77632769700000004</cx:pt>
          <cx:pt idx="12265">0.69486867699999999</cx:pt>
          <cx:pt idx="12266">0.83186922600000002</cx:pt>
          <cx:pt idx="12267">0.68361461199999995</cx:pt>
          <cx:pt idx="12268">0.70004435099999995</cx:pt>
          <cx:pt idx="12269">0.71105665299999998</cx:pt>
          <cx:pt idx="12270">0.63286729500000005</cx:pt>
          <cx:pt idx="12271">0.63211711900000001</cx:pt>
          <cx:pt idx="12272">0.63211690700000001</cx:pt>
          <cx:pt idx="12273">0.69992651500000003</cx:pt>
          <cx:pt idx="12274">0.69523478599999999</cx:pt>
          <cx:pt idx="12275">0.66238296900000004</cx:pt>
          <cx:pt idx="12276">0.82148291299999998</cx:pt>
          <cx:pt idx="12277">0.84829879699999999</cx:pt>
          <cx:pt idx="12278">0.84772645999999996</cx:pt>
          <cx:pt idx="12279">0.69170754599999995</cx:pt>
          <cx:pt idx="12280">0.78047971800000004</cx:pt>
          <cx:pt idx="12281">0.71105624000000001</cx:pt>
          <cx:pt idx="12282">0.711056566</cx:pt>
          <cx:pt idx="12283">0.69148951800000003</cx:pt>
          <cx:pt idx="12284">0.78755602499999999</cx:pt>
          <cx:pt idx="12285">0.815116277</cx:pt>
          <cx:pt idx="12286">0.83169177599999999</cx:pt>
          <cx:pt idx="12287">0.84753763500000001</cx:pt>
          <cx:pt idx="12288">0.69530165300000002</cx:pt>
          <cx:pt idx="12289">0.75755985699999995</cx:pt>
          <cx:pt idx="12290">0.84761607000000005</cx:pt>
          <cx:pt idx="12291">0.65447527400000005</cx:pt>
          <cx:pt idx="12292">0.84766856400000001</cx:pt>
          <cx:pt idx="12293">0.96800665900000005</cx:pt>
          <cx:pt idx="12294">0.68497066299999998</cx:pt>
          <cx:pt idx="12295">0.71059841000000001</cx:pt>
          <cx:pt idx="12296">0.69522962499999996</cx:pt>
          <cx:pt idx="12297">0.96790301999999995</cx:pt>
          <cx:pt idx="12298">0.83175247500000005</cx:pt>
          <cx:pt idx="12299">0.83178468900000002</cx:pt>
          <cx:pt idx="12300">0.83184913599999999</cx:pt>
          <cx:pt idx="12301">0.81219280299999996</cx:pt>
          <cx:pt idx="12302">0.82074058699999997</cx:pt>
          <cx:pt idx="12303">0.85166989299999996</cx:pt>
          <cx:pt idx="12304">0.71103339200000004</cx:pt>
          <cx:pt idx="12305">0.69526450500000003</cx:pt>
          <cx:pt idx="12306">0.71112475100000005</cx:pt>
          <cx:pt idx="12307">0.69512404800000005</cx:pt>
          <cx:pt idx="12308">0.75349337000000005</cx:pt>
          <cx:pt idx="12309">0.84766847700000003</cx:pt>
          <cx:pt idx="12310">0.75349337000000005</cx:pt>
          <cx:pt idx="12311">0.84764806199999998</cx:pt>
          <cx:pt idx="12312">0.711035156</cx:pt>
          <cx:pt idx="12313">0.83664069200000002</cx:pt>
          <cx:pt idx="12314">0.71105573899999996</cx:pt>
          <cx:pt idx="12315">0.71105660999999998</cx:pt>
          <cx:pt idx="12316">0.71105240700000005</cx:pt>
          <cx:pt idx="12317">0.84774442500000002</cx:pt>
          <cx:pt idx="12318">0.84766830299999996</cx:pt>
          <cx:pt idx="12319">0.84766886900000005</cx:pt>
          <cx:pt idx="12320">0.84766858599999995</cx:pt>
          <cx:pt idx="12321">0.83181123099999998</cx:pt>
          <cx:pt idx="12322">0.84766823800000002</cx:pt>
          <cx:pt idx="12323">0.84764031200000001</cx:pt>
          <cx:pt idx="12324">0.84766908699999999</cx:pt>
          <cx:pt idx="12325">0.70004445999999998</cx:pt>
          <cx:pt idx="12326">0.847668172</cx:pt>
          <cx:pt idx="12327">0.84765494500000005</cx:pt>
          <cx:pt idx="12328">0.71104846099999997</cx:pt>
          <cx:pt idx="12329">0.84765628299999995</cx:pt>
          <cx:pt idx="12330">0.84765173100000002</cx:pt>
          <cx:pt idx="12331">0.84766856400000001</cx:pt>
          <cx:pt idx="12332">0.84766015400000005</cx:pt>
          <cx:pt idx="12333">0.84766856400000001</cx:pt>
          <cx:pt idx="12334">0.71105632699999999</cx:pt>
          <cx:pt idx="12335">0.71105105700000004</cx:pt>
          <cx:pt idx="12336">0.84764225400000004</cx:pt>
          <cx:pt idx="12337">0.84766904300000001</cx:pt>
          <cx:pt idx="12338">0.71105591300000004</cx:pt>
          <cx:pt idx="12339">0.84766048100000002</cx:pt>
          <cx:pt idx="12340">0.84766876000000002</cx:pt>
          <cx:pt idx="12341">0.84766449200000005</cx:pt>
          <cx:pt idx="12342">0.71105619600000003</cx:pt>
          <cx:pt idx="12343">0.71105186300000001</cx:pt>
          <cx:pt idx="12344">0.71053381599999998</cx:pt>
          <cx:pt idx="12345">0.84772643800000003</cx:pt>
          <cx:pt idx="12346">0.83182424600000004</cx:pt>
          <cx:pt idx="12347">0.76455317300000003</cx:pt>
          <cx:pt idx="12348">0.94833198900000004</cx:pt>
          <cx:pt idx="12349">0.94099647900000005</cx:pt>
          <cx:pt idx="12350">0.68373808800000002</cx:pt>
          <cx:pt idx="12351">0.83014711699999999</cx:pt>
          <cx:pt idx="12352">0.84766222599999996</cx:pt>
          <cx:pt idx="12353">0.83172281400000003</cx:pt>
          <cx:pt idx="12354">0.66933377100000002</cx:pt>
          <cx:pt idx="12355">0.83172324399999997</cx:pt>
          <cx:pt idx="12356">0.83189334400000003</cx:pt>
          <cx:pt idx="12357">0.68513598099999995</cx:pt>
          <cx:pt idx="12358">0.83182582699999996</cx:pt>
          <cx:pt idx="12359">0.98420274200000002</cx:pt>
          <cx:pt idx="12360">0.98420186099999996</cx:pt>
          <cx:pt idx="12361">0.71096250999999999</cx:pt>
          <cx:pt idx="12362">0.83781386800000002</cx:pt>
          <cx:pt idx="12363">0.83223876500000005</cx:pt>
          <cx:pt idx="12364">0.69581510599999996</cx:pt>
          <cx:pt idx="12365">0.836491447</cx:pt>
          <cx:pt idx="12366">0.84722576199999999</cx:pt>
          <cx:pt idx="12367">0.83165588000000001</cx:pt>
          <cx:pt idx="12368">0.84759315400000002</cx:pt>
          <cx:pt idx="12369">0.78062314300000002</cx:pt>
          <cx:pt idx="12370">0.83168854299999995</cx:pt>
          <cx:pt idx="12371">0.84731584800000004</cx:pt>
          <cx:pt idx="12372">0.83667393599999995</cx:pt>
          <cx:pt idx="12373">0.847999748</cx:pt>
          <cx:pt idx="12374">0.84691448999999996</cx:pt>
          <cx:pt idx="12375">0.69243760200000004</cx:pt>
          <cx:pt idx="12376">0.83211224699999997</cx:pt>
          <cx:pt idx="12377">0.83180359800000003</cx:pt>
          <cx:pt idx="12378">0.83173593099999998</cx:pt>
          <cx:pt idx="12379">0.79916687799999997</cx:pt>
          <cx:pt idx="12380">0.83143203300000001</cx:pt>
          <cx:pt idx="12381">0.768031625</cx:pt>
          <cx:pt idx="12382">0.79423107800000003</cx:pt>
          <cx:pt idx="12383">0.83200494599999997</cx:pt>
          <cx:pt idx="12384">0.83159325500000003</cx:pt>
          <cx:pt idx="12385">0.69505355999999996</cx:pt>
          <cx:pt idx="12386">0.83308358699999996</cx:pt>
          <cx:pt idx="12387">0.83161741199999994</cx:pt>
          <cx:pt idx="12388">0.84763857899999995</cx:pt>
          <cx:pt idx="12389">0.69485840099999996</cx:pt>
          <cx:pt idx="12390">0.83182873700000004</cx:pt>
          <cx:pt idx="12391">0.832188594</cx:pt>
          <cx:pt idx="12392">0.71104683199999996</cx:pt>
          <cx:pt idx="12393">0.69479598099999995</cx:pt>
          <cx:pt idx="12394">0.69510412700000002</cx:pt>
          <cx:pt idx="12395">0.69490721</cx:pt>
          <cx:pt idx="12396">0.831844519</cx:pt>
          <cx:pt idx="12397">0.77863088899999999</cx:pt>
          <cx:pt idx="12398">0.80486663400000003</cx:pt>
          <cx:pt idx="12399">0.71140466199999997</cx:pt>
          <cx:pt idx="12400">0.83171467499999996</cx:pt>
          <cx:pt idx="12401">0.71105001199999995</cx:pt>
          <cx:pt idx="12402">0.83204345899999999</cx:pt>
          <cx:pt idx="12403">0.83189125100000005</cx:pt>
          <cx:pt idx="12404">0.69521727799999999</cx:pt>
          <cx:pt idx="12405">0.697694013</cx:pt>
          <cx:pt idx="12406">0.71088215799999999</cx:pt>
          <cx:pt idx="12407">0.82090550799999995</cx:pt>
          <cx:pt idx="12408">0.69527591200000005</cx:pt>
          <cx:pt idx="12409">0.83181844400000005</cx:pt>
          <cx:pt idx="12410">0.83167956700000001</cx:pt>
          <cx:pt idx="12411">0.84762413700000006</cx:pt>
          <cx:pt idx="12412">0.83176064900000002</cx:pt>
          <cx:pt idx="12413">0.83192073899999996</cx:pt>
          <cx:pt idx="12414">0.83190715699999995</cx:pt>
          <cx:pt idx="12415">0.69520941700000005</cx:pt>
          <cx:pt idx="12416">0.69986090700000003</cx:pt>
          <cx:pt idx="12417">0.71103887899999996</cx:pt>
          <cx:pt idx="12418">0.61687383799999995</cx:pt>
          <cx:pt idx="12419">0.71103269999999996</cx:pt>
          <cx:pt idx="12420">0.83238644900000003</cx:pt>
          <cx:pt idx="12421">0.83237731599999998</cx:pt>
          <cx:pt idx="12422">0.83174900600000001</cx:pt>
          <cx:pt idx="12423">0.831821119</cx:pt>
          <cx:pt idx="12424">0.71032411699999998</cx:pt>
          <cx:pt idx="12425">0.69601289499999996</cx:pt>
          <cx:pt idx="12426">0.68408355799999998</cx:pt>
          <cx:pt idx="12427">0.69505006999999996</cx:pt>
          <cx:pt idx="12428">0.83637072899999998</cx:pt>
          <cx:pt idx="12429">0.80507271899999999</cx:pt>
          <cx:pt idx="12430">0.83172170599999995</cx:pt>
          <cx:pt idx="12431">0.79059690999999999</cx:pt>
          <cx:pt idx="12432">0.82803274999999998</cx:pt>
          <cx:pt idx="12433">0.82086731700000004</cx:pt>
          <cx:pt idx="12434">0.64936375099999999</cx:pt>
          <cx:pt idx="12435">0.83205882399999997</cx:pt>
          <cx:pt idx="12436">0.84706792900000005</cx:pt>
          <cx:pt idx="12437">0.83167630999999997</cx:pt>
          <cx:pt idx="12438">0.83661128699999998</cx:pt>
          <cx:pt idx="12439">0.84754249699999995</cx:pt>
          <cx:pt idx="12440">0.68199171599999997</cx:pt>
          <cx:pt idx="12441">0.84744210900000005</cx:pt>
          <cx:pt idx="12442">0.69489271399999997</cx:pt>
          <cx:pt idx="12443">0.83176234699999996</cx:pt>
          <cx:pt idx="12444">0.82807245900000004</cx:pt>
          <cx:pt idx="12445">0.71170260699999999</cx:pt>
          <cx:pt idx="12446">0.82117076300000003</cx:pt>
          <cx:pt idx="12447">0.83021669499999995</cx:pt>
          <cx:pt idx="12448">0.83164355700000003</cx:pt>
          <cx:pt idx="12449">0.71103175299999999</cx:pt>
          <cx:pt idx="12450">0.78363017999999995</cx:pt>
          <cx:pt idx="12451">0.82638133700000005</cx:pt>
          <cx:pt idx="12452">0.96841758300000003</cx:pt>
          <cx:pt idx="12453">0.79588407800000005</cx:pt>
          <cx:pt idx="12454">0.80556261100000004</cx:pt>
          <cx:pt idx="12455">0.83631689499999995</cx:pt>
          <cx:pt idx="12456">0.83189373700000002</cx:pt>
          <cx:pt idx="12457">0.74342947000000004</cx:pt>
          <cx:pt idx="12458">0.69508588599999999</cx:pt>
          <cx:pt idx="12459">0.695215688</cx:pt>
          <cx:pt idx="12460">0.68471244099999995</cx:pt>
          <cx:pt idx="12461">0.83136829999999995</cx:pt>
          <cx:pt idx="12462">0.62686608700000002</cx:pt>
          <cx:pt idx="12463">0.72214506700000003</cx:pt>
          <cx:pt idx="12464">0.77024957900000002</cx:pt>
          <cx:pt idx="12465">0.83225710500000005</cx:pt>
          <cx:pt idx="12466">0.66819657099999996</cx:pt>
          <cx:pt idx="12467">0.63423800100000005</cx:pt>
          <cx:pt idx="12468">0.83176234400000004</cx:pt>
          <cx:pt idx="12469">0.61394281699999997</cx:pt>
          <cx:pt idx="12470">0.68402553300000002</cx:pt>
          <cx:pt idx="12471">0.68932484400000005</cx:pt>
          <cx:pt idx="12472">0.84245364700000003</cx:pt>
          <cx:pt idx="12473">0.71095831200000004</cx:pt>
          <cx:pt idx="12474">0.69493820299999998</cx:pt>
          <cx:pt idx="12475">0.69511319100000002</cx:pt>
          <cx:pt idx="12476">0.71093356500000005</cx:pt>
          <cx:pt idx="12477">0.83639169999999996</cx:pt>
          <cx:pt idx="12478">0.70000152100000002</cx:pt>
          <cx:pt idx="12479">0.69512685699999999</cx:pt>
          <cx:pt idx="12480">0.84756099799999995</cx:pt>
          <cx:pt idx="12481">0.83172271900000005</cx:pt>
          <cx:pt idx="12482">0.683967679</cx:pt>
          <cx:pt idx="12483">0.58292762099999995</cx:pt>
          <cx:pt idx="12484">0.68445228499999999</cx:pt>
          <cx:pt idx="12485">0.82033219099999999</cx:pt>
          <cx:pt idx="12486">0.83205622000000001</cx:pt>
          <cx:pt idx="12487">0.83177271900000005</cx:pt>
          <cx:pt idx="12488">0.84754963900000002</cx:pt>
          <cx:pt idx="12489">0.78547716899999998</cx:pt>
          <cx:pt idx="12490">0.84757581000000004</cx:pt>
          <cx:pt idx="12491">0.71104190099999998</cx:pt>
          <cx:pt idx="12492">0.81249448099999999</cx:pt>
          <cx:pt idx="12493">0.80496527299999998</cx:pt>
          <cx:pt idx="12494">0.84763102800000001</cx:pt>
          <cx:pt idx="12495">0.61035969800000001</cx:pt>
          <cx:pt idx="12496">0.84755359399999997</cx:pt>
          <cx:pt idx="12497">0.84749699499999998</cx:pt>
          <cx:pt idx="12498">0.82077803999999999</cx:pt>
          <cx:pt idx="12499">0.69530704300000001</cx:pt>
          <cx:pt idx="12500">0.83204225399999998</cx:pt>
          <cx:pt idx="12501">0.82961498300000003</cx:pt>
          <cx:pt idx="12502">0.71093349299999997</cx:pt>
          <cx:pt idx="12503">0.78754310199999999</cx:pt>
          <cx:pt idx="12504">0.831773765</cx:pt>
          <cx:pt idx="12505">0.82063264800000002</cx:pt>
          <cx:pt idx="12506">0.83168377599999999</cx:pt>
          <cx:pt idx="12507">0.83216593100000003</cx:pt>
          <cx:pt idx="12508">0.76081718300000001</cx:pt>
          <cx:pt idx="12509">0.710395259</cx:pt>
          <cx:pt idx="12510">0.81084080000000003</cx:pt>
          <cx:pt idx="12511">0.68411070799999996</cx:pt>
          <cx:pt idx="12512">0.66198308400000005</cx:pt>
          <cx:pt idx="12513">0.66916216799999995</cx:pt>
          <cx:pt idx="12514">0.80773737800000001</cx:pt>
          <cx:pt idx="12515">0.82074852700000001</cx:pt>
          <cx:pt idx="12516">0.73774284499999998</cx:pt>
          <cx:pt idx="12517">0.710941516</cx:pt>
          <cx:pt idx="12518">0.82066148100000003</cx:pt>
          <cx:pt idx="12519">0.84650643800000003</cx:pt>
          <cx:pt idx="12520">0.83175142199999996</cx:pt>
          <cx:pt idx="12521">0.820373032</cx:pt>
          <cx:pt idx="12522">0.84743092099999995</cx:pt>
          <cx:pt idx="12523">0.83191797000000001</cx:pt>
          <cx:pt idx="12524">0.84825084399999995</cx:pt>
          <cx:pt idx="12525">0.83661920899999997</cx:pt>
          <cx:pt idx="12526">0.70922909199999995</cx:pt>
          <cx:pt idx="12527">0.60205454700000005</cx:pt>
          <cx:pt idx="12528">0.84765911400000005</cx:pt>
          <cx:pt idx="12529">0.71111991600000002</cx:pt>
          <cx:pt idx="12530">0.69515006800000001</cx:pt>
          <cx:pt idx="12531">0.84812170099999995</cx:pt>
          <cx:pt idx="12532">0.69507101900000001</cx:pt>
          <cx:pt idx="12533">0.84898017199999998</cx:pt>
          <cx:pt idx="12534">0.71098567599999996</cx:pt>
          <cx:pt idx="12535">0.69520577699999997</cx:pt>
          <cx:pt idx="12536">0.83181135399999995</cx:pt>
          <cx:pt idx="12537">0.84752848300000005</cx:pt>
          <cx:pt idx="12538">0.84753842000000001</cx:pt>
          <cx:pt idx="12539">0.68353634799999996</cx:pt>
          <cx:pt idx="12540">0.69528767300000005</cx:pt>
          <cx:pt idx="12541">0.84763550600000004</cx:pt>
          <cx:pt idx="12542">0.45043280899999999</cx:pt>
          <cx:pt idx="12543">0.83661917699999999</cx:pt>
          <cx:pt idx="12544">0.71055763599999999</cx:pt>
          <cx:pt idx="12545">0.83179224799999996</cx:pt>
          <cx:pt idx="12546">0.82090988499999995</cx:pt>
          <cx:pt idx="12547">0.82083448199999998</cx:pt>
          <cx:pt idx="12548">0.81162241800000001</cx:pt>
          <cx:pt idx="12549">0.71103326099999997</cx:pt>
          <cx:pt idx="12550">0.69518116399999996</cx:pt>
          <cx:pt idx="12551">0.84754726199999997</cx:pt>
          <cx:pt idx="12552">0.66832991200000003</cx:pt>
          <cx:pt idx="12553">0.83182811899999998</cx:pt>
          <cx:pt idx="12554">0.83182903600000002</cx:pt>
          <cx:pt idx="12555">0.67552910099999997</cx:pt>
          <cx:pt idx="12556">0.83181801700000002</cx:pt>
          <cx:pt idx="12557">0.82075743999999995</cx:pt>
          <cx:pt idx="12558">0.83179333300000002</cx:pt>
          <cx:pt idx="12559">0.83178708000000001</cx:pt>
          <cx:pt idx="12560">0.69521446399999998</cx:pt>
          <cx:pt idx="12561">0.83181200300000002</cx:pt>
          <cx:pt idx="12562">0.83169485300000001</cx:pt>
          <cx:pt idx="12563">0.83154053100000003</cx:pt>
          <cx:pt idx="12564">0.83176626300000001</cx:pt>
          <cx:pt idx="12565">0.83176625199999998</cx:pt>
          <cx:pt idx="12566">0.83172118699999997</cx:pt>
          <cx:pt idx="12567">0.83117804900000003</cx:pt>
          <cx:pt idx="12568">0.831676164</cx:pt>
          <cx:pt idx="12569">0.831766534</cx:pt>
          <cx:pt idx="12570">0.69528598500000005</cx:pt>
          <cx:pt idx="12571">0.84710769600000002</cx:pt>
          <cx:pt idx="12572">0.695144871</cx:pt>
          <cx:pt idx="12573">0.64448150800000004</cx:pt>
          <cx:pt idx="12574">0.75719027800000005</cx:pt>
          <cx:pt idx="12575">0.84763264500000002</cx:pt>
          <cx:pt idx="12576">0.68472593599999998</cx:pt>
          <cx:pt idx="12577">0.82085048400000005</cx:pt>
          <cx:pt idx="12578">0.84810165999999998</cx:pt>
          <cx:pt idx="12579">0.51967357999999997</cx:pt>
          <cx:pt idx="12580">0.848147596</cx:pt>
          <cx:pt idx="12581">0.83180111400000001</cx:pt>
          <cx:pt idx="12582">0.69529977899999995</cx:pt>
          <cx:pt idx="12583">0.83163722500000004</cx:pt>
          <cx:pt idx="12584">0.69518451599999997</cx:pt>
          <cx:pt idx="12585">0.94869686600000003</cx:pt>
          <cx:pt idx="12586">0.83170546099999998</cx:pt>
          <cx:pt idx="12587">0.83177542599999998</cx:pt>
          <cx:pt idx="12588">0.83178951000000001</cx:pt>
          <cx:pt idx="12589">0.82061864299999998</cx:pt>
          <cx:pt idx="12590">0.66335663899999997</cx:pt>
          <cx:pt idx="12591">0.82059253300000001</cx:pt>
          <cx:pt idx="12592">0.84763877799999998</cx:pt>
          <cx:pt idx="12593">0.83180860999999995</cx:pt>
          <cx:pt idx="12594">0.79058373400000004</cx:pt>
          <cx:pt idx="12595">0.83181252999999999</cx:pt>
          <cx:pt idx="12596">0.75330433100000005</cx:pt>
          <cx:pt idx="12597">0.83181201599999999</cx:pt>
          <cx:pt idx="12598">0.71105497500000003</cx:pt>
          <cx:pt idx="12599">0.69929997300000002</cx:pt>
          <cx:pt idx="12600">0.84697411300000003</cx:pt>
          <cx:pt idx="12601">0.75476264900000001</cx:pt>
          <cx:pt idx="12602">0.68414363700000003</cx:pt>
          <cx:pt idx="12603">0.69501293399999997</cx:pt>
          <cx:pt idx="12604">0.83166886600000001</cx:pt>
          <cx:pt idx="12605">0.69516510799999998</cx:pt>
          <cx:pt idx="12606">0.831911281</cx:pt>
          <cx:pt idx="12607">0.83201950800000002</cx:pt>
          <cx:pt idx="12608">0.72619107199999999</cx:pt>
          <cx:pt idx="12609">0.83179915999999998</cx:pt>
          <cx:pt idx="12610">0.69551351299999997</cx:pt>
          <cx:pt idx="12611">0.82147171299999999</cx:pt>
          <cx:pt idx="12612">0.82064865499999995</cx:pt>
          <cx:pt idx="12613">0.84707949199999999</cx:pt>
          <cx:pt idx="12614">0.83177279100000001</cx:pt>
          <cx:pt idx="12615">0.70303419599999994</cx:pt>
          <cx:pt idx="12616">0.84762499800000002</cx:pt>
          <cx:pt idx="12617">0.831816581</cx:pt>
          <cx:pt idx="12618">0.83176636000000004</cx:pt>
          <cx:pt idx="12619">0.83181137599999999</cx:pt>
          <cx:pt idx="12620">0.84799748600000002</cx:pt>
          <cx:pt idx="12621">0.71097917799999999</cx:pt>
          <cx:pt idx="12622">0.710980893</cx:pt>
          <cx:pt idx="12623">0.83184427999999999</cx:pt>
          <cx:pt idx="12624">0.81553368800000003</cx:pt>
          <cx:pt idx="12625">0.82123349700000003</cx:pt>
          <cx:pt idx="12626">0.83164335599999994</cx:pt>
          <cx:pt idx="12627">0.83201714999999998</cx:pt>
          <cx:pt idx="12628">0.83177393700000002</cx:pt>
          <cx:pt idx="12629">0.69487381999999998</cx:pt>
          <cx:pt idx="12630">0.81995897299999998</cx:pt>
          <cx:pt idx="12631">0.84736948899999998</cx:pt>
          <cx:pt idx="12632">0.83183230100000005</cx:pt>
          <cx:pt idx="12633">0.83203610900000002</cx:pt>
          <cx:pt idx="12634">0.710995665</cx:pt>
          <cx:pt idx="12635">0.83661099900000002</cx:pt>
          <cx:pt idx="12636">0.83181818600000001</cx:pt>
          <cx:pt idx="12637">0.84763425699999995</cx:pt>
          <cx:pt idx="12638">0.66842227499999995</cx:pt>
          <cx:pt idx="12639">0.847534923</cx:pt>
          <cx:pt idx="12640">0.83212448000000006</cx:pt>
          <cx:pt idx="12641">0.96833496900000005</cx:pt>
          <cx:pt idx="12642">0.82996906000000004</cx:pt>
          <cx:pt idx="12643">0.76122214499999996</cx:pt>
          <cx:pt idx="12644">0.84764428400000003</cx:pt>
          <cx:pt idx="12645">0.84765227600000004</cx:pt>
          <cx:pt idx="12646">0.86279810599999995</cx:pt>
          <cx:pt idx="12647">0.80554358400000003</cx:pt>
          <cx:pt idx="12648">0.69522137699999997</cx:pt>
          <cx:pt idx="12649">0.81940978200000003</cx:pt>
          <cx:pt idx="12650">0.71132971199999995</cx:pt>
          <cx:pt idx="12651">0.65778256899999998</cx:pt>
          <cx:pt idx="12652">0.695227229</cx:pt>
          <cx:pt idx="12653">0.84757413400000003</cx:pt>
          <cx:pt idx="12654">0.82101156399999997</cx:pt>
          <cx:pt idx="12655">0.67559561099999998</cx:pt>
          <cx:pt idx="12656">0.83110114199999996</cx:pt>
          <cx:pt idx="12657">0.83192118599999998</cx:pt>
          <cx:pt idx="12658">0.710213557</cx:pt>
          <cx:pt idx="12659">0.69513601700000005</cx:pt>
          <cx:pt idx="12660">0.83174692699999997</cx:pt>
          <cx:pt idx="12661">0.79062029899999997</cx:pt>
          <cx:pt idx="12662">0.81364504999999998</cx:pt>
          <cx:pt idx="12663">0.84765663099999999</cx:pt>
          <cx:pt idx="12664">0.84766871700000002</cx:pt>
          <cx:pt idx="12665">0.83664112899999998</cx:pt>
          <cx:pt idx="12666">0.71103425399999998</cx:pt>
          <cx:pt idx="12667">0.847669283</cx:pt>
          <cx:pt idx="12668">0.83168003499999998</cx:pt>
          <cx:pt idx="12669">0.64130382500000005</cx:pt>
          <cx:pt idx="12670">0.83167089800000005</cx:pt>
          <cx:pt idx="12671">0.83167955699999996</cx:pt>
          <cx:pt idx="12672">0.83189556899999995</cx:pt>
          <cx:pt idx="12673">0.51209515699999997</cx:pt>
          <cx:pt idx="12674">0.84760337500000005</cx:pt>
          <cx:pt idx="12675">0.71092128799999998</cx:pt>
          <cx:pt idx="12676">0.71098785600000003</cx:pt>
          <cx:pt idx="12677">0.71100486799999996</cx:pt>
          <cx:pt idx="12678">0.83171692200000003</cx:pt>
          <cx:pt idx="12679">0.83200870400000004</cx:pt>
          <cx:pt idx="12680">0.83209827300000005</cx:pt>
          <cx:pt idx="12681">0.80536816300000003</cx:pt>
          <cx:pt idx="12682">0.84765650000000003</cx:pt>
          <cx:pt idx="12683">0.83174124699999996</cx:pt>
          <cx:pt idx="12684">0.83203317399999999</cx:pt>
          <cx:pt idx="12685">0.83181634500000001</cx:pt>
          <cx:pt idx="12686">0.71100373900000002</cx:pt>
          <cx:pt idx="12687">0.84784230900000002</cx:pt>
          <cx:pt idx="12688">0.84760210800000002</cx:pt>
          <cx:pt idx="12689">0.84762278599999996</cx:pt>
          <cx:pt idx="12690">0.69522823099999997</cx:pt>
          <cx:pt idx="12691">0.84759913899999995</cx:pt>
          <cx:pt idx="12692">0.69511319400000005</cx:pt>
          <cx:pt idx="12693">0.83177719699999997</cx:pt>
          <cx:pt idx="12694">0.66259487399999994</cx:pt>
          <cx:pt idx="12695">0.66278431299999996</cx:pt>
          <cx:pt idx="12696">0.84745268699999998</cx:pt>
          <cx:pt idx="12697">0.71068785099999998</cx:pt>
          <cx:pt idx="12698">0.710953375</cx:pt>
          <cx:pt idx="12699">0.83181972500000001</cx:pt>
          <cx:pt idx="12700">0.68932184900000004</cx:pt>
          <cx:pt idx="12701">0.71094659599999999</cx:pt>
          <cx:pt idx="12702">0.832025189</cx:pt>
          <cx:pt idx="12703">0.81211314099999998</cx:pt>
          <cx:pt idx="12704">0.84719458599999997</cx:pt>
          <cx:pt idx="12705">0.73720260299999996</cx:pt>
          <cx:pt idx="12706">0.81424111799999999</cx:pt>
          <cx:pt idx="12707">0.820388424</cx:pt>
          <cx:pt idx="12708">0.63719641699999996</cx:pt>
          <cx:pt idx="12709">0.84742315599999996</cx:pt>
          <cx:pt idx="12710">0.83172752699999997</cx:pt>
          <cx:pt idx="12711">0.77597458399999997</cx:pt>
          <cx:pt idx="12712">0.83188251099999999</cx:pt>
          <cx:pt idx="12713">0.83182950600000005</cx:pt>
          <cx:pt idx="12714">0.71103503000000001</cx:pt>
          <cx:pt idx="12715">0.777219192</cx:pt>
          <cx:pt idx="12716">0.67539096300000001</cx:pt>
          <cx:pt idx="12717">0.80455252399999999</cx:pt>
          <cx:pt idx="12718">0.83187972300000002</cx:pt>
          <cx:pt idx="12719">0.83377201999999995</cx:pt>
          <cx:pt idx="12720">0.81765873099999997</cx:pt>
          <cx:pt idx="12721">0.83143273200000001</cx:pt>
          <cx:pt idx="12722">0.83231201600000004</cx:pt>
          <cx:pt idx="12723">0.69551154900000001</cx:pt>
          <cx:pt idx="12724">0.831572592</cx:pt>
          <cx:pt idx="12725">0.83607152500000004</cx:pt>
          <cx:pt idx="12726">0.847223642</cx:pt>
          <cx:pt idx="12727">0.82090885700000005</cx:pt>
          <cx:pt idx="12728">0.81939083400000001</cx:pt>
          <cx:pt idx="12729">0.847109789</cx:pt>
          <cx:pt idx="12730">0.85040994199999997</cx:pt>
          <cx:pt idx="12731">0.71094319299999997</cx:pt>
          <cx:pt idx="12732">0.69114880599999995</cx:pt>
          <cx:pt idx="12733">0.710985439</cx:pt>
          <cx:pt idx="12734">0.77695212400000002</cx:pt>
          <cx:pt idx="12735">0.83145772799999995</cx:pt>
          <cx:pt idx="12736">0.83189498900000003</cx:pt>
          <cx:pt idx="12737">0.82118541599999995</cx:pt>
          <cx:pt idx="12738">0.83200501500000001</cx:pt>
          <cx:pt idx="12739">0.831655637</cx:pt>
          <cx:pt idx="12740">0.82067703999999997</cx:pt>
          <cx:pt idx="12741">0.83156391799999996</cx:pt>
          <cx:pt idx="12742">0.83163504700000002</cx:pt>
          <cx:pt idx="12743">0.821823313</cx:pt>
          <cx:pt idx="12744">0.83653164300000005</cx:pt>
          <cx:pt idx="12745">0.84710942499999997</cx:pt>
          <cx:pt idx="12746">0.81462565300000001</cx:pt>
          <cx:pt idx="12747">0.66149965399999999</cx:pt>
          <cx:pt idx="12748">0.81236394300000003</cx:pt>
          <cx:pt idx="12749">0.82183093900000004</cx:pt>
          <cx:pt idx="12750">0.80544838500000004</cx:pt>
          <cx:pt idx="12751">0.83230798299999997</cx:pt>
          <cx:pt idx="12752">0.82090931899999997</cx:pt>
          <cx:pt idx="12753">0.80544517999999998</cx:pt>
          <cx:pt idx="12754">0.78552372699999995</cx:pt>
          <cx:pt idx="12755">0.65918836700000005</cx:pt>
          <cx:pt idx="12756">0.80519246099999997</cx:pt>
          <cx:pt idx="12757">0.66586316000000001</cx:pt>
          <cx:pt idx="12758">0.805438769</cx:pt>
          <cx:pt idx="12759">0.79541995700000001</cx:pt>
          <cx:pt idx="12760">0.79568719799999998</cx:pt>
          <cx:pt idx="12761">0.832041111</cx:pt>
          <cx:pt idx="12762">0.80711377500000003</cx:pt>
          <cx:pt idx="12763">0.820533348</cx:pt>
          <cx:pt idx="12764">0.78585904100000004</cx:pt>
          <cx:pt idx="12765">0.82038738700000002</cx:pt>
          <cx:pt idx="12766">0.79419594400000004</cx:pt>
          <cx:pt idx="12767">0.82204048299999999</cx:pt>
          <cx:pt idx="12768">0.63981217300000004</cx:pt>
          <cx:pt idx="12769">0.6952064</cx:pt>
          <cx:pt idx="12770">0.61631427400000005</cx:pt>
          <cx:pt idx="12771">0.83182179899999997</cx:pt>
          <cx:pt idx="12772">0.72668820300000003</cx:pt>
          <cx:pt idx="12773">0.83157577999999999</cx:pt>
          <cx:pt idx="12774">0.83277404799999999</cx:pt>
          <cx:pt idx="12775">0.83150446300000003</cx:pt>
          <cx:pt idx="12776">0.78614910299999996</cx:pt>
          <cx:pt idx="12777">0.65209525800000001</cx:pt>
          <cx:pt idx="12778">0.81158464799999996</cx:pt>
          <cx:pt idx="12779">0.79798038299999996</cx:pt>
          <cx:pt idx="12780">0.83150075999999995</cx:pt>
          <cx:pt idx="12781">0.69519595199999995</cx:pt>
          <cx:pt idx="12782">0.83237367699999998</cx:pt>
          <cx:pt idx="12783">0.68379420999999996</cx:pt>
          <cx:pt idx="12784">0.67778628299999999</cx:pt>
          <cx:pt idx="12785">0.71094064899999998</cx:pt>
          <cx:pt idx="12786">0.847513089</cx:pt>
          <cx:pt idx="12787">0.69031915300000002</cx:pt>
          <cx:pt idx="12788">0.83165639700000005</cx:pt>
          <cx:pt idx="12789">0.83171708099999997</cx:pt>
          <cx:pt idx="12790">0.83179173699999998</cx:pt>
          <cx:pt idx="12791">0.69506407999999997</cx:pt>
          <cx:pt idx="12792">0.69597014300000004</cx:pt>
          <cx:pt idx="12793">0.61687773499999998</cx:pt>
          <cx:pt idx="12794">0.83181135399999995</cx:pt>
          <cx:pt idx="12795">0.83170756700000004</cx:pt>
          <cx:pt idx="12796">0.684194572</cx:pt>
          <cx:pt idx="12797">0.81128533599999997</cx:pt>
          <cx:pt idx="12798">0.82070630700000002</cx:pt>
          <cx:pt idx="12799">0.82069639500000002</cx:pt>
          <cx:pt idx="12800">0.83648096000000005</cx:pt>
          <cx:pt idx="12801">0.84691603299999996</cx:pt>
          <cx:pt idx="12802">0.711230268</cx:pt>
          <cx:pt idx="12803">0.64479532900000003</cx:pt>
          <cx:pt idx="12804">0.67555356099999997</cx:pt>
          <cx:pt idx="12805">0.83062838299999997</cx:pt>
          <cx:pt idx="12806">0.64726083400000001</cx:pt>
          <cx:pt idx="12807">0.65787301499999995</cx:pt>
          <cx:pt idx="12808">0.83149594299999996</cx:pt>
          <cx:pt idx="12809">0.86255491399999995</cx:pt>
          <cx:pt idx="12810">0.831731361</cx:pt>
          <cx:pt idx="12811">0.80983502699999999</cx:pt>
          <cx:pt idx="12812">0.84765712400000004</cx:pt>
          <cx:pt idx="12813">0.80495593899999995</cx:pt>
          <cx:pt idx="12814">0.78316598999999998</cx:pt>
          <cx:pt idx="12815">0.76204110400000002</cx:pt>
          <cx:pt idx="12816">0.69374135299999995</cx:pt>
          <cx:pt idx="12817">0.66847306299999998</cx:pt>
          <cx:pt idx="12818">0.83669477400000003</cx:pt>
          <cx:pt idx="12819">0.83172093000000002</cx:pt>
          <cx:pt idx="12820">0.69199627600000002</cx:pt>
          <cx:pt idx="12821">0.72557540600000003</cx:pt>
          <cx:pt idx="12822">0.83217360699999998</cx:pt>
          <cx:pt idx="12823">0.65254233800000006</cx:pt>
          <cx:pt idx="12824">0.831906759</cx:pt>
          <cx:pt idx="12825">0.66229512800000001</cx:pt>
          <cx:pt idx="12826">0.78798028899999994</cx:pt>
          <cx:pt idx="12827">0.69146385399999999</cx:pt>
          <cx:pt idx="12828">0.83181575399999996</cx:pt>
          <cx:pt idx="12829">0.83181797899999999</cx:pt>
          <cx:pt idx="12830">0.82058196699999997</cx:pt>
          <cx:pt idx="12831">0.69522910299999996</cx:pt>
          <cx:pt idx="12832">0.79310258099999997</cx:pt>
          <cx:pt idx="12833">0.83157520600000001</cx:pt>
          <cx:pt idx="12834">0.83178236699999997</cx:pt>
          <cx:pt idx="12835">0.71067137400000002</cx:pt>
          <cx:pt idx="12836">0.84700243600000003</cx:pt>
          <cx:pt idx="12837">0.68239079899999999</cx:pt>
          <cx:pt idx="12838">0.83191596999999995</cx:pt>
          <cx:pt idx="12839">0.83167254700000004</cx:pt>
          <cx:pt idx="12840">0.84745426800000001</cx:pt>
          <cx:pt idx="12841">0.84689469900000003</cx:pt>
          <cx:pt idx="12842">0.67520925799999998</cx:pt>
          <cx:pt idx="12843">0.83335206100000003</cx:pt>
          <cx:pt idx="12844">0.83210546799999996</cx:pt>
          <cx:pt idx="12845">0.80381504599999998</cx:pt>
          <cx:pt idx="12846">0.60100796300000003</cx:pt>
          <cx:pt idx="12847">0.83175137899999996</cx:pt>
          <cx:pt idx="12848">0.65591610300000003</cx:pt>
          <cx:pt idx="12849">0.65577261600000003</cx:pt>
          <cx:pt idx="12850">0.68391919999999995</cx:pt>
          <cx:pt idx="12851">0.69502145299999996</cx:pt>
          <cx:pt idx="12852">0.69548134100000003</cx:pt>
          <cx:pt idx="12853">0.82113022800000002</cx:pt>
          <cx:pt idx="12854">0.84701763100000005</cx:pt>
          <cx:pt idx="12855">0.81225412699999999</cx:pt>
          <cx:pt idx="12856">0.68398256800000001</cx:pt>
          <cx:pt idx="12857">0.81225407500000002</cx:pt>
          <cx:pt idx="12858">0.68535221599999996</cx:pt>
          <cx:pt idx="12859">0.83178383899999997</cx:pt>
          <cx:pt idx="12860">0.83170262900000003</cx:pt>
          <cx:pt idx="12861">0.65879230200000005</cx:pt>
          <cx:pt idx="12862">0.684942249</cx:pt>
          <cx:pt idx="12863">0.66769219400000002</cx:pt>
          <cx:pt idx="12864">0.80828309399999998</cx:pt>
          <cx:pt idx="12865">0.77231779099999998</cx:pt>
          <cx:pt idx="12866">0.68483898499999996</cx:pt>
          <cx:pt idx="12867">0.83170011200000005</cx:pt>
          <cx:pt idx="12868">0.84744595</cx:pt>
          <cx:pt idx="12869">0.83162257100000003</cx:pt>
          <cx:pt idx="12870">0.71104107500000002</cx:pt>
          <cx:pt idx="12871">0.96834327600000003</cx:pt>
          <cx:pt idx="12872">0.83167699500000003</cx:pt>
          <cx:pt idx="12873">0.82170836199999997</cx:pt>
          <cx:pt idx="12874">0.98420286599999995</cx:pt>
          <cx:pt idx="12875">0.98417654499999996</cx:pt>
          <cx:pt idx="12876">0.81223784499999996</cx:pt>
          <cx:pt idx="12877">0.69518007900000001</cx:pt>
          <cx:pt idx="12878">0.61696503899999999</cx:pt>
          <cx:pt idx="12879">0.61696503899999999</cx:pt>
          <cx:pt idx="12880">0.83200091700000001</cx:pt>
          <cx:pt idx="12881">0.83180036099999999</cx:pt>
          <cx:pt idx="12882">0.69520079099999998</cx:pt>
          <cx:pt idx="12883">0.820823894</cx:pt>
          <cx:pt idx="12884">0.83296057499999998</cx:pt>
          <cx:pt idx="12885">0.67588556300000002</cx:pt>
          <cx:pt idx="12886">0.82041883999999998</cx:pt>
          <cx:pt idx="12887">0.82042583800000002</cx:pt>
          <cx:pt idx="12888">0.94874456900000004</cx:pt>
          <cx:pt idx="12889">0.82060046499999995</cx:pt>
          <cx:pt idx="12890">0.71105647900000002</cx:pt>
          <cx:pt idx="12891">0.71102481200000001</cx:pt>
          <cx:pt idx="12892">0.83215379899999997</cx:pt>
          <cx:pt idx="12893">0.83172776299999995</cx:pt>
          <cx:pt idx="12894">0.84663227799999996</cx:pt>
          <cx:pt idx="12895">0.82082179799999999</cx:pt>
          <cx:pt idx="12896">0.68331821800000003</cx:pt>
          <cx:pt idx="12897">0.74332387499999997</cx:pt>
          <cx:pt idx="12898">0.68418725499999999</cx:pt>
          <cx:pt idx="12899">0.83176767799999995</cx:pt>
          <cx:pt idx="12900">0.69520558399999999</cx:pt>
          <cx:pt idx="12901">0.847649184</cx:pt>
          <cx:pt idx="12902">0.69507051399999997</cx:pt>
          <cx:pt idx="12903">0.83410657300000002</cx:pt>
          <cx:pt idx="12904">0.69500763499999996</cx:pt>
          <cx:pt idx="12905">0.82082177599999995</cx:pt>
          <cx:pt idx="12906">0.61688546600000005</cx:pt>
          <cx:pt idx="12907">0.69553625399999996</cx:pt>
          <cx:pt idx="12908">0.83183696299999998</cx:pt>
          <cx:pt idx="12909">0.83191374900000004</cx:pt>
          <cx:pt idx="12910">0.71104206299999995</cx:pt>
          <cx:pt idx="12911">0.83166459100000001</cx:pt>
          <cx:pt idx="12912">0.84730736600000001</cx:pt>
          <cx:pt idx="12913">0.69558067099999998</cx:pt>
          <cx:pt idx="12914">0.82074285800000002</cx:pt>
          <cx:pt idx="12915">0.83250681199999998</cx:pt>
          <cx:pt idx="12916">0.674409068</cx:pt>
          <cx:pt idx="12917">0.83157640399999999</cx:pt>
          <cx:pt idx="12918">0.83238621499999998</cx:pt>
          <cx:pt idx="12919">0.83183286899999997</cx:pt>
          <cx:pt idx="12920">0.831899638</cx:pt>
          <cx:pt idx="12921">0.67539241999999999</cx:pt>
          <cx:pt idx="12922">0.81265433399999998</cx:pt>
          <cx:pt idx="12923">0.75003615499999998</cx:pt>
          <cx:pt idx="12924">0.847596409</cx:pt>
          <cx:pt idx="12925">0.71044847300000002</cx:pt>
          <cx:pt idx="12926">0.83210460600000002</cx:pt>
          <cx:pt idx="12927">0.69581274299999996</cx:pt>
          <cx:pt idx="12928">0.69554693300000003</cx:pt>
          <cx:pt idx="12929">0.66811646400000002</cx:pt>
          <cx:pt idx="12930">0.83201678300000004</cx:pt>
          <cx:pt idx="12931">0.84764450199999997</cx:pt>
          <cx:pt idx="12932">0.69582730299999995</cx:pt>
          <cx:pt idx="12933">0.83088565700000006</cx:pt>
          <cx:pt idx="12934">0.69460640699999998</cx:pt>
          <cx:pt idx="12935">0.83178990100000005</cx:pt>
          <cx:pt idx="12936">0.84766941399999995</cx:pt>
          <cx:pt idx="12937">0.69516416199999997</cx:pt>
          <cx:pt idx="12938">0.71104559099999998</cx:pt>
          <cx:pt idx="12939">0.84761480499999997</cx:pt>
          <cx:pt idx="12940">0.83196957299999996</cx:pt>
          <cx:pt idx="12941">0.83171723099999995</cx:pt>
          <cx:pt idx="12942">0.84755097099999999</cx:pt>
          <cx:pt idx="12943">0.82057649399999999</cx:pt>
          <cx:pt idx="12944">0.83191523000000001</cx:pt>
          <cx:pt idx="12945">0.82065085100000001</cx:pt>
          <cx:pt idx="12946">0.82071299600000003</cx:pt>
          <cx:pt idx="12947">0.69529197200000004</cx:pt>
          <cx:pt idx="12948">0.69174770500000005</cx:pt>
          <cx:pt idx="12949">0.827612503</cx:pt>
          <cx:pt idx="12950">0.78365652799999996</cx:pt>
          <cx:pt idx="12951">0.83766450199999998</cx:pt>
          <cx:pt idx="12952">0.73833103099999997</cx:pt>
          <cx:pt idx="12953">0.83183950600000001</cx:pt>
          <cx:pt idx="12954">0.75712155000000003</cx:pt>
          <cx:pt idx="12955">0.83180956399999995</cx:pt>
          <cx:pt idx="12956">0.63118219099999995</cx:pt>
          <cx:pt idx="12957">0.83179240899999995</cx:pt>
          <cx:pt idx="12958">0.77945719300000005</cx:pt>
          <cx:pt idx="12959">0.78162118300000005</cx:pt>
          <cx:pt idx="12960">0.71104962000000005</cx:pt>
          <cx:pt idx="12961">0.77365187899999999</cx:pt>
          <cx:pt idx="12962">0.84766608200000004</cx:pt>
          <cx:pt idx="12963">0.67869798699999995</cx:pt>
          <cx:pt idx="12964">0.68904692499999998</cx:pt>
          <cx:pt idx="12965">0.84760723800000004</cx:pt>
          <cx:pt idx="12966">0.84765436199999999</cx:pt>
          <cx:pt idx="12967">0.71045387299999996</cx:pt>
          <cx:pt idx="12968">0.96841752699999994</cx:pt>
          <cx:pt idx="12969">0.79772522999999995</cx:pt>
          <cx:pt idx="12970">0.83168217200000005</cx:pt>
          <cx:pt idx="12971">0.831742337</cx:pt>
          <cx:pt idx="12972">0.84755001200000002</cx:pt>
          <cx:pt idx="12973">0.69527356200000001</cx:pt>
          <cx:pt idx="12974">0.84764022299999997</cx:pt>
          <cx:pt idx="12975">0.69543682799999995</cx:pt>
          <cx:pt idx="12976">0.831576117</cx:pt>
          <cx:pt idx="12977">0.83238246999999999</cx:pt>
          <cx:pt idx="12978">0.80566934300000004</cx:pt>
          <cx:pt idx="12979">0.81098756699999996</cx:pt>
          <cx:pt idx="12980">0.82061848699999995</cx:pt>
          <cx:pt idx="12981">0.83204642200000001</cx:pt>
          <cx:pt idx="12982">0.69538124499999998</cx:pt>
          <cx:pt idx="12983">0.83178663799999997</cx:pt>
          <cx:pt idx="12984">0.83179085699999999</cx:pt>
          <cx:pt idx="12985">0.812146496</cx:pt>
          <cx:pt idx="12986">0.683831666</cx:pt>
          <cx:pt idx="12987">0.82134786000000004</cx:pt>
          <cx:pt idx="12988">0.793362597</cx:pt>
          <cx:pt idx="12989">0.96823985700000004</cx:pt>
          <cx:pt idx="12990">0.83176312900000005</cx:pt>
          <cx:pt idx="12991">0.71052742899999999</cx:pt>
          <cx:pt idx="12992">0.69515049200000001</cx:pt>
          <cx:pt idx="12993">0.69525829699999997</cx:pt>
          <cx:pt idx="12994">0.67561671700000003</cx:pt>
          <cx:pt idx="12995">0.82798469600000002</cx:pt>
          <cx:pt idx="12996">0.82007909899999998</cx:pt>
          <cx:pt idx="12997">0.81291977999999998</cx:pt>
          <cx:pt idx="12998">0.71104946300000005</cx:pt>
          <cx:pt idx="12999">0.83126307799999999</cx:pt>
          <cx:pt idx="13000">0.93034144900000004</cx:pt>
          <cx:pt idx="13001">0.82011359100000003</cx:pt>
          <cx:pt idx="13002">0.83177255100000003</cx:pt>
          <cx:pt idx="13003">0.67520922699999997</cx:pt>
          <cx:pt idx="13004">0.69142763100000004</cx:pt>
          <cx:pt idx="13005">0.75349820499999998</cx:pt>
          <cx:pt idx="13006">0.69134882600000003</cx:pt>
          <cx:pt idx="13007">0.67849795899999998</cx:pt>
          <cx:pt idx="13008">0.81445663899999998</cx:pt>
          <cx:pt idx="13009">0.96833839600000005</cx:pt>
          <cx:pt idx="13010">0.81560537600000005</cx:pt>
          <cx:pt idx="13011">0.69543581600000004</cx:pt>
          <cx:pt idx="13012">0.83229133700000002</cx:pt>
          <cx:pt idx="13013">0.83177489299999996</cx:pt>
          <cx:pt idx="13014">0.69539754499999995</cx:pt>
          <cx:pt idx="13015">0.83136084200000004</cx:pt>
          <cx:pt idx="13016">0.67565478800000001</cx:pt>
          <cx:pt idx="13017">0.684278897</cx:pt>
          <cx:pt idx="13018">0.80633667399999998</cx:pt>
          <cx:pt idx="13019">0.82806881300000001</cx:pt>
          <cx:pt idx="13020">0.69553316899999995</cx:pt>
          <cx:pt idx="13021">0.72933468999999995</cx:pt>
          <cx:pt idx="13022">0.84678688000000002</cx:pt>
          <cx:pt idx="13023">0.69519839500000002</cx:pt>
          <cx:pt idx="13024">0.83155913100000001</cx:pt>
          <cx:pt idx="13025">0.83229968700000001</cx:pt>
          <cx:pt idx="13026">0.83179823500000005</cx:pt>
          <cx:pt idx="13027">0.83225616999999996</cx:pt>
          <cx:pt idx="13028">0.84814735900000005</cx:pt>
          <cx:pt idx="13029">0.84755882400000004</cx:pt>
          <cx:pt idx="13030">0.69540900800000005</cx:pt>
          <cx:pt idx="13031">0.69540903099999996</cx:pt>
          <cx:pt idx="13032">0.69540911800000005</cx:pt>
          <cx:pt idx="13033">0.69540900800000005</cx:pt>
          <cx:pt idx="13034">0.69571184500000005</cx:pt>
          <cx:pt idx="13035">0.847428548</cx:pt>
          <cx:pt idx="13036">0.69515533299999999</cx:pt>
          <cx:pt idx="13037">0.71100801300000005</cx:pt>
          <cx:pt idx="13038">0.69521335799999995</cx:pt>
          <cx:pt idx="13039">0.81218446899999996</cx:pt>
          <cx:pt idx="13040">0.83147289899999999</cx:pt>
          <cx:pt idx="13041">0.58810846299999997</cx:pt>
          <cx:pt idx="13042">0.65009041199999995</cx:pt>
          <cx:pt idx="13043">0.847494835</cx:pt>
          <cx:pt idx="13044">0.83214758700000002</cx:pt>
          <cx:pt idx="13045">0.84756430299999996</cx:pt>
          <cx:pt idx="13046">0.81235994199999995</cx:pt>
          <cx:pt idx="13047">0.78379035200000002</cx:pt>
          <cx:pt idx="13048">0.69486616400000001</cx:pt>
          <cx:pt idx="13049">0.83172166300000006</cx:pt>
          <cx:pt idx="13050">0.84733071500000001</cx:pt>
          <cx:pt idx="13051">0.83191869200000002</cx:pt>
          <cx:pt idx="13052">0.760771894</cx:pt>
          <cx:pt idx="13053">0.83165775799999997</cx:pt>
          <cx:pt idx="13054">0.69447355399999999</cx:pt>
          <cx:pt idx="13055">0.68469102999999998</cx:pt>
          <cx:pt idx="13056">0.83176533900000005</cx:pt>
          <cx:pt idx="13057">0.83162505099999995</cx:pt>
          <cx:pt idx="13058">0.787182983</cx:pt>
          <cx:pt idx="13059">0.84764305500000003</cx:pt>
          <cx:pt idx="13060">0.71092453200000005</cx:pt>
          <cx:pt idx="13061">0.82180794000000001</cx:pt>
          <cx:pt idx="13062">0.83223441399999998</cx:pt>
          <cx:pt idx="13063">0.68413717399999996</cx:pt>
          <cx:pt idx="13064">0.64855822799999996</cx:pt>
          <cx:pt idx="13065">0.84760830200000004</cx:pt>
          <cx:pt idx="13066">0.83216294899999999</cx:pt>
          <cx:pt idx="13067">0.83661748000000002</cx:pt>
          <cx:pt idx="13068">0.96834576699999997</cx:pt>
          <cx:pt idx="13069">0.695216842</cx:pt>
          <cx:pt idx="13070">0.83212796099999997</cx:pt>
          <cx:pt idx="13071">0.83181764599999997</cx:pt>
          <cx:pt idx="13072">0.69466610799999995</cx:pt>
          <cx:pt idx="13073">0.83181311899999999</cx:pt>
          <cx:pt idx="13074">0.830993286</cx:pt>
          <cx:pt idx="13075">0.81218226000000004</cx:pt>
          <cx:pt idx="13076">0.778371123</cx:pt>
          <cx:pt idx="13077">0.84700181699999999</cx:pt>
          <cx:pt idx="13078">0.83183801999999996</cx:pt>
          <cx:pt idx="13079">0.82039330700000002</cx:pt>
          <cx:pt idx="13080">0.83177593299999997</cx:pt>
          <cx:pt idx="13081">0.83167984299999997</cx:pt>
          <cx:pt idx="13082">0.83177305000000001</cx:pt>
          <cx:pt idx="13083">0.83174404199999996</cx:pt>
          <cx:pt idx="13084">0.84766159100000005</cx:pt>
          <cx:pt idx="13085">0.69516190499999997</cx:pt>
          <cx:pt idx="13086">0.831910068</cx:pt>
          <cx:pt idx="13087">0.80482402200000003</cx:pt>
          <cx:pt idx="13088">0.66318664599999999</cx:pt>
          <cx:pt idx="13089">0.79208174099999995</cx:pt>
          <cx:pt idx="13090">0.69516422099999997</cx:pt>
          <cx:pt idx="13091">0.83172136100000005</cx:pt>
          <cx:pt idx="13092">0.83176611499999997</cx:pt>
          <cx:pt idx="13093">0.83181135399999995</cx:pt>
          <cx:pt idx="13094">0.83131549800000004</cx:pt>
          <cx:pt idx="13095">0.832537415</cx:pt>
          <cx:pt idx="13096">0.82062434299999998</cx:pt>
          <cx:pt idx="13097">0.83117334399999998</cx:pt>
          <cx:pt idx="13098">0.711004521</cx:pt>
          <cx:pt idx="13099">0.69512219799999997</cx:pt>
          <cx:pt idx="13100">0.69516396000000003</cx:pt>
          <cx:pt idx="13101">0.61686972200000001</cx:pt>
          <cx:pt idx="13102">0.71111825100000003</cx:pt>
          <cx:pt idx="13103">0.65762313299999997</cx:pt>
          <cx:pt idx="13104">0.83100080300000001</cx:pt>
          <cx:pt idx="13105">0.71090173499999998</cx:pt>
          <cx:pt idx="13106">0.82803435400000003</cx:pt>
          <cx:pt idx="13107">0.84678844099999995</cx:pt>
          <cx:pt idx="13108">0.83158637400000002</cx:pt>
          <cx:pt idx="13109">0.78923377400000005</cx:pt>
          <cx:pt idx="13110">0.69663667600000001</cx:pt>
          <cx:pt idx="13111">0.82122399599999996</cx:pt>
          <cx:pt idx="13112">0.81516551199999998</cx:pt>
          <cx:pt idx="13113">0.82078674500000004</cx:pt>
          <cx:pt idx="13114">0.71102481200000001</cx:pt>
          <cx:pt idx="13115">0.71095313100000002</cx:pt>
          <cx:pt idx="13116">0.81215061700000002</cx:pt>
          <cx:pt idx="13117">0.71083749399999996</cx:pt>
          <cx:pt idx="13118">0.75090476799999994</cx:pt>
          <cx:pt idx="13119">0.65437056400000004</cx:pt>
          <cx:pt idx="13120">0.655489035</cx:pt>
          <cx:pt idx="13121">0.82075642500000001</cx:pt>
          <cx:pt idx="13122">0.832192296</cx:pt>
          <cx:pt idx="13123">0.68404101100000003</cx:pt>
          <cx:pt idx="13124">0.847591761</cx:pt>
          <cx:pt idx="13125">0.83353527100000002</cx:pt>
          <cx:pt idx="13126">0.84753764799999998</cx:pt>
          <cx:pt idx="13127">0.76614443899999995</cx:pt>
          <cx:pt idx="13128">0.846652717</cx:pt>
          <cx:pt idx="13129">0.69505802800000005</cx:pt>
          <cx:pt idx="13130">0.68444833299999996</cx:pt>
          <cx:pt idx="13131">0.76180658999999995</cx:pt>
          <cx:pt idx="13132">0.78423506399999998</cx:pt>
          <cx:pt idx="13133">0.78575220099999998</cx:pt>
          <cx:pt idx="13134">0.68415943300000004</cx:pt>
          <cx:pt idx="13135">0.69511773899999996</cx:pt>
          <cx:pt idx="13136">0.68438484799999999</cx:pt>
          <cx:pt idx="13137">0.80504101900000002</cx:pt>
          <cx:pt idx="13138">0.77642278099999995</cx:pt>
          <cx:pt idx="13139">0.67625579599999996</cx:pt>
          <cx:pt idx="13140">0.796186489</cx:pt>
          <cx:pt idx="13141">0.75178501099999995</cx:pt>
          <cx:pt idx="13142">0.668646882</cx:pt>
          <cx:pt idx="13143">0.69503945600000006</cx:pt>
          <cx:pt idx="13144">0.69553414099999999</cx:pt>
          <cx:pt idx="13145">0.695413485</cx:pt>
          <cx:pt idx="13146">0.69496545399999998</cx:pt>
          <cx:pt idx="13147">0.71097457200000003</cx:pt>
          <cx:pt idx="13148">0.69475463500000001</cx:pt>
          <cx:pt idx="13149">0.80262606000000003</cx:pt>
          <cx:pt idx="13150">0.83222004599999999</cx:pt>
          <cx:pt idx="13151">0.81346645200000001</cx:pt>
          <cx:pt idx="13152">0.84762515800000005</cx:pt>
          <cx:pt idx="13153">0.83184024700000003</cx:pt>
          <cx:pt idx="13154">0.83183158499999998</cx:pt>
          <cx:pt idx="13155">0.82770954600000002</cx:pt>
          <cx:pt idx="13156">0.81113067999999999</cx:pt>
          <cx:pt idx="13157">0.81359547200000004</cx:pt>
          <cx:pt idx="13158">0.598660423</cx:pt>
          <cx:pt idx="13159">0.79950742399999997</cx:pt>
          <cx:pt idx="13160">0.75968051299999995</cx:pt>
          <cx:pt idx="13161">0.80650070299999999</cx:pt>
          <cx:pt idx="13162">0.67562587600000001</cx:pt>
          <cx:pt idx="13163">0.82949414399999999</cx:pt>
          <cx:pt idx="13164">0.867355137</cx:pt>
          <cx:pt idx="13165">0.80523784300000001</cx:pt>
          <cx:pt idx="13166">0.82954788000000002</cx:pt>
          <cx:pt idx="13167">0.83182309200000004</cx:pt>
          <cx:pt idx="13168">0.668701145</cx:pt>
          <cx:pt idx="13169">0.71041304100000002</cx:pt>
          <cx:pt idx="13170">0.83180364200000001</cx:pt>
          <cx:pt idx="13171">0.67376772500000004</cx:pt>
          <cx:pt idx="13172">0.69496879300000003</cx:pt>
          <cx:pt idx="13173">0.83189265899999998</cx:pt>
          <cx:pt idx="13174">0.81192929000000003</cx:pt>
          <cx:pt idx="13175">0.68419606899999996</cx:pt>
          <cx:pt idx="13176">0.83183191099999998</cx:pt>
          <cx:pt idx="13177">0.83164466400000003</cx:pt>
          <cx:pt idx="13178">0.83173103699999995</cx:pt>
          <cx:pt idx="13179">0.83183225900000002</cx:pt>
          <cx:pt idx="13180">0.83170648199999997</cx:pt>
          <cx:pt idx="13181">0.84754572399999994</cx:pt>
          <cx:pt idx="13182">0.71089649200000005</cx:pt>
          <cx:pt idx="13183">0.83211358400000002</cx:pt>
          <cx:pt idx="13184">0.71103259100000005</cx:pt>
          <cx:pt idx="13185">0.82064230100000002</cx:pt>
          <cx:pt idx="13186">0.71102986199999996</cx:pt>
          <cx:pt idx="13187">0.67553767799999997</cx:pt>
          <cx:pt idx="13188">0.675330549</cx:pt>
          <cx:pt idx="13189">0.82077646199999998</cx:pt>
          <cx:pt idx="13190">0.83129106100000005</cx:pt>
          <cx:pt idx="13191">0.96812383499999999</cx:pt>
          <cx:pt idx="13192">0.83182251200000001</cx:pt>
          <cx:pt idx="13193">0.71098960099999997</cx:pt>
          <cx:pt idx="13194">0.84894777499999996</cx:pt>
          <cx:pt idx="13195">0.80490090400000003</cx:pt>
          <cx:pt idx="13196">0.83642065399999999</cx:pt>
          <cx:pt idx="13197">0.65281962100000002</cx:pt>
          <cx:pt idx="13198">0.65573452600000004</cx:pt>
          <cx:pt idx="13199">0.71123261699999996</cx:pt>
          <cx:pt idx="13200">0.84763447300000005</cx:pt>
          <cx:pt idx="13201">0.83180944400000001</cx:pt>
          <cx:pt idx="13202">0.780077566</cx:pt>
          <cx:pt idx="13203">0.67567511899999999</cx:pt>
          <cx:pt idx="13204">0.83203150000000003</cx:pt>
          <cx:pt idx="13205">0.84764230399999996</cx:pt>
          <cx:pt idx="13206">0.69982462499999998</cx:pt>
          <cx:pt idx="13207">0.71093412199999995</cx:pt>
          <cx:pt idx="13208">0.78270655300000003</cx:pt>
          <cx:pt idx="13209">0.79395907899999996</cx:pt>
          <cx:pt idx="13210">0.79733236699999999</cx:pt>
          <cx:pt idx="13211">0.78986199000000001</cx:pt>
          <cx:pt idx="13212">0.82057664900000005</cx:pt>
          <cx:pt idx="13213">0.82076696599999999</cx:pt>
          <cx:pt idx="13214">0.820772477</cx:pt>
          <cx:pt idx="13215">0.82097352400000001</cx:pt>
          <cx:pt idx="13216">0.80481941300000004</cx:pt>
          <cx:pt idx="13217">0.78698030500000005</cx:pt>
          <cx:pt idx="13218">0.79383168999999998</cx:pt>
          <cx:pt idx="13219">0.82130288799999995</cx:pt>
          <cx:pt idx="13220">0.69543947399999995</cx:pt>
          <cx:pt idx="13221">0.70003598899999997</cx:pt>
          <cx:pt idx="13222">0.68414993800000001</cx:pt>
          <cx:pt idx="13223">0.831984575</cx:pt>
          <cx:pt idx="13224">0.65650117299999999</cx:pt>
          <cx:pt idx="13225">0.83180122999999995</cx:pt>
          <cx:pt idx="13226">0.69518858800000005</cx:pt>
          <cx:pt idx="13227">0.812050673</cx:pt>
          <cx:pt idx="13228">0.83170607900000004</cx:pt>
          <cx:pt idx="13229">0.83179623899999999</cx:pt>
          <cx:pt idx="13230">0.83164377599999995</cx:pt>
          <cx:pt idx="13231">0.831903057</cx:pt>
          <cx:pt idx="13232">0.68377603899999995</cx:pt>
          <cx:pt idx="13233">0.81607478700000002</cx:pt>
          <cx:pt idx="13234">0.83172917099999999</cx:pt>
          <cx:pt idx="13235">0.84772780999999997</cx:pt>
          <cx:pt idx="13236">0.83174395300000004</cx:pt>
          <cx:pt idx="13237">0.71095451399999998</cx:pt>
          <cx:pt idx="13238">0.69509569800000004</cx:pt>
          <cx:pt idx="13239">0.83247192800000003</cx:pt>
          <cx:pt idx="13240">0.83184353899999997</cx:pt>
          <cx:pt idx="13241">0.80487925599999999</cx:pt>
          <cx:pt idx="13242">0.71102290000000001</cx:pt>
          <cx:pt idx="13243">0.69990678200000001</cx:pt>
          <cx:pt idx="13244">0.83170401800000004</cx:pt>
          <cx:pt idx="13245">0.81582998200000001</cx:pt>
          <cx:pt idx="13246">0.83192048900000004</cx:pt>
          <cx:pt idx="13247">0.83162475999999996</cx:pt>
          <cx:pt idx="13248">0.71100784299999997</cx:pt>
          <cx:pt idx="13249">0.68408378999999997</cx:pt>
          <cx:pt idx="13250">0.69515270200000001</cx:pt>
          <cx:pt idx="13251">0.67555374800000001</cx:pt>
          <cx:pt idx="13252">0.79530434999999999</cx:pt>
          <cx:pt idx="13253">0.82061757400000002</cx:pt>
          <cx:pt idx="13254">0.68842015599999995</cx:pt>
          <cx:pt idx="13255">0.83137406000000003</cx:pt>
          <cx:pt idx="13256">0.69518329899999998</cx:pt>
          <cx:pt idx="13257">0.83177139200000005</cx:pt>
          <cx:pt idx="13258">0.71090117399999997</cx:pt>
          <cx:pt idx="13259">0.81808175000000005</cx:pt>
          <cx:pt idx="13260">0.83176845399999999</cx:pt>
          <cx:pt idx="13261">0.83288457800000004</cx:pt>
          <cx:pt idx="13262">0.68144678400000003</cx:pt>
          <cx:pt idx="13263">0.67554908300000005</cx:pt>
          <cx:pt idx="13264">0.83190430900000001</cx:pt>
          <cx:pt idx="13265">0.82184284699999999</cx:pt>
          <cx:pt idx="13266">0.69539659600000003</cx:pt>
          <cx:pt idx="13267">0.61686344999999998</cx:pt>
          <cx:pt idx="13268">0.69510035299999995</cx:pt>
          <cx:pt idx="13269">0.84695263799999998</cx:pt>
          <cx:pt idx="13270">0.71112363999999995</cx:pt>
          <cx:pt idx="13271">0.793376525</cx:pt>
          <cx:pt idx="13272">0.83183944499999996</cx:pt>
          <cx:pt idx="13273">0.93591100400000005</cx:pt>
          <cx:pt idx="13274">0.82069917999999997</cx:pt>
          <cx:pt idx="13275">0.82097829499999997</cx:pt>
          <cx:pt idx="13276">0.83179951900000004</cx:pt>
          <cx:pt idx="13277">0.737628375</cx:pt>
          <cx:pt idx="13278">0.69518652800000003</cx:pt>
          <cx:pt idx="13279">0.71100819400000004</cx:pt>
          <cx:pt idx="13280">0.83192318899999995</cx:pt>
          <cx:pt idx="13281">0.69996558900000005</cx:pt>
          <cx:pt idx="13282">0.82076883</cx:pt>
          <cx:pt idx="13283">0.710954427</cx:pt>
          <cx:pt idx="13284">0.80853359199999997</cx:pt>
          <cx:pt idx="13285">0.80312534300000005</cx:pt>
          <cx:pt idx="13286">0.83209643799999999</cx:pt>
          <cx:pt idx="13287">0.83183609199999997</cx:pt>
          <cx:pt idx="13288">0.66842714400000003</cx:pt>
          <cx:pt idx="13289">0.83226156600000001</cx:pt>
          <cx:pt idx="13290">0.83133936200000003</cx:pt>
          <cx:pt idx="13291">0.84749885700000005</cx:pt>
          <cx:pt idx="13292">0.65064170700000001</cx:pt>
          <cx:pt idx="13293">0.83142585199999997</cx:pt>
          <cx:pt idx="13294">0.67383241800000004</cx:pt>
          <cx:pt idx="13295">0.83223625899999998</cx:pt>
          <cx:pt idx="13296">0.83189769999999996</cx:pt>
          <cx:pt idx="13297">0.83189780899999999</cx:pt>
          <cx:pt idx="13298">0.82090816499999997</cx:pt>
          <cx:pt idx="13299">0.84763990700000003</cx:pt>
          <cx:pt idx="13300">0.83174958799999998</cx:pt>
          <cx:pt idx="13301">0.81207225900000002</cx:pt>
          <cx:pt idx="13302">0.80530779500000005</cx:pt>
          <cx:pt idx="13303">0.56017586799999997</cx:pt>
          <cx:pt idx="13304">0.76303059500000003</cx:pt>
          <cx:pt idx="13305">0.66192226399999998</cx:pt>
          <cx:pt idx="13306">0.62540533700000001</cx:pt>
          <cx:pt idx="13307">0.62546906599999996</cx:pt>
          <cx:pt idx="13308">0.62552404900000003</cx:pt>
          <cx:pt idx="13309">0.68414602300000005</cx:pt>
          <cx:pt idx="13310">0.62542999700000002</cx:pt>
          <cx:pt idx="13311">0.62542999700000002</cx:pt>
          <cx:pt idx="13312">0.62510739699999995</cx:pt>
          <cx:pt idx="13313">0.62541945099999996</cx:pt>
          <cx:pt idx="13314">0.62545684300000004</cx:pt>
          <cx:pt idx="13315">0.62552404900000003</cx:pt>
          <cx:pt idx="13316">0.62521270699999998</cx:pt>
          <cx:pt idx="13317">0.62517760300000003</cx:pt>
          <cx:pt idx="13318">0.83218648399999995</cx:pt>
          <cx:pt idx="13319">0.62549672099999998</cx:pt>
          <cx:pt idx="13320">0.67563557200000002</cx:pt>
          <cx:pt idx="13321">0.62517760300000003</cx:pt>
          <cx:pt idx="13322">0.62528291300000005</cx:pt>
          <cx:pt idx="13323">0.62528291300000005</cx:pt>
          <cx:pt idx="13324">0.62489677799999999</cx:pt>
          <cx:pt idx="13325">0.62537445300000005</cx:pt>
          <cx:pt idx="13326">0.62516284499999997</cx:pt>
          <cx:pt idx="13327">0.62545684300000004</cx:pt>
          <cx:pt idx="13328">0.62549356599999995</cx:pt>
          <cx:pt idx="13329">0.83174717099999995</cx:pt>
          <cx:pt idx="13330">0.62539273900000003</cx:pt>
          <cx:pt idx="13331">0.62545684300000004</cx:pt>
          <cx:pt idx="13332">0.62536878100000004</cx:pt>
          <cx:pt idx="13333">0.62524616099999997</cx:pt>
          <cx:pt idx="13334">0.81198966800000005</cx:pt>
          <cx:pt idx="13335">0.785939622</cx:pt>
          <cx:pt idx="13336">0.84759190299999998</cx:pt>
          <cx:pt idx="13337">0.83079096900000005</cx:pt>
          <cx:pt idx="13338">0.832857917</cx:pt>
          <cx:pt idx="13339">0.67865739300000005</cx:pt>
          <cx:pt idx="13340">0.83198374900000005</cx:pt>
          <cx:pt idx="13341">0.79009085599999995</cx:pt>
          <cx:pt idx="13342">0.847654397</cx:pt>
          <cx:pt idx="13343">0.847661836</cx:pt>
          <cx:pt idx="13344">0.84766085599999996</cx:pt>
          <cx:pt idx="13345">0.83202623399999998</cx:pt>
          <cx:pt idx="13346">0.83200179699999999</cx:pt>
          <cx:pt idx="13347">0.83621932600000004</cx:pt>
          <cx:pt idx="13348">0.82135520299999998</cx:pt>
          <cx:pt idx="13349">0.69994299000000004</cx:pt>
          <cx:pt idx="13350">0.84766150900000004</cx:pt>
          <cx:pt idx="13351">0.71084022899999999</cx:pt>
          <cx:pt idx="13352">0.83173676299999999</cx:pt>
          <cx:pt idx="13353">0.71040123200000005</cx:pt>
          <cx:pt idx="13354">0.83184216700000002</cx:pt>
          <cx:pt idx="13355">0.68415584200000001</cx:pt>
          <cx:pt idx="13356">0.57141089599999995</cx:pt>
          <cx:pt idx="13357">0.71094472799999997</cx:pt>
          <cx:pt idx="13358">0.83627304300000005</cx:pt>
          <cx:pt idx="13359">0.82092397399999995</cx:pt>
          <cx:pt idx="13360">0.83205643699999998</cx:pt>
          <cx:pt idx="13361">0.83192063000000005</cx:pt>
          <cx:pt idx="13362">0.84761931000000001</cx:pt>
          <cx:pt idx="13363">0.71104893400000002</cx:pt>
          <cx:pt idx="13364">0.84762617399999995</cx:pt>
          <cx:pt idx="13365">0.84764974500000001</cx:pt>
          <cx:pt idx="13366">0.71101256400000001</cx:pt>
          <cx:pt idx="13367">0.84761238900000002</cx:pt>
          <cx:pt idx="13368">0.84766307699999999</cx:pt>
          <cx:pt idx="13369">0.83174935100000003</cx:pt>
          <cx:pt idx="13370">0.69989444499999998</cx:pt>
          <cx:pt idx="13371">0.83218365400000005</cx:pt>
          <cx:pt idx="13372">0.84766462200000003</cx:pt>
          <cx:pt idx="13373">0.67833369399999999</cx:pt>
          <cx:pt idx="13374">0.77138743300000001</cx:pt>
          <cx:pt idx="13375">0.71105094800000002</cx:pt>
          <cx:pt idx="13376">0.83181717799999999</cx:pt>
          <cx:pt idx="13377">0.83179590000000003</cx:pt>
          <cx:pt idx="13378">0.82069474499999995</cx:pt>
          <cx:pt idx="13379">0.68417435699999996</cx:pt>
          <cx:pt idx="13380">0.71094731099999997</cx:pt>
          <cx:pt idx="13381">0.84807506799999999</cx:pt>
          <cx:pt idx="13382">0.84765333799999998</cx:pt>
          <cx:pt idx="13383">0.96849808000000004</cx:pt>
          <cx:pt idx="13384">0.75815841399999995</cx:pt>
          <cx:pt idx="13385">0.76168839200000005</cx:pt>
          <cx:pt idx="13386">0.82785096999999996</cx:pt>
          <cx:pt idx="13387">0.78194181200000001</cx:pt>
          <cx:pt idx="13388">0.64895156700000001</cx:pt>
          <cx:pt idx="13389">0.81617386300000005</cx:pt>
          <cx:pt idx="13390">0.70757787599999999</cx:pt>
          <cx:pt idx="13391">0.81031850299999997</cx:pt>
          <cx:pt idx="13392">0.69764504900000002</cx:pt>
          <cx:pt idx="13393">0.78414599799999996</cx:pt>
          <cx:pt idx="13394">0.69522371400000005</cx:pt>
          <cx:pt idx="13395">0.71088698500000003</cx:pt>
          <cx:pt idx="13396">0.71044231000000002</cx:pt>
          <cx:pt idx="13397">0.830878067</cx:pt>
          <cx:pt idx="13398">0.83173787600000004</cx:pt>
          <cx:pt idx="13399">0.82186085099999995</cx:pt>
          <cx:pt idx="13400">0.83306494900000005</cx:pt>
          <cx:pt idx="13401">0.81994721599999998</cx:pt>
          <cx:pt idx="13402">0.84655071199999998</cx:pt>
          <cx:pt idx="13403">0.83177741900000002</cx:pt>
          <cx:pt idx="13404">0.78986419699999999</cx:pt>
          <cx:pt idx="13405">0.820604734</cx:pt>
          <cx:pt idx="13406">0.83181751699999995</cx:pt>
          <cx:pt idx="13407">0.80486198499999995</cx:pt>
          <cx:pt idx="13408">0.69139247400000003</cx:pt>
          <cx:pt idx="13409">0.78728724999999999</cx:pt>
          <cx:pt idx="13410">0.81210501000000002</cx:pt>
          <cx:pt idx="13411">0.79410364499999997</cx:pt>
          <cx:pt idx="13412">0.65208897099999996</cx:pt>
          <cx:pt idx="13413">0.82098207199999995</cx:pt>
          <cx:pt idx="13414">0.84763052500000002</cx:pt>
          <cx:pt idx="13415">0.71067242600000002</cx:pt>
          <cx:pt idx="13416">0.82099851700000004</cx:pt>
          <cx:pt idx="13417">0.69528613399999994</cx:pt>
          <cx:pt idx="13418">0.82104764100000005</cx:pt>
          <cx:pt idx="13419">0.83181448400000002</cx:pt>
          <cx:pt idx="13420">0.84478945500000002</cx:pt>
          <cx:pt idx="13421">0.79525055700000002</cx:pt>
          <cx:pt idx="13422">0.83209432800000005</cx:pt>
          <cx:pt idx="13423">0.67852093800000002</cx:pt>
          <cx:pt idx="13424">0.69127576700000004</cx:pt>
          <cx:pt idx="13425">0.83322760100000004</cx:pt>
          <cx:pt idx="13426">0.84764957100000005</cx:pt>
          <cx:pt idx="13427">0.836722148</cx:pt>
          <cx:pt idx="13428">0.78691800599999995</cx:pt>
          <cx:pt idx="13429">0.64735696300000001</cx:pt>
          <cx:pt idx="13430">0.81190537699999998</cx:pt>
          <cx:pt idx="13431">0.93048680900000003</cx:pt>
          <cx:pt idx="13432">0.97291083499999997</cx:pt>
          <cx:pt idx="13433">0.984277862</cx:pt>
          <cx:pt idx="13434">0.65210250800000003</cx:pt>
          <cx:pt idx="13435">0.83169485700000001</cx:pt>
          <cx:pt idx="13436">0.61681698100000004</cx:pt>
          <cx:pt idx="13437">0.81102848699999996</cx:pt>
          <cx:pt idx="13438">0.82076569099999996</cx:pt>
          <cx:pt idx="13439">0.83173381700000004</cx:pt>
          <cx:pt idx="13440">0.83181069600000002</cx:pt>
          <cx:pt idx="13441">0.82059254999999998</cx:pt>
          <cx:pt idx="13442">0.66838189999999997</cx:pt>
          <cx:pt idx="13443">0.79887083699999994</cx:pt>
          <cx:pt idx="13444">0.83183600499999999</cx:pt>
          <cx:pt idx="13445">0.63691473300000001</cx:pt>
          <cx:pt idx="13446">0.84746574299999999</cx:pt>
          <cx:pt idx="13447">0.69597561299999999</cx:pt>
          <cx:pt idx="13448">0.674815999</cx:pt>
          <cx:pt idx="13449">0.618645059</cx:pt>
          <cx:pt idx="13450">0.71102953499999999</cx:pt>
          <cx:pt idx="13451">0.80229649800000002</cx:pt>
          <cx:pt idx="13452">0.80394465299999995</cx:pt>
          <cx:pt idx="13453">0.82257249600000004</cx:pt>
          <cx:pt idx="13454">0.65240935499999997</cx:pt>
          <cx:pt idx="13455">0.64487583500000001</cx:pt>
          <cx:pt idx="13456">0.76132441399999995</cx:pt>
          <cx:pt idx="13457">0.710301344</cx:pt>
          <cx:pt idx="13458">0.75704526000000005</cx:pt>
          <cx:pt idx="13459">0.81125405299999997</cx:pt>
          <cx:pt idx="13460">0.67525058100000002</cx:pt>
          <cx:pt idx="13461">0.68313804499999997</cx:pt>
          <cx:pt idx="13462">0.65582437800000004</cx:pt>
          <cx:pt idx="13463">0.665681368</cx:pt>
          <cx:pt idx="13464">0.62882944699999999</cx:pt>
          <cx:pt idx="13465">0.69397893700000002</cx:pt>
          <cx:pt idx="13466">0.67373882399999996</cx:pt>
          <cx:pt idx="13467">0.79888277699999999</cx:pt>
          <cx:pt idx="13468">0.68471268600000001</cx:pt>
          <cx:pt idx="13469">0.69530299200000001</cx:pt>
          <cx:pt idx="13470">0.66829411699999997</cx:pt>
          <cx:pt idx="13471">0.69413836100000004</cx:pt>
          <cx:pt idx="13472">0.67392367399999997</cx:pt>
          <cx:pt idx="13473">0.67361904900000003</cx:pt>
          <cx:pt idx="13474">0.67463784400000004</cx:pt>
          <cx:pt idx="13475">0.67476596099999997</cx:pt>
          <cx:pt idx="13476">0.65496059200000001</cx:pt>
          <cx:pt idx="13477">0.66035721800000002</cx:pt>
          <cx:pt idx="13478">0.67142184500000002</cx:pt>
          <cx:pt idx="13479">0.67438169800000003</cx:pt>
          <cx:pt idx="13480">0.66520639699999995</cx:pt>
          <cx:pt idx="13481">0.66732817799999999</cx:pt>
          <cx:pt idx="13482">0.69433263499999998</cx:pt>
          <cx:pt idx="13483">0.693952342</cx:pt>
          <cx:pt idx="13484">0.67237318000000001</cx:pt>
          <cx:pt idx="13485">0.66276674700000004</cx:pt>
          <cx:pt idx="13486">0.58541623600000003</cx:pt>
          <cx:pt idx="13487">0.68428893700000004</cx:pt>
          <cx:pt idx="13488">0.83190061800000004</cx:pt>
          <cx:pt idx="13489">0.84772017099999997</cx:pt>
          <cx:pt idx="13490">0.83190081400000004</cx:pt>
          <cx:pt idx="13491">0.83183667999999999</cx:pt>
          <cx:pt idx="13492">0.69520682199999995</cx:pt>
          <cx:pt idx="13493">0.84764301099999995</cx:pt>
          <cx:pt idx="13494">0.71104793799999999</cx:pt>
          <cx:pt idx="13495">0.83216911800000004</cx:pt>
          <cx:pt idx="13496">0.69519068100000003</cx:pt>
          <cx:pt idx="13497">0.66854623800000001</cx:pt>
          <cx:pt idx="13498">0.81281778800000004</cx:pt>
          <cx:pt idx="13499">0.84708731000000004</cx:pt>
          <cx:pt idx="13500">0.83190492100000002</cx:pt>
          <cx:pt idx="13501">0.68254018599999999</cx:pt>
          <cx:pt idx="13502">0.69507140700000003</cx:pt>
          <cx:pt idx="13503">0.66749497099999999</cx:pt>
          <cx:pt idx="13504">0.65994941399999996</cx:pt>
          <cx:pt idx="13505">0.656305574</cx:pt>
          <cx:pt idx="13506">0.65467287500000004</cx:pt>
          <cx:pt idx="13507">0.84729255699999995</cx:pt>
          <cx:pt idx="13508">0.67108656600000005</cx:pt>
          <cx:pt idx="13509">0.67448012400000001</cx:pt>
          <cx:pt idx="13510">0.78785142799999996</cx:pt>
          <cx:pt idx="13511">0.81828404499999996</cx:pt>
          <cx:pt idx="13512">0.65593996899999996</cx:pt>
          <cx:pt idx="13513">0.69401124199999997</cx:pt>
          <cx:pt idx="13514">0.77723423199999997</cx:pt>
          <cx:pt idx="13515">0.69450795200000004</cx:pt>
          <cx:pt idx="13516">0.69426700200000002</cx:pt>
          <cx:pt idx="13517">0.67313296</cx:pt>
          <cx:pt idx="13518">0.710298977</cx:pt>
          <cx:pt idx="13519">0.66006181600000002</cx:pt>
          <cx:pt idx="13520">0.66607393699999995</cx:pt>
          <cx:pt idx="13521">0.67407544600000002</cx:pt>
          <cx:pt idx="13522">0.67494974799999996</cx:pt>
          <cx:pt idx="13523">0.69411338499999997</cx:pt>
          <cx:pt idx="13524">0.68330446600000005</cx:pt>
          <cx:pt idx="13525">0.674343688</cx:pt>
          <cx:pt idx="13526">0.63456252700000004</cx:pt>
          <cx:pt idx="13527">0.65671067299999997</cx:pt>
          <cx:pt idx="13528">0.66725472100000005</cx:pt>
          <cx:pt idx="13529">0.67343213999999996</cx:pt>
          <cx:pt idx="13530">0.68266520600000002</cx:pt>
          <cx:pt idx="13531">0.58379756000000005</cx:pt>
          <cx:pt idx="13532">0.70496371700000005</cx:pt>
          <cx:pt idx="13533">0.661736718</cx:pt>
          <cx:pt idx="13534">0.68339571600000004</cx:pt>
          <cx:pt idx="13535">0.68273257799999998</cx:pt>
          <cx:pt idx="13536">0.67422094899999996</cx:pt>
          <cx:pt idx="13537">0.69396088899999997</cx:pt>
          <cx:pt idx="13538">0.66667982999999997</cx:pt>
          <cx:pt idx="13539">0.812030531</cx:pt>
          <cx:pt idx="13540">0.71098378500000003</cx:pt>
          <cx:pt idx="13541">0.83147963800000002</cx:pt>
          <cx:pt idx="13542">0.84750510800000001</cx:pt>
          <cx:pt idx="13543">0.847587113</cx:pt>
          <cx:pt idx="13544">0.75501116700000004</cx:pt>
          <cx:pt idx="13545">0.69553309399999996</cx:pt>
          <cx:pt idx="13546">0.83173925400000004</cx:pt>
          <cx:pt idx="13547">0.77030265799999997</cx:pt>
          <cx:pt idx="13548">0.831797075</cx:pt>
          <cx:pt idx="13549">0.81223192700000002</cx:pt>
          <cx:pt idx="13550">0.83169839199999995</cx:pt>
          <cx:pt idx="13551">0.83137388899999998</cx:pt>
          <cx:pt idx="13552">0.80372190799999998</cx:pt>
          <cx:pt idx="13553">0.72191603100000001</cx:pt>
          <cx:pt idx="13554">0.69451189899999999</cx:pt>
          <cx:pt idx="13555">0.80511688999999997</cx:pt>
          <cx:pt idx="13556">0.68419194699999997</cx:pt>
          <cx:pt idx="13557">0.69519304100000001</cx:pt>
          <cx:pt idx="13558">0.82020259699999998</cx:pt>
          <cx:pt idx="13559">0.71032865099999998</cx:pt>
          <cx:pt idx="13560">0.80437693399999999</cx:pt>
          <cx:pt idx="13561">0.71110365499999995</cx:pt>
          <cx:pt idx="13562">0.56436691400000005</cx:pt>
          <cx:pt idx="13563">0.71069959999999999</cx:pt>
          <cx:pt idx="13564">0.831776183</cx:pt>
          <cx:pt idx="13565">0.84759139100000003</cx:pt>
          <cx:pt idx="13566">0.61301302700000004</cx:pt>
          <cx:pt idx="13567">0.710349648</cx:pt>
          <cx:pt idx="13568">0.82072551199999999</cx:pt>
          <cx:pt idx="13569">0.84748287600000005</cx:pt>
          <cx:pt idx="13570">0.86281246599999994</cx:pt>
          <cx:pt idx="13571">0.69495504900000005</cx:pt>
          <cx:pt idx="13572">0.69818131800000005</cx:pt>
          <cx:pt idx="13573">0.71056780500000005</cx:pt>
          <cx:pt idx="13574">0.63303094199999999</cx:pt>
          <cx:pt idx="13575">0.75191223900000004</cx:pt>
          <cx:pt idx="13576">0.84756225200000002</cx:pt>
          <cx:pt idx="13577">0.80485853799999996</cx:pt>
          <cx:pt idx="13578">0.847655673</cx:pt>
          <cx:pt idx="13579">0.69537772099999995</cx:pt>
          <cx:pt idx="13580">0.83217101900000001</cx:pt>
          <cx:pt idx="13581">0.79913873999999996</cx:pt>
          <cx:pt idx="13582">0.83227417400000003</cx:pt>
          <cx:pt idx="13583">0.82288925300000004</cx:pt>
          <cx:pt idx="13584">0.84784658800000001</cx:pt>
          <cx:pt idx="13585">0.83140718899999999</cx:pt>
          <cx:pt idx="13586">0.71263613000000003</cx:pt>
          <cx:pt idx="13587">0.83179610599999998</cx:pt>
          <cx:pt idx="13588">0.83182144899999999</cx:pt>
          <cx:pt idx="13589">0.83212355100000002</cx:pt>
          <cx:pt idx="13590">0.846902924</cx:pt>
          <cx:pt idx="13591">0.83214228499999998</cx:pt>
          <cx:pt idx="13592">0.84764500300000001</cx:pt>
          <cx:pt idx="13593">0.65748008199999997</cx:pt>
          <cx:pt idx="13594">0.66965672300000001</cx:pt>
          <cx:pt idx="13595">0.83197713699999998</cx:pt>
          <cx:pt idx="13596">0.74131508300000004</cx:pt>
          <cx:pt idx="13597">0.79011368100000001</cx:pt>
          <cx:pt idx="13598">0.83138307499999997</cx:pt>
          <cx:pt idx="13599">0.83205856300000003</cx:pt>
          <cx:pt idx="13600">0.81551516599999996</cx:pt>
          <cx:pt idx="13601">0.83085633599999997</cx:pt>
          <cx:pt idx="13602">0.68375374</cx:pt>
          <cx:pt idx="13603">0.71097872100000004</cx:pt>
          <cx:pt idx="13604">0.83183243799999995</cx:pt>
          <cx:pt idx="13605">0.83184436699999997</cx:pt>
          <cx:pt idx="13606">0.83173041599999997</cx:pt>
          <cx:pt idx="13607">0.83173645799999996</cx:pt>
          <cx:pt idx="13608">0.83184438900000002</cx:pt>
          <cx:pt idx="13609">0.69538877799999999</cx:pt>
          <cx:pt idx="13610">0.84751411099999996</cx:pt>
          <cx:pt idx="13611">0.847573299</cx:pt>
          <cx:pt idx="13612">0.83183110500000002</cx:pt>
          <cx:pt idx="13613">0.83154718299999997</cx:pt>
          <cx:pt idx="13614">0.831352643</cx:pt>
          <cx:pt idx="13615">0.84761120199999995</cx:pt>
          <cx:pt idx="13616">0.77668108700000005</cx:pt>
          <cx:pt idx="13617">0.84766007200000004</cx:pt>
          <cx:pt idx="13618">0.69517837000000005</cx:pt>
          <cx:pt idx="13619">0.69517937299999999</cx:pt>
          <cx:pt idx="13620">0.69529967599999998</cx:pt>
          <cx:pt idx="13621">0.96829636500000005</cx:pt>
          <cx:pt idx="13622">0.66305025399999995</cx:pt>
          <cx:pt idx="13623">0.67945691900000005</cx:pt>
          <cx:pt idx="13624">0.68394591000000005</cx:pt>
          <cx:pt idx="13625">0.83181651999999995</cx:pt>
          <cx:pt idx="13626">0.69774809100000001</cx:pt>
          <cx:pt idx="13627">0.82058488399999996</cx:pt>
          <cx:pt idx="13628">0.820716958</cx:pt>
          <cx:pt idx="13629">0.81485471399999998</cx:pt>
          <cx:pt idx="13630">0.52620374299999995</cx:pt>
          <cx:pt idx="13631">0.69693257799999997</cx:pt>
          <cx:pt idx="13632">0.83205979399999996</cx:pt>
          <cx:pt idx="13633">0.84754391699999998</cx:pt>
          <cx:pt idx="13634">0.832039207</cx:pt>
          <cx:pt idx="13635">0.83159882100000004</cx:pt>
          <cx:pt idx="13636">0.70036714200000005</cx:pt>
          <cx:pt idx="13637">0.82727937100000004</cx:pt>
          <cx:pt idx="13638">0.83175272</cx:pt>
          <cx:pt idx="13639">0.83670111199999997</cx:pt>
          <cx:pt idx="13640">0.618085569</cx:pt>
          <cx:pt idx="13641">0.81137935000000005</cx:pt>
          <cx:pt idx="13642">0.81203091400000005</cx:pt>
          <cx:pt idx="13643">0.847011917</cx:pt>
          <cx:pt idx="13644">0.83173799900000001</cx:pt>
          <cx:pt idx="13645">0.79057486399999999</cx:pt>
          <cx:pt idx="13646">0.65667602400000002</cx:pt>
          <cx:pt idx="13647">0.68692249900000002</cx:pt>
          <cx:pt idx="13648">0.662852883</cx:pt>
          <cx:pt idx="13649">0.82430521800000001</cx:pt>
          <cx:pt idx="13650">0.69525579100000001</cx:pt>
          <cx:pt idx="13651">0.83662640700000002</cx:pt>
          <cx:pt idx="13652">0.57311849100000001</cx:pt>
          <cx:pt idx="13653">0.57315559500000002</cx:pt>
          <cx:pt idx="13654">0.71089100199999999</cx:pt>
          <cx:pt idx="13655">0.710956539</cx:pt>
          <cx:pt idx="13656">0.86280442700000004</cx:pt>
          <cx:pt idx="13657">0.832008419</cx:pt>
          <cx:pt idx="13658">0.81214836499999998</cx:pt>
          <cx:pt idx="13659">0.847358956</cx:pt>
          <cx:pt idx="13660">0.83167339500000004</cx:pt>
          <cx:pt idx="13661">0.83220693999999995</cx:pt>
          <cx:pt idx="13662">0.66300968199999999</cx:pt>
          <cx:pt idx="13663">0.84851541500000005</cx:pt>
          <cx:pt idx="13664">0.81270315699999995</cx:pt>
          <cx:pt idx="13665">0.69519309299999998</cx:pt>
          <cx:pt idx="13666">0.83182884000000001</cx:pt>
          <cx:pt idx="13667">0.71055094299999999</cx:pt>
          <cx:pt idx="13668">0.83369083499999996</cx:pt>
          <cx:pt idx="13669">0.79469446799999999</cx:pt>
          <cx:pt idx="13670">0.81471775800000001</cx:pt>
          <cx:pt idx="13671">0.71081501899999999</cx:pt>
          <cx:pt idx="13672">0.79384740799999998</cx:pt>
          <cx:pt idx="13673">0.48143589199999998</cx:pt>
          <cx:pt idx="13674">0.695231084</cx:pt>
          <cx:pt idx="13675">0.84750133400000005</cx:pt>
          <cx:pt idx="13676">0.58854442100000004</cx:pt>
          <cx:pt idx="13677">0.69497234500000005</cx:pt>
          <cx:pt idx="13678">0.96731545699999999</cx:pt>
          <cx:pt idx="13679">0.81232467200000003</cx:pt>
          <cx:pt idx="13680">0.69556809500000005</cx:pt>
          <cx:pt idx="13681">0.84757768499999997</cx:pt>
          <cx:pt idx="13682">0.84759694399999996</cx:pt>
          <cx:pt idx="13683">0.71095097399999996</cx:pt>
          <cx:pt idx="13684">0.67460248499999997</cx:pt>
          <cx:pt idx="13685">0.69521553800000002</cx:pt>
          <cx:pt idx="13686">0.81942110499999998</cx:pt>
          <cx:pt idx="13687">0.83118921300000004</cx:pt>
          <cx:pt idx="13688">0.83831911800000003</cx:pt>
          <cx:pt idx="13689">0.83128691300000002</cx:pt>
          <cx:pt idx="13690">0.83212367200000004</cx:pt>
          <cx:pt idx="13691">0.83180928899999995</cx:pt>
          <cx:pt idx="13692">0.66993963300000003</cx:pt>
          <cx:pt idx="13693">0.84759345100000005</cx:pt>
          <cx:pt idx="13694">0.56421186700000003</cx:pt>
          <cx:pt idx="13695">0.80427470099999998</cx:pt>
          <cx:pt idx="13696">0.83789891500000002</cx:pt>
          <cx:pt idx="13697">0.84796350799999998</cx:pt>
          <cx:pt idx="13698">0.82046872999999998</cx:pt>
          <cx:pt idx="13699">0.72512167299999997</cx:pt>
          <cx:pt idx="13700">0.69510498499999995</cx:pt>
          <cx:pt idx="13701">0.79409081299999995</cx:pt>
          <cx:pt idx="13702">0.83624403700000005</cx:pt>
          <cx:pt idx="13703">0.69537874099999997</cx:pt>
          <cx:pt idx="13704">0.81020250000000005</cx:pt>
          <cx:pt idx="13705">0.82194035499999996</cx:pt>
          <cx:pt idx="13706">0.63386365700000002</cx:pt>
          <cx:pt idx="13707">0.83232812499999997</cx:pt>
          <cx:pt idx="13708">0.83212196999999999</cx:pt>
          <cx:pt idx="13709">0.84773115300000002</cx:pt>
          <cx:pt idx="13710">0.831790841</cx:pt>
          <cx:pt idx="13711">0.66709871799999998</cx:pt>
          <cx:pt idx="13712">0.832383545</cx:pt>
          <cx:pt idx="13713">0.69527504299999998</cx:pt>
          <cx:pt idx="13714">0.695271733</cx:pt>
          <cx:pt idx="13715">0.67601808299999999</cx:pt>
          <cx:pt idx="13716">0.82087166899999997</cx:pt>
          <cx:pt idx="13717">0.69698624200000003</cx:pt>
          <cx:pt idx="13718">0.84760844800000001</cx:pt>
          <cx:pt idx="13719">0.63904281900000004</cx:pt>
          <cx:pt idx="13720">0.68453106100000005</cx:pt>
          <cx:pt idx="13721">0.81995484699999999</cx:pt>
          <cx:pt idx="13722">0.71045858799999995</cx:pt>
          <cx:pt idx="13723">0.72613184600000003</cx:pt>
          <cx:pt idx="13724">0.81993118099999995</cx:pt>
          <cx:pt idx="13725">0.83230753800000001</cx:pt>
          <cx:pt idx="13726">0.71096528299999995</cx:pt>
          <cx:pt idx="13727">0.70010439000000002</cx:pt>
          <cx:pt idx="13728">0.83174862599999999</cx:pt>
          <cx:pt idx="13729">0.83161450999999997</cx:pt>
          <cx:pt idx="13730">0.83616280300000001</cx:pt>
          <cx:pt idx="13731">0.79912500500000005</cx:pt>
          <cx:pt idx="13732">0.83160432699999998</cx:pt>
          <cx:pt idx="13733">0.83169819099999998</cx:pt>
          <cx:pt idx="13734">0.820810759</cx:pt>
          <cx:pt idx="13735">0.83217587999999998</cx:pt>
          <cx:pt idx="13736">0.84773104399999999</cx:pt>
          <cx:pt idx="13737">0.831901271</cx:pt>
          <cx:pt idx="13738">0.83166066500000002</cx:pt>
          <cx:pt idx="13739">0.831602705</cx:pt>
          <cx:pt idx="13740">0.79525782899999997</cx:pt>
          <cx:pt idx="13741">0.695086859</cx:pt>
          <cx:pt idx="13742">0.84708567700000004</cx:pt>
          <cx:pt idx="13743">0.69529363899999996</cx:pt>
          <cx:pt idx="13744">0.83180103599999999</cx:pt>
          <cx:pt idx="13745">0.83192384200000002</cx:pt>
          <cx:pt idx="13746">0.75348418100000003</cx:pt>
          <cx:pt idx="13747">0.76096677999999995</cx:pt>
          <cx:pt idx="13748">0.66138952100000004</cx:pt>
          <cx:pt idx="13749">0.81082022300000001</cx:pt>
          <cx:pt idx="13750">0.84764142499999995</cx:pt>
          <cx:pt idx="13751">0.68412897699999997</cx:pt>
          <cx:pt idx="13752">0.831800553</cx:pt>
          <cx:pt idx="13753">0.84773031399999998</cx:pt>
          <cx:pt idx="13754">0.69513425600000001</cx:pt>
          <cx:pt idx="13755">0.847622608</cx:pt>
          <cx:pt idx="13756">0.83192169699999996</cx:pt>
          <cx:pt idx="13757">0.81264129299999999</cx:pt>
          <cx:pt idx="13758">0.69515942600000002</cx:pt>
          <cx:pt idx="13759">0.64010069800000002</cx:pt>
          <cx:pt idx="13760">0.69986270900000003</cx:pt>
          <cx:pt idx="13761">0.71096041499999996</cx:pt>
          <cx:pt idx="13762">0.69971441899999998</cx:pt>
          <cx:pt idx="13763">0.75509291499999998</cx:pt>
          <cx:pt idx="13764">0.84763787800000001</cx:pt>
          <cx:pt idx="13765">0.831498709</cx:pt>
          <cx:pt idx="13766">0.84773943799999996</cx:pt>
          <cx:pt idx="13767">0.83175507100000001</cx:pt>
          <cx:pt idx="13768">0.81115243800000003</cx:pt>
          <cx:pt idx="13769">0.820747475</cx:pt>
          <cx:pt idx="13770">0.68398980600000003</cx:pt>
          <cx:pt idx="13771">0.83207010699999995</cx:pt>
          <cx:pt idx="13772">0.82059966799999995</cx:pt>
          <cx:pt idx="13773">0.84764981800000005</cx:pt>
          <cx:pt idx="13774">0.76448318699999995</cx:pt>
          <cx:pt idx="13775">0.69521319299999995</cx:pt>
          <cx:pt idx="13776">0.69115260599999995</cx:pt>
          <cx:pt idx="13777">0.82096019099999995</cx:pt>
          <cx:pt idx="13778">0.83184796000000005</cx:pt>
          <cx:pt idx="13779">0.69510729500000001</cx:pt>
          <cx:pt idx="13780">0.84759379800000001</cx:pt>
          <cx:pt idx="13781">0.82046368800000002</cx:pt>
          <cx:pt idx="13782">0.83208112400000001</cx:pt>
          <cx:pt idx="13783">0.84763644500000002</cx:pt>
          <cx:pt idx="13784">0.79036282899999999</cx:pt>
          <cx:pt idx="13785">0.654148375</cx:pt>
          <cx:pt idx="13786">0.69529461800000003</cx:pt>
          <cx:pt idx="13787">0.81251168900000004</cx:pt>
          <cx:pt idx="13788">0.69353697599999997</cx:pt>
          <cx:pt idx="13789">0.68473906200000001</cx:pt>
          <cx:pt idx="13790">0.684609036</cx:pt>
          <cx:pt idx="13791">0.86271736099999996</cx:pt>
          <cx:pt idx="13792">0.69527407299999999</cx:pt>
          <cx:pt idx="13793">0.64446246500000004</cx:pt>
          <cx:pt idx="13794">0.82080690499999998</cx:pt>
          <cx:pt idx="13795">0.83181674100000003</cx:pt>
          <cx:pt idx="13796">0.84764434899999996</cx:pt>
          <cx:pt idx="13797">0.83658199</cx:pt>
          <cx:pt idx="13798">0.83182763800000004</cx:pt>
          <cx:pt idx="13799">0.83178078799999999</cx:pt>
          <cx:pt idx="13800">0.83200963900000002</cx:pt>
          <cx:pt idx="13801">0.84772310900000003</cx:pt>
          <cx:pt idx="13802">0.68417387900000004</cx:pt>
          <cx:pt idx="13803">0.68458455100000004</cx:pt>
          <cx:pt idx="13804">0.83177263099999998</cx:pt>
          <cx:pt idx="13805">0.71181426800000003</cx:pt>
          <cx:pt idx="13806">0.82095784500000002</cx:pt>
          <cx:pt idx="13807">0.76188283199999995</cx:pt>
          <cx:pt idx="13808">0.69697567599999999</cx:pt>
          <cx:pt idx="13809">0.69519574799999995</cx:pt>
          <cx:pt idx="13810">0.71103462100000003</cx:pt>
          <cx:pt idx="13811">0.82082426399999997</cx:pt>
          <cx:pt idx="13812">0.66779775699999999</cx:pt>
          <cx:pt idx="13813">0.96842627100000001</cx:pt>
          <cx:pt idx="13814">0.80948688000000002</cx:pt>
          <cx:pt idx="13815">0.83189363900000002</cx:pt>
          <cx:pt idx="13816">0.78147802</cx:pt>
          <cx:pt idx="13817">0.74579949400000001</cx:pt>
          <cx:pt idx="13818">0.77587131799999998</cx:pt>
          <cx:pt idx="13819">0.78226509</cx:pt>
          <cx:pt idx="13820">0.83191811100000002</cx:pt>
          <cx:pt idx="13821">0.77667282199999998</cx:pt>
          <cx:pt idx="13822">0.83190972100000005</cx:pt>
          <cx:pt idx="13823">0.59049125199999997</cx:pt>
          <cx:pt idx="13824">0.81310129399999997</cx:pt>
          <cx:pt idx="13825">0.71105665299999998</cx:pt>
          <cx:pt idx="13826">0.71063742699999999</cx:pt>
          <cx:pt idx="13827">0.647610201</cx:pt>
          <cx:pt idx="13828">0.82067527799999995</cx:pt>
          <cx:pt idx="13829">0.96810304999999997</cx:pt>
          <cx:pt idx="13830">0.82068165299999996</cx:pt>
          <cx:pt idx="13831">0.65384746400000004</cx:pt>
          <cx:pt idx="13832">0.69515009400000005</cx:pt>
          <cx:pt idx="13833">0.695422761</cx:pt>
          <cx:pt idx="13834">0.66059589699999999</cx:pt>
          <cx:pt idx="13835">0.76406635300000003</cx:pt>
          <cx:pt idx="13836">0.68406651500000004</cx:pt>
          <cx:pt idx="13837">0.75349776899999998</cx:pt>
          <cx:pt idx="13838">0.69484189900000004</cx:pt>
          <cx:pt idx="13839">0.69519473499999995</cx:pt>
          <cx:pt idx="13840">0.831514368</cx:pt>
          <cx:pt idx="13841">0.83664011800000004</cx:pt>
          <cx:pt idx="13842">0.69442174099999998</cx:pt>
          <cx:pt idx="13843">0.67531696100000005</cx:pt>
          <cx:pt idx="13844">0.69537978600000006</cx:pt>
          <cx:pt idx="13845">0.71087104999999995</cx:pt>
          <cx:pt idx="13846">0.68536323399999999</cx:pt>
          <cx:pt idx="13847">0.80445338499999997</cx:pt>
          <cx:pt idx="13848">0.67544601000000004</cx:pt>
          <cx:pt idx="13849">0.65884020300000001</cx:pt>
          <cx:pt idx="13850">0.69503509399999996</cx:pt>
          <cx:pt idx="13851">0.63169277300000004</cx:pt>
          <cx:pt idx="13852">0.78864037899999995</cx:pt>
          <cx:pt idx="13853">0.68998125600000004</cx:pt>
          <cx:pt idx="13854">0.71097280299999999</cx:pt>
          <cx:pt idx="13855">0.83175003999999997</cx:pt>
          <cx:pt idx="13856">0.61685484400000001</cx:pt>
          <cx:pt idx="13857">0.81503186000000005</cx:pt>
          <cx:pt idx="13858">0.683870282</cx:pt>
          <cx:pt idx="13859">0.78337206400000003</cx:pt>
          <cx:pt idx="13860">0.83214347700000002</cx:pt>
          <cx:pt idx="13861">0.69988340699999996</cx:pt>
          <cx:pt idx="13862">0.69102885300000005</cx:pt>
          <cx:pt idx="13863">0.84699539300000004</cx:pt>
          <cx:pt idx="13864">0.79668408300000004</cx:pt>
          <cx:pt idx="13865">0.83176478700000001</cx:pt>
          <cx:pt idx="13866">0.83221646800000004</cx:pt>
          <cx:pt idx="13867">0.83210864399999995</cx:pt>
          <cx:pt idx="13868">0.83654885899999998</cx:pt>
          <cx:pt idx="13869">0.68365164499999997</cx:pt>
          <cx:pt idx="13870">0.84689787100000002</cx:pt>
          <cx:pt idx="13871">0.69633063500000003</cx:pt>
          <cx:pt idx="13872">0.83173034400000001</cx:pt>
          <cx:pt idx="13873">0.831549027</cx:pt>
          <cx:pt idx="13874">0.81529262199999997</cx:pt>
          <cx:pt idx="13875">0.84743768900000005</cx:pt>
          <cx:pt idx="13876">0.69530082400000004</cx:pt>
          <cx:pt idx="13877">0.82003674299999996</cx:pt>
          <cx:pt idx="13878">0.96839814700000004</cx:pt>
          <cx:pt idx="13879">0.847627825</cx:pt>
          <cx:pt idx="13880">0.83177142599999998</cx:pt>
          <cx:pt idx="13881">0.69507941399999995</cx:pt>
          <cx:pt idx="13882">0.83216134399999997</cx:pt>
          <cx:pt idx="13883">0.711002468</cx:pt>
          <cx:pt idx="13884">0.71102433300000001</cx:pt>
          <cx:pt idx="13885">0.84766093799999997</cx:pt>
          <cx:pt idx="13886">0.616776188</cx:pt>
          <cx:pt idx="13887">0.68385069700000001</cx:pt>
          <cx:pt idx="13888">0.69515884699999997</cx:pt>
          <cx:pt idx="13889">0.83004061500000004</cx:pt>
          <cx:pt idx="13890">0.83183554999999998</cx:pt>
          <cx:pt idx="13891">0.831815949</cx:pt>
          <cx:pt idx="13892">0.69544303900000004</cx:pt>
          <cx:pt idx="13893">0.695776375</cx:pt>
          <cx:pt idx="13894">0.83141342200000001</cx:pt>
          <cx:pt idx="13895">0.83190495200000003</cx:pt>
          <cx:pt idx="13896">0.83175063400000004</cx:pt>
          <cx:pt idx="13897">0.83162428399999999</cx:pt>
          <cx:pt idx="13898">0.84761311900000003</cx:pt>
          <cx:pt idx="13899">0.817954658</cx:pt>
          <cx:pt idx="13900">0.82025852499999996</cx:pt>
          <cx:pt idx="13901">0.69507832400000003</cx:pt>
          <cx:pt idx="13902">0.82044459800000002</cx:pt>
          <cx:pt idx="13903">0.83217678399999995</cx:pt>
          <cx:pt idx="13904">0.69521514900000003</cx:pt>
          <cx:pt idx="13905">0.69521489999999997</cx:pt>
          <cx:pt idx="13906">0.84762235699999999</cx:pt>
          <cx:pt idx="13907">0.83176064500000002</cx:pt>
          <cx:pt idx="13908">0.84765064300000004</cx:pt>
          <cx:pt idx="13909">0.83204821200000001</cx:pt>
          <cx:pt idx="13910">0.81217290200000003</cx:pt>
          <cx:pt idx="13911">0.71021034599999999</cx:pt>
          <cx:pt idx="13912">0.71263200000000004</cx:pt>
          <cx:pt idx="13913">0.68494609399999995</cx:pt>
          <cx:pt idx="13914">0.78133616400000006</cx:pt>
          <cx:pt idx="13915">0.64532282500000004</cx:pt>
          <cx:pt idx="13916">0.74841465799999995</cx:pt>
          <cx:pt idx="13917">0.82078272399999996</cx:pt>
          <cx:pt idx="13918">0.82077961700000002</cx:pt>
          <cx:pt idx="13919">0.93085661799999997</cx:pt>
          <cx:pt idx="13920">0.69557965300000002</cx:pt>
          <cx:pt idx="13921">0.80429142099999995</cx:pt>
          <cx:pt idx="13922">0.83218560699999999</cx:pt>
          <cx:pt idx="13923">0.83180172399999996</cx:pt>
          <cx:pt idx="13924">0.66848228899999995</cx:pt>
          <cx:pt idx="13925">0.77624407100000004</cx:pt>
          <cx:pt idx="13926">0.83182621899999998</cx:pt>
          <cx:pt idx="13927">0.83182637100000001</cx:pt>
          <cx:pt idx="13928">0.80522616499999999</cx:pt>
          <cx:pt idx="13929">0.83190114699999995</cx:pt>
          <cx:pt idx="13930">0.83590234100000005</cx:pt>
          <cx:pt idx="13931">0.83147189399999999</cx:pt>
          <cx:pt idx="13932">0.83179993699999999</cx:pt>
          <cx:pt idx="13933">0.65551951600000002</cx:pt>
          <cx:pt idx="13934">0.83655488600000005</cx:pt>
          <cx:pt idx="13935">0.83267374000000005</cx:pt>
          <cx:pt idx="13936">0.84758159200000005</cx:pt>
          <cx:pt idx="13937">0.79888471599999999</cx:pt>
          <cx:pt idx="13938">0.52753374200000003</cx:pt>
          <cx:pt idx="13939">0.80475542499999997</cx:pt>
          <cx:pt idx="13940">0.83167778000000003</cx:pt>
          <cx:pt idx="13941">0.847477178</cx:pt>
          <cx:pt idx="13942">0.83183854000000002</cx:pt>
          <cx:pt idx="13943">0.83216601099999998</cx:pt>
          <cx:pt idx="13944">0.83184848300000003</cx:pt>
          <cx:pt idx="13945">0.84809416800000004</cx:pt>
          <cx:pt idx="13946">0.83179744799999999</cx:pt>
          <cx:pt idx="13947">0.71069994999999997</cx:pt>
          <cx:pt idx="13948">0.83175419299999998</cx:pt>
          <cx:pt idx="13949">0.695199118</cx:pt>
          <cx:pt idx="13950">0.83184164500000002</cx:pt>
          <cx:pt idx="13951">0.64190621400000003</cx:pt>
          <cx:pt idx="13952">0.71094573800000005</cx:pt>
          <cx:pt idx="13953">0.83197376000000001</cx:pt>
          <cx:pt idx="13954">0.820961143</cx:pt>
          <cx:pt idx="13955">0.755340134</cx:pt>
          <cx:pt idx="13956">0.76799002599999999</cx:pt>
          <cx:pt idx="13957">0.812241031</cx:pt>
          <cx:pt idx="13958">0.73279812600000005</cx:pt>
          <cx:pt idx="13959">0.59699521099999997</cx:pt>
          <cx:pt idx="13960">0.82069246299999998</cx:pt>
          <cx:pt idx="13961">0.73360835700000004</cx:pt>
          <cx:pt idx="13962">0.73740503800000001</cx:pt>
          <cx:pt idx="13963">0.73776211700000005</cx:pt>
          <cx:pt idx="13964">0.73768487299999996</cx:pt>
          <cx:pt idx="13965">0.73768493899999998</cx:pt>
          <cx:pt idx="13966">0.82804122599999996</cx:pt>
          <cx:pt idx="13967">0.75492475699999995</cx:pt>
          <cx:pt idx="13968">0.73761206400000001</cx:pt>
          <cx:pt idx="13969">0.66972550200000003</cx:pt>
          <cx:pt idx="13970">0.83240018100000002</cx:pt>
          <cx:pt idx="13971">0.68410760900000001</cx:pt>
          <cx:pt idx="13972">0.54275631499999999</cx:pt>
          <cx:pt idx="13973">0.73762969700000003</cx:pt>
          <cx:pt idx="13974">0.73768622299999997</cx:pt>
          <cx:pt idx="13975">0.73768622299999997</cx:pt>
          <cx:pt idx="13976">0.83470629399999996</cx:pt>
          <cx:pt idx="13977">0.82075191999999997</cx:pt>
          <cx:pt idx="13978">0.56441116800000002</cx:pt>
          <cx:pt idx="13979">0.83189702499999996</cx:pt>
          <cx:pt idx="13980">0.69514634099999995</cx:pt>
          <cx:pt idx="13981">0.831825971</cx:pt>
          <cx:pt idx="13982">0.69941441299999996</cx:pt>
          <cx:pt idx="13983">0.65061792200000002</cx:pt>
          <cx:pt idx="13984">0.68299013900000005</cx:pt>
          <cx:pt idx="13985">0.83219157899999996</cx:pt>
          <cx:pt idx="13986">0.83127912999999998</cx:pt>
          <cx:pt idx="13987">0.83188865199999995</cx:pt>
          <cx:pt idx="13988">0.83217125800000002</cx:pt>
          <cx:pt idx="13989">0.640679687</cx:pt>
          <cx:pt idx="13990">0.79474976500000005</cx:pt>
          <cx:pt idx="13991">0.68416636200000003</cx:pt>
          <cx:pt idx="13992">0.68416636200000003</cx:pt>
          <cx:pt idx="13993">0.83189786300000002</cx:pt>
          <cx:pt idx="13994">0.69519936299999996</cx:pt>
          <cx:pt idx="13995">0.51196388999999998</cx:pt>
          <cx:pt idx="13996">0.83173781000000002</cx:pt>
          <cx:pt idx="13997">0.66076851999999997</cx:pt>
          <cx:pt idx="13998">0.83170553000000003</cx:pt>
          <cx:pt idx="13999">0.83189891999999999</cx:pt>
          <cx:pt idx="14000">0.96841578399999995</cx:pt>
          <cx:pt idx="14001">0.675627478</cx:pt>
          <cx:pt idx="14002">0.96839153600000005</cx:pt>
          <cx:pt idx="14003">0.84735145999999995</cx:pt>
          <cx:pt idx="14004">0.84772317200000002</cx:pt>
          <cx:pt idx="14005">0.84754336699999999</cx:pt>
          <cx:pt idx="14006">0.82078351400000005</cx:pt>
          <cx:pt idx="14007">0.82103898500000005</cx:pt>
          <cx:pt idx="14008">0.84758461200000002</cx:pt>
          <cx:pt idx="14009">0.83148675500000002</cx:pt>
          <cx:pt idx="14010">0.80964621000000003</cx:pt>
          <cx:pt idx="14011">0.83183246399999999</cx:pt>
          <cx:pt idx="14012">0.75344966300000005</cx:pt>
          <cx:pt idx="14013">0.79946726499999998</cx:pt>
          <cx:pt idx="14014">0.69481965099999998</cx:pt>
          <cx:pt idx="14015">0.67057735900000004</cx:pt>
          <cx:pt idx="14016">0.62997023299999999</cx:pt>
          <cx:pt idx="14017">0.69518106999999996</cx:pt>
          <cx:pt idx="14018">0.61254350499999999</cx:pt>
          <cx:pt idx="14019">0.63325325499999996</cx:pt>
          <cx:pt idx="14020">0.63713878099999999</cx:pt>
          <cx:pt idx="14021">0.67137871400000004</cx:pt>
          <cx:pt idx="14022">0.69995784999999999</cx:pt>
          <cx:pt idx="14023">0.63122296899999997</cx:pt>
          <cx:pt idx="14024">0.58936683400000001</cx:pt>
          <cx:pt idx="14025">0.71416583199999994</cx:pt>
          <cx:pt idx="14026">0.71111103200000003</cx:pt>
          <cx:pt idx="14027">0.67900237799999996</cx:pt>
          <cx:pt idx="14028">0.62673904400000002</cx:pt>
          <cx:pt idx="14029">0.71098449799999996</cx:pt>
          <cx:pt idx="14030">0.831753411</cx:pt>
          <cx:pt idx="14031">0.831759845</cx:pt>
          <cx:pt idx="14032">0.668130169</cx:pt>
          <cx:pt idx="14033">0.84786756900000004</cx:pt>
          <cx:pt idx="14034">0.84723557500000002</cx:pt>
          <cx:pt idx="14035">0.68419876099999999</cx:pt>
          <cx:pt idx="14036">0.83175756899999997</cx:pt>
          <cx:pt idx="14037">0.82794777900000005</cx:pt>
          <cx:pt idx="14038">0.82828307999999995</cx:pt>
          <cx:pt idx="14039">0.57204489700000005</cx:pt>
          <cx:pt idx="14040">0.57733601899999998</cx:pt>
          <cx:pt idx="14041">0.84766288000000001</cx:pt>
          <cx:pt idx="14042">0.57759238999999996</cx:pt>
          <cx:pt idx="14043">0.81913932599999995</cx:pt>
          <cx:pt idx="14044">0.84765059899999995</cx:pt>
          <cx:pt idx="14045">0.57733601899999998</cx:pt>
          <cx:pt idx="14046">0.83140582500000004</cx:pt>
          <cx:pt idx="14047">0.82931772800000003</cx:pt>
          <cx:pt idx="14048">0.83218989200000004</cx:pt>
          <cx:pt idx="14049">0.83170096100000002</cx:pt>
          <cx:pt idx="14050">0.83163830800000005</cx:pt>
          <cx:pt idx="14051">0.83120280800000002</cx:pt>
          <cx:pt idx="14052">0.54790340400000004</cx:pt>
          <cx:pt idx="14053">0.83131949100000002</cx:pt>
          <cx:pt idx="14054">0.83349986399999998</cx:pt>
          <cx:pt idx="14055">0.838223842</cx:pt>
          <cx:pt idx="14056">0.68611183600000003</cx:pt>
          <cx:pt idx="14057">0.58059910400000003</cx:pt>
          <cx:pt idx="14058">0.83158997099999998</cx:pt>
          <cx:pt idx="14059">0.77876836500000002</cx:pt>
          <cx:pt idx="14060">0.69599439600000002</cx:pt>
          <cx:pt idx="14061">0.81200915500000004</cx:pt>
          <cx:pt idx="14062">0.81228535000000002</cx:pt>
          <cx:pt idx="14063">0.69523051300000005</cx:pt>
          <cx:pt idx="14064">0.65804012899999997</cx:pt>
          <cx:pt idx="14065">0.43798778599999999</cx:pt>
          <cx:pt idx="14066">0.67621956400000005</cx:pt>
          <cx:pt idx="14067">0.83682313500000005</cx:pt>
          <cx:pt idx="14068">0.66261935999999999</cx:pt>
          <cx:pt idx="14069">0.74440274200000001</cx:pt>
          <cx:pt idx="14070">0.82149654100000002</cx:pt>
          <cx:pt idx="14071">0.84761533</cx:pt>
          <cx:pt idx="14072">0.61688827499999999</cx:pt>
          <cx:pt idx="14073">0.67625352299999997</cx:pt>
          <cx:pt idx="14074">0.84749959900000005</cx:pt>
          <cx:pt idx="14075">0.711025409</cx:pt>
          <cx:pt idx="14076">0.68448799100000002</cx:pt>
          <cx:pt idx="14077">0.84705281700000001</cx:pt>
          <cx:pt idx="14078">0.82053317000000003</cx:pt>
          <cx:pt idx="14079">0.71103250900000003</cx:pt>
          <cx:pt idx="14080">0.82077518100000002</cx:pt>
          <cx:pt idx="14081">0.84747117999999999</cx:pt>
          <cx:pt idx="14082">0.69539888299999997</cx:pt>
          <cx:pt idx="14083">0.84754642400000002</cx:pt>
          <cx:pt idx="14084">0.79883035199999997</cx:pt>
          <cx:pt idx="14085">0.79883035199999997</cx:pt>
          <cx:pt idx="14086">0.78707321500000005</cx:pt>
          <cx:pt idx="14087">0.83202257499999999</cx:pt>
          <cx:pt idx="14088">0.95761201500000004</cx:pt>
          <cx:pt idx="14089">0.69530634199999997</cx:pt>
          <cx:pt idx="14090">0.69512538599999996</cx:pt>
          <cx:pt idx="14091">0.64451519300000004</cx:pt>
          <cx:pt idx="14092">0.83146759599999998</cx:pt>
          <cx:pt idx="14093">0.81273286600000005</cx:pt>
          <cx:pt idx="14094">0.72916061300000001</cx:pt>
          <cx:pt idx="14095">0.83920656699999996</cx:pt>
          <cx:pt idx="14096">0.79465115500000005</cx:pt>
          <cx:pt idx="14097">0.84752050999999995</cx:pt>
          <cx:pt idx="14098">0.81999719800000004</cx:pt>
          <cx:pt idx="14099">0.83256846900000003</cx:pt>
          <cx:pt idx="14100">0.805691402</cx:pt>
          <cx:pt idx="14101">0.81199840700000003</cx:pt>
          <cx:pt idx="14102">0.69977625700000001</cx:pt>
          <cx:pt idx="14103">0.84707711900000005</cx:pt>
          <cx:pt idx="14104">0.83165498599999998</cx:pt>
          <cx:pt idx="14105">0.83166773999999999</cx:pt>
          <cx:pt idx="14106">0.64215161799999998</cx:pt>
          <cx:pt idx="14107">0.83164181000000004</cx:pt>
          <cx:pt idx="14108">0.83139481000000004</cx:pt>
          <cx:pt idx="14109">0.86283535200000006</cx:pt>
          <cx:pt idx="14110">0.84758547699999998</cx:pt>
          <cx:pt idx="14111">0.82851545999999998</cx:pt>
          <cx:pt idx="14112">0.69976116799999999</cx:pt>
          <cx:pt idx="14113">0.83215023600000004</cx:pt>
          <cx:pt idx="14114">0.84766074599999996</cx:pt>
          <cx:pt idx="14115">0.83651360799999996</cx:pt>
          <cx:pt idx="14116">0.71159981500000002</cx:pt>
          <cx:pt idx="14117">0.83155011499999998</cx:pt>
          <cx:pt idx="14118">0.69510679799999997</cx:pt>
          <cx:pt idx="14119">0.75561706500000003</cx:pt>
          <cx:pt idx="14120">0.83192367899999997</cx:pt>
          <cx:pt idx="14121">0.83192367899999997</cx:pt>
          <cx:pt idx="14122">0.83178062900000005</cx:pt>
          <cx:pt idx="14123">0.60260634800000001</cx:pt>
          <cx:pt idx="14124">0.756227388</cx:pt>
          <cx:pt idx="14125">0.65030907299999996</cx:pt>
          <cx:pt idx="14126">0.83176456899999995</cx:pt>
          <cx:pt idx="14127">0.84708809399999996</cx:pt>
          <cx:pt idx="14128">0.78410025400000005</cx:pt>
          <cx:pt idx="14129">0.62387921899999998</cx:pt>
          <cx:pt idx="14130">0.83173898300000004</cx:pt>
          <cx:pt idx="14131">0.69514849899999998</cx:pt>
          <cx:pt idx="14132">0.69519708599999996</cx:pt>
          <cx:pt idx="14133">0.805368851</cx:pt>
          <cx:pt idx="14134">0.68425892200000005</cx:pt>
          <cx:pt idx="14135">0.68413139199999995</cx:pt>
          <cx:pt idx="14136">0.83178000799999996</cx:pt>
          <cx:pt idx="14137">0.78141789900000003</cx:pt>
          <cx:pt idx="14138">0.69539177500000005</cx:pt>
          <cx:pt idx="14139">0.69522074</cx:pt>
          <cx:pt idx="14140">0.83171187999999996</cx:pt>
          <cx:pt idx="14141">0.68415956499999997</cx:pt>
          <cx:pt idx="14142">0.69727448800000003</cx:pt>
          <cx:pt idx="14143">0.83176791900000002</cx:pt>
          <cx:pt idx="14144">0.82146611000000003</cx:pt>
          <cx:pt idx="14145">0.65383835800000001</cx:pt>
          <cx:pt idx="14146">0.66274863299999998</cx:pt>
          <cx:pt idx="14147">0.83183090100000001</cx:pt>
          <cx:pt idx="14148">0.71104415399999998</cx:pt>
          <cx:pt idx="14149">0.83154318000000005</cx:pt>
          <cx:pt idx="14150">0.82075675400000003</cx:pt>
          <cx:pt idx="14151">0.75916877299999996</cx:pt>
          <cx:pt idx="14152">0.80726793799999996</cx:pt>
          <cx:pt idx="14153">0.83169571799999997</cx:pt>
          <cx:pt idx="14154">0.77356925300000001</cx:pt>
          <cx:pt idx="14155">0.657581521</cx:pt>
          <cx:pt idx="14156">0.80698409900000001</cx:pt>
          <cx:pt idx="14157">0.82120397499999997</cx:pt>
          <cx:pt idx="14158">0.83169714100000003</cx:pt>
          <cx:pt idx="14159">0.784107051</cx:pt>
          <cx:pt idx="14160">0.79897079000000004</cx:pt>
          <cx:pt idx="14161">0.695213203</cx:pt>
          <cx:pt idx="14162">0.69519647699999998</cx:pt>
          <cx:pt idx="14163">0.83209397500000004</cx:pt>
          <cx:pt idx="14164">0.68230732800000005</cx:pt>
          <cx:pt idx="14165">0.71083129300000003</cx:pt>
          <cx:pt idx="14166">0.78971991699999999</cx:pt>
          <cx:pt idx="14167">0.83164064199999999</cx:pt>
          <cx:pt idx="14168">0.84761505800000003</cx:pt>
          <cx:pt idx="14169">0.69965293200000001</cx:pt>
          <cx:pt idx="14170">0.71096499599999996</cx:pt>
          <cx:pt idx="14171">0.579964229</cx:pt>
          <cx:pt idx="14172">0.68409712899999997</cx:pt>
          <cx:pt idx="14173">0.831886134</cx:pt>
          <cx:pt idx="14174">0.66540851999999995</cx:pt>
          <cx:pt idx="14175">0.81203520600000001</cx:pt>
          <cx:pt idx="14176">0.79550213400000003</cx:pt>
          <cx:pt idx="14177">0.812803532</cx:pt>
          <cx:pt idx="14178">0.68419102200000004</cx:pt>
          <cx:pt idx="14179">0.833948527</cx:pt>
          <cx:pt idx="14180">0.83190892599999999</cx:pt>
          <cx:pt idx="14181">0.69528532499999995</cx:pt>
          <cx:pt idx="14182">0.69505106000000005</cx:pt>
          <cx:pt idx="14183">0.84763191900000001</cx:pt>
          <cx:pt idx="14184">0.81923225700000002</cx:pt>
          <cx:pt idx="14185">0.83191778900000002</cx:pt>
          <cx:pt idx="14186">0.71099602500000003</cx:pt>
          <cx:pt idx="14187">0.820721009</cx:pt>
          <cx:pt idx="14188">0.62771654200000004</cx:pt>
          <cx:pt idx="14189">0.62874052300000005</cx:pt>
          <cx:pt idx="14190">0.79052544700000005</cx:pt>
          <cx:pt idx="14191">0.78506872500000002</cx:pt>
          <cx:pt idx="14192">0.68465026799999995</cx:pt>
          <cx:pt idx="14193">0.68390385099999995</cx:pt>
          <cx:pt idx="14194">0.83197083599999999</cx:pt>
          <cx:pt idx="14195">0.71098455500000002</cx:pt>
          <cx:pt idx="14196">0.68477049499999998</cx:pt>
          <cx:pt idx="14197">0.81411576200000002</cx:pt>
          <cx:pt idx="14198">0.80858830699999995</cx:pt>
          <cx:pt idx="14199">0.76900171799999995</cx:pt>
          <cx:pt idx="14200">0.69502134900000001</cx:pt>
          <cx:pt idx="14201">0.66641302899999999</cx:pt>
          <cx:pt idx="14202">0.69071061499999997</cx:pt>
          <cx:pt idx="14203">0.68468822100000004</cx:pt>
          <cx:pt idx="14204">0.71076529300000002</cx:pt>
          <cx:pt idx="14205">0.82101706799999996</cx:pt>
          <cx:pt idx="14206">0.796550376</cx:pt>
          <cx:pt idx="14207">0.67519343899999995</cx:pt>
          <cx:pt idx="14208">0.69192964199999996</cx:pt>
          <cx:pt idx="14209">0.84566473900000005</cx:pt>
          <cx:pt idx="14210">0.84815557600000002</cx:pt>
          <cx:pt idx="14211">0.83189346500000005</cx:pt>
          <cx:pt idx="14212">0.83190165100000002</cx:pt>
          <cx:pt idx="14213">0.695300107</cx:pt>
          <cx:pt idx="14214">0.83207497900000005</cx:pt>
          <cx:pt idx="14215">0.802705263</cx:pt>
          <cx:pt idx="14216">0.84669833400000005</cx:pt>
          <cx:pt idx="14217">0.77783164100000002</cx:pt>
          <cx:pt idx="14218">0.66788135800000004</cx:pt>
          <cx:pt idx="14219">0.83181181699999995</cx:pt>
          <cx:pt idx="14220">0.83178359400000002</cx:pt>
          <cx:pt idx="14221">0.69513675699999999</cx:pt>
          <cx:pt idx="14222">0.83121397500000005</cx:pt>
          <cx:pt idx="14223">0.67502972900000002</cx:pt>
          <cx:pt idx="14224">0.67563033699999997</cx:pt>
          <cx:pt idx="14225">0.82077645899999996</cx:pt>
          <cx:pt idx="14226">0.69523400199999996</cx:pt>
          <cx:pt idx="14227">0.69420566699999997</cx:pt>
          <cx:pt idx="14228">0.71077047000000004</cx:pt>
          <cx:pt idx="14229">0.83190974900000003</cx:pt>
          <cx:pt idx="14230">0.69991727500000001</cx:pt>
          <cx:pt idx="14231">0.82041717599999997</cx:pt>
          <cx:pt idx="14232">0.84775526999999995</cx:pt>
          <cx:pt idx="14233">0.84726233799999995</cx:pt>
          <cx:pt idx="14234">0.83262090200000005</cx:pt>
          <cx:pt idx="14235">0.83174537699999995</cx:pt>
          <cx:pt idx="14236">0.84758294999999995</cx:pt>
          <cx:pt idx="14237">0.83246815600000001</cx:pt>
          <cx:pt idx="14238">0.69144282499999998</cx:pt>
          <cx:pt idx="14239">0.69672686299999997</cx:pt>
          <cx:pt idx="14240">0.84758668199999998</cx:pt>
          <cx:pt idx="14241">0.72465363400000005</cx:pt>
          <cx:pt idx="14242">0.81247150199999996</cx:pt>
          <cx:pt idx="14243">0.79955661</cx:pt>
          <cx:pt idx="14244">0.66878721900000004</cx:pt>
          <cx:pt idx="14245">0.95739000399999996</cx:pt>
          <cx:pt idx="14246">0.79418644599999999</cx:pt>
          <cx:pt idx="14247">0.82078203199999999</cx:pt>
          <cx:pt idx="14248">0.71074628500000003</cx:pt>
          <cx:pt idx="14249">0.80490099800000003</cx:pt>
          <cx:pt idx="14250">0.83142476099999996</cx:pt>
          <cx:pt idx="14251">0.66292624300000003</cx:pt>
          <cx:pt idx="14252">0.76528021800000001</cx:pt>
          <cx:pt idx="14253">0.83216980799999996</cx:pt>
          <cx:pt idx="14254">0.78705418000000005</cx:pt>
          <cx:pt idx="14255">0.76254957400000001</cx:pt>
          <cx:pt idx="14256">0.83656245100000004</cx:pt>
          <cx:pt idx="14257">0.79945617999999996</cx:pt>
          <cx:pt idx="14258">0.65440887800000003</cx:pt>
          <cx:pt idx="14259">0.684074454</cx:pt>
          <cx:pt idx="14260">0.78092682499999999</cx:pt>
          <cx:pt idx="14261">0.80520845100000005</cx:pt>
          <cx:pt idx="14262">0.82074355899999996</cx:pt>
          <cx:pt idx="14263">0.80515019499999996</cx:pt>
          <cx:pt idx="14264">0.94864508599999997</cx:pt>
          <cx:pt idx="14265">0.77564272899999998</cx:pt>
          <cx:pt idx="14266">0.69529301499999996</cx:pt>
          <cx:pt idx="14267">0.69515072499999997</cx:pt>
          <cx:pt idx="14268">0.79432615500000003</cx:pt>
          <cx:pt idx="14269">0.76082087099999995</cx:pt>
          <cx:pt idx="14270">0.68401070799999997</cx:pt>
          <cx:pt idx="14271">0.62375152899999997</cx:pt>
          <cx:pt idx="14272">0.83139777100000001</cx:pt>
          <cx:pt idx="14273">0.68426362100000004</cx:pt>
          <cx:pt idx="14274">0.83174039499999997</cx:pt>
          <cx:pt idx="14275">0.81224107800000001</cx:pt>
          <cx:pt idx="14276">0.82082181799999998</cx:pt>
          <cx:pt idx="14277">0.82077845199999999</cx:pt>
          <cx:pt idx="14278">0.82081476900000006</cx:pt>
          <cx:pt idx="14279">0.831710544</cx:pt>
          <cx:pt idx="14280">0.84699415899999997</cx:pt>
          <cx:pt idx="14281">0.83174029400000005</cx:pt>
          <cx:pt idx="14282">0.83176999200000001</cx:pt>
          <cx:pt idx="14283">0.83187831899999998</cx:pt>
          <cx:pt idx="14284">0.69530706399999997</cx:pt>
          <cx:pt idx="14285">0.83173883699999995</cx:pt>
          <cx:pt idx="14286">0.84765863399999997</cx:pt>
          <cx:pt idx="14287">0.69530977500000002</cx:pt>
          <cx:pt idx="14288">0.71102176800000005</cx:pt>
          <cx:pt idx="14289">0.83200362900000002</cx:pt>
          <cx:pt idx="14290">0.82083356699999999</cx:pt>
          <cx:pt idx="14291">0.83183439299999995</cx:pt>
          <cx:pt idx="14292">0.65972040399999998</cx:pt>
          <cx:pt idx="14293">0.84785850600000001</cx:pt>
          <cx:pt idx="14294">0.69556038600000003</cx:pt>
          <cx:pt idx="14295">0.66933274399999998</cx:pt>
          <cx:pt idx="14296">0.71089889900000003</cx:pt>
          <cx:pt idx="14297">0.84753526199999996</cx:pt>
          <cx:pt idx="14298">0.83248748800000005</cx:pt>
          <cx:pt idx="14299">0.84751110299999999</cx:pt>
          <cx:pt idx="14300">0.84740127300000001</cx:pt>
          <cx:pt idx="14301">0.695140639</cx:pt>
          <cx:pt idx="14302">0.83043172300000001</cx:pt>
          <cx:pt idx="14303">0.73596519299999996</cx:pt>
          <cx:pt idx="14304">0.83174310799999995</cx:pt>
          <cx:pt idx="14305">0.67542207799999998</cx:pt>
          <cx:pt idx="14306">0.69997901399999995</cx:pt>
          <cx:pt idx="14307">0.83161265699999998</cx:pt>
          <cx:pt idx="14308">0.799119574</cx:pt>
          <cx:pt idx="14309">0.83171092700000004</cx:pt>
          <cx:pt idx="14310">0.84644471200000004</cx:pt>
          <cx:pt idx="14311">0.83175516000000005</cx:pt>
          <cx:pt idx="14312">0.78119645999999998</cx:pt>
          <cx:pt idx="14313">0.83219814299999995</cx:pt>
          <cx:pt idx="14314">0.83568589199999999</cx:pt>
          <cx:pt idx="14315">0.614751147</cx:pt>
          <cx:pt idx="14316">0.74824061799999997</cx:pt>
          <cx:pt idx="14317">0.74822398199999995</cx:pt>
          <cx:pt idx="14318">0.61411379499999996</cx:pt>
          <cx:pt idx="14319">0.77577602400000001</cx:pt>
          <cx:pt idx="14320">0.83183822500000004</cx:pt>
          <cx:pt idx="14321">0.82080116199999997</cx:pt>
          <cx:pt idx="14322">0.83174031100000001</cx:pt>
          <cx:pt idx="14323">0.84765573699999996</cx:pt>
          <cx:pt idx="14324">0.67710450300000002</cx:pt>
          <cx:pt idx="14325">0.83212645900000004</cx:pt>
          <cx:pt idx="14326">0.667661591</cx:pt>
          <cx:pt idx="14327">0.83088998000000003</cx:pt>
          <cx:pt idx="14328">0.71105563000000005</cx:pt>
          <cx:pt idx="14329">0.82763109400000001</cx:pt>
          <cx:pt idx="14330">0.82295600000000002</cx:pt>
          <cx:pt idx="14331">0.84756794800000002</cx:pt>
          <cx:pt idx="14332">0.71060659800000003</cx:pt>
          <cx:pt idx="14333">0.73297929299999998</cx:pt>
          <cx:pt idx="14334">0.83660916500000004</cx:pt>
          <cx:pt idx="14335">0.83347946500000003</cx:pt>
          <cx:pt idx="14336">0.710301666</cx:pt>
          <cx:pt idx="14337">0.68585998599999998</cx:pt>
          <cx:pt idx="14338">0.68412498200000005</cx:pt>
          <cx:pt idx="14339">0.83180573800000002</cx:pt>
          <cx:pt idx="14340">0.56516433099999996</cx:pt>
          <cx:pt idx="14341">0.67627342700000004</cx:pt>
          <cx:pt idx="14342">0.65410530300000003</cx:pt>
          <cx:pt idx="14343">0.65065183100000001</cx:pt>
          <cx:pt idx="14344">0.63239420999999996</cx:pt>
          <cx:pt idx="14345">0.66275805399999999</cx:pt>
          <cx:pt idx="14346">0.56962411899999998</cx:pt>
          <cx:pt idx="14347">0.81229987800000003</cx:pt>
          <cx:pt idx="14348">0.82077016000000003</cx:pt>
          <cx:pt idx="14349">0.636077801</cx:pt>
          <cx:pt idx="14350">0.58841224599999997</cx:pt>
          <cx:pt idx="14351">0.52165208699999999</cx:pt>
          <cx:pt idx="14352">0.52420091999999996</cx:pt>
          <cx:pt idx="14353">0.71104985499999995</cx:pt>
          <cx:pt idx="14354">0.83177003500000002</cx:pt>
          <cx:pt idx="14355">0.81201641899999999</cx:pt>
          <cx:pt idx="14356">0.69521941200000004</cx:pt>
          <cx:pt idx="14357">0.80480238000000004</cx:pt>
          <cx:pt idx="14358">0.82075052400000004</cx:pt>
          <cx:pt idx="14359">0.69500989099999999</cx:pt>
          <cx:pt idx="14360">0.72777356599999998</cx:pt>
          <cx:pt idx="14361">0.72777356599999998</cx:pt>
          <cx:pt idx="14362">0.831646781</cx:pt>
          <cx:pt idx="14363">0.68400749599999999</cx:pt>
          <cx:pt idx="14364">0.68412931899999996</cx:pt>
          <cx:pt idx="14365">0.684129341</cx:pt>
          <cx:pt idx="14366">0.684129341</cx:pt>
          <cx:pt idx="14367">0.684129341</cx:pt>
          <cx:pt idx="14368">0.68412938400000001</cx:pt>
          <cx:pt idx="14369">0.69523474200000002</cx:pt>
          <cx:pt idx="14370">0.83184188400000003</cx:pt>
          <cx:pt idx="14371">0.82075969800000004</cx:pt>
          <cx:pt idx="14372">0.96828636099999998</cx:pt>
          <cx:pt idx="14373">0.71037792099999997</cx:pt>
          <cx:pt idx="14374">0.82151814099999998</cx:pt>
          <cx:pt idx="14375">0.83168214600000001</cx:pt>
          <cx:pt idx="14376">0.83108246900000005</cx:pt>
          <cx:pt idx="14377">0.75407175999999998</cx:pt>
          <cx:pt idx="14378">0.81214334499999996</cx:pt>
          <cx:pt idx="14379">0.83184682799999998</cx:pt>
          <cx:pt idx="14380">0.68401223899999997</cx:pt>
          <cx:pt idx="14381">0.82079654199999996</cx:pt>
          <cx:pt idx="14382">0.83184188000000003</cx:pt>
          <cx:pt idx="14383">0.80517292600000001</cx:pt>
          <cx:pt idx="14384">0.83176907099999997</cx:pt>
          <cx:pt idx="14385">0.83184249399999999</cx:pt>
          <cx:pt idx="14386">0.68396370799999995</cx:pt>
          <cx:pt idx="14387">0.799308401</cx:pt>
          <cx:pt idx="14388">0.82082602599999999</cx:pt>
          <cx:pt idx="14389">0.82082582400000004</cx:pt>
          <cx:pt idx="14390">0.81215996499999998</cx:pt>
          <cx:pt idx="14391">0.83200125400000002</cx:pt>
          <cx:pt idx="14392">0.83191124500000002</cx:pt>
          <cx:pt idx="14393">0.82094446399999998</cx:pt>
          <cx:pt idx="14394">0.67994599200000005</cx:pt>
          <cx:pt idx="14395">0.84741186000000002</cx:pt>
          <cx:pt idx="14396">0.84763227299999999</cx:pt>
          <cx:pt idx="14397">0.83151475200000002</cx:pt>
          <cx:pt idx="14398">0.81028185200000002</cx:pt>
          <cx:pt idx="14399">0.83176905300000004</cx:pt>
          <cx:pt idx="14400">0.66866307300000005</cx:pt>
          <cx:pt idx="14401">0.83190900199999995</cx:pt>
          <cx:pt idx="14402">0.82079574</cx:pt>
          <cx:pt idx="14403">0.83175543399999996</cx:pt>
          <cx:pt idx="14404">0.84750340199999996</cx:pt>
          <cx:pt idx="14405">0.83199571299999997</cx:pt>
          <cx:pt idx="14406">0.84759046800000004</cx:pt>
          <cx:pt idx="14407">0.84730158899999997</cx:pt>
          <cx:pt idx="14408">0.69517104299999999</cx:pt>
          <cx:pt idx="14409">0.66835699800000004</cx:pt>
          <cx:pt idx="14410">0.68427426700000005</cx:pt>
          <cx:pt idx="14411">0.71091136200000005</cx:pt>
          <cx:pt idx="14412">0.83178166399999998</cx:pt>
          <cx:pt idx="14413">0.831799289</cx:pt>
          <cx:pt idx="14414">0.84796722300000005</cx:pt>
          <cx:pt idx="14415">0.83188185699999995</cx:pt>
          <cx:pt idx="14416">0.96811366899999995</cx:pt>
          <cx:pt idx="14417">0.71092111400000002</cx:pt>
          <cx:pt idx="14418">0.82007011900000004</cx:pt>
          <cx:pt idx="14419">0.83172167200000002</cx:pt>
          <cx:pt idx="14420">0.78999619700000001</cx:pt>
          <cx:pt idx="14421">0.69508766099999997</cx:pt>
          <cx:pt idx="14422">0.69492055200000002</cx:pt>
          <cx:pt idx="14423">0.83175562599999997</cx:pt>
          <cx:pt idx="14424">0.83256153799999999</cx:pt>
          <cx:pt idx="14425">0.81186691600000005</cx:pt>
          <cx:pt idx="14426">0.79967307300000001</cx:pt>
          <cx:pt idx="14427">0.83175248499999999</cx:pt>
          <cx:pt idx="14428">0.99938946399999995</cx:pt>
          <cx:pt idx="14429">0.69514257700000004</cx:pt>
          <cx:pt idx="14430">0.69515784000000003</cx:pt>
          <cx:pt idx="14431">0.83174039499999997</cx:pt>
          <cx:pt idx="14432">0.69512851099999995</cx:pt>
          <cx:pt idx="14433">0.83184636999999995</cx:pt>
          <cx:pt idx="14434">0.84765044700000003</cx:pt>
          <cx:pt idx="14435">0.84765464899999998</cx:pt>
          <cx:pt idx="14436">0.862819848</cx:pt>
          <cx:pt idx="14437">0.83171111499999995</cx:pt>
          <cx:pt idx="14438">0.82026454500000001</cx:pt>
          <cx:pt idx="14439">0.84758625300000001</cx:pt>
          <cx:pt idx="14440">0.83181619200000001</cx:pt>
          <cx:pt idx="14441">0.84749414700000003</cx:pt>
          <cx:pt idx="14442">0.80516029600000005</cx:pt>
          <cx:pt idx="14443">0.84762561400000003</cx:pt>
          <cx:pt idx="14444">0.69519185900000002</cx:pt>
          <cx:pt idx="14445">0.69990098499999998</cx:pt>
          <cx:pt idx="14446">0.67553183900000002</cx:pt>
          <cx:pt idx="14447">0.68465520199999996</cx:pt>
          <cx:pt idx="14448">0.811880351</cx:pt>
          <cx:pt idx="14449">0.68419013100000003</cx:pt>
          <cx:pt idx="14450">0.83162957999999998</cx:pt>
          <cx:pt idx="14451">0.83179341799999995</cx:pt>
          <cx:pt idx="14452">0.831906119</cx:pt>
          <cx:pt idx="14453">0.812659405</cx:pt>
          <cx:pt idx="14454">0.821635907</cx:pt>
          <cx:pt idx="14455">0.805491925</cx:pt>
          <cx:pt idx="14456">0.81599321800000002</cx:pt>
          <cx:pt idx="14457">0.82088312100000005</cx:pt>
          <cx:pt idx="14458">0.80759527399999997</cx:pt>
          <cx:pt idx="14459">0.81152733899999996</cx:pt>
          <cx:pt idx="14460">0.79236961900000003</cx:pt>
          <cx:pt idx="14461">0.78903187699999999</cx:pt>
          <cx:pt idx="14462">0.80581128700000004</cx:pt>
          <cx:pt idx="14463">0.820701605</cx:pt>
          <cx:pt idx="14464">0.83195993400000001</cx:pt>
          <cx:pt idx="14465">0.81205354100000005</cx:pt>
          <cx:pt idx="14466">0.84766118099999999</cx:pt>
          <cx:pt idx="14467">0.81272934699999999</cx:pt>
          <cx:pt idx="14468">0.83352298700000005</cx:pt>
          <cx:pt idx="14469">0.66846802800000005</cx:pt>
          <cx:pt idx="14470">0.83144397699999995</cx:pt>
          <cx:pt idx="14471">0.83183691900000001</cx:pt>
          <cx:pt idx="14472">0.76223042200000002</cx:pt>
          <cx:pt idx="14473">0.830837465</cx:pt>
          <cx:pt idx="14474">0.83653349099999996</cx:pt>
          <cx:pt idx="14475">0.68414909000000002</cx:pt>
          <cx:pt idx="14476">0.69518027599999999</cx:pt>
          <cx:pt idx="14477">0.58641169299999996</cx:pt>
          <cx:pt idx="14478">0.69370785499999998</cx:pt>
          <cx:pt idx="14479">0.59202748000000005</cx:pt>
          <cx:pt idx="14480">0.83178188600000003</cx:pt>
          <cx:pt idx="14481">0.86282054500000005</cx:pt>
          <cx:pt idx="14482">0.69332570400000004</cx:pt>
          <cx:pt idx="14483">0.69550680099999995</cx:pt>
          <cx:pt idx="14484">0.69543332800000002</cx:pt>
          <cx:pt idx="14485">0.676031512</cx:pt>
          <cx:pt idx="14486">0.73809100999999999</cx:pt>
          <cx:pt idx="14487">0.66792321700000001</cx:pt>
          <cx:pt idx="14488">0.69570215400000002</cx:pt>
          <cx:pt idx="14489">0.83142355199999995</cx:pt>
          <cx:pt idx="14490">0.69499124999999995</cx:pt>
          <cx:pt idx="14491">0.71009924099999999</cx:pt>
          <cx:pt idx="14492">0.83183291299999995</cx:pt>
          <cx:pt idx="14493">0.83203820799999995</cx:pt>
          <cx:pt idx="14494">0.83173896300000005</cx:pt>
          <cx:pt idx="14495">0.695851153</cx:pt>
          <cx:pt idx="14496">0.68394466799999998</cx:pt>
          <cx:pt idx="14497">0.62814526299999995</cx:pt>
          <cx:pt idx="14498">0.82802719800000002</cx:pt>
          <cx:pt idx="14499">0.836569962</cx:pt>
          <cx:pt idx="14500">0.83656418399999999</cx:pt>
          <cx:pt idx="14501">0.619099756</cx:pt>
          <cx:pt idx="14502">0.62882437000000002</cx:pt>
          <cx:pt idx="14503">0.62014007599999998</cx:pt>
          <cx:pt idx="14504">0.68444554800000001</cx:pt>
          <cx:pt idx="14505">0.71095303300000001</cx:pt>
          <cx:pt idx="14506">0.616800138</cx:pt>
          <cx:pt idx="14507">0.62824193299999997</cx:pt>
          <cx:pt idx="14508">0.84693612900000004</cx:pt>
          <cx:pt idx="14509">0.82077951199999999</cx:pt>
          <cx:pt idx="14510">0.81241657899999997</cx:pt>
          <cx:pt idx="14511">0.71102641899999997</cx:pt>
          <cx:pt idx="14512">0.83632862500000005</cx:pt>
          <cx:pt idx="14513">0.93052283999999996</cx:pt>
          <cx:pt idx="14514">0.66143870999999999</cx:pt>
          <cx:pt idx="14515">0.83174395099999998</cx:pt>
          <cx:pt idx="14516">0.84766699599999995</cx:pt>
          <cx:pt idx="14517">0.84785814000000004</cx:pt>
          <cx:pt idx="14518">0.83166423099999998</cx:pt>
          <cx:pt idx="14519">0.83307058700000003</cx:pt>
          <cx:pt idx="14520">0.75404971499999995</cx:pt>
          <cx:pt idx="14521">0.69517298299999997</cx:pt>
          <cx:pt idx="14522">0.84765470799999998</cx:pt>
          <cx:pt idx="14523">0.84764055599999999</cx:pt>
          <cx:pt idx="14524">0.69518902199999999</cx:pt>
          <cx:pt idx="14525">0.69728770799999995</cx:pt>
          <cx:pt idx="14526">0.83190181600000002</cx:pt>
          <cx:pt idx="14527">0.83655386499999995</cx:pt>
          <cx:pt idx="14528">0.84689634199999997</cx:pt>
          <cx:pt idx="14529">0.83161525400000003</cx:pt>
          <cx:pt idx="14530">0.83186983999999997</cx:pt>
          <cx:pt idx="14531">0.69503295099999995</cx:pt>
          <cx:pt idx="14532">0.66842820700000005</cx:pt>
          <cx:pt idx="14533">0.83599795899999996</cx:pt>
          <cx:pt idx="14534">0.695285245</cx:pt>
          <cx:pt idx="14535">0.84715354499999995</cx:pt>
          <cx:pt idx="14536">0.82081451299999997</cx:pt>
          <cx:pt idx="14537">0.69528864999999995</cx:pt>
          <cx:pt idx="14538">0.83189294899999999</cx:pt>
          <cx:pt idx="14539">0.82068056</cx:pt>
          <cx:pt idx="14540">0.83101908199999996</cx:pt>
          <cx:pt idx="14541">0.68418845699999997</cx:pt>
          <cx:pt idx="14542">0.84661789799999998</cx:pt>
          <cx:pt idx="14543">0.84765460599999998</cx:pt>
          <cx:pt idx="14544">0.83182962000000005</cx:pt>
          <cx:pt idx="14545">0.84760601599999996</cx:pt>
          <cx:pt idx="14546">0.69523663700000005</cx:pt>
          <cx:pt idx="14547">0.78640658100000005</cx:pt>
          <cx:pt idx="14548">0.831810461</cx:pt>
          <cx:pt idx="14549">0.65816547599999997</cx:pt>
          <cx:pt idx="14550">0.82800695499999999</cx:pt>
          <cx:pt idx="14551">0.86290066300000001</cx:pt>
          <cx:pt idx="14552">0.71099220200000002</cx:pt>
          <cx:pt idx="14553">0.84751284599999999</cx:pt>
          <cx:pt idx="14554">0.77019956700000003</cx:pt>
          <cx:pt idx="14555">0.68392067300000003</cx:pt>
          <cx:pt idx="14556">0.66876976200000005</cx:pt>
          <cx:pt idx="14557">0.80451911300000001</cx:pt>
          <cx:pt idx="14558">0.83169369199999998</cx:pt>
          <cx:pt idx="14559">0.71104584800000004</cx:pt>
          <cx:pt idx="14560">0.83201124800000004</cx:pt>
          <cx:pt idx="14561">0.82885746299999996</cx:pt>
          <cx:pt idx="14562">0.69991709199999996</cx:pt>
          <cx:pt idx="14563">0.83169598300000003</cx:pt>
          <cx:pt idx="14564">0.82067764499999996</cx:pt>
          <cx:pt idx="14565">0.83177003500000002</cx:pt>
          <cx:pt idx="14566">0.69127249099999999</cx:pt>
          <cx:pt idx="14567">0.768710585</cx:pt>
          <cx:pt idx="14568">0.69529345399999998</cx:pt>
          <cx:pt idx="14569">0.83211414500000003</cx:pt>
          <cx:pt idx="14570">0.69517862699999999</cx:pt>
          <cx:pt idx="14571">0.831920718</cx:pt>
          <cx:pt idx="14572">0.83181191899999996</cx:pt>
          <cx:pt idx="14573">0.83172386499999995</cx:pt>
          <cx:pt idx="14574">0.83188200899999998</cx:pt>
          <cx:pt idx="14575">0.83201366700000001</cx:pt>
          <cx:pt idx="14576">0.69507185800000004</cx:pt>
          <cx:pt idx="14577">0.695210361</cx:pt>
          <cx:pt idx="14578">0.60860838799999994</cx:pt>
          <cx:pt idx="14579">0.68420529200000002</cx:pt>
          <cx:pt idx="14580">0.67516687799999997</cx:pt>
          <cx:pt idx="14581">0.82087458499999999</cx:pt>
          <cx:pt idx="14582">0.68435617400000004</cx:pt>
          <cx:pt idx="14583">0.74756816400000003</cx:pt>
          <cx:pt idx="14584">0.84808525499999998</cx:pt>
          <cx:pt idx="14585">0.699373154</cx:pt>
          <cx:pt idx="14586">0.83214171299999995</cx:pt>
          <cx:pt idx="14587">0.82097719000000002</cx:pt>
          <cx:pt idx="14588">0.83191784300000005</cx:pt>
          <cx:pt idx="14589">0.83219723199999995</cx:pt>
          <cx:pt idx="14590">0.69523162800000005</cx:pt>
          <cx:pt idx="14591">0.69998178</cx:pt>
          <cx:pt idx="14592">0.83183853100000005</cx:pt>
          <cx:pt idx="14593">0.84761970099999995</cx:pt>
          <cx:pt idx="14594">0.71097446799999997</cx:pt>
          <cx:pt idx="14595">0.838093223</cx:pt>
          <cx:pt idx="14596">0.83172951500000003</cx:pt>
          <cx:pt idx="14597">0.83661331400000005</cx:pt>
          <cx:pt idx="14598">0.83190634500000005</cx:pt>
          <cx:pt idx="14599">0.71097711699999999</cx:pt>
          <cx:pt idx="14600">0.96737224899999996</cx:pt>
          <cx:pt idx="14601">0.68494806500000005</cx:pt>
          <cx:pt idx="14602">0.84762261800000005</cx:pt>
          <cx:pt idx="14603">0.66943093200000003</cx:pt>
          <cx:pt idx="14604">0.67580352799999999</cx:pt>
          <cx:pt idx="14605">0.84760743699999996</cx:pt>
          <cx:pt idx="14606">0.83184412699999999</cx:pt>
          <cx:pt idx="14607">0.71043497200000005</cx:pt>
          <cx:pt idx="14608">0.82076552000000003</cx:pt>
          <cx:pt idx="14609">0.83100087</cx:pt>
          <cx:pt idx="14610">0.69636547299999996</cx:pt>
          <cx:pt idx="14611">0.83163204499999999</cx:pt>
          <cx:pt idx="14612">0.831890982</cx:pt>
          <cx:pt idx="14613">0.71081569899999997</cx:pt>
          <cx:pt idx="14614">0.69540576499999995</cx:pt>
          <cx:pt idx="14615">0.84762451100000002</cx:pt>
          <cx:pt idx="14616">0.84716429100000001</cx:pt>
          <cx:pt idx="14617">0.81838695500000003</cx:pt>
          <cx:pt idx="14618">0.71098354100000005</cx:pt>
          <cx:pt idx="14619">0.82073601500000004</cx:pt>
          <cx:pt idx="14620">0.69518650400000004</cx:pt>
          <cx:pt idx="14621">0.69999667300000001</cx:pt>
          <cx:pt idx="14622">0.69528922999999998</cx:pt>
          <cx:pt idx="14623">0.836314695</cx:pt>
          <cx:pt idx="14624">0.81304376</cx:pt>
          <cx:pt idx="14625">0.65780338400000005</cx:pt>
          <cx:pt idx="14626">0.69924727900000005</cx:pt>
          <cx:pt idx="14627">0.847659897</cx:pt>
          <cx:pt idx="14628">0.83163337999999998</cx:pt>
          <cx:pt idx="14629">0.68593365500000003</cx:pt>
          <cx:pt idx="14630">0.82243874400000005</cx:pt>
          <cx:pt idx="14631">0.83661080200000004</cx:pt>
          <cx:pt idx="14632">0.68412128299999997</cx:pt>
          <cx:pt idx="14633">0.82958446200000002</cx:pt>
          <cx:pt idx="14634">0.69516704200000001</cx:pt>
          <cx:pt idx="14635">0.69520130400000002</cx:pt>
          <cx:pt idx="14636">0.83205763499999996</cx:pt>
          <cx:pt idx="14637">0.79529952800000003</cx:pt>
          <cx:pt idx="14638">0.71093810000000002</cx:pt>
          <cx:pt idx="14639">0.83180185900000003</cx:pt>
          <cx:pt idx="14640">0.68421441599999999</cx:pt>
          <cx:pt idx="14641">0.68398727100000001</cx:pt>
          <cx:pt idx="14642">0.69530824000000002</cx:pt>
          <cx:pt idx="14643">0.69519551899999998</cx:pt>
          <cx:pt idx="14644">0.83201766300000002</cx:pt>
          <cx:pt idx="14645">0.69517025899999996</cx:pt>
          <cx:pt idx="14646">0.71567452499999995</cx:pt>
          <cx:pt idx="14647">0.71091385600000001</cx:pt>
          <cx:pt idx="14648">0.68428497399999999</cx:pt>
          <cx:pt idx="14649">0.811844432</cx:pt>
          <cx:pt idx="14650">0.71096295899999995</cx:pt>
          <cx:pt idx="14651">0.83203222200000004</cx:pt>
          <cx:pt idx="14652">0.69513212099999999</cx:pt>
          <cx:pt idx="14653">0.91456769500000001</cx:pt>
          <cx:pt idx="14654">0.54903190400000002</cx:pt>
          <cx:pt idx="14655">0.58546469999999995</cx:pt>
          <cx:pt idx="14656">0.56234936400000002</cx:pt>
          <cx:pt idx="14657">0.63804324400000001</cx:pt>
          <cx:pt idx="14658">0.60716461499999996</cx:pt>
          <cx:pt idx="14659">0.639258522</cx:pt>
          <cx:pt idx="14660">0.68390911300000001</cx:pt>
          <cx:pt idx="14661">0.60709016500000001</cx:pt>
          <cx:pt idx="14662">0.60284167499999997</cx:pt>
          <cx:pt idx="14663">0.59499287099999998</cx:pt>
          <cx:pt idx="14664">0.59545141400000001</cx:pt>
          <cx:pt idx="14665">0.66854082699999995</cx:pt>
          <cx:pt idx="14666">0.575816467</cx:pt>
          <cx:pt idx="14667">0.65379803400000003</cx:pt>
          <cx:pt idx="14668">0.605048794</cx:pt>
          <cx:pt idx="14669">0.63176699700000005</cx:pt>
          <cx:pt idx="14670">0.62430059199999999</cx:pt>
          <cx:pt idx="14671">0.61688401599999998</cx:pt>
          <cx:pt idx="14672">0.63596652600000003</cx:pt>
          <cx:pt idx="14673">0.62541598499999995</cx:pt>
          <cx:pt idx="14674">0.63770114899999997</cx:pt>
          <cx:pt idx="14675">0.57784101300000001</cx:pt>
          <cx:pt idx="14676">0.61155843200000004</cx:pt>
          <cx:pt idx="14677">0.83247511900000004</cx:pt>
          <cx:pt idx="14678">0.67408927600000002</cx:pt>
          <cx:pt idx="14679">0.63825219300000002</cx:pt>
          <cx:pt idx="14680">0.60103896700000004</cx:pt>
          <cx:pt idx="14681">0.59818496499999996</cx:pt>
          <cx:pt idx="14682">0.63820544700000004</cx:pt>
          <cx:pt idx="14683">0.62460184500000004</cx:pt>
          <cx:pt idx="14684">0.82033380899999997</cx:pt>
          <cx:pt idx="14685">0.60013931700000001</cx:pt>
          <cx:pt idx="14686">0.660695861</cx:pt>
          <cx:pt idx="14687">0.69520311499999998</cx:pt>
          <cx:pt idx="14688">0.66857803800000004</cx:pt>
          <cx:pt idx="14689">0.58762912599999995</cx:pt>
          <cx:pt idx="14690">0.57875427999999995</cx:pt>
          <cx:pt idx="14691">0.61571808699999997</cx:pt>
          <cx:pt idx="14692">0.68443474599999998</cx:pt>
          <cx:pt idx="14693">0.61883358700000002</cx:pt>
          <cx:pt idx="14694">0.598689947</cx:pt>
          <cx:pt idx="14695">0.63389868699999996</cx:pt>
          <cx:pt idx="14696">0.68410761600000003</cx:pt>
          <cx:pt idx="14697">0.600496158</cx:pt>
          <cx:pt idx="14698">0.59921688799999995</cx:pt>
          <cx:pt idx="14699">0.62423653099999998</cx:pt>
          <cx:pt idx="14700">0.60634472699999997</cx:pt>
          <cx:pt idx="14701">0.61444061500000002</cx:pt>
          <cx:pt idx="14702">0.62209750100000005</cx:pt>
          <cx:pt idx="14703">0.63106932999999998</cx:pt>
          <cx:pt idx="14704">0.61122126700000001</cx:pt>
          <cx:pt idx="14705">0.59301962799999997</cx:pt>
          <cx:pt idx="14706">0.69514134299999997</cx:pt>
          <cx:pt idx="14707">0.82066324400000001</cx:pt>
          <cx:pt idx="14708">0.68415318999999997</cx:pt>
          <cx:pt idx="14709">0.82068806100000002</cx:pt>
          <cx:pt idx="14710">0.80506213699999996</cx:pt>
          <cx:pt idx="14711">0.589358402</cx:pt>
          <cx:pt idx="14712">0.58658216799999996</cx:pt>
          <cx:pt idx="14713">0.63082048400000001</cx:pt>
          <cx:pt idx="14714">0.62085270199999998</cx:pt>
          <cx:pt idx="14715">0.66822590400000004</cx:pt>
          <cx:pt idx="14716">0.66852647600000004</cx:pt>
          <cx:pt idx="14717">0.62135061300000005</cx:pt>
          <cx:pt idx="14718">0.65025656499999995</cx:pt>
          <cx:pt idx="14719">0.59743571399999995</cx:pt>
          <cx:pt idx="14720">0.59068322699999998</cx:pt>
          <cx:pt idx="14721">0.62537811300000001</cx:pt>
          <cx:pt idx="14722">0.64206794499999997</cx:pt>
          <cx:pt idx="14723">0.59684287700000005</cx:pt>
          <cx:pt idx="14724">0.56565508799999997</cx:pt>
          <cx:pt idx="14725">0.66850071600000005</cx:pt>
          <cx:pt idx="14726">0.60887912899999996</cx:pt>
          <cx:pt idx="14727">0.82080217600000005</cx:pt>
          <cx:pt idx="14728">0.66827045299999999</cx:pt>
          <cx:pt idx="14729">0.68318676</cx:pt>
          <cx:pt idx="14730">0.63306449399999998</cx:pt>
          <cx:pt idx="14731">0.61343955100000003</cx:pt>
          <cx:pt idx="14732">0.588307205</cx:pt>
          <cx:pt idx="14733">0.61534998500000004</cx:pt>
          <cx:pt idx="14734">0.63216167999999995</cx:pt>
          <cx:pt idx="14735">0.60071428999999998</cx:pt>
          <cx:pt idx="14736">0.78694769899999995</cx:pt>
          <cx:pt idx="14737">0.65047664299999997</cx:pt>
          <cx:pt idx="14738">0.57059546299999997</cx:pt>
          <cx:pt idx="14739">0.59463854999999999</cx:pt>
          <cx:pt idx="14740">0.62883067599999998</cx:pt>
          <cx:pt idx="14741">0.69502955499999997</cx:pt>
          <cx:pt idx="14742">0.68391979999999997</cx:pt>
          <cx:pt idx="14743">0.63435682299999996</cx:pt>
          <cx:pt idx="14744">0.642153839</cx:pt>
          <cx:pt idx="14745">0.64086639300000003</cx:pt>
          <cx:pt idx="14746">0.84709856800000005</cx:pt>
          <cx:pt idx="14747">0.71075431099999997</cx:pt>
          <cx:pt idx="14748">0.71115458399999998</cx:pt>
          <cx:pt idx="14749">0.68403422400000002</cx:pt>
          <cx:pt idx="14750">0.69506158500000004</cx:pt>
          <cx:pt idx="14751">0.83233518699999998</cx:pt>
          <cx:pt idx="14752">0.68414546200000004</cx:pt>
          <cx:pt idx="14753">0.61562862399999996</cx:pt>
          <cx:pt idx="14754">0.58323427900000002</cx:pt>
          <cx:pt idx="14755">0.66537601199999996</cx:pt>
          <cx:pt idx="14756">0.66866887600000002</cx:pt>
          <cx:pt idx="14757">0.65884247600000001</cx:pt>
          <cx:pt idx="14758">0.63270525399999999</cx:pt>
          <cx:pt idx="14759">0.59514707700000002</cx:pt>
          <cx:pt idx="14760">0.63921375599999997</cx:pt>
          <cx:pt idx="14761">0.69499518599999999</cx:pt>
          <cx:pt idx="14762">0.60079068199999996</cx:pt>
          <cx:pt idx="14763">0.62181461400000004</cx:pt>
          <cx:pt idx="14764">0.62450429100000004</cx:pt>
          <cx:pt idx="14765">0.60869211000000001</cx:pt>
          <cx:pt idx="14766">0.66945718600000004</cx:pt>
          <cx:pt idx="14767">0.62976542700000004</cx:pt>
          <cx:pt idx="14768">0.64196767799999999</cx:pt>
          <cx:pt idx="14769">0.69518320199999994</cx:pt>
          <cx:pt idx="14770">0.69610391999999999</cx:pt>
          <cx:pt idx="14771">0.83579116899999994</cx:pt>
          <cx:pt idx="14772">0.71104833000000001</cx:pt>
          <cx:pt idx="14773">0.84841882099999999</cx:pt>
          <cx:pt idx="14774">0.72416620200000004</cx:pt>
          <cx:pt idx="14775">0.81223604599999999</cx:pt>
          <cx:pt idx="14776">0.69521424099999996</cx:pt>
          <cx:pt idx="14777">0.83183728899999998</cx:pt>
          <cx:pt idx="14778">0.83662363299999998</cx:pt>
          <cx:pt idx="14779">0.83171729000000005</cx:pt>
          <cx:pt idx="14780">0.798959855</cx:pt>
          <cx:pt idx="14781">0.79911063599999999</cx:pt>
          <cx:pt idx="14782">0.84689831900000001</cx:pt>
          <cx:pt idx="14783">0.83177715699999999</cx:pt>
          <cx:pt idx="14784">0.710882071</cx:pt>
          <cx:pt idx="14785">0.83230286499999995</cx:pt>
          <cx:pt idx="14786">0.83177811800000001</cx:pt>
          <cx:pt idx="14787">0.69505874300000003</cx:pt>
          <cx:pt idx="14788">0.68403659299999997</cx:pt>
          <cx:pt idx="14789">0.83640502699999997</cx:pt>
          <cx:pt idx="14790">0.71103020100000003</cx:pt>
          <cx:pt idx="14791">0.83174377899999996</cx:pt>
          <cx:pt idx="14792">0.63852558199999998</cx:pt>
          <cx:pt idx="14793">0.83198832</cx:pt>
          <cx:pt idx="14794">0.67311218900000003</cx:pt>
          <cx:pt idx="14795">0.63548869399999997</cx:pt>
          <cx:pt idx="14796">0.69503105399999998</cx:pt>
          <cx:pt idx="14797">0.83177215299999996</cx:pt>
          <cx:pt idx="14798">0.82079475599999996</cx:pt>
          <cx:pt idx="14799">0.80445197999999996</cx:pt>
          <cx:pt idx="14800">0.82075188099999996</cx:pt>
          <cx:pt idx="14801">0.81205685699999997</cx:pt>
          <cx:pt idx="14802">0.81229050000000003</cx:pt>
          <cx:pt idx="14803">0.66883567700000002</cx:pt>
          <cx:pt idx="14804">0.69515733499999999</cx:pt>
          <cx:pt idx="14805">0.862582446</cx:pt>
          <cx:pt idx="14806">0.64146898600000002</cx:pt>
          <cx:pt idx="14807">0.635484775</cx:pt>
          <cx:pt idx="14808">0.86291321700000001</cx:pt>
          <cx:pt idx="14809">0.83167069900000001</cx:pt>
          <cx:pt idx="14810">0.78807958300000003</cx:pt>
          <cx:pt idx="14811">0.83184579999999997</cx:pt>
          <cx:pt idx="14812">0.69516328999999999</cx:pt>
          <cx:pt idx="14813">0.83174950299999995</cx:pt>
          <cx:pt idx="14814">0.84766671299999996</cx:pt>
          <cx:pt idx="14815">0.84693799000000003</cx:pt>
          <cx:pt idx="14816">0.84656793100000005</cx:pt>
          <cx:pt idx="14817">0.84748002</cx:pt>
          <cx:pt idx="14818">0.84762158600000004</cx:pt>
          <cx:pt idx="14819">0.84761959600000003</cx:pt>
          <cx:pt idx="14820">0.84750143200000005</cx:pt>
          <cx:pt idx="14821">0.84765375700000001</cx:pt>
          <cx:pt idx="14822">0.83640850899999997</cx:pt>
          <cx:pt idx="14823">0.84766808500000002</cx:pt>
          <cx:pt idx="14824">0.84755393999999995</cx:pt>
          <cx:pt idx="14825">0.83649260400000003</cx:pt>
          <cx:pt idx="14826">0.84763512699999999</cx:pt>
          <cx:pt idx="14827">0.84609644100000003</cx:pt>
          <cx:pt idx="14828">0.84739207800000005</cx:pt>
          <cx:pt idx="14829">0.83206997100000002</cx:pt>
          <cx:pt idx="14830">0.84763840400000001</cx:pt>
          <cx:pt idx="14831">0.84721946299999995</cx:pt>
          <cx:pt idx="14832">0.84744013200000001</cx:pt>
          <cx:pt idx="14833">0.83649426000000004</cx:pt>
          <cx:pt idx="14834">0.84758895199999995</cx:pt>
          <cx:pt idx="14835">0.71104920599999999</cx:pt>
          <cx:pt idx="14836">0.83201477899999998</cx:pt>
          <cx:pt idx="14837">0.69595682699999994</cx:pt>
          <cx:pt idx="14838">0.83173453600000002</cx:pt>
          <cx:pt idx="14839">0.831612817</cx:pt>
          <cx:pt idx="14840">0.83161272399999997</cx:pt>
          <cx:pt idx="14841">0.79465145500000001</cx:pt>
          <cx:pt idx="14842">0.83182937000000001</cx:pt>
          <cx:pt idx="14843">0.596834698</cx:pt>
          <cx:pt idx="14844">0.82071752899999995</cx:pt>
          <cx:pt idx="14845">0.84765937499999999</cx:pt>
          <cx:pt idx="14846">0.82687817900000005</cx:pt>
          <cx:pt idx="14847">0.78885869399999997</cx:pt>
          <cx:pt idx="14848">0.70117601600000001</cx:pt>
          <cx:pt idx="14849">0.71105269000000004</cx:pt>
          <cx:pt idx="14850">0.83181092099999998</cx:pt>
          <cx:pt idx="14851">0.71104302100000005</cx:pt>
          <cx:pt idx="14852">0.69497068799999995</cx:pt>
          <cx:pt idx="14853">0.69511223700000002</cx:pt>
          <cx:pt idx="14854">0.83159097400000004</cx:pt>
          <cx:pt idx="14855">0.71989172899999998</cx:pt>
          <cx:pt idx="14856">0.83171210100000004</cx:pt>
          <cx:pt idx="14857">0.82067455099999997</cx:pt>
          <cx:pt idx="14858">0.82042128800000003</cx:pt>
          <cx:pt idx="14859">0.83179046499999998</cx:pt>
          <cx:pt idx="14860">0.79046105600000005</cx:pt>
          <cx:pt idx="14861">0.83659053299999997</cx:pt>
          <cx:pt idx="14862">0.78618022799999998</cx:pt>
          <cx:pt idx="14863">0.96837047399999998</cx:pt>
          <cx:pt idx="14864">0.84748453499999998</cx:pt>
          <cx:pt idx="14865">0.83113034200000002</cx:pt>
          <cx:pt idx="14866">0.77312034799999996</cx:pt>
          <cx:pt idx="14867">0.77396169199999998</cx:pt>
          <cx:pt idx="14868">0.83177697699999997</cx:pt>
          <cx:pt idx="14869">0.83181535600000001</cx:pt>
          <cx:pt idx="14870">0.84759034</cx:pt>
          <cx:pt idx="14871">0.76395696199999996</cx:pt>
          <cx:pt idx="14872">0.84766494999999997</cx:pt>
          <cx:pt idx="14873">0.83170201499999996</cx:pt>
          <cx:pt idx="14874">0.96838987899999995</cx:pt>
          <cx:pt idx="14875">0.83181244099999996</cx:pt>
          <cx:pt idx="14876">0.83245128300000004</cx:pt>
          <cx:pt idx="14877">0.83176183599999998</cx:pt>
          <cx:pt idx="14878">0.67363668499999996</cx:pt>
          <cx:pt idx="14879">0.82019606099999998</cx:pt>
          <cx:pt idx="14880">0.847664274</cx:pt>
          <cx:pt idx="14881">0.80497881699999996</cx:pt>
          <cx:pt idx="14882">0.77504709800000005</cx:pt>
          <cx:pt idx="14883">0.71103734200000002</cx:pt>
          <cx:pt idx="14884">0.69494083699999998</cx:pt>
          <cx:pt idx="14885">0.81647903300000002</cx:pt>
          <cx:pt idx="14886">0.68411714400000001</cx:pt>
          <cx:pt idx="14887">0.83128056299999997</cx:pt>
          <cx:pt idx="14888">0.695200967</cx:pt>
          <cx:pt idx="14889">0.83169715</cx:pt>
          <cx:pt idx="14890">0.83239711900000002</cx:pt>
          <cx:pt idx="14891">0.661070147</cx:pt>
          <cx:pt idx="14892">0.83197690300000005</cx:pt>
          <cx:pt idx="14893">0.67574870399999998</cx:pt>
          <cx:pt idx="14894">0.79769033300000003</cx:pt>
          <cx:pt idx="14895">0.83261823499999998</cx:pt>
          <cx:pt idx="14896">0.83188962099999997</cx:pt>
          <cx:pt idx="14897">0.77927835099999998</cx:pt>
          <cx:pt idx="14898">0.65478512700000002</cx:pt>
          <cx:pt idx="14899">0.65269839399999996</cx:pt>
          <cx:pt idx="14900">0.83183130100000002</cx:pt>
          <cx:pt idx="14901">0.68393101300000003</cx:pt>
          <cx:pt idx="14902">0.81169040999999997</cx:pt>
          <cx:pt idx="14903">0.67563570699999997</cx:pt>
          <cx:pt idx="14904">0.82071724499999998</cx:pt>
          <cx:pt idx="14905">0.86272550400000003</cx:pt>
          <cx:pt idx="14906">0.79478501400000001</cx:pt>
          <cx:pt idx="14907">0.83202624000000003</cx:pt>
          <cx:pt idx="14908">0.71100233899999998</cx:pt>
          <cx:pt idx="14909">0.83174355499999997</cx:pt>
          <cx:pt idx="14910">0.82115646499999995</cx:pt>
          <cx:pt idx="14911">0.69386131799999995</cx:pt>
          <cx:pt idx="14912">0.63688595699999995</cx:pt>
          <cx:pt idx="14913">0.69520903199999995</cx:pt>
          <cx:pt idx="14914">0.69953410000000005</cx:pt>
          <cx:pt idx="14915">0.83375134699999998</cx:pt>
          <cx:pt idx="14916">0.64326024599999998</cx:pt>
          <cx:pt idx="14917">0.69460512100000005</cx:pt>
          <cx:pt idx="14918">0.83658725599999995</cx:pt>
          <cx:pt idx="14919">0.84983627799999995</cx:pt>
          <cx:pt idx="14920">0.79474707600000005</cx:pt>
          <cx:pt idx="14921">0.78426996500000001</cx:pt>
          <cx:pt idx="14922">0.78409633899999998</cx:pt>
          <cx:pt idx="14923">0.78393958399999997</cx:pt>
          <cx:pt idx="14924">0.78685201900000001</cx:pt>
          <cx:pt idx="14925">0.78712309999999996</cx:pt>
          <cx:pt idx="14926">0.95705583900000002</cx:pt>
          <cx:pt idx="14927">0.60752286099999997</cx:pt>
          <cx:pt idx="14928">0.67515307199999997</cx:pt>
          <cx:pt idx="14929">0.64843313000000002</cx:pt>
          <cx:pt idx="14930">0.82061123899999999</cx:pt>
          <cx:pt idx="14931">0.83253449099999999</cx:pt>
          <cx:pt idx="14932">0.84763191500000001</cx:pt>
          <cx:pt idx="14933">0.83176302099999999</cx:pt>
          <cx:pt idx="14934">0.710865937</cx:pt>
          <cx:pt idx="14935">0.71048221499999997</cx:pt>
          <cx:pt idx="14936">0.69513370600000002</cx:pt>
          <cx:pt idx="14937">0.83161503599999997</cx:pt>
          <cx:pt idx="14938">0.81156187000000002</cx:pt>
          <cx:pt idx="14939">0.83189267</cx:pt>
          <cx:pt idx="14940">0.69593793000000004</cx:pt>
          <cx:pt idx="14941">0.812142798</cx:pt>
          <cx:pt idx="14942">0.83189059799999998</cx:pt>
          <cx:pt idx="14943">0.76482197600000001</cx:pt>
          <cx:pt idx="14944">0.69527208100000004</cx:pt>
          <cx:pt idx="14945">0.67557222100000003</cx:pt>
          <cx:pt idx="14946">0.83177041200000001</cx:pt>
          <cx:pt idx="14947">0.71102290400000001</cx:pt>
          <cx:pt idx="14948">0.82063735699999996</cx:pt>
          <cx:pt idx="14949">0.83158987699999998</cx:pt>
          <cx:pt idx="14950">0.65858754600000002</cx:pt>
          <cx:pt idx="14951">0.82020435300000005</cx:pt>
          <cx:pt idx="14952">0.68390134599999997</cx:pt>
          <cx:pt idx="14953">0.83275744100000004</cx:pt>
          <cx:pt idx="14954">0.69519012899999999</cx:pt>
          <cx:pt idx="14955">0.69521826499999995</cx:pt>
          <cx:pt idx="14956">0.81223115400000001</cx:pt>
          <cx:pt idx="14957">0.83159819700000004</cx:pt>
          <cx:pt idx="14958">0.82053330000000002</cx:pt>
          <cx:pt idx="14959">0.66934680400000002</cx:pt>
          <cx:pt idx="14960">0.69150358099999998</cx:pt>
          <cx:pt idx="14961">0.70004443800000005</cx:pt>
          <cx:pt idx="14962">0.67869134200000003</cx:pt>
          <cx:pt idx="14963">0.68439979900000003</cx:pt>
          <cx:pt idx="14964">0.63934396900000001</cx:pt>
          <cx:pt idx="14965">0.53944718800000002</cx:pt>
          <cx:pt idx="14966">0.83191403200000003</cx:pt>
          <cx:pt idx="14967">0.69532508699999995</cx:pt>
          <cx:pt idx="14968">0.675601016</cx:pt>
          <cx:pt idx="14969">0.66896250000000002</cx:pt>
          <cx:pt idx="14970">0.64194609400000002</cx:pt>
          <cx:pt idx="14971">0.831355073</cx:pt>
          <cx:pt idx="14972">0.83168446399999996</cx:pt>
          <cx:pt idx="14973">0.62738509399999998</cx:pt>
          <cx:pt idx="14974">0.79380389500000004</cx:pt>
          <cx:pt idx="14975">0.82873118599999995</cx:pt>
          <cx:pt idx="14976">0.71105293000000003</cx:pt>
          <cx:pt idx="14977">0.94115504100000003</cx:pt>
          <cx:pt idx="14978">0.83213616099999999</cx:pt>
          <cx:pt idx="14979">0.69967234099999998</cx:pt>
          <cx:pt idx="14980">0.61688783999999997</cx:pt>
          <cx:pt idx="14981">0.82099702799999996</cx:pt>
          <cx:pt idx="14982">0.83198006800000002</cx:pt>
          <cx:pt idx="14983">0.83222729200000001</cx:pt>
          <cx:pt idx="14984">0.82060034599999998</cx:pt>
          <cx:pt idx="14985">0.84729048900000004</cx:pt>
          <cx:pt idx="14986">0.83145648299999997</cx:pt>
          <cx:pt idx="14987">0.69929438099999996</cx:pt>
          <cx:pt idx="14988">0.84747167000000001</cx:pt>
          <cx:pt idx="14989">0.80237514700000001</cx:pt>
          <cx:pt idx="14990">0.67552839099999995</cx:pt>
          <cx:pt idx="14991">0.69527218999999996</cx:pt>
          <cx:pt idx="14992">0.83175953899999999</cx:pt>
          <cx:pt idx="14993">0.82075599099999996</cx:pt>
          <cx:pt idx="14994">0.83190692200000005</cx:pt>
          <cx:pt idx="14995">0.69481000800000003</cx:pt>
          <cx:pt idx="14996">0.69530291600000005</cx:pt>
          <cx:pt idx="14997">0.83180126700000001</cx:pt>
          <cx:pt idx="14998">0.82087723899999998</cx:pt>
          <cx:pt idx="14999">0.847139741</cx:pt>
          <cx:pt idx="15000">0.84752533399999996</cx:pt>
          <cx:pt idx="15001">0.83175284999999999</cx:pt>
          <cx:pt idx="15002">0.83204584800000003</cx:pt>
          <cx:pt idx="15003">0.82123730500000003</cx:pt>
          <cx:pt idx="15004">0.85340619799999995</cx:pt>
          <cx:pt idx="15005">0.81268417000000004</cx:pt>
          <cx:pt idx="15006">0.67426117299999999</cx:pt>
          <cx:pt idx="15007">0.79425343000000004</cx:pt>
          <cx:pt idx="15008">0.63729829000000005</cx:pt>
          <cx:pt idx="15009">0.84721460800000004</cx:pt>
          <cx:pt idx="15010">0.81968504200000003</cx:pt>
          <cx:pt idx="15011">0.59022390300000005</cx:pt>
          <cx:pt idx="15012">0.58332467600000004</cx:pt>
          <cx:pt idx="15013">0.69515314399999995</cx:pt>
          <cx:pt idx="15014">0.71322841800000003</cx:pt>
          <cx:pt idx="15015">0.69520778999999999</cx:pt>
          <cx:pt idx="15016">0.69987619300000004</cx:pt>
          <cx:pt idx="15017">0.83173156000000004</cx:pt>
          <cx:pt idx="15018">0.83147110000000002</cx:pt>
          <cx:pt idx="15019">0.71244595499999996</cx:pt>
          <cx:pt idx="15020">0.82077861299999999</cx:pt>
          <cx:pt idx="15021">0.71092603399999998</cx:pt>
          <cx:pt idx="15022">0.71217236900000003</cx:pt>
          <cx:pt idx="15023">0.75335183500000003</cx:pt>
          <cx:pt idx="15024">0.75201937200000002</cx:pt>
          <cx:pt idx="15025">0.753186994</cx:pt>
          <cx:pt idx="15026">0.83164591300000001</cx:pt>
          <cx:pt idx="15027">0.82078896599999995</cx:pt>
          <cx:pt idx="15028">0.82811196799999998</cx:pt>
          <cx:pt idx="15029">0.83159704999999995</cx:pt>
          <cx:pt idx="15030">0.67386420899999999</cx:pt>
          <cx:pt idx="15031">0.96852513799999995</cx:pt>
          <cx:pt idx="15032">0.61468018899999999</cx:pt>
          <cx:pt idx="15033">0.68419069300000002</cx:pt>
          <cx:pt idx="15034">0.69509652799999999</cx:pt>
          <cx:pt idx="15035">0.84753061299999999</cx:pt>
          <cx:pt idx="15036">0.69515147200000005</cx:pt>
          <cx:pt idx="15037">0.69416416000000003</cx:pt>
          <cx:pt idx="15038">0.84678888299999999</cx:pt>
          <cx:pt idx="15039">0.69641678100000004</cx:pt>
          <cx:pt idx="15040">0.69994256300000002</cx:pt>
          <cx:pt idx="15041">0.61190766100000005</cx:pt>
          <cx:pt idx="15042">0.63500594200000005</cx:pt>
          <cx:pt idx="15043">0.83145274000000002</cx:pt>
          <cx:pt idx="15044">0.83189986599999999</cx:pt>
          <cx:pt idx="15045">0.83825641100000003</cx:pt>
          <cx:pt idx="15046">0.69645540100000003</cx:pt>
          <cx:pt idx="15047">0.83177466899999997</cx:pt>
          <cx:pt idx="15048">0.74822512900000004</cx:pt>
          <cx:pt idx="15049">0.69486829800000005</cx:pt>
          <cx:pt idx="15050">0.83156439599999998</cx:pt>
          <cx:pt idx="15051">0.67552319299999997</cx:pt>
          <cx:pt idx="15052">0.83174282399999999</cx:pt>
          <cx:pt idx="15053">0.638029128</cx:pt>
          <cx:pt idx="15054">0.638029128</cx:pt>
          <cx:pt idx="15055">0.67861702400000001</cx:pt>
          <cx:pt idx="15056">0.684344277</cx:pt>
          <cx:pt idx="15057">0.79814644300000004</cx:pt>
          <cx:pt idx="15058">0.79847323699999995</cx:pt>
          <cx:pt idx="15059">0.79903871199999998</cx:pt>
          <cx:pt idx="15060">0.79076998899999995</cx:pt>
          <cx:pt idx="15061">0.74997516200000003</cx:pt>
          <cx:pt idx="15062">0.75756787000000003</cx:pt>
          <cx:pt idx="15063">0.75651425800000005</cx:pt>
          <cx:pt idx="15064">0.75623225100000002</cx:pt>
          <cx:pt idx="15065">0.757171704</cx:pt>
          <cx:pt idx="15066">0.75583031499999997</cx:pt>
          <cx:pt idx="15067">0.75748651099999997</cx:pt>
          <cx:pt idx="15068">0.75538249099999999</cx:pt>
          <cx:pt idx="15069">0.75806785899999996</cx:pt>
          <cx:pt idx="15070">0.75731169200000004</cx:pt>
          <cx:pt idx="15071">0.75775932899999998</cx:pt>
          <cx:pt idx="15072">0.75801740399999995</cx:pt>
          <cx:pt idx="15073">0.757686784</cx:pt>
          <cx:pt idx="15074">0.67556718400000004</cx:pt>
          <cx:pt idx="15075">0.83115963100000001</cx:pt>
          <cx:pt idx="15076">0.83166491600000003</cx:pt>
          <cx:pt idx="15077">0.84707664999999999</cx:pt>
          <cx:pt idx="15078">0.694061869</cx:pt>
          <cx:pt idx="15079">0.64952368599999999</cx:pt>
          <cx:pt idx="15080">0.83654356100000005</cx:pt>
          <cx:pt idx="15081">0.69582242900000002</cx:pt>
          <cx:pt idx="15082">0.65923082099999997</cx:pt>
          <cx:pt idx="15083">0.69516526099999998</cx:pt>
          <cx:pt idx="15084">0.695092763</cx:pt>
          <cx:pt idx="15085">0.83061682800000003</cx:pt>
          <cx:pt idx="15086">0.83176944799999997</cx:pt>
          <cx:pt idx="15087">0.83149556499999999</cx:pt>
          <cx:pt idx="15088">0.847337373</cx:pt>
          <cx:pt idx="15089">0.71122887400000001</cx:pt>
          <cx:pt idx="15090">0.68366606299999999</cx:pt>
          <cx:pt idx="15091">0.68410964900000004</cx:pt>
          <cx:pt idx="15092">0.82185151700000003</cx:pt>
          <cx:pt idx="15093">0.84689540200000002</cx:pt>
          <cx:pt idx="15094">0.68412974800000004</cx:pt>
          <cx:pt idx="15095">0.820736629</cx:pt>
          <cx:pt idx="15096">0.82061345500000005</cx:pt>
          <cx:pt idx="15097">0.82028853700000004</cx:pt>
          <cx:pt idx="15098">0.83168262699999995</cx:pt>
          <cx:pt idx="15099">0.820725331</cx:pt>
          <cx:pt idx="15100">0.65526123199999997</cx:pt>
          <cx:pt idx="15101">0.68515451000000005</cx:pt>
          <cx:pt idx="15102">0.83181129600000003</cx:pt>
          <cx:pt idx="15103">0.68409751699999999</cx:pt>
          <cx:pt idx="15104">0.84766140000000001</cx:pt>
          <cx:pt idx="15105">0.83170777699999998</cx:pt>
          <cx:pt idx="15106">0.83189357399999997</cx:pt>
          <cx:pt idx="15107">0.82080598000000005</cx:pt>
          <cx:pt idx="15108">0.710742875</cx:pt>
          <cx:pt idx="15109">0.83244562099999997</cx:pt>
          <cx:pt idx="15110">0.97389776100000003</cx:pt>
          <cx:pt idx="15111">0.97160362</cx:pt>
          <cx:pt idx="15112">0.71058073499999996</cx:pt>
          <cx:pt idx="15113">0.96843286799999995</cx:pt>
          <cx:pt idx="15114">0.70022575499999995</cx:pt>
          <cx:pt idx="15115">0.84742629199999997</cx:pt>
          <cx:pt idx="15116">0.84759093600000002</cx:pt>
          <cx:pt idx="15117">0.83189311600000004</cx:pt>
          <cx:pt idx="15118">0.83166906200000001</cx:pt>
          <cx:pt idx="15119">0.69512355000000003</cx:pt>
          <cx:pt idx="15120">0.83225927499999997</cx:pt>
          <cx:pt idx="15121">0.82048261700000003</cx:pt>
          <cx:pt idx="15122">0.69462490499999996</cx:pt>
          <cx:pt idx="15123">0.83168534000000005</cx:pt>
          <cx:pt idx="15124">0.69148430000000005</cx:pt>
          <cx:pt idx="15125">0.82454638899999999</cx:pt>
          <cx:pt idx="15126">0.83176758399999995</cx:pt>
          <cx:pt idx="15127">0.81225480699999997</cx:pt>
          <cx:pt idx="15128">0.82739805099999997</cx:pt>
          <cx:pt idx="15129">0.82051544899999995</cx:pt>
          <cx:pt idx="15130">0.82069613500000005</cx:pt>
          <cx:pt idx="15131">0.68418228599999997</cx:pt>
          <cx:pt idx="15132">0.83168582300000005</cx:pt>
          <cx:pt idx="15133">0.84747122399999997</cx:pt>
          <cx:pt idx="15134">0.71091412200000004</cx:pt>
          <cx:pt idx="15135">0.77897444999999998</cx:pt>
          <cx:pt idx="15136">0.656258868</cx:pt>
          <cx:pt idx="15137">0.831496228</cx:pt>
          <cx:pt idx="15138">0.81590128500000003</cx:pt>
          <cx:pt idx="15139">0.69496644699999999</cx:pt>
          <cx:pt idx="15140">0.82082006299999999</cx:pt>
          <cx:pt idx="15141">0.83711036599999999</cx:pt>
          <cx:pt idx="15142">0.836416469</cx:pt>
          <cx:pt idx="15143">0.83175322799999996</cx:pt>
          <cx:pt idx="15144">0.69503548299999995</cx:pt>
          <cx:pt idx="15145">0.64953777599999996</cx:pt>
          <cx:pt idx="15146">0.71104734800000002</cx:pt>
          <cx:pt idx="15147">0.84772756599999999</cx:pt>
          <cx:pt idx="15148">0.80516542400000002</cx:pt>
          <cx:pt idx="15149">0.83182778800000001</cx:pt>
          <cx:pt idx="15150">0.84711364499999997</cx:pt>
          <cx:pt idx="15151">0.847662837</cx:pt>
          <cx:pt idx="15152">0.83223051100000001</cx:pt>
          <cx:pt idx="15153">0.64484771100000005</cx:pt>
          <cx:pt idx="15154">0.68387416499999998</cx:pt>
          <cx:pt idx="15155">0.83220288099999995</cx:pt>
          <cx:pt idx="15156">0.83183493799999997</cx:pt>
          <cx:pt idx="15157">0.83125407600000001</cx:pt>
          <cx:pt idx="15158">0.82032574599999997</cx:pt>
          <cx:pt idx="15159">0.84772600200000003</cx:pt>
          <cx:pt idx="15160">0.79940499300000001</cx:pt>
          <cx:pt idx="15161">0.68396838999999998</cx:pt>
          <cx:pt idx="15162">0.68436322599999999</cx:pt>
          <cx:pt idx="15163">0.68426005899999998</cx:pt>
          <cx:pt idx="15164">0.83175023800000003</cx:pt>
          <cx:pt idx="15165">0.80538962999999997</cx:pt>
          <cx:pt idx="15166">0.83190230099999996</cx:pt>
          <cx:pt idx="15167">0.84766009399999998</cx:pt>
          <cx:pt idx="15168">0.69943424099999996</cx:pt>
          <cx:pt idx="15169">0.711051871</cx:pt>
          <cx:pt idx="15170">0.84753325800000001</cx:pt>
          <cx:pt idx="15171">0.831838466</cx:pt>
          <cx:pt idx="15172">0.70003643000000004</cx:pt>
          <cx:pt idx="15173">0.710947879</cx:pt>
          <cx:pt idx="15174">0.84702043199999999</cx:pt>
          <cx:pt idx="15175">0.82028150399999999</cx:pt>
          <cx:pt idx="15176">0.968749317</cx:pt>
          <cx:pt idx="15177">0.67442027199999999</cx:pt>
          <cx:pt idx="15178">0.78373776399999995</cx:pt>
          <cx:pt idx="15179">0.61681439199999999</cx:pt>
          <cx:pt idx="15180">0.83210363600000004</cx:pt>
          <cx:pt idx="15181">0.84748367599999996</cx:pt>
          <cx:pt idx="15182">0.69514241600000004</cx:pt>
          <cx:pt idx="15183">0.68412523999999997</cx:pt>
          <cx:pt idx="15184">0.67562851700000004</cx:pt>
          <cx:pt idx="15185">0.83228821799999997</cx:pt>
          <cx:pt idx="15186">0.84761098400000001</cx:pt>
          <cx:pt idx="15187">0.83550351700000003</cx:pt>
          <cx:pt idx="15188">0.84755120399999995</cx:pt>
          <cx:pt idx="15189">0.69506324200000003</cx:pt>
          <cx:pt idx="15190">0.84694275699999999</cx:pt>
          <cx:pt idx="15191">0.83178764299999997</cx:pt>
          <cx:pt idx="15192">0.84745214599999996</cx:pt>
          <cx:pt idx="15193">0.80465253299999995</cx:pt>
          <cx:pt idx="15194">0.68408038699999996</cx:pt>
          <cx:pt idx="15195">0.84676549599999995</cx:pt>
          <cx:pt idx="15196">0.83513524299999997</cx:pt>
          <cx:pt idx="15197">0.59312868699999999</cx:pt>
          <cx:pt idx="15198">0.82080305899999995</cx:pt>
          <cx:pt idx="15199">0.78667923299999998</cx:pt>
          <cx:pt idx="15200">0.66221773900000003</cx:pt>
          <cx:pt idx="15201">0.83279184100000003</cx:pt>
          <cx:pt idx="15202">0.84764482799999996</cx:pt>
          <cx:pt idx="15203">0.84764366999999996</cx:pt>
          <cx:pt idx="15204">0.71080981600000004</cx:pt>
          <cx:pt idx="15205">0.84812481200000001</cx:pt>
          <cx:pt idx="15206">0.69562616799999999</cx:pt>
          <cx:pt idx="15207">0.69496744700000002</cx:pt>
          <cx:pt idx="15208">0.84757182099999995</cx:pt>
          <cx:pt idx="15209">0.71098159800000005</cx:pt>
          <cx:pt idx="15210">0.79022568100000001</cx:pt>
          <cx:pt idx="15211">0.73420102499999995</cx:pt>
          <cx:pt idx="15212">0.832203621</cx:pt>
          <cx:pt idx="15213">0.69677346500000004</cx:pt>
          <cx:pt idx="15214">0.79823036400000003</cx:pt>
          <cx:pt idx="15215">0.65482321600000004</cx:pt>
          <cx:pt idx="15216">0.67497219100000005</cx:pt>
          <cx:pt idx="15217">0.83172076800000005</cx:pt>
          <cx:pt idx="15218">0.81299199300000002</cx:pt>
          <cx:pt idx="15219">0.67764810499999995</cx:pt>
          <cx:pt idx="15220">0.69412502700000001</cx:pt>
          <cx:pt idx="15221">0.79442436100000002</cx:pt>
          <cx:pt idx="15222">0.60884375400000001</cx:pt>
          <cx:pt idx="15223">0.74761752299999995</cx:pt>
          <cx:pt idx="15224">0.68374933299999996</cx:pt>
          <cx:pt idx="15225">0.62195157499999998</cx:pt>
          <cx:pt idx="15226">0.62240333400000003</cx:pt>
          <cx:pt idx="15227">0.81228401500000003</cx:pt>
          <cx:pt idx="15228">0.84762967700000003</cx:pt>
          <cx:pt idx="15229">0.66820429100000001</cx:pt>
          <cx:pt idx="15230">0.81218563799999999</cx:pt>
          <cx:pt idx="15231">0.699655468</cx:pt>
          <cx:pt idx="15232">0.69914513899999997</cx:pt>
          <cx:pt idx="15233">0.61574926699999999</cx:pt>
          <cx:pt idx="15234">0.69583228200000002</cx:pt>
          <cx:pt idx="15235">0.69539035599999999</cx:pt>
          <cx:pt idx="15236">0.79900051299999997</cx:pt>
          <cx:pt idx="15237">0.82072393799999999</cx:pt>
          <cx:pt idx="15238">0.84766470999999999</cx:pt>
          <cx:pt idx="15239">0.84750702700000002</cx:pt>
          <cx:pt idx="15240">0.82201377600000003</cx:pt>
          <cx:pt idx="15241">0.69546507499999999</cx:pt>
          <cx:pt idx="15242">0.69480099299999998</cx:pt>
          <cx:pt idx="15243">0.83165053600000005</cx:pt>
          <cx:pt idx="15244">0.820889023</cx:pt>
          <cx:pt idx="15245">0.83214003999999997</cx:pt>
          <cx:pt idx="15246">0.83176845099999996</cx:pt>
          <cx:pt idx="15247">0.84730035500000001</cx:pt>
          <cx:pt idx="15248">0.84766636500000003</cx:pt>
          <cx:pt idx="15249">0.76600687499999998</cx:pt>
          <cx:pt idx="15250">0.83201514499999996</cx:pt>
          <cx:pt idx="15251">0.661495324</cx:pt>
          <cx:pt idx="15252">0.81220448099999998</cx:pt>
          <cx:pt idx="15253">0.80523344399999996</cx:pt>
          <cx:pt idx="15254">0.80523849300000006</cx:pt>
          <cx:pt idx="15255">0.77995765500000003</cx:pt>
          <cx:pt idx="15256">0.83189129799999995</cx:pt>
          <cx:pt idx="15257">0.83647707000000004</cx:pt>
          <cx:pt idx="15258">0.78074010000000005</cx:pt>
          <cx:pt idx="15259">0.695297744</cx:pt>
          <cx:pt idx="15260">0.83070997199999996</cx:pt>
          <cx:pt idx="15261">0.69540428399999998</cx:pt>
          <cx:pt idx="15262">0.82137490300000005</cx:pt>
          <cx:pt idx="15263">0.71080945699999998</cx:pt>
          <cx:pt idx="15264">0.82181218899999997</cx:pt>
          <cx:pt idx="15265">0.79540671699999999</cx:pt>
          <cx:pt idx="15266">0.68413226299999996</cx:pt>
          <cx:pt idx="15267">0.72242361600000005</cx:pt>
          <cx:pt idx="15268">0.69478636900000001</cx:pt>
          <cx:pt idx="15269">0.65784899399999996</cx:pt>
          <cx:pt idx="15270">0.83165843399999995</cx:pt>
          <cx:pt idx="15271">0.67945794299999995</cx:pt>
          <cx:pt idx="15272">0.69522598400000002</cx:pt>
          <cx:pt idx="15273">0.71104202000000005</cx:pt>
          <cx:pt idx="15274">0.72617351699999999</cx:pt>
          <cx:pt idx="15275">0.831161763</cx:pt>
          <cx:pt idx="15276">0.83182455600000005</cx:pt>
          <cx:pt idx="15277">0.83183800799999996</cx:pt>
          <cx:pt idx="15278">0.82100844299999998</cx:pt>
          <cx:pt idx="15279">0.82099994799999998</cx:pt>
          <cx:pt idx="15280">0.83118635399999996</cx:pt>
          <cx:pt idx="15281">0.84761698900000004</cx:pt>
          <cx:pt idx="15282">0.69514180599999997</cx:pt>
          <cx:pt idx="15283">0.68442421600000003</cx:pt>
          <cx:pt idx="15284">0.63860719700000002</cx:pt>
          <cx:pt idx="15285">0.66824060399999996</cx:pt>
          <cx:pt idx="15286">0.83650202399999996</cx:pt>
          <cx:pt idx="15287">0.69486927200000004</cx:pt>
          <cx:pt idx="15288">0.83158886600000004</cx:pt>
          <cx:pt idx="15289">0.68393536499999996</cx:pt>
          <cx:pt idx="15290">0.69526573899999999</cx:pt>
          <cx:pt idx="15291">0.79759514799999998</cx:pt>
          <cx:pt idx="15292">0.83189079700000002</cx:pt>
          <cx:pt idx="15293">0.82089524199999997</cx:pt>
          <cx:pt idx="15294">0.84701527099999996</cx:pt>
          <cx:pt idx="15295">0.84749586600000004</cx:pt>
          <cx:pt idx="15296">0.69527959399999995</cx:pt>
          <cx:pt idx="15297">0.68426782500000005</cx:pt>
          <cx:pt idx="15298">0.83219178699999996</cx:pt>
          <cx:pt idx="15299">0.83179508300000005</cx:pt>
          <cx:pt idx="15300">0.81996123300000001</cx:pt>
          <cx:pt idx="15301">0.69472200299999998</cx:pt>
          <cx:pt idx="15302">0.71105410499999999</cx:pt>
          <cx:pt idx="15303">0.68442192599999996</cx:pt>
          <cx:pt idx="15304">0.78975474800000001</cx:pt>
          <cx:pt idx="15305">0.75148587</cx:pt>
          <cx:pt idx="15306">0.84759405799999998</cx:pt>
          <cx:pt idx="15307">0.61678469899999999</cx:pt>
          <cx:pt idx="15308">0.61670467900000003</cx:pt>
          <cx:pt idx="15309">0.82124859500000003</cx:pt>
          <cx:pt idx="15310">0.83183406699999995</cx:pt>
          <cx:pt idx="15311">0.68417199900000003</cx:pt>
          <cx:pt idx="15312">0.69522337300000003</cx:pt>
          <cx:pt idx="15313">0.84755374800000005</cx:pt>
          <cx:pt idx="15314">0.83205458600000004</cx:pt>
          <cx:pt idx="15315">0.82077560100000002</cx:pt>
          <cx:pt idx="15316">0.68390916899999998</cx:pt>
          <cx:pt idx="15317">0.69516346900000003</cx:pt>
          <cx:pt idx="15318">0.82071404800000003</cx:pt>
          <cx:pt idx="15319">0.84725494599999995</cx:pt>
          <cx:pt idx="15320">0.84748155000000003</cx:pt>
          <cx:pt idx="15321">0.83150415</cx:pt>
          <cx:pt idx="15322">0.83178340699999997</cx:pt>
          <cx:pt idx="15323">0.81253851499999996</cx:pt>
          <cx:pt idx="15324">0.831733626</cx:pt>
          <cx:pt idx="15325">0.84762275399999998</cx:pt>
          <cx:pt idx="15326">0.82049680599999997</cx:pt>
          <cx:pt idx="15327">0.83179841499999996</cx:pt>
          <cx:pt idx="15328">0.710934697</cx:pt>
          <cx:pt idx="15329">0.83178670799999999</cx:pt>
          <cx:pt idx="15330">0.694975283</cx:pt>
          <cx:pt idx="15331">0.83192077200000003</cx:pt>
          <cx:pt idx="15332">0.79923397500000004</cx:pt>
          <cx:pt idx="15333">0.84764641500000004</cx:pt>
          <cx:pt idx="15334">0.82008996300000003</cx:pt>
          <cx:pt idx="15335">0.84733885799999997</cx:pt>
          <cx:pt idx="15336">0.84773963399999996</cx:pt>
          <cx:pt idx="15337">0.70999895700000004</cx:pt>
          <cx:pt idx="15338">0.68376031299999995</cx:pt>
          <cx:pt idx="15339">0.84822434400000002</cx:pt>
          <cx:pt idx="15340">0.69559380299999996</cx:pt>
          <cx:pt idx="15341">0.69559241199999999</cx:pt>
          <cx:pt idx="15342">0.66457040199999995</cx:pt>
          <cx:pt idx="15343">0.83174680899999998</cx:pt>
          <cx:pt idx="15344">0.81195144600000002</cx:pt>
          <cx:pt idx="15345">0.71097740700000001</cx:pt>
          <cx:pt idx="15346">0.96845168299999995</cx:pt>
          <cx:pt idx="15347">0.71092619599999995</cx:pt>
          <cx:pt idx="15348">0.69551190900000004</cx:pt>
          <cx:pt idx="15349">0.83181804000000004</cx:pt>
          <cx:pt idx="15350">0.69557353300000002</cx:pt>
          <cx:pt idx="15351">0.69522265500000002</cx:pt>
          <cx:pt idx="15352">0.83182669899999995</cx:pt>
          <cx:pt idx="15353">0.83178102700000001</cx:pt>
          <cx:pt idx="15354">0.83234582300000004</cx:pt>
          <cx:pt idx="15355">0.83174706700000001</cx:pt>
          <cx:pt idx="15356">0.81173124699999999</cx:pt>
          <cx:pt idx="15357">0.71045376699999996</cx:pt>
          <cx:pt idx="15358">0.81216204599999997</cx:pt>
          <cx:pt idx="15359">0.647315431</cx:pt>
          <cx:pt idx="15360">0.69572965499999995</cx:pt>
          <cx:pt idx="15361">0.71206355600000004</cx:pt>
          <cx:pt idx="15362">0.84640780400000004</cx:pt>
          <cx:pt idx="15363">0.82025010799999998</cx:pt>
          <cx:pt idx="15364">0.69521629799999995</cx:pt>
          <cx:pt idx="15365">0.661119075</cx:pt>
          <cx:pt idx="15366">0.831387349</cx:pt>
          <cx:pt idx="15367">0.831915034</cx:pt>
          <cx:pt idx="15368">0.61909771999999996</cx:pt>
          <cx:pt idx="15369">0.83182340200000005</cx:pt>
          <cx:pt idx="15370">0.66777865000000003</cx:pt>
          <cx:pt idx="15371">0.83251212600000002</cx:pt>
          <cx:pt idx="15372">0.820602893</cx:pt>
          <cx:pt idx="15373">0.62794435999999998</cx:pt>
          <cx:pt idx="15374">0.84671701499999996</cx:pt>
          <cx:pt idx="15375">0.82062255799999995</cx:pt>
          <cx:pt idx="15376">0.84763602599999999</cx:pt>
          <cx:pt idx="15377">0.84760830200000004</cx:pt>
          <cx:pt idx="15378">0.71099915300000005</cx:pt>
          <cx:pt idx="15379">0.83309530300000001</cx:pt>
          <cx:pt idx="15380">0.83179537400000003</cx:pt>
          <cx:pt idx="15381">0.68412108400000005</cx:pt>
          <cx:pt idx="15382">0.71210592299999997</cx:pt>
          <cx:pt idx="15383">0.64187263299999997</cx:pt>
          <cx:pt idx="15384">0.700020223</cx:pt>
          <cx:pt idx="15385">0.70045921600000005</cx:pt>
          <cx:pt idx="15386">0.649618845</cx:pt>
          <cx:pt idx="15387">0.71096633200000003</cx:pt>
          <cx:pt idx="15388">0.83204502300000005</cx:pt>
          <cx:pt idx="15389">0.83182526899999998</cx:pt>
          <cx:pt idx="15390">0.78375216000000003</cx:pt>
          <cx:pt idx="15391">0.68440324100000005</cx:pt>
          <cx:pt idx="15392">0.71150692299999996</cx:pt>
          <cx:pt idx="15393">0.83169436699999999</cx:pt>
          <cx:pt idx="15394">0.86338530499999999</cx:pt>
          <cx:pt idx="15395">0.65949849800000004</cx:pt>
          <cx:pt idx="15396">0.77705360800000001</cx:pt>
          <cx:pt idx="15397">0.69510593200000004</cx:pt>
          <cx:pt idx="15398">0.798622571</cx:pt>
          <cx:pt idx="15399">0.68406802300000003</cx:pt>
          <cx:pt idx="15400">0.82030729099999999</cx:pt>
          <cx:pt idx="15401">0.66794134900000002</cx:pt>
          <cx:pt idx="15402">0.84732617600000004</cx:pt>
          <cx:pt idx="15403">0.69512844100000004</cx:pt>
          <cx:pt idx="15404">0.83183308199999995</cx:pt>
          <cx:pt idx="15405">0.684112049</cx:pt>
          <cx:pt idx="15406">0.68924777699999995</cx:pt>
          <cx:pt idx="15407">0.82082776800000001</cx:pt>
          <cx:pt idx="15408">0.69998254599999998</cx:pt>
          <cx:pt idx="15409">0.84762820800000005</cx:pt>
          <cx:pt idx="15410">0.69519593000000002</cx:pt>
          <cx:pt idx="15411">0.66012037899999998</cx:pt>
          <cx:pt idx="15412">0.82056044500000003</cx:pt>
          <cx:pt idx="15413">0.75911335700000004</cx:pt>
          <cx:pt idx="15414">0.84745813400000003</cx:pt>
          <cx:pt idx="15415">0.83625838299999999</cx:pt>
          <cx:pt idx="15416">0.69519942400000001</cx:pt>
          <cx:pt idx="15417">0.83184201400000002</cx:pt>
          <cx:pt idx="15418">0.82075693599999999</cx:pt>
          <cx:pt idx="15419">0.83189647</cx:pt>
          <cx:pt idx="15420">0.83190336200000004</cx:pt>
          <cx:pt idx="15421">0.61375492099999995</cx:pt>
          <cx:pt idx="15422">0.81114955200000005</cx:pt>
          <cx:pt idx="15423">0.81234742999999998</cx:pt>
          <cx:pt idx="15424">0.62865505799999999</cx:pt>
          <cx:pt idx="15425">0.80371781399999997</cx:pt>
          <cx:pt idx="15426">0.82046014199999995</cx:pt>
          <cx:pt idx="15427">0.805253789</cx:pt>
          <cx:pt idx="15428">0.81377875499999996</cx:pt>
          <cx:pt idx="15429">0.67804292799999999</cx:pt>
          <cx:pt idx="15430">0.67804445999999996</cx:pt>
          <cx:pt idx="15431">0.70000310600000004</cx:pt>
          <cx:pt idx="15432">0.69502386500000002</cx:pt>
          <cx:pt idx="15433">0.63684131899999996</cx:pt>
          <cx:pt idx="15434">0.63687447500000005</cx:pt>
          <cx:pt idx="15435">0.63716535600000002</cx:pt>
          <cx:pt idx="15436">0.637116138</cx:pt>
          <cx:pt idx="15437">0.84757534199999995</cx:pt>
          <cx:pt idx="15438">0.81183584799999997</cx:pt>
          <cx:pt idx="15439">0.77305628000000004</cx:pt>
          <cx:pt idx="15440">0.81120324899999996</cx:pt>
          <cx:pt idx="15441">0.67555815299999999</cx:pt>
          <cx:pt idx="15442">0.84745534499999997</cx:pt>
          <cx:pt idx="15443">0.83179185099999997</cx:pt>
          <cx:pt idx="15444">0.84757787699999998</cx:pt>
          <cx:pt idx="15445">0.80449057800000001</cx:pt>
          <cx:pt idx="15446">0.81187081100000003</cx:pt>
          <cx:pt idx="15447">0.80336766400000004</cx:pt>
          <cx:pt idx="15448">0.81218115800000001</cx:pt>
          <cx:pt idx="15449">0.81185035500000002</cx:pt>
          <cx:pt idx="15450">0.83352318199999997</cx:pt>
          <cx:pt idx="15451">0.82784936200000003</cx:pt>
          <cx:pt idx="15452">0.71139313500000001</cx:pt>
          <cx:pt idx="15453">0.68412468000000004</cx:pt>
          <cx:pt idx="15454">0.64978555900000001</cx:pt>
          <cx:pt idx="15455">0.82085110999999999</cx:pt>
          <cx:pt idx="15456">0.71094544999999998</cx:pt>
          <cx:pt idx="15457">0.83165241599999995</cx:pt>
          <cx:pt idx="15458">0.53392778799999996</cx:pt>
          <cx:pt idx="15459">0.67308281599999997</cx:pt>
          <cx:pt idx="15460">0.82043464600000005</cx:pt>
          <cx:pt idx="15461">0.82054766400000001</cx:pt>
          <cx:pt idx="15462">0.71437496700000003</cx:pt>
          <cx:pt idx="15463">0.84755812399999997</cx:pt>
          <cx:pt idx="15464">0.83183578300000005</cx:pt>
          <cx:pt idx="15465">0.83181146500000003</cx:pt>
          <cx:pt idx="15466">0.81618254700000004</cx:pt>
          <cx:pt idx="15467">0.83217976100000002</cx:pt>
          <cx:pt idx="15468">0.69536316200000003</cx:pt>
          <cx:pt idx="15469">0.83174527200000004</cx:pt>
          <cx:pt idx="15470">0.84750440000000005</cx:pt>
          <cx:pt idx="15471">0.61687087600000001</cx:pt>
          <cx:pt idx="15472">0.82045451999999996</cx:pt>
          <cx:pt idx="15473">0.692066666</cx:pt>
          <cx:pt idx="15474">0.657764609</cx:pt>
          <cx:pt idx="15475">0.79428594399999997</cx:pt>
          <cx:pt idx="15476">0.69618118100000004</cx:pt>
          <cx:pt idx="15477">0.81204803999999997</cx:pt>
          <cx:pt idx="15478">0.65793136200000002</cx:pt>
          <cx:pt idx="15479">0.82042123899999997</cx:pt>
          <cx:pt idx="15480">0.71112980699999995</cx:pt>
          <cx:pt idx="15481">0.71089431300000006</cx:pt>
          <cx:pt idx="15482">0.79914267100000003</cx:pt>
          <cx:pt idx="15483">0.69530656300000004</cx:pt>
          <cx:pt idx="15484">0.74566343099999999</cx:pt>
          <cx:pt idx="15485">0.83230066700000005</cx:pt>
          <cx:pt idx="15486">0.81188899599999997</cx:pt>
          <cx:pt idx="15487">0.69520069699999998</cx:pt>
          <cx:pt idx="15488">0.69528604999999999</cx:pt>
          <cx:pt idx="15489">0.68401751899999996</cx:pt>
          <cx:pt idx="15490">0.83169472700000002</cx:pt>
          <cx:pt idx="15491">0.83213073800000004</cx:pt>
          <cx:pt idx="15492">0.831831769</cx:pt>
          <cx:pt idx="15493">0.83182675800000005</cx:pt>
          <cx:pt idx="15494">0.83182880599999998</cx:pt>
          <cx:pt idx="15495">0.69521122899999999</cx:pt>
          <cx:pt idx="15496">0.69522605299999995</cx:pt>
          <cx:pt idx="15497">0.69516209299999998</cx:pt>
          <cx:pt idx="15498">0.83171749500000003</cx:pt>
          <cx:pt idx="15499">0.83189630599999997</cx:pt>
          <cx:pt idx="15500">0.84798520399999999</cx:pt>
          <cx:pt idx="15501">0.84709892499999995</cx:pt>
          <cx:pt idx="15502">0.83181632100000003</cx:pt>
          <cx:pt idx="15503">0.663018098</cx:pt>
          <cx:pt idx="15504">0.68406712700000005</cx:pt>
          <cx:pt idx="15505">0.81274678899999997</cx:pt>
          <cx:pt idx="15506">0.8320111</cx:pt>
          <cx:pt idx="15507">0.83216310800000004</cx:pt>
          <cx:pt idx="15508">0.847564082</cx:pt>
          <cx:pt idx="15509">0.59044378799999997</cx:pt>
          <cx:pt idx="15510">0.82057827400000005</cx:pt>
          <cx:pt idx="15511">0.83145613200000001</cx:pt>
          <cx:pt idx="15512">0.69519796700000003</cx:pt>
          <cx:pt idx="15513">0.67642453700000005</cx:pt>
          <cx:pt idx="15514">0.66267609699999996</cx:pt>
          <cx:pt idx="15515">0.84742823700000003</cx:pt>
          <cx:pt idx="15516">0.69515753400000002</cx:pt>
          <cx:pt idx="15517">0.82002258800000005</cx:pt>
          <cx:pt idx="15518">0.84763391899999996</cx:pt>
          <cx:pt idx="15519">0.65210808899999995</cx:pt>
          <cx:pt idx="15520">0.847632881</cx:pt>
          <cx:pt idx="15521">0.79810439499999997</cx:pt>
          <cx:pt idx="15522">0.80476404599999996</cx:pt>
          <cx:pt idx="15523">0.83165969100000003</cx:pt>
          <cx:pt idx="15524">0.831842729</cx:pt>
          <cx:pt idx="15525">0.66840085800000004</cx:pt>
          <cx:pt idx="15526">0.69514363300000004</cx:pt>
          <cx:pt idx="15527">0.69515191200000004</cx:pt>
          <cx:pt idx="15528">0.82132047200000002</cx:pt>
          <cx:pt idx="15529">0.83554937399999996</cx:pt>
          <cx:pt idx="15530">0.65603776400000002</cx:pt>
          <cx:pt idx="15531">0.811496738</cx:pt>
          <cx:pt idx="15532">0.77422704799999997</cx:pt>
          <cx:pt idx="15533">0.69529309500000003</cx:pt>
          <cx:pt idx="15534">0.79711393100000005</cx:pt>
          <cx:pt idx="15535">0.71097715699999997</cx:pt>
          <cx:pt idx="15536">0.82067833499999998</cx:pt>
          <cx:pt idx="15537">0.69564291700000003</cx:pt>
          <cx:pt idx="15538">0.75860911900000005</cx:pt>
          <cx:pt idx="15539">0.69109369899999995</cx:pt>
          <cx:pt idx="15540">0.67462528799999999</cx:pt>
          <cx:pt idx="15541">0.81518522299999996</cx:pt>
          <cx:pt idx="15542">0.84741132900000005</cx:pt>
          <cx:pt idx="15543">0.82796195500000003</cx:pt>
          <cx:pt idx="15544">0.67046908199999999</cx:pt>
          <cx:pt idx="15545">0.68414167599999998</cx:pt>
          <cx:pt idx="15546">0.84784134499999997</cx:pt>
          <cx:pt idx="15547">0.83146085300000006</cx:pt>
          <cx:pt idx="15548">0.66016297099999999</cx:pt>
          <cx:pt idx="15549">0.54401212600000004</cx:pt>
          <cx:pt idx="15550">0.72697748399999995</cx:pt>
          <cx:pt idx="15551">0.72714478900000001</cx:pt>
          <cx:pt idx="15552">0.84688903900000001</cx:pt>
          <cx:pt idx="15553">0.69576015000000002</cx:pt>
          <cx:pt idx="15554">0.68457833099999998</cx:pt>
          <cx:pt idx="15555">0.67554307300000005</cx:pt>
          <cx:pt idx="15556">0.804826076</cx:pt>
          <cx:pt idx="15557">0.66815517099999999</cx:pt>
          <cx:pt idx="15558">0.81200100099999994</cx:pt>
          <cx:pt idx="15559">0.798820066</cx:pt>
          <cx:pt idx="15560">0.69201007699999995</cx:pt>
          <cx:pt idx="15561">0.68404012800000003</cx:pt>
          <cx:pt idx="15562">0.83180342299999999</cx:pt>
          <cx:pt idx="15563">0.76344706500000004</cx:pt>
          <cx:pt idx="15564">0.81298727900000001</cx:pt>
          <cx:pt idx="15565">0.81622867399999999</cx:pt>
          <cx:pt idx="15566">0.81729457800000005</cx:pt>
          <cx:pt idx="15567">0.83220506100000002</cx:pt>
          <cx:pt idx="15568">0.79919589499999999</cx:pt>
          <cx:pt idx="15569">0.83200099199999999</cx:pt>
          <cx:pt idx="15570">0.83238489199999999</cx:pt>
          <cx:pt idx="15571">0.82076487499999995</cx:pt>
          <cx:pt idx="15572">0.84760107799999995</cx:pt>
          <cx:pt idx="15573">0.835956598</cx:pt>
          <cx:pt idx="15574">0.82020363100000004</cx:pt>
          <cx:pt idx="15575">0.81123180100000003</cx:pt>
          <cx:pt idx="15576">0.82159359399999998</cx:pt>
          <cx:pt idx="15577">0.831411915</cx:pt>
          <cx:pt idx="15578">0.83244163299999996</cx:pt>
          <cx:pt idx="15579">0.69547588400000004</cx:pt>
          <cx:pt idx="15580">0.83168840700000002</cx:pt>
          <cx:pt idx="15581">0.820829641</cx:pt>
          <cx:pt idx="15582">0.66374944700000005</cx:pt>
          <cx:pt idx="15583">0.98473854400000005</cx:pt>
          <cx:pt idx="15584">0.83259529600000004</cx:pt>
          <cx:pt idx="15585">0.84760094699999999</cx:pt>
          <cx:pt idx="15586">0.83182387599999996</cx:pt>
          <cx:pt idx="15587">0.83133160800000006</cx:pt>
          <cx:pt idx="15588">0.83655301500000001</cx:pt>
          <cx:pt idx="15589">0.794935638</cx:pt>
          <cx:pt idx="15590">0.83200711299999996</cx:pt>
          <cx:pt idx="15591">0.83190934999999999</cx:pt>
          <cx:pt idx="15592">0.695279863</cx:pt>
          <cx:pt idx="15593">0.84764761499999997</cx:pt>
          <cx:pt idx="15594">0.71083604899999997</cx:pt>
          <cx:pt idx="15595">0.730037626</cx:pt>
          <cx:pt idx="15596">0.695181147</cx:pt>
          <cx:pt idx="15597">0.83174820999999999</cx:pt>
          <cx:pt idx="15598">0.73413752300000001</cx:pt>
          <cx:pt idx="15599">0.69523086599999995</cx:pt>
          <cx:pt idx="15600">0.83656102399999999</cx:pt>
          <cx:pt idx="15601">0.68426422499999995</cx:pt>
          <cx:pt idx="15602">0.69993372200000004</cx:pt>
          <cx:pt idx="15603">0.69387843400000004</cx:pt>
          <cx:pt idx="15604">0.83182707700000003</cx:pt>
          <cx:pt idx="15605">0.79913830200000002</cx:pt>
          <cx:pt idx="15606">0.84815798099999995</cx:pt>
          <cx:pt idx="15607">0.78375340000000004</cx:pt>
          <cx:pt idx="15608">0.69128282399999996</cx:pt>
          <cx:pt idx="15609">0.66805148199999997</cx:pt>
          <cx:pt idx="15610">0.83177038400000003</cx:pt>
          <cx:pt idx="15611">0.71124500999999996</cx:pt>
          <cx:pt idx="15612">0.83526212099999997</cx:pt>
          <cx:pt idx="15613">0.831845477</cx:pt>
          <cx:pt idx="15614">0.83176254900000002</cx:pt>
          <cx:pt idx="15615">0.68427155799999995</cx:pt>
          <cx:pt idx="15616">0.96841061299999998</cx:pt>
          <cx:pt idx="15617">0.64052249999999999</cx:pt>
          <cx:pt idx="15618">0.653923955</cx:pt>
          <cx:pt idx="15619">0.74170399600000003</cx:pt>
          <cx:pt idx="15620">0.81211557400000001</cx:pt>
          <cx:pt idx="15621">0.81203943599999995</cx:pt>
          <cx:pt idx="15622">0.69067046499999996</cx:pt>
          <cx:pt idx="15623">0.69995359700000004</cx:pt>
          <cx:pt idx="15624">0.71101652100000001</cx:pt>
          <cx:pt idx="15625">0.69966060399999996</cx:pt>
          <cx:pt idx="15626">0.69983337499999998</cx:pt>
          <cx:pt idx="15627">0.66448869399999999</cx:pt>
          <cx:pt idx="15628">0.83178520499999997</cx:pt>
          <cx:pt idx="15629">0.69985414800000001</cx:pt>
          <cx:pt idx="15630">0.83179967200000005</cx:pt>
          <cx:pt idx="15631">0.83655524599999997</cx:pt>
          <cx:pt idx="15632">0.66202453299999997</cx:pt>
          <cx:pt idx="15633">0.78356432399999998</cx:pt>
          <cx:pt idx="15634">0.84758355100000005</cx:pt>
          <cx:pt idx="15635">0.69201984000000005</cx:pt>
          <cx:pt idx="15636">0.650128916</cx:pt>
          <cx:pt idx="15637">0.79145252700000002</cx:pt>
          <cx:pt idx="15638">0.67521765</cx:pt>
          <cx:pt idx="15639">0.67146328</cx:pt>
          <cx:pt idx="15640">0.83161918499999998</cx:pt>
          <cx:pt idx="15641">0.84753003500000001</cx:pt>
          <cx:pt idx="15642">0.83163846799999996</cx:pt>
          <cx:pt idx="15643">0.79161911799999995</cx:pt>
          <cx:pt idx="15644">0.69528852200000002</cx:pt>
          <cx:pt idx="15645">0.832037841</cx:pt>
          <cx:pt idx="15646">0.71098952599999998</cx:pt>
          <cx:pt idx="15647">0.69520468099999999</cx:pt>
          <cx:pt idx="15648">0.83171383799999998</cx:pt>
          <cx:pt idx="15649">0.81300103300000004</cx:pt>
          <cx:pt idx="15650">0.82045169299999998</cx:pt>
          <cx:pt idx="15651">0.83163344800000005</cx:pt>
          <cx:pt idx="15652">0.67522584900000004</cx:pt>
          <cx:pt idx="15653">0.83223643400000002</cx:pt>
          <cx:pt idx="15654">0.69516309200000004</cx:pt>
          <cx:pt idx="15655">0.636056603</cx:pt>
          <cx:pt idx="15656">0.64445636799999995</cx:pt>
          <cx:pt idx="15657">0.82075286700000005</cx:pt>
          <cx:pt idx="15658">0.67418004899999995</cx:pt>
          <cx:pt idx="15659">0.71075240799999995</cx:pt>
          <cx:pt idx="15660">0.78642293200000002</cx:pt>
          <cx:pt idx="15661">0.80667957999999995</cx:pt>
          <cx:pt idx="15662">0.83182083399999995</cx:pt>
          <cx:pt idx="15663">0.67508463600000002</cx:pt>
          <cx:pt idx="15664">0.84772625499999998</cx:pt>
          <cx:pt idx="15665">0.83191937800000004</cx:pt>
          <cx:pt idx="15666">0.82793962499999996</cx:pt>
          <cx:pt idx="15667">0.69513994899999998</cx:pt>
          <cx:pt idx="15668">0.84751806600000001</cx:pt>
          <cx:pt idx="15669">0.79948148699999999</cx:pt>
          <cx:pt idx="15670">0.80630738400000002</cx:pt>
          <cx:pt idx="15671">0.82104643899999996</cx:pt>
          <cx:pt idx="15672">0.79922804999999997</cx:pt>
          <cx:pt idx="15673">0.69514776599999994</cx:pt>
          <cx:pt idx="15674">0.71102890600000002</cx:pt>
          <cx:pt idx="15675">0.69530550700000004</cx:pt>
          <cx:pt idx="15676">0.85960317399999997</cx:pt>
          <cx:pt idx="15677">0.82054972100000001</cx:pt>
          <cx:pt idx="15678">0.81031281099999997</cx:pt>
          <cx:pt idx="15679">0.832142516</cx:pt>
          <cx:pt idx="15680">0.75343773999999997</cx:pt>
          <cx:pt idx="15681">0.84746265300000001</cx:pt>
          <cx:pt idx="15682">0.69530706399999997</cx:pt>
          <cx:pt idx="15683">0.82057360300000004</cx:pt>
          <cx:pt idx="15684">0.83182697000000005</cx:pt>
          <cx:pt idx="15685">0.84765410500000005</cx:pt>
          <cx:pt idx="15686">0.68442300099999998</cx:pt>
          <cx:pt idx="15687">0.82767410699999999</cx:pt>
          <cx:pt idx="15688">0.68428987299999999</cx:pt>
          <cx:pt idx="15689">0.83643896500000003</cx:pt>
          <cx:pt idx="15690">0.83176748700000003</cx:pt>
          <cx:pt idx="15691">0.82071279100000005</cx:pt>
          <cx:pt idx="15692">0.83583079500000002</cx:pt>
          <cx:pt idx="15693">0.74264788699999995</cx:pt>
          <cx:pt idx="15694">0.74585554700000001</cx:pt>
          <cx:pt idx="15695">0.84784649000000001</cx:pt>
          <cx:pt idx="15696">0.84695303499999997</cx:pt>
          <cx:pt idx="15697">0.83200898599999995</cx:pt>
          <cx:pt idx="15698">0.71104395799999998</cx:pt>
          <cx:pt idx="15699">0.79265341700000003</cx:pt>
          <cx:pt idx="15700">0.83153534500000004</cx:pt>
          <cx:pt idx="15701">0.83187730900000001</cx:pt>
          <cx:pt idx="15702">0.84759530100000002</cx:pt>
          <cx:pt idx="15703">0.71121416599999998</cx:pt>
          <cx:pt idx="15704">0.70009776700000004</cx:pt>
          <cx:pt idx="15705">0.71090869099999998</cx:pt>
          <cx:pt idx="15706">0.84759554999999998</cx:pt>
          <cx:pt idx="15707">0.83172137499999999</cx:pt>
          <cx:pt idx="15708">0.71060380199999995</cx:pt>
          <cx:pt idx="15709">0.84757627400000002</cx:pt>
          <cx:pt idx="15710">0.79481512300000001</cx:pt>
          <cx:pt idx="15711">0.65223863500000001</cx:pt>
          <cx:pt idx="15712">0.78911584300000004</cx:pt>
          <cx:pt idx="15713">0.83188555799999997</cx:pt>
          <cx:pt idx="15714">0.684378508</cx:pt>
          <cx:pt idx="15715">0.84520775699999995</cx:pt>
          <cx:pt idx="15716">0.847540497</cx:pt>
          <cx:pt idx="15717">0.80639417099999999</cx:pt>
          <cx:pt idx="15718">0.79413671900000005</cx:pt>
          <cx:pt idx="15719">0.64765128400000005</cx:pt>
          <cx:pt idx="15720">0.82697027099999998</cx:pt>
          <cx:pt idx="15721">0.83199106599999995</cx:pt>
          <cx:pt idx="15722">0.84704921700000002</cx:pt>
          <cx:pt idx="15723">0.67555331200000002</cx:pt>
          <cx:pt idx="15724">0.69516230499999998</cx:pt>
          <cx:pt idx="15725">0.67830664100000004</cx:pt>
          <cx:pt idx="15726">0.64545006000000005</cx:pt>
          <cx:pt idx="15727">0.83648982500000002</cx:pt>
          <cx:pt idx="15728">0.83175854599999999</cx:pt>
          <cx:pt idx="15729">0.68348376799999999</cx:pt>
          <cx:pt idx="15730">0.81219923800000005</cx:pt>
          <cx:pt idx="15731">0.65711269699999997</cx:pt>
          <cx:pt idx="15732">0.83178752700000003</cx:pt>
          <cx:pt idx="15733">0.83184327800000002</cx:pt>
          <cx:pt idx="15734">0.84752359799999999</cx:pt>
          <cx:pt idx="15735">0.67841737700000004</cx:pt>
          <cx:pt idx="15736">0.74957706300000004</cx:pt>
          <cx:pt idx="15737">0.66455801199999998</cx:pt>
          <cx:pt idx="15738">0.66478932499999999</cx:pt>
          <cx:pt idx="15739">0.66512665699999995</cx:pt>
          <cx:pt idx="15740">0.66512665699999995</cx:pt>
          <cx:pt idx="15741">0.66512665699999995</cx:pt>
          <cx:pt idx="15742">0.69509365499999998</cx:pt>
          <cx:pt idx="15743">0.695111225</cx:pt>
          <cx:pt idx="15744">0.68405337600000005</cx:pt>
          <cx:pt idx="15745">0.68408354500000002</cx:pt>
          <cx:pt idx="15746">0.69510106199999999</cx:pt>
          <cx:pt idx="15747">0.68414519500000004</cx:pt>
          <cx:pt idx="15748">0.68405378800000005</cx:pt>
          <cx:pt idx="15749">0.84675006399999997</cx:pt>
          <cx:pt idx="15750">0.84752861599999996</cx:pt>
          <cx:pt idx="15751">0.76711560899999998</cx:pt>
          <cx:pt idx="15752">0.75304027900000003</cx:pt>
          <cx:pt idx="15753">0.83173745300000002</cx:pt>
          <cx:pt idx="15754">0.82243552799999997</cx:pt>
          <cx:pt idx="15755">0.69517046100000002</cx:pt>
          <cx:pt idx="15756">0.71075701899999999</cx:pt>
          <cx:pt idx="15757">0.80528192799999998</cx:pt>
          <cx:pt idx="15758">0.83177550200000006</cx:pt>
          <cx:pt idx="15759">0.84765183600000005</cx:pt>
          <cx:pt idx="15760">0.84764824699999997</cx:pt>
          <cx:pt idx="15761">0.83589846000000001</cx:pt>
          <cx:pt idx="15762">0.71112283399999998</cx:pt>
          <cx:pt idx="15763">0.68413828499999996</cx:pt>
          <cx:pt idx="15764">0.80508079399999999</cx:pt>
          <cx:pt idx="15765">0.83846230300000002</cx:pt>
          <cx:pt idx="15766">0.71110857400000005</cx:pt>
          <cx:pt idx="15767">0.69965753799999997</cx:pt>
          <cx:pt idx="15768">0.83640853199999998</cx:pt>
          <cx:pt idx="15769">0.81219132299999997</cx:pt>
          <cx:pt idx="15770">0.67548861000000004</cx:pt>
          <cx:pt idx="15771">0.63883775300000001</cx:pt>
          <cx:pt idx="15772">0.69518018299999995</cx:pt>
          <cx:pt idx="15773">0.67559854200000002</cx:pt>
          <cx:pt idx="15774">0.832150104</cx:pt>
          <cx:pt idx="15775">0.62738685699999996</cx:pt>
          <cx:pt idx="15776">0.67546663399999995</cx:pt>
          <cx:pt idx="15777">0.68440916200000002</cx:pt>
          <cx:pt idx="15778">0.69600572299999997</cx:pt>
          <cx:pt idx="15779">0.83212325799999998</cx:pt>
          <cx:pt idx="15780">0.74880707099999999</cx:pt>
          <cx:pt idx="15781">0.71030967099999998</cx:pt>
          <cx:pt idx="15782">0.847584263</cx:pt>
          <cx:pt idx="15783">0.58828805399999995</cx:pt>
          <cx:pt idx="15784">0.83218397399999999</cx:pt>
          <cx:pt idx="15785">0.831917876</cx:pt>
          <cx:pt idx="15786">0.69510167199999995</cx:pt>
          <cx:pt idx="15787">0.69555694199999996</cx:pt>
          <cx:pt idx="15788">0.68428398199999996</cx:pt>
          <cx:pt idx="15789">0.65190337099999995</cx:pt>
          <cx:pt idx="15790">0.68440918399999995</cx:pt>
          <cx:pt idx="15791">0.69542062299999996</cx:pt>
          <cx:pt idx="15792">0.65672983100000004</cx:pt>
          <cx:pt idx="15793">0.76897381600000003</cx:pt>
          <cx:pt idx="15794">0.71080922499999999</cx:pt>
          <cx:pt idx="15795">0.66668203999999998</cx:pt>
          <cx:pt idx="15796">0.71104051700000004</cx:pt>
          <cx:pt idx="15797">0.66833140599999996</cx:pt>
          <cx:pt idx="15798">0.84765366399999997</cx:pt>
          <cx:pt idx="15799">0.69501602500000004</cx:pt>
          <cx:pt idx="15800">0.71102932399999996</cx:pt>
          <cx:pt idx="15801">0.69512979100000005</cx:pt>
          <cx:pt idx="15802">0.83183569999999996</cx:pt>
          <cx:pt idx="15803">0.69551152199999999</cx:pt>
          <cx:pt idx="15804">0.83163159200000003</cx:pt>
          <cx:pt idx="15805">0.75854125400000005</cx:pt>
          <cx:pt idx="15806">0.79943774400000001</cx:pt>
          <cx:pt idx="15807">0.84720574500000001</cx:pt>
          <cx:pt idx="15808">0.84758771700000002</cx:pt>
          <cx:pt idx="15809">0.69526961799999998</cx:pt>
          <cx:pt idx="15810">0.84765716800000002</cx:pt>
          <cx:pt idx="15811">0.66536451100000005</cx:pt>
          <cx:pt idx="15812">0.68322797199999996</cx:pt>
          <cx:pt idx="15813">0.75342481500000003</cx:pt>
          <cx:pt idx="15814">0.67998921599999995</cx:pt>
          <cx:pt idx="15815">0.83171168699999998</cx:pt>
          <cx:pt idx="15816">0.71064096499999996</cx:pt>
          <cx:pt idx="15817">0.83181698999999998</cx:pt>
          <cx:pt idx="15818">0.83183972900000003</cx:pt>
          <cx:pt idx="15819">0.82079681900000001</cx:pt>
          <cx:pt idx="15820">0.83163724100000003</cx:pt>
          <cx:pt idx="15821">0.69519332199999995</cx:pt>
          <cx:pt idx="15822">0.82091712100000003</cx:pt>
          <cx:pt idx="15823">0.65306096999999996</cx:pt>
          <cx:pt idx="15824">0.71104626199999998</cx:pt>
          <cx:pt idx="15825">0.83662635900000004</cx:pt>
          <cx:pt idx="15826">0.76203433700000001</cx:pt>
          <cx:pt idx="15827">0.63102193399999995</cx:pt>
          <cx:pt idx="15828">0.78754682600000003</cx:pt>
          <cx:pt idx="15829">0.84765593400000006</cx:pt>
          <cx:pt idx="15830">0.84763556100000004</cx:pt>
          <cx:pt idx="15831">0.69339616699999995</cx:pt>
          <cx:pt idx="15832">0.69509829400000001</cx:pt>
          <cx:pt idx="15833">0.78360161800000006</cx:pt>
          <cx:pt idx="15834">0.69514842399999999</cx:pt>
          <cx:pt idx="15835">0.84733678499999998</cx:pt>
          <cx:pt idx="15836">0.832106597</cx:pt>
          <cx:pt idx="15837">0.821049947</cx:pt>
          <cx:pt idx="15838">0.79905808</cx:pt>
          <cx:pt idx="15839">0.83205733699999995</cx:pt>
          <cx:pt idx="15840">0.83663544400000001</cx:pt>
          <cx:pt idx="15841">0.71099053300000004</cx:pt>
          <cx:pt idx="15842">0.72616449599999999</cx:pt>
          <cx:pt idx="15843">0.66530392699999996</cx:pt>
          <cx:pt idx="15844">0.56744040399999995</cx:pt>
          <cx:pt idx="15845">0.66724344999999996</cx:pt>
          <cx:pt idx="15846">0.76516457400000004</cx:pt>
          <cx:pt idx="15847">0.80522828899999999</cx:pt>
          <cx:pt idx="15848">0.83163850299999997</cx:pt>
          <cx:pt idx="15849">0.67908286900000003</cx:pt>
          <cx:pt idx="15850">0.68383737300000003</cx:pt>
          <cx:pt idx="15851">0.83232094199999995</cx:pt>
          <cx:pt idx="15852">0.82101837499999997</cx:pt>
          <cx:pt idx="15853">0.61686362500000003</cx:pt>
          <cx:pt idx="15854">0.83179501199999994</cx:pt>
          <cx:pt idx="15855">0.83214529999999998</cx:pt>
          <cx:pt idx="15856">0.69520621599999999</cx:pt>
          <cx:pt idx="15857">0.82046492900000001</cx:pt>
          <cx:pt idx="15858">0.69530224100000004</cx:pt>
          <cx:pt idx="15859">0.80279909500000002</cx:pt>
          <cx:pt idx="15860">0.81099156699999997</cx:pt>
          <cx:pt idx="15861">0.82155755600000002</cx:pt>
          <cx:pt idx="15862">0.83171674299999998</cx:pt>
          <cx:pt idx="15863">0.71094653399999996</cx:pt>
          <cx:pt idx="15864">0.784150503</cx:pt>
          <cx:pt idx="15865">0.83169434399999997</cx:pt>
          <cx:pt idx="15866">0.69639264300000003</cx:pt>
          <cx:pt idx="15867">0.83188227199999998</cx:pt>
          <cx:pt idx="15868">0.68333985799999997</cx:pt>
          <cx:pt idx="15869">0.68419952299999998</cx:pt>
          <cx:pt idx="15870">0.84755001900000004</cx:pt>
          <cx:pt idx="15871">0.84773402099999995</cx:pt>
          <cx:pt idx="15872">0.82807668700000003</cx:pt>
          <cx:pt idx="15873">0.84764659200000003</cx:pt>
          <cx:pt idx="15874">0.81223176699999999</cx:pt>
          <cx:pt idx="15875">0.84764208500000005</cx:pt>
          <cx:pt idx="15876">0.68492032199999997</cx:pt>
          <cx:pt idx="15877">0.78818506899999996</cx:pt>
          <cx:pt idx="15878">0.791833852</cx:pt>
          <cx:pt idx="15879">0.71075202199999998</cx:pt>
          <cx:pt idx="15880">0.67104241899999995</cx:pt>
          <cx:pt idx="15881">0.71056577399999998</cx:pt>
          <cx:pt idx="15882">0.81429079800000004</cx:pt>
          <cx:pt idx="15883">0.81224478</cx:pt>
          <cx:pt idx="15884">0.84755925700000001</cx:pt>
          <cx:pt idx="15885">0.847659151</cx:pt>
          <cx:pt idx="15886">0.64868791800000003</cx:pt>
          <cx:pt idx="15887">0.69992243099999996</cx:pt>
          <cx:pt idx="15888">0.83256519299999998</cx:pt>
          <cx:pt idx="15889">0.69517202899999997</cx:pt>
          <cx:pt idx="15890">0.847858102</cx:pt>
          <cx:pt idx="15891">0.98416782700000005</cx:pt>
          <cx:pt idx="15892">0.83358823500000001</cx:pt>
          <cx:pt idx="15893">0.71100859100000002</cx:pt>
          <cx:pt idx="15894">0.84808435100000001</cx:pt>
          <cx:pt idx="15895">0.81227683900000003</cx:pt>
          <cx:pt idx="15896">0.69390451399999997</cx:pt>
          <cx:pt idx="15897">0.83173692700000001</cx:pt>
          <cx:pt idx="15898">0.82201186999999998</cx:pt>
          <cx:pt idx="15899">0.820795257</cx:pt>
          <cx:pt idx="15900">0.67878085899999996</cx:pt>
          <cx:pt idx="15901">0.82775862600000005</cx:pt>
          <cx:pt idx="15902">0.68470771100000005</cx:pt>
          <cx:pt idx="15903">0.71104197199999997</cx:pt>
          <cx:pt idx="15904">0.61682232699999995</cx:pt>
          <cx:pt idx="15905">0.83192197000000001</cx:pt>
          <cx:pt idx="15906">0.69514851200000005</cx:pt>
          <cx:pt idx="15907">0.64009781700000001</cx:pt>
          <cx:pt idx="15908">0.64205752000000005</cx:pt>
          <cx:pt idx="15909">0.78451216300000004</cx:pt>
          <cx:pt idx="15910">0.83181998000000001</cx:pt>
          <cx:pt idx="15911">0.77560995399999999</cx:pt>
          <cx:pt idx="15912">0.66858108699999996</cx:pt>
          <cx:pt idx="15913">0.69518426300000002</cx:pt>
          <cx:pt idx="15914">0.96833549699999999</cx:pt>
          <cx:pt idx="15915">0.63742691699999998</cx:pt>
          <cx:pt idx="15916">0.69072504300000004</cx:pt>
          <cx:pt idx="15917">0.68396990800000002</cx:pt>
          <cx:pt idx="15918">0.83226455200000005</cx:pt>
          <cx:pt idx="15919">0.67595632500000002</cx:pt>
          <cx:pt idx="15920">0.63676865400000005</cx:pt>
          <cx:pt idx="15921">0.68388305299999996</cx:pt>
          <cx:pt idx="15922">0.81217115900000003</cx:pt>
          <cx:pt idx="15923">0.68412885099999998</cx:pt>
          <cx:pt idx="15924">0.68388715600000005</cx:pt>
          <cx:pt idx="15925">0.82070470200000001</cx:pt>
          <cx:pt idx="15926">0.69513217999999999</cx:pt>
          <cx:pt idx="15927">0.68393845600000003</cx:pt>
          <cx:pt idx="15928">0.83183308700000003</cx:pt>
          <cx:pt idx="15929">0.69517317199999995</cx:pt>
          <cx:pt idx="15930">0.66210559599999996</cx:pt>
          <cx:pt idx="15931">0.83188341499999996</cx:pt>
          <cx:pt idx="15932">0.69527636599999998</cx:pt>
          <cx:pt idx="15933">0.83179569600000003</cx:pt>
          <cx:pt idx="15934">0.83183482900000005</cx:pt>
          <cx:pt idx="15935">0.71066279700000001</cx:pt>
          <cx:pt idx="15936">0.69519124799999998</cx:pt>
          <cx:pt idx="15937">0.82072164800000003</cx:pt>
          <cx:pt idx="15938">0.82706159599999995</cx:pt>
          <cx:pt idx="15939">0.819820616</cx:pt>
          <cx:pt idx="15940">0.81937349699999995</cx:pt>
          <cx:pt idx="15941">0.65631052899999998</cx:pt>
          <cx:pt idx="15942">0.83240937999999998</cx:pt>
          <cx:pt idx="15943">0.83055834500000003</cx:pt>
          <cx:pt idx="15944">0.81250564400000003</cx:pt>
          <cx:pt idx="15945">0.82056469200000004</cx:pt>
          <cx:pt idx="15946">0.82099404099999995</cx:pt>
          <cx:pt idx="15947">0.78885417499999999</cx:pt>
          <cx:pt idx="15948">0.71035832700000001</cx:pt>
          <cx:pt idx="15949">0.84730460900000004</cx:pt>
          <cx:pt idx="15950">0.68938186999999995</cx:pt>
          <cx:pt idx="15951">0.695380522</cx:pt>
          <cx:pt idx="15952">0.83180599300000002</cx:pt>
          <cx:pt idx="15953">0.83210475900000003</cx:pt>
          <cx:pt idx="15954">0.84757574199999997</cx:pt>
          <cx:pt idx="15955">0.66249181800000001</cx:pt>
          <cx:pt idx="15956">0.83163047199999995</cx:pt>
          <cx:pt idx="15957">0.82079381900000004</cx:pt>
          <cx:pt idx="15958">0.84747063600000005</cx:pt>
          <cx:pt idx="15959">0.83087379800000005</cx:pt>
          <cx:pt idx="15960">0.71112099399999995</cx:pt>
          <cx:pt idx="15961">0.83183774600000004</cx:pt>
          <cx:pt idx="15962">0.832155541</cx:pt>
          <cx:pt idx="15963">0.69512413399999995</cx:pt>
          <cx:pt idx="15964">0.84757361099999995</cx:pt>
          <cx:pt idx="15965">0.805321701</cx:pt>
          <cx:pt idx="15966">0.77693219099999999</cx:pt>
          <cx:pt idx="15967">0.96843855199999995</cx:pt>
          <cx:pt idx="15968">0.68382535200000005</cx:pt>
          <cx:pt idx="15969">0.61686781099999999</cx:pt>
          <cx:pt idx="15970">0.67496044499999996</cx:pt>
          <cx:pt idx="15971">0.68440545900000005</cx:pt>
          <cx:pt idx="15972">0.69554496899999996</cx:pt>
          <cx:pt idx="15973">0.83184752399999995</cx:pt>
          <cx:pt idx="15974">0.69519494199999998</cx:pt>
          <cx:pt idx="15975">0.684341592</cx:pt>
          <cx:pt idx="15976">0.61448570999999996</cx:pt>
          <cx:pt idx="15977">0.69527612000000005</cx:pt>
          <cx:pt idx="15978">0.69489757399999996</cx:pt>
          <cx:pt idx="15979">0.69519425700000004</cx:pt>
          <cx:pt idx="15980">0.71098125499999998</cx:pt>
          <cx:pt idx="15981">0.69545102599999997</cx:pt>
          <cx:pt idx="15982">0.71103572599999998</cx:pt>
          <cx:pt idx="15983">0.83184092600000004</cx:pt>
          <cx:pt idx="15984">0.83190808999999999</cx:pt>
          <cx:pt idx="15985">0.84758045500000001</cx:pt>
          <cx:pt idx="15986">0.82069118399999996</cx:pt>
          <cx:pt idx="15987">0.695735675</cx:pt>
          <cx:pt idx="15988">0.84763962400000004</cx:pt>
          <cx:pt idx="15989">0.69999444399999999</cx:pt>
          <cx:pt idx="15990">0.692040392</cx:pt>
          <cx:pt idx="15991">0.692040392</cx:pt>
          <cx:pt idx="15992">0.98383608499999997</cx:pt>
          <cx:pt idx="15993">0.69545304200000002</cx:pt>
          <cx:pt idx="15994">0.75358216600000005</cx:pt>
          <cx:pt idx="15995">0.710962176</cx:pt>
          <cx:pt idx="15996">0.69532765500000004</cx:pt>
          <cx:pt idx="15997">0.71104303899999999</cx:pt>
          <cx:pt idx="15998">0.695303373</cx:pt>
          <cx:pt idx="15999">0.79035026900000005</cx:pt>
          <cx:pt idx="16000">0.84764233200000005</cx:pt>
          <cx:pt idx="16001">0.83182905799999995</cx:pt>
          <cx:pt idx="16002">0.80542981000000002</cx:pt>
          <cx:pt idx="16003">0.82049542900000005</cx:pt>
          <cx:pt idx="16004">0.79373156899999997</cx:pt>
          <cx:pt idx="16005">0.83122826999999999</cx:pt>
          <cx:pt idx="16006">0.83190156500000001</cx:pt>
          <cx:pt idx="16007">0.79472385300000004</cx:pt>
          <cx:pt idx="16008">0.831475191</cx:pt>
          <cx:pt idx="16009">0.77786973299999995</cx:pt>
          <cx:pt idx="16010">0.69996735700000001</cx:pt>
          <cx:pt idx="16011">0.798831917</cx:pt>
          <cx:pt idx="16012">0.83211423299999998</cx:pt>
          <cx:pt idx="16013">0.69522914700000005</cx:pt>
          <cx:pt idx="16014">0.83203418200000001</cx:pt>
          <cx:pt idx="16015">0.83737222600000005</cx:pt>
          <cx:pt idx="16016">0.84764443899999997</cx:pt>
          <cx:pt idx="16017">0.83080401599999998</cx:pt>
          <cx:pt idx="16018">0.83625154000000002</cx:pt>
          <cx:pt idx="16019">0.98421214300000004</cx:pt>
          <cx:pt idx="16020">0.81175207000000005</cx:pt>
          <cx:pt idx="16021">0.79949203700000004</cx:pt>
          <cx:pt idx="16022">0.81972182599999999</cx:pt>
          <cx:pt idx="16023">0.81972182599999999</cx:pt>
          <cx:pt idx="16024">0.81990608899999995</cx:pt>
          <cx:pt idx="16025">0.82035376800000004</cx:pt>
          <cx:pt idx="16026">0.82056398200000003</cx:pt>
          <cx:pt idx="16027">0.82070320399999996</cx:pt>
          <cx:pt idx="16028">0.82081034799999997</cx:pt>
          <cx:pt idx="16029">0.82092066600000002</cx:pt>
          <cx:pt idx="16030">0.82084800899999999</cx:pt>
          <cx:pt idx="16031">0.82091929500000005</cx:pt>
          <cx:pt idx="16032">0.82095781800000001</cx:pt>
          <cx:pt idx="16033">0.66896537300000003</cx:pt>
          <cx:pt idx="16034">0.82818789400000004</cx:pt>
          <cx:pt idx="16035">0.83170907500000002</cx:pt>
          <cx:pt idx="16036">0.69509862499999997</cx:pt>
          <cx:pt idx="16037">0.83182811599999995</cx:pt>
          <cx:pt idx="16038">0.70035838100000003</cx:pt>
          <cx:pt idx="16039">0.82065844700000001</cx:pt>
          <cx:pt idx="16040">0.69539424500000002</cx:pt>
          <cx:pt idx="16041">0.83221418800000002</cx:pt>
          <cx:pt idx="16042">0.83129707500000005</cx:pt>
          <cx:pt idx="16043">0.83137380699999996</cx:pt>
          <cx:pt idx="16044">0.66707559299999997</cx:pt>
          <cx:pt idx="16045">0.831766648</cx:pt>
          <cx:pt idx="16046">0.84699800199999997</cx:pt>
          <cx:pt idx="16047">0.65796038999999995</cx:pt>
          <cx:pt idx="16048">0.83352063099999996</cx:pt>
          <cx:pt idx="16049">0.82851225299999998</cx:pt>
          <cx:pt idx="16050">0.83173837900000003</cx:pt>
          <cx:pt idx="16051">0.710851291</cx:pt>
          <cx:pt idx="16052">0.84731352800000004</cx:pt>
          <cx:pt idx="16053">0.71014066399999998</cx:pt>
          <cx:pt idx="16054">0.81823329199999995</cx:pt>
          <cx:pt idx="16055">0.98333489600000001</cx:pt>
          <cx:pt idx="16056">0.797630811</cx:pt>
          <cx:pt idx="16057">0.810030319</cx:pt>
          <cx:pt idx="16058">0.81900358900000003</cx:pt>
          <cx:pt idx="16059">0.81892811700000001</cx:pt>
          <cx:pt idx="16060">0.81907374300000002</cx:pt>
          <cx:pt idx="16061">0.83175351099999995</cx:pt>
          <cx:pt idx="16062">0.63390888899999998</cx:pt>
          <cx:pt idx="16063">0.83281109900000005</cx:pt>
          <cx:pt idx="16064">0.71100987400000004</cx:pt>
          <cx:pt idx="16065">0.69510205199999997</cx:pt>
          <cx:pt idx="16066">0.83655727499999999</cx:pt>
          <cx:pt idx="16067">0.68413383299999997</cx:pt>
          <cx:pt idx="16068">0.83245414399999995</cx:pt>
          <cx:pt idx="16069">0.83630142699999999</cx:pt>
          <cx:pt idx="16070">0.64429955100000003</cx:pt>
          <cx:pt idx="16071">0.82061985299999995</cx:pt>
          <cx:pt idx="16072">0.67723710699999995</cx:pt>
          <cx:pt idx="16073">0.69517243799999995</cx:pt>
          <cx:pt idx="16074">0.71126365000000003</cx:pt>
          <cx:pt idx="16075">0.83663469599999996</cx:pt>
          <cx:pt idx="16076">0.726199072</cx:pt>
          <cx:pt idx="16077">0.82080113799999999</cx:pt>
          <cx:pt idx="16078">0.84755046499999998</cx:pt>
          <cx:pt idx="16079">0.71102432500000001</cx:pt>
          <cx:pt idx="16080">0.83170307899999996</cx:pt>
          <cx:pt idx="16081">0.82070164099999998</cx:pt>
          <cx:pt idx="16082">0.83177040499999999</cx:pt>
          <cx:pt idx="16083">0.67501909199999999</cx:pt>
          <cx:pt idx="16084">0.78533630499999996</cx:pt>
          <cx:pt idx="16085">0.81209162499999998</cx:pt>
          <cx:pt idx="16086">0.83650470399999999</cx:pt>
          <cx:pt idx="16087">0.82124015500000003</cx:pt>
          <cx:pt idx="16088">0.81875240100000002</cx:pt>
          <cx:pt idx="16089">0.69497022100000005</cx:pt>
          <cx:pt idx="16090">0.67655013900000005</cx:pt>
          <cx:pt idx="16091">0.82119431899999995</cx:pt>
          <cx:pt idx="16092">0.82118374599999999</cx:pt>
          <cx:pt idx="16093">0.69520795800000001</cx:pt>
          <cx:pt idx="16094">0.69528459099999995</cx:pt>
          <cx:pt idx="16095">0.71046828900000003</cx:pt>
          <cx:pt idx="16096">0.81211175300000005</cx:pt>
          <cx:pt idx="16097">0.82862982299999999</cx:pt>
          <cx:pt idx="16098">0.83163699999999996</cx:pt>
          <cx:pt idx="16099">0.76580250800000005</cx:pt>
          <cx:pt idx="16100">0.83197091499999998</cx:pt>
          <cx:pt idx="16101">0.69477145399999996</cx:pt>
          <cx:pt idx="16102">0.821304641</cx:pt>
          <cx:pt idx="16103">0.83228615399999994</cx:pt>
          <cx:pt idx="16104">0.79471606100000003</cx:pt>
          <cx:pt idx="16105">0.80513588700000005</cx:pt>
          <cx:pt idx="16106">0.83188969700000004</cx:pt>
          <cx:pt idx="16107">0.69984112799999998</cx:pt>
          <cx:pt idx="16108">0.82759226500000005</cx:pt>
          <cx:pt idx="16109">0.83201717100000006</cx:pt>
          <cx:pt idx="16110">0.65016215200000005</cx:pt>
          <cx:pt idx="16111">0.62613360200000001</cx:pt>
          <cx:pt idx="16112">0.69521623300000002</cx:pt>
          <cx:pt idx="16113">0.76080322499999997</cx:pt>
          <cx:pt idx="16114">0.83201011700000005</cx:pt>
          <cx:pt idx="16115">0.83203776699999998</cx:pt>
          <cx:pt idx="16116">0.84759232299999998</cx:pt>
          <cx:pt idx="16117">0.69997656500000005</cx:pt>
          <cx:pt idx="16118">0.83323138500000005</cx:pt>
          <cx:pt idx="16119">0.83177229799999997</cx:pt>
          <cx:pt idx="16120">0.772676739</cx:pt>
          <cx:pt idx="16121">0.82074913000000005</cx:pt>
          <cx:pt idx="16122">0.69503659399999995</cx:pt>
          <cx:pt idx="16123">0.64861992899999998</cx:pt>
          <cx:pt idx="16124">0.81822819700000005</cx:pt>
          <cx:pt idx="16125">0.79555305399999998</cx:pt>
          <cx:pt idx="16126">0.81119528500000004</cx:pt>
          <cx:pt idx="16127">0.82073621299999999</cx:pt>
          <cx:pt idx="16128">0.82074327199999997</cx:pt>
          <cx:pt idx="16129">0.69515969099999997</cx:pt>
          <cx:pt idx="16130">0.69520051900000002</cx:pt>
          <cx:pt idx="16131">0.83218668100000004</cx:pt>
          <cx:pt idx="16132">0.69992673999999999</cx:pt>
          <cx:pt idx="16133">0.68290359099999998</cx:pt>
          <cx:pt idx="16134">0.82108362899999998</cx:pt>
          <cx:pt idx="16135">0.94180574900000003</cx:pt>
          <cx:pt idx="16136">0.82065628599999996</cx:pt>
          <cx:pt idx="16137">0.82131974299999999</cx:pt>
          <cx:pt idx="16138">0.691242523</cx:pt>
          <cx:pt idx="16139">0.83757546299999996</cx:pt>
          <cx:pt idx="16140">0.831895457</cx:pt>
          <cx:pt idx="16141">0.84760503399999998</cx:pt>
          <cx:pt idx="16142">0.65833759199999997</cx:pt>
          <cx:pt idx="16143">0.75532396899999998</cx:pt>
          <cx:pt idx="16144">0.84718527099999996</cx:pt>
          <cx:pt idx="16145">0.83213524400000005</cx:pt>
          <cx:pt idx="16146">0.70991257299999999</cx:pt>
          <cx:pt idx="16147">0.83146713699999997</cx:pt>
          <cx:pt idx="16148">0.63800523099999995</cx:pt>
          <cx:pt idx="16149">0.69852356100000002</cx:pt>
          <cx:pt idx="16150">0.81211917099999997</cx:pt>
          <cx:pt idx="16151">0.82811013899999997</cx:pt>
          <cx:pt idx="16152">0.831917397</cx:pt>
          <cx:pt idx="16153">0.66891591299999997</cx:pt>
          <cx:pt idx="16154">0.96834588399999999</cx:pt>
          <cx:pt idx="16155">0.83183536999999996</cx:pt>
          <cx:pt idx="16156">0.67661136399999999</cx:pt>
          <cx:pt idx="16157">0.71124023199999997</cx:pt>
          <cx:pt idx="16158">0.68506496900000002</cx:pt>
          <cx:pt idx="16159">0.62142239700000002</cx:pt>
          <cx:pt idx="16160">0.710445086</cx:pt>
          <cx:pt idx="16161">0.69574574899999997</cx:pt>
          <cx:pt idx="16162">0.69096218899999995</cx:pt>
          <cx:pt idx="16163">0.83210510400000004</cx:pt>
          <cx:pt idx="16164">0.69517633999999995</cx:pt>
          <cx:pt idx="16165">0.82606702300000001</cx:pt>
          <cx:pt idx="16166">0.82093027200000002</cx:pt>
          <cx:pt idx="16167">0.67980943699999996</cx:pt>
          <cx:pt idx="16168">0.83174873599999999</cx:pt>
          <cx:pt idx="16169">0.68376187099999997</cx:pt>
          <cx:pt idx="16170">0.71088746400000002</cx:pt>
          <cx:pt idx="16171">0.83177256099999997</cx:pt>
          <cx:pt idx="16172">0.83177256099999997</cx:pt>
          <cx:pt idx="16173">0.83181686700000002</cx:pt>
          <cx:pt idx="16174">0.84819605899999995</cx:pt>
          <cx:pt idx="16175">0.662930829</cx:pt>
          <cx:pt idx="16176">0.83260920400000005</cx:pt>
          <cx:pt idx="16177">0.83174761699999999</cx:pt>
          <cx:pt idx="16178">0.69500761300000002</cx:pt>
          <cx:pt idx="16179">0.84720968100000005</cx:pt>
          <cx:pt idx="16180">0.84784371599999997</cx:pt>
          <cx:pt idx="16181">0.82098660800000001</cx:pt>
          <cx:pt idx="16182">0.63135790999999997</cx:pt>
          <cx:pt idx="16183">0.66844806899999998</cx:pt>
          <cx:pt idx="16184">0.80301170399999999</cx:pt>
          <cx:pt idx="16185">0.83079006</cx:pt>
          <cx:pt idx="16186">0.831397053</cx:pt>
          <cx:pt idx="16187">0.83218599100000001</cx:pt>
          <cx:pt idx="16188">0.69514628000000001</cx:pt>
          <cx:pt idx="16189">0.64848198199999996</cx:pt>
          <cx:pt idx="16190">0.69522914599999996</cx:pt>
          <cx:pt idx="16191">0.83650438500000002</cx:pt>
          <cx:pt idx="16192">0.69996303699999995</cx:pt>
          <cx:pt idx="16193">0.84766945699999996</cx:pt>
          <cx:pt idx="16194">0.83169655200000003</cx:pt>
          <cx:pt idx="16195">0.69368067</cx:pt>
          <cx:pt idx="16196">0.82017007799999997</cx:pt>
          <cx:pt idx="16197">0.67565696900000005</cx:pt>
          <cx:pt idx="16198">0.83184880900000002</cx:pt>
          <cx:pt idx="16199">0.71103835699999995</cx:pt>
          <cx:pt idx="16200">0.710974094</cx:pt>
          <cx:pt idx="16201">0.70801382599999996</cx:pt>
          <cx:pt idx="16202">0.72160259299999996</cx:pt>
          <cx:pt idx="16203">0.831796533</cx:pt>
          <cx:pt idx="16204">0.73711528699999995</cx:pt>
          <cx:pt idx="16205">0.83143064</cx:pt>
          <cx:pt idx="16206">0.69519019699999995</cx:pt>
          <cx:pt idx="16207">0.84699621700000005</cx:pt>
          <cx:pt idx="16208">0.65776352400000004</cx:pt>
          <cx:pt idx="16209">0.84756969699999996</cx:pt>
          <cx:pt idx="16210">0.71104408600000002</cx:pt>
          <cx:pt idx="16211">0.831448521</cx:pt>
          <cx:pt idx="16212">0.82885658100000004</cx:pt>
          <cx:pt idx="16213">0.83187332400000003</cx:pt>
          <cx:pt idx="16214">0.83110170299999997</cx:pt>
          <cx:pt idx="16215">0.84764968699999999</cx:pt>
          <cx:pt idx="16216">0.71103923199999997</cx:pt>
          <cx:pt idx="16217">0.60113191399999999</cx:pt>
          <cx:pt idx="16218">0.67522024899999999</cx:pt>
          <cx:pt idx="16219">0.71122741300000003</cx:pt>
          <cx:pt idx="16220">0.83216153999999998</cx:pt>
          <cx:pt idx="16221">0.831797118</cx:pt>
          <cx:pt idx="16222">0.83218946800000004</cx:pt>
          <cx:pt idx="16223">0.84759054</cx:pt>
          <cx:pt idx="16224">0.81525651300000002</cx:pt>
          <cx:pt idx="16225">0.82848482700000003</cx:pt>
          <cx:pt idx="16226">0.83184525899999995</cx:pt>
          <cx:pt idx="16227">0.80404260599999999</cx:pt>
          <cx:pt idx="16228">0.84717038700000002</cx:pt>
          <cx:pt idx="16229">0.675741394</cx:pt>
          <cx:pt idx="16230">0.83180609500000002</cx:pt>
          <cx:pt idx="16231">0.83164040100000003</cx:pt>
          <cx:pt idx="16232">0.69502818899999996</cx:pt>
          <cx:pt idx="16233">0.71097301899999998</cx:pt>
          <cx:pt idx="16234">0.83303420100000003</cx:pt>
          <cx:pt idx="16235">0.84695432599999998</cx:pt>
          <cx:pt idx="16236">0.83342381600000004</cx:pt>
          <cx:pt idx="16237">0.68409442499999995</cx:pt>
          <cx:pt idx="16238">0.695203401</cx:pt>
          <cx:pt idx="16239">0.83401017200000005</cx:pt>
          <cx:pt idx="16240">0.83205432499999998</cx:pt>
          <cx:pt idx="16241">0.68567427700000005</cx:pt>
          <cx:pt idx="16242">0.68435594</cx:pt>
          <cx:pt idx="16243">0.71031687399999999</cx:pt>
          <cx:pt idx="16244">0.67014350300000003</cx:pt>
          <cx:pt idx="16245">0.66862947800000005</cx:pt>
          <cx:pt idx="16246">0.65793116200000001</cx:pt>
          <cx:pt idx="16247">0.83191990100000002</cx:pt>
          <cx:pt idx="16248">0.69164540900000004</cx:pt>
          <cx:pt idx="16249">0.83277422000000001</cx:pt>
          <cx:pt idx="16250">0.68423859899999995</cx:pt>
          <cx:pt idx="16251">0.79269930099999997</cx:pt>
          <cx:pt idx="16252">0.83172077300000002</cx:pt>
          <cx:pt idx="16253">0.84665725599999997</cx:pt>
          <cx:pt idx="16254">0.69557755899999996</cx:pt>
          <cx:pt idx="16255">0.83243405999999998</cx:pt>
          <cx:pt idx="16256">0.82814070699999998</cx:pt>
          <cx:pt idx="16257">0.82782515000000001</cx:pt>
          <cx:pt idx="16258">0.84758237800000003</cx:pt>
          <cx:pt idx="16259">0.81233772500000001</cx:pt>
          <cx:pt idx="16260">0.83653821699999997</cx:pt>
          <cx:pt idx="16261">0.71044922399999999</cx:pt>
          <cx:pt idx="16262">0.65456332399999995</cx:pt>
          <cx:pt idx="16263">0.79455867199999997</cx:pt>
          <cx:pt idx="16264">0.820609598</cx:pt>
          <cx:pt idx="16265">0.69491259999999999</cx:pt>
          <cx:pt idx="16266">0.83147000000000004</cx:pt>
          <cx:pt idx="16267">0.81255321199999997</cx:pt>
          <cx:pt idx="16268">0.84673737000000004</cx:pt>
          <cx:pt idx="16269">0.84745820000000005</cx:pt>
          <cx:pt idx="16270">0.68414988899999996</cx:pt>
          <cx:pt idx="16271">0.84765077300000002</cx:pt>
          <cx:pt idx="16272">0.83882599400000002</cx:pt>
          <cx:pt idx="16273">0.81299786299999999</cx:pt>
          <cx:pt idx="16274">0.83166992299999998</cx:pt>
          <cx:pt idx="16275">0.76078361699999997</cx:pt>
          <cx:pt idx="16276">0.83076178599999995</cx:pt>
          <cx:pt idx="16277">0.832049598</cx:pt>
          <cx:pt idx="16278">0.83180179499999995</cx:pt>
          <cx:pt idx="16279">0.69611292000000002</cx:pt>
          <cx:pt idx="16280">0.76137172799999997</cx:pt>
          <cx:pt idx="16281">0.76150006999999997</cx:pt>
          <cx:pt idx="16282">0.68415440100000002</cx:pt>
          <cx:pt idx="16283">0.84697910099999996</cx:pt>
          <cx:pt idx="16284">0.83255682600000003</cx:pt>
          <cx:pt idx="16285">0.84754626200000005</cx:pt>
          <cx:pt idx="16286">0.69517426199999999</cx:pt>
          <cx:pt idx="16287">0.66268731299999994</cx:pt>
          <cx:pt idx="16288">0.80553397199999999</cx:pt>
          <cx:pt idx="16289">0.83143315799999995</cx:pt>
          <cx:pt idx="16290">0.847563654</cx:pt>
          <cx:pt idx="16291">0.69521759999999999</cx:pt>
          <cx:pt idx="16292">0.83170255599999998</cx:pt>
          <cx:pt idx="16293">0.82097505199999998</cx:pt>
          <cx:pt idx="16294">0.79396484899999997</cx:pt>
          <cx:pt idx="16295">0.69513917400000003</cx:pt>
          <cx:pt idx="16296">0.83287576699999999</cx:pt>
          <cx:pt idx="16297">0.83231439900000004</cx:pt>
          <cx:pt idx="16298">0.73680854900000003</cx:pt>
          <cx:pt idx="16299">0.69141813900000004</cx:pt>
          <cx:pt idx="16300">0.84756869800000001</cx:pt>
          <cx:pt idx="16301">0.82062438199999999</cx:pt>
          <cx:pt idx="16302">0.83169595200000002</cx:pt>
          <cx:pt idx="16303">0.82841230300000002</cx:pt>
          <cx:pt idx="16304">0.69517555900000005</cx:pt>
          <cx:pt idx="16305">0.83170181499999996</cx:pt>
          <cx:pt idx="16306">0.83171773199999999</cx:pt>
          <cx:pt idx="16307">0.81212211400000001</cx:pt>
          <cx:pt idx="16308">0.846896168</cx:pt>
          <cx:pt idx="16309">0.69188677799999998</cx:pt>
          <cx:pt idx="16310">0.82032485200000005</cx:pt>
          <cx:pt idx="16311">0.82178323499999995</cx:pt>
          <cx:pt idx="16312">0.71104532499999995</cx:pt>
          <cx:pt idx="16313">0.69523173699999996</cx:pt>
          <cx:pt idx="16314">0.84751574299999999</cx:pt>
          <cx:pt idx="16315">0.71102263499999996</cx:pt>
          <cx:pt idx="16316">0.78286008699999998</cx:pt>
          <cx:pt idx="16317">0.69520741399999997</cx:pt>
          <cx:pt idx="16318">0.69521311900000005</cx:pt>
          <cx:pt idx="16319">0.66514295499999998</cx:pt>
          <cx:pt idx="16320">0.62567009699999998</cx:pt>
          <cx:pt idx="16321">0.83203531500000005</cx:pt>
          <cx:pt idx="16322">0.66267808900000003</cx:pt>
          <cx:pt idx="16323">0.79930494600000002</cx:pt>
          <cx:pt idx="16324">0.80496271399999997</cx:pt>
          <cx:pt idx="16325">0.71098139299999996</cx:pt>
          <cx:pt idx="16326">0.83175750199999998</cx:pt>
          <cx:pt idx="16327">0.82093091399999996</cx:pt>
          <cx:pt idx="16328">0.84748280399999998</cx:pt>
          <cx:pt idx="16329">0.69520228699999997</cx:pt>
          <cx:pt idx="16330">0.84761861199999999</cx:pt>
          <cx:pt idx="16331">0.68435539700000003</cx:pt>
          <cx:pt idx="16332">0.83177382300000002</cx:pt>
          <cx:pt idx="16333">0.81223823900000003</cx:pt>
          <cx:pt idx="16334">0.82834097200000001</cx:pt>
          <cx:pt idx="16335">0.69528119399999999</cx:pt>
          <cx:pt idx="16336">0.695275957</cx:pt>
          <cx:pt idx="16337">0.69510560099999996</cx:pt>
          <cx:pt idx="16338">0.84759730300000002</cx:pt>
          <cx:pt idx="16339">0.83183480700000001</cx:pt>
          <cx:pt idx="16340">0.710474936</cx:pt>
          <cx:pt idx="16341">0.59995174500000004</cx:pt>
          <cx:pt idx="16342">0.82087288300000005</cx:pt>
          <cx:pt idx="16343">0.69516048799999997</cx:pt>
          <cx:pt idx="16344">0.79758931700000002</cx:pt>
          <cx:pt idx="16345">0.84758200800000005</cx:pt>
          <cx:pt idx="16346">0.83184319100000004</cx:pt>
          <cx:pt idx="16347">0.69515577299999998</cx:pt>
          <cx:pt idx="16348">0.83184140500000003</cx:pt>
          <cx:pt idx="16349">0.83128273900000005</cx:pt>
          <cx:pt idx="16350">0.69497435100000005</cx:pt>
          <cx:pt idx="16351">0.84749063300000005</cx:pt>
          <cx:pt idx="16352">0.68139384700000005</cx:pt>
          <cx:pt idx="16353">0.83704266299999996</cx:pt>
          <cx:pt idx="16354">0.69527722000000003</cx:pt>
          <cx:pt idx="16355">0.71103576999999996</cx:pt>
          <cx:pt idx="16356">0.82128231900000004</cx:pt>
          <cx:pt idx="16357">0.71096811500000001</cx:pt>
          <cx:pt idx="16358">0.83172705700000005</cx:pt>
          <cx:pt idx="16359">0.71091219400000005</cx:pt>
          <cx:pt idx="16360">0.83156008100000001</cx:pt>
          <cx:pt idx="16361">0.69519012300000005</cx:pt>
          <cx:pt idx="16362">0.78942121899999995</cx:pt>
          <cx:pt idx="16363">0.83190511300000003</cx:pt>
          <cx:pt idx="16364">0.83116801699999998</cx:pt>
          <cx:pt idx="16365">0.84724091999999995</cx:pt>
          <cx:pt idx="16366">0.86258416400000004</cx:pt>
          <cx:pt idx="16367">0.83172500999999999</cx:pt>
          <cx:pt idx="16368">0.81615237900000004</cx:pt>
          <cx:pt idx="16369">0.83162078500000003</cx:pt>
          <cx:pt idx="16370">0.68407349100000003</cx:pt>
          <cx:pt idx="16371">0.82263899100000004</cx:pt>
          <cx:pt idx="16372">0.84759512299999995</cx:pt>
          <cx:pt idx="16373">0.83231834599999999</cx:pt>
          <cx:pt idx="16374">0.83171058200000003</cx:pt>
          <cx:pt idx="16375">0.69143867599999997</cx:pt>
          <cx:pt idx="16376">0.83226874100000003</cx:pt>
          <cx:pt idx="16377">0.68403983700000004</cx:pt>
          <cx:pt idx="16378">0.84752579400000005</cx:pt>
          <cx:pt idx="16379">0.83089350299999998</cx:pt>
          <cx:pt idx="16380">0.69479875599999996</cx:pt>
          <cx:pt idx="16381">0.83653512200000002</cx:pt>
          <cx:pt idx="16382">0.83159378100000003</cx:pt>
          <cx:pt idx="16383">0.71216148000000001</cx:pt>
          <cx:pt idx="16384">0.69514652200000004</cx:pt>
          <cx:pt idx="16385">0.69979520799999995</cx:pt>
          <cx:pt idx="16386">0.68580278500000003</cx:pt>
          <cx:pt idx="16387">0.82090657499999997</cx:pt>
          <cx:pt idx="16388">0.69487753900000004</cx:pt>
          <cx:pt idx="16389">0.83205472700000005</cx:pt>
          <cx:pt idx="16390">0.83169732900000004</cx:pt>
          <cx:pt idx="16391">0.83244537399999996</cx:pt>
          <cx:pt idx="16392">0.81183182799999998</cx:pt>
          <cx:pt idx="16393">0.83183267100000002</cx:pt>
          <cx:pt idx="16394">0.69517020100000004</cx:pt>
          <cx:pt idx="16395">0.83571025600000004</cx:pt>
          <cx:pt idx="16396">0.84739416700000003</cx:pt>
          <cx:pt idx="16397">0.71105001199999995</cx:pt>
          <cx:pt idx="16398">0.82099097600000004</cx:pt>
          <cx:pt idx="16399">0.69517635</cx:pt>
          <cx:pt idx="16400">0.48127083300000001</cx:pt>
          <cx:pt idx="16401">0.64840911499999998</cx:pt>
          <cx:pt idx="16402">0.64951299399999995</cx:pt>
          <cx:pt idx="16403">0.64617669799999999</cx:pt>
          <cx:pt idx="16404">0.79037676000000001</cx:pt>
          <cx:pt idx="16405">0.66700869100000004</cx:pt>
          <cx:pt idx="16406">0.66260818099999996</cx:pt>
          <cx:pt idx="16407">0.48839449200000001</cx:pt>
          <cx:pt idx="16408">0.64164125599999999</cx:pt>
          <cx:pt idx="16409">0.69997792800000003</cx:pt>
          <cx:pt idx="16410">0.69480905999999998</cx:pt>
          <cx:pt idx="16411">0.64646263900000001</cx:pt>
          <cx:pt idx="16412">0.64842812000000005</cx:pt>
          <cx:pt idx="16413">0.490589834</cx:pt>
          <cx:pt idx="16414">0.64742014800000003</cx:pt>
          <cx:pt idx="16415">0.83162043699999999</cx:pt>
          <cx:pt idx="16416">0.78082111799999998</cx:pt>
          <cx:pt idx="16417">0.50787697099999995</cx:pt>
          <cx:pt idx="16418">0.50795682799999997</cx:pt>
          <cx:pt idx="16419">0.50795682799999997</cx:pt>
          <cx:pt idx="16420">0.50795682799999997</cx:pt>
          <cx:pt idx="16421">0.66259023100000003</cx:pt>
          <cx:pt idx="16422">0.65716878999999995</cx:pt>
          <cx:pt idx="16423">0.78102690900000005</cx:pt>
          <cx:pt idx="16424">0.48180846700000002</cx:pt>
          <cx:pt idx="16425">0.78084307399999997</cx:pt>
          <cx:pt idx="16426">0.64416287999999999</cx:pt>
          <cx:pt idx="16427">0.82062458400000005</cx:pt>
          <cx:pt idx="16428">0.78584820700000002</cx:pt>
          <cx:pt idx="16429">0.64168031999999997</cx:pt>
          <cx:pt idx="16430">0.64718669200000001</cx:pt>
          <cx:pt idx="16431">0.79047649200000003</cx:pt>
          <cx:pt idx="16432">0.65302636999999997</cx:pt>
          <cx:pt idx="16433">0.63240168299999999</cx:pt>
          <cx:pt idx="16434">0.64558908699999995</cx:pt>
          <cx:pt idx="16435">0.64751716500000001</cx:pt>
          <cx:pt idx="16436">0.84757156300000003</cx:pt>
          <cx:pt idx="16437">0.68344413599999998</cx:pt>
          <cx:pt idx="16438">0.49448768500000001</cx:pt>
          <cx:pt idx="16439">0.64430217400000001</cx:pt>
          <cx:pt idx="16440">0.65255218599999998</cx:pt>
          <cx:pt idx="16441">0.80286930300000003</cx:pt>
          <cx:pt idx="16442">0.656957385</cx:pt>
          <cx:pt idx="16443">0.65042318399999999</cx:pt>
          <cx:pt idx="16444">0.82058622400000003</cx:pt>
          <cx:pt idx="16445">0.48494467000000002</cx:pt>
          <cx:pt idx="16446">0.67492175099999996</cx:pt>
          <cx:pt idx="16447">0.60679022900000001</cx:pt>
          <cx:pt idx="16448">0.609399782</cx:pt>
          <cx:pt idx="16449">0.66815617699999996</cx:pt>
          <cx:pt idx="16450">0.69474017099999996</cx:pt>
          <cx:pt idx="16451">0.64728592600000001</cx:pt>
          <cx:pt idx="16452">0.63944450399999997</cx:pt>
          <cx:pt idx="16453">0.68411968199999995</cx:pt>
          <cx:pt idx="16454">0.79789746500000003</cx:pt>
          <cx:pt idx="16455">0.78146311700000004</cx:pt>
          <cx:pt idx="16456">0.64719341200000002</cx:pt>
          <cx:pt idx="16457">0.63474889899999998</cx:pt>
          <cx:pt idx="16458">0.652735705</cx:pt>
          <cx:pt idx="16459">0.66265943500000002</cx:pt>
          <cx:pt idx="16460">0.695070992</cx:pt>
          <cx:pt idx="16461">0.67470423300000004</cx:pt>
          <cx:pt idx="16462">0.74538034399999997</cx:pt>
          <cx:pt idx="16463">0.65334069100000003</cx:pt>
          <cx:pt idx="16464">0.77375746700000003</cx:pt>
          <cx:pt idx="16465">0.66705561300000005</cx:pt>
          <cx:pt idx="16466">0.64414148599999999</cx:pt>
          <cx:pt idx="16467">0.80196985200000004</cx:pt>
          <cx:pt idx="16468">0.72863011600000005</cx:pt>
          <cx:pt idx="16469">0.84765077300000002</cx:pt>
          <cx:pt idx="16470">0.81207649000000004</cx:pt>
          <cx:pt idx="16471">0.76533843800000001</cx:pt>
          <cx:pt idx="16472">0.84765791599999996</cx:pt>
          <cx:pt idx="16473">0.97317391399999997</cx:pt>
          <cx:pt idx="16474">0.84757251199999994</cx:pt>
          <cx:pt idx="16475">0.71098259399999997</cx:pt>
          <cx:pt idx="16476">0.84711207200000005</cx:pt>
          <cx:pt idx="16477">0.81028619800000001</cx:pt>
          <cx:pt idx="16478">0.71097806399999997</cx:pt>
          <cx:pt idx="16479">0.80458249000000004</cx:pt>
          <cx:pt idx="16480">0.83662237399999995</cx:pt>
          <cx:pt idx="16481">0.78939645300000005</cx:pt>
          <cx:pt idx="16482">0.82920916499999997</cx:pt>
          <cx:pt idx="16483">0.83141385800000001</cx:pt>
          <cx:pt idx="16484">0.80507735499999999</cx:pt>
          <cx:pt idx="16485">0.83176957600000001</cx:pt>
          <cx:pt idx="16486">0.66312747599999999</cx:pt>
          <cx:pt idx="16487">0.69516281899999999</cx:pt>
          <cx:pt idx="16488">0.83179723699999997</cx:pt>
          <cx:pt idx="16489">0.69513025699999997</cx:pt>
          <cx:pt idx="16490">0.83190952500000004</cx:pt>
          <cx:pt idx="16491">0.83174820500000002</cx:pt>
          <cx:pt idx="16492">0.53904174599999999</cx:pt>
          <cx:pt idx="16493">0.84753881900000005</cx:pt>
          <cx:pt idx="16494">0.79897390199999996</cx:pt>
          <cx:pt idx="16495">0.63940308400000001</cx:pt>
          <cx:pt idx="16496">0.710510788</cx:pt>
          <cx:pt idx="16497">0.83617756499999996</cx:pt>
          <cx:pt idx="16498">0.87797984900000003</cx:pt>
          <cx:pt idx="16499">0.68414151000000001</cx:pt>
          <cx:pt idx="16500">0.756022097</cx:pt>
          <cx:pt idx="16501">0.69507618800000004</cx:pt>
          <cx:pt idx="16502">0.83177442999999995</cx:pt>
          <cx:pt idx="16503">0.82074072099999995</cx:pt>
          <cx:pt idx="16504">0.69598362700000005</cx:pt>
          <cx:pt idx="16505">0.82079980699999999</cx:pt>
          <cx:pt idx="16506">0.69517518499999997</cx:pt>
          <cx:pt idx="16507">0.831024765</cx:pt>
          <cx:pt idx="16508">0.84706906100000001</cx:pt>
          <cx:pt idx="16509">0.83231015200000003</cx:pt>
          <cx:pt idx="16510">0.69521225600000003</cx:pt>
          <cx:pt idx="16511">0.83180554699999998</cx:pt>
          <cx:pt idx="16512">0.81164167799999998</cx:pt>
          <cx:pt idx="16513">0.84604025100000002</cx:pt>
          <cx:pt idx="16514">0.83179771800000002</cx:pt>
          <cx:pt idx="16515">0.63729532099999997</cx:pt>
          <cx:pt idx="16516">0.69505675499999997</cx:pt>
          <cx:pt idx="16517">0.83181318199999998</cx:pt>
          <cx:pt idx="16518">0.67853152400000005</cx:pt>
          <cx:pt idx="16519">0.83183347600000002</cx:pt>
          <cx:pt idx="16520">0.83189956200000004</cx:pt>
          <cx:pt idx="16521">0.83282782300000002</cx:pt>
          <cx:pt idx="16522">0.75732371499999995</cx:pt>
          <cx:pt idx="16523">0.790689949</cx:pt>
          <cx:pt idx="16524">0.83155757399999997</cx:pt>
          <cx:pt idx="16525">0.83176897299999997</cx:pt>
          <cx:pt idx="16526">0.831884874</cx:pt>
          <cx:pt idx="16527">0.84707302500000003</cx:pt>
          <cx:pt idx="16528">0.81185243900000004</cx:pt>
          <cx:pt idx="16529">0.68383697499999996</cx:pt>
          <cx:pt idx="16530">0.71121703999999997</cx:pt>
          <cx:pt idx="16531">0.71109531299999995</cx:pt>
          <cx:pt idx="16532">0.70994258899999996</cx:pt>
          <cx:pt idx="16533">0.79887857600000001</cx:pt>
          <cx:pt idx="16534">0.811874498</cx:pt>
          <cx:pt idx="16535">0.82811736899999999</cx:pt>
          <cx:pt idx="16536">0.66895578499999997</cx:pt>
          <cx:pt idx="16537">0.83220986799999996</cx:pt>
          <cx:pt idx="16538">0.81214391399999997</cx:pt>
          <cx:pt idx="16539">0.69471448599999996</cx:pt>
          <cx:pt idx="16540">0.69537878900000005</cx:pt>
          <cx:pt idx="16541">0.84765834699999998</cx:pt>
          <cx:pt idx="16542">0.71102438099999998</cx:pt>
          <cx:pt idx="16543">0.71093932000000004</cx:pt>
          <cx:pt idx="16544">0.68414787200000005</cx:pt>
          <cx:pt idx="16545">0.71123062699999995</cx:pt>
          <cx:pt idx="16546">0.695157786</cx:pt>
          <cx:pt idx="16547">0.66933873300000002</cx:pt>
          <cx:pt idx="16548">0.84762896200000004</cx:pt>
          <cx:pt idx="16549">0.663426823</cx:pt>
          <cx:pt idx="16550">0.79471687000000002</cx:pt>
          <cx:pt idx="16551">0.82140099</cx:pt>
          <cx:pt idx="16552">0.66283382499999999</cx:pt>
          <cx:pt idx="16553">0.80634687299999996</cx:pt>
          <cx:pt idx="16554">0.86259332700000002</cx:pt>
          <cx:pt idx="16555">0.84728387900000002</cx:pt>
          <cx:pt idx="16556">0.83184166699999995</cx:pt>
          <cx:pt idx="16557">0.84764621200000001</cx:pt>
          <cx:pt idx="16558">0.83172795300000002</cx:pt>
          <cx:pt idx="16559">0.84649340699999998</cx:pt>
          <cx:pt idx="16560">0.831651582</cx:pt>
          <cx:pt idx="16561">0.78280295200000005</cx:pt>
          <cx:pt idx="16562">0.61834279400000003</cx:pt>
          <cx:pt idx="16563">0.69540953100000003</cx:pt>
          <cx:pt idx="16564">0.84708420699999998</cx:pt>
          <cx:pt idx="16565">0.74866745199999996</cx:pt>
          <cx:pt idx="16566">0.84824991100000002</cx:pt>
          <cx:pt idx="16567">0.84764732399999998</cx:pt>
          <cx:pt idx="16568">0.75350059999999996</cx:pt>
          <cx:pt idx="16569">0.831910276</cx:pt>
          <cx:pt idx="16570">0.82167284399999996</cx:pt>
          <cx:pt idx="16571">0.83181905499999997</cx:pt>
          <cx:pt idx="16572">0.84757897299999996</cx:pt>
          <cx:pt idx="16573">0.64895101200000005</cx:pt>
          <cx:pt idx="16574">0.68471369100000001</cx:pt>
          <cx:pt idx="16575">0.695161578</cx:pt>
          <cx:pt idx="16576">0.69556385600000004</cx:pt>
          <cx:pt idx="16577">0.71095251199999998</cx:pt>
          <cx:pt idx="16578">0.83196247499999998</cx:pt>
          <cx:pt idx="16579">0.83155571699999997</cx:pt>
          <cx:pt idx="16580">0.83149801000000001</cx:pt>
          <cx:pt idx="16581">0.96838637800000005</cx:pt>
          <cx:pt idx="16582">0.81481791999999997</cx:pt>
          <cx:pt idx="16583">0.71104267300000001</cx:pt>
          <cx:pt idx="16584">0.71104837399999998</cx:pt>
          <cx:pt idx="16585">0.84814597899999999</cx:pt>
          <cx:pt idx="16586">0.83109204299999995</cx:pt>
          <cx:pt idx="16587">0.84763644500000002</cx:pt>
          <cx:pt idx="16588">0.82165334899999998</cx:pt>
          <cx:pt idx="16589">0.84756178299999996</cx:pt>
          <cx:pt idx="16590">0.74682379200000004</cx:pt>
          <cx:pt idx="16591">0.81258753399999994</cx:pt>
          <cx:pt idx="16592">0.81235317900000004</cx:pt>
          <cx:pt idx="16593">0.84782568999999997</cx:pt>
          <cx:pt idx="16594">0.833404319</cx:pt>
          <cx:pt idx="16595">0.66333720399999996</cx:pt>
          <cx:pt idx="16596">0.83179900799999995</cx:pt>
          <cx:pt idx="16597">0.67994962999999997</cx:pt>
          <cx:pt idx="16598">0.79460317000000003</cx:pt>
          <cx:pt idx="16599">0.84750862199999999</cx:pt>
          <cx:pt idx="16600">0.84756465199999997</cx:pt>
          <cx:pt idx="16601">0.62256633400000005</cx:pt>
          <cx:pt idx="16602">0.81216595499999999</cx:pt>
          <cx:pt idx="16603">0.69539420200000002</cx:pt>
          <cx:pt idx="16604">0.77865037699999995</cx:pt>
          <cx:pt idx="16605">0.78123368900000001</cx:pt>
          <cx:pt idx="16606">0.78417265400000002</cx:pt>
          <cx:pt idx="16607">0.78137250400000002</cx:pt>
          <cx:pt idx="16608">0.781245034</cx:pt>
          <cx:pt idx="16609">0.83202775500000004</cx:pt>
          <cx:pt idx="16610">0.69522823099999997</cx:pt>
          <cx:pt idx="16611">0.78123104899999996</cx:pt>
          <cx:pt idx="16612">0.68426654499999995</cx:pt>
          <cx:pt idx="16613">0.84765719299999998</cx:pt>
          <cx:pt idx="16614">0.84763839799999996</cx:pt>
          <cx:pt idx="16615">0.95747454799999998</cx:pt>
          <cx:pt idx="16616">0.83205937799999996</cx:pt>
          <cx:pt idx="16617">0.67957132600000003</cx:pt>
          <cx:pt idx="16618">0.76019514899999996</cx:pt>
          <cx:pt idx="16619">0.84773301400000001</cx:pt>
          <cx:pt idx="16620">0.67588467600000002</cx:pt>
          <cx:pt idx="16621">0.80029506699999997</cx:pt>
          <cx:pt idx="16622">0.70090913700000002</cx:pt>
          <cx:pt idx="16623">0.69495346000000002</cx:pt>
          <cx:pt idx="16624">0.84765186199999998</cx:pt>
          <cx:pt idx="16625">0.68466718100000001</cx:pt>
          <cx:pt idx="16626">0.64368736299999996</cx:pt>
          <cx:pt idx="16627">0.66321820099999995</cx:pt>
          <cx:pt idx="16628">0.83189809199999998</cx:pt>
          <cx:pt idx="16629">0.69514776599999994</cx:pt>
          <cx:pt idx="16630">0.69508067399999995</cx:pt>
          <cx:pt idx="16631">0.71102981700000001</cx:pt>
          <cx:pt idx="16632">0.81460527100000002</cx:pt>
          <cx:pt idx="16633">0.84798561699999997</cx:pt>
          <cx:pt idx="16634">0.83778950900000004</cx:pt>
          <cx:pt idx="16635">0.69514211699999995</cx:pt>
          <cx:pt idx="16636">0.71018625700000004</cx:pt>
          <cx:pt idx="16637">0.83307176500000002</cx:pt>
          <cx:pt idx="16638">0.65395661199999999</cx:pt>
          <cx:pt idx="16639">0.79358764999999998</cx:pt>
          <cx:pt idx="16640">0.84762853500000002</cx:pt>
          <cx:pt idx="16641">0.83156677400000001</cx:pt>
          <cx:pt idx="16642">0.82061462699999999</cx:pt>
          <cx:pt idx="16643">0.68420977000000005</cx:pt>
          <cx:pt idx="16644">0.96826223499999997</cx:pt>
          <cx:pt idx="16645">0.96843022999999995</cx:pt>
          <cx:pt idx="16646">0.84766386100000002</cx:pt>
          <cx:pt idx="16647">0.62672417899999999</cx:pt>
          <cx:pt idx="16648">0.77639403200000001</cx:pt>
          <cx:pt idx="16649">0.82049076200000004</cx:pt>
          <cx:pt idx="16650">0.83165077899999995</cx:pt>
          <cx:pt idx="16651">0.77321695199999996</cx:pt>
          <cx:pt idx="16652">0.82063704500000001</cx:pt>
          <cx:pt idx="16653">0.81583746999999995</cx:pt>
          <cx:pt idx="16654">0.83174060299999997</cx:pt>
          <cx:pt idx="16655">0.65833649000000005</cx:pt>
          <cx:pt idx="16656">0.69514776599999994</cx:pt>
          <cx:pt idx="16657">0.84756768199999999</cx:pt>
          <cx:pt idx="16658">0.81198289199999996</cx:pt>
          <cx:pt idx="16659">0.63588034000000004</cx:pt>
          <cx:pt idx="16660">0.71046911599999996</cx:pt>
          <cx:pt idx="16661">0.6954169</cx:pt>
          <cx:pt idx="16662">0.68401937800000001</cx:pt>
          <cx:pt idx="16663">0.66261285199999997</cx:pt>
          <cx:pt idx="16664">0.96843863900000005</cx:pt>
          <cx:pt idx="16665">0.70004450399999996</cx:pt>
          <cx:pt idx="16666">0.69548124</cx:pt>
          <cx:pt idx="16667">0.83094943600000004</cx:pt>
          <cx:pt idx="16668">0.83190523500000002</cx:pt>
          <cx:pt idx="16669">0.83169262200000005</cx:pt>
          <cx:pt idx="16670">0.69516779299999998</cx:pt>
          <cx:pt idx="16671">0.71022739000000001</cx:pt>
          <cx:pt idx="16672">0.69471631</cx:pt>
          <cx:pt idx="16673">0.71055731300000002</cx:pt>
          <cx:pt idx="16674">0.83186697499999995</cx:pt>
          <cx:pt idx="16675">0.69493270500000004</cx:pt>
          <cx:pt idx="16676">0.832027933</cx:pt>
          <cx:pt idx="16677">0.83180956399999995</cx:pt>
          <cx:pt idx="16678">0.831900639</cx:pt>
          <cx:pt idx="16679">0.67582767399999999</cx:pt>
          <cx:pt idx="16680">0.65756865600000003</cx:pt>
          <cx:pt idx="16681">0.65362103400000005</cx:pt>
          <cx:pt idx="16682">0.96841417399999996</cx:pt>
          <cx:pt idx="16683">0.82186214999999996</cx:pt>
          <cx:pt idx="16684">0.83179157199999998</cx:pt>
          <cx:pt idx="16685">0.84749833100000005</cx:pt>
          <cx:pt idx="16686">0.84801835800000003</cx:pt>
          <cx:pt idx="16687">0.71103866199999999</cx:pt>
          <cx:pt idx="16688">0.64936508299999995</cx:pt>
          <cx:pt idx="16689">0.79626483400000003</cx:pt>
          <cx:pt idx="16690">0.70100976699999995</cx:pt>
          <cx:pt idx="16691">0.831749301</cx:pt>
          <cx:pt idx="16692">0.69520666799999997</cx:pt>
          <cx:pt idx="16693">0.84718971099999996</cx:pt>
          <cx:pt idx="16694">0.83202039800000005</cx:pt>
          <cx:pt idx="16695">0.69512721799999999</cx:pt>
          <cx:pt idx="16696">0.78601363999999996</cx:pt>
          <cx:pt idx="16697">0.79042959700000004</cx:pt>
          <cx:pt idx="16698">0.83241836400000002</cx:pt>
          <cx:pt idx="16699">0.83178496199999996</cx:pt>
          <cx:pt idx="16700">0.96842946500000004</cx:pt>
          <cx:pt idx="16701">0.695217101</cx:pt>
          <cx:pt idx="16702">0.83168818300000003</cx:pt>
          <cx:pt idx="16703">0.81255492399999996</cx:pt>
          <cx:pt idx="16704">0.71099161700000002</cx:pt>
          <cx:pt idx="16705">0.65058060699999998</cx:pt>
          <cx:pt idx="16706">0.69540902999999998</cx:pt>
          <cx:pt idx="16707">0.83261225900000002</cx:pt>
          <cx:pt idx="16708">0.96842642300000004</cx:pt>
          <cx:pt idx="16709">0.71017064500000004</cx:pt>
          <cx:pt idx="16710">0.83201935299999996</cx:pt>
          <cx:pt idx="16711">0.82069153699999997</cx:pt>
          <cx:pt idx="16712">0.84669931399999998</cx:pt>
          <cx:pt idx="16713">0.69542760599999998</cx:pt>
          <cx:pt idx="16714">0.84772823500000005</cx:pt>
          <cx:pt idx="16715">0.69666982700000002</cx:pt>
          <cx:pt idx="16716">0.83181969499999997</cx:pt>
          <cx:pt idx="16717">0.67277532200000001</cx:pt>
          <cx:pt idx="16718">0.69502633800000002</cx:pt>
          <cx:pt idx="16719">0.83169171099999994</cx:pt>
          <cx:pt idx="16720">0.75675265999999997</cx:pt>
          <cx:pt idx="16721">0.79940109599999998</cx:pt>
          <cx:pt idx="16722">0.84806462800000004</cx:pt>
          <cx:pt idx="16723">0.84745683900000002</cx:pt>
          <cx:pt idx="16724">0.70003178200000005</cx:pt>
          <cx:pt idx="16725">0.82766882900000005</cx:pt>
          <cx:pt idx="16726">0.69321341000000003</cx:pt>
          <cx:pt idx="16727">0.82128324600000002</cx:pt>
          <cx:pt idx="16728">0.83190208799999998</cx:pt>
          <cx:pt idx="16729">0.83438013099999997</cx:pt>
          <cx:pt idx="16730">0.96805977200000004</cx:pt>
          <cx:pt idx="16731">0.834202636</cx:pt>
          <cx:pt idx="16732">0.83168507700000005</cx:pt>
          <cx:pt idx="16733">0.83201475800000002</cx:pt>
          <cx:pt idx="16734">0.85017903900000003</cx:pt>
          <cx:pt idx="16735">0.85303167499999999</cx:pt>
          <cx:pt idx="16736">0.96843153199999998</cx:pt>
          <cx:pt idx="16737">0.831829559</cx:pt>
          <cx:pt idx="16738">0.691360847</cx:pt>
          <cx:pt idx="16739">0.82851129800000001</cx:pt>
          <cx:pt idx="16740">0.80879002600000005</cx:pt>
          <cx:pt idx="16741">0.84759142899999995</cx:pt>
          <cx:pt idx="16742">0.957379121</cx:pt>
          <cx:pt idx="16743">0.82075959799999998</cx:pt>
          <cx:pt idx="16744">0.63825592799999997</cx:pt>
          <cx:pt idx="16745">0.68466445399999998</cx:pt>
          <cx:pt idx="16746">0.66283705299999995</cx:pt>
          <cx:pt idx="16747">0.83188820399999996</cx:pt>
          <cx:pt idx="16748">0.83220662000000001</cx:pt>
          <cx:pt idx="16749">0.83145221899999999</cx:pt>
          <cx:pt idx="16750">0.68427898799999998</cx:pt>
          <cx:pt idx="16751">0.69521260200000001</cx:pt>
          <cx:pt idx="16752">0.831763001</cx:pt>
          <cx:pt idx="16753">0.83665759100000003</cx:pt>
          <cx:pt idx="16754">0.84753351099999996</cx:pt>
          <cx:pt idx="16755">0.84763613299999996</cx:pt>
          <cx:pt idx="16756">0.69509157499999996</cx:pt>
          <cx:pt idx="16757">0.82167057799999998</cx:pt>
          <cx:pt idx="16758">0.68419017500000001</cx:pt>
          <cx:pt idx="16759">0.64232209500000004</cx:pt>
          <cx:pt idx="16760">0.81817196599999997</cx:pt>
          <cx:pt idx="16761">0.84754478499999997</cx:pt>
          <cx:pt idx="16762">0.83223566299999996</cx:pt>
          <cx:pt idx="16763">0.84755697100000005</cx:pt>
          <cx:pt idx="16764">0.69598270200000001</cx:pt>
          <cx:pt idx="16765">0.71099284500000004</cx:pt>
          <cx:pt idx="16766">0.83189630800000003</cx:pt>
          <cx:pt idx="16767">0.72621773599999995</cx:pt>
          <cx:pt idx="16768">0.653468465</cx:pt>
          <cx:pt idx="16769">0.67451654599999999</cx:pt>
          <cx:pt idx="16770">0.83189798299999995</cx:pt>
          <cx:pt idx="16771">0.69528786799999998</cx:pt>
          <cx:pt idx="16772">0.84763274</cx:pt>
          <cx:pt idx="16773">0.684166897</cx:pt>
          <cx:pt idx="16774">0.70954576000000003</cx:pt>
          <cx:pt idx="16775">0.81194509199999998</cx:pt>
          <cx:pt idx="16776">0.82088518099999996</cx:pt>
          <cx:pt idx="16777">0.84735115000000005</cx:pt>
          <cx:pt idx="16778">0.61688026100000004</cx:pt>
          <cx:pt idx="16779">0.82004940100000001</cx:pt>
          <cx:pt idx="16780">0.82054430899999997</cx:pt>
          <cx:pt idx="16781">0.83116152600000004</cx:pt>
          <cx:pt idx="16782">0.83170348299999997</cx:pt>
          <cx:pt idx="16783">0.69970157200000005</cx:pt>
          <cx:pt idx="16784">0.78191318700000001</cx:pt>
          <cx:pt idx="16785">0.65803815799999998</cx:pt>
          <cx:pt idx="16786">0.69349609700000003</cx:pt>
          <cx:pt idx="16787">0.700005926</cx:pt>
          <cx:pt idx="16788">0.68369426</cx:pt>
          <cx:pt idx="16789">0.80242007400000004</cx:pt>
          <cx:pt idx="16790">0.84765028099999995</cx:pt>
          <cx:pt idx="16791">0.83182180699999997</cx:pt>
          <cx:pt idx="16792">0.83660347000000002</cx:pt>
          <cx:pt idx="16793">0.69522402599999999</cx:pt>
          <cx:pt idx="16794">0.80506412199999999</cx:pt>
          <cx:pt idx="16795">0.84773904600000005</cx:pt>
          <cx:pt idx="16796">0.66189639199999994</cx:pt>
          <cx:pt idx="16797">0.69493370799999998</cx:pt>
          <cx:pt idx="16798">0.68426243600000003</cx:pt>
          <cx:pt idx="16799">0.83179526199999998</cx:pt>
          <cx:pt idx="16800">0.68459365999999999</cx:pt>
          <cx:pt idx="16801">0.81954196599999996</cx:pt>
          <cx:pt idx="16802">0.69527755700000005</cx:pt>
          <cx:pt idx="16803">0.81935075099999999</cx:pt>
          <cx:pt idx="16804">0.83165480700000005</cx:pt>
          <cx:pt idx="16805">0.83177567500000005</cx:pt>
          <cx:pt idx="16806">0.797428833</cx:pt>
          <cx:pt idx="16807">0.711000513</cx:pt>
          <cx:pt idx="16808">0.73710486200000003</cx:pt>
          <cx:pt idx="16809">0.83223316700000005</cx:pt>
          <cx:pt idx="16810">0.69138971699999996</cx:pt>
          <cx:pt idx="16811">0.84748310699999996</cx:pt>
          <cx:pt idx="16812">0.695112226</cx:pt>
          <cx:pt idx="16813">0.69521018599999995</cx:pt>
          <cx:pt idx="16814">0.71075967799999995</cx:pt>
          <cx:pt idx="16815">0.83686096399999998</cx:pt>
          <cx:pt idx="16816">0.82334867499999997</cx:pt>
          <cx:pt idx="16817">0.83230722700000004</cx:pt>
          <cx:pt idx="16818">0.831877109</cx:pt>
          <cx:pt idx="16819">0.82804829999999996</cx:pt>
          <cx:pt idx="16820">0.83176408800000001</cx:pt>
          <cx:pt idx="16821">0.77322897999999995</cx:pt>
          <cx:pt idx="16822">0.77345017400000005</cx:pt>
          <cx:pt idx="16823">0.77334042700000005</cx:pt>
          <cx:pt idx="16824">0.83182809999999996</cx:pt>
          <cx:pt idx="16825">0.84722646999999995</cx:pt>
          <cx:pt idx="16826">0.82079493699999995</cx:pt>
          <cx:pt idx="16827">0.81215128199999997</cx:pt>
          <cx:pt idx="16828">0.80366472499999997</cx:pt>
          <cx:pt idx="16829">0.83791307000000004</cx:pt>
          <cx:pt idx="16830">0.83191921499999999</cx:pt>
          <cx:pt idx="16831">0.69508205899999997</cx:pt>
          <cx:pt idx="16832">0.84806621500000001</cx:pt>
          <cx:pt idx="16833">0.83178868500000003</cx:pt>
          <cx:pt idx="16834">0.846891854</cx:pt>
          <cx:pt idx="16835">0.83190982499999999</cx:pt>
          <cx:pt idx="16836">0.84765865799999995</cx:pt>
          <cx:pt idx="16837">0.64511496400000001</cx:pt>
          <cx:pt idx="16838">0.84732821300000005</cx:pt>
          <cx:pt idx="16839">0.65753240000000002</cx:pt>
          <cx:pt idx="16840">0.75349092699999998</cx:pt>
          <cx:pt idx="16841">0.83181012300000001</cx:pt>
          <cx:pt idx="16842">0.68361506299999997</cx:pt>
          <cx:pt idx="16843">0.83182563899999995</cx:pt>
          <cx:pt idx="16844">0.90266743599999999</cx:pt>
          <cx:pt idx="16845">0.83166541599999999</cx:pt>
          <cx:pt idx="16846">0.68411797900000004</cx:pt>
          <cx:pt idx="16847">0.83169762300000005</cx:pt>
          <cx:pt idx="16848">0.84766329500000004</cx:pt>
          <cx:pt idx="16849">0.75349130200000003</cx:pt>
          <cx:pt idx="16850">0.67549950700000005</cx:pt>
          <cx:pt idx="16851">0.95738669899999995</cx:pt>
          <cx:pt idx="16852">0.69517637300000001</cx:pt>
          <cx:pt idx="16853">0.69520344999999995</cx:pt>
          <cx:pt idx="16854">0.82050294899999998</cx:pt>
          <cx:pt idx="16855">0.83635256400000002</cx:pt>
          <cx:pt idx="16856">0.67303228900000001</cx:pt>
          <cx:pt idx="16857">0.80528730299999995</cx:pt>
          <cx:pt idx="16858">0.83190770700000005</cx:pt>
          <cx:pt idx="16859">0.83184327800000002</cx:pt>
          <cx:pt idx="16860">0.831712601</cx:pt>
          <cx:pt idx="16861">0.82071808400000001</cx:pt>
          <cx:pt idx="16862">0.83340805900000003</cx:pt>
          <cx:pt idx="16863">0.83190180499999999</cx:pt>
          <cx:pt idx="16864">0.69517448299999995</cx:pt>
          <cx:pt idx="16865">0.83176192999999998</cx:pt>
          <cx:pt idx="16866">0.68464279800000005</cx:pt>
          <cx:pt idx="16867">0.83158207500000003</cx:pt>
          <cx:pt idx="16868">0.68425322899999996</cx:pt>
          <cx:pt idx="16869">0.70587744500000005</cx:pt>
          <cx:pt idx="16870">0.83183280400000004</cx:pt>
          <cx:pt idx="16871">0.81366935500000004</cx:pt>
          <cx:pt idx="16872">0.83205091900000006</cx:pt>
          <cx:pt idx="16873">0.84751204400000002</cx:pt>
          <cx:pt idx="16874">0.71081755599999996</cx:pt>
          <cx:pt idx="16875">0.83198827500000005</cx:pt>
          <cx:pt idx="16876">0.83183108299999997</cx:pt>
          <cx:pt idx="16877">0.69985819199999999</cx:pt>
          <cx:pt idx="16878">0.61686665100000004</cx:pt>
          <cx:pt idx="16879">0.69522724300000005</cx:pt>
          <cx:pt idx="16880">0.71097189900000002</cx:pt>
          <cx:pt idx="16881">0.69553821100000002</cx:pt>
          <cx:pt idx="16882">0.83183032099999998</cx:pt>
          <cx:pt idx="16883">0.83167560699999998</cx:pt>
          <cx:pt idx="16884">0.82007464600000002</cx:pt>
          <cx:pt idx="16885">0.79771946599999999</cx:pt>
          <cx:pt idx="16886">0.83665567399999996</cx:pt>
          <cx:pt idx="16887">0.84758771099999997</cx:pt>
          <cx:pt idx="16888">0.83158828900000004</cx:pt>
          <cx:pt idx="16889">0.83159509300000001</cx:pt>
          <cx:pt idx="16890">0.64010516299999998</cx:pt>
          <cx:pt idx="16891">0.79260733699999997</cx:pt>
          <cx:pt idx="16892">0.83657442100000001</cx:pt>
          <cx:pt idx="16893">0.71040111699999997</cx:pt>
          <cx:pt idx="16894">0.69993523499999999</cx:pt>
          <cx:pt idx="16895">0.83159293099999998</cx:pt>
          <cx:pt idx="16896">0.684409453</cx:pt>
          <cx:pt idx="16897">0.84716557800000003</cx:pt>
          <cx:pt idx="16898">0.83159374900000005</cx:pt>
          <cx:pt idx="16899">0.84734631800000004</cx:pt>
          <cx:pt idx="16900">0.66774244400000005</cx:pt>
          <cx:pt idx="16901">0.71103155299999998</cx:pt>
          <cx:pt idx="16902">0.69491202399999996</cx:pt>
          <cx:pt idx="16903">0.83206367299999995</cx:pt>
          <cx:pt idx="16904">0.84795689699999999</cx:pt>
          <cx:pt idx="16905">0.64583934799999998</cx:pt>
          <cx:pt idx="16906">0.644793905</cx:pt>
          <cx:pt idx="16907">0.64528734700000001</cx:pt>
          <cx:pt idx="16908">0.65734357399999999</cx:pt>
          <cx:pt idx="16909">0.64488111100000001</cx:pt>
          <cx:pt idx="16910">0.67502859599999998</cx:pt>
          <cx:pt idx="16911">0.64687015999999997</cx:pt>
          <cx:pt idx="16912">0.77999683399999997</cx:pt>
          <cx:pt idx="16913">0.69547268799999995</cx:pt>
          <cx:pt idx="16914">0.83180806200000001</cx:pt>
          <cx:pt idx="16915">0.67367247600000002</cx:pt>
          <cx:pt idx="16916">0.69519036000000001</cx:pt>
          <cx:pt idx="16917">0.83159786400000002</cx:pt>
          <cx:pt idx="16918">0.69815242200000005</cx:pt>
          <cx:pt idx="16919">0.76741965499999998</cx:pt>
          <cx:pt idx="16920">0.83241504300000002</cx:pt>
          <cx:pt idx="16921">0.676698523</cx:pt>
          <cx:pt idx="16922">0.84760584900000002</cx:pt>
          <cx:pt idx="16923">0.76125172299999999</cx:pt>
          <cx:pt idx="16924">0.84748697299999998</cx:pt>
          <cx:pt idx="16925">0.81191114200000003</cx:pt>
          <cx:pt idx="16926">0.67562723000000002</cx:pt>
          <cx:pt idx="16927">0.71103807799999996</cx:pt>
          <cx:pt idx="16928">0.69496941400000001</cx:pt>
          <cx:pt idx="16929">0.66842697100000004</cx:pt>
          <cx:pt idx="16930">0.71039602099999999</cx:pt>
          <cx:pt idx="16931">0.82031876199999998</cx:pt>
          <cx:pt idx="16932">0.83150160900000003</cx:pt>
          <cx:pt idx="16933">0.83205484799999996</cx:pt>
          <cx:pt idx="16934">0.71097712400000002</cx:pt>
          <cx:pt idx="16935">0.84765209200000002</cx:pt>
          <cx:pt idx="16936">0.71104755900000005</cx:pt>
          <cx:pt idx="16937">0.83189272400000003</cx:pt>
          <cx:pt idx="16938">0.83301735399999999</cx:pt>
          <cx:pt idx="16939">0.83184321299999997</cx:pt>
          <cx:pt idx="16940">0.81213777200000004</cx:pt>
          <cx:pt idx="16941">0.82068835799999995</cx:pt>
          <cx:pt idx="16942">0.71083294900000005</cx:pt>
          <cx:pt idx="16943">0.695187043</cx:pt>
          <cx:pt idx="16944">0.83177635800000005</cx:pt>
          <cx:pt idx="16945">0.83182679400000004</cx:pt>
          <cx:pt idx="16946">0.71146002600000002</cx:pt>
          <cx:pt idx="16947">0.83180822300000001</cx:pt>
          <cx:pt idx="16948">0.84765251100000005</cx:pt>
          <cx:pt idx="16949">0.81147258499999997</cx:pt>
          <cx:pt idx="16950">0.847583631</cx:pt>
          <cx:pt idx="16951">0.83168363899999997</cx:pt>
          <cx:pt idx="16952">0.82175668499999999</cx:pt>
          <cx:pt idx="16953">0.80060685499999995</cx:pt>
          <cx:pt idx="16954">0.83181156099999998</cx:pt>
          <cx:pt idx="16955">0.69406922199999999</cx:pt>
          <cx:pt idx="16956">0.84766582099999999</cx:pt>
          <cx:pt idx="16957">0.84759973099999997</cx:pt>
          <cx:pt idx="16958">0.69496311</cx:pt>
          <cx:pt idx="16959">0.83676524799999996</cx:pt>
          <cx:pt idx="16960">0.83179598600000004</cx:pt>
          <cx:pt idx="16961">0.75930805499999998</cx:pt>
          <cx:pt idx="16962">0.75998526499999997</cx:pt>
          <cx:pt idx="16963">0.67949746099999997</cx:pt>
          <cx:pt idx="16964">0.71095142200000006</cx:pt>
          <cx:pt idx="16965">0.83180968600000005</cx:pt>
          <cx:pt idx="16966">0.70981521599999997</cx:pt>
          <cx:pt idx="16967">0.83134766500000001</cx:pt>
          <cx:pt idx="16968">0.81837184100000004</cx:pt>
          <cx:pt idx="16969">0.64675952000000003</cx:pt>
          <cx:pt idx="16970">0.64603877300000001</cx:pt>
          <cx:pt idx="16971">0.90805039899999995</cx:pt>
          <cx:pt idx="16972">0.78951408499999998</cx:pt>
          <cx:pt idx="16973">0.64858104999999999</cx:pt>
          <cx:pt idx="16974">0.64929652400000004</cx:pt>
          <cx:pt idx="16975">0.78198600699999998</cx:pt>
          <cx:pt idx="16976">0.78792824299999997</cx:pt>
          <cx:pt idx="16977">0.78484046299999999</cx:pt>
          <cx:pt idx="16978">0.78925339000000005</cx:pt>
          <cx:pt idx="16979">0.76457806500000003</cx:pt>
          <cx:pt idx="16980">0.78961501899999997</cx:pt>
          <cx:pt idx="16981">0.78945654399999998</cx:pt>
          <cx:pt idx="16982">0.78650327900000006</cx:pt>
          <cx:pt idx="16983">0.784204436</cx:pt>
          <cx:pt idx="16984">0.65235113899999997</cx:pt>
          <cx:pt idx="16985">0.781191529</cx:pt>
          <cx:pt idx="16986">0.78926379400000002</cx:pt>
          <cx:pt idx="16987">0.78905782700000004</cx:pt>
          <cx:pt idx="16988">0.78979979300000003</cx:pt>
          <cx:pt idx="16989">0.78928036300000004</cx:pt>
          <cx:pt idx="16990">0.78191019699999997</cx:pt>
          <cx:pt idx="16991">0.78979979300000003</cx:pt>
          <cx:pt idx="16992">0.78548065300000003</cx:pt>
          <cx:pt idx="16993">0.78622484699999995</cx:pt>
          <cx:pt idx="16994">0.78494680800000005</cx:pt>
          <cx:pt idx="16995">0.77553341600000003</cx:pt>
          <cx:pt idx="16996">0.78559541099999997</cx:pt>
          <cx:pt idx="16997">0.78882981299999999</cx:pt>
          <cx:pt idx="16998">0.78953985100000001</cx:pt>
          <cx:pt idx="16999">0.78593244699999998</cx:pt>
          <cx:pt idx="17000">0.78687706899999998</cx:pt>
          <cx:pt idx="17001">0.78887518499999998</cx:pt>
          <cx:pt idx="17002">0.78334658899999998</cx:pt>
          <cx:pt idx="17003">0.781755969</cx:pt>
          <cx:pt idx="17004">0.78563534400000001</cx:pt>
          <cx:pt idx="17005">0.78932521099999997</cx:pt>
          <cx:pt idx="17006">0.78922835099999999</cx:pt>
          <cx:pt idx="17007">0.78945541200000002</cx:pt>
          <cx:pt idx="17008">0.784534167</cx:pt>
          <cx:pt idx="17009">0.78313079100000005</cx:pt>
          <cx:pt idx="17010">0.78662852500000002</cx:pt>
          <cx:pt idx="17011">0.78620056500000002</cx:pt>
          <cx:pt idx="17012">0.78925582500000002</cx:pt>
          <cx:pt idx="17013">0.78910534200000004</cx:pt>
          <cx:pt idx="17014">0.78493028200000003</cx:pt>
          <cx:pt idx="17015">0.78524692799999996</cx:pt>
          <cx:pt idx="17016">0.77851500600000001</cx:pt>
          <cx:pt idx="17017">0.652639898</cx:pt>
          <cx:pt idx="17018">0.80013202400000005</cx:pt>
          <cx:pt idx="17019">0.84758130799999998</cx:pt>
          <cx:pt idx="17020">0.82098615200000002</cx:pt>
          <cx:pt idx="17021">0.84739783000000002</cx:pt>
          <cx:pt idx="17022">0.80818250300000005</cx:pt>
          <cx:pt idx="17023">0.83268897500000005</cx:pt>
          <cx:pt idx="17024">0.83205395500000001</cx:pt>
          <cx:pt idx="17025">0.83190462499999995</cx:pt>
          <cx:pt idx="17026">0.83217649999999999</cx:pt>
          <cx:pt idx="17027">0.77419579900000002</cx:pt>
          <cx:pt idx="17028">0.67386774400000005</cx:pt>
          <cx:pt idx="17029">0.83242064699999996</cx:pt>
          <cx:pt idx="17030">0.83177093199999996</cx:pt>
          <cx:pt idx="17031">0.69562911999999999</cx:pt>
          <cx:pt idx="17032">0.82068569899999999</cx:pt>
          <cx:pt idx="17033">0.82070834000000004</cx:pt>
          <cx:pt idx="17034">0.68460762600000002</cx:pt>
          <cx:pt idx="17035">0.68438585699999999</cx:pt>
          <cx:pt idx="17036">0.83190765200000005</cx:pt>
          <cx:pt idx="17037">0.82072004200000004</cx:pt>
          <cx:pt idx="17038">0.83183735000000003</cx:pt>
          <cx:pt idx="17039">0.81269338300000005</cx:pt>
          <cx:pt idx="17040">0.68980024200000001</cx:pt>
          <cx:pt idx="17041">0.693342283</cx:pt>
          <cx:pt idx="17042">0.82142071299999997</cx:pt>
          <cx:pt idx="17043">0.80098039600000004</cx:pt>
          <cx:pt idx="17044">0.84742663100000004</cx:pt>
          <cx:pt idx="17045">0.81216878599999998</cx:pt>
          <cx:pt idx="17046">0.66978786400000001</cx:pt>
          <cx:pt idx="17047">0.75335717700000004</cx:pt>
          <cx:pt idx="17048">0.67944511500000004</cx:pt>
          <cx:pt idx="17049">0.819407361</cx:pt>
          <cx:pt idx="17050">0.83183039999999997</cx:pt>
          <cx:pt idx="17051">0.83176634800000004</cx:pt>
          <cx:pt idx="17052">0.84758402700000002</cx:pt>
          <cx:pt idx="17053">0.67318217800000002</cx:pt>
          <cx:pt idx="17054">0.83252555500000003</cx:pt>
          <cx:pt idx="17055">0.83661679600000005</cx:pt>
          <cx:pt idx="17056">0.86290125100000004</cx:pt>
          <cx:pt idx="17057">0.84346454699999995</cx:pt>
          <cx:pt idx="17058">0.847634463</cx:pt>
          <cx:pt idx="17059">0.84758402700000002</cx:pt>
          <cx:pt idx="17060">0.68447774500000003</cx:pt>
          <cx:pt idx="17061">0.68519627299999997</cx:pt>
          <cx:pt idx="17062">0.75357573099999997</cx:pt>
          <cx:pt idx="17063">0.78695548400000004</cx:pt>
          <cx:pt idx="17064">0.77421097900000002</cx:pt>
          <cx:pt idx="17065">0.84748221199999996</cx:pt>
          <cx:pt idx="17066">0.75357573099999997</cx:pt>
          <cx:pt idx="17067">0.69504664100000002</cx:pt>
          <cx:pt idx="17068">0.84759638500000001</cx:pt>
          <cx:pt idx="17069">0.69539026100000001</cx:pt>
          <cx:pt idx="17070">0.75498216799999995</cx:pt>
          <cx:pt idx="17071">0.75663425399999995</cx:pt>
          <cx:pt idx="17072">0.75511988200000002</cx:pt>
          <cx:pt idx="17073">0.69517891399999998</cx:pt>
          <cx:pt idx="17074">0.69518062000000003</cx:pt>
          <cx:pt idx="17075">0.69506362600000005</cx:pt>
          <cx:pt idx="17076">0.74561996500000005</cx:pt>
          <cx:pt idx="17077">0.79432896099999994</cx:pt>
          <cx:pt idx="17078">0.61151489699999995</cx:pt>
          <cx:pt idx="17079">0.66990346499999998</cx:pt>
          <cx:pt idx="17080">0.671188797</cx:pt>
          <cx:pt idx="17081">0.71096927399999998</cx:pt>
          <cx:pt idx="17082">0.79182314899999995</cx:pt>
          <cx:pt idx="17083">0.83170402700000001</cx:pt>
          <cx:pt idx="17084">0.83250838699999996</cx:pt>
          <cx:pt idx="17085">0.67467402300000001</cx:pt>
          <cx:pt idx="17086">0.81224814499999998</cx:pt>
          <cx:pt idx="17087">0.83091738800000003</cx:pt>
          <cx:pt idx="17088">0.83155773300000002</cx:pt>
          <cx:pt idx="17089">0.83173420200000003</cx:pt>
          <cx:pt idx="17090">0.83146742200000001</cx:pt>
          <cx:pt idx="17091">0.63772192999999999</cx:pt>
          <cx:pt idx="17092">0.695140804</cx:pt>
          <cx:pt idx="17093">0.68353002200000001</cx:pt>
          <cx:pt idx="17094">0.82078530800000005</cx:pt>
          <cx:pt idx="17095">0.67680859500000001</cx:pt>
          <cx:pt idx="17096">0.78137166899999999</cx:pt>
          <cx:pt idx="17097">0.848779214</cx:pt>
          <cx:pt idx="17098">0.84716997699999996</cx:pt>
          <cx:pt idx="17099">0.831708263</cx:pt>
          <cx:pt idx="17100">0.71019034199999997</cx:pt>
          <cx:pt idx="17101">0.82076411900000001</cx:pt>
          <cx:pt idx="17102">0.71098918200000005</cx:pt>
          <cx:pt idx="17103">0.71061432800000002</cx:pt>
          <cx:pt idx="17104">0.68412972299999997</cx:pt>
          <cx:pt idx="17105">0.83183670200000004</cx:pt>
          <cx:pt idx="17106">0.711014127</cx:pt>
          <cx:pt idx="17107">0.83183245500000003</cx:pt>
          <cx:pt idx="17108">0.81164237699999997</cx:pt>
          <cx:pt idx="17109">0.69529788599999998</cx:pt>
          <cx:pt idx="17110">0.68441454199999996</cx:pt>
          <cx:pt idx="17111">0.86289909099999995</cx:pt>
          <cx:pt idx="17112">0.80497853600000002</cx:pt>
          <cx:pt idx="17113">0.83178836499999997</cx:pt>
          <cx:pt idx="17114">0.84753005199999998</cx:pt>
          <cx:pt idx="17115">0.79801976100000005</cx:pt>
          <cx:pt idx="17116">0.83179549100000005</cx:pt>
          <cx:pt idx="17117">0.799398571</cx:pt>
          <cx:pt idx="17118">0.60835934599999997</cx:pt>
          <cx:pt idx="17119">0.84917553899999998</cx:pt>
          <cx:pt idx="17120">0.69511518000000005</cx:pt>
          <cx:pt idx="17121">0.83184349599999996</cx:pt>
          <cx:pt idx="17122">0.69519966600000005</cx:pt>
          <cx:pt idx="17123">0.68377196500000004</cx:pt>
          <cx:pt idx="17124">0.81315226399999996</cx:pt>
          <cx:pt idx="17125">0.84765386600000003</cx:pt>
          <cx:pt idx="17126">0.79366091699999997</cx:pt>
          <cx:pt idx="17127">0.800114993</cx:pt>
          <cx:pt idx="17128">0.84758582000000005</cx:pt>
          <cx:pt idx="17129">0.83186880799999996</cx:pt>
          <cx:pt idx="17130">0.91076512600000004</cx:pt>
          <cx:pt idx="17131">0.82089785400000004</cx:pt>
          <cx:pt idx="17132">0.69442090300000003</cx:pt>
          <cx:pt idx="17133">0.69477623899999996</cx:pt>
          <cx:pt idx="17134">0.60107409499999997</cx:pt>
          <cx:pt idx="17135">0.69511193800000004</cx:pt>
          <cx:pt idx="17136">0.68423921799999998</cx:pt>
          <cx:pt idx="17137">0.71123494899999995</cx:pt>
          <cx:pt idx="17138">0.80868040699999999</cx:pt>
          <cx:pt idx="17139">0.77036401499999996</cx:pt>
          <cx:pt idx="17140">0.69511380599999995</cx:pt>
          <cx:pt idx="17141">0.83833352500000002</cx:pt>
          <cx:pt idx="17142">0.83179846300000004</cx:pt>
          <cx:pt idx="17143">0.83273148799999996</cx:pt>
          <cx:pt idx="17144">0.78567912299999998</cx:pt>
          <cx:pt idx="17145">0.81217499199999998</cx:pt>
          <cx:pt idx="17146">0.775734853</cx:pt>
          <cx:pt idx="17147">0.84764946399999996</cx:pt>
          <cx:pt idx="17148">0.84764946399999996</cx:pt>
          <cx:pt idx="17149">0.847649345</cx:pt>
          <cx:pt idx="17150">0.84764942200000004</cx:pt>
          <cx:pt idx="17151">0.84764952400000004</cx:pt>
          <cx:pt idx="17152">0.84763524199999996</cx:pt>
          <cx:pt idx="17153">0.84764946399999996</cx:pt>
          <cx:pt idx="17154">0.847649345</cx:pt>
          <cx:pt idx="17155">0.84764954100000001</cx:pt>
          <cx:pt idx="17156">0.84762117999999997</cx:pt>
          <cx:pt idx="17157">0.84764946399999996</cx:pt>
          <cx:pt idx="17158">0.84763575099999999</cx:pt>
          <cx:pt idx="17159">0.84763462300000003</cx:pt>
          <cx:pt idx="17160">0.75430503199999999</cx:pt>
          <cx:pt idx="17161">0.83178722999999999</cx:pt>
          <cx:pt idx="17162">0.80390200899999997</cx:pt>
          <cx:pt idx="17163">0.710775516</cx:pt>
          <cx:pt idx="17164">0.80542098699999998</cx:pt>
          <cx:pt idx="17165">0.81053096700000005</cx:pt>
          <cx:pt idx="17166">0.65914627599999998</cx:pt>
          <cx:pt idx="17167">0.83188246200000004</cx:pt>
          <cx:pt idx="17168">0.84758952899999995</cx:pt>
          <cx:pt idx="17169">0.847546613</cx:pt>
          <cx:pt idx="17170">0.819554063</cx:pt>
          <cx:pt idx="17171">0.83614064300000002</cx:pt>
          <cx:pt idx="17172">0.82086742999999995</cx:pt>
          <cx:pt idx="17173">0.83639414599999995</cx:pt>
          <cx:pt idx="17174">0.69522029600000002</cx:pt>
          <cx:pt idx="17175">0.61317168399999999</cx:pt>
          <cx:pt idx="17176">0.83174447299999998</cx:pt>
          <cx:pt idx="17177">0.80523208800000001</cx:pt>
          <cx:pt idx="17178">0.71105665299999998</cx:pt>
          <cx:pt idx="17179">0.82082838000000002</cx:pt>
          <cx:pt idx="17180">0.82080747399999998</cx:pt>
          <cx:pt idx="17181">0.84772933800000005</cx:pt>
          <cx:pt idx="17182">0.77339034600000001</cx:pt>
          <cx:pt idx="17183">0.84744811900000006</cx:pt>
          <cx:pt idx="17184">0.69143965100000004</cx:pt>
          <cx:pt idx="17185">0.66146654299999996</cx:pt>
          <cx:pt idx="17186">0.82025067600000001</cx:pt>
          <cx:pt idx="17187">0.69523132300000001</cx:pt>
          <cx:pt idx="17188">0.69520409599999999</cx:pt>
          <cx:pt idx="17189">0.84750432799999997</cx:pt>
          <cx:pt idx="17190">0.69512206300000001</cx:pt>
          <cx:pt idx="17191">0.67565117699999999</cx:pt>
          <cx:pt idx="17192">0.83155600600000001</cx:pt>
          <cx:pt idx="17193">0.71101861799999999</cx:pt>
          <cx:pt idx="17194">0.61809126000000003</cx:pt>
          <cx:pt idx="17195">0.61803408800000004</cx:pt>
          <cx:pt idx="17196">0.81220550599999997</cx:pt>
          <cx:pt idx="17197">0.84765895300000005</cx:pt>
          <cx:pt idx="17198">0.71102660100000004</cx:pt>
          <cx:pt idx="17199">0.83206006899999996</cx:pt>
          <cx:pt idx="17200">0.82081556700000002</cx:pt>
          <cx:pt idx="17201">0.69572202000000005</cx:pt>
          <cx:pt idx="17202">0.66055512199999999</cx:pt>
          <cx:pt idx="17203">0.61289331999999996</cx:pt>
          <cx:pt idx="17204">0.53095025299999998</cx:pt>
          <cx:pt idx="17205">0.81163198400000003</cx:pt>
          <cx:pt idx="17206">0.79134576999999995</cx:pt>
          <cx:pt idx="17207">0.68417756500000004</cx:pt>
          <cx:pt idx="17208">0.84762874200000005</cx:pt>
          <cx:pt idx="17209">0.76182690399999997</cx:pt>
          <cx:pt idx="17210">0.82130501300000003</cx:pt>
          <cx:pt idx="17211">0.820752704</cx:pt>
          <cx:pt idx="17212">0.83658737900000002</cx:pt>
          <cx:pt idx="17213">0.83183850699999995</cx:pt>
          <cx:pt idx="17214">0.69963172100000004</cx:pt>
          <cx:pt idx="17215">0.69840987799999998</cx:pt>
          <cx:pt idx="17216">0.84765856900000003</cx:pt>
          <cx:pt idx="17217">0.75283857799999998</cx:pt>
          <cx:pt idx="17218">0.67568282800000001</cx:pt>
          <cx:pt idx="17219">0.69518920399999995</cx:pt>
          <cx:pt idx="17220">0.82072362200000004</cx:pt>
          <cx:pt idx="17221">0.83200934900000001</cx:pt>
          <cx:pt idx="17222">0.67526152299999997</cx:pt>
          <cx:pt idx="17223">0.69516719800000004</cx:pt>
          <cx:pt idx="17224">0.71103561100000001</cx:pt>
          <cx:pt idx="17225">0.83206006899999996</cx:pt>
          <cx:pt idx="17226">0.71103883300000004</cx:pt>
          <cx:pt idx="17227">0.684185347</cx:pt>
          <cx:pt idx="17228">0.71092465800000004</cx:pt>
          <cx:pt idx="17229">0.49753186399999999</cx:pt>
          <cx:pt idx="17230">0.79440686500000002</cx:pt>
          <cx:pt idx="17231">0.67334252100000003</cx:pt>
          <cx:pt idx="17232">0.69522611899999998</cx:pt>
          <cx:pt idx="17233">0.61689360999999998</cx:pt>
          <cx:pt idx="17234">0.81226268899999998</cx:pt>
          <cx:pt idx="17235">0.948782974</cx:pt>
          <cx:pt idx="17236">0.62838633099999996</cx:pt>
          <cx:pt idx="17237">0.71029028299999997</cx:pt>
          <cx:pt idx="17238">0.52833269900000002</cx:pt>
          <cx:pt idx="17239">0.79723325499999997</cx:pt>
          <cx:pt idx="17240">0.69530216499999997</cx:pt>
          <cx:pt idx="17241">0.69517299499999996</cx:pt>
          <cx:pt idx="17242">0.84762915400000005</cx:pt>
          <cx:pt idx="17243">0.96843020300000004</cx:pt>
          <cx:pt idx="17244">0.69515691999999996</cx:pt>
          <cx:pt idx="17245">0.78201000399999998</cx:pt>
          <cx:pt idx="17246">0.81273293099999999</cx:pt>
          <cx:pt idx="17247">0.83190336200000004</cx:pt>
          <cx:pt idx="17248">0.79062876999999998</cx:pt>
          <cx:pt idx="17249">0.66903519600000005</cx:pt>
          <cx:pt idx="17250">0.84756115399999998</cx:pt>
          <cx:pt idx="17251">0.84773416400000001</cx:pt>
          <cx:pt idx="17252">0.81154430399999999</cx:pt>
          <cx:pt idx="17253">0.847511974</cx:pt>
          <cx:pt idx="17254">0.83227287800000005</cx:pt>
          <cx:pt idx="17255">0.71127045</cx:pt>
          <cx:pt idx="17256">0.84753975599999998</cx:pt>
          <cx:pt idx="17257">0.70994721199999999</cx:pt>
          <cx:pt idx="17258">0.71053223499999996</cx:pt>
          <cx:pt idx="17259">0.71094822499999999</cx:pt>
          <cx:pt idx="17260">0.82049573499999995</cx:pt>
          <cx:pt idx="17261">0.83157482599999999</cx:pt>
          <cx:pt idx="17262">0.83213121899999998</cx:pt>
          <cx:pt idx="17263">0.83174298899999999</cx:pt>
          <cx:pt idx="17264">0.71096532400000001</cx:pt>
          <cx:pt idx="17265">0.83201743100000003</cx:pt>
          <cx:pt idx="17266">0.60956812100000002</cx:pt>
          <cx:pt idx="17267">0.831881706</cx:pt>
          <cx:pt idx="17268">0.67573269899999999</cx:pt>
          <cx:pt idx="17269">0.93546377800000002</cx:pt>
          <cx:pt idx="17270">0.66423352000000002</cx:pt>
          <cx:pt idx="17271">0.84752918399999999</cx:pt>
          <cx:pt idx="17272">0.75418785300000002</cx:pt>
          <cx:pt idx="17273">0.84757293499999997</cx:pt>
          <cx:pt idx="17274">0.69426185299999998</cx:pt>
          <cx:pt idx="17275">0.83178914900000001</cx:pt>
          <cx:pt idx="17276">0.710986954</cx:pt>
          <cx:pt idx="17277">0.83230017099999998</cx:pt>
          <cx:pt idx="17278">0.80342623499999999</cx:pt>
          <cx:pt idx="17279">0.84781621600000001</cx:pt>
          <cx:pt idx="17280">0.70179771499999999</cx:pt>
          <cx:pt idx="17281">0.821256553</cx:pt>
          <cx:pt idx="17282">0.59158355399999996</cx:pt>
          <cx:pt idx="17283">0.83219974200000002</cx:pt>
          <cx:pt idx="17284">0.82254847499999995</cx:pt>
          <cx:pt idx="17285">0.81132455599999997</cx:pt>
          <cx:pt idx="17286">0.80531343200000005</cx:pt>
          <cx:pt idx="17287">0.83170925799999995</cx:pt>
          <cx:pt idx="17288">0.83147664300000002</cx:pt>
          <cx:pt idx="17289">0.6123826</cx:pt>
          <cx:pt idx="17290">0.83175154600000001</cx:pt>
          <cx:pt idx="17291">0.82005328799999999</cx:pt>
          <cx:pt idx="17292">0.83181455500000001</cx:pt>
          <cx:pt idx="17293">0.67369811400000001</cx:pt>
          <cx:pt idx="17294">0.78663855199999999</cx:pt>
          <cx:pt idx="17295">0.83189829900000001</cx:pt>
          <cx:pt idx="17296">0.69142785399999995</cx:pt>
          <cx:pt idx="17297">0.69520309899999999</cx:pt>
          <cx:pt idx="17298">0.69503327400000003</cx:pt>
          <cx:pt idx="17299">0.81973553499999996</cx:pt>
          <cx:pt idx="17300">0.83914473300000003</cx:pt>
          <cx:pt idx="17301">0.69423228800000003</cx:pt>
          <cx:pt idx="17302">0.82156590600000001</cx:pt>
          <cx:pt idx="17303">0.84755058299999997</cx:pt>
          <cx:pt idx="17304">0.82098683299999997</cx:pt>
          <cx:pt idx="17305">0.61687840999999999</cx:pt>
          <cx:pt idx="17306">0.84754994900000002</cx:pt>
          <cx:pt idx="17307">0.84756070900000002</cx:pt>
          <cx:pt idx="17308">0.84756735599999999</cx:pt>
          <cx:pt idx="17309">0.83180889800000002</cx:pt>
          <cx:pt idx="17310">0.63071304100000003</cx:pt>
          <cx:pt idx="17311">0.83165630099999999</cx:pt>
          <cx:pt idx="17312">0.83188377099999999</cx:pt>
          <cx:pt idx="17313">0.79919446699999996</cx:pt>
          <cx:pt idx="17314">0.76207807900000002</cx:pt>
          <cx:pt idx="17315">0.83191071100000002</cx:pt>
          <cx:pt idx="17316">0.66978786499999998</cx:pt>
          <cx:pt idx="17317">0.84759458399999998</cx:pt>
          <cx:pt idx="17318">0.83114310400000002</cx:pt>
          <cx:pt idx="17319">0.83284349899999999</cx:pt>
          <cx:pt idx="17320">0.69548878300000005</cx:pt>
          <cx:pt idx="17321">0.74133559400000004</cx:pt>
          <cx:pt idx="17322">0.71086784700000005</cx:pt>
          <cx:pt idx="17323">0.74124392500000003</cx:pt>
          <cx:pt idx="17324">0.83181475100000002</cx:pt>
          <cx:pt idx="17325">0.82079928199999996</cx:pt>
          <cx:pt idx="17326">0.83188514599999996</cx:pt>
          <cx:pt idx="17327">0.83164961000000004</cx:pt>
          <cx:pt idx="17328">0.78112765100000003</cx:pt>
          <cx:pt idx="17329">0.68204936299999996</cx:pt>
          <cx:pt idx="17330">0.66578700199999996</cx:pt>
          <cx:pt idx="17331">0.71111863200000003</cx:pt>
          <cx:pt idx="17332">0.83173202700000004</cx:pt>
          <cx:pt idx="17333">0.84764866100000003</cx:pt>
          <cx:pt idx="17334">0.84757765600000001</cx:pt>
          <cx:pt idx="17335">0.83190692200000005</cx:pt>
          <cx:pt idx="17336">0.82068796200000005</cx:pt>
          <cx:pt idx="17337">0.74131223599999996</cx:pt>
          <cx:pt idx="17338">0.80483350300000001</cx:pt>
          <cx:pt idx="17339">0.74131317200000002</cx:pt>
          <cx:pt idx="17340">0.76677146799999996</cx:pt>
          <cx:pt idx="17341">0.84796018299999998</cx:pt>
          <cx:pt idx="17342">0.83282842000000001</cx:pt>
          <cx:pt idx="17343">0.71101425399999996</cx:pt>
          <cx:pt idx="17344">0.82066643399999994</cx:pt>
          <cx:pt idx="17345">0.78708650499999999</cx:pt>
          <cx:pt idx="17346">0.96771007499999995</cx:pt>
          <cx:pt idx="17347">0.82691209799999998</cx:pt>
          <cx:pt idx="17348">0.71112790800000003</cx:pt>
          <cx:pt idx="17349">0.66844396900000003</cx:pt>
          <cx:pt idx="17350">0.84725609000000002</cx:pt>
          <cx:pt idx="17351">0.84766612500000005</cx:pt>
          <cx:pt idx="17352">0.695504487</cx:pt>
          <cx:pt idx="17353">0.83266185500000001</cx:pt>
          <cx:pt idx="17354">0.71100367799999997</cx:pt>
          <cx:pt idx="17355">0.83181112999999995</cx:pt>
          <cx:pt idx="17356">0.83191109200000002</cx:pt>
          <cx:pt idx="17357">0.83176453100000003</cx:pt>
          <cx:pt idx="17358">0.71418874700000001</cx:pt>
          <cx:pt idx="17359">0.83201056600000001</cx:pt>
          <cx:pt idx="17360">0.69915963599999997</cx:pt>
          <cx:pt idx="17361">0.84949402900000004</cx:pt>
          <cx:pt idx="17362">0.84787202900000003</cx:pt>
          <cx:pt idx="17363">0.83246288800000001</cx:pt>
          <cx:pt idx="17364">0.84756955099999998</cx:pt>
          <cx:pt idx="17365">0.84882578600000003</cx:pt>
          <cx:pt idx="17366">0.84700627699999997</cx:pt>
          <cx:pt idx="17367">0.66279948399999999</cx:pt>
          <cx:pt idx="17368">0.83205291000000003</cx:pt>
          <cx:pt idx="17369">0.84636348900000002</cx:pt>
          <cx:pt idx="17370">0.84621039499999995</cx:pt>
          <cx:pt idx="17371">0.84459389399999996</cx:pt>
          <cx:pt idx="17372">0.84648583200000005</cx:pt>
          <cx:pt idx="17373">0.832089089</cx:pt>
          <cx:pt idx="17374">0.83191680899999998</cx:pt>
          <cx:pt idx="17375">0.83192275400000004</cx:pt>
          <cx:pt idx="17376">0.83192275400000004</cx:pt>
          <cx:pt idx="17377">0.84752675499999997</cx:pt>
          <cx:pt idx="17378">0.69516769</cx:pt>
          <cx:pt idx="17379">0.71102981600000004</cx:pt>
          <cx:pt idx="17380">0.71083961200000001</cx:pt>
          <cx:pt idx="17381">0.96850272699999995</cx:pt>
          <cx:pt idx="17382">0.82741085599999997</cx:pt>
          <cx:pt idx="17383">0.71122272399999997</cx:pt>
          <cx:pt idx="17384">0.75135924099999996</cx:pt>
          <cx:pt idx="17385">0.831680164</cx:pt>
          <cx:pt idx="17386">0.69543540199999998</cx:pt>
          <cx:pt idx="17387">0.84709278600000004</cx:pt>
          <cx:pt idx="17388">0.85073907400000004</cx:pt>
          <cx:pt idx="17389">0.82075996500000004</cx:pt>
          <cx:pt idx="17390">0.84616310699999997</cx:pt>
          <cx:pt idx="17391">0.84657872199999995</cx:pt>
          <cx:pt idx="17392">0.69517472199999997</cx:pt>
          <cx:pt idx="17393">0.82073901199999999</cx:pt>
          <cx:pt idx="17394">0.68439139199999999</cx:pt>
          <cx:pt idx="17395">0.81249560499999995</cx:pt>
          <cx:pt idx="17396">0.69510989199999995</cx:pt>
          <cx:pt idx="17397">0.80018294199999995</cx:pt>
          <cx:pt idx="17398">0.75920362200000002</cx:pt>
          <cx:pt idx="17399">0.83199840400000002</cx:pt>
          <cx:pt idx="17400">0.82132398100000004</cx:pt>
          <cx:pt idx="17401">0.81207837400000005</cx:pt>
          <cx:pt idx="17402">0.71103707699999996</cx:pt>
          <cx:pt idx="17403">0.66956757899999997</cx:pt>
          <cx:pt idx="17404">0.83181962099999995</cx:pt>
          <cx:pt idx="17405">0.69505588299999999</cx:pt>
          <cx:pt idx="17406">0.78710769800000002</cx:pt>
          <cx:pt idx="17407">0.69997315500000001</cx:pt>
          <cx:pt idx="17408">0.83188707299999998</cx:pt>
          <cx:pt idx="17409">0.82971993799999999</cx:pt>
          <cx:pt idx="17410">0.69490254200000001</cx:pt>
          <cx:pt idx="17411">0.71011118600000001</cx:pt>
          <cx:pt idx="17412">0.83158408500000003</cx:pt>
          <cx:pt idx="17413">0.69529747200000003</cx:pt>
          <cx:pt idx="17414">0.83178583299999997</cx:pt>
          <cx:pt idx="17415">0.83189370399999996</cx:pt>
          <cx:pt idx="17416">0.84758261999999995</cx:pt>
          <cx:pt idx="17417">0.79775112100000001</cx:pt>
          <cx:pt idx="17418">0.84808391100000002</cx:pt>
          <cx:pt idx="17419">0.81970006399999995</cx:pt>
          <cx:pt idx="17420">0.830166497</cx:pt>
          <cx:pt idx="17421">0.83201287800000001</cx:pt>
          <cx:pt idx="17422">0.82048643099999996</cx:pt>
          <cx:pt idx="17423">0.81904231599999999</cx:pt>
          <cx:pt idx="17424">0.83243770100000003</cx:pt>
          <cx:pt idx="17425">0.81180081299999995</cx:pt>
          <cx:pt idx="17426">0.66821952900000003</cx:pt>
          <cx:pt idx="17427">0.83665658899999995</cx:pt>
          <cx:pt idx="17428">0.65416883100000001</cx:pt>
          <cx:pt idx="17429">0.78994740600000002</cx:pt>
          <cx:pt idx="17430">0.83614842700000003</cx:pt>
          <cx:pt idx="17431">0.67289361400000003</cx:pt>
          <cx:pt idx="17432">0.67088560100000005</cx:pt>
          <cx:pt idx="17433">0.62823914700000005</cx:pt>
          <cx:pt idx="17434">0.82872626000000005</cx:pt>
          <cx:pt idx="17435">0.65547270199999996</cx:pt>
          <cx:pt idx="17436">0.663265522</cx:pt>
          <cx:pt idx="17437">0.64742924000000002</cx:pt>
          <cx:pt idx="17438">0.84759439800000003</cx:pt>
          <cx:pt idx="17439">0.84714962900000002</cx:pt>
          <cx:pt idx="17440">0.84705872900000001</cx:pt>
          <cx:pt idx="17441">0.71111868600000006</cx:pt>
          <cx:pt idx="17442">0.81149951499999995</cx:pt>
          <cx:pt idx="17443">0.84754342900000001</cx:pt>
          <cx:pt idx="17444">0.84747166799999996</cx:pt>
          <cx:pt idx="17445">0.82868539399999996</cx:pt>
          <cx:pt idx="17446">0.831570421</cx:pt>
          <cx:pt idx="17447">0.83183504799999997</cx:pt>
          <cx:pt idx="17448">0.84764402000000005</cx:pt>
          <cx:pt idx="17449">0.83182283000000001</cx:pt>
          <cx:pt idx="17450">0.83181194000000003</cx:pt>
          <cx:pt idx="17451">0.83190405899999997</cx:pt>
          <cx:pt idx="17452">0.69521503500000004</cx:pt>
          <cx:pt idx="17453">0.84756075600000003</cx:pt>
          <cx:pt idx="17454">0.847571403</cx:pt>
          <cx:pt idx="17455">0.84758041100000003</cx:pt>
          <cx:pt idx="17456">0.69523624500000003</cx:pt>
          <cx:pt idx="17457">0.69523548300000004</cx:pt>
          <cx:pt idx="17458">0.69523543899999996</cx:pt>
          <cx:pt idx="17459">0.69516409099999998</cx:pt>
          <cx:pt idx="17460">0.69523639699999995</cx:pt>
          <cx:pt idx="17461">0.69523559099999999</cx:pt>
          <cx:pt idx="17462">0.69518055000000001</cx:pt>
          <cx:pt idx="17463">0.69523635399999995</cx:pt>
          <cx:pt idx="17464">0.69522861899999999</cx:pt>
          <cx:pt idx="17465">0.69522710799999998</cx:pt>
          <cx:pt idx="17466">0.69523587499999995</cx:pt>
          <cx:pt idx="17467">0.69523539599999995</cx:pt>
          <cx:pt idx="17468">0.695227759</cx:pt>
          <cx:pt idx="17469">0.69523641899999999</cx:pt>
          <cx:pt idx="17470">0.69523617900000001</cx:pt>
          <cx:pt idx="17471">0.69523637500000002</cx:pt>
          <cx:pt idx="17472">0.695210679</cx:pt>
          <cx:pt idx="17473">0.69517692900000005</cx:pt>
          <cx:pt idx="17474">0.84766074700000005</cx:pt>
          <cx:pt idx="17475">0.86282862400000004</cx:pt>
          <cx:pt idx="17476">0.84760276000000001</cx:pt>
          <cx:pt idx="17477">0.82078229899999999</cx:pt>
          <cx:pt idx="17478">0.694789569</cx:pt>
          <cx:pt idx="17479">0.84762544299999998</cx:pt>
          <cx:pt idx="17480">0.83184693600000004</cx:pt>
          <cx:pt idx="17481">0.69504398899999997</cx:pt>
          <cx:pt idx="17482">0.71104698499999996</cx:pt>
          <cx:pt idx="17483">0.82034677099999997</cx:pt>
          <cx:pt idx="17484">0.75101465300000003</cx:pt>
          <cx:pt idx="17485">0.63528834899999997</cx:pt>
          <cx:pt idx="17486">0.69498646399999997</cx:pt>
          <cx:pt idx="17487">0.71098576099999999</cx:pt>
          <cx:pt idx="17488">0.71104783400000005</cx:pt>
          <cx:pt idx="17489">0.84759735700000005</cx:pt>
          <cx:pt idx="17490">0.71103565099999999</cx:pt>
          <cx:pt idx="17491">0.69557512799999999</cx:pt>
          <cx:pt idx="17492">0.69148813899999995</cx:pt>
          <cx:pt idx="17493">0.67334587099999998</cx:pt>
          <cx:pt idx="17494">0.83184167499999995</cx:pt>
          <cx:pt idx="17495">0.66293123399999998</cx:pt>
          <cx:pt idx="17496">0.95714178599999999</cx:pt>
          <cx:pt idx="17497">0.69512178599999996</cx:pt>
          <cx:pt idx="17498">0.78761009999999998</cx:pt>
          <cx:pt idx="17499">0.66880576400000002</cx:pt>
          <cx:pt idx="17500">0.80513584999999999</cx:pt>
          <cx:pt idx="17501">0.79941772</cx:pt>
          <cx:pt idx="17502">0.78383394500000003</cx:pt>
          <cx:pt idx="17503">0.80513446700000002</cx:pt>
          <cx:pt idx="17504">0.83183469399999999</cx:pt>
          <cx:pt idx="17505">0.83182512500000005</cx:pt>
          <cx:pt idx="17506">0.69523256499999997</cx:pt>
          <cx:pt idx="17507">0.69523293500000005</cx:pt>
          <cx:pt idx="17508">0.79941930900000002</cx:pt>
          <cx:pt idx="17509">0.83135783900000004</cx:pt>
          <cx:pt idx="17510">0.79036377300000005</cx:pt>
          <cx:pt idx="17511">0.82077248899999999</cx:pt>
          <cx:pt idx="17512">0.98423870199999997</cx:pt>
          <cx:pt idx="17513">0.79434503000000001</cx:pt>
          <cx:pt idx="17514">0.67357089000000003</cx:pt>
          <cx:pt idx="17515">0.643998509</cx:pt>
          <cx:pt idx="17516">0.83182755600000002</cx:pt>
          <cx:pt idx="17517">0.79009632799999996</cx:pt>
          <cx:pt idx="17518">0.799274084</cx:pt>
          <cx:pt idx="17519">0.820828318</cx:pt>
          <cx:pt idx="17520">0.790596729</cx:pt>
          <cx:pt idx="17521">0.79459814399999995</cx:pt>
          <cx:pt idx="17522">0.82140268599999999</cx:pt>
          <cx:pt idx="17523">0.77793927600000001</cx:pt>
          <cx:pt idx="17524">0.78672936100000002</cx:pt>
          <cx:pt idx="17525">0.83176098499999995</cx:pt>
          <cx:pt idx="17526">0.80489163200000002</cx:pt>
          <cx:pt idx="17527">0.81225455199999996</cx:pt>
          <cx:pt idx="17528">0.79465366699999995</cx:pt>
          <cx:pt idx="17529">0.79458209099999999</cx:pt>
          <cx:pt idx="17530">0.71111392799999995</cx:pt>
          <cx:pt idx="17531">0.63370051999999999</cx:pt>
          <cx:pt idx="17532">0.83106255399999995</cx:pt>
          <cx:pt idx="17533">0.83191613399999997</cx:pt>
          <cx:pt idx="17534">0.83181936400000001</cx:pt>
          <cx:pt idx="17535">0.83166476700000003</cx:pt>
          <cx:pt idx="17536">0.79435992600000005</cx:pt>
          <cx:pt idx="17537">0.81020409800000004</cx:pt>
          <cx:pt idx="17538">0.756874308</cx:pt>
          <cx:pt idx="17539">0.77035336200000004</cx:pt>
          <cx:pt idx="17540">0.821907528</cx:pt>
          <cx:pt idx="17541">0.799294163</cx:pt>
          <cx:pt idx="17542">0.71082695500000004</cx:pt>
          <cx:pt idx="17543">0.82216428100000005</cx:pt>
          <cx:pt idx="17544">0.68407686499999998</cx:pt>
          <cx:pt idx="17545">0.78223843800000004</cx:pt>
          <cx:pt idx="17546">0.68369930499999998</cx:pt>
          <cx:pt idx="17547">0.63689109200000005</cx:pt>
          <cx:pt idx="17548">0.78634376399999995</cx:pt>
          <cx:pt idx="17549">0.80456021799999999</cx:pt>
          <cx:pt idx="17550">0.79943733400000005</cx:pt>
          <cx:pt idx="17551">0.81224717400000002</cx:pt>
          <cx:pt idx="17552">0.69510279600000002</cx:pt>
          <cx:pt idx="17553">0.83184075700000004</cx:pt>
          <cx:pt idx="17554">0.79043497399999996</cx:pt>
          <cx:pt idx="17555">0.79040542300000005</cx:pt>
          <cx:pt idx="17556">0.71139274399999997</cx:pt>
          <cx:pt idx="17557">0.78646127499999996</cx:pt>
          <cx:pt idx="17558">0.83623320599999995</cx:pt>
          <cx:pt idx="17559">0.79558277700000002</cx:pt>
          <cx:pt idx="17560">0.68359163099999998</cx:pt>
          <cx:pt idx="17561">0.83178303600000003</cx:pt>
          <cx:pt idx="17562">0.58314767300000003</cx:pt>
          <cx:pt idx="17563">0.71076757599999996</cx:pt>
          <cx:pt idx="17564">0.83184948400000003</cx:pt>
          <cx:pt idx="17565">0.65091514500000003</cx:pt>
          <cx:pt idx="17566">0.79439794900000005</cx:pt>
          <cx:pt idx="17567">0.84685703999999995</cx:pt>
          <cx:pt idx="17568">0.69989216499999996</cx:pt>
          <cx:pt idx="17569">0.84761459900000002</cx:pt>
          <cx:pt idx="17570">0.695131269</cx:pt>
          <cx:pt idx="17571">0.84754357999999996</cx:pt>
          <cx:pt idx="17572">0.69036067999999995</cx:pt>
          <cx:pt idx="17573">0.68412194900000001</cx:pt>
          <cx:pt idx="17574">0.68450135899999998</cx:pt>
          <cx:pt idx="17575">0.68414094199999997</cx:pt>
          <cx:pt idx="17576">0.80575567699999995</cx:pt>
          <cx:pt idx="17577">0.69528010100000004</cx:pt>
          <cx:pt idx="17578">0.83184325599999998</cx:pt>
          <cx:pt idx="17579">0.69380628700000002</cx:pt>
          <cx:pt idx="17580">0.82067977000000003</cx:pt>
          <cx:pt idx="17581">0.83665003400000004</cx:pt>
          <cx:pt idx="17582">0.66204850599999998</cx:pt>
          <cx:pt idx="17583">0.84756145800000005</cx:pt>
          <cx:pt idx="17584">0.83171578899999998</cx:pt>
          <cx:pt idx="17585">0.71102862600000005</cx:pt>
          <cx:pt idx="17586">0.83149399300000004</cx:pt>
          <cx:pt idx="17587">0.84749795999999999</cx:pt>
          <cx:pt idx="17588">0.84707039900000003</cx:pt>
          <cx:pt idx="17589">0.78651963899999999</cx:pt>
          <cx:pt idx="17590">0.69126772999999997</cx:pt>
          <cx:pt idx="17591">0.71086886699999996</cx:pt>
          <cx:pt idx="17592">0.69518009599999997</cx:pt>
          <cx:pt idx="17593">0.83173102200000004</cx:pt>
          <cx:pt idx="17594">0.69513955900000002</cx:pt>
          <cx:pt idx="17595">0.83172775700000001</cx:pt>
          <cx:pt idx="17596">0.69592743800000001</cx:pt>
          <cx:pt idx="17597">0.68409061500000001</cx:pt>
          <cx:pt idx="17598">0.80404642199999998</cx:pt>
          <cx:pt idx="17599">0.82154185000000002</cx:pt>
          <cx:pt idx="17600">0.80794152600000002</cx:pt>
          <cx:pt idx="17601">0.67513688500000002</cx:pt>
          <cx:pt idx="17602">0.64924832499999996</cx:pt>
          <cx:pt idx="17603">0.69144802400000005</cx:pt>
          <cx:pt idx="17604">0.83262948199999998</cx:pt>
          <cx:pt idx="17605">0.83146964999999995</cx:pt>
          <cx:pt idx="17606">0.710629548</cx:pt>
          <cx:pt idx="17607">0.83189840699999995</cx:pt>
          <cx:pt idx="17608">0.83188552199999999</cx:pt>
          <cx:pt idx="17609">0.84737713699999995</cx:pt>
          <cx:pt idx="17610">0.69509194500000004</cx:pt>
          <cx:pt idx="17611">0.95703154199999996</cx:pt>
          <cx:pt idx="17612">0.84809760300000003</cx:pt>
          <cx:pt idx="17613">0.83210666899999997</cx:pt>
          <cx:pt idx="17614">0.81951329699999997</cx:pt>
          <cx:pt idx="17615">0.76967802399999996</cx:pt>
          <cx:pt idx="17616">0.69658520000000002</cx:pt>
          <cx:pt idx="17617">0.83191859400000001</cx:pt>
          <cx:pt idx="17618">0.84763018999999995</cx:pt>
          <cx:pt idx="17619">0.63903582199999998</cx:pt>
          <cx:pt idx="17620">0.78684817900000004</cx:pt>
          <cx:pt idx="17621">0.66256915999999999</cx:pt>
          <cx:pt idx="17622">0.66581960799999995</cx:pt>
          <cx:pt idx="17623">0.71112461999999999</cx:pt>
          <cx:pt idx="17624">0.79369406300000001</cx:pt>
          <cx:pt idx="17625">0.83178238699999996</cx:pt>
          <cx:pt idx="17626">0.83211945499999995</cx:pt>
          <cx:pt idx="17627">0.71104789499999999</cx:pt>
          <cx:pt idx="17628">0.83133185899999995</cx:pt>
          <cx:pt idx="17629">0.84763268899999999</cx:pt>
          <cx:pt idx="17630">0.82069943999999995</cx:pt>
          <cx:pt idx="17631">0.83313383799999996</cx:pt>
          <cx:pt idx="17632">0.83183367500000005</cx:pt>
          <cx:pt idx="17633">0.83204271900000004</cx:pt>
          <cx:pt idx="17634">0.83268862399999999</cx:pt>
          <cx:pt idx="17635">0.79686006200000004</cx:pt>
          <cx:pt idx="17636">0.65810550199999995</cx:pt>
          <cx:pt idx="17637">0.69246764599999999</cx:pt>
          <cx:pt idx="17638">0.67379635699999996</cx:pt>
          <cx:pt idx="17639">0.83544442600000002</cx:pt>
          <cx:pt idx="17640">0.96835320999999996</cx:pt>
          <cx:pt idx="17641">0.83492084099999997</cx:pt>
          <cx:pt idx="17642">0.82088338000000005</cx:pt>
          <cx:pt idx="17643">0.83225157400000005</cx:pt>
          <cx:pt idx="17644">0.71085735299999997</cx:pt>
          <cx:pt idx="17645">0.8219592</cx:pt>
          <cx:pt idx="17646">0.80578425600000003</cx:pt>
          <cx:pt idx="17647">0.82255731600000004</cx:pt>
          <cx:pt idx="17648">0.80640122400000003</cx:pt>
          <cx:pt idx="17649">0.74878819399999996</cx:pt>
          <cx:pt idx="17650">0.64113410999999998</cx:pt>
          <cx:pt idx="17651">0.69514484099999996</cx:pt>
          <cx:pt idx="17652">0.83182204599999998</cx:pt>
          <cx:pt idx="17653">0.831909601</cx:pt>
          <cx:pt idx="17654">0.831909601</cx:pt>
          <cx:pt idx="17655">0.84756708400000003</cx:pt>
          <cx:pt idx="17656">0.84760380300000004</cx:pt>
          <cx:pt idx="17657">0.71138094299999999</cx:pt>
          <cx:pt idx="17658">0.69551751699999997</cx:pt>
          <cx:pt idx="17659">0.83663742500000005</cx:pt>
          <cx:pt idx="17660">0.83170391499999996</cx:pt>
          <cx:pt idx="17661">0.84758597999999996</cx:pt>
          <cx:pt idx="17662">0.81586854399999997</cx:pt>
          <cx:pt idx="17663">0.84765168800000001</cx:pt>
          <cx:pt idx="17664">0.83161973300000003</cx:pt>
          <cx:pt idx="17665">0.82035229399999998</cx:pt>
          <cx:pt idx="17666">0.69573440900000005</cx:pt>
          <cx:pt idx="17667">0.68410990299999996</cx:pt>
          <cx:pt idx="17668">0.69516817399999997</cx:pt>
          <cx:pt idx="17669">0.71104367499999999</cx:pt>
          <cx:pt idx="17670">0.75349539499999996</cx:pt>
          <cx:pt idx="17671">0.83166572100000002</cx:pt>
          <cx:pt idx="17672">0.74879661600000003</cx:pt>
          <cx:pt idx="17673">0.71105105700000004</cx:pt>
          <cx:pt idx="17674">0.82078958700000004</cx:pt>
          <cx:pt idx="17675">0.64741288100000005</cx:pt>
          <cx:pt idx="17676">0.81392016899999997</cx:pt>
          <cx:pt idx="17677">0.74566745400000001</cx:pt>
          <cx:pt idx="17678">0.84762875400000004</cx:pt>
          <cx:pt idx="17679">0.84763860099999999</cx:pt>
          <cx:pt idx="17680">0.69516246000000004</cx:pt>
          <cx:pt idx="17681">0.69520405100000005</cx:pt>
          <cx:pt idx="17682">0.68380721600000005</cx:pt>
          <cx:pt idx="17683">0.81551252399999996</cx:pt>
          <cx:pt idx="17684">0.862613148</cx:pt>
          <cx:pt idx="17685">0.71097571800000003</cx:pt>
          <cx:pt idx="17686">0.819870714</cx:pt>
          <cx:pt idx="17687">0.77481989500000004</cx:pt>
          <cx:pt idx="17688">0.83211404099999997</cx:pt>
          <cx:pt idx="17689">0.82796873999999998</cx:pt>
          <cx:pt idx="17690">0.82100724800000002</cx:pt>
          <cx:pt idx="17691">0.84773183799999996</cx:pt>
          <cx:pt idx="17692">0.69528036299999996</cx:pt>
          <cx:pt idx="17693">0.83191025399999996</cx:pt>
          <cx:pt idx="17694">0.84818217399999996</cx:pt>
          <cx:pt idx="17695">0.77576765000000003</cx:pt>
          <cx:pt idx="17696">0.52796844700000001</cx:pt>
          <cx:pt idx="17697">0.69551741300000003</cx:pt>
          <cx:pt idx="17698">0.76472414899999996</cx:pt>
          <cx:pt idx="17699">0.82075445599999997</cx:pt>
          <cx:pt idx="17700">0.68427330200000003</cx:pt>
          <cx:pt idx="17701">0.69521893300000004</cx:pt>
          <cx:pt idx="17702">0.74875232899999999</cx:pt>
          <cx:pt idx="17703">0.82066213499999996</cx:pt>
          <cx:pt idx="17704">0.71104421100000004</cx:pt>
          <cx:pt idx="17705">0.638438116</cx:pt>
          <cx:pt idx="17706">0.71088837100000002</cx:pt>
          <cx:pt idx="17707">0.83212773200000001</cx:pt>
          <cx:pt idx="17708">0.83217960300000005</cx:pt>
          <cx:pt idx="17709">0.83226877899999996</cx:pt>
          <cx:pt idx="17710">0.81201562299999996</cx:pt>
          <cx:pt idx="17711">0.83654671199999997</cx:pt>
          <cx:pt idx="17712">0.83087488799999998</cx:pt>
          <cx:pt idx="17713">0.83213026800000001</cx:pt>
          <cx:pt idx="17714">0.69610604300000001</cx:pt>
          <cx:pt idx="17715">0.80815960399999998</cx:pt>
          <cx:pt idx="17716">0.76413484499999995</cx:pt>
          <cx:pt idx="17717">0.83284973500000004</cx:pt>
          <cx:pt idx="17718">0.83099719400000005</cx:pt>
          <cx:pt idx="17719">0.49351388499999999</cx:pt>
          <cx:pt idx="17720">0.69475284100000001</cx:pt>
          <cx:pt idx="17721">0.83655131199999999</cx:pt>
          <cx:pt idx="17722">0.83661876300000004</cx:pt>
          <cx:pt idx="17723">0.83661250700000001</cx:pt>
          <cx:pt idx="17724">0.71100170200000001</cx:pt>
          <cx:pt idx="17725">0.83126677599999999</cx:pt>
          <cx:pt idx="17726">0.68487294200000004</cx:pt>
          <cx:pt idx="17727">0.83231366399999995</cx:pt>
          <cx:pt idx="17728">0.83184294700000005</cx:pt>
          <cx:pt idx="17729">0.81207666199999995</cx:pt>
          <cx:pt idx="17730">0.58432886100000003</cx:pt>
          <cx:pt idx="17731">0.84701013400000003</cx:pt>
          <cx:pt idx="17732">0.83190176100000002</cx:pt>
          <cx:pt idx="17733">0.71093862200000002</cx:pt>
          <cx:pt idx="17734">0.83558245099999995</cx:pt>
          <cx:pt idx="17735">0.621815703</cx:pt>
          <cx:pt idx="17736">0.814598143</cx:pt>
          <cx:pt idx="17737">0.83658876000000004</cx:pt>
          <cx:pt idx="17738">0.69515082800000005</cx:pt>
          <cx:pt idx="17739">0.83181679799999997</cx:pt>
          <cx:pt idx="17740">0.83168739999999997</cx:pt>
          <cx:pt idx="17741">0.69511102599999997</cx:pt>
          <cx:pt idx="17742">0.83200027300000001</cx:pt>
          <cx:pt idx="17743">0.83179308399999996</cx:pt>
          <cx:pt idx="17744">0.83218785200000001</cx:pt>
          <cx:pt idx="17745">0.83176094</cx:pt>
          <cx:pt idx="17746">0.83309560400000005</cx:pt>
          <cx:pt idx="17747">0.651270291</cx:pt>
          <cx:pt idx="17748">0.96838944599999999</cx:pt>
          <cx:pt idx="17749">0.69519626700000003</cx:pt>
          <cx:pt idx="17750">0.69596005400000005</cx:pt>
          <cx:pt idx="17751">0.71136836800000003</cx:pt>
          <cx:pt idx="17752">0.69558695699999995</cx:pt>
          <cx:pt idx="17753">0.82101674300000005</cx:pt>
          <cx:pt idx="17754">0.69522472499999999</cx:pt>
          <cx:pt idx="17755">0.82076948500000002</cx:pt>
          <cx:pt idx="17756">0.71095230799999998</cx:pt>
          <cx:pt idx="17757">0.69612896899999999</cx:pt>
          <cx:pt idx="17758">0.65591461299999998</cx:pt>
          <cx:pt idx="17759">0.63883992199999995</cx:pt>
          <cx:pt idx="17760">0.71112557799999998</cx:pt>
          <cx:pt idx="17761">0.83177597299999995</cx:pt>
          <cx:pt idx="17762">0.82078053299999998</cx:pt>
          <cx:pt idx="17763">0.83184671899999996</cx:pt>
          <cx:pt idx="17764">0.62739573000000004</cx:pt>
          <cx:pt idx="17765">0.83174817899999998</cx:pt>
          <cx:pt idx="17766">0.63864949199999999</cx:pt>
          <cx:pt idx="17767">0.84746263700000002</cx:pt>
          <cx:pt idx="17768">0.83180734700000003</cx:pt>
          <cx:pt idx="17769">0.84766183100000003</cx:pt>
          <cx:pt idx="17770">0.83163821500000001</cx:pt>
          <cx:pt idx="17771">0.83191231200000004</cx:pt>
          <cx:pt idx="17772">0.97226854600000001</cx:pt>
          <cx:pt idx="17773">0.71020201999999999</cx:pt>
          <cx:pt idx="17774">0.70732060900000004</cx:pt>
          <cx:pt idx="17775">0.83177152600000004</cx:pt>
          <cx:pt idx="17776">0.82070469999999995</cx:pt>
          <cx:pt idx="17777">0.82078548200000001</cx:pt>
          <cx:pt idx="17778">0.69995139699999998</cx:pt>
          <cx:pt idx="17779">0.67551140300000001</cx:pt>
          <cx:pt idx="17780">0.675550388</cx:pt>
          <cx:pt idx="17781">0.68389475300000002</cx:pt>
          <cx:pt idx="17782">0.81212031200000001</cx:pt>
          <cx:pt idx="17783">0.83191515400000005</cx:pt>
          <cx:pt idx="17784">0.67488022800000003</cx:pt>
          <cx:pt idx="17785">0.96837509200000005</cx:pt>
          <cx:pt idx="17786">0.69515527899999996</cx:pt>
          <cx:pt idx="17787">0.84763572099999995</cx:pt>
          <cx:pt idx="17788">0.81217165700000005</cx:pt>
          <cx:pt idx="17789">0.78667920199999997</cx:pt>
          <cx:pt idx="17790">0.84750712500000003</cx:pt>
          <cx:pt idx="17791">0.83153570300000001</cx:pt>
          <cx:pt idx="17792">0.83180782200000003</cx:pt>
          <cx:pt idx="17793">0.73280087599999999</cx:pt>
          <cx:pt idx="17794">0.82073706599999996</cx:pt>
          <cx:pt idx="17795">0.69673999399999997</cx:pt>
          <cx:pt idx="17796">0.83271275499999997</cx:pt>
          <cx:pt idx="17797">0.820235673</cx:pt>
          <cx:pt idx="17798">0.71092976500000005</cx:pt>
          <cx:pt idx="17799">0.84758925100000004</cx:pt>
          <cx:pt idx="17800">0.95662249700000002</cx:pt>
          <cx:pt idx="17801">0.71087537099999998</cx:pt>
          <cx:pt idx="17802">0.84756590899999995</cx:pt>
          <cx:pt idx="17803">0.798837994</cx:pt>
          <cx:pt idx="17804">0.83171935200000002</cx:pt>
          <cx:pt idx="17805">0.69574022199999996</cx:pt>
          <cx:pt idx="17806">0.83171288899999996</cx:pt>
          <cx:pt idx="17807">0.96834042200000003</cx:pt>
          <cx:pt idx="17808">0.96799766399999998</cx:pt>
          <cx:pt idx="17809">0.98322422300000001</cx:pt>
          <cx:pt idx="17810">0.69966950299999997</cx:pt>
          <cx:pt idx="17811">0.83250559499999999</cx:pt>
          <cx:pt idx="17812">0.71093139900000002</cx:pt>
          <cx:pt idx="17813">0.71079461799999999</cx:pt>
          <cx:pt idx="17814">0.83178666899999998</cx:pt>
          <cx:pt idx="17815">0.71084396400000005</cx:pt>
          <cx:pt idx="17816">0.83176546100000004</cx:pt>
          <cx:pt idx="17817">0.95716510499999996</cx:pt>
          <cx:pt idx="17818">0.83174319200000002</cx:pt>
          <cx:pt idx="17819">0.83212721099999998</cx:pt>
          <cx:pt idx="17820">0.83159233099999996</cx:pt>
          <cx:pt idx="17821">0.68417597600000002</cx:pt>
          <cx:pt idx="17822">0.83113817499999998</cx:pt>
          <cx:pt idx="17823">0.84765168700000004</cx:pt>
          <cx:pt idx="17824">0.84766129099999998</cx:pt>
          <cx:pt idx="17825">0.83161541100000003</cx:pt>
          <cx:pt idx="17826">0.66130264699999997</cx:pt>
          <cx:pt idx="17827">0.69514442799999998</cx:pt>
          <cx:pt idx="17828">0.836211288</cx:pt>
          <cx:pt idx="17829">0.84585928099999996</cx:pt>
          <cx:pt idx="17830">0.84715728999999995</cx:pt>
          <cx:pt idx="17831">0.84706496200000003</cx:pt>
          <cx:pt idx="17832">0.86278687799999998</cx:pt>
          <cx:pt idx="17833">0.85114973999999999</cx:pt>
          <cx:pt idx="17834">0.968425753</cx:pt>
          <cx:pt idx="17835">0.69514978000000005</cx:pt>
          <cx:pt idx="17836">0.831783147</cx:pt>
          <cx:pt idx="17837">0.82045406799999998</cx:pt>
          <cx:pt idx="17838">0.83169731700000005</cx:pt>
          <cx:pt idx="17839">0.67459528700000004</cx:pt>
          <cx:pt idx="17840">0.82221808600000001</cx:pt>
          <cx:pt idx="17841">0.83226432400000006</cx:pt>
          <cx:pt idx="17842">0.83150920100000003</cx:pt>
          <cx:pt idx="17843">0.695299573</cx:pt>
          <cx:pt idx="17844">0.83201747999999998</cx:pt>
          <cx:pt idx="17845">0.69488021600000005</cx:pt>
          <cx:pt idx="17846">0.83155587900000005</cx:pt>
          <cx:pt idx="17847">0.52795167700000001</cx:pt>
          <cx:pt idx="17848">0.84765375700000001</cx:pt>
          <cx:pt idx="17849">0.79795977500000004</cx:pt>
          <cx:pt idx="17850">0.81247782300000004</cx:pt>
          <cx:pt idx="17851">0.69530217599999999</cx:pt>
          <cx:pt idx="17852">0.69597137799999997</cx:pt>
          <cx:pt idx="17853">0.83190591000000003</cx:pt>
          <cx:pt idx="17854">0.83134316399999997</cx:pt>
          <cx:pt idx="17855">0.82031083500000002</cx:pt>
          <cx:pt idx="17856">0.83184687099999999</cx:pt>
          <cx:pt idx="17857">0.84766218400000004</cx:pt>
          <cx:pt idx="17858">0.80144347900000001</cx:pt>
          <cx:pt idx="17859">0.69769410300000001</cx:pt>
          <cx:pt idx="17860">0.84755481499999996</cx:pt>
          <cx:pt idx="17861">0.69515486699999995</cx:pt>
          <cx:pt idx="17862">0.69528763599999999</cx:pt>
          <cx:pt idx="17863">0.699886483</cx:pt>
          <cx:pt idx="17864">0.83171025399999998</cx:pt>
          <cx:pt idx="17865">0.75966716700000003</cx:pt>
          <cx:pt idx="17866">0.64735114100000002</cx:pt>
          <cx:pt idx="17867">0.72213432600000005</cx:pt>
          <cx:pt idx="17868">0.82181797999999995</cx:pt>
          <cx:pt idx="17869">0.68426535899999996</cx:pt>
          <cx:pt idx="17870">0.68314641499999995</cx:pt>
          <cx:pt idx="17871">0.69512434599999995</cx:pt>
          <cx:pt idx="17872">0.68428652000000001</cx:pt>
          <cx:pt idx="17873">0.684409991</cx:pt>
          <cx:pt idx="17874">0.820993203</cx:pt>
          <cx:pt idx="17875">0.68166716999999999</cx:pt>
          <cx:pt idx="17876">0.831411546</cx:pt>
          <cx:pt idx="17877">0.80449174199999995</cx:pt>
          <cx:pt idx="17878">0.84765647899999996</cx:pt>
          <cx:pt idx="17879">0.82075642000000004</cx:pt>
          <cx:pt idx="17880">0.83223645899999998</cx:pt>
          <cx:pt idx="17881">0.84759228399999997</cx:pt>
          <cx:pt idx="17882">0.82884195500000002</cx:pt>
          <cx:pt idx="17883">0.69513494399999998</cx:pt>
          <cx:pt idx="17884">0.71089950899999999</cx:pt>
          <cx:pt idx="17885">0.82066671099999999</cx:pt>
          <cx:pt idx="17886">0.82073168699999999</cx:pt>
          <cx:pt idx="17887">0.71033909799999995</cx:pt>
          <cx:pt idx="17888">0.83174569099999995</cx:pt>
          <cx:pt idx="17889">0.96843773399999999</cx:pt>
          <cx:pt idx="17890">0.66304997899999996</cx:pt>
          <cx:pt idx="17891">0.68429180999999994</cx:pt>
          <cx:pt idx="17892">0.69507119299999998</cx:pt>
          <cx:pt idx="17893">0.83188360699999997</cx:pt>
          <cx:pt idx="17894">0.80471003100000005</cx:pt>
          <cx:pt idx="17895">0.71099941899999997</cx:pt>
          <cx:pt idx="17896">0.83147746099999997</cx:pt>
          <cx:pt idx="17897">0.71134636500000004</cx:pt>
          <cx:pt idx="17898">0.61704328799999997</cx:pt>
          <cx:pt idx="17899">0.61419761399999995</cx:pt>
          <cx:pt idx="17900">0.75600882199999997</cx:pt>
          <cx:pt idx="17901">0.75194608299999999</cx:pt>
          <cx:pt idx="17902">0.75148290200000001</cx:pt>
          <cx:pt idx="17903">0.614991175</cx:pt>
          <cx:pt idx="17904">0.82118499499999997</cx:pt>
          <cx:pt idx="17905">0.68424374099999996</cx:pt>
          <cx:pt idx="17906">0.69520784899999999</cx:pt>
          <cx:pt idx="17907">0.84772591500000005</cx:pt>
          <cx:pt idx="17908">0.83169414799999997</cx:pt>
          <cx:pt idx="17909">0.67935942400000005</cx:pt>
          <cx:pt idx="17910">0.84765038100000001</cx:pt>
          <cx:pt idx="17911">0.83248527999999999</cx:pt>
          <cx:pt idx="17912">0.82057006899999996</cx:pt>
          <cx:pt idx="17913">0.79684256899999995</cx:pt>
          <cx:pt idx="17914">0.84731965200000003</cx:pt>
          <cx:pt idx="17915">0.71105362599999999</cx:pt>
          <cx:pt idx="17916">0.81229759599999996</cx:pt>
          <cx:pt idx="17917">0.69996465200000002</cx:pt>
          <cx:pt idx="17918">0.695221851</cx:pt>
          <cx:pt idx="17919">0.82120740599999997</cx:pt>
          <cx:pt idx="17920">0.77222498799999995</cx:pt>
          <cx:pt idx="17921">0.66834658000000002</cx:pt>
          <cx:pt idx="17922">0.84856364699999998</cx:pt>
          <cx:pt idx="17923">0.78906959899999995</cx:pt>
          <cx:pt idx="17924">0.805028725</cx:pt>
          <cx:pt idx="17925">0.69509173400000002</cx:pt>
          <cx:pt idx="17926">0.83169905</cx:pt>
          <cx:pt idx="17927">0.70113588699999996</cx:pt>
          <cx:pt idx="17928">0.81553393699999999</cx:pt>
          <cx:pt idx="17929">0.83179628999999999</cx:pt>
          <cx:pt idx="17930">0.84765928300000004</cx:pt>
          <cx:pt idx="17931">0.84772283000000004</cx:pt>
          <cx:pt idx="17932">0.84752802599999999</cx:pt>
          <cx:pt idx="17933">0.84757947899999997</cx:pt>
          <cx:pt idx="17934">0.83671021899999998</cx:pt>
          <cx:pt idx="17935">0.84755376999999998</cx:pt>
          <cx:pt idx="17936">0.847518734</cx:pt>
          <cx:pt idx="17937">0.69530735799999999</cx:pt>
          <cx:pt idx="17938">0.695227967</cx:pt>
          <cx:pt idx="17939">0.81045760300000003</cx:pt>
          <cx:pt idx="17940">0.69406493000000002</cx:pt>
          <cx:pt idx="17941">0.84728848800000001</cx:pt>
          <cx:pt idx="17942">0.83169067100000005</cx:pt>
          <cx:pt idx="17943">0.69146449799999998</cx:pt>
          <cx:pt idx="17944">0.69510088199999998</cx:pt>
          <cx:pt idx="17945">0.84766024600000001</cx:pt>
          <cx:pt idx="17946">0.66256075199999998</cx:pt>
          <cx:pt idx="17947">0.61630805600000005</cx:pt>
          <cx:pt idx="17948">0.69522620099999999</cx:pt>
          <cx:pt idx="17949">0.83174426999999995</cx:pt>
          <cx:pt idx="17950">0.69529987800000004</cx:pt>
          <cx:pt idx="17951">0.83174931500000004</cx:pt>
          <cx:pt idx="17952">0.65278656700000004</cx:pt>
          <cx:pt idx="17953">0.84761013699999999</cx:pt>
          <cx:pt idx="17954">0.83177553199999998</cx:pt>
          <cx:pt idx="17955">0.71092905200000001</cx:pt>
          <cx:pt idx="17956">0.84763676700000001</cx:pt>
          <cx:pt idx="17957">0.69912260599999998</cx:pt>
          <cx:pt idx="17958">0.83184597800000004</cx:pt>
          <cx:pt idx="17959">0.67837636599999995</cx:pt>
          <cx:pt idx="17960">0.83159327500000002</cx:pt>
          <cx:pt idx="17961">0.84762041600000004</cx:pt>
          <cx:pt idx="17962">0.83083330799999999</cx:pt>
          <cx:pt idx="17963">0.68323414900000001</cx:pt>
          <cx:pt idx="17964">0.69515991600000004</cx:pt>
          <cx:pt idx="17965">0.69517445200000005</cx:pt>
          <cx:pt idx="17966">0.82068717899999999</cx:pt>
          <cx:pt idx="17967">0.82808446400000002</cx:pt>
          <cx:pt idx="17968">0.804899064</cx:pt>
          <cx:pt idx="17969">0.69559042999999998</cx:pt>
          <cx:pt idx="17970">0.83649491799999998</cx:pt>
          <cx:pt idx="17971">0.888058864</cx:pt>
          <cx:pt idx="17972">0.67558463800000002</cx:pt>
          <cx:pt idx="17973">0.82072201600000005</cx:pt>
          <cx:pt idx="17974">0.83218770600000003</cx:pt>
          <cx:pt idx="17975">0.79110052799999997</cx:pt>
          <cx:pt idx="17976">0.82807125500000001</cx:pt>
          <cx:pt idx="17977">0.84837207000000003</cx:pt>
          <cx:pt idx="17978">0.831763154</cx:pt>
          <cx:pt idx="17979">0.820726438</cx:pt>
          <cx:pt idx="17980">0.83183208399999997</cx:pt>
          <cx:pt idx="17981">0.67553629699999995</cx:pt>
          <cx:pt idx="17982">0.69473218999999997</cx:pt>
          <cx:pt idx="17983">0.72629591599999999</cx:pt>
          <cx:pt idx="17984">0.69106557700000004</cx:pt>
          <cx:pt idx="17985">0.83231924300000004</cx:pt>
          <cx:pt idx="17986">0.71092662399999995</cx:pt>
          <cx:pt idx="17987">0.76008763700000004</cx:pt>
          <cx:pt idx="17988">0.81041140300000003</cx:pt>
          <cx:pt idx="17989">0.82017774799999998</cx:pt>
          <cx:pt idx="17990">0.83188450400000002</cx:pt>
          <cx:pt idx="17991">0.68389408500000004</cx:pt>
          <cx:pt idx="17992">0.68421945900000003</cx:pt>
          <cx:pt idx="17993">0.83049464299999998</cx:pt>
          <cx:pt idx="17994">0.82830806599999995</cx:pt>
          <cx:pt idx="17995">0.83187620500000004</cx:pt>
          <cx:pt idx="17996">0.77353784599999997</cx:pt>
          <cx:pt idx="17997">0.67392861199999998</cx:pt>
          <cx:pt idx="17998">0.75348051100000002</cx:pt>
          <cx:pt idx="17999">0.84808752099999996</cx:pt>
          <cx:pt idx="18000">0.84721713300000001</cx:pt>
          <cx:pt idx="18001">0.71095833600000002</cx:pt>
          <cx:pt idx="18002">0.68437074600000003</cx:pt>
          <cx:pt idx="18003">0.84766063800000002</cx:pt>
          <cx:pt idx="18004">0.82088413199999999</cx:pt>
          <cx:pt idx="18005">0.84756576500000003</cx:pt>
          <cx:pt idx="18006">0.678397256</cx:pt>
          <cx:pt idx="18007">0.64501002399999996</cx:pt>
          <cx:pt idx="18008">0.83181033999999998</cx:pt>
          <cx:pt idx="18009">0.820649403</cx:pt>
          <cx:pt idx="18010">0.836491019</cx:pt>
          <cx:pt idx="18011">0.81025812100000005</cx:pt>
          <cx:pt idx="18012">0.83182875700000003</cx:pt>
          <cx:pt idx="18013">0.71103305800000005</cx:pt>
          <cx:pt idx="18014">0.797125466</cx:pt>
          <cx:pt idx="18015">0.836597653</cx:pt>
          <cx:pt idx="18016">0.83178247299999997</cx:pt>
          <cx:pt idx="18017">0.83147974700000005</cx:pt>
          <cx:pt idx="18018">0.831779398</cx:pt>
          <cx:pt idx="18019">0.71166155399999997</cx:pt>
          <cx:pt idx="18020">0.69594129599999999</cx:pt>
          <cx:pt idx="18021">0.79913623899999997</cx:pt>
          <cx:pt idx="18022">0.61837618400000005</cx:pt>
          <cx:pt idx="18023">0.69529539200000001</cx:pt>
          <cx:pt idx="18024">0.69529864799999996</cx:pt>
          <cx:pt idx="18025">0.71046996100000004</cx:pt>
          <cx:pt idx="18026">0.71045073000000003</cx:pt>
          <cx:pt idx="18027">0.75371619099999998</cx:pt>
          <cx:pt idx="18028">0.820462951</cx:pt>
          <cx:pt idx="18029">0.68054457300000004</cx:pt>
          <cx:pt idx="18030">0.68408018199999998</cx:pt>
          <cx:pt idx="18031">0.82209992200000004</cx:pt>
          <cx:pt idx="18032">0.82080306700000005</cx:pt>
          <cx:pt idx="18033">0.75517409000000002</cx:pt>
          <cx:pt idx="18034">0.64316068800000004</cx:pt>
          <cx:pt idx="18035">0.82090848100000002</cx:pt>
          <cx:pt idx="18036">0.69522679399999998</cx:pt>
          <cx:pt idx="18037">0.831616048</cx:pt>
          <cx:pt idx="18038">0.84753018400000002</cx:pt>
          <cx:pt idx="18039">0.83202909400000002</cx:pt>
          <cx:pt idx="18040">0.81200712100000005</cx:pt>
          <cx:pt idx="18041">0.76155831200000002</cx:pt>
          <cx:pt idx="18042">0.83199071499999999</cx:pt>
          <cx:pt idx="18043">0.84764386999999997</cx:pt>
          <cx:pt idx="18044">0.84764386999999997</cx:pt>
          <cx:pt idx="18045">0.83176722199999997</cx:pt>
          <cx:pt idx="18046">0.71057628900000003</cx:pt>
          <cx:pt idx="18047">0.68425075800000001</cx:pt>
          <cx:pt idx="18048">0.69529229299999995</cx:pt>
          <cx:pt idx="18049">0.71094335799999997</cx:pt>
          <cx:pt idx="18050">0.62659511700000003</cx:pt>
          <cx:pt idx="18051">0.82081172099999999</cx:pt>
          <cx:pt idx="18052">0.69511284699999998</cx:pt>
          <cx:pt idx="18053">0.79947194200000005</cx:pt>
          <cx:pt idx="18054">0.69529339000000001</cx:pt>
          <cx:pt idx="18055">0.84809731200000005</cx:pt>
          <cx:pt idx="18056">0.82069740899999999</cx:pt>
          <cx:pt idx="18057">0.69556136800000001</cx:pt>
          <cx:pt idx="18058">0.81204257999999996</cx:pt>
          <cx:pt idx="18059">0.79460687699999999</cx:pt>
          <cx:pt idx="18060">0.69521050100000004</cx:pt>
          <cx:pt idx="18061">0.69509833200000004</cx:pt>
          <cx:pt idx="18062">0.83201440800000004</cx:pt>
          <cx:pt idx="18063">0.71021036100000001</cx:pt>
          <cx:pt idx="18064">0.83217290700000002</cx:pt>
          <cx:pt idx="18065">0.83839632900000005</cx:pt>
          <cx:pt idx="18066">0.68385120799999999</cx:pt>
          <cx:pt idx="18067">0.69540660899999995</cx:pt>
          <cx:pt idx="18068">0.836630557</cx:pt>
          <cx:pt idx="18069">0.69543666599999998</cx:pt>
          <cx:pt idx="18070">0.83172153299999996</cx:pt>
          <cx:pt idx="18071">0.83170028399999996</cx:pt>
          <cx:pt idx="18072">0.84761642800000003</cx:pt>
          <cx:pt idx="18073">0.69126188099999997</cx:pt>
          <cx:pt idx="18074">0.84753478800000004</cx:pt>
          <cx:pt idx="18075">0.71036488200000003</cx:pt>
          <cx:pt idx="18076">0.71058703499999998</cx:pt>
          <cx:pt idx="18077">0.96845100799999995</cx:pt>
          <cx:pt idx="18078">0.69517045799999999</cx:pt>
          <cx:pt idx="18079">0.82064210500000001</cx:pt>
          <cx:pt idx="18080">0.61434703599999996</cx:pt>
          <cx:pt idx="18081">0.69670162599999996</cx:pt>
          <cx:pt idx="18082">0.69103053800000003</cx:pt>
          <cx:pt idx="18083">0.812340854</cx:pt>
          <cx:pt idx="18084">0.770061459</cx:pt>
          <cx:pt idx="18085">0.69510245199999998</cx:pt>
          <cx:pt idx="18086">0.84762614000000003</cx:pt>
          <cx:pt idx="18087">0.83655763000000005</cx:pt>
          <cx:pt idx="18088">0.62353479599999995</cx:pt>
          <cx:pt idx="18089">0.71093968500000004</cx:pt>
          <cx:pt idx="18090">0.84697484999999995</cx:pt>
          <cx:pt idx="18091">0.847623774</cx:pt>
          <cx:pt idx="18092">0.66784904199999995</cx:pt>
          <cx:pt idx="18093">0.82998961699999996</cx:pt>
          <cx:pt idx="18094">0.753485662</cx:pt>
          <cx:pt idx="18095">0.71179742199999996</cx:pt>
          <cx:pt idx="18096">0.84766438300000002</cx:pt>
          <cx:pt idx="18097">0.76225881600000001</cx:pt>
          <cx:pt idx="18098">0.68373025700000001</cx:pt>
          <cx:pt idx="18099">0.83183112699999995</cx:pt>
          <cx:pt idx="18100">0.83155392299999997</cx:pt>
          <cx:pt idx="18101">0.84765614700000003</cx:pt>
          <cx:pt idx="18102">0.77893858800000004</cx:pt>
          <cx:pt idx="18103">0.70001246500000003</cx:pt>
          <cx:pt idx="18104">0.69142862900000002</cx:pt>
          <cx:pt idx="18105">0.83356939200000002</cx:pt>
          <cx:pt idx="18106">0.79449296199999997</cx:pt>
          <cx:pt idx="18107">0.82116733200000003</cx:pt>
          <cx:pt idx="18108">0.83190586600000005</cx:pt>
          <cx:pt idx="18109">0.78590168100000002</cx:pt>
          <cx:pt idx="18110">0.79033919500000005</cx:pt>
          <cx:pt idx="18111">0.649391991</cx:pt>
          <cx:pt idx="18112">0.68400309500000001</cx:pt>
          <cx:pt idx="18113">0.81971304099999998</cx:pt>
          <cx:pt idx="18114">0.83204314999999995</cx:pt>
          <cx:pt idx="18115">0.83171261200000002</cx:pt>
          <cx:pt idx="18116">0.83190378700000001</cx:pt>
          <cx:pt idx="18117">0.68414065000000002</cx:pt>
          <cx:pt idx="18118">0.68300178199999995</cx:pt>
          <cx:pt idx="18119">0.68305081899999998</cx:pt>
          <cx:pt idx="18120">0.68300265800000004</cx:pt>
          <cx:pt idx="18121">0.69598852099999997</cx:pt>
          <cx:pt idx="18122">0.58430401099999996</cx:pt>
          <cx:pt idx="18123">0.68274630300000005</cx:pt>
          <cx:pt idx="18124">0.68305053800000004</cx:pt>
          <cx:pt idx="18125">0.68290521599999998</cx:pt>
          <cx:pt idx="18126">0.69527594599999998</cx:pt>
          <cx:pt idx="18127">0.56045265300000002</cx:pt>
          <cx:pt idx="18128">0.69568786299999996</cx:pt>
          <cx:pt idx="18129">0.94886109200000002</cx:pt>
          <cx:pt idx="18130">0.67549273600000004</cx:pt>
          <cx:pt idx="18131">0.80515879899999998</cx:pt>
          <cx:pt idx="18132">0.68307818300000001</cx:pt>
          <cx:pt idx="18133">0.695082545</cx:pt>
          <cx:pt idx="18134">0.85093818600000004</cx:pt>
          <cx:pt idx="18135">0.77346465900000005</cx:pt>
          <cx:pt idx="18136">0.831911234</cx:pt>
          <cx:pt idx="18137">0.96852923199999996</cx:pt>
          <cx:pt idx="18138">0.83293147499999998</cx:pt>
          <cx:pt idx="18139">0.79507675099999997</cx:pt>
          <cx:pt idx="18140">0.83189576200000004</cx:pt>
          <cx:pt idx="18141">0.83273260299999996</cx:pt>
          <cx:pt idx="18142">0.84772998799999999</cx:pt>
          <cx:pt idx="18143">0.73150366600000005</cx:pt>
          <cx:pt idx="18144">0.67553933600000005</cx:pt>
          <cx:pt idx="18145">0.69981287199999997</cx:pt>
          <cx:pt idx="18146">0.76443184200000003</cx:pt>
          <cx:pt idx="18147">0.773305558</cx:pt>
          <cx:pt idx="18148">0.77346599999999999</cx:pt>
          <cx:pt idx="18149">0.96838031499999999</cx:pt>
          <cx:pt idx="18150">0.83183761599999995</cx:pt>
          <cx:pt idx="18151">0.65821348899999998</cx:pt>
          <cx:pt idx="18152">0.83205440100000005</cx:pt>
          <cx:pt idx="18153">0.84928855700000006</cx:pt>
          <cx:pt idx="18154">0.78169531599999997</cx:pt>
          <cx:pt idx="18155">0.83191946500000002</cx:pt>
          <cx:pt idx="18156">0.83291518499999995</cx:pt>
          <cx:pt idx="18157">0.83226733399999997</cx:pt>
          <cx:pt idx="18158">0.83191010099999996</cx:pt>
          <cx:pt idx="18159">0.82846058199999995</cx:pt>
          <cx:pt idx="18160">0.68415405500000004</cx:pt>
          <cx:pt idx="18161">0.711033625</cx:pt>
          <cx:pt idx="18162">0.67465903100000002</cx:pt>
          <cx:pt idx="18163">0.64985731999999996</cx:pt>
          <cx:pt idx="18164">0.83191710299999999</cx:pt>
          <cx:pt idx="18165">0.847559175</cx:pt>
          <cx:pt idx="18166">0.65429068099999999</cx:pt>
          <cx:pt idx="18167">0.61627730599999997</cx:pt>
          <cx:pt idx="18168">0.69998404000000003</cx:pt>
          <cx:pt idx="18169">0.71095511099999997</cx:pt>
          <cx:pt idx="18170">0.83146050800000004</cx:pt>
          <cx:pt idx="18171">0.69571034799999998</cx:pt>
          <cx:pt idx="18172">0.820718791</cx:pt>
          <cx:pt idx="18173">0.69512511499999996</cx:pt>
          <cx:pt idx="18174">0.82060112799999996</cx:pt>
          <cx:pt idx="18175">0.84757682499999998</cx:pt>
          <cx:pt idx="18176">0.82101854799999996</cx:pt>
          <cx:pt idx="18177">0.83165353799999997</cx:pt>
          <cx:pt idx="18178">0.73570780000000002</cx:pt>
          <cx:pt idx="18179">0.83189215000000005</cx:pt>
          <cx:pt idx="18180">0.65270776500000005</cx:pt>
          <cx:pt idx="18181">0.82060728999999999</cx:pt>
          <cx:pt idx="18182">0.78431631700000004</cx:pt>
          <cx:pt idx="18183">0.68393681299999998</cx:pt>
          <cx:pt idx="18184">0.70002500899999998</cx:pt>
          <cx:pt idx="18185">0.69522335300000004</cx:pt>
          <cx:pt idx="18186">0.82076934199999996</cx:pt>
          <cx:pt idx="18187">0.69499013300000001</cx:pt>
          <cx:pt idx="18188">0.81196465900000003</cx:pt>
          <cx:pt idx="18189">0.77721076300000003</cx:pt>
          <cx:pt idx="18190">0.83138845500000003</cx:pt>
          <cx:pt idx="18191">0.83173235499999998</cx:pt>
          <cx:pt idx="18192">0.820643974</cx:pt>
          <cx:pt idx="18193">0.68384687700000002</cx:pt>
          <cx:pt idx="18194">0.82067629200000003</cx:pt>
          <cx:pt idx="18195">0.68402596100000002</cx:pt>
          <cx:pt idx="18196">0.82954623900000002</cx:pt>
          <cx:pt idx="18197">0.66988655399999997</cx:pt>
          <cx:pt idx="18198">0.71100686800000001</cx:pt>
          <cx:pt idx="18199">0.69126413200000003</cx:pt>
          <cx:pt idx="18200">0.68762500800000004</cx:pt>
          <cx:pt idx="18201">0.85962066500000001</cx:pt>
          <cx:pt idx="18202">0.71090817299999998</cx:pt>
          <cx:pt idx="18203">0.66763194000000003</cx:pt>
          <cx:pt idx="18204">0.79450892299999998</cx:pt>
          <cx:pt idx="18205">0.83229426699999998</cx:pt>
          <cx:pt idx="18206">0.84748849000000004</cx:pt>
          <cx:pt idx="18207">0.83173930399999996</cx:pt>
          <cx:pt idx="18208">0.69484462899999999</cx:pt>
          <cx:pt idx="18209">0.69529025300000002</cx:pt>
          <cx:pt idx="18210">0.82107624499999998</cx:pt>
          <cx:pt idx="18211">0.81221739199999998</cx:pt>
          <cx:pt idx="18212">0.69529938800000002</cx:pt>
          <cx:pt idx="18213">0.69515271599999995</cx:pt>
          <cx:pt idx="18214">0.92995499500000001</cx:pt>
          <cx:pt idx="18215">0.67572999300000003</cx:pt>
          <cx:pt idx="18216">0.83663350700000005</cx:pt>
          <cx:pt idx="18217">0.810570032</cx:pt>
          <cx:pt idx="18218">0.82039753500000001</cx:pt>
          <cx:pt idx="18219">0.94947805900000004</cx:pt>
          <cx:pt idx="18220">0.83151204000000001</cx:pt>
          <cx:pt idx="18221">0.79389647600000002</cx:pt>
          <cx:pt idx="18222">0.68368405600000004</cx:pt>
          <cx:pt idx="18223">0.71102913599999995</cx:pt>
          <cx:pt idx="18224">0.83192155599999995</cx:pt>
          <cx:pt idx="18225">0.83176930699999996</cx:pt>
          <cx:pt idx="18226">0.83740788300000002</cx:pt>
          <cx:pt idx="18227">0.84784712200000001</cx:pt>
          <cx:pt idx="18228">0.82081504299999997</cx:pt>
          <cx:pt idx="18229">0.69246999300000001</cx:pt>
          <cx:pt idx="18230">0.69210985599999997</cx:pt>
          <cx:pt idx="18231">0.83183114899999999</cx:pt>
          <cx:pt idx="18232">0.84764408800000002</cx:pt>
          <cx:pt idx="18233">0.847556529</cx:pt>
          <cx:pt idx="18234">0.68421627699999998</cx:pt>
          <cx:pt idx="18235">0.84608624799999999</cx:pt>
          <cx:pt idx="18236">0.710749203</cx:pt>
          <cx:pt idx="18237">0.82258991699999995</cx:pt>
          <cx:pt idx="18238">0.69559251700000002</cx:pt>
          <cx:pt idx="18239">0.67561732299999999</cx:pt>
          <cx:pt idx="18240">0.81122650799999996</cx:pt>
          <cx:pt idx="18241">0.65284895099999996</cx:pt>
          <cx:pt idx="18242">0.83179137299999995</cx:pt>
          <cx:pt idx="18243">0.71092111000000002</cx:pt>
          <cx:pt idx="18244">0.83178631700000005</cx:pt>
          <cx:pt idx="18245">0.83176044500000001</cx:pt>
          <cx:pt idx="18246">0.83184159999999996</cx:pt>
          <cx:pt idx="18247">0.83182425500000001</cx:pt>
          <cx:pt idx="18248">0.83180380799999998</cx:pt>
          <cx:pt idx="18249">0.69528729199999995</cx:pt>
          <cx:pt idx="18250">0.83190065099999999</cx:pt>
          <cx:pt idx="18251">0.71125316599999999</cx:pt>
          <cx:pt idx="18252">0.79303524999999997</cx:pt>
          <cx:pt idx="18253">0.83155359100000004</cx:pt>
          <cx:pt idx="18254">0.80529745200000002</cx:pt>
          <cx:pt idx="18255">0.83190400399999997</cx:pt>
          <cx:pt idx="18256">0.83070747599999994</cx:pt>
          <cx:pt idx="18257">0.74381287500000004</cx:pt>
          <cx:pt idx="18258">0.82013924999999999</cx:pt>
          <cx:pt idx="18259">0.69759379200000005</cx:pt>
          <cx:pt idx="18260">0.72321680899999996</cx:pt>
          <cx:pt idx="18261">0.94868673800000003</cx:pt>
          <cx:pt idx="18262">0.83190933899999997</cx:pt>
          <cx:pt idx="18263">0.820782966</cx:pt>
          <cx:pt idx="18264">0.74703939500000005</cx:pt>
          <cx:pt idx="18265">0.84763946300000004</cx:pt>
          <cx:pt idx="18266">0.832062949</cx:pt>
          <cx:pt idx="18267">0.64895601400000003</cx:pt>
          <cx:pt idx="18268">0.69557645700000004</cx:pt>
          <cx:pt idx="18269">0.81767942199999999</cx:pt>
          <cx:pt idx="18270">0.84744517799999997</cx:pt>
          <cx:pt idx="18271">0.69991482400000005</cx:pt>
          <cx:pt idx="18272">0.81749824100000001</cx:pt>
          <cx:pt idx="18273">0.83175640500000003</cx:pt>
          <cx:pt idx="18274">0.68164391999999996</cx:pt>
          <cx:pt idx="18275">0.84788388000000003</cx:pt>
          <cx:pt idx="18276">0.779733291</cx:pt>
          <cx:pt idx="18277">0.65053376500000004</cx:pt>
          <cx:pt idx="18278">0.71150181099999998</cx:pt>
          <cx:pt idx="18279">0.83149834499999997</cx:pt>
          <cx:pt idx="18280">0.77551474200000003</cx:pt>
          <cx:pt idx="18281">0.79887096400000002</cx:pt>
          <cx:pt idx="18282">0.81206307899999997</cx:pt>
          <cx:pt idx="18283">0.79094417500000003</cx:pt>
          <cx:pt idx="18284">0.83175723000000001</cx:pt>
          <cx:pt idx="18285">0.71211616200000005</cx:pt>
          <cx:pt idx="18286">0.84766573300000003</cx:pt>
          <cx:pt idx="18287">0.83183583900000002</cx:pt>
          <cx:pt idx="18288">0.81630028700000001</cx:pt>
          <cx:pt idx="18289">0.68398645400000002</cx:pt>
          <cx:pt idx="18290">0.83165450900000004</cx:pt>
          <cx:pt idx="18291">0.84725799000000002</cx:pt>
          <cx:pt idx="18292">0.69513577100000001</cx:pt>
          <cx:pt idx="18293">0.69526350400000003</cx:pt>
          <cx:pt idx="18294">0.82294228199999997</cx:pt>
          <cx:pt idx="18295">0.84755601000000003</cx:pt>
          <cx:pt idx="18296">0.81212549999999994</cx:pt>
          <cx:pt idx="18297">0.69522603199999999</cx:pt>
          <cx:pt idx="18298">0.50278593800000004</cx:pt>
          <cx:pt idx="18299">0.83174879499999999</cx:pt>
          <cx:pt idx="18300">0.83171883999999996</cx:pt>
          <cx:pt idx="18301">0.69513514399999998</cx:pt>
          <cx:pt idx="18302">0.79936527899999998</cx:pt>
          <cx:pt idx="18303">0.83163147299999995</cx:pt>
          <cx:pt idx="18304">0.83161806800000004</cx:pt>
          <cx:pt idx="18305">0.72702407999999996</cx:pt>
          <cx:pt idx="18306">0.81934684599999996</cx:pt>
          <cx:pt idx="18307">0.68380149700000004</cx:pt>
          <cx:pt idx="18308">0.81588275399999999</cx:pt>
          <cx:pt idx="18309">0.80508168800000002</cx:pt>
          <cx:pt idx="18310">0.65472101199999999</cx:pt>
          <cx:pt idx="18311">0.84919423299999997</cx:pt>
          <cx:pt idx="18312">0.71096945300000003</cx:pt>
          <cx:pt idx="18313">0.69521675500000002</cx:pt>
          <cx:pt idx="18314">0.84765281999999997</cx:pt>
          <cx:pt idx="18315">0.79990642099999998</cx:pt>
          <cx:pt idx="18316">0.69498321900000004</cx:pt>
          <cx:pt idx="18317">0.82752793899999999</cx:pt>
          <cx:pt idx="18318">0.83697734499999998</cx:pt>
          <cx:pt idx="18319">0.82087707099999996</cx:pt>
          <cx:pt idx="18320">0.82021473899999997</cx:pt>
          <cx:pt idx="18321">0.675256835</cx:pt>
          <cx:pt idx="18322">0.83174822299999995</cx:pt>
          <cx:pt idx="18323">0.84762434600000003</cx:pt>
          <cx:pt idx="18324">0.83162187499999995</cx:pt>
          <cx:pt idx="18325">0.83203472199999995</cx:pt>
          <cx:pt idx="18326">0.96794635299999998</cx:pt>
          <cx:pt idx="18327">0.82055725199999996</cx:pt>
          <cx:pt idx="18328">0.83229391900000005</cx:pt>
          <cx:pt idx="18329">0.83191325900000002</cx:pt>
          <cx:pt idx="18330">0.83191317200000003</cx:pt>
          <cx:pt idx="18331">0.83191297600000003</cx:pt>
          <cx:pt idx="18332">0.83167820999999997</cx:pt>
          <cx:pt idx="18333">0.83153087699999995</cx:pt>
          <cx:pt idx="18334">0.64262531000000001</cx:pt>
          <cx:pt idx="18335">0.68472805000000003</cx:pt>
          <cx:pt idx="18336">0.69527657799999998</cx:pt>
          <cx:pt idx="18337">0.83170519899999995</cx:pt>
          <cx:pt idx="18338">0.96850000400000003</cx:pt>
          <cx:pt idx="18339">0.819910052</cx:pt>
          <cx:pt idx="18340">0.79062012699999995</cx:pt>
          <cx:pt idx="18341">0.83245142100000002</cx:pt>
          <cx:pt idx="18342">0.77592263500000003</cx:pt>
          <cx:pt idx="18343">0.69511524800000002</cx:pt>
          <cx:pt idx="18344">0.82011014000000004</cx:pt>
          <cx:pt idx="18345">0.83199760599999995</cx:pt>
          <cx:pt idx="18346">0.83181640099999998</cx:pt>
          <cx:pt idx="18347">0.84764659200000003</cx:pt>
          <cx:pt idx="18348">0.836899163</cx:pt>
          <cx:pt idx="18349">0.652611465</cx:pt>
          <cx:pt idx="18350">0.81945216799999998</cx:pt>
          <cx:pt idx="18351">0.68240219000000002</cx:pt>
          <cx:pt idx="18352">0.804531891</cx:pt>
          <cx:pt idx="18353">0.83174093199999999</cx:pt>
          <cx:pt idx="18354">0.84766081199999999</cx:pt>
          <cx:pt idx="18355">0.84746479100000005</cx:pt>
          <cx:pt idx="18356">0.57821357399999995</cx:pt>
          <cx:pt idx="18357">0.83182490799999997</cx:pt>
          <cx:pt idx="18358">0.83144855100000004</cx:pt>
          <cx:pt idx="18359">0.83191843899999995</cx:pt>
          <cx:pt idx="18360">0.82070757699999997</cx:pt>
          <cx:pt idx="18361">0.83179133299999997</cx:pt>
          <cx:pt idx="18362">0.83244831399999997</cx:pt>
          <cx:pt idx="18363">0.83177347700000004</cx:pt>
          <cx:pt idx="18364">0.71093782599999999</cx:pt>
          <cx:pt idx="18365">0.71098280599999997</cx:pt>
          <cx:pt idx="18366">0.81026056899999999</cx:pt>
          <cx:pt idx="18367">0.69998783899999995</cx:pt>
          <cx:pt idx="18368">0.84762604699999999</cx:pt>
          <cx:pt idx="18369">0.84494838800000005</cx:pt>
          <cx:pt idx="18370">0.68418769400000001</cx:pt>
          <cx:pt idx="18371">0.84751974799999996</cx:pt>
          <cx:pt idx="18372">0.84759484299999999</cx:pt>
          <cx:pt idx="18373">0.82100053399999995</cx:pt>
          <cx:pt idx="18374">0.814766247</cx:pt>
          <cx:pt idx="18375">0.67575635999999994</cx:pt>
          <cx:pt idx="18376">0.84774086500000001</cx:pt>
          <cx:pt idx="18377">0.8318411</cx:pt>
          <cx:pt idx="18378">0.60145405900000004</cx:pt>
          <cx:pt idx="18379">0.83168249800000005</cx:pt>
          <cx:pt idx="18380">0.79417758000000005</cx:pt>
          <cx:pt idx="18381">0.81592258399999995</cx:pt>
          <cx:pt idx="18382">0.83178956000000004</cx:pt>
          <cx:pt idx="18383">0.81233682399999996</cx:pt>
          <cx:pt idx="18384">0.832637717</cx:pt>
          <cx:pt idx="18385">0.83175072299999997</cx:pt>
          <cx:pt idx="18386">0.81332395400000002</cx:pt>
          <cx:pt idx="18387">0.67566129699999999</cx:pt>
          <cx:pt idx="18388">0.84766579900000005</cx:pt>
          <cx:pt idx="18389">0.64472936199999997</cx:pt>
          <cx:pt idx="18390">0.68426717100000001</cx:pt>
          <cx:pt idx="18391">0.83134347500000005</cx:pt>
          <cx:pt idx="18392">0.66858762999999999</cx:pt>
          <cx:pt idx="18393">0.68360626400000002</cx:pt>
          <cx:pt idx="18394">0.820758714</cx:pt>
          <cx:pt idx="18395">0.51989767799999997</cx:pt>
          <cx:pt idx="18396">0.82001580299999999</cx:pt>
          <cx:pt idx="18397">0.84766233599999996</cx:pt>
          <cx:pt idx="18398">0.69997922400000001</cx:pt>
          <cx:pt idx="18399">0.674716447</cx:pt>
          <cx:pt idx="18400">0.83117764500000002</cx:pt>
          <cx:pt idx="18401">0.83191519700000005</cx:pt>
          <cx:pt idx="18402">0.69512412599999995</cx:pt>
          <cx:pt idx="18403">0.68415280599999995</cx:pt>
          <cx:pt idx="18404">0.65276100299999995</cx:pt>
          <cx:pt idx="18405">0.83178994100000003</cx:pt>
          <cx:pt idx="18406">0.66903765999999998</cx:pt>
          <cx:pt idx="18407">0.76725339199999998</cx:pt>
          <cx:pt idx="18408">0.76725339199999998</cx:pt>
          <cx:pt idx="18409">0.83176400900000003</cx:pt>
          <cx:pt idx="18410">0.69529600199999997</cx:pt>
          <cx:pt idx="18411">0.83178099800000005</cx:pt>
          <cx:pt idx="18412">0.83174976899999997</cx:pt>
          <cx:pt idx="18413">0.710787367</cx:pt>
          <cx:pt idx="18414">0.84755771499999999</cx:pt>
          <cx:pt idx="18415">0.70000632399999996</cx:pt>
          <cx:pt idx="18416">0.79935768699999998</cx:pt>
          <cx:pt idx="18417">0.83177919</cx:pt>
          <cx:pt idx="18418">0.82040845699999998</cx:pt>
          <cx:pt idx="18419">0.83080985600000001</cx:pt>
          <cx:pt idx="18420">0.61688315800000004</cx:pt>
          <cx:pt idx="18421">0.831644037</cx:pt>
          <cx:pt idx="18422">0.69515406400000002</cx:pt>
          <cx:pt idx="18423">0.83178008000000003</cx:pt>
          <cx:pt idx="18424">0.62134492799999996</cx:pt>
          <cx:pt idx="18425">0.63398244500000001</cx:pt>
          <cx:pt idx="18426">0.71103293899999997</cx:pt>
          <cx:pt idx="18427">0.71103293899999997</cx:pt>
          <cx:pt idx="18428">0.71103293899999997</cx:pt>
          <cx:pt idx="18429">0.81523143600000003</cx:pt>
          <cx:pt idx="18430">0.69512440900000005</cx:pt>
          <cx:pt idx="18431">0.69557390900000005</cx:pt>
          <cx:pt idx="18432">0.820770055</cx:pt>
          <cx:pt idx="18433">0.83216931000000005</cx:pt>
          <cx:pt idx="18434">0.83177509999999999</cx:pt>
          <cx:pt idx="18435">0.83169039499999997</cx:pt>
          <cx:pt idx="18436">0.908344229</cx:pt>
          <cx:pt idx="18437">0.91055245699999998</cx:pt>
          <cx:pt idx="18438">0.83223955599999999</cx:pt>
          <cx:pt idx="18439">0.83175869899999999</cx:pt>
          <cx:pt idx="18440">0.79061013800000002</cx:pt>
          <cx:pt idx="18441">0.81246297099999998</cx:pt>
          <cx:pt idx="18442">0.82078282800000002</cx:pt>
          <cx:pt idx="18443">0.805104135</cx:pt>
          <cx:pt idx="18444">0.81232671400000001</cx:pt>
          <cx:pt idx="18445">0.81235524800000003</cx:pt>
          <cx:pt idx="18446">0.81235524800000003</cx:pt>
          <cx:pt idx="18447">0.84756991400000004</cx:pt>
          <cx:pt idx="18448">0.69556627400000004</cx:pt>
          <cx:pt idx="18449">0.68375610899999995</cx:pt>
          <cx:pt idx="18450">0.86269293400000002</cx:pt>
          <cx:pt idx="18451">0.84749845599999996</cx:pt>
          <cx:pt idx="18452">0.83172855599999995</cx:pt>
          <cx:pt idx="18453">0.83155703199999997</cx:pt>
          <cx:pt idx="18454">0.83144901400000004</cx:pt>
          <cx:pt idx="18455">0.71104770299999998</cx:pt>
          <cx:pt idx="18456">0.84703800699999998</cx:pt>
          <cx:pt idx="18457">0.68405670299999999</cx:pt>
          <cx:pt idx="18458">0.71082637400000004</cx:pt>
          <cx:pt idx="18459">0.70003866800000003</cx:pt>
          <cx:pt idx="18460">0.83485594699999999</cx:pt>
          <cx:pt idx="18461">0.67342360499999998</cx:pt>
          <cx:pt idx="18462">0.83663859500000004</cx:pt>
          <cx:pt idx="18463">0.84725852000000001</cx:pt>
          <cx:pt idx="18464">0.74349364100000004</cx:pt>
          <cx:pt idx="18465">0.710857348</cx:pt>
          <cx:pt idx="18466">0.67538087499999999</cx:pt>
          <cx:pt idx="18467">0.83131503600000001</cx:pt>
          <cx:pt idx="18468">0.69522357099999998</cx:pt>
          <cx:pt idx="18469">0.78028561299999999</cx:pt>
          <cx:pt idx="18470">0.77720299800000003</cx:pt>
          <cx:pt idx="18471">0.79614897299999998</cx:pt>
          <cx:pt idx="18472">0.75348655399999998</cx:pt>
          <cx:pt idx="18473">0.81223930799999999</cx:pt>
          <cx:pt idx="18474">0.69536029600000004</cx:pt>
          <cx:pt idx="18475">0.82390956999999998</cx:pt>
          <cx:pt idx="18476">0.84732436700000002</cx:pt>
          <cx:pt idx="18477">0.80254018800000004</cx:pt>
          <cx:pt idx="18478">0.62766031600000005</cx:pt>
          <cx:pt idx="18479">0.83168052999999997</cx:pt>
          <cx:pt idx="18480">0.83653517899999996</cx:pt>
          <cx:pt idx="18481">0.684291023</cx:pt>
          <cx:pt idx="18482">0.83183674500000004</cx:pt>
          <cx:pt idx="18483">0.96820242999999995</cx:pt>
          <cx:pt idx="18484">0.84823397499999997</cx:pt>
          <cx:pt idx="18485">0.67594117300000001</cx:pt>
          <cx:pt idx="18486">0.69542904400000005</cx:pt>
          <cx:pt idx="18487">0.82056406999999998</cx:pt>
          <cx:pt idx="18488">0.67154244699999999</cx:pt>
          <cx:pt idx="18489">0.69511580699999997</cx:pt>
          <cx:pt idx="18490">0.81210681200000001</cx:pt>
          <cx:pt idx="18491">0.69729797299999996</cx:pt>
          <cx:pt idx="18492">0.83274051500000001</cx:pt>
          <cx:pt idx="18493">0.84700112000000005</cx:pt>
          <cx:pt idx="18494">0.69509126200000004</cx:pt>
          <cx:pt idx="18495">0.684893219</cx:pt>
          <cx:pt idx="18496">0.96845841200000005</cx:pt>
          <cx:pt idx="18497">0.70999701199999998</cx:pt>
          <cx:pt idx="18498">0.82069455800000002</cx:pt>
          <cx:pt idx="18499">0.820972641</cx:pt>
          <cx:pt idx="18500">0.82106014100000002</cx:pt>
          <cx:pt idx="18501">0.60646957599999995</cx:pt>
          <cx:pt idx="18502">0.62345291700000005</cx:pt>
          <cx:pt idx="18503">0.69553334099999997</cx:pt>
          <cx:pt idx="18504">0.805009007</cx:pt>
          <cx:pt idx="18505">0.83629861299999997</cx:pt>
          <cx:pt idx="18506">0.83642349999999999</cx:pt>
          <cx:pt idx="18507">0.83642348899999996</cx:pt>
          <cx:pt idx="18508">0.79061846000000002</cx:pt>
          <cx:pt idx="18509">0.695224921</cx:pt>
          <cx:pt idx="18510">0.81964218799999999</cx:pt>
          <cx:pt idx="18511">0.81226581899999994</cx:pt>
          <cx:pt idx="18512">0.67556498300000001</cx:pt>
          <cx:pt idx="18513">0.83178754200000005</cx:pt>
          <cx:pt idx="18514">0.831836876</cx:pt>
          <cx:pt idx="18515">0.82076492999999995</cx:pt>
          <cx:pt idx="18516">0.711040585</cx:pt>
          <cx:pt idx="18517">0.80515983499999999</cx:pt>
          <cx:pt idx="18518">0.68282532500000004</cx:pt>
          <cx:pt idx="18519">0.83174986200000001</cx:pt>
          <cx:pt idx="18520">0.67562733200000002</cx:pt>
          <cx:pt idx="18521">0.69523413199999995</cx:pt>
          <cx:pt idx="18522">0.82088311999999997</cx:pt>
          <cx:pt idx="18523">0.69628045800000005</cx:pt>
          <cx:pt idx="18524">0.81905357700000003</cx:pt>
          <cx:pt idx="18525">0.83184314699999995</cx:pt>
          <cx:pt idx="18526">0.83184434500000004</cx:pt>
          <cx:pt idx="18527">0.83176681900000005</cx:pt>
          <cx:pt idx="18528">0.55457643199999995</cx:pt>
          <cx:pt idx="18529">0.82073715899999999</cx:pt>
          <cx:pt idx="18530">0.71076289100000001</cx:pt>
          <cx:pt idx="18531">0.83238980100000004</cx:pt>
          <cx:pt idx="18532">0.83157304600000004</cx:pt>
          <cx:pt idx="18533">0.812048773</cx:pt>
          <cx:pt idx="18534">0.73078357999999999</cx:pt>
          <cx:pt idx="18535">0.68416178599999999</cx:pt>
          <cx:pt idx="18536">0.69502651199999999</cx:pt>
          <cx:pt idx="18537">0.831820844</cx:pt>
          <cx:pt idx="18538">0.61682440699999996</cx:pt>
          <cx:pt idx="18539">0.62868675299999999</cx:pt>
          <cx:pt idx="18540">0.67484823299999996</cx:pt>
          <cx:pt idx="18541">0.69528712800000003</cx:pt>
          <cx:pt idx="18542">0.83190638900000002</cx:pt>
          <cx:pt idx="18543">0.83204609399999996</cx:pt>
          <cx:pt idx="18544">0.84758019200000001</cx:pt>
          <cx:pt idx="18545">0.679329089</cx:pt>
          <cx:pt idx="18546">0.82869960799999998</cx:pt>
          <cx:pt idx="18547">0.69523114900000005</cx:pt>
          <cx:pt idx="18548">0.82074227099999997</cx:pt>
          <cx:pt idx="18549">0.68401285700000003</cx:pt>
          <cx:pt idx="18550">0.82095114599999996</cx:pt>
          <cx:pt idx="18551">0.84477944299999996</cx:pt>
          <cx:pt idx="18552">0.68361968100000003</cx:pt>
          <cx:pt idx="18553">0.71105018600000003</cx:pt>
          <cx:pt idx="18554">0.82082314599999995</cx:pt>
          <cx:pt idx="18555">0.675047222</cx:pt>
          <cx:pt idx="18556">0.695114711</cx:pt>
          <cx:pt idx="18557">0.79634649800000001</cx:pt>
          <cx:pt idx="18558">0.83126608400000002</cx:pt>
          <cx:pt idx="18559">0.58876025399999998</cx:pt>
          <cx:pt idx="18560">0.82063455699999999</cx:pt>
          <cx:pt idx="18561">0.847662837</cx:pt>
          <cx:pt idx="18562">0.63680002700000005</cx:pt>
          <cx:pt idx="18563">0.81190103000000002</cx:pt>
          <cx:pt idx="18564">0.684257797</cx:pt>
          <cx:pt idx="18565">0.78908309099999996</cx:pt>
          <cx:pt idx="18566">0.83260888399999999</cx:pt>
          <cx:pt idx="18567">0.83260888399999999</cx:pt>
          <cx:pt idx="18568">0.60107433399999999</cx:pt>
          <cx:pt idx="18569">0.83177113199999997</cx:pt>
          <cx:pt idx="18570">0.81192963500000004</cx:pt>
          <cx:pt idx="18571">0.83941133400000001</cx:pt>
          <cx:pt idx="18572">0.68305237799999996</cx:pt>
          <cx:pt idx="18573">0.668779452</cx:pt>
          <cx:pt idx="18574">0.64201319499999998</cx:pt>
          <cx:pt idx="18575">0.69533818999999997</cx:pt>
          <cx:pt idx="18576">0.61164032199999996</cx:pt>
          <cx:pt idx="18577">0.699834226</cx:pt>
          <cx:pt idx="18578">0.65215598900000005</cx:pt>
          <cx:pt idx="18579">0.71067525300000001</cx:pt>
          <cx:pt idx="18580">0.76677487700000002</cx:pt>
          <cx:pt idx="18581">0.61628536199999995</cx:pt>
          <cx:pt idx="18582">0.81201978600000002</cx:pt>
          <cx:pt idx="18583">0.60107389899999997</cx:pt>
          <cx:pt idx="18584">0.80400399600000005</cx:pt>
          <cx:pt idx="18585">0.81638996600000002</cx:pt>
          <cx:pt idx="18586">0.69429328099999998</cx:pt>
          <cx:pt idx="18587">0.83162645300000004</cx:pt>
          <cx:pt idx="18588">0.58245566100000001</cx:pt>
          <cx:pt idx="18589">0.57305943299999995</cx:pt>
          <cx:pt idx="18590">0.82790500499999997</cx:pt>
          <cx:pt idx="18591">0.82213376199999999</cx:pt>
          <cx:pt idx="18592">0.83184769700000005</cx:pt>
          <cx:pt idx="18593">0.78328618400000005</cx:pt>
          <cx:pt idx="18594">0.79112669400000002</cx:pt>
          <cx:pt idx="18595">0.831499883</cx:pt>
          <cx:pt idx="18596">0.67593595900000003</cx:pt>
          <cx:pt idx="18597">0.84757736500000003</cx:pt>
          <cx:pt idx="18598">0.695234829</cx:pt>
          <cx:pt idx="18599">0.82756883299999995</cx:pt>
          <cx:pt idx="18600">0.69493187499999998</cx:pt>
          <cx:pt idx="18601">0.84755261400000004</cx:pt>
          <cx:pt idx="18602">0.711034061</cx:pt>
          <cx:pt idx="18603">0.71771445599999995</cx:pt>
          <cx:pt idx="18604">0.71136438700000004</cx:pt>
          <cx:pt idx="18605">0.81102279700000002</cx:pt>
          <cx:pt idx="18606">0.83146525999999998</cx:pt>
          <cx:pt idx="18607">0.812223998</cx:pt>
          <cx:pt idx="18608">0.83178686700000004</cx:pt>
          <cx:pt idx="18609">0.675305245</cx:pt>
          <cx:pt idx="18610">0.83178411699999999</cx:pt>
          <cx:pt idx="18611">0.83252008099999997</cx:pt>
          <cx:pt idx="18612">0.83237394899999995</cx:pt>
          <cx:pt idx="18613">0.695236136</cx:pt>
          <cx:pt idx="18614">0.65630116199999999</cx:pt>
          <cx:pt idx="18615">0.69520162600000002</cx:pt>
          <cx:pt idx="18616">0.83611189399999997</cx:pt>
          <cx:pt idx="18617">0.660082155</cx:pt>
          <cx:pt idx="18618">0.83182580500000003</cx:pt>
          <cx:pt idx="18619">0.69997858700000004</cx:pt>
          <cx:pt idx="18620">0.82063104499999995</cx:pt>
          <cx:pt idx="18621">0.79932167499999995</cx:pt>
          <cx:pt idx="18622">0.64997156499999997</cx:pt>
          <cx:pt idx="18623">0.77882472999999997</cx:pt>
          <cx:pt idx="18624">0.83009782099999996</cx:pt>
          <cx:pt idx="18625">0.69514947999999999</cx:pt>
          <cx:pt idx="18626">0.847368554</cx:pt>
          <cx:pt idx="18627">0.83180405999999996</cx:pt>
          <cx:pt idx="18628">0.69512801199999996</cx:pt>
          <cx:pt idx="18629">0.69519317899999999</cx:pt>
          <cx:pt idx="18630">0.77128292499999995</cx:pt>
          <cx:pt idx="18631">0.82810002199999999</cx:pt>
          <cx:pt idx="18632">0.827988163</cx:pt>
          <cx:pt idx="18633">0.77285781600000003</cx:pt>
          <cx:pt idx="18634">0.77296990300000001</cx:pt>
          <cx:pt idx="18635">0.81191011800000001</cx:pt>
          <cx:pt idx="18636">0.68403946699999996</cx:pt>
          <cx:pt idx="18637">0.71101171399999996</cx:pt>
          <cx:pt idx="18638">0.83154711299999995</cx:pt>
          <cx:pt idx="18639">0.83136933899999998</cx:pt>
          <cx:pt idx="18640">0.80296914900000005</cx:pt>
          <cx:pt idx="18641">0.66643740500000004</cx:pt>
          <cx:pt idx="18642">0.695204025</cx:pt>
          <cx:pt idx="18643">0.61292835700000003</cx:pt>
          <cx:pt idx="18644">0.72718985199999997</cx:pt>
          <cx:pt idx="18645">0.64874090200000001</cx:pt>
          <cx:pt idx="18646">0.64169903399999995</cx:pt>
          <cx:pt idx="18647">0.68413409700000005</cx:pt>
          <cx:pt idx="18648">0.71064939999999999</cx:pt>
          <cx:pt idx="18649">0.81981669099999999</cx:pt>
          <cx:pt idx="18650">0.65665353000000004</cx:pt>
          <cx:pt idx="18651">0.69518208199999998</cx:pt>
          <cx:pt idx="18652">0.65791854000000005</cx:pt>
          <cx:pt idx="18653">0.65708767999999995</cx:pt>
          <cx:pt idx="18654">0.83176446800000003</cx:pt>
          <cx:pt idx="18655">0.83164157699999997</cx:pt>
          <cx:pt idx="18656">0.695148031</cx:pt>
          <cx:pt idx="18657">0.83692832699999997</cx:pt>
          <cx:pt idx="18658">0.71104809499999999</cx:pt>
          <cx:pt idx="18659">0.84718838399999996</cx:pt>
          <cx:pt idx="18660">0.94875409099999997</cx:pt>
          <cx:pt idx="18661">0.84741840899999998</cx:pt>
          <cx:pt idx="18662">0.67521383999999995</cx:pt>
          <cx:pt idx="18663">0.69522245199999999</cx:pt>
          <cx:pt idx="18664">0.77730328900000001</cx:pt>
          <cx:pt idx="18665">0.67563454499999998</cx:pt>
          <cx:pt idx="18666">0.79942151100000003</cx:pt>
          <cx:pt idx="18667">0.84746086899999995</cx:pt>
          <cx:pt idx="18668">0.69511930600000005</cx:pt>
          <cx:pt idx="18669">0.695101831</cx:pt>
          <cx:pt idx="18670">0.84707162700000005</cx:pt>
          <cx:pt idx="18671">0.80569858500000002</cx:pt>
          <cx:pt idx="18672">0.82069694100000001</cx:pt>
          <cx:pt idx="18673">0.71018969899999995</cx:pt>
          <cx:pt idx="18674">0.65628708199999997</cx:pt>
          <cx:pt idx="18675">0.65799688099999998</cx:pt>
          <cx:pt idx="18676">0.66881670800000004</cx:pt>
          <cx:pt idx="18677">0.84746442600000005</cx:pt>
          <cx:pt idx="18678">0.84759262099999999</cx:pt>
          <cx:pt idx="18679">0.61060766399999999</cx:pt>
          <cx:pt idx="18680">0.66592530000000005</cx:pt>
          <cx:pt idx="18681">0.82110125</cx:pt>
          <cx:pt idx="18682">0.581292111</cx:pt>
          <cx:pt idx="18683">0.59465118699999997</cx:pt>
          <cx:pt idx="18684">0.83661672899999995</cx:pt>
          <cx:pt idx="18685">0.82081590299999996</cx:pt>
          <cx:pt idx="18686">0.83190325300000001</cx:pt>
          <cx:pt idx="18687">0.59462932400000001</cx:pt>
          <cx:pt idx="18688">0.71105663100000005</cx:pt>
          <cx:pt idx="18689">0.81184264299999997</cx:pt>
          <cx:pt idx="18690">0.69997238699999997</cx:pt>
          <cx:pt idx="18691">0.68485879999999999</cx:pt>
          <cx:pt idx="18692">0.847512712</cx:pt>
          <cx:pt idx="18693">0.71099482899999999</cx:pt>
          <cx:pt idx="18694">0.78750140300000004</cx:pt>
          <cx:pt idx="18695">0.655312228</cx:pt>
          <cx:pt idx="18696">0.67151349599999999</cx:pt>
          <cx:pt idx="18697">0.83156871200000004</cx:pt>
          <cx:pt idx="18698">0.71104926499999999</cx:pt>
          <cx:pt idx="18699">0.83164867600000003</cx:pt>
          <cx:pt idx="18700">0.83182940000000005</cx:pt>
          <cx:pt idx="18701">0.84696425799999997</cx:pt>
          <cx:pt idx="18702">0.81212304899999999</cx:pt>
          <cx:pt idx="18703">0.83379811500000001</cx:pt>
          <cx:pt idx="18704">0.69503575100000003</cx:pt>
          <cx:pt idx="18705">0.71100840200000004</cx:pt>
          <cx:pt idx="18706">0.68408902199999999</cx:pt>
          <cx:pt idx="18707">0.820719015</cx:pt>
          <cx:pt idx="18708">0.84754472300000006</cx:pt>
          <cx:pt idx="18709">0.83180151099999999</cx:pt>
          <cx:pt idx="18710">0.80540055099999996</cx:pt>
          <cx:pt idx="18711">0.695189418</cx:pt>
          <cx:pt idx="18712">0.820925507</cx:pt>
          <cx:pt idx="18713">0.80529471500000005</cx:pt>
          <cx:pt idx="18714">0.83172660899999995</cx:pt>
          <cx:pt idx="18715">0.71079040699999996</cx:pt>
          <cx:pt idx="18716">0.83224983200000002</cx:pt>
          <cx:pt idx="18717">0.71014368800000005</cx:pt>
          <cx:pt idx="18718">0.72572903</cx:pt>
          <cx:pt idx="18719">0.83184375700000002</cx:pt>
          <cx:pt idx="18720">0.82108045799999996</cx:pt>
          <cx:pt idx="18721">0.83178001999999995</cx:pt>
          <cx:pt idx="18722">0.82073338900000004</cx:pt>
          <cx:pt idx="18723">0.66934966200000001</cx:pt>
          <cx:pt idx="18724">0.70032247800000003</cx:pt>
          <cx:pt idx="18725">0.82182592399999999</cx:pt>
          <cx:pt idx="18726">0.84757169600000004</cx:pt>
          <cx:pt idx="18727">0.84722417500000002</cx:pt>
          <cx:pt idx="18728">0.81267250300000005</cx:pt>
          <cx:pt idx="18729">0.96841396899999999</cx:pt>
          <cx:pt idx="18730">0.78729803099999995</cx:pt>
          <cx:pt idx="18731">0.78406745300000003</cx:pt>
          <cx:pt idx="18732">0.83182927600000001</cx:pt>
          <cx:pt idx="18733">0.83189431199999997</cx:pt>
          <cx:pt idx="18734">0.83219094400000004</cx:pt>
          <cx:pt idx="18735">0.80529616299999995</cx:pt>
          <cx:pt idx="18736">0.83365546199999996</cx:pt>
          <cx:pt idx="18737">0.83197837100000005</cx:pt>
          <cx:pt idx="18738">0.82151645900000003</cx:pt>
          <cx:pt idx="18739">0.77867167500000001</cx:pt>
          <cx:pt idx="18740">0.66880154300000005</cx:pt>
          <cx:pt idx="18741">0.68512768700000004</cx:pt>
          <cx:pt idx="18742">0.828093262</cx:pt>
          <cx:pt idx="18743">0.78707537500000002</cx:pt>
          <cx:pt idx="18744">0.65554948000000002</cx:pt>
          <cx:pt idx="18745">0.69513486300000005</cx:pt>
          <cx:pt idx="18746">0.69509456800000002</cx:pt>
          <cx:pt idx="18747">0.69379841099999995</cx:pt>
          <cx:pt idx="18748">0.83163268599999995</cx:pt>
          <cx:pt idx="18749">0.82119930200000002</cx:pt>
          <cx:pt idx="18750">0.85980483399999996</cx:pt>
          <cx:pt idx="18751">0.83183323899999995</cx:pt>
          <cx:pt idx="18752">0.84763583499999995</cx:pt>
          <cx:pt idx="18753">0.83135533100000003</cx:pt>
          <cx:pt idx="18754">0.81999437100000006</cx:pt>
          <cx:pt idx="18755">0.831842843</cx:pt>
          <cx:pt idx="18756">0.69544262599999995</cx:pt>
          <cx:pt idx="18757">0.760682843</cx:pt>
          <cx:pt idx="18758">0.71104469800000003</cx:pt>
          <cx:pt idx="18759">0.805113933</cx:pt>
          <cx:pt idx="18760">0.70359960700000002</cx:pt>
          <cx:pt idx="18761">0.61866006799999995</cx:pt>
          <cx:pt idx="18762">0.68472786299999999</cx:pt>
          <cx:pt idx="18763">0.71102146799999999</cx:pt>
          <cx:pt idx="18764">0.83188319700000002</cx:pt>
          <cx:pt idx="18765">0.63067366199999997</cx:pt>
          <cx:pt idx="18766">0.65703932099999995</cx:pt>
          <cx:pt idx="18767">0.83183838799999998</cx:pt>
          <cx:pt idx="18768">0.81128913400000002</cx:pt>
          <cx:pt idx="18769">0.71088115500000004</cx:pt>
          <cx:pt idx="18770">0.83113611600000004</cx:pt>
          <cx:pt idx="18771">0.71121640399999997</cx:pt>
          <cx:pt idx="18772">0.83359300400000003</cx:pt>
          <cx:pt idx="18773">0.81319312300000002</cx:pt>
          <cx:pt idx="18774">0.78808594600000004</cx:pt>
          <cx:pt idx="18775">0.79216679599999995</cx:pt>
          <cx:pt idx="18776">0.83164311099999999</cx:pt>
          <cx:pt idx="18777">0.69538350599999998</cx:pt>
          <cx:pt idx="18778">0.84694593100000004</cx:pt>
          <cx:pt idx="18779">0.69477942599999998</cx:pt>
          <cx:pt idx="18780">0.66143297899999998</cx:pt>
          <cx:pt idx="18781">0.83177143200000003</cx:pt>
          <cx:pt idx="18782">0.83179667300000004</cx:pt>
          <cx:pt idx="18783">0.84772755799999999</cx:pt>
          <cx:pt idx="18784">0.82809521600000002</cx:pt>
          <cx:pt idx="18785">0.82014378499999996</cx:pt>
          <cx:pt idx="18786">0.83170226800000002</cx:pt>
          <cx:pt idx="18787">0.68262220100000004</cx:pt>
          <cx:pt idx="18788">0.847429027</cx:pt>
          <cx:pt idx="18789">0.61686917399999996</cx:pt>
          <cx:pt idx="18790">0.61689243400000005</cx:pt>
          <cx:pt idx="18791">0.84972012299999999</cx:pt>
          <cx:pt idx="18792">0.69589253600000001</cx:pt>
          <cx:pt idx="18793">0.84754350899999997</cx:pt>
          <cx:pt idx="18794">0.84758736700000004</cx:pt>
          <cx:pt idx="18795">0.69528990499999999</cx:pt>
          <cx:pt idx="18796">0.69515914700000003</cx:pt>
          <cx:pt idx="18797">0.68389603799999998</cx:pt>
          <cx:pt idx="18798">0.83184898299999999</cx:pt>
          <cx:pt idx="18799">0.81128273399999995</cx:pt>
          <cx:pt idx="18800">0.82102737999999997</cx:pt>
          <cx:pt idx="18801">0.83182886199999995</cx:pt>
          <cx:pt idx="18802">0.831990173</cx:pt>
          <cx:pt idx="18803">0.69540319399999995</cx:pt>
          <cx:pt idx="18804">0.69516207900000004</cx:pt>
          <cx:pt idx="18805">0.72285705700000003</cx:pt>
          <cx:pt idx="18806">0.83182178299999998</cx:pt>
          <cx:pt idx="18807">0.82049957699999998</cx:pt>
          <cx:pt idx="18808">0.83644285900000004</cx:pt>
          <cx:pt idx="18809">0.81953270600000006</cx:pt>
          <cx:pt idx="18810">0.83812155399999999</cx:pt>
          <cx:pt idx="18811">0.69511789999999996</cx:pt>
          <cx:pt idx="18812">0.695202549</cx:pt>
          <cx:pt idx="18813">0.74659525299999996</cx:pt>
          <cx:pt idx="18814">0.69514137200000004</cx:pt>
          <cx:pt idx="18815">0.71086676199999999</cx:pt>
          <cx:pt idx="18816">0.71030638499999998</cx:pt>
          <cx:pt idx="18817">0.69638197999999996</cx:pt>
          <cx:pt idx="18818">0.84763637599999997</cx:pt>
          <cx:pt idx="18819">0.69531115799999998</cx:pt>
          <cx:pt idx="18820">0.847055636</cx:pt>
          <cx:pt idx="18821">0.68273653000000001</cx:pt>
          <cx:pt idx="18822">0.84797687099999997</cx:pt>
          <cx:pt idx="18823">0.69568748899999999</cx:pt>
          <cx:pt idx="18824">0.71097995400000003</cx:pt>
          <cx:pt idx="18825">0.84761264599999997</cx:pt>
          <cx:pt idx="18826">0.71104755100000006</cx:pt>
          <cx:pt idx="18827">0.73801934400000002</cx:pt>
          <cx:pt idx="18828">0.71103326499999997</cx:pt>
          <cx:pt idx="18829">0.82030824800000002</cx:pt>
          <cx:pt idx="18830">0.69527495500000003</cx:pt>
          <cx:pt idx="18831">0.84762587899999997</cx:pt>
          <cx:pt idx="18832">0.599603051</cx:pt>
          <cx:pt idx="18833">0.84762139199999997</cx:pt>
          <cx:pt idx="18834">0.81218083500000005</cx:pt>
          <cx:pt idx="18835">0.71167341299999998</cx:pt>
          <cx:pt idx="18836">0.69564615799999996</cx:pt>
          <cx:pt idx="18837">0.84755503300000001</cx:pt>
          <cx:pt idx="18838">0.83621482300000005</cx:pt>
          <cx:pt idx="18839">0.83182262500000004</cx:pt>
          <cx:pt idx="18840">0.69515383399999997</cx:pt>
          <cx:pt idx="18841">0.83655199300000005</cx:pt>
          <cx:pt idx="18842">0.66708414999999999</cx:pt>
          <cx:pt idx="18843">0.81219590900000005</cx:pt>
          <cx:pt idx="18844">0.64328091300000001</cx:pt>
          <cx:pt idx="18845">0.69138587200000001</cx:pt>
          <cx:pt idx="18846">0.78524535100000004</cx:pt>
          <cx:pt idx="18847">0.62398842499999996</cx:pt>
          <cx:pt idx="18848">0.62398842499999996</cx:pt>
          <cx:pt idx="18849">0.82082152500000005</cx:pt>
          <cx:pt idx="18850">0.84766449099999996</cx:pt>
          <cx:pt idx="18851">0.83177069299999995</cx:pt>
          <cx:pt idx="18852">0.82941130399999996</cx:pt>
          <cx:pt idx="18853">0.69536776199999994</cx:pt>
          <cx:pt idx="18854">0.82108207300000002</cx:pt>
          <cx:pt idx="18855">0.63784926500000005</cx:pt>
          <cx:pt idx="18856">0.94148001299999995</cx:pt>
          <cx:pt idx="18857">0.82154710399999997</cx:pt>
          <cx:pt idx="18858">0.80534331100000001</cx:pt>
          <cx:pt idx="18859">0.71095313800000004</cx:pt>
          <cx:pt idx="18860">0.70959095599999999</cx:pt>
          <cx:pt idx="18861">0.65871178399999997</cx:pt>
          <cx:pt idx="18862">0.82762925099999995</cx:pt>
          <cx:pt idx="18863">0.79372117399999997</cx:pt>
          <cx:pt idx="18864">0.84901127700000001</cx:pt>
          <cx:pt idx="18865">0.81227204900000005</cx:pt>
          <cx:pt idx="18866">0.84697916600000001</cx:pt>
          <cx:pt idx="18867">0.84708318599999999</cx:pt>
          <cx:pt idx="18868">0.84761234600000002</cx:pt>
          <cx:pt idx="18869">0.77476726299999998</cx:pt>
          <cx:pt idx="18870">0.63898703499999998</cx:pt>
          <cx:pt idx="18871">0.83659442399999995</cx:pt>
          <cx:pt idx="18872">0.67551386300000005</cx:pt>
          <cx:pt idx="18873">0.69510453000000005</cx:pt>
          <cx:pt idx="18874">0.67561818699999998</cx:pt>
          <cx:pt idx="18875">0.66202108400000004</cx:pt>
          <cx:pt idx="18876">0.66269798899999999</cx:pt>
          <cx:pt idx="18877">0.71158951500000001</cx:pt>
          <cx:pt idx="18878">0.84766299000000001</cx:pt>
          <cx:pt idx="18879">0.82946763199999995</cx:pt>
          <cx:pt idx="18880">0.84781610799999996</cx:pt>
          <cx:pt idx="18881">0.80981046099999998</cx:pt>
          <cx:pt idx="18882">0.71105033799999995</cx:pt>
          <cx:pt idx="18883">0.68282484899999996</cx:pt>
          <cx:pt idx="18884">0.820671331</cx:pt>
          <cx:pt idx="18885">0.83258794700000005</cx:pt>
          <cx:pt idx="18886">0.83177358099999998</cx:pt>
          <cx:pt idx="18887">0.69522189400000001</cx:pt>
          <cx:pt idx="18888">0.81211213199999999</cx:pt>
          <cx:pt idx="18889">0.63222881600000003</cx:pt>
          <cx:pt idx="18890">0.66627293099999996</cx:pt>
          <cx:pt idx="18891">0.84837886600000001</cx:pt>
          <cx:pt idx="18892">0.69507228099999996</cx:pt>
          <cx:pt idx="18893">0.83179658899999998</cx:pt>
          <cx:pt idx="18894">0.83189197299999995</cx:pt>
          <cx:pt idx="18895">0.84755790799999997</cx:pt>
          <cx:pt idx="18896">0.83181886999999999</cx:pt>
          <cx:pt idx="18897">0.71099463699999998</cx:pt>
          <cx:pt idx="18898">0.83170790400000005</cx:pt>
          <cx:pt idx="18899">0.83171276900000002</cx:pt>
          <cx:pt idx="18900">0.83174702700000003</cx:pt>
          <cx:pt idx="18901">0.69516976399999997</cx:pt>
          <cx:pt idx="18902">0.68440992300000003</cx:pt>
          <cx:pt idx="18903">0.71093506100000003</cx:pt>
          <cx:pt idx="18904">0.81998349699999995</cx:pt>
          <cx:pt idx="18905">0.82807317199999997</cx:pt>
          <cx:pt idx="18906">0.69974536700000001</cx:pt>
          <cx:pt idx="18907">0.772071438</cx:pt>
          <cx:pt idx="18908">0.78427355200000004</cx:pt>
          <cx:pt idx="18909">0.84692962699999996</cx:pt>
          <cx:pt idx="18910">0.83188002000000005</cx:pt>
          <cx:pt idx="18911">0.82054960399999999</cx:pt>
          <cx:pt idx="18912">0.83152132999999995</cx:pt>
          <cx:pt idx="18913">0.69511370699999997</cx:pt>
          <cx:pt idx="18914">0.84698624499999997</cx:pt>
          <cx:pt idx="18915">0.83189109100000003</cx:pt>
          <cx:pt idx="18916">0.84848009400000002</cx:pt>
          <cx:pt idx="18917">0.711018335</cx:pt>
          <cx:pt idx="18918">0.45473255499999998</cx:pt>
          <cx:pt idx="18919">0.84762087399999997</cx:pt>
          <cx:pt idx="18920">0.83141463999999998</cx:pt>
          <cx:pt idx="18921">0.83157914700000002</cx:pt>
          <cx:pt idx="18922">0.69492881799999995</cx:pt>
          <cx:pt idx="18923">0.80556842500000003</cx:pt>
          <cx:pt idx="18924">0.69507042299999999</cx:pt>
          <cx:pt idx="18925">0.83187245300000001</cx:pt>
          <cx:pt idx="18926">0.84708770200000005</cx:pt>
          <cx:pt idx="18927">0.69521991699999997</cx:pt>
          <cx:pt idx="18928">0.69422643100000003</cx:pt>
          <cx:pt idx="18929">0.695085595</cx:pt>
          <cx:pt idx="18930">0.711024455</cx:pt>
          <cx:pt idx="18931">0.69578027099999995</cx:pt>
          <cx:pt idx="18932">0.78411867400000002</cx:pt>
          <cx:pt idx="18933">0.83183240700000005</cx:pt>
          <cx:pt idx="18934">0.83230091299999998</cx:pt>
          <cx:pt idx="18935">0.64225711299999999</cx:pt>
          <cx:pt idx="18936">0.83181182099999995</cx:pt>
          <cx:pt idx="18937">0.84761857500000004</cx:pt>
          <cx:pt idx="18938">0.66089939799999997</cx:pt>
          <cx:pt idx="18939">0.69526856299999995</cx:pt>
          <cx:pt idx="18940">0.96834330199999996</cx:pt>
          <cx:pt idx="18941">0.83160252599999995</cx:pt>
          <cx:pt idx="18942">0.83126713200000002</cx:pt>
          <cx:pt idx="18943">0.68275941799999995</cx:pt>
          <cx:pt idx="18944">0.69522481199999997</cx:pt>
          <cx:pt idx="18945">0.69497128699999999</cx:pt>
          <cx:pt idx="18946">0.69511955000000003</cx:pt>
          <cx:pt idx="18947">0.80522453500000002</cx:pt>
          <cx:pt idx="18948">0.83178550299999998</cx:pt>
          <cx:pt idx="18949">0.83181588399999995</cx:pt>
          <cx:pt idx="18950">0.84753800499999998</cx:pt>
          <cx:pt idx="18951">0.84764389200000001</cx:pt>
          <cx:pt idx="18952">0.81996692800000004</cx:pt>
          <cx:pt idx="18953">0.83434639099999997</cx:pt>
          <cx:pt idx="18954">0.84827781800000002</cx:pt>
          <cx:pt idx="18955">0.82064076699999999</cx:pt>
          <cx:pt idx="18956">0.69522383200000004</cx:pt>
          <cx:pt idx="18957">0.83182960299999997</cx:pt>
          <cx:pt idx="18958">0.64402168100000001</cx:pt>
          <cx:pt idx="18959">0.68416135099999997</cx:pt>
          <cx:pt idx="18960">0.84700035399999996</cx:pt>
          <cx:pt idx="18961">0.84732197799999998</cx:pt>
          <cx:pt idx="18962">0.68336881299999996</cx:pt>
          <cx:pt idx="18963">0.83191501199999995</cx:pt>
          <cx:pt idx="18964">0.71357270299999997</cx:pt>
          <cx:pt idx="18965">0.68594248400000002</cx:pt>
          <cx:pt idx="18966">0.83183948299999999</cx:pt>
          <cx:pt idx="18967">0.83203638199999996</cx:pt>
          <cx:pt idx="18968">0.68957575699999996</cx:pt>
          <cx:pt idx="18969">0.83294150700000003</cx:pt>
          <cx:pt idx="18970">0.71122771799999995</cx:pt>
          <cx:pt idx="18971">0.83184253799999996</cx:pt>
          <cx:pt idx="18972">0.968076296</cx:pt>
          <cx:pt idx="18973">0.84764082200000002</cx:pt>
          <cx:pt idx="18974">0.84761574799999995</cx:pt>
          <cx:pt idx="18975">0.79884555899999998</cx:pt>
          <cx:pt idx="18976">0.68408694000000003</cx:pt>
          <cx:pt idx="18977">0.83166425700000002</cx:pt>
          <cx:pt idx="18978">0.63556310999999999</cx:pt>
          <cx:pt idx="18979">0.68533078000000003</cx:pt>
          <cx:pt idx="18980">0.75349080099999999</cx:pt>
          <cx:pt idx="18981">0.83152254699999995</cx:pt>
          <cx:pt idx="18982">0.83188383399999999</cx:pt>
          <cx:pt idx="18983">0.67535082000000002</cx:pt>
          <cx:pt idx="18984">0.69515993700000001</cx:pt>
          <cx:pt idx="18985">0.71121103900000004</cx:pt>
          <cx:pt idx="18986">0.80543915899999996</cx:pt>
          <cx:pt idx="18987">0.69577840499999999</cx:pt>
          <cx:pt idx="18988">0.832094467</cx:pt>
          <cx:pt idx="18989">0.83181867099999995</cx:pt>
          <cx:pt idx="18990">0.71097396000000002</cx:pt>
          <cx:pt idx="18991">0.67685622499999998</cx:pt>
          <cx:pt idx="18992">0.71104236700000001</cx:pt>
          <cx:pt idx="18993">0.820691964</cx:pt>
          <cx:pt idx="18994">0.847645761</cx:pt>
          <cx:pt idx="18995">0.83181752600000003</cx:pt>
          <cx:pt idx="18996">0.72307926099999997</cx:pt>
          <cx:pt idx="18997">0.79453956100000001</cx:pt>
          <cx:pt idx="18998">0.83171182600000004</cx:pt>
          <cx:pt idx="18999">0.66800361900000005</cx:pt>
          <cx:pt idx="19000">0.84847849200000003</cx:pt>
          <cx:pt idx="19001">0.80507239900000005</cx:pt>
          <cx:pt idx="19002">0.79444108899999999</cx:pt>
          <cx:pt idx="19003">0.82055058999999997</cx:pt>
          <cx:pt idx="19004">0.83181666300000001</cx:pt>
          <cx:pt idx="19005">0.83175432400000004</cx:pt>
          <cx:pt idx="19006">0.84765665300000004</cx:pt>
          <cx:pt idx="19007">0.76420868900000005</cx:pt>
          <cx:pt idx="19008">0.67442082800000003</cx:pt>
          <cx:pt idx="19009">0.83191040699999996</cx:pt>
          <cx:pt idx="19010">0.70791213600000003</cx:pt>
          <cx:pt idx="19011">0.831911332</cx:pt>
          <cx:pt idx="19012">0.79911393500000005</cx:pt>
          <cx:pt idx="19013">0.66034597900000003</cx:pt>
          <cx:pt idx="19014">0.58671125899999998</cx:pt>
          <cx:pt idx="19015">0.58909255000000005</cx:pt>
          <cx:pt idx="19016">0.65473889399999996</cx:pt>
          <cx:pt idx="19017">0.83175035900000005</cx:pt>
          <cx:pt idx="19018">0.84661730099999999</cx:pt>
          <cx:pt idx="19019">0.84658721299999995</cx:pt>
          <cx:pt idx="19020">0.66197128100000002</cx:pt>
          <cx:pt idx="19021">0.84724002399999998</cx:pt>
          <cx:pt idx="19022">0.86188342500000004</cx:pt>
          <cx:pt idx="19023">0.72622487899999999</cx:pt>
          <cx:pt idx="19024">0.67516788500000002</cx:pt>
          <cx:pt idx="19025">0.83661845400000001</cx:pt>
          <cx:pt idx="19026">0.83177985899999995</cx:pt>
          <cx:pt idx="19027">0.69529934500000001</cx:pt>
          <cx:pt idx="19028">0.69966027900000005</cx:pt>
          <cx:pt idx="19029">0.83166864500000004</cx:pt>
          <cx:pt idx="19030">0.63332149299999996</cx:pt>
          <cx:pt idx="19031">0.82731108799999997</cx:pt>
          <cx:pt idx="19032">0.71096046000000002</cx:pt>
          <cx:pt idx="19033">0.818769941</cx:pt>
          <cx:pt idx="19034">0.71083581299999998</cx:pt>
          <cx:pt idx="19035">0.69262135000000002</cx:pt>
          <cx:pt idx="19036">0.84753322499999995</cx:pt>
          <cx:pt idx="19037">0.81212042100000004</cx:pt>
          <cx:pt idx="19038">0.84765822099999999</cx:pt>
          <cx:pt idx="19039">0.69513682200000004</cx:pt>
          <cx:pt idx="19040">0.61678119300000001</cx:pt>
          <cx:pt idx="19041">0.84752449200000002</cx:pt>
          <cx:pt idx="19042">0.511884016</cx:pt>
          <cx:pt idx="19043">0.84760470300000001</cx:pt>
          <cx:pt idx="19044">0.84693964300000002</cx:pt>
          <cx:pt idx="19045">0.83192358099999997</cx:pt>
          <cx:pt idx="19046">0.83204722600000003</cx:pt>
          <cx:pt idx="19047">0.84772490099999998</cx:pt>
          <cx:pt idx="19048">0.83175836700000005</cx:pt>
          <cx:pt idx="19049">0.95740629499999996</cx:pt>
          <cx:pt idx="19050">0.77005397499999995</cx:pt>
          <cx:pt idx="19051">0.847194263</cx:pt>
          <cx:pt idx="19052">0.62774209299999995</cx:pt>
          <cx:pt idx="19053">0.83230339900000005</cx:pt>
          <cx:pt idx="19054">0.68324240999999997</cx:pt>
          <cx:pt idx="19055">0.68321177799999999</cx:pt>
          <cx:pt idx="19056">0.83416516100000004</cx:pt>
          <cx:pt idx="19057">0.65269950799999998</cx:pt>
          <cx:pt idx="19058">0.78639662700000001</cx:pt>
          <cx:pt idx="19059">0.84709380999999995</cx:pt>
          <cx:pt idx="19060">0.94157785199999999</cx:pt>
          <cx:pt idx="19061">0.83173115500000006</cx:pt>
          <cx:pt idx="19062">0.83060109400000004</cx:pt>
          <cx:pt idx="19063">0.77184771500000005</cx:pt>
          <cx:pt idx="19064">0.51047032400000003</cx:pt>
          <cx:pt idx="19065">0.71136498999999997</cx:pt>
          <cx:pt idx="19066">0.69502664700000005</cx:pt>
          <cx:pt idx="19067">0.82952862800000005</cx:pt>
          <cx:pt idx="19068">0.67565326000000003</cx:pt>
          <cx:pt idx="19069">0.83178697999999995</cx:pt>
          <cx:pt idx="19070">0.83170764200000002</cx:pt>
          <cx:pt idx="19071">0.83139099400000005</cx:pt>
          <cx:pt idx="19072">0.80681133299999996</cx:pt>
          <cx:pt idx="19073">0.69528246199999999</cx:pt>
          <cx:pt idx="19074">0.62723704499999999</cx:pt>
          <cx:pt idx="19075">0.81191730799999995</cx:pt>
          <cx:pt idx="19076">0.83200283900000005</cx:pt>
          <cx:pt idx="19077">0.68425053599999996</cx:pt>
          <cx:pt idx="19078">0.84756386800000005</cx:pt>
          <cx:pt idx="19079">0.96850328799999996</cx:pt>
          <cx:pt idx="19080">0.61329197199999996</cx:pt>
          <cx:pt idx="19081">0.84764345699999999</cx:pt>
          <cx:pt idx="19082">0.76010266699999995</cx:pt>
          <cx:pt idx="19083">0.76570501800000002</cx:pt>
          <cx:pt idx="19084">0.81453667600000002</cx:pt>
          <cx:pt idx="19085">0.81182831200000005</cx:pt>
          <cx:pt idx="19086">0.80784286699999996</cx:pt>
          <cx:pt idx="19087">0.76407848499999997</cx:pt>
          <cx:pt idx="19088">0.84774226900000005</cx:pt>
          <cx:pt idx="19089">0.84747769699999997</cx:pt>
          <cx:pt idx="19090">0.68416211900000001</cx:pt>
          <cx:pt idx="19091">0.684069696</cx:pt>
          <cx:pt idx="19092">0.68408092300000001</cx:pt>
          <cx:pt idx="19093">0.75044556200000001</cx:pt>
          <cx:pt idx="19094">0.66390781099999996</cx:pt>
          <cx:pt idx="19095">0.61686394700000002</cx:pt>
          <cx:pt idx="19096">0.815096975</cx:pt>
          <cx:pt idx="19097">0.80138823100000001</cx:pt>
          <cx:pt idx="19098">0.71073983299999999</cx:pt>
          <cx:pt idx="19099">0.68467177400000001</cx:pt>
          <cx:pt idx="19100">0.81092562000000001</cx:pt>
          <cx:pt idx="19101">0.59087246900000001</cx:pt>
          <cx:pt idx="19102">0.84807444700000001</cx:pt>
          <cx:pt idx="19103">0.70723347199999997</cx:pt>
          <cx:pt idx="19104">0.71084229399999999</cx:pt>
          <cx:pt idx="19105">0.69517430800000002</cx:pt>
          <cx:pt idx="19106">0.71100184200000005</cx:pt>
          <cx:pt idx="19107">0.71098273499999998</cx:pt>
          <cx:pt idx="19108">0.83176614999999998</cx:pt>
          <cx:pt idx="19109">0.83199959800000001</cx:pt>
          <cx:pt idx="19110">0.81184092699999999</cx:pt>
          <cx:pt idx="19111">0.67551115799999994</cx:pt>
          <cx:pt idx="19112">0.68423028399999997</cx:pt>
          <cx:pt idx="19113">0.66370719</cx:pt>
          <cx:pt idx="19114">0.83152871900000003</cx:pt>
          <cx:pt idx="19115">0.83176545099999999</cx:pt>
          <cx:pt idx="19116">0.83201408700000001</cx:pt>
          <cx:pt idx="19117">0.79900319900000005</cx:pt>
          <cx:pt idx="19118">0.67363443199999995</cx:pt>
          <cx:pt idx="19119">0.83178320800000005</cx:pt>
          <cx:pt idx="19120">0.670903625</cx:pt>
          <cx:pt idx="19121">0.69511634700000002</cx:pt>
          <cx:pt idx="19122">0.61114859499999996</cx:pt>
          <cx:pt idx="19123">0.847634785</cx:pt>
          <cx:pt idx="19124">0.80517904900000004</cx:pt>
          <cx:pt idx="19125">0.69517595899999995</cx:pt>
          <cx:pt idx="19126">0.83162493299999996</cx:pt>
          <cx:pt idx="19127">0.71105510699999996</cx:pt>
          <cx:pt idx="19128">0.62387980399999998</cx:pt>
          <cx:pt idx="19129">0.83202759500000001</cx:pt>
          <cx:pt idx="19130">0.831688702</cx:pt>
          <cx:pt idx="19131">0.726218857</cx:pt>
          <cx:pt idx="19132">0.66738538700000005</cx:pt>
          <cx:pt idx="19133">0.67697910699999997</cx:pt>
          <cx:pt idx="19134">0.67634459199999997</cx:pt>
          <cx:pt idx="19135">0.69526037900000004</cx:pt>
          <cx:pt idx="19136">0.68628979599999995</cx:pt>
          <cx:pt idx="19137">0.68436388999999997</cx:pt>
          <cx:pt idx="19138">0.69553110799999995</cx:pt>
          <cx:pt idx="19139">0.66948013200000001</cx:pt>
          <cx:pt idx="19140">0.68525167799999998</cx:pt>
          <cx:pt idx="19141">0.69536711699999998</cx:pt>
          <cx:pt idx="19142">0.67038190900000005</cx:pt>
          <cx:pt idx="19143">0.69526582699999995</cx:pt>
          <cx:pt idx="19144">0.68535908300000004</cx:pt>
          <cx:pt idx="19145">0.66479002099999995</cx:pt>
          <cx:pt idx="19146">0.66953914699999995</cx:pt>
          <cx:pt idx="19147">0.660370876</cx:pt>
          <cx:pt idx="19148">0.66056909900000005</cx:pt>
          <cx:pt idx="19149">0.67799047400000001</cx:pt>
          <cx:pt idx="19150">0.66317981199999998</cx:pt>
          <cx:pt idx="19151">0.65236528299999996</cx:pt>
          <cx:pt idx="19152">0.668608388</cx:pt>
          <cx:pt idx="19153">0.66880316100000003</cx:pt>
          <cx:pt idx="19154">0.67616461999999999</cx:pt>
          <cx:pt idx="19155">0.68463033100000004</cx:pt>
          <cx:pt idx="19156">0.68433967100000004</cx:pt>
          <cx:pt idx="19157">0.83158787300000003</cx:pt>
          <cx:pt idx="19158">0.828169971</cx:pt>
          <cx:pt idx="19159">0.69543115</cx:pt>
          <cx:pt idx="19160">0.83203411699999996</cx:pt>
          <cx:pt idx="19161">0.79884830699999998</cx:pt>
          <cx:pt idx="19162">0.83178006199999999</cx:pt>
          <cx:pt idx="19163">0.71094810200000003</cx:pt>
          <cx:pt idx="19164">0.82093448800000002</cx:pt>
          <cx:pt idx="19165">0.69518875400000002</cx:pt>
          <cx:pt idx="19166">0.53200667400000001</cx:pt>
          <cx:pt idx="19167">0.847584059</cx:pt>
          <cx:pt idx="19168">0.83181106299999996</cx:pt>
          <cx:pt idx="19169">0.83190594200000001</cx:pt>
          <cx:pt idx="19170">0.91880982</cx:pt>
          <cx:pt idx="19171">0.711042756</cx:pt>
          <cx:pt idx="19172">0.69453656200000002</cx:pt>
          <cx:pt idx="19173">0.71100551300000003</cx:pt>
          <cx:pt idx="19174">0.711005942</cx:pt>
          <cx:pt idx="19175">0.711005942</cx:pt>
          <cx:pt idx="19176">0.711005942</cx:pt>
          <cx:pt idx="19177">0.71096153500000003</cx:pt>
          <cx:pt idx="19178">0.69511071400000002</cx:pt>
          <cx:pt idx="19179">0.69540730900000003</cx:pt>
          <cx:pt idx="19180">0.83184913599999999</cx:pt>
          <cx:pt idx="19181">0.76073482999999997</cx:pt>
          <cx:pt idx="19182">0.64708759199999999</cx:pt>
          <cx:pt idx="19183">0.84766189999999997</cx:pt>
          <cx:pt idx="19184">0.84765619599999997</cx:pt>
          <cx:pt idx="19185">0.62093482799999999</cx:pt>
          <cx:pt idx="19186">0.69519158599999997</cx:pt>
          <cx:pt idx="19187">0.82881589499999997</cx:pt>
          <cx:pt idx="19188">0.69529186499999995</cx:pt>
          <cx:pt idx="19189">0.96943927299999999</cx:pt>
          <cx:pt idx="19190">0.84755574700000003</cx:pt>
          <cx:pt idx="19191">0.83145983599999995</cx:pt>
          <cx:pt idx="19192">0.78633660100000002</cx:pt>
          <cx:pt idx="19193">0.83191369500000001</cx:pt>
          <cx:pt idx="19194">0.69942843099999996</cx:pt>
          <cx:pt idx="19195">0.59128559800000002</cx:pt>
          <cx:pt idx="19196">0.83174190999999997</cx:pt>
          <cx:pt idx="19197">0.69104997000000001</cx:pt>
          <cx:pt idx="19198">0.74982976400000001</cx:pt>
          <cx:pt idx="19199">0.84678639499999997</cx:pt>
          <cx:pt idx="19200">0.83171077500000001</cx:pt>
          <cx:pt idx="19201">0.64456729099999999</cx:pt>
          <cx:pt idx="19202">0.71101129100000005</cx:pt>
          <cx:pt idx="19203">0.83180501500000004</cx:pt>
          <cx:pt idx="19204">0.83123158699999999</cx:pt>
          <cx:pt idx="19205">0.82033871899999999</cx:pt>
          <cx:pt idx="19206">0.83169281799999994</cx:pt>
          <cx:pt idx="19207">0.62228558499999997</cx:pt>
          <cx:pt idx="19208">0.78676610899999999</cx:pt>
          <cx:pt idx="19209">0.71103864400000005</cx:pt>
          <cx:pt idx="19210">0.82081159199999998</cx:pt>
          <cx:pt idx="19211">0.69997209999999999</cx:pt>
          <cx:pt idx="19212">0.81185712700000001</cx:pt>
          <cx:pt idx="19213">0.72435989499999998</cx:pt>
          <cx:pt idx="19214">0.81230326399999997</cx:pt>
          <cx:pt idx="19215">0.69519081100000002</cx:pt>
          <cx:pt idx="19216">0.66005051800000003</cx:pt>
          <cx:pt idx="19217">0.71104604800000004</cx:pt>
          <cx:pt idx="19218">0.82085371200000001</cx:pt>
          <cx:pt idx="19219">0.68388802299999996</cx:pt>
          <cx:pt idx="19220">0.83182367999999995</cx:pt>
          <cx:pt idx="19221">0.80504211299999995</cx:pt>
          <cx:pt idx="19222">0.81146375500000001</cx:pt>
          <cx:pt idx="19223">0.819323158</cx:pt>
          <cx:pt idx="19224">0.83191737399999999</cx:pt>
          <cx:pt idx="19225">0.83165505900000003</cx:pt>
          <cx:pt idx="19226">0.71105175399999998</cx:pt>
          <cx:pt idx="19227">0.71103925400000001</cx:pt>
          <cx:pt idx="19228">0.82053821599999999</cx:pt>
          <cx:pt idx="19229">0.83169163099999999</cx:pt>
          <cx:pt idx="19230">0.695193803</cx:pt>
          <cx:pt idx="19231">0.69851801499999999</cx:pt>
          <cx:pt idx="19232">0.67840466099999996</cx:pt>
          <cx:pt idx="19233">0.63103747600000004</cx:pt>
          <cx:pt idx="19234">0.83215150900000001</cx:pt>
          <cx:pt idx="19235">0.80645535400000001</cx:pt>
          <cx:pt idx="19236">0.83434156000000004</cx:pt>
          <cx:pt idx="19237">0.65919187099999998</cx:pt>
          <cx:pt idx="19238">0.69521503500000004</cx:pt>
          <cx:pt idx="19239">0.84718979900000002</cx:pt>
          <cx:pt idx="19240">0.68321501100000004</cx:pt>
          <cx:pt idx="19241">0.72764010700000004</cx:pt>
          <cx:pt idx="19242">0.69526532799999996</cx:pt>
          <cx:pt idx="19243">0.81187479200000001</cx:pt>
          <cx:pt idx="19244">0.73386518899999997</cx:pt>
          <cx:pt idx="19245">0.69835928400000002</cx:pt>
          <cx:pt idx="19246">0.64949929399999995</cx:pt>
          <cx:pt idx="19247">0.82781737899999996</cx:pt>
          <cx:pt idx="19248">0.847645117</cx:pt>
          <cx:pt idx="19249">0.69494936500000004</cx:pt>
          <cx:pt idx="19250">0.71104434999999999</cx:pt>
          <cx:pt idx="19251">0.79045194399999996</cx:pt>
          <cx:pt idx="19252">0.83191463099999996</cx:pt>
          <cx:pt idx="19253">0.831769341</cx:pt>
          <cx:pt idx="19254">0.71058269900000004</cx:pt>
          <cx:pt idx="19255">0.83233459099999996</cx:pt>
          <cx:pt idx="19256">0.71103172400000003</cx:pt>
          <cx:pt idx="19257">0.62880446899999998</cx:pt>
          <cx:pt idx="19258">0.79464664900000004</cx:pt>
          <cx:pt idx="19259">0.83232861800000002</cx:pt>
          <cx:pt idx="19260">0.69510150199999998</cx:pt>
          <cx:pt idx="19261">0.69510150199999998</cx:pt>
          <cx:pt idx="19262">0.69510150199999998</cx:pt>
          <cx:pt idx="19263">0.69510150199999998</cx:pt>
          <cx:pt idx="19264">0.69510150199999998</cx:pt>
          <cx:pt idx="19265">0.831792737</cx:pt>
          <cx:pt idx="19266">0.77013613599999997</cx:pt>
          <cx:pt idx="19267">0.83175102700000003</cx:pt>
          <cx:pt idx="19268">0.69500037599999998</cx:pt>
          <cx:pt idx="19269">0.71093716900000004</cx:pt>
          <cx:pt idx="19270">0.84766915200000004</cx:pt>
          <cx:pt idx="19271">0.82884831800000003</cx:pt>
          <cx:pt idx="19272">0.84807441100000003</cx:pt>
          <cx:pt idx="19273">0.60677633900000005</cx:pt>
          <cx:pt idx="19274">0.73149003000000001</cx:pt>
          <cx:pt idx="19275">0.78609183400000004</cx:pt>
          <cx:pt idx="19276">0.81255891999999996</cx:pt>
          <cx:pt idx="19277">0.83293430599999996</cx:pt>
          <cx:pt idx="19278">0.71100943299999997</cx:pt>
          <cx:pt idx="19279">0.69718677299999998</cx:pt>
          <cx:pt idx="19280">0.84764965800000003</cx:pt>
          <cx:pt idx="19281">0.83640856500000005</cx:pt>
          <cx:pt idx="19282">0.81215400199999999</cx:pt>
          <cx:pt idx="19283">0.84722682699999996</cx:pt>
          <cx:pt idx="19284">0.69520716900000001</cx:pt>
          <cx:pt idx="19285">0.69520721299999999</cx:pt>
          <cx:pt idx="19286">0.69520716900000001</cx:pt>
          <cx:pt idx="19287">0.69517383799999999</cx:pt>
          <cx:pt idx="19288">0.69520716900000001</cx:pt>
          <cx:pt idx="19289">0.61689526500000003</cx:pt>
          <cx:pt idx="19290">0.71050110399999999</cx:pt>
          <cx:pt idx="19291">0.71095795299999998</cx:pt>
          <cx:pt idx="19292">0.71103860100000005</cx:pt>
          <cx:pt idx="19293">0.82990936599999998</cx:pt>
          <cx:pt idx="19294">0.83079010799999997</cx:pt>
          <cx:pt idx="19295">0.831668976</cx:pt>
          <cx:pt idx="19296">0.83137140099999995</cx:pt>
          <cx:pt idx="19297">0.83105847099999997</cx:pt>
          <cx:pt idx="19298">0.83147324899999997</cx:pt>
          <cx:pt idx="19299">0.83149642400000001</cx:pt>
          <cx:pt idx="19300">0.83163373799999996</cx:pt>
          <cx:pt idx="19301">0.83167407000000004</cx:pt>
          <cx:pt idx="19302">0.83153291900000004</cx:pt>
          <cx:pt idx="19303">0.83172702899999995</cx:pt>
          <cx:pt idx="19304">0.83173762399999995</cx:pt>
          <cx:pt idx="19305">0.83156832400000003</cx:pt>
          <cx:pt idx="19306">0.83179144599999999</cx:pt>
          <cx:pt idx="19307">0.83182951599999999</cx:pt>
          <cx:pt idx="19308">0.83166003700000002</cx:pt>
          <cx:pt idx="19309">0.83170549500000002</cx:pt>
          <cx:pt idx="19310">0.83169689300000005</cx:pt>
          <cx:pt idx="19311">0.83140354800000005</cx:pt>
          <cx:pt idx="19312">0.83159302300000004</cx:pt>
          <cx:pt idx="19313">0.83153156800000005</cx:pt>
          <cx:pt idx="19314">0.83153008699999997</cx:pt>
          <cx:pt idx="19315">0.83159529499999996</cx:pt>
          <cx:pt idx="19316">0.83165844499999997</cx:pt>
          <cx:pt idx="19317">0.83166855900000003</cx:pt>
          <cx:pt idx="19318">0.83153632099999997</cx:pt>
          <cx:pt idx="19319">0.83171806500000001</cx:pt>
          <cx:pt idx="19320">0.83154921500000001</cx:pt>
          <cx:pt idx="19321">0.83171327799999994</cx:pt>
          <cx:pt idx="19322">0.83163252700000001</cx:pt>
          <cx:pt idx="19323">0.83170973599999998</cx:pt>
          <cx:pt idx="19324">0.83182624800000005</cx:pt>
          <cx:pt idx="19325">0.83168746599999999</cx:pt>
          <cx:pt idx="19326">0.831698469</cx:pt>
          <cx:pt idx="19327">0.83159998400000001</cx:pt>
          <cx:pt idx="19328">0.71095795299999998</cx:pt>
          <cx:pt idx="19329">0.69065721700000005</cx:pt>
          <cx:pt idx="19330">0.710762966</cx:pt>
          <cx:pt idx="19331">0.710840747</cx:pt>
          <cx:pt idx="19332">0.71092899499999995</cx:pt>
          <cx:pt idx="19333">0.69588877500000001</cx:pt>
          <cx:pt idx="19334">0.81628152799999998</cx:pt>
          <cx:pt idx="19335">0.64036997699999998</cx:pt>
          <cx:pt idx="19336">0.83180852900000002</cx:pt>
          <cx:pt idx="19337">0.83151095200000003</cx:pt>
          <cx:pt idx="19338">0.711128494</cx:pt>
          <cx:pt idx="19339">0.69520947700000002</cx:pt>
          <cx:pt idx="19340">0.646112511</cx:pt>
          <cx:pt idx="19341">0.710649486</cx:pt>
          <cx:pt idx="19342">0.695212002</cx:pt>
          <cx:pt idx="19343">0.83171304300000004</cx:pt>
          <cx:pt idx="19344">0.78974582400000004</cx:pt>
          <cx:pt idx="19345">0.82048692099999998</cx:pt>
          <cx:pt idx="19346">0.83183443599999995</cx:pt>
          <cx:pt idx="19347">0.83191583499999999</cx:pt>
          <cx:pt idx="19348">0.67507467499999996</cx:pt>
          <cx:pt idx="19349">0.68614844100000005</cx:pt>
          <cx:pt idx="19350">0.83654513799999997</cx:pt>
          <cx:pt idx="19351">0.83190467899999998</cx:pt>
          <cx:pt idx="19352">0.80911993599999998</cx:pt>
          <cx:pt idx="19353">0.83169592199999998</cx:pt>
          <cx:pt idx="19354">0.94847341600000001</cx:pt>
          <cx:pt idx="19355">0.62191965500000002</cx:pt>
          <cx:pt idx="19356">0.83182951599999999</cx:pt>
          <cx:pt idx="19357">0.83189117800000001</cx:pt>
          <cx:pt idx="19358">0.82090534100000001</cx:pt>
          <cx:pt idx="19359">0.79013151100000001</cx:pt>
          <cx:pt idx="19360">0.83195999200000004</cx:pt>
          <cx:pt idx="19361">0.832927682</cx:pt>
          <cx:pt idx="19362">0.82932092599999996</cx:pt>
          <cx:pt idx="19363">0.64905789800000002</cx:pt>
          <cx:pt idx="19364">0.75651991299999999</cx:pt>
          <cx:pt idx="19365">0.53582338299999999</cx:pt>
          <cx:pt idx="19366">0.83214598399999995</cx:pt>
          <cx:pt idx="19367">0.73218236999999997</cx:pt>
          <cx:pt idx="19368">0.65285853999999999</cx:pt>
          <cx:pt idx="19369">0.71091415700000005</cx:pt>
          <cx:pt idx="19370">0.82763781999999997</cx:pt>
          <cx:pt idx="19371">0.83173678200000001</cx:pt>
          <cx:pt idx="19372">0.827711698</cx:pt>
          <cx:pt idx="19373">0.69517399499999999</cx:pt>
          <cx:pt idx="19374">0.70000762800000005</cx:pt>
          <cx:pt idx="19375">0.82073128799999995</cx:pt>
          <cx:pt idx="19376">0.83191283500000002</cx:pt>
          <cx:pt idx="19377">0.71097688000000003</cx:pt>
          <cx:pt idx="19378">0.83181771199999999</cx:pt>
          <cx:pt idx="19379">0.84926315600000002</cx:pt>
          <cx:pt idx="19380">0.83183482799999997</cx:pt>
          <cx:pt idx="19381">0.847574618</cx:pt>
          <cx:pt idx="19382">0.71093158000000001</cx:pt>
          <cx:pt idx="19383">0.71105451900000005</cx:pt>
          <cx:pt idx="19384">0.83167255699999998</cx:pt>
          <cx:pt idx="19385">0.83187684100000003</cx:pt>
          <cx:pt idx="19386">0.66812456799999997</cx:pt>
          <cx:pt idx="19387">0.71077437499999996</cx:pt>
          <cx:pt idx="19388">0.66266757200000004</cx:pt>
          <cx:pt idx="19389">0.69993284099999997</cx:pt>
          <cx:pt idx="19390">0.831839467</cx:pt>
          <cx:pt idx="19391">0.83188655099999997</cx:pt>
          <cx:pt idx="19392">0.71098585999999997</cx:pt>
          <cx:pt idx="19393">0.71093950900000003</cx:pt>
          <cx:pt idx="19394">0.83235656300000005</cx:pt>
          <cx:pt idx="19395">0.83167367999999997</cx:pt>
          <cx:pt idx="19396">0.82100532400000004</cx:pt>
          <cx:pt idx="19397">0.83184843900000005</cx:pt>
          <cx:pt idx="19398">0.84678712099999998</cx:pt>
          <cx:pt idx="19399">0.71098585999999997</cx:pt>
          <cx:pt idx="19400">0.67553609400000003</cx:pt>
          <cx:pt idx="19401">0.67565551800000001</cx:pt>
          <cx:pt idx="19402">0.68412889300000002</cx:pt>
          <cx:pt idx="19403">0.71102217899999998</cx:pt>
          <cx:pt idx="19404">0.683820447</cx:pt>
          <cx:pt idx="19405">0.68405527799999999</cx:pt>
          <cx:pt idx="19406">0.74670639900000002</cx:pt>
          <cx:pt idx="19407">0.83180077200000002</cx:pt>
          <cx:pt idx="19408">0.84707906799999999</cx:pt>
          <cx:pt idx="19409">0.69500043</cx:pt>
          <cx:pt idx="19410">0.71097710000000003</cx:pt>
          <cx:pt idx="19411">0.68490859900000001</cx:pt>
          <cx:pt idx="19412">0.68408406899999996</cx:pt>
          <cx:pt idx="19413">0.83189186400000004</cx:pt>
          <cx:pt idx="19414">0.69517868599999999</cx:pt>
          <cx:pt idx="19415">0.83179676400000002</cx:pt>
          <cx:pt idx="19416">0.66859717699999999</cx:pt>
          <cx:pt idx="19417">0.73251012500000001</cx:pt>
          <cx:pt idx="19418">0.83191319399999997</cx:pt>
          <cx:pt idx="19419">0.83191312900000003</cx:pt>
          <cx:pt idx="19420">0.84758848600000003</cx:pt>
          <cx:pt idx="19421">0.84695031300000001</cx:pt>
          <cx:pt idx="19422">0.82166193600000004</cx:pt>
          <cx:pt idx="19423">0.69465439299999998</cx:pt>
          <cx:pt idx="19424">0.69540127799999996</cx:pt>
          <cx:pt idx="19425">0.71095524200000004</cx:pt>
          <cx:pt idx="19426">0.83210039599999996</cx:pt>
          <cx:pt idx="19427">0.71093331900000001</cx:pt>
          <cx:pt idx="19428">0.81232430099999997</cx:pt>
          <cx:pt idx="19429">0.55670049499999996</cx:pt>
          <cx:pt idx="19430">0.83218141400000001</cx:pt>
          <cx:pt idx="19431">0.67542621899999999</cx:pt>
          <cx:pt idx="19432">0.79471137300000005</cx:pt>
          <cx:pt idx="19433">0.79426048400000004</cx:pt>
          <cx:pt idx="19434">0.83220643900000002</cx:pt>
          <cx:pt idx="19435">0.84756254099999995</cx:pt>
          <cx:pt idx="19436">0.77204916199999996</cx:pt>
          <cx:pt idx="19437">0.83176435199999998</cx:pt>
          <cx:pt idx="19438">0.82073507000000001</cx:pt>
          <cx:pt idx="19439">0.832185854</cx:pt>
          <cx:pt idx="19440">0.80515228599999999</cx:pt>
          <cx:pt idx="19441">0.67563083099999999</cx:pt>
          <cx:pt idx="19442">0.84757457800000002</cx:pt>
          <cx:pt idx="19443">0.84795485699999995</cx:pt>
          <cx:pt idx="19444">0.71094483100000005</cx:pt>
          <cx:pt idx="19445">0.82169489799999995</cx:pt>
          <cx:pt idx="19446">0.82044200899999997</cx:pt>
          <cx:pt idx="19447">0.82099910799999998</cx:pt>
          <cx:pt idx="19448">0.83271056200000004</cx:pt>
          <cx:pt idx="19449">0.82267232999999995</cx:pt>
          <cx:pt idx="19450">0.68409151899999998</cx:pt>
          <cx:pt idx="19451">0.83622740900000003</cx:pt>
          <cx:pt idx="19452">0.84707729300000001</cx:pt>
          <cx:pt idx="19453">0.84765833000000002</cx:pt>
          <cx:pt idx="19454">0.82121070100000004</cx:pt>
          <cx:pt idx="19455">0.69423422000000001</cx:pt>
          <cx:pt idx="19456">0.75434731399999999</cx:pt>
          <cx:pt idx="19457">0.82160367099999998</cx:pt>
          <cx:pt idx="19458">0.83179114399999998</cx:pt>
          <cx:pt idx="19459">0.81808813700000005</cx:pt>
          <cx:pt idx="19460">0.84762869600000001</cx:pt>
          <cx:pt idx="19461">0.83183271700000005</cx:pt>
          <cx:pt idx="19462">0.69995601600000001</cx:pt>
          <cx:pt idx="19463">0.82058731200000001</cx:pt>
          <cx:pt idx="19464">0.83180574200000001</cx:pt>
          <cx:pt idx="19465">0.83158668700000005</cx:pt>
          <cx:pt idx="19466">0.83179301400000005</cx:pt>
          <cx:pt idx="19467">0.831813935</cx:pt>
          <cx:pt idx="19468">0.71033445399999995</cx:pt>
          <cx:pt idx="19469">0.79456660400000001</cx:pt>
          <cx:pt idx="19470">0.68392591199999997</cx:pt>
          <cx:pt idx="19471">0.83136451499999997</cx:pt>
          <cx:pt idx="19472">0.84762450899999997</cx:pt>
          <cx:pt idx="19473">0.84750025900000003</cx:pt>
          <cx:pt idx="19474">0.84764733299999995</cx:pt>
          <cx:pt idx="19475">0.64272726700000005</cx:pt>
          <cx:pt idx="19476">0.69541782900000004</cx:pt>
          <cx:pt idx="19477">0.69523308699999997</cx:pt>
          <cx:pt idx="19478">0.83191246399999996</cx:pt>
          <cx:pt idx="19479">0.95707829700000002</cx:pt>
          <cx:pt idx="19480">0.84714021299999998</cx:pt>
          <cx:pt idx="19481">0.695034983</cx:pt>
          <cx:pt idx="19482">0.83237450999999996</cx:pt>
          <cx:pt idx="19483">0.62214801600000003</cx:pt>
          <cx:pt idx="19484">0.82041851799999999</cx:pt>
          <cx:pt idx="19485">0.82048732599999996</cx:pt>
          <cx:pt idx="19486">0.83220119400000003</cx:pt>
          <cx:pt idx="19487">0.83176357099999998</cx:pt>
          <cx:pt idx="19488">0.69146424100000003</cx:pt>
          <cx:pt idx="19489">0.69520474399999999</cx:pt>
          <cx:pt idx="19490">0.72887338099999999</cx:pt>
          <cx:pt idx="19491">0.61060000800000003</cx:pt>
          <cx:pt idx="19492">0.81214507199999997</cx:pt>
          <cx:pt idx="19493">0.94888583500000001</cx:pt>
          <cx:pt idx="19494">0.69466668200000004</cx:pt>
          <cx:pt idx="19495">0.69520883200000005</cx:pt>
          <cx:pt idx="19496">0.83173534199999999</cx:pt>
          <cx:pt idx="19497">0.68500526699999997</cx:pt>
          <cx:pt idx="19498">0.815172428</cx:pt>
          <cx:pt idx="19499">0.69486852899999996</cx:pt>
          <cx:pt idx="19500">0.83160397799999997</cx:pt>
          <cx:pt idx="19501">0.821667327</cx:pt>
          <cx:pt idx="19502">0.83665356099999999</cx:pt>
          <cx:pt idx="19503">0.71081680300000005</cx:pt>
          <cx:pt idx="19504">0.79923918000000005</cx:pt>
          <cx:pt idx="19505">0.82003618</cx:pt>
          <cx:pt idx="19506">0.83227901199999998</cx:pt>
          <cx:pt idx="19507">0.84754901599999999</cx:pt>
          <cx:pt idx="19508">0.68401234700000002</cx:pt>
          <cx:pt idx="19509">0.83163066299999999</cx:pt>
          <cx:pt idx="19510">0.674316637</cx:pt>
          <cx:pt idx="19511">0.71103920200000004</cx:pt>
          <cx:pt idx="19512">0.74442537900000005</cx:pt>
          <cx:pt idx="19513">0.80510166000000005</cx:pt>
          <cx:pt idx="19514">0.83453536500000003</cx:pt>
          <cx:pt idx="19515">0.71089458299999997</cx:pt>
          <cx:pt idx="19516">0.71103855699999996</cx:pt>
          <cx:pt idx="19517">0.84765112200000003</cx:pt>
          <cx:pt idx="19518">0.83326946000000002</cx:pt>
          <cx:pt idx="19519">0.69564779200000004</cx:pt>
          <cx:pt idx="19520">0.82098703399999995</cx:pt>
          <cx:pt idx="19521">0.83177020599999996</cx:pt>
          <cx:pt idx="19522">0.83179569200000003</cx:pt>
          <cx:pt idx="19523">0.68373639799999997</cx:pt>
          <cx:pt idx="19524">0.83182814500000002</cx:pt>
          <cx:pt idx="19525">0.69520949899999995</cx:pt>
          <cx:pt idx="19526">0.695172711</cx:pt>
          <cx:pt idx="19527">0.69966725699999999</cx:pt>
          <cx:pt idx="19528">0.84759516999999995</cx:pt>
          <cx:pt idx="19529">0.82064249199999995</cx:pt>
          <cx:pt idx="19530">0.83200650399999998</cx:pt>
          <cx:pt idx="19531">0.831899638</cx:pt>
          <cx:pt idx="19532">0.76158158099999995</cx:pt>
          <cx:pt idx="19533">0.84766238500000002</cx:pt>
          <cx:pt idx="19534">0.69427714699999998</cx:pt>
          <cx:pt idx="19535">0.60891114400000002</cx:pt>
          <cx:pt idx="19536">0.71099042199999996</cx:pt>
          <cx:pt idx="19537">0.78660178599999997</cx:pt>
          <cx:pt idx="19538">0.82079440999999997</cx:pt>
          <cx:pt idx="19539">0.64673324499999996</cx:pt>
          <cx:pt idx="19540">0.69512400600000002</cx:pt>
          <cx:pt idx="19541">0.83184865699999999</cx:pt>
          <cx:pt idx="19542">0.65787669800000004</cx:pt>
          <cx:pt idx="19543">0.83190634500000005</cx:pt>
          <cx:pt idx="19544">0.82078583299999996</cx:pt>
          <cx:pt idx="19545">0.71098585999999997</cx:pt>
          <cx:pt idx="19546">0.83150974499999997</cx:pt>
          <cx:pt idx="19547">0.831903057</cx:pt>
          <cx:pt idx="19548">0.82089379299999998</cx:pt>
          <cx:pt idx="19549">0.70186762800000002</cx:pt>
          <cx:pt idx="19550">0.83182509999999998</cx:pt>
          <cx:pt idx="19551">0.66211489599999995</cx:pt>
          <cx:pt idx="19552">0.79632446800000001</cx:pt>
          <cx:pt idx="19553">0.84746279300000005</cx:pt>
          <cx:pt idx="19554">0.84748315600000002</cx:pt>
          <cx:pt idx="19555">0.831905224</cx:pt>
          <cx:pt idx="19556">0.83239632799999996</cx:pt>
          <cx:pt idx="19557">0.83660675200000001</cx:pt>
          <cx:pt idx="19558">0.79957474299999998</cx:pt>
          <cx:pt idx="19559">0.83179286200000002</cx:pt>
          <cx:pt idx="19560">0.69507584899999997</cx:pt>
          <cx:pt idx="19561">0.699602002</cx:pt>
          <cx:pt idx="19562">0.79518675599999999</cx:pt>
          <cx:pt idx="19563">0.74554721800000001</cx:pt>
          <cx:pt idx="19564">0.69519069099999997</cx:pt>
          <cx:pt idx="19565">0.812139579</cx:pt>
          <cx:pt idx="19566">0.831903057</cx:pt>
          <cx:pt idx="19567">0.73316886400000003</cx:pt>
          <cx:pt idx="19568">0.73415165299999996</cx:pt>
          <cx:pt idx="19569">0.83170308800000003</cx:pt>
          <cx:pt idx="19570">0.696511718</cx:pt>
          <cx:pt idx="19571">0.77363234299999994</cx:pt>
          <cx:pt idx="19572">0.83160393300000002</cx:pt>
          <cx:pt idx="19573">0.69501426799999999</cx:pt>
          <cx:pt idx="19574">0.84763821100000003</cx:pt>
          <cx:pt idx="19575">0.69530855599999997</cx:pt>
          <cx:pt idx="19576">0.81502304699999994</cx:pt>
          <cx:pt idx="19577">0.84764876899999997</cx:pt>
          <cx:pt idx="19578">0.84810286099999999</cx:pt>
          <cx:pt idx="19579">0.82070382500000005</cx:pt>
          <cx:pt idx="19580">0.823120929</cx:pt>
          <cx:pt idx="19581">0.71102135300000002</cx:pt>
          <cx:pt idx="19582">0.80520223000000002</cx:pt>
          <cx:pt idx="19583">0.83345095899999999</cx:pt>
          <cx:pt idx="19584">0.84747361300000001</cx:pt>
          <cx:pt idx="19585">0.77940286000000003</cx:pt>
          <cx:pt idx="19586">0.67563738399999995</cx:pt>
          <cx:pt idx="19587">0.84764521100000001</cx:pt>
          <cx:pt idx="19588">0.684130974</cx:pt>
          <cx:pt idx="19589">0.83179850499999997</cx:pt>
          <cx:pt idx="19590">0.69512874300000005</cx:pt>
          <cx:pt idx="19591">0.66278565700000003</cx:pt>
          <cx:pt idx="19592">0.711044648</cx:pt>
          <cx:pt idx="19593">0.69616978200000001</cx:pt>
          <cx:pt idx="19594">0.67565548200000003</cx:pt>
          <cx:pt idx="19595">0.65344098299999998</cx:pt>
          <cx:pt idx="19596">0.69513067900000003</cx:pt>
          <cx:pt idx="19597">0.84761696399999997</cx:pt>
          <cx:pt idx="19598">0.80503250199999998</cx:pt>
          <cx:pt idx="19599">0.83181095699999996</cx:pt>
          <cx:pt idx="19600">0.83310505400000001</cx:pt>
          <cx:pt idx="19601">0.55300828400000002</cx:pt>
          <cx:pt idx="19602">0.66480966900000005</cx:pt>
          <cx:pt idx="19603">0.96845305500000001</cx:pt>
          <cx:pt idx="19604">0.84764808999999997</cx:pt>
          <cx:pt idx="19605">0.58878676600000002</cx:pt>
          <cx:pt idx="19606">0.61687518799999996</cx:pt>
          <cx:pt idx="19607">0.65012181899999999</cx:pt>
          <cx:pt idx="19608">0.80522419999999995</cx:pt>
          <cx:pt idx="19609">0.71150391700000004</cx:pt>
          <cx:pt idx="19610">0.82796118699999999</cx:pt>
          <cx:pt idx="19611">0.82842445099999995</cx:pt>
          <cx:pt idx="19612">0.62365274199999998</cx:pt>
          <cx:pt idx="19613">0.65041437099999999</cx:pt>
          <cx:pt idx="19614">0.67561558799999999</cx:pt>
          <cx:pt idx="19615">0.71047607400000001</cx:pt>
          <cx:pt idx="19616">0.95740082999999998</cx:pt>
          <cx:pt idx="19617">0.83179558399999998</cx:pt>
          <cx:pt idx="19618">0.82807160300000004</cx:pt>
          <cx:pt idx="19619">0.83154440799999996</cx:pt>
          <cx:pt idx="19620">0.81223612599999995</cx:pt>
          <cx:pt idx="19621">0.83169179699999995</cx:pt>
          <cx:pt idx="19622">0.83183698500000003</cx:pt>
          <cx:pt idx="19623">0.71097376700000003</cx:pt>
          <cx:pt idx="19624">0.67857583799999999</cx:pt>
          <cx:pt idx="19625">0.69519262199999998</cx:pt>
          <cx:pt idx="19626">0.84813181199999998</cx:pt>
          <cx:pt idx="19627">0.68369229899999995</cx:pt>
          <cx:pt idx="19628">0.68407657300000002</cx:pt>
          <cx:pt idx="19629">0.71097371200000004</cx:pt>
          <cx:pt idx="19630">0.69784129900000003</cx:pt>
          <cx:pt idx="19631">0.65346184900000004</cx:pt>
          <cx:pt idx="19632">0.71091232000000004</cx:pt>
          <cx:pt idx="19633">0.67563386199999997</cx:pt>
          <cx:pt idx="19634">0.67544895199999999</cx:pt>
          <cx:pt idx="19635">0.79013684200000001</cx:pt>
          <cx:pt idx="19636">0.76998904599999995</cx:pt>
          <cx:pt idx="19637">0.77391083100000002</cx:pt>
          <cx:pt idx="19638">0.81358495099999995</cx:pt>
          <cx:pt idx="19639">0.81203247199999995</cx:pt>
          <cx:pt idx="19640">0.81222452599999995</cx:pt>
          <cx:pt idx="19641">0.81222312399999996</cx:pt>
          <cx:pt idx="19642">0.83174358599999998</cx:pt>
          <cx:pt idx="19643">0.69523184599999999</cx:pt>
          <cx:pt idx="19644">0.84799570499999999</cx:pt>
          <cx:pt idx="19645">0.71097582999999998</cx:pt>
          <cx:pt idx="19646">0.94142864599999998</cx:pt>
          <cx:pt idx="19647">0.82220142500000004</cx:pt>
          <cx:pt idx="19648">0.67552319699999996</cx:pt>
          <cx:pt idx="19649">0.83275328400000004</cx:pt>
          <cx:pt idx="19650">0.801865304</cx:pt>
          <cx:pt idx="19651">0.84743336400000002</cx:pt>
          <cx:pt idx="19652">0.84745388300000002</cx:pt>
          <cx:pt idx="19653">0.78902724599999996</cx:pt>
          <cx:pt idx="19654">0.78051684799999999</cx:pt>
          <cx:pt idx="19655">0.86280667700000002</cx:pt>
          <cx:pt idx="19656">0.71092260200000001</cx:pt>
          <cx:pt idx="19657">0.61687501300000003</cx:pt>
          <cx:pt idx="19658">0.84766614699999998</cx:pt>
          <cx:pt idx="19659">0.79155529599999996</cx:pt>
          <cx:pt idx="19660">0.69513947899999995</cx:pt>
          <cx:pt idx="19661">0.80434310099999995</cx:pt>
          <cx:pt idx="19662">0.69516893400000002</cx:pt>
          <cx:pt idx="19663">0.68412392200000005</cx:pt>
          <cx:pt idx="19664">0.84764626799999998</cx:pt>
          <cx:pt idx="19665">0.831656387</cx:pt>
          <cx:pt idx="19666">0.82082563200000003</cx:pt>
          <cx:pt idx="19667">0.83162254899999999</cx:pt>
          <cx:pt idx="19668">0.83184440800000004</cx:pt>
          <cx:pt idx="19669">0.69480373399999995</cx:pt>
          <cx:pt idx="19670">0.64168533900000002</cx:pt>
          <cx:pt idx="19671">0.69509402899999995</cx:pt>
          <cx:pt idx="19672">0.83183709400000005</cx:pt>
          <cx:pt idx="19673">0.69484662200000002</cx:pt>
          <cx:pt idx="19674">0.69515192400000003</cx:pt>
          <cx:pt idx="19675">0.63719906500000001</cx:pt>
          <cx:pt idx="19676">0.69518252999999997</cx:pt>
          <cx:pt idx="19677">0.69520537699999996</cx:pt>
          <cx:pt idx="19678">0.77518955899999997</cx:pt>
          <cx:pt idx="19679">0.684206384</cx:pt>
          <cx:pt idx="19680">0.81219980999999997</cx:pt>
          <cx:pt idx="19681">0.78076721199999999</cx:pt>
          <cx:pt idx="19682">0.69514441199999999</cx:pt>
          <cx:pt idx="19683">0.65746889799999997</cx:pt>
          <cx:pt idx="19684">0.831725033</cx:pt>
          <cx:pt idx="19685">0.69513993299999999</cx:pt>
          <cx:pt idx="19686">0.82051527800000001</cx:pt>
          <cx:pt idx="19687">0.83182501099999995</cx:pt>
          <cx:pt idx="19688">0.68417615200000004</cx:pt>
          <cx:pt idx="19689">0.82062327400000001</cx:pt>
          <cx:pt idx="19690">0.831748614</cx:pt>
          <cx:pt idx="19691">0.82804617800000002</cx:pt>
          <cx:pt idx="19692">0.78995965199999996</cx:pt>
          <cx:pt idx="19693">0.73250150700000005</cx:pt>
          <cx:pt idx="19694">0.71852163800000002</cx:pt>
          <cx:pt idx="19695">0.72337476199999995</cx:pt>
          <cx:pt idx="19696">0.96840190500000001</cx:pt>
          <cx:pt idx="19697">0.83216208000000003</cx:pt>
          <cx:pt idx="19698">0.83172097099999998</cx:pt>
          <cx:pt idx="19699">0.83143593599999999</cx:pt>
          <cx:pt idx="19700">0.64913478599999996</cx:pt>
          <cx:pt idx="19701">0.83159462500000003</cx:pt>
          <cx:pt idx="19702">0.96830425200000003</cx:pt>
          <cx:pt idx="19703">0.69520811100000002</cx:pt>
          <cx:pt idx="19704">0.81222039099999999</cx:pt>
          <cx:pt idx="19705">0.83182529999999999</cx:pt>
          <cx:pt idx="19706">0.83281589300000003</cx:pt>
          <cx:pt idx="19707">0.832185383</cx:pt>
          <cx:pt idx="19708">0.84764603500000002</cx:pt>
          <cx:pt idx="19709">0.82101612599999996</cx:pt>
          <cx:pt idx="19710">0.82055301000000003</cx:pt>
          <cx:pt idx="19711">0.83157168000000004</cx:pt>
          <cx:pt idx="19712">0.82187240699999997</cx:pt>
          <cx:pt idx="19713">0.69529222400000001</cx:pt>
          <cx:pt idx="19714">0.68417323500000005</cx:pt>
          <cx:pt idx="19715">0.79366499099999999</cx:pt>
          <cx:pt idx="19716">0.69586917199999998</cx:pt>
          <cx:pt idx="19717">0.83183353400000004</cx:pt>
          <cx:pt idx="19718">0.84766849899999996</cx:pt>
          <cx:pt idx="19719">0.70869268299999999</cx:pt>
          <cx:pt idx="19720">0.79782425800000001</cx:pt>
          <cx:pt idx="19721">0.64073490099999997</cx:pt>
          <cx:pt idx="19722">0.71105044699999997</cx:pt>
          <cx:pt idx="19723">0.71035632800000004</cx:pt>
          <cx:pt idx="19724">0.83169460100000003</cx:pt>
          <cx:pt idx="19725">0.66053709500000002</cx:pt>
          <cx:pt idx="19726">0.83181723500000004</cx:pt>
          <cx:pt idx="19727">0.82074210199999997</cx:pt>
          <cx:pt idx="19728">0.84773332999999995</cx:pt>
          <cx:pt idx="19729">0.83169522100000004</cx:pt>
          <cx:pt idx="19730">0.821006032</cx:pt>
          <cx:pt idx="19731">0.61266616100000004</cx:pt>
          <cx:pt idx="19732">0.71100171400000001</cx:pt>
          <cx:pt idx="19733">0.84756979099999996</cx:pt>
          <cx:pt idx="19734">0.84761041699999995</cx:pt>
          <cx:pt idx="19735">0.82040555000000004</cx:pt>
          <cx:pt idx="19736">0.83658384699999999</cx:pt>
          <cx:pt idx="19737">0.84764541500000001</cx:pt>
          <cx:pt idx="19738">0.71172351700000003</cx:pt>
          <cx:pt idx="19739">0.83190892599999999</cx:pt>
          <cx:pt idx="19740">0.847569295</cx:pt>
          <cx:pt idx="19741">0.83189005299999996</cx:pt>
          <cx:pt idx="19742">0.83234292899999995</cx:pt>
          <cx:pt idx="19743">0.83167950800000001</cx:pt>
          <cx:pt idx="19744">0.84761515799999998</cx:pt>
          <cx:pt idx="19745">0.79035928099999997</cx:pt>
          <cx:pt idx="19746">0.710985588</cx:pt>
          <cx:pt idx="19747">0.83172287300000003</cx:pt>
          <cx:pt idx="19748">0.83208439099999998</cx:pt>
          <cx:pt idx="19749">0.83250355899999995</cx:pt>
          <cx:pt idx="19750">0.96840655399999997</cx:pt>
          <cx:pt idx="19751">0.80590368000000001</cx:pt>
          <cx:pt idx="19752">0.69610741499999995</cx:pt>
          <cx:pt idx="19753">0.70264084100000002</cx:pt>
          <cx:pt idx="19754">0.67233471199999995</cx:pt>
          <cx:pt idx="19755">0.84761067499999998</cx:pt>
          <cx:pt idx="19756">0.684069025</cx:pt>
          <cx:pt idx="19757">0.69576187599999995</cx:pt>
          <cx:pt idx="19758">0.71204312000000003</cx:pt>
          <cx:pt idx="19759">0.82057185200000005</cx:pt>
          <cx:pt idx="19760">0.69560938800000005</cx:pt>
          <cx:pt idx="19761">0.847630365</cx:pt>
          <cx:pt idx="19762">0.62805831000000001</cx:pt>
          <cx:pt idx="19763">0.65092169200000005</cx:pt>
          <cx:pt idx="19764">0.83162721500000003</cx:pt>
          <cx:pt idx="19765">0.847653604</cx:pt>
          <cx:pt idx="19766">0.82085051600000003</cx:pt>
          <cx:pt idx="19767">0.812200747</cx:pt>
          <cx:pt idx="19768">0.69507403700000003</cx:pt>
          <cx:pt idx="19769">0.84831742700000001</cx:pt>
          <cx:pt idx="19770">0.82041304000000004</cx:pt>
          <cx:pt idx="19771">0.695220485</cx:pt>
          <cx:pt idx="19772">0.69521468200000003</cx:pt>
          <cx:pt idx="19773">0.83248586000000002</cx:pt>
          <cx:pt idx="19774">0.83166712200000004</cx:pt>
          <cx:pt idx="19775">0.69518235900000003</cx:pt>
          <cx:pt idx="19776">0.79426249900000001</cx:pt>
          <cx:pt idx="19777">0.83189015499999996</cx:pt>
          <cx:pt idx="19778">0.71102259599999995</cx:pt>
          <cx:pt idx="19779">0.83222997200000004</cx:pt>
          <cx:pt idx="19780">0.83245617100000002</cx:pt>
          <cx:pt idx="19781">0.69491693399999999</cx:pt>
          <cx:pt idx="19782">0.831761521</cx:pt>
          <cx:pt idx="19783">0.83167348900000004</cx:pt>
          <cx:pt idx="19784">0.695220065</cx:pt>
          <cx:pt idx="19785">0.84760050399999998</cx:pt>
          <cx:pt idx="19786">0.83659169899999997</cx:pt>
          <cx:pt idx="19787">0.83125318100000001</cx:pt>
          <cx:pt idx="19788">0.71102405499999999</cx:pt>
          <cx:pt idx="19789">0.61810653500000001</cx:pt>
          <cx:pt idx="19790">0.83134910100000003</cx:pt>
          <cx:pt idx="19791">0.62310583799999997</cx:pt>
          <cx:pt idx="19792">0.62310583799999997</cx:pt>
          <cx:pt idx="19793">0.62310583799999997</cx:pt>
          <cx:pt idx="19794">0.62438783099999995</cx:pt>
          <cx:pt idx="19795">0.62436847100000004</cx:pt>
          <cx:pt idx="19796">0.64398107999999998</cx:pt>
          <cx:pt idx="19797">0.64757656100000005</cx:pt>
          <cx:pt idx="19798">0.62346113299999995</cx:pt>
          <cx:pt idx="19799">0.62438796200000002</cx:pt>
          <cx:pt idx="19800">0.62401861800000002</cx:pt>
          <cx:pt idx="19801">0.64576867400000004</cx:pt>
          <cx:pt idx="19802">0.62439014000000004</cx:pt>
          <cx:pt idx="19803">0.81279728500000004</cx:pt>
          <cx:pt idx="19804">0.83237488900000001</cx:pt>
          <cx:pt idx="19805">0.71090703399999999</cx:pt>
          <cx:pt idx="19806">0.83183191099999998</cx:pt>
          <cx:pt idx="19807">0.83218265999999996</cx:pt>
          <cx:pt idx="19808">0.71101573299999998</cx:pt>
          <cx:pt idx="19809">0.67925516399999997</cx:pt>
          <cx:pt idx="19810">0.71098614599999999</cx:pt>
          <cx:pt idx="19811">0.79495015300000005</cx:pt>
          <cx:pt idx="19812">0.820746588</cx:pt>
          <cx:pt idx="19813">0.69528838000000004</cx:pt>
          <cx:pt idx="19814">0.83189473899999999</cx:pt>
          <cx:pt idx="19815">0.84721099799999999</cx:pt>
          <cx:pt idx="19816">0.83157431999999998</cx:pt>
          <cx:pt idx="19817">0.64157253800000003</cx:pt>
          <cx:pt idx="19818">0.84750311199999995</cx:pt>
          <cx:pt idx="19819">0.82790294499999995</cx:pt>
          <cx:pt idx="19820">0.83188905499999999</cx:pt>
          <cx:pt idx="19821">0.83181819000000001</cx:pt>
          <cx:pt idx="19822">0.84773854599999998</cx:pt>
          <cx:pt idx="19823">0.67598384199999995</cx:pt>
          <cx:pt idx="19824">0.69130032799999996</cx:pt>
          <cx:pt idx="19825">0.56849773400000003</cx:pt>
          <cx:pt idx="19826">0.69076417300000004</cx:pt>
          <cx:pt idx="19827">0.67608597400000003</cx:pt>
          <cx:pt idx="19828">0.82088577900000004</cx:pt>
          <cx:pt idx="19829">0.83251821000000004</cx:pt>
          <cx:pt idx="19830">0.64059864300000002</cx:pt>
          <cx:pt idx="19831">0.78385446800000003</cx:pt>
          <cx:pt idx="19832">0.74860600700000002</cx:pt>
          <cx:pt idx="19833">0.75067171899999996</cx:pt>
          <cx:pt idx="19834">0.82977626100000001</cx:pt>
          <cx:pt idx="19835">0.84756057100000004</cx:pt>
          <cx:pt idx="19836">0.75724677200000001</cx:pt>
          <cx:pt idx="19837">0.82071087600000003</cx:pt>
          <cx:pt idx="19838">0.69573566899999995</cx:pt>
          <cx:pt idx="19839">0.84772399899999995</cx:pt>
          <cx:pt idx="19840">0.83180573599999996</cx:pt>
          <cx:pt idx="19841">0.84759257200000004</cx:pt>
          <cx:pt idx="19842">0.65901574699999999</cx:pt>
          <cx:pt idx="19843">0.71098231099999998</cx:pt>
          <cx:pt idx="19844">0.79984953800000003</cx:pt>
          <cx:pt idx="19845">0.69601261000000003</cx:pt>
          <cx:pt idx="19846">0.71070414000000004</cx:pt>
          <cx:pt idx="19847">0.83165486200000005</cx:pt>
          <cx:pt idx="19848">0.83182109900000001</cx:pt>
          <cx:pt idx="19849">0.82082089400000002</cx:pt>
          <cx:pt idx="19850">0.69538100899999999</cx:pt>
          <cx:pt idx="19851">0.68292087400000001</cx:pt>
          <cx:pt idx="19852">0.67492089899999996</cx:pt>
          <cx:pt idx="19853">0.78697663500000004</cx:pt>
          <cx:pt idx="19854">0.79085649899999999</cx:pt>
          <cx:pt idx="19855">0.79182223500000004</cx:pt>
          <cx:pt idx="19856">0.83657937999999998</cx:pt>
          <cx:pt idx="19857">0.695169696</cx:pt>
          <cx:pt idx="19858">0.67568662599999996</cx:pt>
          <cx:pt idx="19859">0.67590069600000002</cx:pt>
          <cx:pt idx="19860">0.67590069600000002</cx:pt>
          <cx:pt idx="19861">0.73600278600000002</cx:pt>
          <cx:pt idx="19862">0.83563883999999999</cx:pt>
          <cx:pt idx="19863">0.65322261100000001</cx:pt>
          <cx:pt idx="19864">0.68409819000000005</cx:pt>
          <cx:pt idx="19865">0.83158149100000001</cx:pt>
          <cx:pt idx="19866">0.82030277799999995</cx:pt>
          <cx:pt idx="19867">0.83179739600000002</cx:pt>
          <cx:pt idx="19868">0.83163078599999996</cx:pt>
          <cx:pt idx="19869">0.83147320999999996</cx:pt>
          <cx:pt idx="19870">0.68354856200000003</cx:pt>
          <cx:pt idx="19871">0.68305866500000001</cx:pt>
          <cx:pt idx="19872">0.682826822</cx:pt>
          <cx:pt idx="19873">0.67499174200000001</cx:pt>
          <cx:pt idx="19874">0.83149199600000001</cx:pt>
          <cx:pt idx="19875">0.65640678600000002</cx:pt>
          <cx:pt idx="19876">0.82068609000000003</cx:pt>
          <cx:pt idx="19877">0.71036089400000002</cx:pt>
          <cx:pt idx="19878">0.77043856099999997</cx:pt>
          <cx:pt idx="19879">0.67432188000000004</cx:pt>
          <cx:pt idx="19880">0.83232186699999999</cx:pt>
          <cx:pt idx="19881">0.68409689900000004</cx:pt>
          <cx:pt idx="19882">0.68399044099999995</cx:pt>
          <cx:pt idx="19883">0.69157303299999995</cx:pt>
          <cx:pt idx="19884">0.68317633300000002</cx:pt>
          <cx:pt idx="19885">0.65411401700000005</cx:pt>
          <cx:pt idx="19886">0.63116386300000005</cx:pt>
          <cx:pt idx="19887">0.68795230100000004</cx:pt>
          <cx:pt idx="19888">0.683984225</cx:pt>
          <cx:pt idx="19889">0.64529603099999999</cx:pt>
          <cx:pt idx="19890">0.67927862400000005</cx:pt>
          <cx:pt idx="19891">0.65365873100000005</cx:pt>
          <cx:pt idx="19892">0.695048475</cx:pt>
          <cx:pt idx="19893">0.667932313</cx:pt>
          <cx:pt idx="19894">0.64964929800000004</cx:pt>
          <cx:pt idx="19895">0.67563948200000001</cx:pt>
          <cx:pt idx="19896">0.66852213400000005</cx:pt>
          <cx:pt idx="19897">0.65418836899999999</cx:pt>
          <cx:pt idx="19898">0.64233301799999998</cx:pt>
          <cx:pt idx="19899">0.75186803199999996</cx:pt>
          <cx:pt idx="19900">0.68728689399999998</cx:pt>
          <cx:pt idx="19901">0.61917888899999995</cx:pt>
          <cx:pt idx="19902">0.69121110699999999</cx:pt>
          <cx:pt idx="19903">0.68386521600000005</cx:pt>
          <cx:pt idx="19904">0.66090033199999998</cx:pt>
          <cx:pt idx="19905">0.75576856999999997</cx:pt>
          <cx:pt idx="19906">0.711117369</cx:pt>
          <cx:pt idx="19907">0.711117369</cx:pt>
          <cx:pt idx="19908">0.71097944800000001</cx:pt>
          <cx:pt idx="19909">0.66826428999999998</cx:pt>
          <cx:pt idx="19910">0.83662810200000004</cx:pt>
          <cx:pt idx="19911">0.68419023700000003</cx:pt>
          <cx:pt idx="19912">0.68407224799999999</cx:pt>
          <cx:pt idx="19913">0.64205950599999995</cx:pt>
          <cx:pt idx="19914">0.68346129</cx:pt>
          <cx:pt idx="19915">0.65765830800000002</cx:pt>
          <cx:pt idx="19916">0.83255787400000003</cx:pt>
          <cx:pt idx="19917">0.71138225099999997</cx:pt>
          <cx:pt idx="19918">0.847606046</cx:pt>
          <cx:pt idx="19919">0.66854190099999999</cx:pt>
          <cx:pt idx="19920">0.83191529500000005</cx:pt>
          <cx:pt idx="19921">0.66851946399999995</cx:pt>
          <cx:pt idx="19922">0.69509489400000002</cx:pt>
          <cx:pt idx="19923">0.81218835300000003</cx:pt>
          <cx:pt idx="19924">0.96819778899999998</cx:pt>
          <cx:pt idx="19925">0.69651120799999999</cx:pt>
          <cx:pt idx="19926">0.82089247499999995</cx:pt>
          <cx:pt idx="19927">0.84766181399999996</cx:pt>
          <cx:pt idx="19928">0.82007239499999995</cx:pt>
          <cx:pt idx="19929">0.61819017300000001</cx:pt>
          <cx:pt idx="19930">0.66601656399999998</cx:pt>
          <cx:pt idx="19931">0.66984359400000004</cx:pt>
          <cx:pt idx="19932">0.69984994099999998</cx:pt>
          <cx:pt idx="19933">0.66973072</cx:pt>
          <cx:pt idx="19934">0.69143925900000003</cx:pt>
          <cx:pt idx="19935">0.66960155899999996</cx:pt>
          <cx:pt idx="19936">0.67358812199999996</cx:pt>
          <cx:pt idx="19937">0.80006084200000005</cx:pt>
          <cx:pt idx="19938">0.66855929700000005</cx:pt>
          <cx:pt idx="19939">0.684106624</cx:pt>
          <cx:pt idx="19940">0.84692985600000004</cx:pt>
          <cx:pt idx="19941">0.81891893900000001</cx:pt>
          <cx:pt idx="19942">0.83183885000000002</cx:pt>
          <cx:pt idx="19943">0.64716288799999999</cx:pt>
          <cx:pt idx="19944">0.96845795499999998</cx:pt>
          <cx:pt idx="19945">0.78632434900000003</cx:pt>
          <cx:pt idx="19946">0.83188931499999996</cx:pt>
          <cx:pt idx="19947">0.83166381499999997</cx:pt>
          <cx:pt idx="19948">0.69973550600000001</cx:pt>
          <cx:pt idx="19949">0.65685728499999996</cx:pt>
          <cx:pt idx="19950">0.84756345899999996</cx:pt>
          <cx:pt idx="19951">0.69516908300000002</cx:pt>
          <cx:pt idx="19952">0.83180019999999999</cx:pt>
          <cx:pt idx="19953">0.84746646400000003</cx:pt>
          <cx:pt idx="19954">0.84763531599999997</cx:pt>
          <cx:pt idx="19955">0.61262449799999996</cx:pt>
          <cx:pt idx="19956">0.79833857100000005</cx:pt>
          <cx:pt idx="19957">0.831893298</cx:pt>
          <cx:pt idx="19958">0.847053481</cx:pt>
          <cx:pt idx="19959">0.71103950400000004</cx:pt>
          <cx:pt idx="19960">0.84766150900000004</cx:pt>
          <cx:pt idx="19961">0.78347546300000004</cx:pt>
          <cx:pt idx="19962">0.69522555500000005</cx:pt>
          <cx:pt idx="19963">0.82056077699999996</cx:pt>
          <cx:pt idx="19964">0.80358057199999999</cx:pt>
          <cx:pt idx="19965">0.66298601800000001</cx:pt>
          <cx:pt idx="19966">0.69518791300000005</cx:pt>
          <cx:pt idx="19967">0.83175679199999997</cx:pt>
          <cx:pt idx="19968">0.83172719299999998</cx:pt>
          <cx:pt idx="19969">0.64028959600000002</cx:pt>
          <cx:pt idx="19970">0.66844562799999996</cx:pt>
          <cx:pt idx="19971">0.71088815500000002</cx:pt>
          <cx:pt idx="19972">0.784238883</cx:pt>
          <cx:pt idx="19973">0.84759741899999996</cx:pt>
          <cx:pt idx="19974">0.83188225999999998</cx:pt>
          <cx:pt idx="19975">0.83188074700000003</cx:pt>
          <cx:pt idx="19976">0.832375164</cx:pt>
          <cx:pt idx="19977">0.83233775300000001</cx:pt>
          <cx:pt idx="19978">0.83206926299999995</cx:pt>
          <cx:pt idx="19979">0.83182751099999996</cx:pt>
          <cx:pt idx="19980">0.69511315299999998</cx:pt>
          <cx:pt idx="19981">0.71064964200000003</cx:pt>
          <cx:pt idx="19982">0.51194171300000002</cx:pt>
          <cx:pt idx="19983">0.71056338399999996</cx:pt>
          <cx:pt idx="19984">0.83085167999999998</cx:pt>
          <cx:pt idx="19985">0.69517214900000002</cx:pt>
          <cx:pt idx="19986">0.83129295599999997</cx:pt>
          <cx:pt idx="19987">0.77357960000000003</cx:pt>
          <cx:pt idx="19988">0.80213391599999995</cx:pt>
          <cx:pt idx="19989">0.83266662000000002</cx:pt>
          <cx:pt idx="19990">0.69523413199999995</cx:pt>
          <cx:pt idx="19991">0.82077996099999995</cx:pt>
          <cx:pt idx="19992">0.82049823399999999</cx:pt>
          <cx:pt idx="19993">0.69523186800000003</cx:pt>
          <cx:pt idx="19994">0.83613406700000004</cx:pt>
          <cx:pt idx="19995">0.84812272799999999</cx:pt>
          <cx:pt idx="19996">0.82257642399999997</cx:pt>
          <cx:pt idx="19997">0.69752124800000004</cx:pt>
          <cx:pt idx="19998">0.68408597299999996</cx:pt>
        </cx:lvl>
      </cx:numDim>
    </cx:data>
  </cx:chartData>
  <cx:chart>
    <cx:title pos="t" align="ctr" overlay="0">
      <cx:tx>
        <cx:txData>
          <cx:v>Validation Risk Score for 20000 packages </cx:v>
        </cx:txData>
      </cx:tx>
      <cx:txPr>
        <a:bodyPr spcFirstLastPara="1" vertOverflow="ellipsis" horzOverflow="overflow" wrap="square" lIns="0" tIns="0" rIns="0" bIns="0" anchor="ctr" anchorCtr="1"/>
        <a:lstStyle/>
        <a:p>
          <a:pPr algn="ctr" rtl="0">
            <a:defRPr>
              <a:solidFill>
                <a:sysClr val="windowText" lastClr="000000"/>
              </a:solidFill>
            </a:defRPr>
          </a:pPr>
          <a:r>
            <a:rPr lang="en-US" sz="1400" b="0" i="0" u="none" strike="noStrike" baseline="0">
              <a:solidFill>
                <a:sysClr val="windowText" lastClr="000000"/>
              </a:solidFill>
              <a:latin typeface="Calibri" panose="020F0502020204030204"/>
            </a:rPr>
            <a:t>Validation Risk Score for 20000 packages </a:t>
          </a:r>
        </a:p>
      </cx:txPr>
    </cx:title>
    <cx:plotArea>
      <cx:plotAreaRegion>
        <cx:series layoutId="clusteredColumn" uniqueId="{00027876-D3C0-4322-A93B-6C51C88817EB}">
          <cx:dataLabels>
            <cx:txPr>
              <a:bodyPr vertOverflow="overflow" horzOverflow="overflow" wrap="square" lIns="0" tIns="0" rIns="0" bIns="0"/>
              <a:lstStyle/>
              <a:p>
                <a:pPr algn="ctr" rtl="0">
                  <a:defRPr sz="900" b="0" i="0">
                    <a:solidFill>
                      <a:sysClr val="windowText" lastClr="000000"/>
                    </a:solidFill>
                    <a:latin typeface="Calibri" panose="020F0502020204030204" pitchFamily="34" charset="0"/>
                    <a:ea typeface="Calibri" panose="020F0502020204030204" pitchFamily="34" charset="0"/>
                    <a:cs typeface="Calibri" panose="020F0502020204030204" pitchFamily="34" charset="0"/>
                  </a:defRPr>
                </a:pPr>
                <a:endParaRPr lang="en-AU">
                  <a:solidFill>
                    <a:sysClr val="windowText" lastClr="000000"/>
                  </a:solidFill>
                </a:endParaRPr>
              </a:p>
            </cx:txPr>
            <cx:visibility seriesName="0" categoryName="0" value="1"/>
          </cx:dataLabels>
          <cx:dataId val="0"/>
          <cx:layoutPr>
            <cx:binning intervalClosed="r"/>
          </cx:layoutPr>
        </cx:series>
      </cx:plotAreaRegion>
      <cx:axis id="0">
        <cx:catScaling gapWidth="0"/>
        <cx:title>
          <cx:tx>
            <cx:txData>
              <cx:v>Risk Score</cx:v>
            </cx:txData>
          </cx:tx>
          <cx:txPr>
            <a:bodyPr spcFirstLastPara="1" vertOverflow="ellipsis" horzOverflow="overflow" wrap="square" lIns="0" tIns="0" rIns="0" bIns="0" anchor="ctr" anchorCtr="1"/>
            <a:lstStyle/>
            <a:p>
              <a:pPr algn="ctr" rtl="0">
                <a:defRPr>
                  <a:solidFill>
                    <a:sysClr val="windowText" lastClr="000000"/>
                  </a:solidFill>
                </a:defRPr>
              </a:pPr>
              <a:r>
                <a:rPr lang="en-US" sz="900" b="0" i="0" u="none" strike="noStrike" baseline="0">
                  <a:solidFill>
                    <a:sysClr val="windowText" lastClr="000000"/>
                  </a:solidFill>
                  <a:latin typeface="Calibri" panose="020F0502020204030204"/>
                </a:rPr>
                <a:t>Risk Score</a:t>
              </a:r>
            </a:p>
          </cx:txPr>
        </cx:title>
        <cx:tickLabels/>
        <cx:txPr>
          <a:bodyPr vertOverflow="overflow" horzOverflow="overflow" wrap="square" lIns="0" tIns="0" rIns="0" bIns="0"/>
          <a:lstStyle/>
          <a:p>
            <a:pPr algn="ctr" rtl="0">
              <a:defRPr sz="900" b="0" i="0">
                <a:solidFill>
                  <a:sysClr val="windowText" lastClr="000000"/>
                </a:solidFill>
                <a:latin typeface="Calibri" panose="020F0502020204030204" pitchFamily="34" charset="0"/>
                <a:ea typeface="Calibri" panose="020F0502020204030204" pitchFamily="34" charset="0"/>
                <a:cs typeface="Calibri" panose="020F0502020204030204" pitchFamily="34" charset="0"/>
              </a:defRPr>
            </a:pPr>
            <a:endParaRPr lang="en-AU">
              <a:solidFill>
                <a:sysClr val="windowText" lastClr="000000"/>
              </a:solidFill>
            </a:endParaRPr>
          </a:p>
        </cx:txPr>
      </cx:axis>
      <cx:axis id="1">
        <cx:valScaling/>
        <cx:title>
          <cx:tx>
            <cx:txData>
              <cx:v>Frequency</cx:v>
            </cx:txData>
          </cx:tx>
          <cx:txPr>
            <a:bodyPr spcFirstLastPara="1" vertOverflow="ellipsis" horzOverflow="overflow" wrap="square" lIns="0" tIns="0" rIns="0" bIns="0" anchor="ctr" anchorCtr="1"/>
            <a:lstStyle/>
            <a:p>
              <a:pPr algn="ctr" rtl="0">
                <a:defRPr>
                  <a:solidFill>
                    <a:sysClr val="windowText" lastClr="000000"/>
                  </a:solidFill>
                </a:defRPr>
              </a:pPr>
              <a:r>
                <a:rPr lang="en-US" sz="900" b="0" i="0" u="none" strike="noStrike" baseline="0">
                  <a:solidFill>
                    <a:sysClr val="windowText" lastClr="000000"/>
                  </a:solidFill>
                  <a:latin typeface="Calibri" panose="020F0502020204030204"/>
                </a:rPr>
                <a:t>Frequency</a:t>
              </a:r>
            </a:p>
          </cx:txPr>
        </cx:title>
        <cx:majorGridlines/>
        <cx:tickLabels/>
        <cx:txPr>
          <a:bodyPr vertOverflow="overflow" horzOverflow="overflow" wrap="square" lIns="0" tIns="0" rIns="0" bIns="0"/>
          <a:lstStyle/>
          <a:p>
            <a:pPr algn="ctr" rtl="0">
              <a:defRPr sz="900" b="0" i="0">
                <a:solidFill>
                  <a:sysClr val="windowText" lastClr="000000"/>
                </a:solidFill>
                <a:latin typeface="Calibri" panose="020F0502020204030204" pitchFamily="34" charset="0"/>
                <a:ea typeface="Calibri" panose="020F0502020204030204" pitchFamily="34" charset="0"/>
                <a:cs typeface="Calibri" panose="020F0502020204030204" pitchFamily="34" charset="0"/>
              </a:defRPr>
            </a:pPr>
            <a:endParaRPr lang="en-AU">
              <a:solidFill>
                <a:sysClr val="windowText" lastClr="000000"/>
              </a:solidFill>
            </a:endParaRPr>
          </a:p>
        </cx:txPr>
      </cx:axis>
    </cx:plotArea>
  </cx:chart>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Data20kcsv!$I$2:$I$20000</cx:f>
        <cx:lvl ptCount="19999" formatCode="General">
          <cx:pt idx="0">0.16809532100000002</cx:pt>
          <cx:pt idx="1">0.28922193100000004</cx:pt>
          <cx:pt idx="2">0.16383169200000003</cx:pt>
          <cx:pt idx="3">0.16809033399999995</cx:pt>
          <cx:pt idx="4">0.16818323400000001</cx:pt>
          <cx:pt idx="5">0.16809036700000002</cx:pt>
          <cx:pt idx="6">0.168024073</cx:pt>
          <cx:pt idx="7">0.28387486299999998</cx:pt>
          <cx:pt idx="8">0.28371932099999997</cx:pt>
          <cx:pt idx="9">0.28414835999999999</cx:pt>
          <cx:pt idx="10">0.28383597800000004</cx:pt>
          <cx:pt idx="11">0.283588332</cx:pt>
          <cx:pt idx="12">0.28433354300000002</cx:pt>
          <cx:pt idx="13">0.26786280900000004</cx:pt>
          <cx:pt idx="14">0.33573718500000005</cx:pt>
          <cx:pt idx="15">0.16346083099999997</cx:pt>
          <cx:pt idx="16">0.16808683899999999</cx:pt>
          <cx:pt idx="17">0.16808674099999998</cx:pt>
          <cx:pt idx="18">0.16808680600000003</cx:pt>
          <cx:pt idx="19">0.16808671900000005</cx:pt>
          <cx:pt idx="20">0.15226623399999994</cx:pt>
          <cx:pt idx="21">0.16808704600000002</cx:pt>
          <cx:pt idx="22">0.16808678399999999</cx:pt>
          <cx:pt idx="23">0.15247052999999999</cx:pt>
          <cx:pt idx="24">0.16808680600000003</cx:pt>
          <cx:pt idx="25">0.24657164799999998</cx:pt>
          <cx:pt idx="26">0.16808695900000004</cx:pt>
          <cx:pt idx="27">0.152352406</cx:pt>
          <cx:pt idx="28">0.15235257999999996</cx:pt>
          <cx:pt idx="29">0.24656974700000001</cx:pt>
          <cx:pt idx="30">0.16807865099999997</cx:pt>
          <cx:pt idx="31">0.30469130300000002</cx:pt>
          <cx:pt idx="32">0.24628353999999997</cx:pt>
          <cx:pt idx="33">0.30434209999999995</cx:pt>
          <cx:pt idx="34">0.15234769800000003</cx:pt>
          <cx:pt idx="35">0.19311510499999995</cx:pt>
          <cx:pt idx="36">0.38304148199999999</cx:pt>
          <cx:pt idx="37">0.38317324100000005</cx:pt>
          <cx:pt idx="38">0.15083643300000005</cx:pt>
          <cx:pt idx="39">0.16819295499999998</cx:pt>
          <cx:pt idx="40">0.24650425600000003</cx:pt>
          <cx:pt idx="41">0.17970155700000001</cx:pt>
          <cx:pt idx="42">0.17260622599999997</cx:pt>
          <cx:pt idx="43">0.30037883300000001</cx:pt>
          <cx:pt idx="44">0.042705036999999946</cx:pt>
          <cx:pt idx="45">0.25594106900000002</cx:pt>
          <cx:pt idx="46">0.32641970600000003</cx:pt>
          <cx:pt idx="47">0.33747345100000004</cx:pt>
          <cx:pt idx="48">0.28901492399999995</cx:pt>
          <cx:pt idx="49">0.30451106400000005</cx:pt>
          <cx:pt idx="50">0.16818712800000002</cx:pt>
          <cx:pt idx="51">0.34553805299999996</cx:pt>
          <cx:pt idx="52">0.16851028099999998</cx:pt>
          <cx:pt idx="53">0.23246612300000002</cx:pt>
          <cx:pt idx="54">0.15226183599999998</cx:pt>
          <cx:pt idx="55">0.28959674899999999</cx:pt>
          <cx:pt idx="56">0.16645596900000004</cx:pt>
          <cx:pt idx="57">0.16347319599999999</cx:pt>
          <cx:pt idx="58">0.15236010499999997</cx:pt>
          <cx:pt idx="59">0.15233890500000002</cx:pt>
          <cx:pt idx="60">0.20453909000000003</cx:pt>
          <cx:pt idx="61">0.15297689000000003</cx:pt>
          <cx:pt idx="62">0.18848588200000005</cx:pt>
          <cx:pt idx="63">0.30476392900000004</cx:pt>
          <cx:pt idx="64">0.16861531200000002</cx:pt>
          <cx:pt idx="65">0.38311059300000005</cx:pt>
          <cx:pt idx="66">0.28517189399999998</cx:pt>
          <cx:pt idx="67">0.15263296299999995</cx:pt>
          <cx:pt idx="68">0.30850757399999995</cx:pt>
          <cx:pt idx="69">0.16811013200000002</cx:pt>
          <cx:pt idx="70">0.15240062799999998</cx:pt>
          <cx:pt idx="71">0.22210491200000004</cx:pt>
          <cx:pt idx="72">0.34611071599999998</cx:pt>
          <cx:pt idx="73">0.15254864000000001</cx:pt>
          <cx:pt idx="74">0.16810386099999997</cx:pt>
          <cx:pt idx="75">0.16818260200000001</cx:pt>
          <cx:pt idx="76">0.19379366499999995</cx:pt>
          <cx:pt idx="77">0.15237291900000005</cx:pt>
          <cx:pt idx="78">0.15235295500000001</cx:pt>
          <cx:pt idx="79">0.16817493500000003</cx:pt>
          <cx:pt idx="80">0.17943732700000004</cx:pt>
          <cx:pt idx="81">0.30482164499999997</cx:pt>
          <cx:pt idx="82">0.337826607</cx:pt>
          <cx:pt idx="83">0.16910974099999998</cx:pt>
          <cx:pt idx="84">0.16811110200000001</cx:pt>
          <cx:pt idx="85">0.32467574499999996</cx:pt>
          <cx:pt idx="86">0.15213234399999997</cx:pt>
          <cx:pt idx="87">0.16822355899999997</cx:pt>
          <cx:pt idx="88">0.150820073</cx:pt>
          <cx:pt idx="89">0.18779957999999997</cx:pt>
          <cx:pt idx="90">0.39834439099999996</cx:pt>
          <cx:pt idx="91">0.40129412499999995</cx:pt>
          <cx:pt idx="92">0.19588448300000005</cx:pt>
          <cx:pt idx="93">0.28911412000000003</cx:pt>
          <cx:pt idx="94">0.31590439599999998</cx:pt>
          <cx:pt idx="95">0.30003290900000001</cx:pt>
          <cx:pt idx="96">0.16964397600000003</cx:pt>
          <cx:pt idx="97">0.28904955700000001</cx:pt>
          <cx:pt idx="98">0.15260450299999995</cx:pt>
          <cx:pt idx="99">0.15254920500000002</cx:pt>
          <cx:pt idx="100">0.15234031999999997</cx:pt>
          <cx:pt idx="101">0.30458760200000001</cx:pt>
          <cx:pt idx="102">0.30478891900000005</cx:pt>
          <cx:pt idx="103">0.15234169200000003</cx:pt>
          <cx:pt idx="104">0.30856219100000004</cx:pt>
          <cx:pt idx="105">0.305168298</cx:pt>
          <cx:pt idx="106">0.15238915500000005</cx:pt>
          <cx:pt idx="107">0.16326001899999998</cx:pt>
          <cx:pt idx="108">0.16832450700000001</cx:pt>
          <cx:pt idx="109">0.36090067400000003</cx:pt>
          <cx:pt idx="110">0.16532015200000005</cx:pt>
          <cx:pt idx="111">0.21818976199999995</cx:pt>
          <cx:pt idx="112">0.30404890500000004</cx:pt>
          <cx:pt idx="113">0.17911597800000001</cx:pt>
          <cx:pt idx="114">0.31667413799999999</cx:pt>
          <cx:pt idx="115">0.17965645600000002</cx:pt>
          <cx:pt idx="116">0.168196228</cx:pt>
          <cx:pt idx="117">0.16822224900000005</cx:pt>
          <cx:pt idx="118">0.19503075199999997</cx:pt>
          <cx:pt idx="119">0.16808357200000001</cx:pt>
          <cx:pt idx="120">0.16703935299999995</cx:pt>
          <cx:pt idx="121">0.16342433099999998</cx:pt>
          <cx:pt idx="122">0.15235899399999997</cx:pt>
          <cx:pt idx="123">0.34065178299999999</cx:pt>
          <cx:pt idx="124">0.34028471599999999</cx:pt>
          <cx:pt idx="125">0.34028471599999999</cx:pt>
          <cx:pt idx="126">0.16823041500000002</cx:pt>
          <cx:pt idx="127">0.30477107000000003</cx:pt>
          <cx:pt idx="128">0.28904787700000001</cx:pt>
          <cx:pt idx="129">0.36017053499999996</cx:pt>
          <cx:pt idx="130">0.18775029499999996</cx:pt>
          <cx:pt idx="131">0.18753715500000001</cx:pt>
          <cx:pt idx="132">0.13709455699999995</cx:pt>
          <cx:pt idx="133">0.18773894700000004</cx:pt>
          <cx:pt idx="134">0.28898868899999997</cx:pt>
          <cx:pt idx="135">0.16819551399999999</cx:pt>
          <cx:pt idx="136">0.16327533999999999</cx:pt>
          <cx:pt idx="137">0.17925059399999999</cx:pt>
          <cx:pt idx="138">0.15175678299999995</cx:pt>
          <cx:pt idx="139">0.28888370900000004</cx:pt>
          <cx:pt idx="140">0.152922958</cx:pt>
          <cx:pt idx="141">0.315213564</cx:pt>
          <cx:pt idx="142">0.31520298800000002</cx:pt>
          <cx:pt idx="143">0.35109274499999998</cx:pt>
          <cx:pt idx="144">0.46533550400000001</cx:pt>
          <cx:pt idx="145">0.34726923499999995</cx:pt>
          <cx:pt idx="146">0.31555277500000001</cx:pt>
          <cx:pt idx="147">0.18856955600000003</cx:pt>
          <cx:pt idx="148">0.31564287099999999</cx:pt>
          <cx:pt idx="149">0.15309085499999997</cx:pt>
          <cx:pt idx="150">0.16743345600000004</cx:pt>
          <cx:pt idx="151">0.16885475999999999</cx:pt>
          <cx:pt idx="152">0.18972897200000005</cx:pt>
          <cx:pt idx="153">0.18778464100000003</cx:pt>
          <cx:pt idx="154">0.17919626799999999</cx:pt>
          <cx:pt idx="155">0.031569104000000014</cx:pt>
          <cx:pt idx="156">0.15240151000000002</cx:pt>
          <cx:pt idx="157">0.16884764500000005</cx:pt>
          <cx:pt idx="158">0.23552216800000003</cx:pt>
          <cx:pt idx="159">0.16345651800000005</cx:pt>
          <cx:pt idx="160">0.32729042100000005</cx:pt>
          <cx:pt idx="161">0.17942552099999998</cx:pt>
          <cx:pt idx="162">0.304810366</cx:pt>
          <cx:pt idx="163">0.34207357299999996</cx:pt>
          <cx:pt idx="164">0.15236044599999998</cx:pt>
          <cx:pt idx="165">0.30477698499999994</cx:pt>
          <cx:pt idx="166">0.31709445199999997</cx:pt>
          <cx:pt idx="167">0.28914317300000003</cx:pt>
          <cx:pt idx="168">0.16870438099999996</cx:pt>
          <cx:pt idx="169">0.17188419899999996</cx:pt>
          <cx:pt idx="170">0.33223103200000004</cx:pt>
          <cx:pt idx="171">0.34956911599999996</cx:pt>
          <cx:pt idx="172">0.20536055799999997</cx:pt>
          <cx:pt idx="173">0.30531821599999998</cx:pt>
          <cx:pt idx="174">0.26387573499999994</cx:pt>
          <cx:pt idx="175">0.30473647000000004</cx:pt>
          <cx:pt idx="176">0.30480076199999995</cx:pt>
          <cx:pt idx="177">0.28887694799999997</cx:pt>
          <cx:pt idx="178">0.152832988</cx:pt>
          <cx:pt idx="179">0.17224951300000002</cx:pt>
          <cx:pt idx="180">0.34165087100000002</cx:pt>
          <cx:pt idx="181">0.17886376400000004</cx:pt>
          <cx:pt idx="182">0.33674488199999997</cx:pt>
          <cx:pt idx="183">0.16496849000000002</cx:pt>
          <cx:pt idx="184">0.16855061800000004</cx:pt>
          <cx:pt idx="185">0.15140892500000003</cx:pt>
          <cx:pt idx="186">0.304842116</cx:pt>
          <cx:pt idx="187">0.28901246999999997</cx:pt>
          <cx:pt idx="188">0.16787282199999998</cx:pt>
          <cx:pt idx="189">0.15235739800000003</cx:pt>
          <cx:pt idx="190">0.16825388200000002</cx:pt>
          <cx:pt idx="191">0.168223287</cx:pt>
          <cx:pt idx="192">0.33067592199999996</cx:pt>
          <cx:pt idx="193">0.16817623699999995</cx:pt>
          <cx:pt idx="194">0.28894709200000002</cx:pt>
          <cx:pt idx="195">0.31505097299999996</cx:pt>
          <cx:pt idx="196">0.17978467399999998</cx:pt>
          <cx:pt idx="197">0.28903269499999995</cx:pt>
          <cx:pt idx="198">0.15233778899999995</cx:pt>
          <cx:pt idx="199">0.15236256000000004</cx:pt>
          <cx:pt idx="200">0.30568516199999995</cx:pt>
          <cx:pt idx="201">0.29651890000000003</cx:pt>
          <cx:pt idx="202">0.200504448</cx:pt>
          <cx:pt idx="203">0.33970712700000005</cx:pt>
          <cx:pt idx="204">0.46709346600000001</cx:pt>
          <cx:pt idx="205">0.30428206300000005</cx:pt>
          <cx:pt idx="206">0.18856137399999995</cx:pt>
          <cx:pt idx="207">0.19987713399999996</cx:pt>
          <cx:pt idx="208">0.16823016499999999</cx:pt>
          <cx:pt idx="209">0.30441216699999996</cx:pt>
          <cx:pt idx="210">0.30312296400000005</cx:pt>
          <cx:pt idx="211">0.30482168499999995</cx:pt>
          <cx:pt idx="212">0.20783312700000001</cx:pt>
          <cx:pt idx="213">0.31584234700000002</cx:pt>
          <cx:pt idx="214">0.168175454</cx:pt>
          <cx:pt idx="215">0.15299645399999995</cx:pt>
          <cx:pt idx="216">0.167250169</cx:pt>
          <cx:pt idx="217">0.16697640199999997</cx:pt>
          <cx:pt idx="218">0.17910099400000001</cx:pt>
          <cx:pt idx="219">0.31593199999999999</cx:pt>
          <cx:pt idx="220">0.305059737</cx:pt>
          <cx:pt idx="221">0.16780522399999998</cx:pt>
          <cx:pt idx="222">0.289609275</cx:pt>
          <cx:pt idx="223">0.16823664900000002</cx:pt>
          <cx:pt idx="224">0.30478294399999994</cx:pt>
          <cx:pt idx="225">0.295798903</cx:pt>
          <cx:pt idx="226">0.31646144200000004</cx:pt>
          <cx:pt idx="227">0.16340440899999997</cx:pt>
          <cx:pt idx="228">0.17213134799999996</cx:pt>
          <cx:pt idx="229">0.15239833999999997</cx:pt>
          <cx:pt idx="230">0.31584292599999997</cx:pt>
          <cx:pt idx="231">0.30414979499999995</cx:pt>
          <cx:pt idx="232">0.30547382000000001</cx:pt>
          <cx:pt idx="233">0.30479013899999996</cx:pt>
          <cx:pt idx="234">0.17925780400000002</cx:pt>
          <cx:pt idx="235">0.305394528</cx:pt>
          <cx:pt idx="236">0.32610434899999996</cx:pt>
          <cx:pt idx="237">0.326322899</cx:pt>
          <cx:pt idx="238">0.16818324500000004</cx:pt>
          <cx:pt idx="239">0.16831265100000004</cx:pt>
          <cx:pt idx="240">0.168161644</cx:pt>
          <cx:pt idx="241">0.43282343000000001</cx:pt>
          <cx:pt idx="242">0.17157414400000004</cx:pt>
          <cx:pt idx="243">0.36961392500000001</cx:pt>
          <cx:pt idx="244">0.40993479799999999</cx:pt>
          <cx:pt idx="245">0.30483180499999996</cx:pt>
          <cx:pt idx="246">0.38332761599999998</cx:pt>
          <cx:pt idx="247">0.20561608300000001</cx:pt>
          <cx:pt idx="248">0.30478121300000005</cx:pt>
          <cx:pt idx="249">0.16830551699999996</cx:pt>
          <cx:pt idx="250">0.16600878299999999</cx:pt>
          <cx:pt idx="251">0.29663953300000001</cx:pt>
          <cx:pt idx="252">0.17831598900000001</cx:pt>
          <cx:pt idx="253">0.34999915000000004</cx:pt>
          <cx:pt idx="254">0.17993274100000001</cx:pt>
          <cx:pt idx="255">0.16917558600000004</cx:pt>
          <cx:pt idx="256">0.295746595</cx:pt>
          <cx:pt idx="257">0.166741641</cx:pt>
          <cx:pt idx="258">0.43455740200000004</cx:pt>
          <cx:pt idx="259">0.18781672900000002</cx:pt>
          <cx:pt idx="260">0.30444100200000002</cx:pt>
          <cx:pt idx="261">0.29518656099999996</cx:pt>
          <cx:pt idx="262">0.19473684499999999</cx:pt>
          <cx:pt idx="263">0.18792594900000004</cx:pt>
          <cx:pt idx="264">0.16800298999999996</cx:pt>
          <cx:pt idx="265">0.43285744000000004</cx:pt>
          <cx:pt idx="266">0.17237011000000002</cx:pt>
          <cx:pt idx="267">0.15305129799999995</cx:pt>
          <cx:pt idx="268">0.20774074099999995</cx:pt>
          <cx:pt idx="269">0.28894787600000005</cx:pt>
          <cx:pt idx="270">0.16819154999999997</cx:pt>
          <cx:pt idx="271">0.20643086499999996</cx:pt>
          <cx:pt idx="272">0.29607074</cx:pt>
          <cx:pt idx="273">0.28980446199999998</cx:pt>
          <cx:pt idx="274">0.16834943700000005</cx:pt>
          <cx:pt idx="275">0.19570651800000005</cx:pt>
          <cx:pt idx="276">0.17930402899999998</cx:pt>
          <cx:pt idx="277">0.21568533599999995</cx:pt>
          <cx:pt idx="278">0.17157752299999995</cx:pt>
          <cx:pt idx="279">0.172055658</cx:pt>
          <cx:pt idx="280">0.46617488299999998</cx:pt>
          <cx:pt idx="281">0.33734325600000004</cx:pt>
          <cx:pt idx="282">0.16737981700000004</cx:pt>
          <cx:pt idx="283">0.17349523899999997</cx:pt>
          <cx:pt idx="284">0.32439014300000002</cx:pt>
          <cx:pt idx="285">0.31636296100000005</cx:pt>
          <cx:pt idx="286">0.16819517900000003</cx:pt>
          <cx:pt idx="287">0.22032863800000002</cx:pt>
          <cx:pt idx="288">0.17196808299999999</cx:pt>
          <cx:pt idx="289">0.163369447</cx:pt>
          <cx:pt idx="290">0.031690106999999967</cx:pt>
          <cx:pt idx="291">0.316174277</cx:pt>
          <cx:pt idx="292">0.16810591500000005</cx:pt>
          <cx:pt idx="293">0.16809988300000001</cx:pt>
          <cx:pt idx="294">0.305196833</cx:pt>
          <cx:pt idx="295">0.16836861999999997</cx:pt>
          <cx:pt idx="296">0.17986840699999995</cx:pt>
          <cx:pt idx="297">0.30487409799999998</cx:pt>
          <cx:pt idx="298">0.15233163199999999</cx:pt>
          <cx:pt idx="299">0.15215205300000001</cx:pt>
          <cx:pt idx="300">0.16825046600000004</cx:pt>
          <cx:pt idx="301">0.31677876800000004</cx:pt>
          <cx:pt idx="302">0.17814454800000001</cx:pt>
          <cx:pt idx="303">0.33599581700000003</cx:pt>
          <cx:pt idx="304">0.031560059000000029</cx:pt>
          <cx:pt idx="305">0.30125036000000005</cx:pt>
          <cx:pt idx="306">0.30579503100000005</cx:pt>
          <cx:pt idx="307">0.38303538500000001</cx:pt>
          <cx:pt idx="308">0.30720088499999998</cx:pt>
          <cx:pt idx="309">0.29620665899999998</cx:pt>
          <cx:pt idx="310">0.17934429200000002</cx:pt>
          <cx:pt idx="311">0.32425931299999999</cx:pt>
          <cx:pt idx="312">0.25175396500000002</cx:pt>
          <cx:pt idx="313">0.22658577999999996</cx:pt>
          <cx:pt idx="314">0.29813713600000002</cx:pt>
          <cx:pt idx="315">0.29643251900000001</cx:pt>
          <cx:pt idx="316">0.20929593000000002</cx:pt>
          <cx:pt idx="317">0.16825356499999999</cx:pt>
          <cx:pt idx="318">0.29584800099999997</cx:pt>
          <cx:pt idx="319">0.16820831800000002</cx:pt>
          <cx:pt idx="320">0.30503093999999997</cx:pt>
          <cx:pt idx="321">0.30512998300000005</cx:pt>
          <cx:pt idx="322">0.31697853300000001</cx:pt>
          <cx:pt idx="323">0.33275845800000003</cx:pt>
          <cx:pt idx="324">0.16816263099999995</cx:pt>
          <cx:pt idx="325">0.39902996000000002</cx:pt>
          <cx:pt idx="326">0.16300834500000005</cx:pt>
          <cx:pt idx="327">0.30480203800000005</cx:pt>
          <cx:pt idx="328">0.16821852999999998</cx:pt>
          <cx:pt idx="329">0.30448270399999999</cx:pt>
          <cx:pt idx="330">0.17933133599999995</cx:pt>
          <cx:pt idx="331">0.17912314500000004</cx:pt>
          <cx:pt idx="332">0.15246542699999999</cx:pt>
          <cx:pt idx="333">0.19053827099999998</cx:pt>
          <cx:pt idx="334">0.30511345199999995</cx:pt>
          <cx:pt idx="335">0.28901418300000004</cx:pt>
          <cx:pt idx="336">0.32455111400000003</cx:pt>
          <cx:pt idx="337">0.32470146200000005</cx:pt>
          <cx:pt idx="338">0.18543718899999995</cx:pt>
          <cx:pt idx="339">0.28918894699999997</cx:pt>
          <cx:pt idx="340">0.21986600099999998</cx:pt>
          <cx:pt idx="341">0.28898330299999997</cx:pt>
          <cx:pt idx="342">0.34107661</cx:pt>
          <cx:pt idx="343">0.15241382800000003</cx:pt>
          <cx:pt idx="344">0.31579968899999999</cx:pt>
          <cx:pt idx="345">0.28894741899999998</cx:pt>
          <cx:pt idx="346">0.16815591699999999</cx:pt>
          <cx:pt idx="347">0.16822459400000001</cx:pt>
          <cx:pt idx="348">0.18780717499999999</cx:pt>
          <cx:pt idx="349">0.167981775</cx:pt>
          <cx:pt idx="350">0.16816856800000002</cx:pt>
          <cx:pt idx="351">0.30480005499999996</cx:pt>
          <cx:pt idx="352">0.15255369799999996</cx:pt>
          <cx:pt idx="353">0.38311046199999998</cx:pt>
          <cx:pt idx="354">0.28912696800000004</cx:pt>
          <cx:pt idx="355">0.32439216400000004</cx:pt>
          <cx:pt idx="356">0.16819115799999995</cx:pt>
          <cx:pt idx="357">0.16824780699999997</cx:pt>
          <cx:pt idx="358">0.304616514</cx:pt>
          <cx:pt idx="359">0.30478270200000002</cx:pt>
          <cx:pt idx="360">0.19514698600000002</cx:pt>
          <cx:pt idx="361">0.28900465900000005</cx:pt>
          <cx:pt idx="362">0.28902717200000005</cx:pt>
          <cx:pt idx="363">0.15249996099999996</cx:pt>
          <cx:pt idx="364">0.18757105399999996</cx:pt>
          <cx:pt idx="365">0.16774972200000005</cx:pt>
          <cx:pt idx="366">0.179729476</cx:pt>
          <cx:pt idx="367">0.17949491399999995</cx:pt>
          <cx:pt idx="368">0.15236301900000004</cx:pt>
          <cx:pt idx="369">0.34694420699999995</cx:pt>
          <cx:pt idx="370">0.32431586599999995</cx:pt>
          <cx:pt idx="371">0.168370146</cx:pt>
          <cx:pt idx="372">0.28894865999999997</cx:pt>
          <cx:pt idx="373">0.17209624999999995</cx:pt>
          <cx:pt idx="374">0.30038313500000002</cx:pt>
          <cx:pt idx="375">0.29882910500000004</cx:pt>
          <cx:pt idx="376">0.31574757399999998</cx:pt>
          <cx:pt idx="377">0.19479231200000002</cx:pt>
          <cx:pt idx="378">0.24853006700000002</cx:pt>
          <cx:pt idx="379">0.20586016799999995</cx:pt>
          <cx:pt idx="380">0.35574715300000004</cx:pt>
          <cx:pt idx="381">0.31283731199999998</cx:pt>
          <cx:pt idx="382">0.15234868700000004</cx:pt>
          <cx:pt idx="383">0.17932587600000005</cx:pt>
          <cx:pt idx="384">0.31580881699999996</cx:pt>
          <cx:pt idx="385">0.30455719599999997</cx:pt>
          <cx:pt idx="386">0.30484066899999995</cx:pt>
          <cx:pt idx="387">0.372240554</cx:pt>
          <cx:pt idx="388">0.32442716900000002</cx:pt>
          <cx:pt idx="389">0.213026512</cx:pt>
          <cx:pt idx="390">0.30481153400000005</cx:pt>
          <cx:pt idx="391">0.28905513800000004</cx:pt>
          <cx:pt idx="392">0.16827703900000002</cx:pt>
          <cx:pt idx="393">0.30478562099999995</cx:pt>
          <cx:pt idx="394">0.16862727600000005</cx:pt>
          <cx:pt idx="395">0.15234347800000003</cx:pt>
          <cx:pt idx="396">0.374879611</cx:pt>
          <cx:pt idx="397">0.28900821700000001</cx:pt>
          <cx:pt idx="398">0.16745463599999999</cx:pt>
          <cx:pt idx="399">0.16826379599999997</cx:pt>
          <cx:pt idx="400">0.16839677200000003</cx:pt>
          <cx:pt idx="401">0.44206007599999997</cx:pt>
          <cx:pt idx="402">0.28920488300000002</cx:pt>
          <cx:pt idx="403">0.30479004200000004</cx:pt>
          <cx:pt idx="404">0.349434456</cx:pt>
          <cx:pt idx="405">0.17918046200000004</cx:pt>
          <cx:pt idx="406">0.28922694400000004</cx:pt>
          <cx:pt idx="407">0.30450470500000004</cx:pt>
          <cx:pt idx="408">0.31578055299999996</cx:pt>
          <cx:pt idx="409">0.032876221999999955</cx:pt>
          <cx:pt idx="410">0.31617272100000005</cx:pt>
          <cx:pt idx="411">0.167779185</cx:pt>
          <cx:pt idx="412">0.16827289300000003</cx:pt>
          <cx:pt idx="413">0.16799710999999995</cx:pt>
          <cx:pt idx="414">0.096292981000000055</cx:pt>
          <cx:pt idx="415">0.15242143100000005</cx:pt>
          <cx:pt idx="416">0.28898451300000005</cx:pt>
          <cx:pt idx="417">0.17923051400000001</cx:pt>
          <cx:pt idx="418">0.31601614700000003</cx:pt>
          <cx:pt idx="419">0.15250511499999997</cx:pt>
          <cx:pt idx="420">0.16336166900000004</cx:pt>
          <cx:pt idx="421">0.17961577200000001</cx:pt>
          <cx:pt idx="422">0.38318790700000005</cx:pt>
          <cx:pt idx="423">0.304699893</cx:pt>
          <cx:pt idx="424">0.38312661999999997</cx:pt>
          <cx:pt idx="425">0.28896600299999997</cx:pt>
          <cx:pt idx="426">0.24650773999999998</cx:pt>
          <cx:pt idx="427">0.28899592299999999</cx:pt>
          <cx:pt idx="428">0.16838490100000003</cx:pt>
          <cx:pt idx="429">0.16773971600000004</cx:pt>
          <cx:pt idx="430">0.30479817399999998</cx:pt>
          <cx:pt idx="431">0.31574344600000004</cx:pt>
          <cx:pt idx="432">0.315696176</cx:pt>
          <cx:pt idx="433">0.19507123699999995</cx:pt>
          <cx:pt idx="434">0.17803761500000004</cx:pt>
          <cx:pt idx="435">0.168247178</cx:pt>
          <cx:pt idx="436">0.15173673700000001</cx:pt>
          <cx:pt idx="437">0.33148675699999997</cx:pt>
          <cx:pt idx="438">0.17913958799999996</cx:pt>
          <cx:pt idx="439">0.36667343299999999</cx:pt>
          <cx:pt idx="440">0.343051408</cx:pt>
          <cx:pt idx="441">0.35652282099999999</cx:pt>
          <cx:pt idx="442">0.30502531799999999</cx:pt>
          <cx:pt idx="443">0.031559091999999955</cx:pt>
          <cx:pt idx="444">0.31594244000000005</cx:pt>
          <cx:pt idx="445">0.17202125999999995</cx:pt>
          <cx:pt idx="446">0.37508202400000001</cx:pt>
          <cx:pt idx="447">0.18808874200000003</cx:pt>
          <cx:pt idx="448">0.30478475199999999</cx:pt>
          <cx:pt idx="449">0.15238488100000003</cx:pt>
          <cx:pt idx="450">0.16866360899999999</cx:pt>
          <cx:pt idx="451">0.28876333200000004</cx:pt>
          <cx:pt idx="452">0.15233993300000004</cx:pt>
          <cx:pt idx="453">0.50150857199999999</cx:pt>
          <cx:pt idx="454">0.17754773999999995</cx:pt>
          <cx:pt idx="455">0.16757598399999996</cx:pt>
          <cx:pt idx="456">0.30484110499999995</cx:pt>
          <cx:pt idx="457">0.28962516299999996</cx:pt>
          <cx:pt idx="458">0.31560504899999997</cx:pt>
          <cx:pt idx="459">0.33501935400000005</cx:pt>
          <cx:pt idx="460">0.21781233</cx:pt>
          <cx:pt idx="461">0.19907294799999997</cx:pt>
          <cx:pt idx="462">0.315570134</cx:pt>
          <cx:pt idx="463">0.15236160899999995</cx:pt>
          <cx:pt idx="464">0.28911796899999997</cx:pt>
          <cx:pt idx="465">0.16796739699999996</cx:pt>
          <cx:pt idx="466">0.236150792</cx:pt>
          <cx:pt idx="467">0.28898311499999996</cx:pt>
          <cx:pt idx="468">0.17192635300000003</cx:pt>
          <cx:pt idx="469">0.21664135200000001</cx:pt>
          <cx:pt idx="470">0.21461273800000003</cx:pt>
          <cx:pt idx="471">0.25208866600000002</cx:pt>
          <cx:pt idx="472">0.15190558600000004</cx:pt>
          <cx:pt idx="473">0.19489421200000001</cx:pt>
          <cx:pt idx="474">0.20410529099999997</cx:pt>
          <cx:pt idx="475">0.179198054</cx:pt>
          <cx:pt idx="476">0.17920684200000003</cx:pt>
          <cx:pt idx="477">0.32435649600000005</cx:pt>
          <cx:pt idx="478">0.15235053300000001</cx:pt>
          <cx:pt idx="479">0.17920126000000003</cx:pt>
          <cx:pt idx="480">0.18786990000000003</cx:pt>
          <cx:pt idx="481">0.18895887700000003</cx:pt>
          <cx:pt idx="482">0.30482148399999998</cx:pt>
          <cx:pt idx="483">0.18810570500000001</cx:pt>
          <cx:pt idx="484">0.17879532099999995</cx:pt>
          <cx:pt idx="485">0.15237734199999997</cx:pt>
          <cx:pt idx="486">0.15143141199999999</cx:pt>
          <cx:pt idx="487">0.17900727800000005</cx:pt>
          <cx:pt idx="488">0.15255714799999998</cx:pt>
          <cx:pt idx="489">0.23066205299999998</cx:pt>
          <cx:pt idx="490">0.16800823899999995</cx:pt>
          <cx:pt idx="491">0.18786901700000003</cx:pt>
          <cx:pt idx="492">0.33977781399999996</cx:pt>
          <cx:pt idx="493">0.30479448200000003</cx:pt>
          <cx:pt idx="494">0.30013849800000003</cx:pt>
          <cx:pt idx="495">0.17917473399999995</cx:pt>
          <cx:pt idx="496">0.32543245300000001</cx:pt>
          <cx:pt idx="497">0.18828683499999999</cx:pt>
          <cx:pt idx="498">0.24652389799999996</cx:pt>
          <cx:pt idx="499">0.24652389799999996</cx:pt>
          <cx:pt idx="500">0.30173863700000003</cx:pt>
          <cx:pt idx="501">0.38243529600000004</cx:pt>
          <cx:pt idx="502">0.16826460499999996</cx:pt>
          <cx:pt idx="503">0.16838595199999995</cx:pt>
          <cx:pt idx="504">0.16809802100000004</cx:pt>
          <cx:pt idx="505">0.15218903299999997</cx:pt>
          <cx:pt idx="506">0.28927251399999998</cx:pt>
          <cx:pt idx="507">0.18011205100000005</cx:pt>
          <cx:pt idx="508">0.16430041699999998</cx:pt>
          <cx:pt idx="509">0.31588519800000003</cx:pt>
          <cx:pt idx="510">0.30516119600000002</cx:pt>
          <cx:pt idx="511">0.38699277200000004</cx:pt>
          <cx:pt idx="512">0.30030815799999999</cx:pt>
          <cx:pt idx="513">0.17937954</cx:pt>
          <cx:pt idx="514">0.16850002399999997</cx:pt>
          <cx:pt idx="515">0.28896301099999999</cx:pt>
          <cx:pt idx="516">0.32437889200000003</cx:pt>
          <cx:pt idx="517">0.15324057700000004</cx:pt>
          <cx:pt idx="518">0.30987429499999997</cx:pt>
          <cx:pt idx="519">0.16825946199999997</cx:pt>
          <cx:pt idx="520">0.22788795399999995</cx:pt>
          <cx:pt idx="521">0.16798665899999998</cx:pt>
          <cx:pt idx="522">0.17911276200000004</cx:pt>
          <cx:pt idx="523">0.16769184299999995</cx:pt>
          <cx:pt idx="524">0.036263409999999996</cx:pt>
          <cx:pt idx="525">0.15251373000000001</cx:pt>
          <cx:pt idx="526">0.179110773</cx:pt>
          <cx:pt idx="527">0.16821037699999997</cx:pt>
          <cx:pt idx="528">0.16816171099999999</cx:pt>
          <cx:pt idx="529">0.16856824000000004</cx:pt>
          <cx:pt idx="530">0.16827293099999996</cx:pt>
          <cx:pt idx="531">0.30483032300000001</cx:pt>
          <cx:pt idx="532">0.32135089900000002</cx:pt>
          <cx:pt idx="533">0.026825839000000018</cx:pt>
          <cx:pt idx="534">0.16829160700000001</cx:pt>
          <cx:pt idx="535">0.32462612800000001</cx:pt>
          <cx:pt idx="536">0.30460639099999998</cx:pt>
          <cx:pt idx="537">0.17919709500000003</cx:pt>
          <cx:pt idx="538">0.30478718999999999</cx:pt>
          <cx:pt idx="539">0.30458456700000003</cx:pt>
          <cx:pt idx="540">0.32463289399999995</cx:pt>
          <cx:pt idx="541">0.15240125000000004</cx:pt>
          <cx:pt idx="542">0.28862200500000001</cx:pt>
          <cx:pt idx="543">0.31587089000000002</cx:pt>
          <cx:pt idx="544">0.16767551999999997</cx:pt>
          <cx:pt idx="545">0.30472442799999999</cx:pt>
          <cx:pt idx="546">0.30511737999999999</cx:pt>
          <cx:pt idx="547">0.28928661499999997</cx:pt>
          <cx:pt idx="548">0.15253282499999998</cx:pt>
          <cx:pt idx="549">0.30560442799999998</cx:pt>
          <cx:pt idx="550">0.31178581000000005</cx:pt>
          <cx:pt idx="551">0.16352091800000002</cx:pt>
          <cx:pt idx="552">0.29953126600000002</cx:pt>
          <cx:pt idx="553">0.31582293400000006</cx:pt>
          <cx:pt idx="554">0.34211038999999999</cx:pt>
          <cx:pt idx="555">0.30691525399999997</cx:pt>
          <cx:pt idx="556">0.38311699499999996</cx:pt>
          <cx:pt idx="557">0.15234881300000003</cx:pt>
          <cx:pt idx="558">0.16351571399999998</cx:pt>
          <cx:pt idx="559">0.15204041199999996</cx:pt>
          <cx:pt idx="560">0.30477065800000003</cx:pt>
          <cx:pt idx="561">0.16823874100000002</cx:pt>
          <cx:pt idx="562">0.16710488800000001</cx:pt>
          <cx:pt idx="563">0.28900931200000002</cx:pt>
          <cx:pt idx="564">0.17941199299999999</cx:pt>
          <cx:pt idx="565">0.16828423400000003</cx:pt>
          <cx:pt idx="566">0.16827314699999996</cx:pt>
          <cx:pt idx="567">0.16337743400000004</cx:pt>
          <cx:pt idx="568">0.16818655999999998</cx:pt>
          <cx:pt idx="569">0.15239777499999996</cx:pt>
          <cx:pt idx="570">0.19634868800000005</cx:pt>
          <cx:pt idx="571">0.33167194799999999</cx:pt>
          <cx:pt idx="572">0.15240356499999996</cx:pt>
          <cx:pt idx="573">0.15237295900000003</cx:pt>
          <cx:pt idx="574">0.15238043999999995</cx:pt>
          <cx:pt idx="575">0.15237295900000003</cx:pt>
          <cx:pt idx="576">0.15237295900000003</cx:pt>
          <cx:pt idx="577">0.30456258199999997</cx:pt>
          <cx:pt idx="578">0.31502740500000004</cx:pt>
          <cx:pt idx="579">0.35434177600000005</cx:pt>
          <cx:pt idx="580">0.362623421</cx:pt>
          <cx:pt idx="581">0.16268705299999997</cx:pt>
          <cx:pt idx="582">0.16795977500000003</cx:pt>
          <cx:pt idx="583">0.16845651900000003</cx:pt>
          <cx:pt idx="584">0.28874116900000002</cx:pt>
          <cx:pt idx="585">0.16839373599999996</cx:pt>
          <cx:pt idx="586">0.16822024400000002</cx:pt>
          <cx:pt idx="587">0.30486398699999995</cx:pt>
          <cx:pt idx="588">0.30459398599999998</cx:pt>
          <cx:pt idx="589">0.34536025999999997</cx:pt>
          <cx:pt idx="590">0.15149689799999999</cx:pt>
          <cx:pt idx="591">0.16809437900000002</cx:pt>
          <cx:pt idx="592">0.28907352100000006</cx:pt>
          <cx:pt idx="593">0.17931328899999999</cx:pt>
          <cx:pt idx="594">0.16815175699999996</cx:pt>
          <cx:pt idx="595">0.31483007900000004</cx:pt>
          <cx:pt idx="596">0.30012280499999999</cx:pt>
          <cx:pt idx="597">0.17899596100000004</cx:pt>
          <cx:pt idx="598">0.316099032</cx:pt>
          <cx:pt idx="599">0.35529997400000002</cx:pt>
          <cx:pt idx="600">0.33729597200000005</cx:pt>
          <cx:pt idx="601">0.163003275</cx:pt>
          <cx:pt idx="602">0.16828020399999999</cx:pt>
          <cx:pt idx="603">0.18802757699999995</cx:pt>
          <cx:pt idx="604">0.18766643400000005</cx:pt>
          <cx:pt idx="605">0.152984707</cx:pt>
          <cx:pt idx="606">0.28895488899999999</cx:pt>
          <cx:pt idx="607">0.28895488899999999</cx:pt>
          <cx:pt idx="608">0.34208733700000005</cx:pt>
          <cx:pt idx="609">0.31587089599999996</cx:pt>
          <cx:pt idx="610">0.30434815000000004</cx:pt>
          <cx:pt idx="611">0.16795653600000005</cx:pt>
          <cx:pt idx="612">0.15235823699999995</cx:pt>
          <cx:pt idx="613">0.28898986500000001</cx:pt>
          <cx:pt idx="614">0.16838492599999999</cx:pt>
          <cx:pt idx="615">0.30478818799999996</cx:pt>
          <cx:pt idx="616">0.16815123399999998</cx:pt>
          <cx:pt idx="617">0.16851527200000005</cx:pt>
          <cx:pt idx="618">0.17931885400000003</cx:pt>
          <cx:pt idx="619">0.33160263099999998</cx:pt>
          <cx:pt idx="620">0.38312437700000002</cx:pt>
          <cx:pt idx="621">0.23706816200000003</cx:pt>
          <cx:pt idx="622">0.16942882999999997</cx:pt>
          <cx:pt idx="623">0.16794921500000004</cx:pt>
          <cx:pt idx="624">0.218710285</cx:pt>
          <cx:pt idx="625">0.206543743</cx:pt>
          <cx:pt idx="626">0.17868054200000005</cx:pt>
          <cx:pt idx="627">0.30455926300000002</cx:pt>
          <cx:pt idx="628">0.16835365400000002</cx:pt>
          <cx:pt idx="629">0.34807334099999998</cx:pt>
          <cx:pt idx="630">0.152355566</cx:pt>
          <cx:pt idx="631">0.33200532500000002</cx:pt>
          <cx:pt idx="632">0.15268224200000002</cx:pt>
          <cx:pt idx="633">0.16336916300000004</cx:pt>
          <cx:pt idx="634">0.31600386899999999</cx:pt>
          <cx:pt idx="635">0.18865955199999995</cx:pt>
          <cx:pt idx="636">0.21872450499999996</cx:pt>
          <cx:pt idx="637">0.17699622199999998</cx:pt>
          <cx:pt idx="638">0.17963780699999998</cx:pt>
          <cx:pt idx="639">0.41083758999999997</cx:pt>
          <cx:pt idx="640">0.17950123699999998</cx:pt>
          <cx:pt idx="641">0.20747104299999997</cx:pt>
          <cx:pt idx="642">0.16327945899999996</cx:pt>
          <cx:pt idx="643">0.28938206499999997</cx:pt>
          <cx:pt idx="644">0.165877041</cx:pt>
          <cx:pt idx="645">0.16815902999999999</cx:pt>
          <cx:pt idx="646">0.32418404199999995</cx:pt>
          <cx:pt idx="647">0.15249676400000001</cx:pt>
          <cx:pt idx="648">0.15237889500000001</cx:pt>
          <cx:pt idx="649">0.16817002700000006</cx:pt>
          <cx:pt idx="650">0.17922024400000003</cx:pt>
          <cx:pt idx="651">0.16789237300000004</cx:pt>
          <cx:pt idx="652">0.30478341900000006</cx:pt>
          <cx:pt idx="653">0.31683857100000001</cx:pt>
          <cx:pt idx="654">0.304980527</cx:pt>
          <cx:pt idx="655">0.17944401700000001</cx:pt>
          <cx:pt idx="656">0.17994171699999995</cx:pt>
          <cx:pt idx="657">0.33148222999999999</cx:pt>
          <cx:pt idx="658">0.286301009</cx:pt>
          <cx:pt idx="659">0.346408049</cx:pt>
          <cx:pt idx="660">0.15245621499999995</cx:pt>
          <cx:pt idx="661">0.17402645999999999</cx:pt>
          <cx:pt idx="662">0.36406123999999995</cx:pt>
          <cx:pt idx="663">0.34270123799999996</cx:pt>
          <cx:pt idx="664">0.15102519800000003</cx:pt>
          <cx:pt idx="665">0.30488880500000004</cx:pt>
          <cx:pt idx="666">0.288958504</cx:pt>
          <cx:pt idx="667">0.29997288499999997</cx:pt>
          <cx:pt idx="668">0.23726354900000002</cx:pt>
          <cx:pt idx="669">0.15306788000000005</cx:pt>
          <cx:pt idx="670">0.31580382100000004</cx:pt>
          <cx:pt idx="671">0.30724498899999997</cx:pt>
          <cx:pt idx="672">0.35108637799999998</cx:pt>
          <cx:pt idx="673">0.35108637799999998</cx:pt>
          <cx:pt idx="674">0.35108637799999998</cx:pt>
          <cx:pt idx="675">0.35108637799999998</cx:pt>
          <cx:pt idx="676">0.33898934199999997</cx:pt>
          <cx:pt idx="677">0.17942850700000001</cx:pt>
          <cx:pt idx="678">0.228897248</cx:pt>
          <cx:pt idx="679">0.30430639999999998</cx:pt>
          <cx:pt idx="680">0.29711180299999995</cx:pt>
          <cx:pt idx="681">0.163378527</cx:pt>
          <cx:pt idx="682">0.16820940799999995</cx:pt>
          <cx:pt idx="683">0.031421451000000045</cx:pt>
          <cx:pt idx="684">0.16801708199999998</cx:pt>
          <cx:pt idx="685">0.16038613400000001</cx:pt>
          <cx:pt idx="686">0.20049657200000004</cx:pt>
          <cx:pt idx="687">0.31613727800000002</cx:pt>
          <cx:pt idx="688">0.17924747600000002</cx:pt>
          <cx:pt idx="689">0.20174567499999996</cx:pt>
          <cx:pt idx="690">0.30480892199999998</cx:pt>
          <cx:pt idx="691">0.16835625700000001</cx:pt>
          <cx:pt idx="692">0.17950723800000001</cx:pt>
          <cx:pt idx="693">0.15261305999999997</cx:pt>
          <cx:pt idx="694">0.30471066099999999</cx:pt>
          <cx:pt idx="695">0.17907032599999995</cx:pt>
          <cx:pt idx="696">0.3207932</cx:pt>
          <cx:pt idx="697">0.21908108699999995</cx:pt>
          <cx:pt idx="698">0.17136860300000001</cx:pt>
          <cx:pt idx="699">0.17196883500000004</cx:pt>
          <cx:pt idx="700">0.16358732499999995</cx:pt>
          <cx:pt idx="701">0.30168945000000003</cx:pt>
          <cx:pt idx="702">0.20528351</cx:pt>
          <cx:pt idx="703">0.16822287300000005</cx:pt>
          <cx:pt idx="704">0.34620147700000004</cx:pt>
          <cx:pt idx="705">0.28946221800000005</cx:pt>
          <cx:pt idx="706">0.16810936099999996</cx:pt>
          <cx:pt idx="707">0.39892540499999996</cx:pt>
          <cx:pt idx="708">0.38197865200000003</cx:pt>
          <cx:pt idx="709">0.16835860199999997</cx:pt>
          <cx:pt idx="710">0.16759888599999995</cx:pt>
          <cx:pt idx="711">0.16821945400000005</cx:pt>
          <cx:pt idx="712">0.38444166400000002</cx:pt>
          <cx:pt idx="713">0.24565947300000002</cx:pt>
          <cx:pt idx="714">0.16827761299999999</cx:pt>
          <cx:pt idx="715">0.17294506099999996</cx:pt>
          <cx:pt idx="716">0.18402475500000004</cx:pt>
          <cx:pt idx="717">0.13696048100000002</cx:pt>
          <cx:pt idx="718">0.13683575699999995</cx:pt>
          <cx:pt idx="719">0.16882460300000002</cx:pt>
          <cx:pt idx="720">0.16337192599999995</cx:pt>
          <cx:pt idx="721">0.25650764199999998</cx:pt>
          <cx:pt idx="722">0.16826545599999998</cx:pt>
          <cx:pt idx="723">0.16854487200000001</cx:pt>
          <cx:pt idx="724">0.16847687</cx:pt>
          <cx:pt idx="725">0.30849532599999996</cx:pt>
          <cx:pt idx="726">0.17748291800000005</cx:pt>
          <cx:pt idx="727">0.16815312900000001</cx:pt>
          <cx:pt idx="728">0.29998498100000004</cx:pt>
          <cx:pt idx="729">0.28897362000000004</cx:pt>
          <cx:pt idx="730">0.50728679900000007</cx:pt>
          <cx:pt idx="731">0.031572052999999989</cx:pt>
          <cx:pt idx="732">0.16730948000000001</cx:pt>
          <cx:pt idx="733">0.18631989000000004</cx:pt>
          <cx:pt idx="734">0.28897871500000005</cx:pt>
          <cx:pt idx="735">0.30482695199999998</cx:pt>
          <cx:pt idx="736">0.33218745599999999</cx:pt>
          <cx:pt idx="737">0.30001156299999998</cx:pt>
          <cx:pt idx="738">0.18744629700000004</cx:pt>
          <cx:pt idx="739">0.304464399</cx:pt>
          <cx:pt idx="740">0.38216978000000001</cx:pt>
          <cx:pt idx="741">0.17215037300000002</cx:pt>
          <cx:pt idx="742">0.47268981300000001</cx:pt>
          <cx:pt idx="743">0.15242699100000001</cx:pt>
          <cx:pt idx="744">0.30477897700000001</cx:pt>
          <cx:pt idx="745">0.31595344299999994</cx:pt>
          <cx:pt idx="746">0.30488907700000001</cx:pt>
          <cx:pt idx="747">0.31645312699999995</cx:pt>
          <cx:pt idx="748">0.31739330499999996</cx:pt>
          <cx:pt idx="749">0.30478627199999997</cx:pt>
          <cx:pt idx="750">0.31644030400000001</cx:pt>
          <cx:pt idx="751">0.31620536099999996</cx:pt>
          <cx:pt idx="752">0.31582814999999997</cx:pt>
          <cx:pt idx="753">0.30493954099999998</cx:pt>
          <cx:pt idx="754">0.31585591899999998</cx:pt>
          <cx:pt idx="755">0.31597913099999997</cx:pt>
          <cx:pt idx="756">0.30479848899999995</cx:pt>
          <cx:pt idx="757">0.30479487299999997</cx:pt>
          <cx:pt idx="758">0.31607811600000002</cx:pt>
          <cx:pt idx="759">0.30492506200000002</cx:pt>
          <cx:pt idx="760">0.31613084800000002</cx:pt>
          <cx:pt idx="761">0.30487194200000001</cx:pt>
          <cx:pt idx="762">0.30489992700000002</cx:pt>
          <cx:pt idx="763">0.31596026799999999</cx:pt>
          <cx:pt idx="764">0.31584038800000003</cx:pt>
          <cx:pt idx="765">0.304771338</cx:pt>
          <cx:pt idx="766">0.30420855499999999</cx:pt>
          <cx:pt idx="767">0.33188885000000001</cx:pt>
          <cx:pt idx="768">0.31639765500000006</cx:pt>
          <cx:pt idx="769">0.32475064399999998</cx:pt>
          <cx:pt idx="770">0.31565851599999994</cx:pt>
          <cx:pt idx="771">0.15243348199999995</cx:pt>
          <cx:pt idx="772">0.34947660400000002</cx:pt>
          <cx:pt idx="773">0.17948443999999997</cx:pt>
          <cx:pt idx="774">0.20611712500000001</cx:pt>
          <cx:pt idx="775">0.16826730700000003</cx:pt>
          <cx:pt idx="776">0.16903102599999997</cx:pt>
          <cx:pt idx="777">0.18808555000000005</cx:pt>
          <cx:pt idx="778">0.17696269899999995</cx:pt>
          <cx:pt idx="779">0.15237269099999995</cx:pt>
          <cx:pt idx="780">0.28888524400000004</cx:pt>
          <cx:pt idx="781">0.16826080300000001</cx:pt>
          <cx:pt idx="782">0.16810481499999996</cx:pt>
          <cx:pt idx="783">0.15234622200000003</cx:pt>
          <cx:pt idx="784">0.16769500400000004</cx:pt>
          <cx:pt idx="785">0.031353319000000046</cx:pt>
          <cx:pt idx="786">0.19691895400000003</cx:pt>
          <cx:pt idx="787">0.16993824499999999</cx:pt>
          <cx:pt idx="788">0.20582866700000002</cx:pt>
          <cx:pt idx="789">0.38317856400000005</cx:pt>
          <cx:pt idx="790">0.33841684500000002</cx:pt>
          <cx:pt idx="791">0.17832245499999999</cx:pt>
          <cx:pt idx="792">0.34188393100000003</cx:pt>
          <cx:pt idx="793">0.16835829300000005</cx:pt>
          <cx:pt idx="794">0.30030221999999995</cx:pt>
          <cx:pt idx="795">0.30873235099999996</cx:pt>
          <cx:pt idx="796">0.16876646500000003</cx:pt>
          <cx:pt idx="797">0.30481502000000005</cx:pt>
          <cx:pt idx="798">0.16856643299999996</cx:pt>
          <cx:pt idx="799">0.19701612499999999</cx:pt>
          <cx:pt idx="800">0.30486979400000003</cx:pt>
          <cx:pt idx="801">0.16854976799999999</cx:pt>
          <cx:pt idx="802">0.16334807100000004</cx:pt>
          <cx:pt idx="803">0.16796325099999998</cx:pt>
          <cx:pt idx="804">0.15236828499999999</cx:pt>
          <cx:pt idx="805">0.16826368999999997</cx:pt>
          <cx:pt idx="806">0.16818617199999997</cx:pt>
          <cx:pt idx="807">0.17924388300000005</cx:pt>
          <cx:pt idx="808">0.15239802000000002</cx:pt>
          <cx:pt idx="809">0.031350620999999967</cx:pt>
          <cx:pt idx="810">0.20520542799999997</cx:pt>
          <cx:pt idx="811">0.33783143500000001</cx:pt>
          <cx:pt idx="812">0.16775095299999998</cx:pt>
          <cx:pt idx="813">0.168187423</cx:pt>
          <cx:pt idx="814">0.16815140900000003</cx:pt>
          <cx:pt idx="815">0.15351608000000005</cx:pt>
          <cx:pt idx="816">0.30856513900000004</cx:pt>
          <cx:pt idx="817">0.30484003299999995</cx:pt>
          <cx:pt idx="818">0.18740301000000004</cx:pt>
          <cx:pt idx="819">0.305174744</cx:pt>
          <cx:pt idx="820">0.20318835000000002</cx:pt>
          <cx:pt idx="821">0.32440216099999997</cx:pt>
          <cx:pt idx="822">0.164098564</cx:pt>
          <cx:pt idx="823">0.30507448100000001</cx:pt>
          <cx:pt idx="824">0.16374978799999995</cx:pt>
          <cx:pt idx="825">0.22296624099999995</cx:pt>
          <cx:pt idx="826">0.16339475199999998</cx:pt>
          <cx:pt idx="827">0.28894990099999995</cx:pt>
          <cx:pt idx="828">0.16817390600000004</cx:pt>
          <cx:pt idx="829">0.28900493100000002</cx:pt>
          <cx:pt idx="830">0.15234241100000001</cx:pt>
          <cx:pt idx="831">0.31539140499999996</cx:pt>
          <cx:pt idx="832">0.34587456800000005</cx:pt>
          <cx:pt idx="833">0.35420866600000001</cx:pt>
          <cx:pt idx="834">0.243860839</cx:pt>
          <cx:pt idx="835">0.18775472599999998</cx:pt>
          <cx:pt idx="836">0.16797209700000004</cx:pt>
          <cx:pt idx="837">0.031574132000000033</cx:pt>
          <cx:pt idx="838">0.16823487299999995</cx:pt>
          <cx:pt idx="839">0.30470752700000003</cx:pt>
          <cx:pt idx="840">0.30469015899999996</cx:pt>
          <cx:pt idx="841">0.30691378499999999</cx:pt>
          <cx:pt idx="842">0.37460938499999996</cx:pt>
          <cx:pt idx="843">0.16842583300000002</cx:pt>
          <cx:pt idx="844">0.16780356299999999</cx:pt>
          <cx:pt idx="845">0.16819378500000004</cx:pt>
          <cx:pt idx="846">0.15253660400000002</cx:pt>
          <cx:pt idx="847">0.16780330399999999</cx:pt>
          <cx:pt idx="848">0.15239184400000005</cx:pt>
          <cx:pt idx="849">0.35080650400000002</cx:pt>
          <cx:pt idx="850">0.15246442999999998</cx:pt>
          <cx:pt idx="851">0.30478231099999997</cx:pt>
          <cx:pt idx="852">0.29770358799999996</cx:pt>
          <cx:pt idx="853">0.31493687699999995</cx:pt>
          <cx:pt idx="854">0.18127520900000005</cx:pt>
          <cx:pt idx="855">0.23807242299999998</cx:pt>
          <cx:pt idx="856">0.20894879799999999</cx:pt>
          <cx:pt idx="857">0.16828335900000002</cx:pt>
          <cx:pt idx="858">0.16974455200000005</cx:pt>
          <cx:pt idx="859">0.15149990599999996</cx:pt>
          <cx:pt idx="860">0.304853873</cx:pt>
          <cx:pt idx="861">0.28968307999999998</cx:pt>
          <cx:pt idx="862">0.15236017999999996</cx:pt>
          <cx:pt idx="863">0.28967657899999999</cx:pt>
          <cx:pt idx="864">0.16808701400000003</cx:pt>
          <cx:pt idx="865">0.16761274400000004</cx:pt>
          <cx:pt idx="866">0.30418989699999999</cx:pt>
          <cx:pt idx="867">0.28962547599999999</cx:pt>
          <cx:pt idx="868">0.16797317499999997</cx:pt>
          <cx:pt idx="869">0.16824544699999999</cx:pt>
          <cx:pt idx="870">0.28903998200000003</cx:pt>
          <cx:pt idx="871">0.28874359800000005</cx:pt>
          <cx:pt idx="872">0.22743922100000002</cx:pt>
          <cx:pt idx="873">0.043419453000000052</cx:pt>
          <cx:pt idx="874">0.19494455200000005</cx:pt>
          <cx:pt idx="875">0.16387926799999997</cx:pt>
          <cx:pt idx="876">0.16982751200000001</cx:pt>
          <cx:pt idx="877">0.16813367899999998</cx:pt>
          <cx:pt idx="878">0.15253755899999999</cx:pt>
          <cx:pt idx="879">0.30462910700000001</cx:pt>
          <cx:pt idx="880">0.16782796899999997</cx:pt>
          <cx:pt idx="881">0.16816075100000005</cx:pt>
          <cx:pt idx="882">0.31553642199999998</cx:pt>
          <cx:pt idx="883">0.21862268600000001</cx:pt>
          <cx:pt idx="884">0.168362236</cx:pt>
          <cx:pt idx="885">0.15244244399999995</cx:pt>
          <cx:pt idx="886">0.17918414199999999</cx:pt>
          <cx:pt idx="887">0.18962926599999996</cx:pt>
          <cx:pt idx="888">0.41679633900000002</cx:pt>
          <cx:pt idx="889">0.16774256600000004</cx:pt>
          <cx:pt idx="890">0.24518546900000004</cx:pt>
          <cx:pt idx="891">0.32301595500000002</cx:pt>
          <cx:pt idx="892">0.16837206599999999</cx:pt>
          <cx:pt idx="893">0.23559988300000001</cx:pt>
          <cx:pt idx="894">0.18804854599999998</cx:pt>
          <cx:pt idx="895">0.16766125200000004</cx:pt>
          <cx:pt idx="896">0.15241486599999998</cx:pt>
          <cx:pt idx="897">0.30478274400000005</cx:pt>
          <cx:pt idx="898">0.30487724400000005</cx:pt>
          <cx:pt idx="899">0.30496712699999995</cx:pt>
          <cx:pt idx="900">0.33042459300000004</cx:pt>
          <cx:pt idx="901">0.22582066300000003</cx:pt>
          <cx:pt idx="902">0.16824185400000002</cx:pt>
          <cx:pt idx="903">0.16355112199999999</cx:pt>
          <cx:pt idx="904">0.15236266300000001</cx:pt>
          <cx:pt idx="905">0.17877687799999997</cx:pt>
          <cx:pt idx="906">0.16810429199999999</cx:pt>
          <cx:pt idx="907">0.38467816600000004</cx:pt>
          <cx:pt idx="908">0.30496132399999998</cx:pt>
          <cx:pt idx="909">0.16826115500000005</cx:pt>
          <cx:pt idx="910">0.17921787499999997</cx:pt>
          <cx:pt idx="911">0.16811987299999998</cx:pt>
          <cx:pt idx="912">0.16817732200000002</cx:pt>
          <cx:pt idx="913">0.30435912799999998</cx:pt>
          <cx:pt idx="914">0.16832336299999995</cx:pt>
          <cx:pt idx="915">0.31588979699999997</cx:pt>
          <cx:pt idx="916">0.18640906899999998</cx:pt>
          <cx:pt idx="917">0.28901758799999999</cx:pt>
          <cx:pt idx="918">0.28895014500000005</cx:pt>
          <cx:pt idx="919">0.17929407900000005</cx:pt>
          <cx:pt idx="920">0.17974848700000001</cx:pt>
          <cx:pt idx="921">0.18682454900000001</cx:pt>
          <cx:pt idx="922">0.16811531000000002</cx:pt>
          <cx:pt idx="923">0.19475902099999998</cx:pt>
          <cx:pt idx="924">0.33122075399999995</cx:pt>
          <cx:pt idx="925">0.18872819600000001</cx:pt>
          <cx:pt idx="926">0.15202949899999996</cx:pt>
          <cx:pt idx="927">0.168614029</cx:pt>
          <cx:pt idx="928">0.30439888100000001</cx:pt>
          <cx:pt idx="929">0.30392227699999996</cx:pt>
          <cx:pt idx="930">0.30486564900000002</cx:pt>
          <cx:pt idx="931">0.16723001000000004</cx:pt>
          <cx:pt idx="932">0.16811300399999995</cx:pt>
          <cx:pt idx="933">0.19950905900000004</cx:pt>
          <cx:pt idx="934">0.16751876700000001</cx:pt>
          <cx:pt idx="935">0.15246633399999998</cx:pt>
          <cx:pt idx="936">0.30486334999999998</cx:pt>
          <cx:pt idx="937">0.18021582300000005</cx:pt>
          <cx:pt idx="938">0.32406691300000001</cx:pt>
          <cx:pt idx="939">0.17189824499999995</cx:pt>
          <cx:pt idx="940">0.33109933700000005</cx:pt>
          <cx:pt idx="941">0.30523153800000002</cx:pt>
          <cx:pt idx="942">0.30476946100000002</cx:pt>
          <cx:pt idx="943">0.28873184200000002</cx:pt>
          <cx:pt idx="944">0.17911452699999997</cx:pt>
          <cx:pt idx="945">0.36998743300000003</cx:pt>
          <cx:pt idx="946">0.36950475800000004</cx:pt>
          <cx:pt idx="947">0.28898313600000003</cx:pt>
          <cx:pt idx="948">0.31540866199999995</cx:pt>
          <cx:pt idx="949">0.16810457499999998</cx:pt>
          <cx:pt idx="950">0.32446573899999998</cx:pt>
          <cx:pt idx="951">0.16834502200000001</cx:pt>
          <cx:pt idx="952">0.16817855000000004</cx:pt>
          <cx:pt idx="953">0.30473249300000005</cx:pt>
          <cx:pt idx="954">0.16829513399999996</cx:pt>
          <cx:pt idx="955">0.16824051600000001</cx:pt>
          <cx:pt idx="956">0.168371889</cx:pt>
          <cx:pt idx="957">0.30478808999999996</cx:pt>
          <cx:pt idx="958">0.16808384200000004</cx:pt>
          <cx:pt idx="959">0.16800331999999996</cx:pt>
          <cx:pt idx="960">0.30542613200000002</cx:pt>
          <cx:pt idx="961">0.152363103</cx:pt>
          <cx:pt idx="962">0.32376123599999995</cx:pt>
          <cx:pt idx="963">0.28961551299999999</cx:pt>
          <cx:pt idx="964">0.20409081200000001</cx:pt>
          <cx:pt idx="965">0.28896675699999996</cx:pt>
          <cx:pt idx="966">0.30483134199999995</cx:pt>
          <cx:pt idx="967">0.15237449599999997</cx:pt>
          <cx:pt idx="968">0.20941087700000005</cx:pt>
          <cx:pt idx="969">0.23862778699999998</cx:pt>
          <cx:pt idx="970">0.17786016699999996</cx:pt>
          <cx:pt idx="971">0.16840500599999997</cx:pt>
          <cx:pt idx="972">0.16850638900000003</cx:pt>
          <cx:pt idx="973">0.15241220499999997</cx:pt>
          <cx:pt idx="974">0.15242355399999996</cx:pt>
          <cx:pt idx="975">0.22135975900000004</cx:pt>
          <cx:pt idx="976">0.19009361300000005</cx:pt>
          <cx:pt idx="977">0.33106713499999996</cx:pt>
          <cx:pt idx="978">0.16835174200000003</cx:pt>
          <cx:pt idx="979">0.17911701400000002</cx:pt>
          <cx:pt idx="980">0.14912553699999997</cx:pt>
          <cx:pt idx="981">0.15236205300000005</cx:pt>
          <cx:pt idx="982">0.15237142100000001</cx:pt>
          <cx:pt idx="983">0.35080441799999995</cx:pt>
          <cx:pt idx="984">0.31745629900000005</cx:pt>
          <cx:pt idx="985">0.30461970100000002</cx:pt>
          <cx:pt idx="986">0.30435625099999997</cx:pt>
          <cx:pt idx="987">0.31598585199999996</cx:pt>
          <cx:pt idx="988">0.16798025500000002</cx:pt>
          <cx:pt idx="989">0.16827428200000005</cx:pt>
          <cx:pt idx="990">0.21284712500000003</cx:pt>
          <cx:pt idx="991">0.15325942699999995</cx:pt>
          <cx:pt idx="992">0.031561178000000023</cx:pt>
          <cx:pt idx="993">0.16828929400000003</cx:pt>
          <cx:pt idx="994">0.18703377700000001</cx:pt>
          <cx:pt idx="995">0.20255283099999999</cx:pt>
          <cx:pt idx="996">0.30482188799999999</cx:pt>
          <cx:pt idx="997">0.35236210099999998</cx:pt>
          <cx:pt idx="998">0.33725754900000005</cx:pt>
          <cx:pt idx="999">0.16835041100000003</cx:pt>
          <cx:pt idx="1000">0.15313565799999995</cx:pt>
          <cx:pt idx="1001">0.16820132300000001</cx:pt>
          <cx:pt idx="1002">0.34305901299999997</cx:pt>
          <cx:pt idx="1003">0.18040267700000001</cx:pt>
          <cx:pt idx="1004">0.17939755199999996</cx:pt>
          <cx:pt idx="1005">0.18831576800000005</cx:pt>
          <cx:pt idx="1006">0.16810499999999995</cx:pt>
          <cx:pt idx="1007">0.16810691700000002</cx:pt>
          <cx:pt idx="1008">0.17528781699999996</cx:pt>
          <cx:pt idx="1009">0.051435668999999962</cx:pt>
          <cx:pt idx="1010">0.30481100100000003</cx:pt>
          <cx:pt idx="1011">0.17948353800000005</cx:pt>
          <cx:pt idx="1012">0.19533376700000005</cx:pt>
          <cx:pt idx="1013">0.30876789100000002</cx:pt>
          <cx:pt idx="1014">0.15237886899999997</cx:pt>
          <cx:pt idx="1015">0.16823195000000002</cx:pt>
          <cx:pt idx="1016">0.18814359999999997</cx:pt>
          <cx:pt idx="1017">0.27385197400000005</cx:pt>
          <cx:pt idx="1018">0.20551351900000003</cx:pt>
          <cx:pt idx="1019">0.17955264400000004</cx:pt>
          <cx:pt idx="1020">0.17867713100000004</cx:pt>
          <cx:pt idx="1021">0.21941925799999995</cx:pt>
          <cx:pt idx="1022">0.34483860899999996</cx:pt>
          <cx:pt idx="1023">0.28897150299999996</cx:pt>
          <cx:pt idx="1024">0.30491591900000004</cx:pt>
          <cx:pt idx="1025">0.170412593</cx:pt>
          <cx:pt idx="1026">0.17854510000000001</cx:pt>
          <cx:pt idx="1027">0.28904622899999999</cx:pt>
          <cx:pt idx="1028">0.30486617800000004</cx:pt>
          <cx:pt idx="1029">0.18227721900000005</cx:pt>
          <cx:pt idx="1030">0.15238195300000001</cx:pt>
          <cx:pt idx="1031">0.16829254999999999</cx:pt>
          <cx:pt idx="1032">0.17911350199999998</cx:pt>
          <cx:pt idx="1033">0.28896708299999996</cx:pt>
          <cx:pt idx="1034">0.31585453100000005</cx:pt>
          <cx:pt idx="1035">0.30488550299999995</cx:pt>
          <cx:pt idx="1036">0.16843331900000003</cx:pt>
          <cx:pt idx="1037">0.30486214899999997</cx:pt>
          <cx:pt idx="1038">0.30489390999999999</cx:pt>
          <cx:pt idx="1039">0.30483927399999999</cx:pt>
          <cx:pt idx="1040">0.15457739699999995</cx:pt>
          <cx:pt idx="1041">0.23486998699999995</cx:pt>
          <cx:pt idx="1042">0.16798239800000003</cx:pt>
          <cx:pt idx="1043">0.39941426700000005</cx:pt>
          <cx:pt idx="1044">0.28898910899999997</cx:pt>
          <cx:pt idx="1045">0.16836409500000005</cx:pt>
          <cx:pt idx="1046">0.15319463799999999</cx:pt>
          <cx:pt idx="1047">0.30478646600000003</cx:pt>
          <cx:pt idx="1048">0.015771343000000049</cx:pt>
          <cx:pt idx="1049">0.38329880900000002</cx:pt>
          <cx:pt idx="1050">0.16816946099999996</cx:pt>
          <cx:pt idx="1051">0.16828637000000002</cx:pt>
          <cx:pt idx="1052">0.16932881600000005</cx:pt>
          <cx:pt idx="1053">0.16340950700000001</cx:pt>
          <cx:pt idx="1054">0.17189722100000004</cx:pt>
          <cx:pt idx="1055">0.30469908899999998</cx:pt>
          <cx:pt idx="1056">0.17886980299999999</cx:pt>
          <cx:pt idx="1057">0.15306591000000003</cx:pt>
          <cx:pt idx="1058">0.28899670700000002</cx:pt>
          <cx:pt idx="1059">0.043110385999999945</cx:pt>
          <cx:pt idx="1060">0.28912805699999999</cx:pt>
          <cx:pt idx="1061">0.15251569300000001</cx:pt>
          <cx:pt idx="1062">0.17879150300000002</cx:pt>
          <cx:pt idx="1063">0.18929121000000004</cx:pt>
          <cx:pt idx="1064">0.24594434600000004</cx:pt>
          <cx:pt idx="1065">0.242800919</cx:pt>
          <cx:pt idx="1066">0.031499648000000047</cx:pt>
          <cx:pt idx="1067">0.17796134299999999</cx:pt>
          <cx:pt idx="1068">0.34507760799999998</cx:pt>
          <cx:pt idx="1069">0.34654432700000004</cx:pt>
          <cx:pt idx="1070">0.188433144</cx:pt>
          <cx:pt idx="1071">0.30484561200000004</cx:pt>
          <cx:pt idx="1072">0.32439157500000004</cx:pt>
          <cx:pt idx="1073">0.33697790900000002</cx:pt>
          <cx:pt idx="1074">0.32419640800000005</cx:pt>
          <cx:pt idx="1075">0.37614459</cx:pt>
          <cx:pt idx="1076">0.30473509399999998</cx:pt>
          <cx:pt idx="1077">0.31574969399999997</cx:pt>
          <cx:pt idx="1078">0.31587423000000003</cx:pt>
          <cx:pt idx="1079">0.33707126799999998</cx:pt>
          <cx:pt idx="1080">0.16655843400000003</cx:pt>
          <cx:pt idx="1081">0.17172791899999995</cx:pt>
          <cx:pt idx="1082">0.47085391700000001</cx:pt>
          <cx:pt idx="1083">0.34640621900000002</cx:pt>
          <cx:pt idx="1084">0.17933685399999999</cx:pt>
          <cx:pt idx="1085">0.17935561300000002</cx:pt>
          <cx:pt idx="1086">0.30383000100000002</cx:pt>
          <cx:pt idx="1087">0.36089034799999997</cx:pt>
          <cx:pt idx="1088">0.168244858</cx:pt>
          <cx:pt idx="1089">0.16822070899999997</cx:pt>
          <cx:pt idx="1090">0.16795738599999999</cx:pt>
          <cx:pt idx="1091">0.33305651199999997</cx:pt>
          <cx:pt idx="1092">0.30495907899999997</cx:pt>
          <cx:pt idx="1093">0.31341361599999995</cx:pt>
          <cx:pt idx="1094">0.32551242199999997</cx:pt>
          <cx:pt idx="1095">0.17912543700000005</cx:pt>
          <cx:pt idx="1096">0.304168573</cx:pt>
          <cx:pt idx="1097">0.19446958000000003</cx:pt>
          <cx:pt idx="1098">0.18553319300000004</cx:pt>
          <cx:pt idx="1099">0.28886811800000001</cx:pt>
          <cx:pt idx="1100">0.16632496600000002</cx:pt>
          <cx:pt idx="1101">0.16816180199999997</cx:pt>
          <cx:pt idx="1102">0.304789219</cx:pt>
          <cx:pt idx="1103">0.15235298100000005</cx:pt>
          <cx:pt idx="1104">0.16832445799999995</cx:pt>
          <cx:pt idx="1105">0.31710206500000004</cx:pt>
          <cx:pt idx="1106">0.15245777699999996</cx:pt>
          <cx:pt idx="1107">0.16829702400000002</cx:pt>
          <cx:pt idx="1108">0.38932554600000002</cx:pt>
          <cx:pt idx="1109">0.30491578200000002</cx:pt>
          <cx:pt idx="1110">0.31587914900000003</cx:pt>
          <cx:pt idx="1111">0.31556836799999999</cx:pt>
          <cx:pt idx="1112">0.16824352499999995</cx:pt>
          <cx:pt idx="1113">0.28903192099999997</cx:pt>
          <cx:pt idx="1114">0.32458025199999996</cx:pt>
          <cx:pt idx="1115">0.289004598</cx:pt>
          <cx:pt idx="1116">0.21901041899999996</cx:pt>
          <cx:pt idx="1117">0.33763051499999996</cx:pt>
          <cx:pt idx="1118">0.16819334799999996</cx:pt>
          <cx:pt idx="1119">0.15237900400000004</cx:pt>
          <cx:pt idx="1120">0.23540870599999997</cx:pt>
          <cx:pt idx="1121">0.27215669600000003</cx:pt>
          <cx:pt idx="1122">0.154732282</cx:pt>
          <cx:pt idx="1123">0.29997274299999999</cx:pt>
          <cx:pt idx="1124">0.168181884</cx:pt>
          <cx:pt idx="1125">0.16872329100000005</cx:pt>
          <cx:pt idx="1126">0.15249724899999995</cx:pt>
          <cx:pt idx="1127">0.19457699399999995</cx:pt>
          <cx:pt idx="1128">0.16810924000000005</cx:pt>
          <cx:pt idx="1129">0.20023014400000005</cx:pt>
          <cx:pt idx="1130">0.30298249300000002</cx:pt>
          <cx:pt idx="1131">0.31590484100000005</cx:pt>
          <cx:pt idx="1132">0.16801241099999997</cx:pt>
          <cx:pt idx="1133">0.17915033400000002</cx:pt>
          <cx:pt idx="1134">0.19458438099999997</cx:pt>
          <cx:pt idx="1135">0.23328452600000005</cx:pt>
          <cx:pt idx="1136">0.32163233099999999</cx:pt>
          <cx:pt idx="1137">0.22089260899999996</cx:pt>
          <cx:pt idx="1138">0.16825651900000005</cx:pt>
          <cx:pt idx="1139">0.223715636</cx:pt>
          <cx:pt idx="1140">0.152387465</cx:pt>
          <cx:pt idx="1141">0.16826480499999996</cx:pt>
          <cx:pt idx="1142">0.30493895199999999</cx:pt>
          <cx:pt idx="1143">0.16981466199999995</cx:pt>
          <cx:pt idx="1144">0.29008778700000004</cx:pt>
          <cx:pt idx="1145">0.28895654299999995</cx:pt>
          <cx:pt idx="1146">0.16356108400000002</cx:pt>
          <cx:pt idx="1147">0.31780112900000002</cx:pt>
          <cx:pt idx="1148">0.16736112999999997</cx:pt>
          <cx:pt idx="1149">0.28961068599999995</cx:pt>
          <cx:pt idx="1150">0.33729231500000001</cx:pt>
          <cx:pt idx="1151">0.35302084899999997</cx:pt>
          <cx:pt idx="1152">0.16335730199999998</cx:pt>
          <cx:pt idx="1153">0.30477688999999997</cx:pt>
          <cx:pt idx="1154">0.19357387800000003</cx:pt>
          <cx:pt idx="1155">0.16800180899999995</cx:pt>
          <cx:pt idx="1156">0.15135703099999998</cx:pt>
          <cx:pt idx="1157">0.18377985799999996</cx:pt>
          <cx:pt idx="1158">0.32018300899999996</cx:pt>
          <cx:pt idx="1159">0.16785469099999994</cx:pt>
          <cx:pt idx="1160">0.304822229</cx:pt>
          <cx:pt idx="1161">0.16797651700000005</cx:pt>
          <cx:pt idx="1162">0.16371989899999995</cx:pt>
          <cx:pt idx="1163">0.16835601200000005</cx:pt>
          <cx:pt idx="1164">0.30500284099999997</cx:pt>
          <cx:pt idx="1165">0.16803274199999996</cx:pt>
          <cx:pt idx="1166">0.17963939200000001</cx:pt>
          <cx:pt idx="1167">0.31573097699999997</cx:pt>
          <cx:pt idx="1168">0.16832705599999997</cx:pt>
          <cx:pt idx="1169">0.30489604100000001</cx:pt>
          <cx:pt idx="1170">0.16793720400000001</cx:pt>
          <cx:pt idx="1171">0.16819338800000005</cx:pt>
          <cx:pt idx="1172">0.31570715400000005</cx:pt>
          <cx:pt idx="1173">0.17857293200000002</cx:pt>
          <cx:pt idx="1174">0.30470318100000005</cx:pt>
          <cx:pt idx="1175">0.16782310499999997</cx:pt>
          <cx:pt idx="1176">0.18539736600000001</cx:pt>
          <cx:pt idx="1177">0.16832274599999997</cx:pt>
          <cx:pt idx="1178">0.16339953799999996</cx:pt>
          <cx:pt idx="1179">0.16336028300000005</cx:pt>
          <cx:pt idx="1180">0.16809787899999995</cx:pt>
          <cx:pt idx="1181">0.168169346</cx:pt>
          <cx:pt idx="1182">0.29058188200000001</cx:pt>
          <cx:pt idx="1183">0.30886928000000002</cx:pt>
          <cx:pt idx="1184">0.15271913199999998</cx:pt>
          <cx:pt idx="1185">0.30497307200000001</cx:pt>
          <cx:pt idx="1186">0.28896601600000005</cx:pt>
          <cx:pt idx="1187">0.20050206100000001</cx:pt>
          <cx:pt idx="1188">0.19983088199999999</cx:pt>
          <cx:pt idx="1189">0.16822923300000003</cx:pt>
          <cx:pt idx="1190">0.16339505099999996</cx:pt>
          <cx:pt idx="1191">0.30443705899999995</cx:pt>
          <cx:pt idx="1192">0.17974034999999999</cx:pt>
          <cx:pt idx="1193">0.16827655699999999</cx:pt>
          <cx:pt idx="1194">0.16820053700000004</cx:pt>
          <cx:pt idx="1195">0.28874253400000005</cx:pt>
          <cx:pt idx="1196">0.21615641900000004</cx:pt>
          <cx:pt idx="1197">0.30480152400000005</cx:pt>
          <cx:pt idx="1198">0.289734096</cx:pt>
          <cx:pt idx="1199">0.17505983899999999</cx:pt>
          <cx:pt idx="1200">0.28897756100000005</cx:pt>
          <cx:pt idx="1201">0.16693103600000003</cx:pt>
          <cx:pt idx="1202">0.30339626099999994</cx:pt>
          <cx:pt idx="1203">0.30479138800000005</cx:pt>
          <cx:pt idx="1204">0.15239019099999995</cx:pt>
          <cx:pt idx="1205">0.304581514</cx:pt>
          <cx:pt idx="1206">0.31580440700000001</cx:pt>
          <cx:pt idx="1207">0.20303486500000001</cx:pt>
          <cx:pt idx="1208">0.152488544</cx:pt>
          <cx:pt idx="1209">0.169189759</cx:pt>
          <cx:pt idx="1210">0.16811215800000001</cx:pt>
          <cx:pt idx="1211">0.30469165099999995</cx:pt>
          <cx:pt idx="1212">0.30413997199999998</cx:pt>
          <cx:pt idx="1213">0.38310353699999999</cx:pt>
          <cx:pt idx="1214">0.16836108800000005</cx:pt>
          <cx:pt idx="1215">0.15236235799999998</cx:pt>
          <cx:pt idx="1216">0.15568311999999995</cx:pt>
          <cx:pt idx="1217">0.28905460199999999</cx:pt>
          <cx:pt idx="1218">0.28907437899999999</cx:pt>
          <cx:pt idx="1219">0.15213668000000002</cx:pt>
          <cx:pt idx="1220">0.34612024200000002</cx:pt>
          <cx:pt idx="1221">0.47240847799999997</cx:pt>
          <cx:pt idx="1222">0.15240390800000003</cx:pt>
          <cx:pt idx="1223">0.13743079800000002</cx:pt>
          <cx:pt idx="1224">0.31480364599999999</cx:pt>
          <cx:pt idx="1225">0.32131517499999995</cx:pt>
          <cx:pt idx="1226">0.34192515700000004</cx:pt>
          <cx:pt idx="1227">0.19469205999999994</cx:pt>
          <cx:pt idx="1228">0.16800812899999995</cx:pt>
          <cx:pt idx="1229">0.18859443600000003</cx:pt>
          <cx:pt idx="1230">0.18780985400000005</cx:pt>
          <cx:pt idx="1231">0.29656826199999997</cx:pt>
          <cx:pt idx="1232">0.29617111699999998</cx:pt>
          <cx:pt idx="1233">0.29507457800000003</cx:pt>
          <cx:pt idx="1234">0.28559953199999999</cx:pt>
          <cx:pt idx="1235">0.30701611699999998</cx:pt>
          <cx:pt idx="1236">0.28864284200000001</cx:pt>
          <cx:pt idx="1237">0.33870610400000001</cx:pt>
          <cx:pt idx="1238">0.18782471899999997</cx:pt>
          <cx:pt idx="1239">0.187172373</cx:pt>
          <cx:pt idx="1240">0.200157578</cx:pt>
          <cx:pt idx="1241">0.16811325300000002</cx:pt>
          <cx:pt idx="1242">0.30453084200000002</cx:pt>
          <cx:pt idx="1243">0.20727451500000005</cx:pt>
          <cx:pt idx="1244">0.22859921100000002</cx:pt>
          <cx:pt idx="1245">0.225578642</cx:pt>
          <cx:pt idx="1246">0.34640178600000004</cx:pt>
          <cx:pt idx="1247">0.13742178100000002</cx:pt>
          <cx:pt idx="1248">0.18029862900000004</cx:pt>
          <cx:pt idx="1249">0.19370900999999996</cx:pt>
          <cx:pt idx="1250">0.152911397</cx:pt>
          <cx:pt idx="1251">0.24258038599999998</cx:pt>
          <cx:pt idx="1252">0.15259543600000003</cx:pt>
          <cx:pt idx="1253">0.15326113600000002</cx:pt>
          <cx:pt idx="1254">0.16734912999999996</cx:pt>
          <cx:pt idx="1255">0.21111897999999996</cx:pt>
          <cx:pt idx="1256">0.16874515499999998</cx:pt>
          <cx:pt idx="1257">0.16811521299999999</cx:pt>
          <cx:pt idx="1258">0.15176843200000001</cx:pt>
          <cx:pt idx="1259">0.165264682</cx:pt>
          <cx:pt idx="1260">0.20067306500000004</cx:pt>
          <cx:pt idx="1261">0.19487960900000001</cx:pt>
          <cx:pt idx="1262">0.21533307099999999</cx:pt>
          <cx:pt idx="1263">0.29976933800000005</cx:pt>
          <cx:pt idx="1264">0.16816107400000002</cx:pt>
          <cx:pt idx="1265">0.16784247699999999</cx:pt>
          <cx:pt idx="1266">0.23244651699999996</cx:pt>
          <cx:pt idx="1267">0.18778357599999995</cx:pt>
          <cx:pt idx="1268">0.16841352499999995</cx:pt>
          <cx:pt idx="1269">0.17198247899999997</cx:pt>
          <cx:pt idx="1270">0.16816903299999997</cx:pt>
          <cx:pt idx="1271">0.31633680200000003</cx:pt>
          <cx:pt idx="1272">0.17929135600000001</cx:pt>
          <cx:pt idx="1273">0.16336872899999999</cx:pt>
          <cx:pt idx="1274">0.16828661099999997</cx:pt>
          <cx:pt idx="1275">0.15237942900000001</cx:pt>
          <cx:pt idx="1276">0.16691268400000003</cx:pt>
          <cx:pt idx="1277">0.17905568699999996</cx:pt>
          <cx:pt idx="1278">0.46531624599999999</cx:pt>
          <cx:pt idx="1279">0.18780413200000001</cx:pt>
          <cx:pt idx="1280">0.16357909000000004</cx:pt>
          <cx:pt idx="1281">0.168378417</cx:pt>
          <cx:pt idx="1282">0.16849876100000005</cx:pt>
          <cx:pt idx="1283">0.15240050800000005</cx:pt>
          <cx:pt idx="1284">0.15240079200000001</cx:pt>
          <cx:pt idx="1285">0.16816802399999997</cx:pt>
          <cx:pt idx="1286">0.27612051000000004</cx:pt>
          <cx:pt idx="1287">0.16811473399999999</cx:pt>
          <cx:pt idx="1288">0.16807600499999997</cx:pt>
          <cx:pt idx="1289">0.16818991000000005</cx:pt>
          <cx:pt idx="1290">0.19488653099999997</cx:pt>
          <cx:pt idx="1291">0.16823503699999998</cx:pt>
          <cx:pt idx="1292">0.16827861300000002</cx:pt>
          <cx:pt idx="1293">0.17900224799999997</cx:pt>
          <cx:pt idx="1294">0.18674389999999996</cx:pt>
          <cx:pt idx="1295">0.16824569700000003</cx:pt>
          <cx:pt idx="1296">0.37319337399999997</cx:pt>
          <cx:pt idx="1297">0.16818172600000003</cx:pt>
          <cx:pt idx="1298">0.30402614800000005</cx:pt>
          <cx:pt idx="1299">0.168003758</cx:pt>
          <cx:pt idx="1300">0.30481428399999999</cx:pt>
          <cx:pt idx="1301">0.28924177299999998</cx:pt>
          <cx:pt idx="1302">0.33157667000000002</cx:pt>
          <cx:pt idx="1303">0.33177081900000005</cx:pt>
          <cx:pt idx="1304">0.33164895999999999</cx:pt>
          <cx:pt idx="1305">0.355100215</cx:pt>
          <cx:pt idx="1306">0.300169672</cx:pt>
          <cx:pt idx="1307">0.16827457800000001</cx:pt>
          <cx:pt idx="1308">0.16247948899999998</cx:pt>
          <cx:pt idx="1309">0.32358079100000003</cx:pt>
          <cx:pt idx="1310">0.30478896799999999</cx:pt>
          <cx:pt idx="1311">0.28923918999999998</cx:pt>
          <cx:pt idx="1312">0.24888338799999998</cx:pt>
          <cx:pt idx="1313">0.16387811900000004</cx:pt>
          <cx:pt idx="1314">0.30481630199999998</cx:pt>
          <cx:pt idx="1315">0.30479291799999997</cx:pt>
          <cx:pt idx="1316">0.16823343000000002</cx:pt>
          <cx:pt idx="1317">0.30436237499999996</cx:pt>
          <cx:pt idx="1318">0.30386250999999997</cx:pt>
          <cx:pt idx="1319">0.20554297899999996</cx:pt>
          <cx:pt idx="1320">0.19485551300000004</cx:pt>
          <cx:pt idx="1321">0.16775032300000003</cx:pt>
          <cx:pt idx="1322">0.30488117299999995</cx:pt>
          <cx:pt idx="1323">0.16818804099999995</cx:pt>
          <cx:pt idx="1324">0.074764614999999979</cx:pt>
          <cx:pt idx="1325">0.30482424600000002</cx:pt>
          <cx:pt idx="1326">0.16800042999999998</cx:pt>
          <cx:pt idx="1327">0.15114285100000002</cx:pt>
          <cx:pt idx="1328">0.16816042799999997</cx:pt>
          <cx:pt idx="1329">0.30249019099999996</cx:pt>
          <cx:pt idx="1330">0.16344056799999995</cx:pt>
          <cx:pt idx="1331">0.031573650000000009</cx:pt>
          <cx:pt idx="1332">0.30490809500000005</cx:pt>
          <cx:pt idx="1333">0.30696029800000002</cx:pt>
          <cx:pt idx="1334">0.28864095700000003</cx:pt>
          <cx:pt idx="1335">0.32406014999999999</cx:pt>
          <cx:pt idx="1336">0.21025930299999995</cx:pt>
          <cx:pt idx="1337">0.30469660499999995</cx:pt>
          <cx:pt idx="1338">0.16606005499999998</cx:pt>
          <cx:pt idx="1339">0.23200715800000005</cx:pt>
          <cx:pt idx="1340">0.332804718</cx:pt>
          <cx:pt idx="1341">0.15244788099999995</cx:pt>
          <cx:pt idx="1342">0.16832404099999998</cx:pt>
          <cx:pt idx="1343">0.16617408300000003</cx:pt>
          <cx:pt idx="1344">0.16841973099999996</cx:pt>
          <cx:pt idx="1345">0.16851053000000005</cx:pt>
          <cx:pt idx="1346">0.31643692999999995</cx:pt>
          <cx:pt idx="1347">0.23511609099999997</cx:pt>
          <cx:pt idx="1348">0.16784870500000004</cx:pt>
          <cx:pt idx="1349">0.22163801599999999</cx:pt>
          <cx:pt idx="1350">0.17924434300000003</cx:pt>
          <cx:pt idx="1351">0.27231065300000001</cx:pt>
          <cx:pt idx="1352">0.16828600999999999</cx:pt>
          <cx:pt idx="1353">0.16360063599999997</cx:pt>
          <cx:pt idx="1354">0.30871794200000002</cx:pt>
          <cx:pt idx="1355">0.18777275999999998</cx:pt>
          <cx:pt idx="1356">0.23788258699999998</cx:pt>
          <cx:pt idx="1357">0.15240518300000006</cx:pt>
          <cx:pt idx="1358">0.28912169399999998</cx:pt>
          <cx:pt idx="1359">0.17975257200000005</cx:pt>
          <cx:pt idx="1360">0.19504672599999995</cx:pt>
          <cx:pt idx="1361">0.15236753999999997</cx:pt>
          <cx:pt idx="1362">0.15243693300000005</cx:pt>
          <cx:pt idx="1363">0.15236137800000005</cx:pt>
          <cx:pt idx="1364">0.18825889799999995</cx:pt>
          <cx:pt idx="1365">0.33068945400000005</cx:pt>
          <cx:pt idx="1366">0.30495876899999996</cx:pt>
          <cx:pt idx="1367">0.34771753500000002</cx:pt>
          <cx:pt idx="1368">0.16873168900000002</cx:pt>
          <cx:pt idx="1369">0.16818964700000005</cx:pt>
          <cx:pt idx="1370">0.20436067300000005</cx:pt>
          <cx:pt idx="1371">0.271650854</cx:pt>
          <cx:pt idx="1372">0.20597382099999995</cx:pt>
          <cx:pt idx="1373">0.16793678199999995</cx:pt>
          <cx:pt idx="1374">0.16208619300000005</cx:pt>
          <cx:pt idx="1375">0.37056551999999998</cx:pt>
          <cx:pt idx="1376">0.40103877700000001</cx:pt>
          <cx:pt idx="1377">0.17850122499999999</cx:pt>
          <cx:pt idx="1378">0.16809390800000001</cx:pt>
          <cx:pt idx="1379">0.190801797</cx:pt>
          <cx:pt idx="1380">0.42784490500000005</cx:pt>
          <cx:pt idx="1381">0.200369028</cx:pt>
          <cx:pt idx="1382">0.41566555000000005</cx:pt>
          <cx:pt idx="1383">0.30001562400000004</cx:pt>
          <cx:pt idx="1384">0.43280451900000005</cx:pt>
          <cx:pt idx="1385">0.21915804400000005</cx:pt>
          <cx:pt idx="1386">0.16781442599999996</cx:pt>
          <cx:pt idx="1387">0.17911796400000002</cx:pt>
          <cx:pt idx="1388">0.22299263899999999</cx:pt>
          <cx:pt idx="1389">0.30459191500000005</cx:pt>
          <cx:pt idx="1390">0.16916868900000004</cx:pt>
          <cx:pt idx="1391">0.28794216500000003</cx:pt>
          <cx:pt idx="1392">0.15233812499999999</cx:pt>
          <cx:pt idx="1393">0.16832897300000005</cx:pt>
          <cx:pt idx="1394">0.17852604500000002</cx:pt>
          <cx:pt idx="1395">0.16890030099999997</cx:pt>
          <cx:pt idx="1396">0.30876137299999995</cx:pt>
          <cx:pt idx="1397">0.17370197200000004</cx:pt>
          <cx:pt idx="1398">0.15274122999999995</cx:pt>
          <cx:pt idx="1399">0.16822782599999997</cx:pt>
          <cx:pt idx="1400">0.184973041</cx:pt>
          <cx:pt idx="1401">0.16807700699999994</cx:pt>
          <cx:pt idx="1402">0.18490846299999997</cx:pt>
          <cx:pt idx="1403">0.28894369499999994</cx:pt>
          <cx:pt idx="1404">0.24667619399999996</cx:pt>
          <cx:pt idx="1405">0.17221022200000002</cx:pt>
          <cx:pt idx="1406">0.35490052500000002</cx:pt>
          <cx:pt idx="1407">0.28906433099999995</cx:pt>
          <cx:pt idx="1408">0.33041587100000003</cx:pt>
          <cx:pt idx="1409">0.25859177700000002</cx:pt>
          <cx:pt idx="1410">0.30484937199999995</cx:pt>
          <cx:pt idx="1411">0.168639918</cx:pt>
          <cx:pt idx="1412">0.16902331199999998</cx:pt>
          <cx:pt idx="1413">0.32984973299999998</cx:pt>
          <cx:pt idx="1414">0.15233753299999997</cx:pt>
          <cx:pt idx="1415">0.30489454800000004</cx:pt>
          <cx:pt idx="1416">0.30481627200000005</cx:pt>
          <cx:pt idx="1417">0.19387227100000004</cx:pt>
          <cx:pt idx="1418">0.36250690799999996</cx:pt>
          <cx:pt idx="1419">0.16830603099999997</cx:pt>
          <cx:pt idx="1420">0.18817651899999999</cx:pt>
          <cx:pt idx="1421">0.168163799</cx:pt>
          <cx:pt idx="1422">0.16828795399999996</cx:pt>
          <cx:pt idx="1423">0.360422248</cx:pt>
          <cx:pt idx="1424">0.16818029400000001</cx:pt>
          <cx:pt idx="1425">0.15343572100000002</cx:pt>
          <cx:pt idx="1426">0.16807971799999999</cx:pt>
          <cx:pt idx="1427">0.30471227300000003</cx:pt>
          <cx:pt idx="1428">0.15226835800000005</cx:pt>
          <cx:pt idx="1429">0.29990172800000003</cx:pt>
          <cx:pt idx="1430">0.30852352400000005</cx:pt>
          <cx:pt idx="1431">0.30470334499999996</cx:pt>
          <cx:pt idx="1432">0.15235136199999999</cx:pt>
          <cx:pt idx="1433">0.31546607800000004</cx:pt>
          <cx:pt idx="1434">0.28899987400000005</cx:pt>
          <cx:pt idx="1435">0.16810210000000003</cx:pt>
          <cx:pt idx="1436">0.16817552000000002</cx:pt>
          <cx:pt idx="1437">0.16744521499999998</cx:pt>
          <cx:pt idx="1438">0.16799774599999995</cx:pt>
          <cx:pt idx="1439">0.196999276</cx:pt>
          <cx:pt idx="1440">0.17930068799999999</cx:pt>
          <cx:pt idx="1441">0.179771083</cx:pt>
          <cx:pt idx="1442">0.16829524500000004</cx:pt>
          <cx:pt idx="1443">0.16829737199999995</cx:pt>
          <cx:pt idx="1444">0.16561233600000003</cx:pt>
          <cx:pt idx="1445">0.16798959400000002</cx:pt>
          <cx:pt idx="1446">0.288994431</cx:pt>
          <cx:pt idx="1447">0.16819130699999996</cx:pt>
          <cx:pt idx="1448">0.30540105200000001</cx:pt>
          <cx:pt idx="1449">0.22025822699999997</cx:pt>
          <cx:pt idx="1450">0.16934150100000001</cx:pt>
          <cx:pt idx="1451">0.30476717499999995</cx:pt>
          <cx:pt idx="1452">0.16810947300000001</cx:pt>
          <cx:pt idx="1453">0.14847438199999996</cx:pt>
          <cx:pt idx="1454">0.288956616</cx:pt>
          <cx:pt idx="1455">0.015774356999999961</cx:pt>
          <cx:pt idx="1456">0.17920924900000001</cx:pt>
          <cx:pt idx="1457">0.31607973099999997</cx:pt>
          <cx:pt idx="1458">0.31574235299999998</cx:pt>
          <cx:pt idx="1459">0.32415501000000002</cx:pt>
          <cx:pt idx="1460">0.168213108</cx:pt>
          <cx:pt idx="1461">0.28903928899999998</cx:pt>
          <cx:pt idx="1462">0.30005072700000002</cx:pt>
          <cx:pt idx="1463">0.30458054499999998</cx:pt>
          <cx:pt idx="1464">0.16817937400000005</cx:pt>
          <cx:pt idx="1465">0.30462531299999995</cx:pt>
          <cx:pt idx="1466">0.18122338400000004</cx:pt>
          <cx:pt idx="1467">0.18755584599999997</cx:pt>
          <cx:pt idx="1468">0.30543474299999995</cx:pt>
          <cx:pt idx="1469">0.15226234699999996</cx:pt>
          <cx:pt idx="1470">0.152427902</cx:pt>
          <cx:pt idx="1471">0.18816862400000001</cx:pt>
          <cx:pt idx="1472">0.30477352700000004</cx:pt>
          <cx:pt idx="1473">0.20914092100000004</cx:pt>
          <cx:pt idx="1474">0.30455586599999995</cx:pt>
          <cx:pt idx="1475">0.288982077</cx:pt>
          <cx:pt idx="1476">0.16841286899999997</cx:pt>
          <cx:pt idx="1477">0.16858039499999999</cx:pt>
          <cx:pt idx="1478">0.32308784499999998</cx:pt>
          <cx:pt idx="1479">0.15235584700000004</cx:pt>
          <cx:pt idx="1480">0.15235656600000003</cx:pt>
          <cx:pt idx="1481">0.16816388599999998</cx:pt>
          <cx:pt idx="1482">0.15304709999999999</cx:pt>
          <cx:pt idx="1483">0.16397112199999997</cx:pt>
          <cx:pt idx="1484">0.30485267100000002</cx:pt>
          <cx:pt idx="1485">0.30449687800000003</cx:pt>
          <cx:pt idx="1486">0.17929167999999995</cx:pt>
          <cx:pt idx="1487">0.30462442300000003</cx:pt>
          <cx:pt idx="1488">0.17913558699999999</cx:pt>
          <cx:pt idx="1489">0.18115951399999997</cx:pt>
          <cx:pt idx="1490">0.32415901300000005</cx:pt>
          <cx:pt idx="1491">0.31432040800000005</cx:pt>
          <cx:pt idx="1492">0.16819573200000004</cx:pt>
          <cx:pt idx="1493">0.16836446599999999</cx:pt>
          <cx:pt idx="1494">0.16819592400000005</cx:pt>
          <cx:pt idx="1495">0.16763858600000003</cx:pt>
          <cx:pt idx="1496">0.16775390400000001</cx:pt>
          <cx:pt idx="1497">0.38181109599999996</cx:pt>
          <cx:pt idx="1498">0.16816439500000002</cx:pt>
          <cx:pt idx="1499">0.43659316999999997</cx:pt>
          <cx:pt idx="1500">0.15235038499999998</cx:pt>
          <cx:pt idx="1501">0.27258204200000002</cx:pt>
          <cx:pt idx="1502">0.16812319399999998</cx:pt>
          <cx:pt idx="1503">0.15236462699999997</cx:pt>
          <cx:pt idx="1504">0.33765062899999998</cx:pt>
          <cx:pt idx="1505">0.36289502500000004</cx:pt>
          <cx:pt idx="1506">0.18690001300000003</cx:pt>
          <cx:pt idx="1507">0.30478568699999997</cx:pt>
          <cx:pt idx="1508">0.18706460700000005</cx:pt>
          <cx:pt idx="1509">0.15245473799999998</cx:pt>
          <cx:pt idx="1510">0.288991683</cx:pt>
          <cx:pt idx="1511">0.17920063799999997</cx:pt>
          <cx:pt idx="1512">0.304989222</cx:pt>
          <cx:pt idx="1513">0.33104530600000004</cx:pt>
          <cx:pt idx="1514">0.17222370099999995</cx:pt>
          <cx:pt idx="1515">0.15255243699999999</cx:pt>
          <cx:pt idx="1516">0.16355823400000002</cx:pt>
          <cx:pt idx="1517">0.16481254099999998</cx:pt>
          <cx:pt idx="1518">0.16810799700000001</cx:pt>
          <cx:pt idx="1519">0.31572236499999995</cx:pt>
          <cx:pt idx="1520">0.47918049600000001</cx:pt>
          <cx:pt idx="1521">0.28895027600000001</cx:pt>
          <cx:pt idx="1522">0.20948676399999999</cx:pt>
          <cx:pt idx="1523">0.16819442399999995</cx:pt>
          <cx:pt idx="1524">0.194573569</cx:pt>
          <cx:pt idx="1525">0.28900422699999995</cx:pt>
          <cx:pt idx="1526">0.16840955300000005</cx:pt>
          <cx:pt idx="1527">0.17641543699999995</cx:pt>
          <cx:pt idx="1528">0.16858831299999999</cx:pt>
          <cx:pt idx="1529">0.16870177900000005</cx:pt>
          <cx:pt idx="1530">0.16798633699999999</cx:pt>
          <cx:pt idx="1531">0.167567413</cx:pt>
          <cx:pt idx="1532">0.18933681099999999</cx:pt>
          <cx:pt idx="1533">0.27303086799999998</cx:pt>
          <cx:pt idx="1534">0.17221672799999999</cx:pt>
          <cx:pt idx="1535">0.047074850000000001</cx:pt>
          <cx:pt idx="1536">0.30426118599999996</cx:pt>
          <cx:pt idx="1537">0.16809455600000001</cx:pt>
          <cx:pt idx="1538">0.33735848499999999</cx:pt>
          <cx:pt idx="1539">0.20515271999999996</cx:pt>
          <cx:pt idx="1540">0.209250241</cx:pt>
          <cx:pt idx="1541">0.25232562300000005</cx:pt>
          <cx:pt idx="1542">0.168103259</cx:pt>
          <cx:pt idx="1543">0.16791445699999996</cx:pt>
          <cx:pt idx="1544">0.15235310300000005</cx:pt>
          <cx:pt idx="1545">0.16954439700000001</cx:pt>
          <cx:pt idx="1546">0.19892611999999998</cx:pt>
          <cx:pt idx="1547">0.09501924500000003</cx:pt>
          <cx:pt idx="1548">0.20083222700000003</cx:pt>
          <cx:pt idx="1549">0.21525724099999999</cx:pt>
          <cx:pt idx="1550">0.16833494400000004</cx:pt>
          <cx:pt idx="1551">0.20324906600000003</cx:pt>
          <cx:pt idx="1552">0.17950982900000001</cx:pt>
          <cx:pt idx="1553">0.30483353000000002</cx:pt>
          <cx:pt idx="1554">0.35102803000000005</cx:pt>
          <cx:pt idx="1555">0.16826962499999998</cx:pt>
          <cx:pt idx="1556">0.31590840799999997</cx:pt>
          <cx:pt idx="1557">0.17927682899999997</cx:pt>
          <cx:pt idx="1558">0.20675939200000004</cx:pt>
          <cx:pt idx="1559">0.22132219399999997</cx:pt>
          <cx:pt idx="1560">0.32126110399999996</cx:pt>
          <cx:pt idx="1561">0.16775570100000003</cx:pt>
          <cx:pt idx="1562">0.17934215099999995</cx:pt>
          <cx:pt idx="1563">0.30519911200000005</cx:pt>
          <cx:pt idx="1564">0.28931839299999995</cx:pt>
          <cx:pt idx="1565">0.16822431500000001</cx:pt>
          <cx:pt idx="1566">0.15237059200000003</cx:pt>
          <cx:pt idx="1567">0.30488427100000004</cx:pt>
          <cx:pt idx="1568">0.28831652399999996</cx:pt>
          <cx:pt idx="1569">0.331336034</cx:pt>
          <cx:pt idx="1570">0.30007479599999998</cx:pt>
          <cx:pt idx="1571">0.31597477200000001</cx:pt>
          <cx:pt idx="1572">0.28919164500000005</cx:pt>
          <cx:pt idx="1573">0.37481419400000004</cx:pt>
          <cx:pt idx="1574">0.15259910499999996</cx:pt>
          <cx:pt idx="1575">0.16919739899999997</cx:pt>
          <cx:pt idx="1576">0.164397024</cx:pt>
          <cx:pt idx="1577">0.18727813299999996</cx:pt>
          <cx:pt idx="1578">0.21839735199999999</cx:pt>
          <cx:pt idx="1579">0.22983777500000002</cx:pt>
          <cx:pt idx="1580">0.30508835599999995</cx:pt>
          <cx:pt idx="1581">0.32377187100000004</cx:pt>
          <cx:pt idx="1582">0.207682649</cx:pt>
          <cx:pt idx="1583">0.031713097000000023</cx:pt>
          <cx:pt idx="1584">0.17926069</cx:pt>
          <cx:pt idx="1585">0.28920505600000002</cx:pt>
          <cx:pt idx="1586">0.17926726199999998</cx:pt>
          <cx:pt idx="1587">0.28895996199999996</cx:pt>
          <cx:pt idx="1588">0.28914260999999997</cx:pt>
          <cx:pt idx="1589">0.32388131600000003</cx:pt>
          <cx:pt idx="1590">0.32399057899999995</cx:pt>
          <cx:pt idx="1591">0.32417761599999995</cx:pt>
          <cx:pt idx="1592">0.17868298599999999</cx:pt>
          <cx:pt idx="1593">0.17907354799999997</cx:pt>
          <cx:pt idx="1594">0.22904808499999996</cx:pt>
          <cx:pt idx="1595">0.31586897999999997</cx:pt>
          <cx:pt idx="1596">0.30500132300000005</cx:pt>
          <cx:pt idx="1597">0.388261992</cx:pt>
          <cx:pt idx="1598">0.39030332700000003</cx:pt>
          <cx:pt idx="1599">0.35522772400000002</cx:pt>
          <cx:pt idx="1600">0.39033530400000005</cx:pt>
          <cx:pt idx="1601">0.25799559000000005</cx:pt>
          <cx:pt idx="1602">0.19970240399999994</cx:pt>
          <cx:pt idx="1603">0.30479326100000004</cx:pt>
          <cx:pt idx="1604">0.376532584</cx:pt>
          <cx:pt idx="1605">0.30491699999999999</cx:pt>
          <cx:pt idx="1606">0.30487081599999999</cx:pt>
          <cx:pt idx="1607">0.16822358100000001</cx:pt>
          <cx:pt idx="1608">0.33792017600000002</cx:pt>
          <cx:pt idx="1609">0.34283953499999997</cx:pt>
          <cx:pt idx="1610">0.40765340900000002</cx:pt>
          <cx:pt idx="1611">0.32437680400000002</cx:pt>
          <cx:pt idx="1612">0.46014426600000002</cx:pt>
          <cx:pt idx="1613">0.32680967800000005</cx:pt>
          <cx:pt idx="1614">0.28894378200000004</cx:pt>
          <cx:pt idx="1615">0.15299096099999998</cx:pt>
          <cx:pt idx="1616">0.210545651</cx:pt>
          <cx:pt idx="1617">0.20065111599999996</cx:pt>
          <cx:pt idx="1618">0.32497766699999997</cx:pt>
          <cx:pt idx="1619">0.31596949900000004</cx:pt>
          <cx:pt idx="1620">0.20074091599999999</cx:pt>
          <cx:pt idx="1621">0.28908825000000005</cx:pt>
          <cx:pt idx="1622">0.15235705300000002</cx:pt>
          <cx:pt idx="1623">0.20542855999999998</cx:pt>
          <cx:pt idx="1624">0.168381479</cx:pt>
          <cx:pt idx="1625">0.16850987100000003</cx:pt>
          <cx:pt idx="1626">0.28897556099999999</cx:pt>
          <cx:pt idx="1627">0.16847765999999997</cx:pt>
          <cx:pt idx="1628">0.31589560500000002</cx:pt>
          <cx:pt idx="1629">0.36372789599999999</cx:pt>
          <cx:pt idx="1630">0.16795069699999998</cx:pt>
          <cx:pt idx="1631">0.30483567700000003</cx:pt>
          <cx:pt idx="1632">0.15225925500000004</cx:pt>
          <cx:pt idx="1633">0.15096284699999996</cx:pt>
          <cx:pt idx="1634">0.28899346199999998</cx:pt>
          <cx:pt idx="1635">0.30578097000000004</cx:pt>
          <cx:pt idx="1636">0.30507616400000004</cx:pt>
          <cx:pt idx="1637">0.28938943500000003</cx:pt>
          <cx:pt idx="1638">0.32460356099999998</cx:pt>
          <cx:pt idx="1639">0.30488017700000003</cx:pt>
          <cx:pt idx="1640">0.168126793</cx:pt>
          <cx:pt idx="1641">0.15163747599999999</cx:pt>
          <cx:pt idx="1642">0.18342228900000002</cx:pt>
          <cx:pt idx="1643">0.16977487800000002</cx:pt>
          <cx:pt idx="1644">0.32429011699999999</cx:pt>
          <cx:pt idx="1645">0.15226959200000001</cx:pt>
          <cx:pt idx="1646">0.304872272</cx:pt>
          <cx:pt idx="1647">0.30488808899999997</cx:pt>
          <cx:pt idx="1648">0.15233727200000002</cx:pt>
          <cx:pt idx="1649">0.41026786699999995</cx:pt>
          <cx:pt idx="1650">0.25343494899999996</cx:pt>
          <cx:pt idx="1651">0.20107297000000002</cx:pt>
          <cx:pt idx="1652">0.16478091100000003</cx:pt>
          <cx:pt idx="1653">0.15254354000000003</cx:pt>
          <cx:pt idx="1654">0.15237220399999996</cx:pt>
          <cx:pt idx="1655">0.321829013</cx:pt>
          <cx:pt idx="1656">0.16835125100000004</cx:pt>
          <cx:pt idx="1657">0.30469732400000005</cx:pt>
          <cx:pt idx="1658">0.031732050000000012</cx:pt>
          <cx:pt idx="1659">0.152371441</cx:pt>
          <cx:pt idx="1660">0.15227276000000001</cx:pt>
          <cx:pt idx="1661">0.17193394900000003</cx:pt>
          <cx:pt idx="1662">0.29975484100000005</cx:pt>
          <cx:pt idx="1663">0.16817421300000002</cx:pt>
          <cx:pt idx="1664">0.28932153299999996</cx:pt>
          <cx:pt idx="1665">0.16823635000000003</cx:pt>
          <cx:pt idx="1666">0.195426141</cx:pt>
          <cx:pt idx="1667">0.31578181000000005</cx:pt>
          <cx:pt idx="1668">0.17950887800000004</cx:pt>
          <cx:pt idx="1669">0.18787109300000004</cx:pt>
          <cx:pt idx="1670">0.24632261300000002</cx:pt>
          <cx:pt idx="1671">0.28902194000000003</cx:pt>
          <cx:pt idx="1672">0.31615964100000005</cx:pt>
          <cx:pt idx="1673">0.18800801700000003</cx:pt>
          <cx:pt idx="1674">0.16760113700000001</cx:pt>
          <cx:pt idx="1675">0.16808877799999999</cx:pt>
          <cx:pt idx="1676">0.28902100500000005</cx:pt>
          <cx:pt idx="1677">0.16818497399999999</cx:pt>
          <cx:pt idx="1678">0.16827884699999995</cx:pt>
          <cx:pt idx="1679">0.168498339</cx:pt>
          <cx:pt idx="1680">0.28916110500000003</cx:pt>
          <cx:pt idx="1681">0.31624432199999997</cx:pt>
          <cx:pt idx="1682">0.15215524199999997</cx:pt>
          <cx:pt idx="1683">0.20719777399999995</cx:pt>
          <cx:pt idx="1684">0.20106204599999999</cx:pt>
          <cx:pt idx="1685">0.16824175699999999</cx:pt>
          <cx:pt idx="1686">0.23662942300000001</cx:pt>
          <cx:pt idx="1687">0.35315425899999997</cx:pt>
          <cx:pt idx="1688">0.042632392000000019</cx:pt>
          <cx:pt idx="1689">0.042589406000000052</cx:pt>
          <cx:pt idx="1690">0.20949903400000003</cx:pt>
          <cx:pt idx="1691">0.168449285</cx:pt>
          <cx:pt idx="1692">0.30487199700000001</cx:pt>
          <cx:pt idx="1693">0.178569058</cx:pt>
          <cx:pt idx="1694">0.16637001100000004</cx:pt>
          <cx:pt idx="1695">0.24517681700000005</cx:pt>
          <cx:pt idx="1696">0.24733677499999995</cx:pt>
          <cx:pt idx="1697">0.18807819100000001</cx:pt>
          <cx:pt idx="1698">0.195988198</cx:pt>
          <cx:pt idx="1699">0.28686350100000002</cx:pt>
          <cx:pt idx="1700">0.33140142699999997</cx:pt>
          <cx:pt idx="1701">0.17957877499999997</cx:pt>
          <cx:pt idx="1702">0.17925219400000003</cx:pt>
          <cx:pt idx="1703">0.31561604300000001</cx:pt>
          <cx:pt idx="1704">0.15139347000000003</cx:pt>
          <cx:pt idx="1705">0.33795193400000001</cx:pt>
          <cx:pt idx="1706">0.30480796399999999</cx:pt>
          <cx:pt idx="1707">0.22159651999999996</cx:pt>
          <cx:pt idx="1708">0.33772754299999996</cx:pt>
          <cx:pt idx="1709">0.35098057299999996</cx:pt>
          <cx:pt idx="1710">0.35000003999999996</cx:pt>
          <cx:pt idx="1711">0.19939099599999999</cx:pt>
          <cx:pt idx="1712">0.27854575500000001</cx:pt>
          <cx:pt idx="1713">0.20912503800000004</cx:pt>
          <cx:pt idx="1714">0.35052824599999999</cx:pt>
          <cx:pt idx="1715">0.20854636400000004</cx:pt>
          <cx:pt idx="1716">0.33137156499999998</cx:pt>
          <cx:pt idx="1717">0.34262125700000001</cx:pt>
          <cx:pt idx="1718">0.34258231800000005</cx:pt>
          <cx:pt idx="1719">0.34241493000000001</cx:pt>
          <cx:pt idx="1720">0.34310080700000001</cx:pt>
          <cx:pt idx="1721">0.32443321999999997</cx:pt>
          <cx:pt idx="1722">0.21061776700000001</cx:pt>
          <cx:pt idx="1723">0.35097981</cx:pt>
          <cx:pt idx="1724">0.35354157200000003</cx:pt>
          <cx:pt idx="1725">0.25310298499999995</cx:pt>
          <cx:pt idx="1726">0.20433308400000005</cx:pt>
          <cx:pt idx="1727">0.20544317400000001</cx:pt>
          <cx:pt idx="1728">0.35694660099999997</cx:pt>
          <cx:pt idx="1729">0.21054025700000001</cx:pt>
          <cx:pt idx="1730">0.20092463699999996</cx:pt>
          <cx:pt idx="1731">0.33153007099999998</cx:pt>
          <cx:pt idx="1732">0.31596257999999999</cx:pt>
          <cx:pt idx="1733">0.28872938199999998</cx:pt>
          <cx:pt idx="1734">0.208051345</cx:pt>
          <cx:pt idx="1735">0.16828181399999997</cx:pt>
          <cx:pt idx="1736">0.28907052499999997</cx:pt>
          <cx:pt idx="1737">0.15228240599999998</cx:pt>
          <cx:pt idx="1738">0.30561914099999998</cx:pt>
          <cx:pt idx="1739">0.16829674500000003</cx:pt>
          <cx:pt idx="1740">0.16824514999999995</cx:pt>
          <cx:pt idx="1741">0.18833538599999999</cx:pt>
          <cx:pt idx="1742">0.15234475300000005</cx:pt>
          <cx:pt idx="1743">0.31540289200000005</cx:pt>
          <cx:pt idx="1744">0.18730406399999999</cx:pt>
          <cx:pt idx="1745">0.21496646200000002</cx:pt>
          <cx:pt idx="1746">0.163392808</cx:pt>
          <cx:pt idx="1747">0.16821615599999995</cx:pt>
          <cx:pt idx="1748">0.30488813000000003</cx:pt>
          <cx:pt idx="1749">0.15257796999999995</cx:pt>
          <cx:pt idx="1750">0.17323654099999997</cx:pt>
          <cx:pt idx="1751">0.16770891799999998</cx:pt>
          <cx:pt idx="1752">0.16817697799999998</cx:pt>
          <cx:pt idx="1753">0.30448369600000003</cx:pt>
          <cx:pt idx="1754">0.30500269199999996</cx:pt>
          <cx:pt idx="1755">0.30479421299999998</cx:pt>
          <cx:pt idx="1756">0.26289199500000004</cx:pt>
          <cx:pt idx="1757">0.15240548300000001</cx:pt>
          <cx:pt idx="1758">0.19497755699999997</cx:pt>
          <cx:pt idx="1759">0.15244848700000002</cx:pt>
          <cx:pt idx="1760">0.16841002100000002</cx:pt>
          <cx:pt idx="1761">0.30001033300000002</cx:pt>
          <cx:pt idx="1762">0.17913092200000003</cx:pt>
          <cx:pt idx="1763">0.17243807700000002</cx:pt>
          <cx:pt idx="1764">0.30008009300000005</cx:pt>
          <cx:pt idx="1765">0.168240116</cx:pt>
          <cx:pt idx="1766">0.15222862699999995</cx:pt>
          <cx:pt idx="1767">0.30478090700000005</cx:pt>
          <cx:pt idx="1768">0.19770802700000001</cx:pt>
          <cx:pt idx="1769">0.31434599200000002</cx:pt>
          <cx:pt idx="1770">0.15281187900000004</cx:pt>
          <cx:pt idx="1771">0.28979822099999997</cx:pt>
          <cx:pt idx="1772">0.39178129699999997</cx:pt>
          <cx:pt idx="1773">0.16835259700000005</cx:pt>
          <cx:pt idx="1774">0.20544815800000005</cx:pt>
          <cx:pt idx="1775">0.18794548099999997</cx:pt>
          <cx:pt idx="1776">0.17932753400000001</cx:pt>
          <cx:pt idx="1777">0.15227365000000004</cx:pt>
          <cx:pt idx="1778">0.16818677599999998</cx:pt>
          <cx:pt idx="1779">0.16794052299999995</cx:pt>
          <cx:pt idx="1780">0.16777443700000005</cx:pt>
          <cx:pt idx="1781">0.34906545</cx:pt>
          <cx:pt idx="1782">0.18481089100000003</cx:pt>
          <cx:pt idx="1783">0.179121486</cx:pt>
          <cx:pt idx="1784">0.336629505</cx:pt>
          <cx:pt idx="1785">0.30488669099999999</cx:pt>
          <cx:pt idx="1786">0.16654466999999995</cx:pt>
          <cx:pt idx="1787">0.15235368500000002</cx:pt>
          <cx:pt idx="1788">0.15241799700000003</cx:pt>
          <cx:pt idx="1789">0.16821297999999996</cx:pt>
          <cx:pt idx="1790">0.304960546</cx:pt>
          <cx:pt idx="1791">0.28905565</cx:pt>
          <cx:pt idx="1792">0.309998738</cx:pt>
          <cx:pt idx="1793">0.31591168000000003</cx:pt>
          <cx:pt idx="1794">0.15173054100000005</cx:pt>
          <cx:pt idx="1795">0.16794966</cx:pt>
          <cx:pt idx="1796">0.32383905099999999</cx:pt>
          <cx:pt idx="1797">0.16789460899999997</cx:pt>
          <cx:pt idx="1798">0.19335985300000003</cx:pt>
          <cx:pt idx="1799">0.167667754</cx:pt>
          <cx:pt idx="1800">0.30522590199999999</cx:pt>
          <cx:pt idx="1801">0.16799967999999998</cx:pt>
          <cx:pt idx="1802">0.20543876999999999</cx:pt>
          <cx:pt idx="1803">0.15258185499999999</cx:pt>
          <cx:pt idx="1804">0.28897156000000002</cx:pt>
          <cx:pt idx="1805">0.26455578800000001</cx:pt>
          <cx:pt idx="1806">0.30505507300000001</cx:pt>
          <cx:pt idx="1807">0.17951184499999995</cx:pt>
          <cx:pt idx="1808">0.31635373200000005</cx:pt>
          <cx:pt idx="1809">0.25474711500000002</cx:pt>
          <cx:pt idx="1810">0.16821698100000004</cx:pt>
          <cx:pt idx="1811">0.324904411</cx:pt>
          <cx:pt idx="1812">0.16799904799999998</cx:pt>
          <cx:pt idx="1813">0.228871822</cx:pt>
          <cx:pt idx="1814">0.16798125699999999</cx:pt>
          <cx:pt idx="1815">0.31625487799999996</cx:pt>
          <cx:pt idx="1816">0.30760702200000001</cx:pt>
          <cx:pt idx="1817">0.20130634800000002</cx:pt>
          <cx:pt idx="1818">0.28899788999999998</cx:pt>
          <cx:pt idx="1819">0.16586284100000004</cx:pt>
          <cx:pt idx="1820">0.16825751499999997</cx:pt>
          <cx:pt idx="1821">0.15311158599999997</cx:pt>
          <cx:pt idx="1822">0.19512459299999996</cx:pt>
          <cx:pt idx="1823">0.28849070600000004</cx:pt>
          <cx:pt idx="1824">0.38620054500000001</cx:pt>
          <cx:pt idx="1825">0.16838714899999996</cx:pt>
          <cx:pt idx="1826">0.30479809899999999</cx:pt>
          <cx:pt idx="1827">0.15241296100000001</cx:pt>
          <cx:pt idx="1828">0.17932758299999996</cx:pt>
          <cx:pt idx="1829">0.30499074599999998</cx:pt>
          <cx:pt idx="1830">0.16788997100000003</cx:pt>
          <cx:pt idx="1831">0.152366212</cx:pt>
          <cx:pt idx="1832">0.16810409599999998</cx:pt>
          <cx:pt idx="1833">0.30447440100000001</cx:pt>
          <cx:pt idx="1834">0.13717000400000001</cx:pt>
          <cx:pt idx="1835">0.16836068900000001</cx:pt>
          <cx:pt idx="1836">0.17896170499999997</cx:pt>
          <cx:pt idx="1837">0.16765891499999996</cx:pt>
          <cx:pt idx="1838">0.17920874600000003</cx:pt>
          <cx:pt idx="1839">0.33661185599999999</cx:pt>
          <cx:pt idx="1840">0.28905013499999999</cx:pt>
          <cx:pt idx="1841">0.16467978100000003</cx:pt>
          <cx:pt idx="1842">0.15151138600000003</cx:pt>
          <cx:pt idx="1843">0.17213203799999999</cx:pt>
          <cx:pt idx="1844">0.31371159400000004</cx:pt>
          <cx:pt idx="1845">0.16822188599999999</cx:pt>
          <cx:pt idx="1846">0.163417853</cx:pt>
          <cx:pt idx="1847">0.304778098</cx:pt>
          <cx:pt idx="1848">0.31616776300000005</cx:pt>
          <cx:pt idx="1849">0.16351728099999996</cx:pt>
          <cx:pt idx="1850">0.15247599499999998</cx:pt>
          <cx:pt idx="1851">0.30496312400000003</cx:pt>
          <cx:pt idx="1852">0.16810161400000001</cx:pt>
          <cx:pt idx="1853">0.15313870299999999</cx:pt>
          <cx:pt idx="1854">0.304509849</cx:pt>
          <cx:pt idx="1855">0.16839172300000005</cx:pt>
          <cx:pt idx="1856">0.15323006800000005</cx:pt>
          <cx:pt idx="1857">0.30488094899999996</cx:pt>
          <cx:pt idx="1858">0.188757434</cx:pt>
          <cx:pt idx="1859">0.28946247899999999</cx:pt>
          <cx:pt idx="1860">0.28920526999999996</cx:pt>
          <cx:pt idx="1861">0.15170181900000002</cx:pt>
          <cx:pt idx="1862">0.15248008199999996</cx:pt>
          <cx:pt idx="1863">0.30399283700000002</cx:pt>
          <cx:pt idx="1864">0.168848424</cx:pt>
          <cx:pt idx="1865">0.16809831500000005</cx:pt>
          <cx:pt idx="1866">0.16808985499999995</cx:pt>
          <cx:pt idx="1867">0.30424191300000003</cx:pt>
          <cx:pt idx="1868">0.30199830500000002</cx:pt>
          <cx:pt idx="1869">0.30441959399999996</cx:pt>
          <cx:pt idx="1870">0.23078256500000005</cx:pt>
          <cx:pt idx="1871">0.17927087100000005</cx:pt>
          <cx:pt idx="1872">0.15227276700000003</cx:pt>
          <cx:pt idx="1873">0.21522629900000001</cx:pt>
          <cx:pt idx="1874">0.16821871799999999</cx:pt>
          <cx:pt idx="1875">0.304689027</cx:pt>
          <cx:pt idx="1876">0.30479542199999998</cx:pt>
          <cx:pt idx="1877">0.30508899599999995</cx:pt>
          <cx:pt idx="1878">0.30479594499999996</cx:pt>
          <cx:pt idx="1879">0.15244778999999997</cx:pt>
          <cx:pt idx="1880">0.15233435399999995</cx:pt>
          <cx:pt idx="1881">0.17972708699999995</cx:pt>
          <cx:pt idx="1882">0.17932767199999999</cx:pt>
          <cx:pt idx="1883">0.289226498</cx:pt>
          <cx:pt idx="1884">0.21878392899999999</cx:pt>
          <cx:pt idx="1885">0.30514789799999997</cx:pt>
          <cx:pt idx="1886">0.304788536</cx:pt>
          <cx:pt idx="1887">0.187078725</cx:pt>
          <cx:pt idx="1888">0.17864671600000004</cx:pt>
          <cx:pt idx="1889">0.168170602</cx:pt>
          <cx:pt idx="1890">0.23597221700000004</cx:pt>
          <cx:pt idx="1891">0.16878894700000002</cx:pt>
          <cx:pt idx="1892">0.16735999199999996</cx:pt>
          <cx:pt idx="1893">0.19446014599999994</cx:pt>
          <cx:pt idx="1894">0.23850785699999999</cx:pt>
          <cx:pt idx="1895">0.16839368600000004</cx:pt>
          <cx:pt idx="1896">0.168296942</cx:pt>
          <cx:pt idx="1897">0.17920134300000001</cx:pt>
          <cx:pt idx="1898">0.179439931</cx:pt>
          <cx:pt idx="1899">0.28902526900000003</cx:pt>
          <cx:pt idx="1900">0.28859478699999996</cx:pt>
          <cx:pt idx="1901">0.18005878799999997</cx:pt>
          <cx:pt idx="1902">0.30486031700000005</cx:pt>
          <cx:pt idx="1903">0.16844740300000005</cx:pt>
          <cx:pt idx="1904">0.37578335100000004</cx:pt>
          <cx:pt idx="1905">0.19561706300000004</cx:pt>
          <cx:pt idx="1906">0.27346032600000003</cx:pt>
          <cx:pt idx="1907">0.31535850200000004</cx:pt>
          <cx:pt idx="1908">0.178875538</cx:pt>
          <cx:pt idx="1909">0.30442249799999999</cx:pt>
          <cx:pt idx="1910">0.18060343000000001</cx:pt>
          <cx:pt idx="1911">0.20720471399999996</cx:pt>
          <cx:pt idx="1912">0.30525449100000002</cx:pt>
          <cx:pt idx="1913">0.24654927199999999</cx:pt>
          <cx:pt idx="1914">0.168210949</cx:pt>
          <cx:pt idx="1915">0.28897857900000001</cx:pt>
          <cx:pt idx="1916">0.28895554099999998</cx:pt>
          <cx:pt idx="1917">0.16818231299999997</cx:pt>
          <cx:pt idx="1918">0.30483068599999996</cx:pt>
          <cx:pt idx="1919">0.16781065100000003</cx:pt>
          <cx:pt idx="1920">0.18661813500000002</cx:pt>
          <cx:pt idx="1921">0.28888988299999996</cx:pt>
          <cx:pt idx="1922">0.031568037999999965</cx:pt>
          <cx:pt idx="1923">0.18066121999999996</cx:pt>
          <cx:pt idx="1924">0.33118146999999998</cx:pt>
          <cx:pt idx="1925">0.50740047700000002</cx:pt>
          <cx:pt idx="1926">0.34611179999999997</cx:pt>
          <cx:pt idx="1927">0.28960363</cx:pt>
          <cx:pt idx="1928">0.38334349899999998</cx:pt>
          <cx:pt idx="1929">0.20115507200000005</cx:pt>
          <cx:pt idx="1930">0.137229147</cx:pt>
          <cx:pt idx="1931">0.39871470499999995</cx:pt>
          <cx:pt idx="1932">0.39846654199999998</cx:pt>
          <cx:pt idx="1933">0.23541517499999998</cx:pt>
          <cx:pt idx="1934">0.39871470499999995</cx:pt>
          <cx:pt idx="1935">0.23541517499999998</cx:pt>
          <cx:pt idx="1936">0.39871470499999995</cx:pt>
          <cx:pt idx="1937">0.23541517499999998</cx:pt>
          <cx:pt idx="1938">0.304808152</cx:pt>
          <cx:pt idx="1939">0.16822182200000002</cx:pt>
          <cx:pt idx="1940">0.16821637499999997</cx:pt>
          <cx:pt idx="1941">0.28912586900000004</cx:pt>
          <cx:pt idx="1942">0.20548664400000005</cx:pt>
          <cx:pt idx="1943">0.16843184600000005</cx:pt>
          <cx:pt idx="1944">0.16828306299999995</cx:pt>
          <cx:pt idx="1945">0.152365309</cx:pt>
          <cx:pt idx="1946">0.16820012200000001</cx:pt>
          <cx:pt idx="1947">0.15318180000000003</cx:pt>
          <cx:pt idx="1948">0.30548807700000002</cx:pt>
          <cx:pt idx="1949">0.34637239399999997</cx:pt>
          <cx:pt idx="1950">0.30477266999999997</cx:pt>
          <cx:pt idx="1951">0.16817553699999999</cx:pt>
          <cx:pt idx="1952">0.16338044900000004</cx:pt>
          <cx:pt idx="1953">0.152357199</cx:pt>
          <cx:pt idx="1954">0.061360548999999986</cx:pt>
          <cx:pt idx="1955">0.30867899200000004</cx:pt>
          <cx:pt idx="1956">0.300107648</cx:pt>
          <cx:pt idx="1957">0.19375772000000002</cx:pt>
          <cx:pt idx="1958">0.20537086400000004</cx:pt>
          <cx:pt idx="1959">0.30471533699999998</cx:pt>
          <cx:pt idx="1960">0.16835710299999995</cx:pt>
          <cx:pt idx="1961">0.15241522600000001</cx:pt>
          <cx:pt idx="1962">0.16801224100000001</cx:pt>
          <cx:pt idx="1963">0.32446677899999998</cx:pt>
          <cx:pt idx="1964">0.16839489600000002</cx:pt>
          <cx:pt idx="1965">0.18831948700000001</cx:pt>
          <cx:pt idx="1966">0.28297263399999995</cx:pt>
          <cx:pt idx="1967">0.16824877599999999</cx:pt>
          <cx:pt idx="1968">0.15215541300000002</cx:pt>
          <cx:pt idx="1969">0.029355778999999971</cx:pt>
          <cx:pt idx="1970">0.30457377500000005</cx:pt>
          <cx:pt idx="1971">0.28897471799999996</cx:pt>
          <cx:pt idx="1972">0.30479420300000004</cx:pt>
          <cx:pt idx="1973">0.34498349800000006</cx:pt>
          <cx:pt idx="1974">0.16830826300000001</cx:pt>
          <cx:pt idx="1975">0.36316144100000003</cx:pt>
          <cx:pt idx="1976">0.17236878</cx:pt>
          <cx:pt idx="1977">0.36267469299999999</cx:pt>
          <cx:pt idx="1978">0.33722088299999997</cx:pt>
          <cx:pt idx="1979">0.33731230300000004</cx:pt>
          <cx:pt idx="1980">0.28334921599999996</cx:pt>
          <cx:pt idx="1981">0.41500579500000001</cx:pt>
          <cx:pt idx="1982">0.28943580999999996</cx:pt>
          <cx:pt idx="1983">0.18764941700000004</cx:pt>
          <cx:pt idx="1984">0.16770413100000003</cx:pt>
          <cx:pt idx="1985">0.30471937199999999</cx:pt>
          <cx:pt idx="1986">0.30450278600000003</cx:pt>
          <cx:pt idx="1987">0.31665416199999996</cx:pt>
          <cx:pt idx="1988">0.068910584000000052</cx:pt>
          <cx:pt idx="1989">0.27385936099999997</cx:pt>
          <cx:pt idx="1990">0.16820347400000002</cx:pt>
          <cx:pt idx="1991">0.23007489199999998</cx:pt>
          <cx:pt idx="1992">0.25269649100000002</cx:pt>
          <cx:pt idx="1993">0.186448312</cx:pt>
          <cx:pt idx="1994">0.16933303</cx:pt>
          <cx:pt idx="1995">0.15241875500000002</cx:pt>
          <cx:pt idx="1996">0.19611913000000003</cx:pt>
          <cx:pt idx="1997">0.20040891900000002</cx:pt>
          <cx:pt idx="1998">0.18921988999999995</cx:pt>
          <cx:pt idx="1999">0.22333994700000004</cx:pt>
          <cx:pt idx="2000">0.15249686399999995</cx:pt>
          <cx:pt idx="2001">0.22817417900000003</cx:pt>
          <cx:pt idx="2002">0.30477634600000003</cx:pt>
          <cx:pt idx="2003">0.15251588400000005</cx:pt>
          <cx:pt idx="2004">0.15234850799999999</cx:pt>
          <cx:pt idx="2005">0.27918673400000005</cx:pt>
          <cx:pt idx="2006">0.17946439700000005</cx:pt>
          <cx:pt idx="2007">0.34552769699999997</cx:pt>
          <cx:pt idx="2008">0.316030068</cx:pt>
          <cx:pt idx="2009">0.18016330800000002</cx:pt>
          <cx:pt idx="2010">0.38887949799999999</cx:pt>
          <cx:pt idx="2011">0.16822164100000003</cx:pt>
          <cx:pt idx="2012">0.23557504600000001</cx:pt>
          <cx:pt idx="2013">0.17949168100000001</cx:pt>
          <cx:pt idx="2014">0.23688433900000005</cx:pt>
          <cx:pt idx="2015">0.16864637599999999</cx:pt>
          <cx:pt idx="2016">0.16816148399999997</cx:pt>
          <cx:pt idx="2017">0.30483538099999996</cx:pt>
          <cx:pt idx="2018">0.17299699300000004</cx:pt>
          <cx:pt idx="2019">0.30471153399999995</cx:pt>
          <cx:pt idx="2020">0.27438224600000005</cx:pt>
          <cx:pt idx="2021">0.26993781800000005</cx:pt>
          <cx:pt idx="2022">0.27020556900000003</cx:pt>
          <cx:pt idx="2023">0.26993781800000005</cx:pt>
          <cx:pt idx="2024">0.15240523100000003</cx:pt>
          <cx:pt idx="2025">0.16820080699999995</cx:pt>
          <cx:pt idx="2026">0.27989893499999996</cx:pt>
          <cx:pt idx="2027">0.242524132</cx:pt>
          <cx:pt idx="2028">0.23983978900000003</cx:pt>
          <cx:pt idx="2029">0.23212396599999996</cx:pt>
          <cx:pt idx="2030">0.32368406599999999</cx:pt>
          <cx:pt idx="2031">0.36960906100000002</cx:pt>
          <cx:pt idx="2032">0.217264601</cx:pt>
          <cx:pt idx="2033">0.36894144500000003</cx:pt>
          <cx:pt idx="2034">0.36903832299999995</cx:pt>
          <cx:pt idx="2035">0.36943565599999995</cx:pt>
          <cx:pt idx="2036">0.29841949499999998</cx:pt>
          <cx:pt idx="2037">0.172405225</cx:pt>
          <cx:pt idx="2038">0.23498433900000004</cx:pt>
          <cx:pt idx="2039">0.38835786900000002</cx:pt>
          <cx:pt idx="2040">0.17919866699999998</cx:pt>
          <cx:pt idx="2041">0.16208770900000002</cx:pt>
          <cx:pt idx="2042">0.34010682999999997</cx:pt>
          <cx:pt idx="2043">0.16816225299999998</cx:pt>
          <cx:pt idx="2044">0.15299847499999997</cx:pt>
          <cx:pt idx="2045">0.18799795399999997</cx:pt>
          <cx:pt idx="2046">0.17932644799999997</cx:pt>
          <cx:pt idx="2047">0.16809237099999996</cx:pt>
          <cx:pt idx="2048">0.28894452299999995</cx:pt>
          <cx:pt idx="2049">0.17921830299999997</cx:pt>
          <cx:pt idx="2050">0.304780881</cx:pt>
          <cx:pt idx="2051">0.288942955</cx:pt>
          <cx:pt idx="2052">0.16816530600000001</cx:pt>
          <cx:pt idx="2053">0.34674355099999998</cx:pt>
          <cx:pt idx="2054">0.28900805200000002</cx:pt>
          <cx:pt idx="2055">0.16844871500000003</cx:pt>
          <cx:pt idx="2056">0.17873072000000001</cx:pt>
          <cx:pt idx="2057">0.37067993399999999</cx:pt>
          <cx:pt idx="2058">0.228215846</cx:pt>
          <cx:pt idx="2059">0.22490195899999998</cx:pt>
          <cx:pt idx="2060">0.28360306300000004</cx:pt>
          <cx:pt idx="2061">0.21389698499999998</cx:pt>
          <cx:pt idx="2062">0.21353875</cx:pt>
          <cx:pt idx="2063">0.18805761499999996</cx:pt>
          <cx:pt idx="2064">0.18792403300000005</cx:pt>
          <cx:pt idx="2065">0.22006644900000005</cx:pt>
          <cx:pt idx="2066">0.21012787300000002</cx:pt>
          <cx:pt idx="2067">0.225176975</cx:pt>
          <cx:pt idx="2068">0.254570454</cx:pt>
          <cx:pt idx="2069">0.22048615699999996</cx:pt>
          <cx:pt idx="2070">0.22161900099999998</cx:pt>
          <cx:pt idx="2071">0.259273329</cx:pt>
          <cx:pt idx="2072">0.19518586999999998</cx:pt>
          <cx:pt idx="2073">0.20092201899999995</cx:pt>
          <cx:pt idx="2074">0.18796063299999999</cx:pt>
          <cx:pt idx="2075">0.187952499</cx:pt>
          <cx:pt idx="2076">0.18793819599999995</cx:pt>
          <cx:pt idx="2077">0.18794781199999999</cx:pt>
          <cx:pt idx="2078">0.18791365299999996</cx:pt>
          <cx:pt idx="2079">0.30710563199999996</cx:pt>
          <cx:pt idx="2080">0.18779613399999995</cx:pt>
          <cx:pt idx="2081">0.23659079699999996</cx:pt>
          <cx:pt idx="2082">0.18803859000000001</cx:pt>
          <cx:pt idx="2083">0.18780347399999997</cx:pt>
          <cx:pt idx="2084">0.25294380400000005</cx:pt>
          <cx:pt idx="2085">0.21353862400000001</cx:pt>
          <cx:pt idx="2086">0.21356367300000001</cx:pt>
          <cx:pt idx="2087">0.23666446299999999</cx:pt>
          <cx:pt idx="2088">0.25450890000000004</cx:pt>
          <cx:pt idx="2089">0.27807050899999997</cx:pt>
          <cx:pt idx="2090">0.220419959</cx:pt>
          <cx:pt idx="2091">0.23318515900000003</cx:pt>
          <cx:pt idx="2092">0.22261163100000003</cx:pt>
          <cx:pt idx="2093">0.23593379000000003</cx:pt>
          <cx:pt idx="2094">0.18824131700000002</cx:pt>
          <cx:pt idx="2095">0.22039320500000004</cx:pt>
          <cx:pt idx="2096">0.36966600500000002</cx:pt>
          <cx:pt idx="2097">0.20107024200000001</cx:pt>
          <cx:pt idx="2098">0.23497750799999995</cx:pt>
          <cx:pt idx="2099">0.220124247</cx:pt>
          <cx:pt idx="2100">0.24888172099999994</cx:pt>
          <cx:pt idx="2101">0.24530505899999999</cx:pt>
          <cx:pt idx="2102">0.36960918899999995</cx:pt>
          <cx:pt idx="2103">0.25481688000000002</cx:pt>
          <cx:pt idx="2104">0.24993617300000004</cx:pt>
          <cx:pt idx="2105">0.20638204599999999</cx:pt>
          <cx:pt idx="2106">0.18794185900000004</cx:pt>
          <cx:pt idx="2107">0.20630984299999999</cx:pt>
          <cx:pt idx="2108">0.23688935499999997</cx:pt>
          <cx:pt idx="2109">0.19531398700000002</cx:pt>
          <cx:pt idx="2110">0.25575484000000004</cx:pt>
          <cx:pt idx="2111">0.21415125599999996</cx:pt>
          <cx:pt idx="2112">0.22513123599999996</cx:pt>
          <cx:pt idx="2113">0.26083680799999998</cx:pt>
          <cx:pt idx="2114">0.20158803300000006</cx:pt>
          <cx:pt idx="2115">0.21370476800000004</cx:pt>
          <cx:pt idx="2116">0.20135824099999999</cx:pt>
          <cx:pt idx="2117">0.25179813299999998</cx:pt>
          <cx:pt idx="2118">0.23739299199999997</cx:pt>
          <cx:pt idx="2119">0.36961021199999999</cx:pt>
          <cx:pt idx="2120">0.25149737100000003</cx:pt>
          <cx:pt idx="2121">0.21032576800000002</cx:pt>
          <cx:pt idx="2122">0.24549805499999999</cx:pt>
          <cx:pt idx="2123">0.23714134600000003</cx:pt>
          <cx:pt idx="2124">0.21400531</cx:pt>
          <cx:pt idx="2125">0.18782211800000004</cx:pt>
          <cx:pt idx="2126">0.36961021199999999</cx:pt>
          <cx:pt idx="2127">0.25780334999999999</cx:pt>
          <cx:pt idx="2128">0.25314257299999998</cx:pt>
          <cx:pt idx="2129">0.21037077900000001</cx:pt>
          <cx:pt idx="2130">0.21389778800000003</cx:pt>
          <cx:pt idx="2131">0.19526074699999996</cx:pt>
          <cx:pt idx="2132">0.19555563899999995</cx:pt>
          <cx:pt idx="2133">0.26809364599999996</cx:pt>
          <cx:pt idx="2134">0.22308422999999999</cx:pt>
          <cx:pt idx="2135">0.31581050099999997</cx:pt>
          <cx:pt idx="2136">0.15234345699999996</cx:pt>
          <cx:pt idx="2137">0.22348415200000005</cx:pt>
          <cx:pt idx="2138">0.18795764400000003</cx:pt>
          <cx:pt idx="2139">0.20620134400000001</cx:pt>
          <cx:pt idx="2140">0.21399364899999995</cx:pt>
          <cx:pt idx="2141">0.2007584</cx:pt>
          <cx:pt idx="2142">0.18779038400000003</cx:pt>
          <cx:pt idx="2143">0.23192632199999996</cx:pt>
          <cx:pt idx="2144">0.24129696700000003</cx:pt>
          <cx:pt idx="2145">0.20614726699999997</cx:pt>
          <cx:pt idx="2146">0.20632187000000002</cx:pt>
          <cx:pt idx="2147">0.195358806</cx:pt>
          <cx:pt idx="2148">0.24308448299999996</cx:pt>
          <cx:pt idx="2149">0.25437409700000002</cx:pt>
          <cx:pt idx="2150">0.27413842899999996</cx:pt>
          <cx:pt idx="2151">0.21025850400000001</cx:pt>
          <cx:pt idx="2152">0.17938869199999996</cx:pt>
          <cx:pt idx="2153">0.27863453599999999</cx:pt>
          <cx:pt idx="2154">0.16784448100000005</cx:pt>
          <cx:pt idx="2155">0.21402353799999996</cx:pt>
          <cx:pt idx="2156">0.23076116099999999</cx:pt>
          <cx:pt idx="2157">0.220273092</cx:pt>
          <cx:pt idx="2158">0.30506009300000003</cx:pt>
          <cx:pt idx="2159">0.25675161800000001</cx:pt>
          <cx:pt idx="2160">0.22811436500000004</cx:pt>
          <cx:pt idx="2161">0.20121547900000003</cx:pt>
          <cx:pt idx="2162">0.50653605999999995</cx:pt>
          <cx:pt idx="2163">0.25654803400000004</cx:pt>
          <cx:pt idx="2164">0.21724754400000001</cx:pt>
          <cx:pt idx="2165">0.20641159499999995</cx:pt>
          <cx:pt idx="2166">0.20632867300000002</cx:pt>
          <cx:pt idx="2167">0.18802907199999996</cx:pt>
          <cx:pt idx="2168">0.21743910600000005</cx:pt>
          <cx:pt idx="2169">0.20580195599999995</cx:pt>
          <cx:pt idx="2170">0.21019886399999999</cx:pt>
          <cx:pt idx="2171">0.22006070200000005</cx:pt>
          <cx:pt idx="2172">0.22052761099999996</cx:pt>
          <cx:pt idx="2173">0.238870154</cx:pt>
          <cx:pt idx="2174">0.23298376700000001</cx:pt>
          <cx:pt idx="2175">0.36663749499999998</cx:pt>
          <cx:pt idx="2176">0.21382834900000003</cx:pt>
          <cx:pt idx="2177">0.23295558800000005</cx:pt>
          <cx:pt idx="2178">0.21036174900000004</cx:pt>
          <cx:pt idx="2179">0.34260708900000003</cx:pt>
          <cx:pt idx="2180">0.34627933499999997</cx:pt>
          <cx:pt idx="2181">0.18780895500000006</cx:pt>
          <cx:pt idx="2182">0.28328753600000001</cx:pt>
          <cx:pt idx="2183">0.23641976799999997</cx:pt>
          <cx:pt idx="2184">0.23143344899999996</cx:pt>
          <cx:pt idx="2185">0.21736199</cx:pt>
          <cx:pt idx="2186">0.22620583599999999</cx:pt>
          <cx:pt idx="2187">0.24049987500000003</cx:pt>
          <cx:pt idx="2188">0.24721772399999997</cx:pt>
          <cx:pt idx="2189">0.21671834999999995</cx:pt>
          <cx:pt idx="2190">0.233133429</cx:pt>
          <cx:pt idx="2191">0.18810584799999996</cx:pt>
          <cx:pt idx="2192">0.24233459199999996</cx:pt>
          <cx:pt idx="2193">0.24521585899999998</cx:pt>
          <cx:pt idx="2194">0.24248602699999999</cx:pt>
          <cx:pt idx="2195">0.24454493700000002</cx:pt>
          <cx:pt idx="2196">0.21391083700000002</cx:pt>
          <cx:pt idx="2197">0.21465480000000003</cx:pt>
          <cx:pt idx="2198">0.21383719300000004</cx:pt>
          <cx:pt idx="2199">0.21366435800000005</cx:pt>
          <cx:pt idx="2200">0.21374268100000005</cx:pt>
          <cx:pt idx="2201">0.21016055099999997</cx:pt>
          <cx:pt idx="2202">0.27974670700000004</cx:pt>
          <cx:pt idx="2203">0.27497833100000002</cx:pt>
          <cx:pt idx="2204">0.41588184100000003</cx:pt>
          <cx:pt idx="2205">0.28917418699999997</cx:pt>
          <cx:pt idx="2206">0.31321142300000004</cx:pt>
          <cx:pt idx="2207">0.21011775799999999</cx:pt>
          <cx:pt idx="2208">0.16816232600000003</cx:pt>
          <cx:pt idx="2209">0.23715602099999999</cx:pt>
          <cx:pt idx="2210">0.24704552700000004</cx:pt>
          <cx:pt idx="2211">0.22443849100000002</cx:pt>
          <cx:pt idx="2212">0.25396812800000002</cx:pt>
          <cx:pt idx="2213">0.21044125599999997</cx:pt>
          <cx:pt idx="2214">0.24840499100000002</cx:pt>
          <cx:pt idx="2215">0.27363051599999999</cx:pt>
          <cx:pt idx="2216">0.26886761400000003</cx:pt>
          <cx:pt idx="2217">0.20597092500000003</cx:pt>
          <cx:pt idx="2218">0.20985186</cx:pt>
          <cx:pt idx="2219">0.22781419700000005</cx:pt>
          <cx:pt idx="2220">0.26213110900000003</cx:pt>
          <cx:pt idx="2221">0.19537883099999998</cx:pt>
          <cx:pt idx="2222">0.36960044700000005</cx:pt>
          <cx:pt idx="2223">0.21026145699999998</cx:pt>
          <cx:pt idx="2224">0.23686504200000003</cx:pt>
          <cx:pt idx="2225">0.23595562299999995</cx:pt>
          <cx:pt idx="2226">0.22543887900000004</cx:pt>
          <cx:pt idx="2227">0.15198716199999995</cx:pt>
          <cx:pt idx="2228">0.15255030599999997</cx:pt>
          <cx:pt idx="2229">0.38310941700000001</cx:pt>
          <cx:pt idx="2230">0.27404224399999999</cx:pt>
          <cx:pt idx="2231">0.16856393599999997</cx:pt>
          <cx:pt idx="2232">0.23782838900000003</cx:pt>
          <cx:pt idx="2233">0.17916179899999995</cx:pt>
          <cx:pt idx="2234">0.17280107499999997</cx:pt>
          <cx:pt idx="2235">0.30871852200000005</cx:pt>
          <cx:pt idx="2236">0.30049192700000005</cx:pt>
          <cx:pt idx="2237">0.300272804</cx:pt>
          <cx:pt idx="2238">0.336893043</cx:pt>
          <cx:pt idx="2239">0.30880169400000002</cx:pt>
          <cx:pt idx="2240">0.30040784899999995</cx:pt>
          <cx:pt idx="2241">0.33692081200000001</cx:pt>
          <cx:pt idx="2242">0.336893043</cx:pt>
          <cx:pt idx="2243">0.33692081200000001</cx:pt>
          <cx:pt idx="2244">0.30031605299999997</cx:pt>
          <cx:pt idx="2245">0.337144467</cx:pt>
          <cx:pt idx="2246">0.336893043</cx:pt>
          <cx:pt idx="2247">0.33692081200000001</cx:pt>
          <cx:pt idx="2248">0.336794288</cx:pt>
          <cx:pt idx="2249">0.30028632499999997</cx:pt>
          <cx:pt idx="2250">0.33694858000000005</cx:pt>
          <cx:pt idx="2251">0.30046163699999995</cx:pt>
          <cx:pt idx="2252">0.336893043</cx:pt>
          <cx:pt idx="2253">0.336893043</cx:pt>
          <cx:pt idx="2254">0.39331957399999995</cx:pt>
          <cx:pt idx="2255">0.22988774199999995</cx:pt>
          <cx:pt idx="2256">0.28898936399999997</cx:pt>
          <cx:pt idx="2257">0.17109316500000005</cx:pt>
          <cx:pt idx="2258">0.16737588599999997</cx:pt>
          <cx:pt idx="2259">0.17924977499999994</cx:pt>
          <cx:pt idx="2260">0.16816025800000001</cx:pt>
          <cx:pt idx="2261">0.18794828200000002</cx:pt>
          <cx:pt idx="2262">0.15249704100000006</cx:pt>
          <cx:pt idx="2263">0.30504340900000004</cx:pt>
          <cx:pt idx="2264">0.16754701900000002</cx:pt>
          <cx:pt idx="2265">0.28919775199999997</cx:pt>
          <cx:pt idx="2266">0.17921217</cx:pt>
          <cx:pt idx="2267">0.28951655499999995</cx:pt>
          <cx:pt idx="2268">0.19500826699999996</cx:pt>
          <cx:pt idx="2269">0.28894302000000005</cx:pt>
          <cx:pt idx="2270">0.31600455000000005</cx:pt>
          <cx:pt idx="2271">0.16688187499999996</cx:pt>
          <cx:pt idx="2272">0.15239700499999997</cx:pt>
          <cx:pt idx="2273">0.30519049700000001</cx:pt>
          <cx:pt idx="2274">0.152344959</cx:pt>
          <cx:pt idx="2275">0.16799870500000003</cx:pt>
          <cx:pt idx="2276">0.16822303400000005</cx:pt>
          <cx:pt idx="2277">0.21179684200000004</cx:pt>
          <cx:pt idx="2278">0.22279988699999997</cx:pt>
          <cx:pt idx="2279">0.22135276599999998</cx:pt>
          <cx:pt idx="2280">0.24221535400000005</cx:pt>
          <cx:pt idx="2281">0.24481529400000002</cx:pt>
          <cx:pt idx="2282">0.18711465699999996</cx:pt>
          <cx:pt idx="2283">0.178202262</cx:pt>
          <cx:pt idx="2284">0.16841661100000005</cx:pt>
          <cx:pt idx="2285">0.15293656899999997</cx:pt>
          <cx:pt idx="2286">0.30493804700000005</cx:pt>
          <cx:pt idx="2287">0.15239219900000001</cx:pt>
          <cx:pt idx="2288">0.15236251899999997</cx:pt>
          <cx:pt idx="2289">0.16798698400000001</cx:pt>
          <cx:pt idx="2290">0.16825379600000001</cx:pt>
          <cx:pt idx="2291">0.217540811</cx:pt>
          <cx:pt idx="2292">0.16802248399999997</cx:pt>
          <cx:pt idx="2293">0.36960918899999995</cx:pt>
          <cx:pt idx="2294">0.16798886199999996</cx:pt>
          <cx:pt idx="2295">0.16351960899999995</cx:pt>
          <cx:pt idx="2296">0.22323598200000005</cx:pt>
          <cx:pt idx="2297">0.16826492199999998</cx:pt>
          <cx:pt idx="2298">0.16368713400000001</cx:pt>
          <cx:pt idx="2299">0.30493985499999998</cx:pt>
          <cx:pt idx="2300">0.25074545800000003</cx:pt>
          <cx:pt idx="2301">0.16819736100000005</cx:pt>
          <cx:pt idx="2302">0.15198964400000003</cx:pt>
          <cx:pt idx="2303">0.24982702400000001</cx:pt>
          <cx:pt idx="2304">0.30468928799999995</cx:pt>
          <cx:pt idx="2305">0.22409870700000001</cx:pt>
          <cx:pt idx="2306">0.28971505600000003</cx:pt>
          <cx:pt idx="2307">0.15306022699999999</cx:pt>
          <cx:pt idx="2308">0.01574447999999995</cx:pt>
          <cx:pt idx="2309">0.30476771800000002</cx:pt>
          <cx:pt idx="2310">0.15236340299999995</cx:pt>
          <cx:pt idx="2311">0.41499438499999997</cx:pt>
          <cx:pt idx="2312">0.36960104400000005</cx:pt>
          <cx:pt idx="2313">0.40757053499999996</cx:pt>
          <cx:pt idx="2314">0.16829730799999998</cx:pt>
          <cx:pt idx="2315">0.40748707399999995</cx:pt>
          <cx:pt idx="2316">0.30478583999999997</cx:pt>
          <cx:pt idx="2317">0.36960959199999999</cx:pt>
          <cx:pt idx="2318">0.17916221899999996</cx:pt>
          <cx:pt idx="2319">0.16873386700000004</cx:pt>
          <cx:pt idx="2320">0.17914321700000002</cx:pt>
          <cx:pt idx="2321">0.16893801900000005</cx:pt>
          <cx:pt idx="2322">0.17980327500000004</cx:pt>
          <cx:pt idx="2323">0.168607116</cx:pt>
          <cx:pt idx="2324">0.30470282199999998</cx:pt>
          <cx:pt idx="2325">0.20098777300000004</cx:pt>
          <cx:pt idx="2326">0.17933425400000003</cx:pt>
          <cx:pt idx="2327">0.34872186400000005</cx:pt>
          <cx:pt idx="2328">0.30476734900000002</cx:pt>
          <cx:pt idx="2329">0.15239921700000003</cx:pt>
          <cx:pt idx="2330">0.17207201900000002</cx:pt>
          <cx:pt idx="2331">0.304446734</cx:pt>
          <cx:pt idx="2332">0.17856186399999996</cx:pt>
          <cx:pt idx="2333">0.21616799499999995</cx:pt>
          <cx:pt idx="2334">0.31561697200000005</cx:pt>
          <cx:pt idx="2335">0.24169059400000004</cx:pt>
          <cx:pt idx="2336">0.031630857000000012</cx:pt>
          <cx:pt idx="2337">0.16274080099999999</cx:pt>
          <cx:pt idx="2338">0.152556366</cx:pt>
          <cx:pt idx="2339">0.168088134</cx:pt>
          <cx:pt idx="2340">0.30954378299999996</cx:pt>
          <cx:pt idx="2341">0.22193628399999998</cx:pt>
          <cx:pt idx="2342">0.28961175800000005</cx:pt>
          <cx:pt idx="2343">0.16346462500000003</cx:pt>
          <cx:pt idx="2344">0.031561482999999946</cx:pt>
          <cx:pt idx="2345">0.031662264000000051</cx:pt>
          <cx:pt idx="2346">0.246016601</cx:pt>
          <cx:pt idx="2347">0.17882659999999995</cx:pt>
          <cx:pt idx="2348">0.19480054800000002</cx:pt>
          <cx:pt idx="2349">0.20523248500000002</cx:pt>
          <cx:pt idx="2350">0.38303362100000005</cx:pt>
          <cx:pt idx="2351">0.17922682199999995</cx:pt>
          <cx:pt idx="2352">0.22481184300000001</cx:pt>
          <cx:pt idx="2353">0.316220273</cx:pt>
          <cx:pt idx="2354">0.168304071</cx:pt>
          <cx:pt idx="2355">0.37542780200000003</cx:pt>
          <cx:pt idx="2356">0.20538614600000005</cx:pt>
          <cx:pt idx="2357">0.28901165299999998</cx:pt>
          <cx:pt idx="2358">0.31516872600000001</cx:pt>
          <cx:pt idx="2359">0.246957906</cx:pt>
          <cx:pt idx="2360">0.28900011699999995</cx:pt>
          <cx:pt idx="2361">0.38157831600000003</cx:pt>
          <cx:pt idx="2362">0.15291618500000004</cx:pt>
          <cx:pt idx="2363">0.15283053300000005</cx:pt>
          <cx:pt idx="2364">0.25437812299999996</cx:pt>
          <cx:pt idx="2365">0.19487382200000003</cx:pt>
          <cx:pt idx="2366">0.031604033000000031</cx:pt>
          <cx:pt idx="2367">0.167249219</cx:pt>
          <cx:pt idx="2368">0.15301666400000002</cx:pt>
          <cx:pt idx="2369">0.25246053000000002</cx:pt>
          <cx:pt idx="2370">0.167808136</cx:pt>
          <cx:pt idx="2371">0.16824589499999998</cx:pt>
          <cx:pt idx="2372">0.179474307</cx:pt>
          <cx:pt idx="2373">0.30474273699999999</cx:pt>
          <cx:pt idx="2374">0.16827076500000004</cx:pt>
          <cx:pt idx="2375">0.15283266100000004</cx:pt>
          <cx:pt idx="2376">0.17787101699999996</cx:pt>
          <cx:pt idx="2377">0.49271902300000003</cx:pt>
          <cx:pt idx="2378">0.30477671200000001</cx:pt>
          <cx:pt idx="2379">0.15234323800000005</cx:pt>
          <cx:pt idx="2380">0.28930998900000005</cx:pt>
          <cx:pt idx="2381">0.32481344499999998</cx:pt>
          <cx:pt idx="2382">0.23804206800000005</cx:pt>
          <cx:pt idx="2383">0.30469680099999996</cx:pt>
          <cx:pt idx="2384">0.16779751399999998</cx:pt>
          <cx:pt idx="2385">0.30502174299999996</cx:pt>
          <cx:pt idx="2386">0.15292932699999995</cx:pt>
          <cx:pt idx="2387">0.15243949499999998</cx:pt>
          <cx:pt idx="2388">0.308643628</cx:pt>
          <cx:pt idx="2389">0.32147844999999997</cx:pt>
          <cx:pt idx="2390">0.16337954200000004</cx:pt>
          <cx:pt idx="2391">0.21983984199999995</cx:pt>
          <cx:pt idx="2392">0.21866982899999998</cx:pt>
          <cx:pt idx="2393">0.16411739999999997</cx:pt>
          <cx:pt idx="2394">0.16801802399999999</cx:pt>
          <cx:pt idx="2395">0.031561967000000024</cx:pt>
          <cx:pt idx="2396">0.31625207600000005</cx:pt>
          <cx:pt idx="2397">0.16742894799999997</cx:pt>
          <cx:pt idx="2398">0.30471901300000004</cx:pt>
          <cx:pt idx="2399">0.30477131999999996</cx:pt>
          <cx:pt idx="2400">0.16807982700000001</cx:pt>
          <cx:pt idx="2401">0.30490920700000002</cx:pt>
          <cx:pt idx="2402">0.16825131000000004</cx:pt>
          <cx:pt idx="2403">0.21910128699999998</cx:pt>
          <cx:pt idx="2404">0.304815524</cx:pt>
          <cx:pt idx="2405">0.16802093699999998</cx:pt>
          <cx:pt idx="2406">0.18766314399999995</cx:pt>
          <cx:pt idx="2407">0.30690336100000004</cx:pt>
          <cx:pt idx="2408">0.16816993999999996</cx:pt>
          <cx:pt idx="2409">0.16753156199999997</cx:pt>
          <cx:pt idx="2410">0.18774600399999997</cx:pt>
          <cx:pt idx="2411">0.28896016300000005</cx:pt>
          <cx:pt idx="2412">0.16566376199999999</cx:pt>
          <cx:pt idx="2413">0.18784814400000005</cx:pt>
          <cx:pt idx="2414">0.30488528699999995</cx:pt>
          <cx:pt idx="2415">0.24642541200000001</cx:pt>
          <cx:pt idx="2416">0.24603710000000001</cx:pt>
          <cx:pt idx="2417">0.24629714300000005</cx:pt>
          <cx:pt idx="2418">0.30470949599999997</cx:pt>
          <cx:pt idx="2419">0.16811351500000005</cx:pt>
          <cx:pt idx="2420">0.37696261499999995</cx:pt>
          <cx:pt idx="2421">0.15291469400000002</cx:pt>
          <cx:pt idx="2422">0.18779002300000003</cx:pt>
          <cx:pt idx="2423">0.30479773899999996</cx:pt>
          <cx:pt idx="2424">0.15258611799999999</cx:pt>
          <cx:pt idx="2425">0.16818286900000001</cx:pt>
          <cx:pt idx="2426">0.30489141399999997</cx:pt>
          <cx:pt idx="2427">0.28887075200000001</cx:pt>
          <cx:pt idx="2428">0.15243295999999995</cx:pt>
          <cx:pt idx="2429">0.30484774999999997</cx:pt>
          <cx:pt idx="2430">0.24510605500000004</cx:pt>
          <cx:pt idx="2431">0.068896376999999953</cx:pt>
          <cx:pt idx="2432">0.152332829</cx:pt>
          <cx:pt idx="2433">0.068777161999999947</cx:pt>
          <cx:pt idx="2434">0.341899701</cx:pt>
          <cx:pt idx="2435">0.24411138099999996</cx:pt>
          <cx:pt idx="2436">0.37820876699999995</cx:pt>
          <cx:pt idx="2437">0.30481559300000005</cx:pt>
          <cx:pt idx="2438">0.15235157899999996</cx:pt>
          <cx:pt idx="2439">0.30497378500000005</cx:pt>
          <cx:pt idx="2440">0.28844839600000005</cx:pt>
          <cx:pt idx="2441">0.30395153500000005</cx:pt>
          <cx:pt idx="2442">0.16794249699999997</cx:pt>
          <cx:pt idx="2443">0.16815628599999999</cx:pt>
          <cx:pt idx="2444">0.34192006100000005</cx:pt>
          <cx:pt idx="2445">0.15239927499999995</cx:pt>
          <cx:pt idx="2446">0.23286467099999997</cx:pt>
          <cx:pt idx="2447">0.22757118300000001</cx:pt>
          <cx:pt idx="2448">0.30484631500000003</cx:pt>
          <cx:pt idx="2449">0.28901330199999997</cx:pt>
          <cx:pt idx="2450">0.23808859999999998</cx:pt>
          <cx:pt idx="2451">0.32885610300000001</cx:pt>
          <cx:pt idx="2452">0.15268529399999997</cx:pt>
          <cx:pt idx="2453">0.16837223999999995</cx:pt>
          <cx:pt idx="2454">0.30542214999999995</cx:pt>
          <cx:pt idx="2455">0.305444669</cx:pt>
          <cx:pt idx="2456">0.19476429200000001</cx:pt>
          <cx:pt idx="2457">0.16816011900000005</cx:pt>
          <cx:pt idx="2458">0.30506926099999998</cx:pt>
          <cx:pt idx="2459">0.17890825499999996</cx:pt>
          <cx:pt idx="2460">0.17966386199999995</cx:pt>
          <cx:pt idx="2461">0.15237015200000004</cx:pt>
          <cx:pt idx="2462">0.304766129</cx:pt>
          <cx:pt idx="2463">0.17901254899999997</cx:pt>
          <cx:pt idx="2464">0.16842913800000003</cx:pt>
          <cx:pt idx="2465">0.28851748300000002</cx:pt>
          <cx:pt idx="2466">0.16912539500000001</cx:pt>
          <cx:pt idx="2467">0.16795119700000005</cx:pt>
          <cx:pt idx="2468">0.15237084700000003</cx:pt>
          <cx:pt idx="2469">0.24852888799999995</cx:pt>
          <cx:pt idx="2470">0.40359436900000001</cx:pt>
          <cx:pt idx="2471">0.16944538899999995</cx:pt>
          <cx:pt idx="2472">0.24598751699999999</cx:pt>
          <cx:pt idx="2473">0.17111478899999999</cx:pt>
          <cx:pt idx="2474">0.17090456799999998</cx:pt>
          <cx:pt idx="2475">0.35152111399999997</cx:pt>
          <cx:pt idx="2476">0.16977911899999998</cx:pt>
          <cx:pt idx="2477">0.16824985000000003</cx:pt>
          <cx:pt idx="2478">0.28897438799999997</cx:pt>
          <cx:pt idx="2479">0.15143531200000004</cx:pt>
          <cx:pt idx="2480">0.16722222099999995</cx:pt>
          <cx:pt idx="2481">0.30492309100000003</cx:pt>
          <cx:pt idx="2482">0.19623206599999998</cx:pt>
          <cx:pt idx="2483">0.16776113800000003</cx:pt>
          <cx:pt idx="2484">0.15348705799999995</cx:pt>
          <cx:pt idx="2485">0.20705003399999999</cx:pt>
          <cx:pt idx="2486">0.16835998900000004</cx:pt>
          <cx:pt idx="2487">0.28888082400000004</cx:pt>
          <cx:pt idx="2488">0.16861552099999999</cx:pt>
          <cx:pt idx="2489">0.303920631</cx:pt>
          <cx:pt idx="2490">0.16818923399999997</cx:pt>
          <cx:pt idx="2491">0.16819297700000002</cx:pt>
          <cx:pt idx="2492">0.213665616</cx:pt>
          <cx:pt idx="2493">0.227085498</cx:pt>
          <cx:pt idx="2494">0.30449880100000004</cx:pt>
          <cx:pt idx="2495">0.20550170700000003</cx:pt>
          <cx:pt idx="2496">0.36916935699999998</cx:pt>
          <cx:pt idx="2497">0.18727126400000005</cx:pt>
          <cx:pt idx="2498">0.30437120100000004</cx:pt>
          <cx:pt idx="2499">0.35383682500000002</cx:pt>
          <cx:pt idx="2500">0.30851428199999997</cx:pt>
          <cx:pt idx="2501">0.21548604100000002</cx:pt>
          <cx:pt idx="2502">0.16828400799999998</cx:pt>
          <cx:pt idx="2503">0.033257383000000029</cx:pt>
          <cx:pt idx="2504">0.168593188</cx:pt>
          <cx:pt idx="2505">0.15173858100000004</cx:pt>
          <cx:pt idx="2506">0.15214164200000002</cx:pt>
          <cx:pt idx="2507">0.17988168699999996</cx:pt>
          <cx:pt idx="2508">0.031940544000000015</cx:pt>
          <cx:pt idx="2509">0.30458661499999995</cx:pt>
          <cx:pt idx="2510">0.15240359199999998</cx:pt>
          <cx:pt idx="2511">0.33099018199999997</cx:pt>
          <cx:pt idx="2512">0.379743736</cx:pt>
          <cx:pt idx="2513">0.34353843900000003</cx:pt>
          <cx:pt idx="2514">0.37531996899999998</cx:pt>
          <cx:pt idx="2515">0.33723972700000004</cx:pt>
          <cx:pt idx="2516">0.24567339700000002</cx:pt>
          <cx:pt idx="2517">0.21851040799999999</cx:pt>
          <cx:pt idx="2518">0.069359664000000043</cx:pt>
          <cx:pt idx="2519">0.08426620600000001</cx:pt>
          <cx:pt idx="2520">0.058326932000000054</cx:pt>
          <cx:pt idx="2521">0.064265475999999988</cx:pt>
          <cx:pt idx="2522">0.30483171799999997</cx:pt>
          <cx:pt idx="2523">0.16809938199999996</cx:pt>
          <cx:pt idx="2524">0.15227039399999998</cx:pt>
          <cx:pt idx="2525">0.178943399</cx:pt>
          <cx:pt idx="2526">0.168438647</cx:pt>
          <cx:pt idx="2527">0.30012236800000003</cx:pt>
          <cx:pt idx="2528">0.16849530300000004</cx:pt>
          <cx:pt idx="2529">0.34131298899999996</cx:pt>
          <cx:pt idx="2530">0.22116997800000004</cx:pt>
          <cx:pt idx="2531">0.15242071700000004</cx:pt>
          <cx:pt idx="2532">0.34163955000000001</cx:pt>
          <cx:pt idx="2533">0.16902662300000004</cx:pt>
          <cx:pt idx="2534">0.16830189699999998</cx:pt>
          <cx:pt idx="2535">0.30404284500000001</cx:pt>
          <cx:pt idx="2536">0.28957528300000002</cx:pt>
          <cx:pt idx="2537">0.31572143900000005</cx:pt>
          <cx:pt idx="2538">0.15233383099999998</cx:pt>
          <cx:pt idx="2539">0.168283081</cx:pt>
          <cx:pt idx="2540">0.30503952999999995</cx:pt>
          <cx:pt idx="2541">0.28897392499999996</cx:pt>
          <cx:pt idx="2542">0.36294473900000002</cx:pt>
          <cx:pt idx="2543">0.33134577200000004</cx:pt>
          <cx:pt idx="2544">0.16680927999999995</cx:pt>
          <cx:pt idx="2545">0.305181704</cx:pt>
          <cx:pt idx="2546">0.30495097699999996</cx:pt>
          <cx:pt idx="2547">0.17014829600000003</cx:pt>
          <cx:pt idx="2548">0.28899177499999995</cx:pt>
          <cx:pt idx="2549">0.34601115999999998</cx:pt>
          <cx:pt idx="2550">0.16345901600000001</cx:pt>
          <cx:pt idx="2551">0.16799573800000001</cx:pt>
          <cx:pt idx="2552">0.15240868500000004</cx:pt>
          <cx:pt idx="2553">0.17963271700000005</cx:pt>
          <cx:pt idx="2554">0.19533099499999995</cx:pt>
          <cx:pt idx="2555">0.16818098599999998</cx:pt>
          <cx:pt idx="2556">0.31586256499999998</cx:pt>
          <cx:pt idx="2557">0.33104459500000005</cx:pt>
          <cx:pt idx="2558">0.33103866699999995</cx:pt>
          <cx:pt idx="2559">0.16838457900000003</cx:pt>
          <cx:pt idx="2560">0.32587298799999997</cx:pt>
          <cx:pt idx="2561">0.16649575800000005</cx:pt>
          <cx:pt idx="2562">0.19419756799999999</cx:pt>
          <cx:pt idx="2563">0.15240720799999996</cx:pt>
          <cx:pt idx="2564">0.33103946799999995</cx:pt>
          <cx:pt idx="2565">0.19383838499999995</cx:pt>
          <cx:pt idx="2566">0.19355213199999999</cx:pt>
          <cx:pt idx="2567">0.19508904900000001</cx:pt>
          <cx:pt idx="2568">0.27371250000000003</cx:pt>
          <cx:pt idx="2569">0.17909421400000003</cx:pt>
          <cx:pt idx="2570">0.16767553099999999</cx:pt>
          <cx:pt idx="2571">0.17208693600000002</cx:pt>
          <cx:pt idx="2572">0.16839214199999997</cx:pt>
          <cx:pt idx="2573">0.16873386499999998</cx:pt>
          <cx:pt idx="2574">0.20558116400000004</cx:pt>
          <cx:pt idx="2575">0.31580491200000005</cx:pt>
          <cx:pt idx="2576">0.324347787</cx:pt>
          <cx:pt idx="2577">0.30013731499999996</cx:pt>
          <cx:pt idx="2578">0.167661752</cx:pt>
          <cx:pt idx="2579">0.16833942199999996</cx:pt>
          <cx:pt idx="2580">0.32456360699999998</cx:pt>
          <cx:pt idx="2581">0.16823482099999998</cx:pt>
          <cx:pt idx="2582">0.18795006299999995</cx:pt>
          <cx:pt idx="2583">0.15226598400000002</cx:pt>
          <cx:pt idx="2584">0.15294012800000001</cx:pt>
          <cx:pt idx="2585">0.16976628900000001</cx:pt>
          <cx:pt idx="2586">0.38310438599999996</cx:pt>
          <cx:pt idx="2587">0.16801322500000004</cx:pt>
          <cx:pt idx="2588">0.16824085600000005</cx:pt>
          <cx:pt idx="2589">0.16815476200000001</cx:pt>
          <cx:pt idx="2590">0.16611065899999999</cx:pt>
          <cx:pt idx="2591">0.16315674599999996</cx:pt>
          <cx:pt idx="2592">0.24072982899999995</cx:pt>
          <cx:pt idx="2593">0.16820937899999999</cx:pt>
          <cx:pt idx="2594">0.33726903699999999</cx:pt>
          <cx:pt idx="2595">0.30013628299999995</cx:pt>
          <cx:pt idx="2596">0.30481708399999996</cx:pt>
          <cx:pt idx="2597">0.152382617</cx:pt>
          <cx:pt idx="2598">0.19510221400000005</cx:pt>
          <cx:pt idx="2599">0.18097901000000005</cx:pt>
          <cx:pt idx="2600">0.25151268999999998</cx:pt>
          <cx:pt idx="2601">0.194516405</cx:pt>
          <cx:pt idx="2602">0.16823140400000003</cx:pt>
          <cx:pt idx="2603">0.19482739699999996</cx:pt>
          <cx:pt idx="2604">0.17209897200000002</cx:pt>
          <cx:pt idx="2605">0.16797953700000001</cx:pt>
          <cx:pt idx="2606">0.30479617800000003</cx:pt>
          <cx:pt idx="2607">0.31604577099999998</cx:pt>
          <cx:pt idx="2608">0.288984554</cx:pt>
          <cx:pt idx="2609">0.16821931599999995</cx:pt>
          <cx:pt idx="2610">0.15145507199999997</cx:pt>
          <cx:pt idx="2611">0.16818969100000003</cx:pt>
          <cx:pt idx="2612">0.17917279500000005</cx:pt>
          <cx:pt idx="2613">0.20666823999999995</cx:pt>
          <cx:pt idx="2614">0.36139339699999995</cx:pt>
          <cx:pt idx="2615">0.188154759</cx:pt>
          <cx:pt idx="2616">0.18936350999999996</cx:pt>
          <cx:pt idx="2617">0.16811084700000001</cx:pt>
          <cx:pt idx="2618">0.16811405199999996</cx:pt>
          <cx:pt idx="2619">0.168220645</cx:pt>
          <cx:pt idx="2620">0.16818030699999997</cx:pt>
          <cx:pt idx="2621">0.15247343099999999</cx:pt>
          <cx:pt idx="2622">0.15229630900000002</cx:pt>
          <cx:pt idx="2623">0.30406703300000004</cx:pt>
          <cx:pt idx="2624">0.30521263200000004</cx:pt>
          <cx:pt idx="2625">0.16903159199999995</cx:pt>
          <cx:pt idx="2626">0.30324372399999999</cx:pt>
          <cx:pt idx="2627">0.18099417699999998</cx:pt>
          <cx:pt idx="2628">0.16830054999999999</cx:pt>
          <cx:pt idx="2629">0.34656100000000001</cx:pt>
          <cx:pt idx="2630">0.31720942299999999</cx:pt>
          <cx:pt idx="2631">0.30487719000000002</cx:pt>
          <cx:pt idx="2632">0.34291991600000005</cx:pt>
          <cx:pt idx="2633">0.18533553000000003</cx:pt>
          <cx:pt idx="2634">0.16808321699999995</cx:pt>
          <cx:pt idx="2635">0.20543172399999998</cx:pt>
          <cx:pt idx="2636">0.16815136500000005</cx:pt>
          <cx:pt idx="2637">0.20951048999999999</cx:pt>
          <cx:pt idx="2638">0.17920873699999995</cx:pt>
          <cx:pt idx="2639">0.30011235199999997</cx:pt>
          <cx:pt idx="2640">0.17531934699999996</cx:pt>
          <cx:pt idx="2641">0.33207491099999997</cx:pt>
          <cx:pt idx="2642">0.28902337899999997</cx:pt>
          <cx:pt idx="2643">0.28897896999999995</cx:pt>
          <cx:pt idx="2644">0.30419620300000005</cx:pt>
          <cx:pt idx="2645">0.21923143</cx:pt>
          <cx:pt idx="2646">0.167991644</cx:pt>
          <cx:pt idx="2647">0.168108076</cx:pt>
          <cx:pt idx="2648">0.163392066</cx:pt>
          <cx:pt idx="2649">0.30484551199999999</cx:pt>
          <cx:pt idx="2650">0.16810607099999997</cx:pt>
          <cx:pt idx="2651">0.30428365199999996</cx:pt>
          <cx:pt idx="2652">0.18851295800000001</cx:pt>
          <cx:pt idx="2653">0.16836996900000001</cx:pt>
          <cx:pt idx="2654">0.34704119099999997</cx:pt>
          <cx:pt idx="2655">0.323725029</cx:pt>
          <cx:pt idx="2656">0.32855269200000004</cx:pt>
          <cx:pt idx="2657">0.16816519699999999</cx:pt>
          <cx:pt idx="2658">0.30352233299999998</cx:pt>
          <cx:pt idx="2659">0.30957319400000005</cx:pt>
          <cx:pt idx="2660">0.15339712000000005</cx:pt>
          <cx:pt idx="2661">0.32459501000000002</cx:pt>
          <cx:pt idx="2662">0.15082380699999998</cx:pt>
          <cx:pt idx="2663">0.16852030100000004</cx:pt>
          <cx:pt idx="2664">0.42524120799999998</cx:pt>
          <cx:pt idx="2665">0.15235512799999995</cx:pt>
          <cx:pt idx="2666">0.15167399400000003</cx:pt>
          <cx:pt idx="2667">0.152353717</cx:pt>
          <cx:pt idx="2668">0.31567082099999999</cx:pt>
          <cx:pt idx="2669">0.31607377999999997</cx:pt>
          <cx:pt idx="2670">0.35053957400000002</cx:pt>
          <cx:pt idx="2671">0.21855909500000004</cx:pt>
          <cx:pt idx="2672">0.21576065899999997</cx:pt>
          <cx:pt idx="2673">0.33703068400000002</cx:pt>
          <cx:pt idx="2674">0.15225897200000005</cx:pt>
          <cx:pt idx="2675">0.16710553500000003</cx:pt>
          <cx:pt idx="2676">0.30445520699999995</cx:pt>
          <cx:pt idx="2677">0.18826571800000003</cx:pt>
          <cx:pt idx="2678">0.34191226399999997</cx:pt>
          <cx:pt idx="2679">0.304865261</cx:pt>
          <cx:pt idx="2680">0.31560669399999997</cx:pt>
          <cx:pt idx="2681">0.19933931500000002</cx:pt>
          <cx:pt idx="2682">0.16771249499999996</cx:pt>
          <cx:pt idx="2683">0.33841307200000004</cx:pt>
          <cx:pt idx="2684">0.16818984100000001</cx:pt>
          <cx:pt idx="2685">0.187117753</cx:pt>
          <cx:pt idx="2686">0.17910994400000002</cx:pt>
          <cx:pt idx="2687">0.16834780599999999</cx:pt>
          <cx:pt idx="2688">0.30477558000000005</cx:pt>
          <cx:pt idx="2689">0.16341642999999995</cx:pt>
          <cx:pt idx="2690">0.16817676800000003</cx:pt>
          <cx:pt idx="2691">0.28897710200000004</cx:pt>
          <cx:pt idx="2692">0.17862744600000002</cx:pt>
          <cx:pt idx="2693">0.16824900399999998</cx:pt>
          <cx:pt idx="2694">0.30016036000000001</cx:pt>
          <cx:pt idx="2695">0.28915745800000003</cx:pt>
          <cx:pt idx="2696">0.31565206999999995</cx:pt>
          <cx:pt idx="2697">0.31591449800000004</cx:pt>
          <cx:pt idx="2698">0.30491432900000004</cx:pt>
          <cx:pt idx="2699">0.31582768400000005</cx:pt>
          <cx:pt idx="2700">0.15199422799999995</cx:pt>
          <cx:pt idx="2701">0.33793855399999995</cx:pt>
          <cx:pt idx="2702">0.28288532799999999</cx:pt>
          <cx:pt idx="2703">0.28897592800000005</cx:pt>
          <cx:pt idx="2704">0.28034020800000004</cx:pt>
          <cx:pt idx="2705">0.33822187000000004</cx:pt>
          <cx:pt idx="2706">0.33830604900000005</cx:pt>
          <cx:pt idx="2707">0.22153190899999997</cx:pt>
          <cx:pt idx="2708">0.30479466499999996</cx:pt>
          <cx:pt idx="2709">0.30023450200000001</cx:pt>
          <cx:pt idx="2710">0.28898869599999999</cx:pt>
          <cx:pt idx="2711">0.179557988</cx:pt>
          <cx:pt idx="2712">0.30507854000000001</cx:pt>
          <cx:pt idx="2713">0.16675341899999996</cx:pt>
          <cx:pt idx="2714">0.32484542900000002</cx:pt>
          <cx:pt idx="2715">0.30478598199999996</cx:pt>
          <cx:pt idx="2716">0.32396979999999997</cx:pt>
          <cx:pt idx="2717">0.22682091999999998</cx:pt>
          <cx:pt idx="2718">0.31564528300000005</cx:pt>
          <cx:pt idx="2719">0.18718114200000002</cx:pt>
          <cx:pt idx="2720">0.28906627500000004</cx:pt>
          <cx:pt idx="2721">0.48810918199999997</cx:pt>
          <cx:pt idx="2722">0.30156556700000003</cx:pt>
          <cx:pt idx="2723">0.30443750000000003</cx:pt>
          <cx:pt idx="2724">0.15235066399999997</cx:pt>
          <cx:pt idx="2725">0.17935246500000002</cx:pt>
          <cx:pt idx="2726">0.16760856899999999</cx:pt>
          <cx:pt idx="2727">0.15260101699999995</cx:pt>
          <cx:pt idx="2728">0.352737521</cx:pt>
          <cx:pt idx="2729">0.15234559000000003</cx:pt>
          <cx:pt idx="2730">0.16761065900000005</cx:pt>
          <cx:pt idx="2731">0.19398019899999996</cx:pt>
          <cx:pt idx="2732">0.20944427899999996</cx:pt>
          <cx:pt idx="2733">0.25173952399999999</cx:pt>
          <cx:pt idx="2734">0.17195152199999997</cx:pt>
          <cx:pt idx="2735">0.16830865500000003</cx:pt>
          <cx:pt idx="2736">0.15239914300000001</cx:pt>
          <cx:pt idx="2737">0.34203082600000001</cx:pt>
          <cx:pt idx="2738">0.15242078699999995</cx:pt>
          <cx:pt idx="2739">0.34209931199999999</cx:pt>
          <cx:pt idx="2740">0.32482048100000005</cx:pt>
          <cx:pt idx="2741">0.20524300100000004</cx:pt>
          <cx:pt idx="2742">0.20007038099999996</cx:pt>
          <cx:pt idx="2743">0.15281794900000001</cx:pt>
          <cx:pt idx="2744">0.16817357700000002</cx:pt>
          <cx:pt idx="2745">0.17882573000000002</cx:pt>
          <cx:pt idx="2746">0.19453679199999996</cx:pt>
          <cx:pt idx="2747">0.191601354</cx:pt>
          <cx:pt idx="2748">0.16742816800000004</cx:pt>
          <cx:pt idx="2749">0.19462299900000002</cx:pt>
          <cx:pt idx="2750">0.17912843599999995</cx:pt>
          <cx:pt idx="2751">0.28916466200000002</cx:pt>
          <cx:pt idx="2752">0.031487743000000012</cx:pt>
          <cx:pt idx="2753">0.304702256</cx:pt>
          <cx:pt idx="2754">0.15236767900000003</cx:pt>
          <cx:pt idx="2755">0.16789090699999998</cx:pt>
          <cx:pt idx="2756">0.42273533399999996</cx:pt>
          <cx:pt idx="2757">0.40549855899999998</cx:pt>
          <cx:pt idx="2758">0.16642545900000005</cx:pt>
          <cx:pt idx="2759">0.29004057900000002</cx:pt>
          <cx:pt idx="2760">0.353834961</cx:pt>
          <cx:pt idx="2761">0.16880800100000004</cx:pt>
          <cx:pt idx="2762">0.16844292000000005</cx:pt>
          <cx:pt idx="2763">0.16897254699999997</cx:pt>
          <cx:pt idx="2764">0.16841851200000002</cx:pt>
          <cx:pt idx="2765">0.16841872700000005</cx:pt>
          <cx:pt idx="2766">0.16938549199999997</cx:pt>
          <cx:pt idx="2767">0.16833558500000001</cx:pt>
          <cx:pt idx="2768">0.16825466899999997</cx:pt>
          <cx:pt idx="2769">0.16888345800000004</cx:pt>
          <cx:pt idx="2770">0.16831527800000001</cx:pt>
          <cx:pt idx="2771">0.168295258</cx:pt>
          <cx:pt idx="2772">0.16825483399999996</cx:pt>
          <cx:pt idx="2773">0.031616073999999994</cx:pt>
          <cx:pt idx="2774">0.16366823900000005</cx:pt>
          <cx:pt idx="2775">0.32126545100000004</cx:pt>
          <cx:pt idx="2776">0.17944579100000002</cx:pt>
          <cx:pt idx="2777">0.34921696700000004</cx:pt>
          <cx:pt idx="2778">0.32665024099999995</cx:pt>
          <cx:pt idx="2779">0.20048935700000003</cx:pt>
          <cx:pt idx="2780">0.15235887800000003</cx:pt>
          <cx:pt idx="2781">0.16799839500000002</cx:pt>
          <cx:pt idx="2782">0.17962582199999999</cx:pt>
          <cx:pt idx="2783">0.33654198300000004</cx:pt>
          <cx:pt idx="2784">0.21860164199999998</cx:pt>
          <cx:pt idx="2785">0.21799442000000002</cx:pt>
          <cx:pt idx="2786">0.28904829099999996</cx:pt>
          <cx:pt idx="2787">0.16835770999999999</cx:pt>
          <cx:pt idx="2788">0.28903100800000003</cx:pt>
          <cx:pt idx="2789">0.15234125700000001</cx:pt>
          <cx:pt idx="2790">0.16823417900000004</cx:pt>
          <cx:pt idx="2791">0.19572452399999996</cx:pt>
          <cx:pt idx="2792">0.308574605</cx:pt>
          <cx:pt idx="2793">0.15240021500000001</cx:pt>
          <cx:pt idx="2794">0.15192211700000002</cx:pt>
          <cx:pt idx="2795">0.16816542000000001</cx:pt>
          <cx:pt idx="2796">0.16780598000000002</cx:pt>
          <cx:pt idx="2797">0.30489971999999999</cx:pt>
          <cx:pt idx="2798">0.37766445999999998</cx:pt>
          <cx:pt idx="2799">0.31598778900000002</cx:pt>
          <cx:pt idx="2800">0.29996939</cx:pt>
          <cx:pt idx="2801">0.168254499</cx:pt>
          <cx:pt idx="2802">0.16801649100000005</cx:pt>
          <cx:pt idx="2803">0.15242883299999999</cx:pt>
          <cx:pt idx="2804">0.16820019100000005</cx:pt>
          <cx:pt idx="2805">0.18778430499999998</cx:pt>
          <cx:pt idx="2806">0.168161538</cx:pt>
          <cx:pt idx="2807">0.2889467</cx:pt>
          <cx:pt idx="2808">0.166081586</cx:pt>
          <cx:pt idx="2809">0.17941561100000003</cx:pt>
          <cx:pt idx="2810">0.19544845700000002</cx:pt>
          <cx:pt idx="2811">0.22535018200000001</cx:pt>
          <cx:pt idx="2812">0.20930163499999999</cx:pt>
          <cx:pt idx="2813">0.16820544000000004</cx:pt>
          <cx:pt idx="2814">0.16819437699999995</cx:pt>
          <cx:pt idx="2815">0.29976878699999998</cx:pt>
          <cx:pt idx="2816">0.13716743499999995</cx:pt>
          <cx:pt idx="2817">0.16836766199999997</cx:pt>
          <cx:pt idx="2818">0.22282977500000001</cx:pt>
          <cx:pt idx="2819">0.19892315599999999</cx:pt>
          <cx:pt idx="2820">0.179380875</cx:pt>
          <cx:pt idx="2821">0.28841853200000001</cx:pt>
          <cx:pt idx="2822">0.16797686099999998</cx:pt>
          <cx:pt idx="2823">0.28943202700000004</cx:pt>
          <cx:pt idx="2824">0.16832153999999999</cx:pt>
          <cx:pt idx="2825">0.18789874100000004</cx:pt>
          <cx:pt idx="2826">0.24541988599999998</cx:pt>
          <cx:pt idx="2827">0.15246838600000001</cx:pt>
          <cx:pt idx="2828">0.17926147000000003</cx:pt>
          <cx:pt idx="2829">0.28906391899999995</cx:pt>
          <cx:pt idx="2830">0.32439601600000001</cx:pt>
          <cx:pt idx="2831">0.16816549599999997</cx:pt>
          <cx:pt idx="2832">0.32473181699999998</cx:pt>
          <cx:pt idx="2833">0.16249585600000005</cx:pt>
          <cx:pt idx="2834">0.304922955</cx:pt>
          <cx:pt idx="2835">0.32523221800000002</cx:pt>
          <cx:pt idx="2836">0.23328580799999998</cx:pt>
          <cx:pt idx="2837">0.17924995799999999</cx:pt>
          <cx:pt idx="2838">0.16825711700000001</cx:pt>
          <cx:pt idx="2839">0.25484151600000005</cx:pt>
          <cx:pt idx="2840">0.16836797299999995</cx:pt>
          <cx:pt idx="2841">0.15234171399999996</cx:pt>
          <cx:pt idx="2842">0.32452800999999998</cx:pt>
          <cx:pt idx="2843">0.34551597499999998</cx:pt>
          <cx:pt idx="2844">0.34518525200000005</cx:pt>
          <cx:pt idx="2845">0.30541180099999998</cx:pt>
          <cx:pt idx="2846">0.30472606599999996</cx:pt>
          <cx:pt idx="2847">0.30472679700000005</cx:pt>
          <cx:pt idx="2848">0.16832453599999997</cx:pt>
          <cx:pt idx="2849">0.15254263700000004</cx:pt>
          <cx:pt idx="2850">0.20495708499999998</cx:pt>
          <cx:pt idx="2851">0.16950888500000005</cx:pt>
          <cx:pt idx="2852">0.17937919499999999</cx:pt>
          <cx:pt idx="2853">0.30520877199999996</cx:pt>
          <cx:pt idx="2854">0.16864035700000002</cx:pt>
          <cx:pt idx="2855">0.15233646599999995</cx:pt>
          <cx:pt idx="2856">0.30477836300000005</cx:pt>
          <cx:pt idx="2857">0.17926168200000003</cx:pt>
          <cx:pt idx="2858">0.16921086799999996</cx:pt>
          <cx:pt idx="2859">0.17894200599999999</cx:pt>
          <cx:pt idx="2860">0.15192627599999997</cx:pt>
          <cx:pt idx="2861">0.16824324300000004</cx:pt>
          <cx:pt idx="2862">0.28897663399999995</cx:pt>
          <cx:pt idx="2863">0.22457315</cx:pt>
          <cx:pt idx="2864">0.16827974999999995</cx:pt>
          <cx:pt idx="2865">0.30484142400000003</cx:pt>
          <cx:pt idx="2866">0.15236901599999997</cx:pt>
          <cx:pt idx="2867">0.32464491299999998</cx:pt>
          <cx:pt idx="2868">0.15234171399999996</cx:pt>
          <cx:pt idx="2869">0.16825525799999996</cx:pt>
          <cx:pt idx="2870">0.28910773599999995</cx:pt>
          <cx:pt idx="2871">0.20110663900000003</cx:pt>
          <cx:pt idx="2872">0.18779075099999998</cx:pt>
          <cx:pt idx="2873">0.22977107799999996</cx:pt>
          <cx:pt idx="2874">0.23942454700000004</cx:pt>
          <cx:pt idx="2875">0.15234900900000004</cx:pt>
          <cx:pt idx="2876">0.16782376099999996</cx:pt>
          <cx:pt idx="2877">0.28924509399999998</cx:pt>
          <cx:pt idx="2878">0.33348525799999995</cx:pt>
          <cx:pt idx="2879">0.38310736999999995</cx:pt>
          <cx:pt idx="2880">0.31559424199999997</cx:pt>
          <cx:pt idx="2881">0.17959870200000005</cx:pt>
          <cx:pt idx="2882">0.41191081699999998</cx:pt>
          <cx:pt idx="2883">0.30492670200000005</cx:pt>
          <cx:pt idx="2884">0.17840970700000003</cx:pt>
          <cx:pt idx="2885">0.30026858199999995</cx:pt>
          <cx:pt idx="2886">0.30479544599999997</cx:pt>
          <cx:pt idx="2887">0.17215517599999997</cx:pt>
          <cx:pt idx="2888">0.32658659999999995</cx:pt>
          <cx:pt idx="2889">0.16821662800000003</cx:pt>
          <cx:pt idx="2890">0.20530034799999997</cx:pt>
          <cx:pt idx="2891">0.30479873800000001</cx:pt>
          <cx:pt idx="2892">0.16825868799999999</cx:pt>
          <cx:pt idx="2893">0.31650674499999998</cx:pt>
          <cx:pt idx="2894">0.28898302300000001</cx:pt>
          <cx:pt idx="2895">0.32133299299999996</cx:pt>
          <cx:pt idx="2896">0.30484679299999995</cx:pt>
          <cx:pt idx="2897">0.15274796400000001</cx:pt>
          <cx:pt idx="2898">0.272326913</cx:pt>
          <cx:pt idx="2899">0.17913808799999997</cx:pt>
          <cx:pt idx="2900">0.17886130099999997</cx:pt>
          <cx:pt idx="2901">0.15246784099999999</cx:pt>
          <cx:pt idx="2902">0.16815907799999996</cx:pt>
          <cx:pt idx="2903">0.16364829599999997</cx:pt>
          <cx:pt idx="2904">0.16832538500000005</cx:pt>
          <cx:pt idx="2905">0.28920263999999996</cx:pt>
          <cx:pt idx="2906">0.28898959400000002</cx:pt>
          <cx:pt idx="2907">0.16816109899999998</cx:pt>
          <cx:pt idx="2908">0.37104616999999995</cx:pt>
          <cx:pt idx="2909">0.15244770100000005</cx:pt>
          <cx:pt idx="2910">0.168256776</cx:pt>
          <cx:pt idx="2911">0.16339494200000004</cx:pt>
          <cx:pt idx="2912">0.16826827899999997</cx:pt>
          <cx:pt idx="2913">0.15237493899999999</cx:pt>
          <cx:pt idx="2914">0.16808368100000004</cx:pt>
          <cx:pt idx="2915">0.16824002000000005</cx:pt>
          <cx:pt idx="2916">0.30444611499999996</cx:pt>
          <cx:pt idx="2917">0.15234265700000005</cx:pt>
          <cx:pt idx="2918">0.152335094</cx:pt>
          <cx:pt idx="2919">0.23580784899999996</cx:pt>
          <cx:pt idx="2920">0.16822567499999996</cx:pt>
          <cx:pt idx="2921">0.19473170799999995</cx:pt>
          <cx:pt idx="2922">0.21515055599999999</cx:pt>
          <cx:pt idx="2923">0.28909652299999999</cx:pt>
          <cx:pt idx="2924">0.22017972799999996</cx:pt>
          <cx:pt idx="2925">0.16825674199999996</cx:pt>
          <cx:pt idx="2926">0.17919471099999995</cx:pt>
          <cx:pt idx="2927">0.15237886899999997</cx:pt>
          <cx:pt idx="2928">0.17959049900000001</cx:pt>
          <cx:pt idx="2929">0.31617098499999996</cx:pt>
          <cx:pt idx="2930">0.28932218899999995</cx:pt>
          <cx:pt idx="2931">0.33723571399999996</cx:pt>
          <cx:pt idx="2932">0.058383693000000014</cx:pt>
          <cx:pt idx="2933">0.15238445700000003</cx:pt>
          <cx:pt idx="2934">0.15236501800000002</cx:pt>
          <cx:pt idx="2935">0.16832160799999996</cx:pt>
          <cx:pt idx="2936">0.16368629099999998</cx:pt>
          <cx:pt idx="2937">0.194265523</cx:pt>
          <cx:pt idx="2938">0.179139834</cx:pt>
          <cx:pt idx="2939">0.168104594</cx:pt>
          <cx:pt idx="2940">0.16864334999999997</cx:pt>
          <cx:pt idx="2941">0.20621057099999995</cx:pt>
          <cx:pt idx="2942">0.28924214299999995</cx:pt>
          <cx:pt idx="2943">0.17927751700000005</cx:pt>
          <cx:pt idx="2944">0.30485100499999995</cx:pt>
          <cx:pt idx="2945">0.16912074300000002</cx:pt>
          <cx:pt idx="2946">0.17934561199999999</cx:pt>
          <cx:pt idx="2947">0.304584568</cx:pt>
          <cx:pt idx="2948">0.15234180500000005</cx:pt>
          <cx:pt idx="2949">0.16831195899999996</cx:pt>
          <cx:pt idx="2950">0.16827628900000002</cx:pt>
          <cx:pt idx="2951">0.18857339299999998</cx:pt>
          <cx:pt idx="2952">0.15237040199999996</cx:pt>
          <cx:pt idx="2953">0.287818727</cx:pt>
          <cx:pt idx="2954">0.26591698900000005</cx:pt>
          <cx:pt idx="2955">0.15236355700000004</cx:pt>
          <cx:pt idx="2956">0.16818100999999996</cx:pt>
          <cx:pt idx="2957">0.16823268499999999</cx:pt>
          <cx:pt idx="2958">0.30489555000000002</cx:pt>
          <cx:pt idx="2959">0.16757338099999997</cx:pt>
          <cx:pt idx="2960">0.40962784799999996</cx:pt>
          <cx:pt idx="2961">0.30495107300000002</cx:pt>
          <cx:pt idx="2962">0.15235554200000001</cx:pt>
          <cx:pt idx="2963">0.30410149200000003</cx:pt>
          <cx:pt idx="2964">0.16798733499999996</cx:pt>
          <cx:pt idx="2965">0.30054572099999999</cx:pt>
          <cx:pt idx="2966">0.21301013999999996</cx:pt>
          <cx:pt idx="2967">0.16868367100000004</cx:pt>
          <cx:pt idx="2968">0.17895327299999997</cx:pt>
          <cx:pt idx="2969">0.32437107700000001</cx:pt>
          <cx:pt idx="2970">0.33684613600000002</cx:pt>
          <cx:pt idx="2971">0.33754977900000005</cx:pt>
          <cx:pt idx="2972">0.42338299800000001</cx:pt>
          <cx:pt idx="2973">0.32433810600000001</cx:pt>
          <cx:pt idx="2974">0.16379302399999995</cx:pt>
          <cx:pt idx="2975">0.16824786800000002</cx:pt>
          <cx:pt idx="2976">0.30000674599999999</cx:pt>
          <cx:pt idx="2977">0.16834974800000002</cx:pt>
          <cx:pt idx="2978">0.16810243000000002</cx:pt>
          <cx:pt idx="2979">0.15236402699999996</cx:pt>
          <cx:pt idx="2980">0.26595292100000001</cx:pt>
          <cx:pt idx="2981">0.16855324699999996</cx:pt>
          <cx:pt idx="2982">0.16816766100000002</cx:pt>
          <cx:pt idx="2983">0.36817174100000005</cx:pt>
          <cx:pt idx="2984">0.30493680000000001</cx:pt>
          <cx:pt idx="2985">0.36558221199999996</cx:pt>
          <cx:pt idx="2986">0.32441943900000003</cx:pt>
          <cx:pt idx="2987">0.16869953299999996</cx:pt>
          <cx:pt idx="2988">0.16855135099999996</cx:pt>
          <cx:pt idx="2989">0.168345733</cx:pt>
          <cx:pt idx="2990">0.17825582299999998</cx:pt>
          <cx:pt idx="2991">0.29997099400000005</cx:pt>
          <cx:pt idx="2992">0.13734978499999995</cx:pt>
          <cx:pt idx="2993">0.30478934400000002</cx:pt>
          <cx:pt idx="2994">0.15235514999999999</cx:pt>
          <cx:pt idx="2995">0.168231299</cx:pt>
          <cx:pt idx="2996">0.15259987200000003</cx:pt>
          <cx:pt idx="2997">0.16819753500000001</cx:pt>
          <cx:pt idx="2998">0.29856319399999998</cx:pt>
          <cx:pt idx="2999">0.16936780900000004</cx:pt>
          <cx:pt idx="3000">0.37108174900000002</cx:pt>
          <cx:pt idx="3001">0.53469423799999993</cx:pt>
          <cx:pt idx="3002">0.16821237700000002</cx:pt>
          <cx:pt idx="3003">0.30483415599999997</cx:pt>
          <cx:pt idx="3004">0.30486448200000005</cx:pt>
          <cx:pt idx="3005">0.28960190799999996</cx:pt>
          <cx:pt idx="3006">0.30487315400000004</cx:pt>
          <cx:pt idx="3007">0.30482641300000002</cx:pt>
          <cx:pt idx="3008">0.30487530799999996</cx:pt>
          <cx:pt idx="3009">0.30485035900000002</cx:pt>
          <cx:pt idx="3010">0.30488584600000002</cx:pt>
          <cx:pt idx="3011">0.31535691099999996</cx:pt>
          <cx:pt idx="3012">0.28896024099999995</cx:pt>
          <cx:pt idx="3013">0.16260092999999998</cx:pt>
          <cx:pt idx="3014">0.35402520199999998</cx:pt>
          <cx:pt idx="3015">0.26896388100000002</cx:pt>
          <cx:pt idx="3016">0.15274761999999997</cx:pt>
          <cx:pt idx="3017">0.16821122799999999</cx:pt>
          <cx:pt idx="3018">0.18774597800000004</cx:pt>
          <cx:pt idx="3019">0.22420707100000004</cx:pt>
          <cx:pt idx="3020">0.24667557500000004</cx:pt>
          <cx:pt idx="3021">0.17921629299999997</cx:pt>
          <cx:pt idx="3022">0.15291117899999995</cx:pt>
          <cx:pt idx="3023">0.16795737499999996</cx:pt>
          <cx:pt idx="3024">0.16368444500000001</cx:pt>
          <cx:pt idx="3025">0.19474580600000002</cx:pt>
          <cx:pt idx="3026">0.17233330599999996</cx:pt>
          <cx:pt idx="3027">0.16337816699999996</cx:pt>
          <cx:pt idx="3028">0.16343811500000005</cx:pt>
          <cx:pt idx="3029">0.16797292399999997</cx:pt>
          <cx:pt idx="3030">0.32594301999999997</cx:pt>
          <cx:pt idx="3031">0.28901331500000005</cx:pt>
          <cx:pt idx="3032">0.15233511600000005</cx:pt>
          <cx:pt idx="3033">0.18892445999999996</cx:pt>
          <cx:pt idx="3034">0.17972041699999997</cx:pt>
          <cx:pt idx="3035">0.35773597199999996</cx:pt>
          <cx:pt idx="3036">0.15319971399999999</cx:pt>
          <cx:pt idx="3037">0.28886889100000002</cx:pt>
          <cx:pt idx="3038">0.30887468799999995</cx:pt>
          <cx:pt idx="3039">0.19238068500000005</cx:pt>
          <cx:pt idx="3040">0.33765109199999999</cx:pt>
          <cx:pt idx="3041">0.19249645500000001</cx:pt>
          <cx:pt idx="3042">0.19757043399999996</cx:pt>
          <cx:pt idx="3043">0.16828539799999997</cx:pt>
          <cx:pt idx="3044">0.18778199299999998</cx:pt>
          <cx:pt idx="3045">0.16816885500000001</cx:pt>
          <cx:pt idx="3046">0.13717908000000001</cx:pt>
          <cx:pt idx="3047">0.16833709299999999</cx:pt>
          <cx:pt idx="3048">0.16822919199999997</cx:pt>
          <cx:pt idx="3049">0.31572070699999999</cx:pt>
          <cx:pt idx="3050">0.28913207500000004</cx:pt>
          <cx:pt idx="3051">0.16838537200000003</cx:pt>
          <cx:pt idx="3052">0.29998732500000003</cx:pt>
          <cx:pt idx="3053">0.16797130699999996</cx:pt>
          <cx:pt idx="3054">0.22823178600000005</cx:pt>
          <cx:pt idx="3055">0.30477617199999996</cx:pt>
          <cx:pt idx="3056">0.32457789800000003</cx:pt>
          <cx:pt idx="3057">0.20147086199999997</cx:pt>
          <cx:pt idx="3058">0.15239772299999998</cx:pt>
          <cx:pt idx="3059">0.30548803899999999</cx:pt>
          <cx:pt idx="3060">0.17926983500000004</cx:pt>
          <cx:pt idx="3061">0.30018820400000001</cx:pt>
          <cx:pt idx="3062">0.16351726600000005</cx:pt>
          <cx:pt idx="3063">0.32133708000000005</cx:pt>
          <cx:pt idx="3064">0.30484096100000002</cx:pt>
          <cx:pt idx="3065">0.16787808699999995</cx:pt>
          <cx:pt idx="3066">0.28985949099999997</cx:pt>
          <cx:pt idx="3067">0.33734213899999999</cx:pt>
          <cx:pt idx="3068">0.33750911900000002</cx:pt>
          <cx:pt idx="3069">0.28895769900000001</cx:pt>
          <cx:pt idx="3070">0.33780849300000004</cx:pt>
          <cx:pt idx="3071">0.28901299400000002</cx:pt>
          <cx:pt idx="3072">0.179254095</cx:pt>
          <cx:pt idx="3073">0.16840333299999999</cx:pt>
          <cx:pt idx="3074">0.17907960199999995</cx:pt>
          <cx:pt idx="3075">0.30480578700000005</cx:pt>
          <cx:pt idx="3076">0.21122743600000005</cx:pt>
          <cx:pt idx="3077">0.16815979199999997</cx:pt>
          <cx:pt idx="3078">0.31585211199999996</cx:pt>
          <cx:pt idx="3079">0.16823954399999996</cx:pt>
          <cx:pt idx="3080">0.28897229700000004</cx:pt>
          <cx:pt idx="3081">0.16861057800000001</cx:pt>
          <cx:pt idx="3082">0.2889543</cx:pt>
          <cx:pt idx="3083">0.23387654400000002</cx:pt>
          <cx:pt idx="3084">0.17902547099999999</cx:pt>
          <cx:pt idx="3085">0.30488993499999995</cx:pt>
          <cx:pt idx="3086">0.17993100200000001</cx:pt>
          <cx:pt idx="3087">0.15237346799999996</cx:pt>
          <cx:pt idx="3088">0.31547082199999998</cx:pt>
          <cx:pt idx="3089">0.28862056000000003</cx:pt>
          <cx:pt idx="3090">0.152357458</cx:pt>
          <cx:pt idx="3091">0.288947336</cx:pt>
          <cx:pt idx="3092">0.17929386000000003</cx:pt>
          <cx:pt idx="3093">0.30483916600000005</cx:pt>
          <cx:pt idx="3094">0.33240888599999996</cx:pt>
          <cx:pt idx="3095">0.168195871</cx:pt>
          <cx:pt idx="3096">0.31588436399999997</cx:pt>
          <cx:pt idx="3097">0.16807998999999996</cx:pt>
          <cx:pt idx="3098">0.30439831500000003</cx:pt>
          <cx:pt idx="3099">0.30481777399999999</cx:pt>
          <cx:pt idx="3100">0.20565085100000002</cx:pt>
          <cx:pt idx="3101">0.22166154400000004</cx:pt>
          <cx:pt idx="3102">0.16719744700000005</cx:pt>
          <cx:pt idx="3103">0.34565652999999996</cx:pt>
          <cx:pt idx="3104">0.31573398699999999</cx:pt>
          <cx:pt idx="3105">0.16817096799999998</cx:pt>
          <cx:pt idx="3106">0.45494836999999999</cx:pt>
          <cx:pt idx="3107">0.28902101199999997</cx:pt>
          <cx:pt idx="3108">0.17946814300000002</cx:pt>
          <cx:pt idx="3109">0.17980749100000004</cx:pt>
          <cx:pt idx="3110">0.17950794000000003</cx:pt>
          <cx:pt idx="3111">0.15238768700000005</cx:pt>
          <cx:pt idx="3112">0.315620279</cx:pt>
          <cx:pt idx="3113">0.28894759699999994</cx:pt>
          <cx:pt idx="3114">0.30007925899999999</cx:pt>
          <cx:pt idx="3115">0.34002339599999998</cx:pt>
          <cx:pt idx="3116">0.30451830999999996</cx:pt>
          <cx:pt idx="3117">0.16747488300000002</cx:pt>
          <cx:pt idx="3118">0.23966101100000003</cx:pt>
          <cx:pt idx="3119">0.18747166299999996</cx:pt>
          <cx:pt idx="3120">0.30013395099999995</cx:pt>
          <cx:pt idx="3121">0.23554397800000004</cx:pt>
          <cx:pt idx="3122">0.16817924699999998</cx:pt>
          <cx:pt idx="3123">0.17938729799999997</cx:pt>
          <cx:pt idx="3124">0.24850070800000001</cx:pt>
          <cx:pt idx="3125">0.24107770900000003</cx:pt>
          <cx:pt idx="3126">0.34215954900000001</cx:pt>
          <cx:pt idx="3127">0.14408498300000006</cx:pt>
          <cx:pt idx="3128">0.30004102200000005</cx:pt>
          <cx:pt idx="3129">0.24559555399999999</cx:pt>
          <cx:pt idx="3130">0.152336684</cx:pt>
          <cx:pt idx="3131">0.19399662600000001</cx:pt>
          <cx:pt idx="3132">0.41958547400000001</cx:pt>
          <cx:pt idx="3133">0.15351222200000003</cx:pt>
          <cx:pt idx="3134">0.31592217300000003</cx:pt>
          <cx:pt idx="3135">0.30491384700000002</cx:pt>
          <cx:pt idx="3136">0.15236487099999996</cx:pt>
          <cx:pt idx="3137">0.288947811</cx:pt>
          <cx:pt idx="3138">0.31353610799999998</cx:pt>
          <cx:pt idx="3139">0.29507374900000005</cx:pt>
          <cx:pt idx="3140">0.31434113699999999</cx:pt>
          <cx:pt idx="3141">0.18817534999999996</cx:pt>
          <cx:pt idx="3142">0.15253053000000005</cx:pt>
          <cx:pt idx="3143">0.30478523000000002</cx:pt>
          <cx:pt idx="3144">0.30966539199999998</cx:pt>
          <cx:pt idx="3145">0.23337403700000003</cx:pt>
          <cx:pt idx="3146">0.30457986500000001</cx:pt>
          <cx:pt idx="3147">0.16789926300000002</cx:pt>
          <cx:pt idx="3148">0.21309741800000004</cx:pt>
          <cx:pt idx="3149">0.16742921600000005</cx:pt>
          <cx:pt idx="3150">0.304773611</cx:pt>
          <cx:pt idx="3151">0.16781155299999995</cx:pt>
          <cx:pt idx="3152">0.16854575900000002</cx:pt>
          <cx:pt idx="3153">0.17873891799999997</cx:pt>
          <cx:pt idx="3154">0.16815713700000001</cx:pt>
          <cx:pt idx="3155">0.305258264</cx:pt>
          <cx:pt idx="3156">0.31571616899999999</cx:pt>
          <cx:pt idx="3157">0.16820837799999999</cx:pt>
          <cx:pt idx="3158">0.15236437800000002</cx:pt>
          <cx:pt idx="3159">0.15244137000000002</cx:pt>
          <cx:pt idx="3160">0.30479245600000004</cx:pt>
          <cx:pt idx="3161">0.30581696199999997</cx:pt>
          <cx:pt idx="3162">0.18777245300000001</cx:pt>
          <cx:pt idx="3163">0.15242445800000004</cx:pt>
          <cx:pt idx="3164">0.28894741899999998</cx:pt>
          <cx:pt idx="3165">0.32129949099999999</cx:pt>
          <cx:pt idx="3166">0.31545127799999995</cx:pt>
          <cx:pt idx="3167">0.39548665599999999</cx:pt>
          <cx:pt idx="3168">0.16368723799999996</cx:pt>
          <cx:pt idx="3169">0.32442380500000001</cx:pt>
          <cx:pt idx="3170">0.17189193000000003</cx:pt>
          <cx:pt idx="3171">0.17191173800000004</cx:pt>
          <cx:pt idx="3172">0.35329157300000003</cx:pt>
          <cx:pt idx="3173">0.30478692200000002</cx:pt>
          <cx:pt idx="3174">0.31578531499999996</cx:pt>
          <cx:pt idx="3175">0.16823589400000005</cx:pt>
          <cx:pt idx="3176">0.16824357899999998</cx:pt>
          <cx:pt idx="3177">0.28918301400000002</cx:pt>
          <cx:pt idx="3178">0.324355108</cx:pt>
          <cx:pt idx="3179">0.32434873600000003</cx:pt>
          <cx:pt idx="3180">0.32439560000000001</cx:pt>
          <cx:pt idx="3181">0.33927099900000002</cx:pt>
          <cx:pt idx="3182">0.16342351300000002</cx:pt>
          <cx:pt idx="3183">0.30517718400000005</cx:pt>
          <cx:pt idx="3184">0.20551802600000002</cx:pt>
          <cx:pt idx="3185">0.34603218700000005</cx:pt>
          <cx:pt idx="3186">0.33143148700000002</cx:pt>
          <cx:pt idx="3187">0.15234214700000004</cx:pt>
          <cx:pt idx="3188">0.28897915299999999</cx:pt>
          <cx:pt idx="3189">0.289614704</cx:pt>
          <cx:pt idx="3190">0.19863510399999995</cx:pt>
          <cx:pt idx="3191">0.28897830599999996</cx:pt>
          <cx:pt idx="3192">0.37327400799999999</cx:pt>
          <cx:pt idx="3193">0.23598988600000004</cx:pt>
          <cx:pt idx="3194">0.23690803000000005</cx:pt>
          <cx:pt idx="3195">0.15239730200000001</cx:pt>
          <cx:pt idx="3196">0.22136439100000005</cx:pt>
          <cx:pt idx="3197">0.23534313500000004</cx:pt>
          <cx:pt idx="3198">0.30483106599999998</cx:pt>
          <cx:pt idx="3199">0.17917257799999997</cx:pt>
          <cx:pt idx="3200">0.21007518300000005</cx:pt>
          <cx:pt idx="3201">0.20858442600000004</cx:pt>
          <cx:pt idx="3202">0.152997991</cx:pt>
          <cx:pt idx="3203">0.37231047500000003</cx:pt>
          <cx:pt idx="3204">0.30485069099999995</cx:pt>
          <cx:pt idx="3205">0.16706421900000001</cx:pt>
          <cx:pt idx="3206">0.326621626</cx:pt>
          <cx:pt idx="3207">0.62129563700000001</cx:pt>
          <cx:pt idx="3208">0.289769257</cx:pt>
          <cx:pt idx="3209">0.17923743700000005</cx:pt>
          <cx:pt idx="3210">0.27420065900000001</cx:pt>
          <cx:pt idx="3211">0.17878343500000005</cx:pt>
          <cx:pt idx="3212">0.34561456099999999</cx:pt>
          <cx:pt idx="3213">0.16775896000000001</cx:pt>
          <cx:pt idx="3214">0.28900185899999997</cx:pt>
          <cx:pt idx="3215">0.32407686599999996</cx:pt>
          <cx:pt idx="3216">0.30524474300000004</cx:pt>
          <cx:pt idx="3217">0.303885356</cx:pt>
          <cx:pt idx="3218">0.33906073999999997</cx:pt>
          <cx:pt idx="3219">0.34897684699999998</cx:pt>
          <cx:pt idx="3220">0.288956086</cx:pt>
          <cx:pt idx="3221">0.17923065199999999</cx:pt>
          <cx:pt idx="3222">0.13729823699999999</cx:pt>
          <cx:pt idx="3223">0.17862506600000005</cx:pt>
          <cx:pt idx="3224">0.304786687</cx:pt>
          <cx:pt idx="3225">0.19371747399999995</cx:pt>
          <cx:pt idx="3226">0.34715013900000002</cx:pt>
          <cx:pt idx="3227">0.36860632699999996</cx:pt>
          <cx:pt idx="3228">0.216234747</cx:pt>
          <cx:pt idx="3229">0.20551864200000003</cx:pt>
          <cx:pt idx="3230">0.31565998200000001</cx:pt>
          <cx:pt idx="3231">0.15282211599999995</cx:pt>
          <cx:pt idx="3232">0.29958401700000004</cx:pt>
          <cx:pt idx="3233">0.17928779699999997</cx:pt>
          <cx:pt idx="3234">0.16820188999999997</cx:pt>
          <cx:pt idx="3235">0.15242551500000001</cx:pt>
          <cx:pt idx="3236">0.17886191200000001</cx:pt>
          <cx:pt idx="3237">0.29934656299999995</cx:pt>
          <cx:pt idx="3238">0.16347404200000004</cx:pt>
          <cx:pt idx="3239">0.31467054800000005</cx:pt>
          <cx:pt idx="3240">0.16812002599999998</cx:pt>
          <cx:pt idx="3241">0.15291860199999996</cx:pt>
          <cx:pt idx="3242">0.30485031600000001</cx:pt>
          <cx:pt idx="3243">0.16807808499999999</cx:pt>
          <cx:pt idx="3244">0.29995841899999998</cx:pt>
          <cx:pt idx="3245">0.16818526199999995</cx:pt>
          <cx:pt idx="3246">0.33607033799999997</cx:pt>
          <cx:pt idx="3247">0.16824852499999998</cx:pt>
          <cx:pt idx="3248">0.28898746600000003</cx:pt>
          <cx:pt idx="3249">0.16772874900000001</cx:pt>
          <cx:pt idx="3250">0.31685796399999999</cx:pt>
          <cx:pt idx="3251">0.20123293600000003</cx:pt>
          <cx:pt idx="3252">0.21143664600000001</cx:pt>
          <cx:pt idx="3253">0.30471267599999996</cx:pt>
          <cx:pt idx="3254">0.21275362900000006</cx:pt>
          <cx:pt idx="3255">0.194697236</cx:pt>
          <cx:pt idx="3256">0.17909225200000001</cx:pt>
          <cx:pt idx="3257">0.18764597999999999</cx:pt>
          <cx:pt idx="3258">0.33423658499999997</cx:pt>
          <cx:pt idx="3259">0.16834326099999997</cx:pt>
          <cx:pt idx="3260">0.15243764699999995</cx:pt>
          <cx:pt idx="3261">0.17920363100000003</cx:pt>
          <cx:pt idx="3262">0.16715940699999998</cx:pt>
          <cx:pt idx="3263">0.30004899500000004</cx:pt>
          <cx:pt idx="3264">0.29975701399999999</cx:pt>
          <cx:pt idx="3265">0.34063383000000003</cx:pt>
          <cx:pt idx="3266">0.200583964</cx:pt>
          <cx:pt idx="3267">0.33762267199999996</cx:pt>
          <cx:pt idx="3268">0.17196488899999995</cx:pt>
          <cx:pt idx="3269">0.168116563</cx:pt>
          <cx:pt idx="3270">0.16827291600000005</cx:pt>
          <cx:pt idx="3271">0.30481705599999998</cx:pt>
          <cx:pt idx="3272">0.26243179000000005</cx:pt>
          <cx:pt idx="3273">0.31620208100000002</cx:pt>
          <cx:pt idx="3274">0.28895163199999996</cx:pt>
          <cx:pt idx="3275">0.30506750699999996</cx:pt>
          <cx:pt idx="3276">0.16790302999999995</cx:pt>
          <cx:pt idx="3277">0.30440098299999996</cx:pt>
          <cx:pt idx="3278">0.168116661</cx:pt>
          <cx:pt idx="3279">0.15237856400000005</cx:pt>
          <cx:pt idx="3280">0.15234979299999996</cx:pt>
          <cx:pt idx="3281">0.19486419300000002</cx:pt>
          <cx:pt idx="3282">0.29098248199999999</cx:pt>
          <cx:pt idx="3283">0.16834122100000004</cx:pt>
          <cx:pt idx="3284">0.30480450100000001</cx:pt>
          <cx:pt idx="3285">0.16834939999999998</cx:pt>
          <cx:pt idx="3286">0.168081853</cx:pt>
          <cx:pt idx="3287">0.15234611300000001</cx:pt>
          <cx:pt idx="3288">0.152376505</cx:pt>
          <cx:pt idx="3289">0.32134363799999999</cx:pt>
          <cx:pt idx="3290">0.32452528599999997</cx:pt>
          <cx:pt idx="3291">0.16825130499999996</cx:pt>
          <cx:pt idx="3292">0.16821129199999996</cx:pt>
          <cx:pt idx="3293">0.16795719399999998</cx:pt>
          <cx:pt idx="3294">0.28802674500000003</cx:pt>
          <cx:pt idx="3295">0.20520826599999997</cx:pt>
          <cx:pt idx="3296">0.300711532</cx:pt>
          <cx:pt idx="3297">0.19391220600000003</cx:pt>
          <cx:pt idx="3298">0.30511621899999997</cx:pt>
          <cx:pt idx="3299">0.154099349</cx:pt>
          <cx:pt idx="3300">0.32447190599999998</cx:pt>
          <cx:pt idx="3301">0.30475910799999995</cx:pt>
          <cx:pt idx="3302">0.34937818600000003</cx:pt>
          <cx:pt idx="3303">0.31545750100000003</cx:pt>
          <cx:pt idx="3304">0.15246308799999997</cx:pt>
          <cx:pt idx="3305">0.18470861900000002</cx:pt>
          <cx:pt idx="3306">0.16780257300000001</cx:pt>
          <cx:pt idx="3307">0.16808100699999995</cx:pt>
          <cx:pt idx="3308">0.304903441</cx:pt>
          <cx:pt idx="3309">0.28947959300000004</cx:pt>
          <cx:pt idx="3310">0.33023032399999996</cx:pt>
          <cx:pt idx="3311">0.23215927400000003</cx:pt>
          <cx:pt idx="3312">0.16155315400000003</cx:pt>
          <cx:pt idx="3313">0.16732089800000005</cx:pt>
          <cx:pt idx="3314">0.36997958500000006</cx:pt>
          <cx:pt idx="3315">0.168286343</cx:pt>
          <cx:pt idx="3316">0.16343176000000004</cx:pt>
          <cx:pt idx="3317">0.15244385299999996</cx:pt>
          <cx:pt idx="3318">0.17234495900000002</cx:pt>
          <cx:pt idx="3319">0.16725435099999997</cx:pt>
          <cx:pt idx="3320">0.24054381300000005</cx:pt>
          <cx:pt idx="3321">0.31464762000000002</cx:pt>
          <cx:pt idx="3322">0.16823728299999996</cx:pt>
          <cx:pt idx="3323">0.16817706499999996</cx:pt>
          <cx:pt idx="3324">0.21297936500000003</cx:pt>
          <cx:pt idx="3325">0.32626253400000005</cx:pt>
          <cx:pt idx="3326">0.30422298599999997</cx:pt>
          <cx:pt idx="3327">0.13710151699999995</cx:pt>
          <cx:pt idx="3328">0.16809328999999995</cx:pt>
          <cx:pt idx="3329">0.30321959200000004</cx:pt>
          <cx:pt idx="3330">0.16754882100000001</cx:pt>
          <cx:pt idx="3331">0.28897534000000002</cx:pt>
          <cx:pt idx="3332">0.32306977299999995</cx:pt>
          <cx:pt idx="3333">0.28989184300000004</cx:pt>
          <cx:pt idx="3334">0.16822890899999998</cx:pt>
          <cx:pt idx="3335">0.17939053500000002</cx:pt>
          <cx:pt idx="3336">0.20980307399999998</cx:pt>
          <cx:pt idx="3337">0.25372713199999997</cx:pt>
          <cx:pt idx="3338">0.20082959199999995</cx:pt>
          <cx:pt idx="3339">0.16819202899999997</cx:pt>
          <cx:pt idx="3340">0.45581460799999995</cx:pt>
          <cx:pt idx="3341">0.16832932</cx:pt>
          <cx:pt idx="3342">0.17925110799999999</cx:pt>
          <cx:pt idx="3343">0.30479609299999999</cx:pt>
          <cx:pt idx="3344">0.23544583799999996</cx:pt>
          <cx:pt idx="3345">0.23850211600000004</cx:pt>
          <cx:pt idx="3346">0.17919962499999997</cx:pt>
          <cx:pt idx="3347">0.35452480099999995</cx:pt>
          <cx:pt idx="3348">0.15303239199999996</cx:pt>
          <cx:pt idx="3349">0.18801720899999996</cx:pt>
          <cx:pt idx="3350">0.15245983200000002</cx:pt>
          <cx:pt idx="3351">0.215508013</cx:pt>
          <cx:pt idx="3352">0.218955911</cx:pt>
          <cx:pt idx="3353">0.31896777300000001</cx:pt>
          <cx:pt idx="3354">0.28936454899999997</cx:pt>
          <cx:pt idx="3355">0.20044684000000002</cx:pt>
          <cx:pt idx="3356">0.15246224500000005</cx:pt>
          <cx:pt idx="3357">0.21623099999999995</cx:pt>
          <cx:pt idx="3358">0.16822828999999995</cx:pt>
          <cx:pt idx="3359">0.16356554899999998</cx:pt>
          <cx:pt idx="3360">0.33165282799999996</cx:pt>
          <cx:pt idx="3361">0.18790350600000005</cx:pt>
          <cx:pt idx="3362">0.36949682399999995</cx:pt>
          <cx:pt idx="3363">0.30478069500000005</cx:pt>
          <cx:pt idx="3364">0.23904060400000005</cx:pt>
          <cx:pt idx="3365">0.18790174100000001</cx:pt>
          <cx:pt idx="3366">0.16809782500000003</cx:pt>
          <cx:pt idx="3367">0.27886894399999995</cx:pt>
          <cx:pt idx="3368">0.28896463500000003</cx:pt>
          <cx:pt idx="3369">0.16819061199999996</cx:pt>
          <cx:pt idx="3370">0.18549239900000003</cx:pt>
          <cx:pt idx="3371">0.33169068400000001</cx:pt>
          <cx:pt idx="3372">0.16809094400000002</cx:pt>
          <cx:pt idx="3373">0.30478511900000005</cx:pt>
          <cx:pt idx="3374">0.30523578500000004</cx:pt>
          <cx:pt idx="3375">0.36634021100000003</cx:pt>
          <cx:pt idx="3376">0.33138443299999998</cx:pt>
          <cx:pt idx="3377">0.17702072599999996</cx:pt>
          <cx:pt idx="3378">0.300351331</cx:pt>
          <cx:pt idx="3379">0.16774741400000004</cx:pt>
          <cx:pt idx="3380">0.168193653</cx:pt>
          <cx:pt idx="3381">0.26695099899999997</cx:pt>
          <cx:pt idx="3382">0.16382054999999995</cx:pt>
          <cx:pt idx="3383">0.15215477300000002</cx:pt>
          <cx:pt idx="3384">0.33243333200000003</cx:pt>
          <cx:pt idx="3385">0.19496074600000002</cx:pt>
          <cx:pt idx="3386">0.031739524000000019</cx:pt>
          <cx:pt idx="3387">0.31593770600000004</cx:pt>
          <cx:pt idx="3388">0.213705123</cx:pt>
          <cx:pt idx="3389">0.20051681700000001</cx:pt>
          <cx:pt idx="3390">0.32426890900000005</cx:pt>
          <cx:pt idx="3391">0.22586402999999999</cx:pt>
          <cx:pt idx="3392">0.16808354000000003</cx:pt>
          <cx:pt idx="3393">0.16811258100000004</cx:pt>
          <cx:pt idx="3394">0.15251060000000005</cx:pt>
          <cx:pt idx="3395">0.179449093</cx:pt>
          <cx:pt idx="3396">0.31585454099999999</cx:pt>
          <cx:pt idx="3397">0.16756763100000005</cx:pt>
          <cx:pt idx="3398">0.30875839500000002</cx:pt>
          <cx:pt idx="3399">0.15234873000000004</cx:pt>
          <cx:pt idx="3400">0.30476880699999997</cx:pt>
          <cx:pt idx="3401">0.36545505099999998</cx:pt>
          <cx:pt idx="3402">0.16824260400000002</cx:pt>
          <cx:pt idx="3403">0.28914482600000002</cx:pt>
          <cx:pt idx="3404">0.30316581799999998</cx:pt>
          <cx:pt idx="3405">0.28899377100000001</cx:pt>
          <cx:pt idx="3406">0.16807867300000001</cx:pt>
          <cx:pt idx="3407">0.38270646100000005</cx:pt>
          <cx:pt idx="3408">0.36686046500000002</cx:pt>
          <cx:pt idx="3409">0.19535409199999998</cx:pt>
          <cx:pt idx="3410">0.179229211</cx:pt>
          <cx:pt idx="3411">0.152479437</cx:pt>
          <cx:pt idx="3412">0.32427362000000004</cx:pt>
          <cx:pt idx="3413">0.16839851100000003</cx:pt>
          <cx:pt idx="3414">0.15226283699999998</cx:pt>
          <cx:pt idx="3415">0.16356146299999996</cx:pt>
          <cx:pt idx="3416">0.30864990800000003</cx:pt>
          <cx:pt idx="3417">0.330280401</cx:pt>
          <cx:pt idx="3418">0.30533693299999998</cx:pt>
          <cx:pt idx="3419">0.17921506600000003</cx:pt>
          <cx:pt idx="3420">0.30448830400000004</cx:pt>
          <cx:pt idx="3421">0.17937016900000002</cx:pt>
          <cx:pt idx="3422">0.30488163199999996</cx:pt>
          <cx:pt idx="3423">0.18189487100000001</cx:pt>
          <cx:pt idx="3424">0.30478492199999996</cx:pt>
          <cx:pt idx="3425">0.168083184</cx:pt>
          <cx:pt idx="3426">0.16794212500000005</cx:pt>
          <cx:pt idx="3427">0.30387031399999997</cx:pt>
          <cx:pt idx="3428">0.15289795299999998</cx:pt>
          <cx:pt idx="3429">0.16833435600000002</cx:pt>
          <cx:pt idx="3430">0.31600167499999998</cx:pt>
          <cx:pt idx="3431">0.18771643199999999</cx:pt>
          <cx:pt idx="3432">0.308639051</cx:pt>
          <cx:pt idx="3433">0.073487878000000006</cx:pt>
          <cx:pt idx="3434">0.188401547</cx:pt>
          <cx:pt idx="3435">0.195993152</cx:pt>
          <cx:pt idx="3436">0.23455790200000004</cx:pt>
          <cx:pt idx="3437">0.20065918299999996</cx:pt>
          <cx:pt idx="3438">0.31703611799999998</cx:pt>
          <cx:pt idx="3439">0.17965313999999999</cx:pt>
          <cx:pt idx="3440">0.27165172100000001</cx:pt>
          <cx:pt idx="3441">0.160942327</cx:pt>
          <cx:pt idx="3442">0.16813587200000002</cx:pt>
          <cx:pt idx="3443">0.24826425200000002</cx:pt>
          <cx:pt idx="3444">0.304525135</cx:pt>
          <cx:pt idx="3445">0.37113631599999997</cx:pt>
          <cx:pt idx="3446">0.24391040600000002</cx:pt>
          <cx:pt idx="3447">0.36818086000000005</cx:pt>
          <cx:pt idx="3448">0.35698599200000003</cx:pt>
          <cx:pt idx="3449">0.19448348400000004</cx:pt>
          <cx:pt idx="3450">0.16811948700000001</cx:pt>
          <cx:pt idx="3451">0.34736432699999997</cx:pt>
          <cx:pt idx="3452">0.31589593400000004</cx:pt>
          <cx:pt idx="3453">0.35174401399999999</cx:pt>
          <cx:pt idx="3454">0.16483928599999997</cx:pt>
          <cx:pt idx="3455">0.17923349099999997</cx:pt>
          <cx:pt idx="3456">0.16858132699999995</cx:pt>
          <cx:pt idx="3457">0.16817945599999995</cx:pt>
          <cx:pt idx="3458">0.30472814800000003</cx:pt>
          <cx:pt idx="3459">0.418381275</cx:pt>
          <cx:pt idx="3460">0.20640386300000002</cx:pt>
          <cx:pt idx="3461">0.215229789</cx:pt>
          <cx:pt idx="3462">0.30516344299999998</cx:pt>
          <cx:pt idx="3463">0.16279348400000004</cx:pt>
          <cx:pt idx="3464">0.31524211199999996</cx:pt>
          <cx:pt idx="3465">0.28553213300000002</cx:pt>
          <cx:pt idx="3466">0.17900399099999997</cx:pt>
          <cx:pt idx="3467">0.17178820699999997</cx:pt>
          <cx:pt idx="3468">0.17053067099999997</cx:pt>
          <cx:pt idx="3469">0.32347920600000002</cx:pt>
          <cx:pt idx="3470">0.32978564200000005</cx:pt>
          <cx:pt idx="3471">0.33209338799999999</cx:pt>
          <cx:pt idx="3472">0.17222925099999997</cx:pt>
          <cx:pt idx="3473">0.30205320099999999</cx:pt>
          <cx:pt idx="3474">0.16823737999999999</cx:pt>
          <cx:pt idx="3475">0.17170854700000004</cx:pt>
          <cx:pt idx="3476">0.16413612200000005</cx:pt>
          <cx:pt idx="3477">0.33038027000000003</cx:pt>
          <cx:pt idx="3478">0.37458329400000001</cx:pt>
          <cx:pt idx="3479">0.29263692399999996</cx:pt>
          <cx:pt idx="3480">0.16818341400000003</cx:pt>
          <cx:pt idx="3481">0.16759531100000002</cx:pt>
          <cx:pt idx="3482">0.315608416</cx:pt>
          <cx:pt idx="3483">0.32901846099999998</cx:pt>
          <cx:pt idx="3484">0.16824768300000004</cx:pt>
          <cx:pt idx="3485">0.15240134599999999</cx:pt>
          <cx:pt idx="3486">0.16757962900000001</cx:pt>
          <cx:pt idx="3487">0.33512137900000005</cx:pt>
          <cx:pt idx="3488">0.16807657099999995</cx:pt>
          <cx:pt idx="3489">0.31496764399999999</cx:pt>
          <cx:pt idx="3490">0.15183873800000003</cx:pt>
          <cx:pt idx="3491">0.30491135800000002</cx:pt>
          <cx:pt idx="3492">0.337501159</cx:pt>
          <cx:pt idx="3493">0.21949737800000002</cx:pt>
          <cx:pt idx="3494">0.16812380400000004</cx:pt>
          <cx:pt idx="3495">0.16829459300000005</cx:pt>
          <cx:pt idx="3496">0.15240705200000004</cx:pt>
          <cx:pt idx="3497">0.35813788599999996</cx:pt>
          <cx:pt idx="3498">0.36616998099999998</cx:pt>
          <cx:pt idx="3499">0.17920467100000004</cx:pt>
          <cx:pt idx="3500">0.33174052899999995</cx:pt>
          <cx:pt idx="3501">0.18771520200000003</cx:pt>
          <cx:pt idx="3502">0.16808130799999998</cx:pt>
          <cx:pt idx="3503">0.28894881500000003</cx:pt>
          <cx:pt idx="3504">0.30477991299999996</cx:pt>
          <cx:pt idx="3505">0.27378876500000005</cx:pt>
          <cx:pt idx="3506">0.17856484399999994</cx:pt>
          <cx:pt idx="3507">0.31358692899999996</cx:pt>
          <cx:pt idx="3508">0.16817445399999997</cx:pt>
          <cx:pt idx="3509">0.32150077300000002</cx:pt>
          <cx:pt idx="3510">0.16847284399999995</cx:pt>
          <cx:pt idx="3511">0.15250459199999999</cx:pt>
          <cx:pt idx="3512">0.152413825</cx:pt>
          <cx:pt idx="3513">0.16815879099999997</cx:pt>
          <cx:pt idx="3514">0.30478328600000004</cx:pt>
          <cx:pt idx="3515">0.16852816699999995</cx:pt>
          <cx:pt idx="3516">0.32434619899999995</cx:pt>
          <cx:pt idx="3517">0.16692019700000005</cx:pt>
          <cx:pt idx="3518">0.35516670400000006</cx:pt>
          <cx:pt idx="3519">0.16831186099999995</cx:pt>
          <cx:pt idx="3520">0.16819060699999999</cx:pt>
          <cx:pt idx="3521">0.28903937199999996</cx:pt>
          <cx:pt idx="3522">0.20449303299999999</cx:pt>
          <cx:pt idx="3523">0.24929006399999998</cx:pt>
          <cx:pt idx="3524">0.39097771400000003</cx:pt>
          <cx:pt idx="3525">0.38427992300000002</cx:pt>
          <cx:pt idx="3526">0.031566238999999996</cx:pt>
          <cx:pt idx="3527">0.383814659</cx:pt>
          <cx:pt idx="3528">0.18701435799999999</cx:pt>
          <cx:pt idx="3529">0.152495563</cx:pt>
          <cx:pt idx="3530">0.16822256000000002</cx:pt>
          <cx:pt idx="3531">0.24620241300000001</cx:pt>
          <cx:pt idx="3532">0.288992217</cx:pt>
          <cx:pt idx="3533">0.22598878099999997</cx:pt>
          <cx:pt idx="3534">0.16824846299999996</cx:pt>
          <cx:pt idx="3535">0.30476382099999999</cx:pt>
          <cx:pt idx="3536">0.16819019099999999</cx:pt>
          <cx:pt idx="3537">0.16811043999999997</cx:pt>
          <cx:pt idx="3538">0.16820189799999996</cx:pt>
          <cx:pt idx="3539">0.193672081</cx:pt>
          <cx:pt idx="3540">0.15293226800000004</cx:pt>
          <cx:pt idx="3541">0.214408457</cx:pt>
          <cx:pt idx="3542">0.15241260499999998</cx:pt>
          <cx:pt idx="3543">0.27682341399999999</cx:pt>
          <cx:pt idx="3544">0.17947637500000002</cx:pt>
          <cx:pt idx="3545">0.23405615800000001</cx:pt>
          <cx:pt idx="3546">0.234876156</cx:pt>
          <cx:pt idx="3547">0.16842349499999998</cx:pt>
          <cx:pt idx="3548">0.164730449</cx:pt>
          <cx:pt idx="3549">0.16850722799999995</cx:pt>
          <cx:pt idx="3550">0.30481349199999996</cx:pt>
          <cx:pt idx="3551">0.28889493200000005</cx:pt>
          <cx:pt idx="3552">0.15247046200000003</cx:pt>
          <cx:pt idx="3553">0.32448952799999997</cx:pt>
          <cx:pt idx="3554">0.16830507500000003</cx:pt>
          <cx:pt idx="3555">0.22644832500000001</cx:pt>
          <cx:pt idx="3556">0.31580758499999995</cx:pt>
          <cx:pt idx="3557">0.22898364400000004</cx:pt>
          <cx:pt idx="3558">0.015757204000000025</cx:pt>
          <cx:pt idx="3559">0.22112411300000001</cx:pt>
          <cx:pt idx="3560">0.304805565</cx:pt>
          <cx:pt idx="3561">0.29998634300000004</cx:pt>
          <cx:pt idx="3562">0.31451779700000004</cx:pt>
          <cx:pt idx="3563">0.30593591899999995</cx:pt>
          <cx:pt idx="3564">0.16360042699999999</cx:pt>
          <cx:pt idx="3565">0.172798648</cx:pt>
          <cx:pt idx="3566">0.152361835</cx:pt>
          <cx:pt idx="3567">0.30480927400000002</cx:pt>
          <cx:pt idx="3568">0.15240034000000002</cx:pt>
          <cx:pt idx="3569">0.16833627100000004</cx:pt>
          <cx:pt idx="3570">0.13752503599999999</cx:pt>
          <cx:pt idx="3571">0.16848895799999997</cx:pt>
          <cx:pt idx="3572">0.15233618299999996</cx:pt>
          <cx:pt idx="3573">0.34231197999999996</cx:pt>
          <cx:pt idx="3574">0.17876761200000002</cx:pt>
          <cx:pt idx="3575">0.15238117200000001</cx:pt>
          <cx:pt idx="3576">0.27138634800000005</cx:pt>
          <cx:pt idx="3577">0.27088326100000004</cx:pt>
          <cx:pt idx="3578">0.26769916000000005</cx:pt>
          <cx:pt idx="3579">0.26769916000000005</cx:pt>
          <cx:pt idx="3580">0.26769916000000005</cx:pt>
          <cx:pt idx="3581">0.26769916000000005</cx:pt>
          <cx:pt idx="3582">0.26771250499999999</cx:pt>
          <cx:pt idx="3583">0.16822069900000003</cx:pt>
          <cx:pt idx="3584">0.16829550000000004</cx:pt>
          <cx:pt idx="3585">0.17922911399999997</cx:pt>
          <cx:pt idx="3586">0.15240834800000003</cx:pt>
          <cx:pt idx="3587">0.15749883099999995</cx:pt>
          <cx:pt idx="3588">0.17746940499999997</cx:pt>
          <cx:pt idx="3589">0.15226642400000001</cx:pt>
          <cx:pt idx="3590">0.16851640400000001</cx:pt>
          <cx:pt idx="3591">0.16819746199999996</cx:pt>
          <cx:pt idx="3592">0.28896773200000003</cx:pt>
          <cx:pt idx="3593">0.20689063600000002</cx:pt>
          <cx:pt idx="3594">0.17259570099999999</cx:pt>
          <cx:pt idx="3595">0.18954490599999996</cx:pt>
          <cx:pt idx="3596">0.16810389999999997</cx:pt>
          <cx:pt idx="3597">0.16822096600000003</cx:pt>
          <cx:pt idx="3598">0.30485773000000005</cx:pt>
          <cx:pt idx="3599">0.30262382200000004</cx:pt>
          <cx:pt idx="3600">0.31584094299999999</cx:pt>
          <cx:pt idx="3601">0.34977347299999995</cx:pt>
          <cx:pt idx="3602">0.18382415200000002</cx:pt>
          <cx:pt idx="3603">0.30482796999999995</cx:pt>
          <cx:pt idx="3604">0.15266453599999996</cx:pt>
          <cx:pt idx="3605">0.15256423600000002</cx:pt>
          <cx:pt idx="3606">0.15469681000000002</cx:pt>
          <cx:pt idx="3607">0.299994227</cx:pt>
          <cx:pt idx="3608">0.32596559800000002</cx:pt>
          <cx:pt idx="3609">0.16680589700000004</cx:pt>
          <cx:pt idx="3610">0.18944202899999996</cx:pt>
          <cx:pt idx="3611">0.31563391900000004</cx:pt>
          <cx:pt idx="3612">0.17930799500000005</cx:pt>
          <cx:pt idx="3613">0.30388620099999997</cx:pt>
          <cx:pt idx="3614">0.16800458799999995</cx:pt>
          <cx:pt idx="3615">0.34684075700000006</cx:pt>
          <cx:pt idx="3616">0.13734179099999999</cx:pt>
          <cx:pt idx="3617">0.16338665399999996</cx:pt>
          <cx:pt idx="3618">0.31582827400000002</cx:pt>
          <cx:pt idx="3619">0.16820960600000001</cx:pt>
          <cx:pt idx="3620">0.19046406999999999</cx:pt>
          <cx:pt idx="3621">0.15212523099999997</cx:pt>
          <cx:pt idx="3622">0.17231327600000002</cx:pt>
          <cx:pt idx="3623">0.24344992200000004</cx:pt>
          <cx:pt idx="3624">0.20084141799999999</cx:pt>
          <cx:pt idx="3625">0.19507697999999996</cx:pt>
          <cx:pt idx="3626">0.30490616800000003</cx:pt>
          <cx:pt idx="3627">0.171943234</cx:pt>
          <cx:pt idx="3628">0.30484883600000001</cx:pt>
          <cx:pt idx="3629">0.16817518899999995</cx:pt>
          <cx:pt idx="3630">0.30489140999999997</cx:pt>
          <cx:pt idx="3631">0.152268446</cx:pt>
          <cx:pt idx="3632">0.15260336299999999</cx:pt>
          <cx:pt idx="3633">0.18773236900000001</cx:pt>
          <cx:pt idx="3634">0.19571362599999997</cx:pt>
          <cx:pt idx="3635">0.30494548899999996</cx:pt>
          <cx:pt idx="3636">0.16827477899999999</cx:pt>
          <cx:pt idx="3637">0.179310038</cx:pt>
          <cx:pt idx="3638">0.16823259000000002</cx:pt>
          <cx:pt idx="3639">0.30000164500000004</cx:pt>
          <cx:pt idx="3640">0.167976664</cx:pt>
          <cx:pt idx="3641">0.051277288999999948</cx:pt>
          <cx:pt idx="3642">0.15258442000000005</cx:pt>
          <cx:pt idx="3643">0.33563242000000004</cx:pt>
          <cx:pt idx="3644">0.208141456</cx:pt>
          <cx:pt idx="3645">0.30458628200000004</cx:pt>
          <cx:pt idx="3646">0.31578207300000005</cx:pt>
          <cx:pt idx="3647">0.30017158600000005</cx:pt>
          <cx:pt idx="3648">0.39518768000000004</cx:pt>
          <cx:pt idx="3649">0.31572938500000003</cx:pt>
          <cx:pt idx="3650">0.38153655600000003</cx:pt>
          <cx:pt idx="3651">0.36563667399999999</cx:pt>
          <cx:pt idx="3652">0.16841545199999997</cx:pt>
          <cx:pt idx="3653">0.38145342500000001</cx:pt>
          <cx:pt idx="3654">0.16823736899999997</cx:pt>
          <cx:pt idx="3655">0.16868376299999999</cx:pt>
          <cx:pt idx="3656">0.38153134700000002</cx:pt>
          <cx:pt idx="3657">0.211076873</cx:pt>
          <cx:pt idx="3658">0.30497634699999998</cx:pt>
          <cx:pt idx="3659">0.304616844</cx:pt>
          <cx:pt idx="3660">0.17896136100000004</cx:pt>
          <cx:pt idx="3661">0.17920068200000006</cx:pt>
          <cx:pt idx="3662">0.18811150899999995</cx:pt>
          <cx:pt idx="3663">0.23830246499999996</cx:pt>
          <cx:pt idx="3664">0.16842126700000004</cx:pt>
          <cx:pt idx="3665">0.18779846300000003</cx:pt>
          <cx:pt idx="3666">0.30419058200000004</cx:pt>
          <cx:pt idx="3667">0.30480332099999996</cx:pt>
          <cx:pt idx="3668">0.30480961900000003</cx:pt>
          <cx:pt idx="3669">0.17224174299999995</cx:pt>
          <cx:pt idx="3670">0.305151701</cx:pt>
          <cx:pt idx="3671">0.17960189000000004</cx:pt>
          <cx:pt idx="3672">0.28918313699999998</cx:pt>
          <cx:pt idx="3673">0.289009564</cx:pt>
          <cx:pt idx="3674">0.28907665400000004</cx:pt>
          <cx:pt idx="3675">0.15239570199999997</cx:pt>
          <cx:pt idx="3676">0.38023366700000005</cx:pt>
          <cx:pt idx="3677">0.32980956800000005</cx:pt>
          <cx:pt idx="3678">0.16335685</cx:pt>
          <cx:pt idx="3679">0.40335489800000002</cx:pt>
          <cx:pt idx="3680">0.20032646399999998</cx:pt>
          <cx:pt idx="3681">0.304777933</cx:pt>
          <cx:pt idx="3682">0.17136889399999999</cx:pt>
          <cx:pt idx="3683">0.30471429800000005</cx:pt>
          <cx:pt idx="3684">0.15235460999999995</cx:pt>
          <cx:pt idx="3685">0.18479487400000005</cx:pt>
          <cx:pt idx="3686">0.20062297799999995</cx:pt>
          <cx:pt idx="3687">0.28900661900000002</cx:pt>
          <cx:pt idx="3688">0.16768049399999996</cx:pt>
          <cx:pt idx="3689">0.16824053699999997</cx:pt>
          <cx:pt idx="3690">0.32433678399999999</cx:pt>
          <cx:pt idx="3691">0.16626133799999998</cx:pt>
          <cx:pt idx="3692">0.30492027600000005</cx:pt>
          <cx:pt idx="3693">0.21871854099999999</cx:pt>
          <cx:pt idx="3694">0.17937269</cx:pt>
          <cx:pt idx="3695">0.30536579399999997</cx:pt>
          <cx:pt idx="3696">0.36638420400000005</cx:pt>
          <cx:pt idx="3697">0.031697136000000015</cx:pt>
          <cx:pt idx="3698">0.16817204299999999</cx:pt>
          <cx:pt idx="3699">0.16829302499999998</cx:pt>
          <cx:pt idx="3700">0.35931360999999995</cx:pt>
          <cx:pt idx="3701">0.20989913199999999</cx:pt>
          <cx:pt idx="3702">0.15269797699999998</cx:pt>
          <cx:pt idx="3703">0.21126845800000005</cx:pt>
          <cx:pt idx="3704">0.17229017899999999</cx:pt>
          <cx:pt idx="3705">0.37192215900000003</cx:pt>
          <cx:pt idx="3706">0.15236132599999996</cx:pt>
          <cx:pt idx="3707">0.16838113600000004</cx:pt>
          <cx:pt idx="3708">0.18777604000000003</cx:pt>
          <cx:pt idx="3709">0.16816536000000004</cx:pt>
          <cx:pt idx="3710">0.16851671499999998</cx:pt>
          <cx:pt idx="3711">0.30489244299999996</cx:pt>
          <cx:pt idx="3712">0.30500557100000003</cx:pt>
          <cx:pt idx="3713">0.30477115700000001</cx:pt>
          <cx:pt idx="3714">0.16831828000000004</cx:pt>
          <cx:pt idx="3715">0.19494562299999996</cx:pt>
          <cx:pt idx="3716">0.30476902500000003</cx:pt>
          <cx:pt idx="3717">0.20160115099999998</cx:pt>
          <cx:pt idx="3718">0.15248044999999999</cx:pt>
          <cx:pt idx="3719">0.168731992</cx:pt>
          <cx:pt idx="3720">0.16819143000000003</cx:pt>
          <cx:pt idx="3721">0.50648246100000005</cx:pt>
          <cx:pt idx="3722">0.31540067900000002</cx:pt>
          <cx:pt idx="3723">0.308603552</cx:pt>
          <cx:pt idx="3724">0.16834703500000003</cx:pt>
          <cx:pt idx="3725">0.16475741799999999</cx:pt>
          <cx:pt idx="3726">0.24942918999999997</cx:pt>
          <cx:pt idx="3727">0.15245918700000005</cx:pt>
          <cx:pt idx="3728">0.16794240800000004</cx:pt>
          <cx:pt idx="3729">0.249356982</cx:pt>
          <cx:pt idx="3730">0.30487550299999999</cx:pt>
          <cx:pt idx="3731">0.16814532000000004</cx:pt>
          <cx:pt idx="3732">0.28881226299999996</cx:pt>
          <cx:pt idx="3733">0.30524007799999997</cx:pt>
          <cx:pt idx="3734">0.30498565700000002</cx:pt>
          <cx:pt idx="3735">0.18257793</cx:pt>
          <cx:pt idx="3736">0.187747467</cx:pt>
          <cx:pt idx="3737">0.34407984300000005</cx:pt>
          <cx:pt idx="3738">0.16819221699999998</cx:pt>
          <cx:pt idx="3739">0.16829324000000001</cx:pt>
          <cx:pt idx="3740">0.34216679400000005</cx:pt>
          <cx:pt idx="3741">0.16855451399999999</cx:pt>
          <cx:pt idx="3742">0.16822281500000003</cx:pt>
          <cx:pt idx="3743">0.24704725100000002</cx:pt>
          <cx:pt idx="3744">0.168098478</cx:pt>
          <cx:pt idx="3745">0.151426846</cx:pt>
          <cx:pt idx="3746">0.288873779</cx:pt>
          <cx:pt idx="3747">0.15306605799999995</cx:pt>
          <cx:pt idx="3748">0.30498661100000002</cx:pt>
          <cx:pt idx="3749">0.28864435200000005</cx:pt>
          <cx:pt idx="3750">0.16810943199999995</cx:pt>
          <cx:pt idx="3751">0.16341403700000001</cx:pt>
          <cx:pt idx="3752">0.30470386800000004</cx:pt>
          <cx:pt idx="3753">0.16826353100000002</cx:pt>
          <cx:pt idx="3754">0.30013284500000004</cx:pt>
          <cx:pt idx="3755">0.30022838600000001</cx:pt>
          <cx:pt idx="3756">0.30000543800000001</cx:pt>
          <cx:pt idx="3757">0.18777403199999998</cx:pt>
          <cx:pt idx="3758">0.18057675500000003</cx:pt>
          <cx:pt idx="3759">0.30399717599999998</cx:pt>
          <cx:pt idx="3760">0.15277577499999995</cx:pt>
          <cx:pt idx="3761">0.37756133199999997</cx:pt>
          <cx:pt idx="3762">0.16823629299999998</cx:pt>
          <cx:pt idx="3763">0.15215461699999999</cx:pt>
          <cx:pt idx="3764">0.16818326699999997</cx:pt>
          <cx:pt idx="3765">0.37902619400000004</cx:pt>
          <cx:pt idx="3766">0.362826494</cx:pt>
          <cx:pt idx="3767">0.16833749099999995</cx:pt>
          <cx:pt idx="3768">0.30000167799999999</cx:pt>
          <cx:pt idx="3769">0.38503997199999995</cx:pt>
          <cx:pt idx="3770">0.18791350200000001</cx:pt>
          <cx:pt idx="3771">0.22445460399999995</cx:pt>
          <cx:pt idx="3772">0.28924778100000004</cx:pt>
          <cx:pt idx="3773">0.18772945100000005</cx:pt>
          <cx:pt idx="3774">0.17835104899999998</cx:pt>
          <cx:pt idx="3775">0.187756272</cx:pt>
          <cx:pt idx="3776">0.16801074900000001</cx:pt>
          <cx:pt idx="3777">0.18722446599999998</cx:pt>
          <cx:pt idx="3778">0.16828436800000002</cx:pt>
          <cx:pt idx="3779">0.152455903</cx:pt>
          <cx:pt idx="3780">0.335689079</cx:pt>
          <cx:pt idx="3781">0.15238383899999997</cx:pt>
          <cx:pt idx="3782">0.17927272000000005</cx:pt>
          <cx:pt idx="3783">0.31785501800000004</cx:pt>
          <cx:pt idx="3784">0.187918747</cx:pt>
          <cx:pt idx="3785">0.185011025</cx:pt>
          <cx:pt idx="3786">0.16831183999999999</cx:pt>
          <cx:pt idx="3787">0.18925235399999996</cx:pt>
          <cx:pt idx="3788">0.20256551599999995</cx:pt>
          <cx:pt idx="3789">0.16835719800000004</cx:pt>
          <cx:pt idx="3790">0.17910202600000003</cx:pt>
          <cx:pt idx="3791">0.30472717900000001</cx:pt>
          <cx:pt idx="3792">0.16799745499999996</cx:pt>
          <cx:pt idx="3793">0.16820539800000001</cx:pt>
          <cx:pt idx="3794">0.28817489600000001</cx:pt>
          <cx:pt idx="3795">0.17925519499999998</cx:pt>
          <cx:pt idx="3796">0.23897562900000002</cx:pt>
          <cx:pt idx="3797">0.31416103699999998</cx:pt>
          <cx:pt idx="3798">0.16827883099999996</cx:pt>
          <cx:pt idx="3799">0.16836118799999999</cx:pt>
          <cx:pt idx="3800">0.16818085000000005</cx:pt>
          <cx:pt idx="3801">0.30538590200000004</cx:pt>
          <cx:pt idx="3802">0.22394931100000004</cx:pt>
          <cx:pt idx="3803">0.15236301600000002</cx:pt>
          <cx:pt idx="3804">0.16809850000000004</cx:pt>
          <cx:pt idx="3805">0.28893596200000005</cx:pt>
          <cx:pt idx="3806">0.16850969500000001</cx:pt>
          <cx:pt idx="3807">0.15141150199999998</cx:pt>
          <cx:pt idx="3808">0.38312940699999998</cx:pt>
          <cx:pt idx="3809">0.16866329199999996</cx:pt>
          <cx:pt idx="3810">0.15226378500000004</cx:pt>
          <cx:pt idx="3811">0.17800304899999997</cx:pt>
          <cx:pt idx="3812">0.18798644399999997</cx:pt>
          <cx:pt idx="3813">0.28983186900000002</cx:pt>
          <cx:pt idx="3814">0.22301495999999998</cx:pt>
          <cx:pt idx="3815">0.30880588799999997</cx:pt>
          <cx:pt idx="3816">0.16834080200000001</cx:pt>
          <cx:pt idx="3817">0.37146112799999997</cx:pt>
          <cx:pt idx="3818">0.371461186</cx:pt>
          <cx:pt idx="3819">0.17193057199999995</cx:pt>
          <cx:pt idx="3820">0.28898601899999998</cx:pt>
          <cx:pt idx="3821">0.17921541600000002</cx:pt>
          <cx:pt idx="3822">0.32452973500000004</cx:pt>
          <cx:pt idx="3823">0.15245130500000004</cx:pt>
          <cx:pt idx="3824">0.20310095800000005</cx:pt>
          <cx:pt idx="3825">0.25232568099999997</cx:pt>
          <cx:pt idx="3826">0.16634736100000003</cx:pt>
          <cx:pt idx="3827">0.21025370600000004</cx:pt>
          <cx:pt idx="3828">0.19301832299999999</cx:pt>
          <cx:pt idx="3829">0.18106427999999997</cx:pt>
          <cx:pt idx="3830">0.33807045300000005</cx:pt>
          <cx:pt idx="3831">0.30480743099999996</cx:pt>
          <cx:pt idx="3832">0.331248553</cx:pt>
          <cx:pt idx="3833">0.36662217900000005</cx:pt>
          <cx:pt idx="3834">0.27383737900000005</cx:pt>
          <cx:pt idx="3835">0.31570969500000001</cx:pt>
          <cx:pt idx="3836">0.16360976599999999</cx:pt>
          <cx:pt idx="3837">0.168116983</cx:pt>
          <cx:pt idx="3838">0.305034476</cx:pt>
          <cx:pt idx="3839">0.16811797900000003</cx:pt>
          <cx:pt idx="3840">0.30478247300000005</cx:pt>
          <cx:pt idx="3841">0.152338796</cx:pt>
          <cx:pt idx="3842">0.15262013100000005</cx:pt>
          <cx:pt idx="3843">0.19551363200000005</cx:pt>
          <cx:pt idx="3844">0.28896517099999997</cx:pt>
          <cx:pt idx="3845">0.16835365300000005</cx:pt>
          <cx:pt idx="3846">0.16829578000000001</cx:pt>
          <cx:pt idx="3847">0.17924099599999999</cx:pt>
          <cx:pt idx="3848">0.16824497000000005</cx:pt>
          <cx:pt idx="3849">0.16816941699999999</cx:pt>
          <cx:pt idx="3850">0.16816469199999995</cx:pt>
          <cx:pt idx="3851">0.33143462599999995</cx:pt>
          <cx:pt idx="3852">0.16836140099999997</cx:pt>
          <cx:pt idx="3853">0.16819405099999996</cx:pt>
          <cx:pt idx="3854">0.17948860799999999</cx:pt>
          <cx:pt idx="3855">0.16835110499999995</cx:pt>
          <cx:pt idx="3856">0.16768320599999997</cx:pt>
          <cx:pt idx="3857">0.16824301600000002</cx:pt>
          <cx:pt idx="3858">0.28894857299999999</cx:pt>
          <cx:pt idx="3859">0.17927876399999998</cx:pt>
          <cx:pt idx="3860">0.38105587100000005</cx:pt>
          <cx:pt idx="3861">0.38089223800000005</cx:pt>
          <cx:pt idx="3862">0.316336222</cx:pt>
          <cx:pt idx="3863">0.22204306500000004</cx:pt>
          <cx:pt idx="3864">0.29327795499999998</cx:pt>
          <cx:pt idx="3865">0.31494845100000002</cx:pt>
          <cx:pt idx="3866">0.16864036199999999</cx:pt>
          <cx:pt idx="3867">0.38253893800000005</cx:pt>
          <cx:pt idx="3868">0.29640961600000004</cx:pt>
          <cx:pt idx="3869">0.15288091800000003</cx:pt>
          <cx:pt idx="3870">0.16864049000000003</cx:pt>
          <cx:pt idx="3871">0.186215256</cx:pt>
          <cx:pt idx="3872">0.28906744100000004</cx:pt>
          <cx:pt idx="3873">0.15244098399999995</cx:pt>
          <cx:pt idx="3874">0.16810810200000004</cx:pt>
          <cx:pt idx="3875">0.16811029099999997</cx:pt>
          <cx:pt idx="3876">0.16819814499999997</cx:pt>
          <cx:pt idx="3877">0.16797772899999996</cx:pt>
          <cx:pt idx="3878">0.15238445199999995</cx:pt>
          <cx:pt idx="3879">0.152352563</cx:pt>
          <cx:pt idx="3880">0.168376835</cx:pt>
          <cx:pt idx="3881">0.35603175499999995</cx:pt>
          <cx:pt idx="3882">0.29998472099999995</cx:pt>
          <cx:pt idx="3883">0.15268506699999995</cx:pt>
          <cx:pt idx="3884">0.20924279300000004</cx:pt>
          <cx:pt idx="3885">0.32450762200000005</cx:pt>
          <cx:pt idx="3886">0.35170889000000005</cx:pt>
          <cx:pt idx="3887">0.31548380799999998</cx:pt>
          <cx:pt idx="3888">0.17938357000000005</cx:pt>
          <cx:pt idx="3889">0.16760776499999996</cx:pt>
          <cx:pt idx="3890">0.15213478499999999</cx:pt>
          <cx:pt idx="3891">0.17890059700000005</cx:pt>
          <cx:pt idx="3892">0.28904243600000001</cx:pt>
          <cx:pt idx="3893">0.17955406600000001</cx:pt>
          <cx:pt idx="3894">0.17987519799999996</cx:pt>
          <cx:pt idx="3895">0.28962336</cx:pt>
          <cx:pt idx="3896">0.167129164</cx:pt>
          <cx:pt idx="3897">0.15250745399999999</cx:pt>
          <cx:pt idx="3898">0.19531082099999997</cx:pt>
          <cx:pt idx="3899">0.16764472600000002</cx:pt>
          <cx:pt idx="3900">0.16845617599999996</cx:pt>
          <cx:pt idx="3901">0.15247212300000001</cx:pt>
          <cx:pt idx="3902">0.18754872899999997</cx:pt>
          <cx:pt idx="3903">0.304614618</cx:pt>
          <cx:pt idx="3904">0.37804875100000002</cx:pt>
          <cx:pt idx="3905">0.16831776300000001</cx:pt>
          <cx:pt idx="3906">0.30477291900000003</cx:pt>
          <cx:pt idx="3907">0.15235118700000005</cx:pt>
          <cx:pt idx="3908">0.016130793999999948</cx:pt>
          <cx:pt idx="3909">0.217842278</cx:pt>
          <cx:pt idx="3910">0.241883399</cx:pt>
          <cx:pt idx="3911">0.17801502899999999</cx:pt>
          <cx:pt idx="3912">0.16737811800000002</cx:pt>
          <cx:pt idx="3913">0.16810583199999996</cx:pt>
          <cx:pt idx="3914">0.33163125999999998</cx:pt>
          <cx:pt idx="3915">0.16842515800000002</cx:pt>
          <cx:pt idx="3916">0.18773529</cx:pt>
          <cx:pt idx="3917">0.28895619500000003</cx:pt>
          <cx:pt idx="3918">0.16844580300000001</cx:pt>
          <cx:pt idx="3919">0.31606220500000004</cx:pt>
          <cx:pt idx="3920">0.20044527400000001</cx:pt>
          <cx:pt idx="3921">0.20564463499999996</cx:pt>
          <cx:pt idx="3922">0.20562753899999997</cx:pt>
          <cx:pt idx="3923">0.23310493300000001</cx:pt>
          <cx:pt idx="3924">0.28962993599999998</cx:pt>
          <cx:pt idx="3925">0.24650336299999998</cx:pt>
          <cx:pt idx="3926">0.30777736</cx:pt>
          <cx:pt idx="3927">0.16810460100000002</cx:pt>
          <cx:pt idx="3928">0.16726788100000001</cx:pt>
          <cx:pt idx="3929">0.16786580299999998</cx:pt>
          <cx:pt idx="3930">0.16787633599999996</cx:pt>
          <cx:pt idx="3931">0.16786332199999998</cx:pt>
          <cx:pt idx="3932">0.18708089500000002</cx:pt>
          <cx:pt idx="3933">0.16816402100000005</cx:pt>
          <cx:pt idx="3934">0.17965812400000003</cx:pt>
          <cx:pt idx="3935">0.051475190000000004</cx:pt>
          <cx:pt idx="3936">0.22247366599999996</cx:pt>
          <cx:pt idx="3937">0.16792962300000003</cx:pt>
          <cx:pt idx="3938">0.31535218799999998</cx:pt>
          <cx:pt idx="3939">0.16792998100000001</cx:pt>
          <cx:pt idx="3940">0.29879968899999998</cx:pt>
          <cx:pt idx="3941">0.28837754900000001</cx:pt>
          <cx:pt idx="3942">0.32507266499999998</cx:pt>
          <cx:pt idx="3943">0.22685907400000005</cx:pt>
          <cx:pt idx="3944">0.37078977999999996</cx:pt>
          <cx:pt idx="3945">0.35568652700000003</cx:pt>
          <cx:pt idx="3946">0.28974856599999999</cx:pt>
          <cx:pt idx="3947">0.03159300399999998</cx:pt>
          <cx:pt idx="3948">0.20814796099999999</cx:pt>
          <cx:pt idx="3949">0.16778177100000002</cx:pt>
          <cx:pt idx="3950">0.28903591500000003</cx:pt>
          <cx:pt idx="3951">0.23795328999999998</cx:pt>
          <cx:pt idx="3952">0.168227813</cx:pt>
          <cx:pt idx="3953">0.23048354199999999</cx:pt>
          <cx:pt idx="3954">0.18798284799999998</cx:pt>
          <cx:pt idx="3955">0.17911628899999998</cx:pt>
          <cx:pt idx="3956">0.15235321599999996</cx:pt>
          <cx:pt idx="3957">0.17909172799999995</cx:pt>
          <cx:pt idx="3958">0.304883142</cx:pt>
          <cx:pt idx="3959">0.28903799500000005</cx:pt>
          <cx:pt idx="3960">0.300010428</cx:pt>
          <cx:pt idx="3961">0.30469915299999994</cx:pt>
          <cx:pt idx="3962">0.16825262399999996</cx:pt>
          <cx:pt idx="3963">0.30476828499999997</cx:pt>
          <cx:pt idx="3964">0.17158512999999997</cx:pt>
          <cx:pt idx="3965">0.16820134900000006</cx:pt>
          <cx:pt idx="3966">0.28896111599999996</cx:pt>
          <cx:pt idx="3967">0.31585315400000002</cx:pt>
          <cx:pt idx="3968">0.19517458200000004</cx:pt>
          <cx:pt idx="3969">0.16817179500000001</cx:pt>
          <cx:pt idx="3970">0.16800081300000003</cx:pt>
          <cx:pt idx="3971">0.28894813699999999</cx:pt>
          <cx:pt idx="3972">0.031606087999999977</cx:pt>
          <cx:pt idx="3973">0.16829617399999997</cx:pt>
          <cx:pt idx="3974">0.31585923900000001</cx:pt>
          <cx:pt idx="3975">0.16992126799999996</cx:pt>
          <cx:pt idx="3976">0.16364250499999999</cx:pt>
          <cx:pt idx="3977">0.31746661899999995</cx:pt>
          <cx:pt idx="3978">0.305937287</cx:pt>
          <cx:pt idx="3979">0.17739331700000005</cx:pt>
          <cx:pt idx="3980">0.35408216800000003</cx:pt>
          <cx:pt idx="3981">0.13744379399999995</cx:pt>
          <cx:pt idx="3982">0.15258459099999999</cx:pt>
          <cx:pt idx="3983">0.32618051299999995</cx:pt>
          <cx:pt idx="3984">0.04360441100000001</cx:pt>
          <cx:pt idx="3985">0.18724661300000001</cx:pt>
          <cx:pt idx="3986">0.16859004</cx:pt>
          <cx:pt idx="3987">0.219584997</cx:pt>
          <cx:pt idx="3988">0.16840918900000001</cx:pt>
          <cx:pt idx="3989">0.35425338399999995</cx:pt>
          <cx:pt idx="3990">0.30477573999999996</cx:pt>
          <cx:pt idx="3991">0.30514982599999996</cx:pt>
          <cx:pt idx="3992">0.16808382300000002</cx:pt>
          <cx:pt idx="3993">0.15257317999999997</cx:pt>
          <cx:pt idx="3994">0.30481634700000004</cx:pt>
          <cx:pt idx="3995">0.31583995799999998</cx:pt>
          <cx:pt idx="3996">0.34978837799999996</cx:pt>
          <cx:pt idx="3997">0.33726497099999997</cx:pt>
          <cx:pt idx="3998">0.35093529899999998</cx:pt>
          <cx:pt idx="3999">0.32452380999999997</cx:pt>
          <cx:pt idx="4000">0.16821083400000003</cx:pt>
          <cx:pt idx="4001">0.15233659700000002</cx:pt>
          <cx:pt idx="4002">0.15305482500000001</cx:pt>
          <cx:pt idx="4003">0.30504936699999996</cx:pt>
          <cx:pt idx="4004">0.15445790599999998</cx:pt>
          <cx:pt idx="4005">0.15226403499999996</cx:pt>
          <cx:pt idx="4006">0.15304942799999999</cx:pt>
          <cx:pt idx="4007">0.15276766600000002</cx:pt>
          <cx:pt idx="4008">0.16800860200000001</cx:pt>
          <cx:pt idx="4009">0.18815547399999999</cx:pt>
          <cx:pt idx="4010">0.30476769699999995</cx:pt>
          <cx:pt idx="4011">0.15291510699999999</cx:pt>
          <cx:pt idx="4012">0.31706594899999996</cx:pt>
          <cx:pt idx="4013">0.229917386</cx:pt>
          <cx:pt idx="4014">0.33400096499999998</cx:pt>
          <cx:pt idx="4015">0.36907374699999995</cx:pt>
          <cx:pt idx="4016">0.30494726500000002</cx:pt>
          <cx:pt idx="4017">0.16824817299999995</cx:pt>
          <cx:pt idx="4018">0.17924370199999995</cx:pt>
          <cx:pt idx="4019">0.18978117699999997</cx:pt>
          <cx:pt idx="4020">0.17938768900000002</cx:pt>
          <cx:pt idx="4021">0.16783797</cx:pt>
          <cx:pt idx="4022">0.31588658199999997</cx:pt>
          <cx:pt idx="4023">0.15385858699999999</cx:pt>
          <cx:pt idx="4024">0.30471232699999995</cx:pt>
          <cx:pt idx="4025">0.15395638199999995</cx:pt>
          <cx:pt idx="4026">0.16803084099999999</cx:pt>
          <cx:pt idx="4027">0.193714104</cx:pt>
          <cx:pt idx="4028">0.17985995300000002</cx:pt>
          <cx:pt idx="4029">0.15266000700000004</cx:pt>
          <cx:pt idx="4030">0.17962744500000005</cx:pt>
          <cx:pt idx="4031">0.28895733999999995</cx:pt>
          <cx:pt idx="4032">0.19047830099999996</cx:pt>
          <cx:pt idx="4033">0.26119930499999999</cx:pt>
          <cx:pt idx="4034">0.15274770100000001</cx:pt>
          <cx:pt idx="4035">0.39187467600000003</cx:pt>
          <cx:pt idx="4036">0.39087657899999995</cx:pt>
          <cx:pt idx="4037">0.37883221899999997</cx:pt>
          <cx:pt idx="4038">0.35090606700000004</cx:pt>
          <cx:pt idx="4039">0.39239758300000005</cx:pt>
          <cx:pt idx="4040">0.36085556500000004</cx:pt>
          <cx:pt idx="4041">0.33501198300000001</cx:pt>
          <cx:pt idx="4042">0.30515655799999997</cx:pt>
          <cx:pt idx="4043">0.30042107699999998</cx:pt>
          <cx:pt idx="4044">0.04217979500000002</cx:pt>
          <cx:pt idx="4045">0.042930585000000021</cx:pt>
          <cx:pt idx="4046">0.16780786000000003</cx:pt>
          <cx:pt idx="4047">0.15227710100000003</cx:pt>
          <cx:pt idx="4048">0.16810387900000001</cx:pt>
          <cx:pt idx="4049">0.33704637100000001</cx:pt>
          <cx:pt idx="4050">0.16844508599999997</cx:pt>
          <cx:pt idx="4051">0.38889748999999996</cx:pt>
          <cx:pt idx="4052">0.16737844899999998</cx:pt>
          <cx:pt idx="4053">0.304717499</cx:pt>
          <cx:pt idx="4054">0.18522414700000001</cx:pt>
          <cx:pt idx="4055">0.31602713100000002</cx:pt>
          <cx:pt idx="4056">0.15235792000000004</cx:pt>
          <cx:pt idx="4057">0.20627736500000005</cx:pt>
          <cx:pt idx="4058">0.152833891</cx:pt>
          <cx:pt idx="4059">0.30043232799999997</cx:pt>
          <cx:pt idx="4060">0.199959255</cx:pt>
          <cx:pt idx="4061">0.17919603299999998</cx:pt>
          <cx:pt idx="4062">0.17953794000000001</cx:pt>
          <cx:pt idx="4063">0.16801302900000004</cx:pt>
          <cx:pt idx="4064">0.21393918899999997</cx:pt>
          <cx:pt idx="4065">0.31583122500000005</cx:pt>
          <cx:pt idx="4066">0.31486569099999995</cx:pt>
          <cx:pt idx="4067">0.078441097000000015</cx:pt>
          <cx:pt idx="4068">0.31726874299999996</cx:pt>
          <cx:pt idx="4069">0.30154573200000001</cx:pt>
          <cx:pt idx="4070">0.30495543899999999</cx:pt>
          <cx:pt idx="4071">0.32455710500000001</cx:pt>
          <cx:pt idx="4072">0.22752207499999999</cx:pt>
          <cx:pt idx="4073">0.17237591900000004</cx:pt>
          <cx:pt idx="4074">0.30878442800000006</cx:pt>
          <cx:pt idx="4075">0.305310733</cx:pt>
          <cx:pt idx="4076">0.18888840500000004</cx:pt>
          <cx:pt idx="4077">0.153336747</cx:pt>
          <cx:pt idx="4078">0.33777360199999995</cx:pt>
          <cx:pt idx="4079">0.16817681699999998</cx:pt>
          <cx:pt idx="4080">0.28902251199999995</cx:pt>
          <cx:pt idx="4081">0.17197378500000005</cx:pt>
          <cx:pt idx="4082">0.17930006099999996</cx:pt>
          <cx:pt idx="4083">0.27379569599999998</cx:pt>
          <cx:pt idx="4084">0.30860726199999999</cx:pt>
          <cx:pt idx="4085">0.16816487199999997</cx:pt>
          <cx:pt idx="4086">0.380240252</cx:pt>
          <cx:pt idx="4087">0.35242611800000001</cx:pt>
          <cx:pt idx="4088">0.38000914299999999</cx:pt>
          <cx:pt idx="4089">0.17791095800000001</cx:pt>
          <cx:pt idx="4090">0.16829550100000001</cx:pt>
          <cx:pt idx="4091">0.15238881699999995</cx:pt>
          <cx:pt idx="4092">0.15138301200000004</cx:pt>
          <cx:pt idx="4093">0.16828738300000001</cx:pt>
          <cx:pt idx="4094">0.16808629399999997</cx:pt>
          <cx:pt idx="4095">0.37645768899999998</cx:pt>
          <cx:pt idx="4096">0.35870511900000002</cx:pt>
          <cx:pt idx="4097">0.390583868</cx:pt>
          <cx:pt idx="4098">0.38983220500000004</cx:pt>
          <cx:pt idx="4099">0.17929754899999994</cx:pt>
          <cx:pt idx="4100">0.16809958199999997</cx:pt>
          <cx:pt idx="4101">0.18012490199999998</cx:pt>
          <cx:pt idx="4102">0.29965760200000002</cx:pt>
          <cx:pt idx="4103">0.28903141700000001</cx:pt>
          <cx:pt idx="4104">0.31605702300000005</cx:pt>
          <cx:pt idx="4105">0.31583910800000004</cx:pt>
          <cx:pt idx="4106">0.18854486999999998</cx:pt>
          <cx:pt idx="4107">0.37597173299999997</cx:pt>
          <cx:pt idx="4108">0.33674321299999999</cx:pt>
          <cx:pt idx="4109">0.20124509000000002</cx:pt>
          <cx:pt idx="4110">0.31577927699999997</cx:pt>
          <cx:pt idx="4111">0.16825075099999998</cx:pt>
          <cx:pt idx="4112">0.16808485799999995</cx:pt>
          <cx:pt idx="4113">0.18687250700000002</cx:pt>
          <cx:pt idx="4114">0.25339515300000004</cx:pt>
          <cx:pt idx="4115">0.31613332000000005</cx:pt>
          <cx:pt idx="4116">0.25472557799999995</cx:pt>
          <cx:pt idx="4117">0.15233853500000005</cx:pt>
          <cx:pt idx="4118">0.16702379199999995</cx:pt>
          <cx:pt idx="4119">0.31667267300000002</cx:pt>
          <cx:pt idx="4120">0.031826008999999988</cx:pt>
          <cx:pt idx="4121">0.15244068300000002</cx:pt>
          <cx:pt idx="4122">0.28900559599999998</cx:pt>
          <cx:pt idx="4123">0.032446309999999978</cx:pt>
          <cx:pt idx="4124">0.22919329099999997</cx:pt>
          <cx:pt idx="4125">0.31609642299999996</cx:pt>
          <cx:pt idx="4126">0.16743238800000004</cx:pt>
          <cx:pt idx="4127">0.29805331400000001</cx:pt>
          <cx:pt idx="4128">0.15245328700000005</cx:pt>
          <cx:pt idx="4129">0.32418695600000003</cx:pt>
          <cx:pt idx="4130">0.16818518599999999</cx:pt>
          <cx:pt idx="4131">0.16822973699999999</cx:pt>
          <cx:pt idx="4132">0.15215377100000005</cx:pt>
          <cx:pt idx="4133">0.16811205299999998</cx:pt>
          <cx:pt idx="4134">0.16774507999999999</cx:pt>
          <cx:pt idx="4135">0.15133784400000005</cx:pt>
          <cx:pt idx="4136">0.16791672099999999</cx:pt>
          <cx:pt idx="4137">0.17972323700000004</cx:pt>
          <cx:pt idx="4138">0.30022188599999999</cx:pt>
          <cx:pt idx="4139">0.30482241099999996</cx:pt>
          <cx:pt idx="4140">0.16937223199999996</cx:pt>
          <cx:pt idx="4141">0.32479371999999995</cx:pt>
          <cx:pt idx="4142">0.30433929400000004</cx:pt>
          <cx:pt idx="4143">0.15240953499999998</cx:pt>
          <cx:pt idx="4144">0.20535300899999998</cx:pt>
          <cx:pt idx="4145">0.31638054699999996</cx:pt>
          <cx:pt idx="4146">0.31612681099999995</cx:pt>
          <cx:pt idx="4147">0.31600759300000003</cx:pt>
          <cx:pt idx="4148">0.15170785099999995</cx:pt>
          <cx:pt idx="4149">0.15225740399999999</cx:pt>
          <cx:pt idx="4150">0.33298231599999994</cx:pt>
          <cx:pt idx="4151">0.33367673200000003</cx:pt>
          <cx:pt idx="4152">0.34695282500000002</cx:pt>
          <cx:pt idx="4153">0.33739449600000004</cx:pt>
          <cx:pt idx="4154">0.16828562300000005</cx:pt>
          <cx:pt idx="4155">0.15323593899999999</cx:pt>
          <cx:pt idx="4156">0.16794610600000004</cx:pt>
          <cx:pt idx="4157">0.31574127900000004</cx:pt>
          <cx:pt idx="4158">0.30844102600000001</cx:pt>
          <cx:pt idx="4159">0.30878039899999998</cx:pt>
          <cx:pt idx="4160">0.31620141899999998</cx:pt>
          <cx:pt idx="4161">0.31565427000000001</cx:pt>
          <cx:pt idx="4162">0.30010203199999996</cx:pt>
          <cx:pt idx="4163">0.32136332599999995</cx:pt>
          <cx:pt idx="4164">0.31529343799999998</cx:pt>
          <cx:pt idx="4165">0.32157545499999995</cx:pt>
          <cx:pt idx="4166">0.32481368300000002</cx:pt>
          <cx:pt idx="4167">0.31608096200000002</cx:pt>
          <cx:pt idx="4168">0.16768693000000001</cx:pt>
          <cx:pt idx="4169">0.31579446</cx:pt>
          <cx:pt idx="4170">0.22594651200000004</cx:pt>
          <cx:pt idx="4171">0.15225585799999997</cx:pt>
          <cx:pt idx="4172">0.15237046300000001</cx:pt>
          <cx:pt idx="4173">0.16782088299999998</cx:pt>
          <cx:pt idx="4174">0.16773907700000001</cx:pt>
          <cx:pt idx="4175">0.17921953499999999</cx:pt>
          <cx:pt idx="4176">0.20112188600000003</cx:pt>
          <cx:pt idx="4177">0.16825641800000002</cx:pt>
          <cx:pt idx="4178">0.16808424700000002</cx:pt>
          <cx:pt idx="4179">0.17994881799999995</cx:pt>
          <cx:pt idx="4180">0.304710127</cx:pt>
          <cx:pt idx="4181">0.15205284100000005</cx:pt>
          <cx:pt idx="4182">0.28959982399999995</cx:pt>
          <cx:pt idx="4183">0.17827351199999997</cx:pt>
          <cx:pt idx="4184">0.33157835899999999</cx:pt>
          <cx:pt idx="4185">0.33717445000000001</cx:pt>
          <cx:pt idx="4186">0.179399686</cx:pt>
          <cx:pt idx="4187">0.36365803100000005</cx:pt>
          <cx:pt idx="4188">0.23019115999999995</cx:pt>
          <cx:pt idx="4189">0.051889010999999985</cx:pt>
          <cx:pt idx="4190">0.21583400100000005</cx:pt>
          <cx:pt idx="4191">0.1682496</cx:pt>
          <cx:pt idx="4192">0.30477989100000002</cx:pt>
          <cx:pt idx="4193">0.370936775</cx:pt>
          <cx:pt idx="4194">0.27428348800000002</cx:pt>
          <cx:pt idx="4195">0.23910697400000003</cx:pt>
          <cx:pt idx="4196">0.418498382</cx:pt>
          <cx:pt idx="4197">0.28887859199999999</cx:pt>
          <cx:pt idx="4198">0.30494184000000002</cx:pt>
          <cx:pt idx="4199">0.16815600399999997</cx:pt>
          <cx:pt idx="4200">0.30481275900000004</cx:pt>
          <cx:pt idx="4201">0.21024922300000004</cx:pt>
          <cx:pt idx="4202">0.15251073599999998</cx:pt>
          <cx:pt idx="4203">0.20987149699999996</cx:pt>
          <cx:pt idx="4204">0.304480572</cx:pt>
          <cx:pt idx="4205">0.195352423</cx:pt>
          <cx:pt idx="4206">0.16820175500000001</cx:pt>
          <cx:pt idx="4207">0.16825576399999997</cx:pt>
          <cx:pt idx="4208">0.306348289</cx:pt>
          <cx:pt idx="4209">0.195120709</cx:pt>
          <cx:pt idx="4210">0.16584139899999994</cx:pt>
          <cx:pt idx="4211">0.30489439200000001</cx:pt>
          <cx:pt idx="4212">0.17985351699999996</cx:pt>
          <cx:pt idx="4213">0.16827256000000002</cx:pt>
          <cx:pt idx="4214">0.16823106099999996</cx:pt>
          <cx:pt idx="4215">0.34109542400000004</cx:pt>
          <cx:pt idx="4216">0.31689778499999999</cx:pt>
          <cx:pt idx="4217">0.18075349799999996</cx:pt>
          <cx:pt idx="4218">0.16836606799999998</cx:pt>
          <cx:pt idx="4219">0.18783357199999995</cx:pt>
          <cx:pt idx="4220">0.29999805599999996</cx:pt>
          <cx:pt idx="4221">0.25710076999999998</cx:pt>
          <cx:pt idx="4222">0.16777623100000005</cx:pt>
          <cx:pt idx="4223">0.15305599999999997</cx:pt>
          <cx:pt idx="4224">0.17190284300000003</cx:pt>
          <cx:pt idx="4225">0.25698420700000002</cx:pt>
          <cx:pt idx="4226">0.256984765</cx:pt>
          <cx:pt idx="4227">0.25709940899999995</cx:pt>
          <cx:pt idx="4228">0.25641443200000003</cx:pt>
          <cx:pt idx="4229">0.25698385400000001</cx:pt>
          <cx:pt idx="4230">0.25709890800000001</cx:pt>
          <cx:pt idx="4231">0.25709951799999997</cx:pt>
          <cx:pt idx="4232">0.25710074800000005</cx:pt>
          <cx:pt idx="4233">0.24105211500000001</cx:pt>
          <cx:pt idx="4234">0.25641469800000005</cx:pt>
          <cx:pt idx="4235">0.25710027999999996</cx:pt>
          <cx:pt idx="4236">0.20109051600000005</cx:pt>
          <cx:pt idx="4237">0.25584995200000005</cx:pt>
          <cx:pt idx="4238">0.25710059600000001</cx:pt>
          <cx:pt idx="4239">0.25710021500000002</cx:pt>
          <cx:pt idx="4240">0.25596448900000002</cx:pt>
          <cx:pt idx="4241">0.168100374</cx:pt>
          <cx:pt idx="4242">0.30905105099999997</cx:pt>
          <cx:pt idx="4243">0.30509527700000005</cx:pt>
          <cx:pt idx="4244">0.34978306000000003</cx:pt>
          <cx:pt idx="4245">0.17911020099999997</cx:pt>
          <cx:pt idx="4246">0.20664741200000003</cx:pt>
          <cx:pt idx="4247">0.20667565300000001</cx:pt>
          <cx:pt idx="4248">0.33676984499999996</cx:pt>
          <cx:pt idx="4249">0.35779171099999996</cx:pt>
          <cx:pt idx="4250">0.16721934699999996</cx:pt>
          <cx:pt idx="4251">0.23490819799999996</cx:pt>
          <cx:pt idx="4252">0.23279462500000003</cx:pt>
          <cx:pt idx="4253">0.16824225400000004</cx:pt>
          <cx:pt idx="4254">0.17947728900000004</cx:pt>
          <cx:pt idx="4255">0.33208716800000004</cx:pt>
          <cx:pt idx="4256">0.28901160199999998</cx:pt>
          <cx:pt idx="4257">0.23192685800000001</cx:pt>
          <cx:pt idx="4258">0.28828267799999996</cx:pt>
          <cx:pt idx="4259">0.15212494499999996</cx:pt>
          <cx:pt idx="4260">0.30507901000000004</cx:pt>
          <cx:pt idx="4261">0.31589858900000001</cx:pt>
          <cx:pt idx="4262">0.16828570099999995</cx:pt>
          <cx:pt idx="4263">0.201042426</cx:pt>
          <cx:pt idx="4264">0.16824206900000005</cx:pt>
          <cx:pt idx="4265">0.032237720999999997</cx:pt>
          <cx:pt idx="4266">0.30480940300000003</cx:pt>
          <cx:pt idx="4267">0.30477327300000001</cx:pt>
          <cx:pt idx="4268">0.03147106200000005</cx:pt>
          <cx:pt idx="4269">0.19598273099999997</cx:pt>
          <cx:pt idx="4270">0.25278397100000005</cx:pt>
          <cx:pt idx="4271">0.16837916900000005</cx:pt>
          <cx:pt idx="4272">0.24291956999999997</cx:pt>
          <cx:pt idx="4273">0.25609397199999995</cx:pt>
          <cx:pt idx="4274">0.25376574100000004</cx:pt>
          <cx:pt idx="4275">0.25478607600000003</cx:pt>
          <cx:pt idx="4276">0.253663007</cx:pt>
          <cx:pt idx="4277">0.25318435900000003</cx:pt>
          <cx:pt idx="4278">0.25376574100000004</cx:pt>
          <cx:pt idx="4279">0.39045507199999996</cx:pt>
          <cx:pt idx="4280">0.18359021099999995</cx:pt>
          <cx:pt idx="4281">0.16819121999999997</cx:pt>
          <cx:pt idx="4282">0.28909165400000003</cx:pt>
          <cx:pt idx="4283">0.18788425099999995</cx:pt>
          <cx:pt idx="4284">0.15737758800000001</cx:pt>
          <cx:pt idx="4285">0.17825409800000003</cx:pt>
          <cx:pt idx="4286">0.30523387499999999</cx:pt>
          <cx:pt idx="4287">0.34735398299999998</cx:pt>
          <cx:pt idx="4288">0.33496427299999998</cx:pt>
          <cx:pt idx="4289">0.16815985899999997</cx:pt>
          <cx:pt idx="4290">0.21933754400000005</cx:pt>
          <cx:pt idx="4291">0.16940234700000001</cx:pt>
          <cx:pt idx="4292">0.30476432099999995</cx:pt>
          <cx:pt idx="4293">0.16836234999999999</cx:pt>
          <cx:pt idx="4294">0.16809958199999997</cx:pt>
          <cx:pt idx="4295">0.15241885899999996</cx:pt>
          <cx:pt idx="4296">0.38117030500000004</cx:pt>
          <cx:pt idx="4297">0.38301599799999997</cx:pt>
          <cx:pt idx="4298">0.16823408500000003</cx:pt>
          <cx:pt idx="4299">0.16833370599999997</cx:pt>
          <cx:pt idx="4300">0.18001788799999996</cx:pt>
          <cx:pt idx="4301">0.18083203400000003</cx:pt>
          <cx:pt idx="4302">0.16978287999999997</cx:pt>
          <cx:pt idx="4303">0.18439525199999995</cx:pt>
          <cx:pt idx="4304">0.18399780799999998</cx:pt>
          <cx:pt idx="4305">0.18399780799999998</cx:pt>
          <cx:pt idx="4306">0.18466159100000001</cx:pt>
          <cx:pt idx="4307">0.18399780799999998</cx:pt>
          <cx:pt idx="4308">0.18439525199999995</cx:pt>
          <cx:pt idx="4309">0.18374078500000002</cx:pt>
          <cx:pt idx="4310">0.18399780799999998</cx:pt>
          <cx:pt idx="4311">0.18387286300000005</cx:pt>
          <cx:pt idx="4312">0.18399780799999998</cx:pt>
          <cx:pt idx="4313">0.18399780799999998</cx:pt>
          <cx:pt idx="4314">0.18399780799999998</cx:pt>
          <cx:pt idx="4315">0.18426340500000005</cx:pt>
          <cx:pt idx="4316">0.33730310500000005</cx:pt>
          <cx:pt idx="4317">0.33144306599999995</cx:pt>
          <cx:pt idx="4318">0.18811803800000004</cx:pt>
          <cx:pt idx="4319">0.28910480500000002</cx:pt>
          <cx:pt idx="4320">0.16819400900000003</cx:pt>
          <cx:pt idx="4321">0.031770556999999977</cx:pt>
          <cx:pt idx="4322">0.28894998800000005</cx:pt>
          <cx:pt idx="4323">0.34599350900000003</cx:pt>
          <cx:pt idx="4324">0.15238422500000004</cx:pt>
          <cx:pt idx="4325">0.15289375800000005</cx:pt>
          <cx:pt idx="4326">0.16728407099999998</cx:pt>
          <cx:pt idx="4327">0.17930129299999997</cx:pt>
          <cx:pt idx="4328">0.15244764099999997</cx:pt>
          <cx:pt idx="4329">0.17060298500000004</cx:pt>
          <cx:pt idx="4330">0.16833772300000005</cx:pt>
          <cx:pt idx="4331">0.30024664300000004</cx:pt>
          <cx:pt idx="4332">0.30484966099999999</cx:pt>
          <cx:pt idx="4333">0.16795967700000003</cx:pt>
          <cx:pt idx="4334">0.31580807700000002</cx:pt>
          <cx:pt idx="4335">0.28896743899999999</cx:pt>
          <cx:pt idx="4336">0.16818803599999999</cx:pt>
          <cx:pt idx="4337">0.20562677799999995</cx:pt>
          <cx:pt idx="4338">0.26822079600000004</cx:pt>
          <cx:pt idx="4339">0.16830697999999999</cx:pt>
          <cx:pt idx="4340">0.289092829</cx:pt>
          <cx:pt idx="4341">0.30489088799999997</cx:pt>
          <cx:pt idx="4342">0.16819863199999996</cx:pt>
          <cx:pt idx="4343">0.16816517499999994</cx:pt>
          <cx:pt idx="4344">0.042574513000000036</cx:pt>
          <cx:pt idx="4345">0.17993745000000005</cx:pt>
          <cx:pt idx="4346">0.16816873200000004</cx:pt>
          <cx:pt idx="4347">0.17206776199999996</cx:pt>
          <cx:pt idx="4348">0.306068059</cx:pt>
          <cx:pt idx="4349">0.17856554400000002</cx:pt>
          <cx:pt idx="4350">0.20169215399999996</cx:pt>
          <cx:pt idx="4351">0.31644367299999998</cx:pt>
          <cx:pt idx="4352">0.17898431599999998</cx:pt>
          <cx:pt idx="4353">0.13718087099999998</cx:pt>
          <cx:pt idx="4354">0.31584349300000003</cx:pt>
          <cx:pt idx="4355">0.096398129999999971</cx:pt>
          <cx:pt idx="4356">0.26859509199999998</cx:pt>
          <cx:pt idx="4357">0.315877348</cx:pt>
          <cx:pt idx="4358">0.15244860999999998</cx:pt>
          <cx:pt idx="4359">0.16828132799999995</cx:pt>
          <cx:pt idx="4360">0.15213238699999998</cx:pt>
          <cx:pt idx="4361">0.37534663700000004</cx:pt>
          <cx:pt idx="4362">0.17911497200000004</cx:pt>
          <cx:pt idx="4363">0.15267429099999996</cx:pt>
          <cx:pt idx="4364">0.33753011600000005</cx:pt>
          <cx:pt idx="4365">0.16798672699999995</cx:pt>
          <cx:pt idx="4366">0.30320792399999996</cx:pt>
          <cx:pt idx="4367">0.32440352299999997</cx:pt>
          <cx:pt idx="4368">0.30488523599999995</cx:pt>
          <cx:pt idx="4369">0.23859380799999996</cx:pt>
          <cx:pt idx="4370">0.152691142</cx:pt>
          <cx:pt idx="4371">0.20978901100000003</cx:pt>
          <cx:pt idx="4372">0.17149480399999995</cx:pt>
          <cx:pt idx="4373">0.19478054499999997</cx:pt>
          <cx:pt idx="4374">0.28873142900000004</cx:pt>
          <cx:pt idx="4375">0.17946534599999997</cx:pt>
          <cx:pt idx="4376">0.26860728</cx:pt>
          <cx:pt idx="4377">0.16834737300000002</cx:pt>
          <cx:pt idx="4378">0.15233431399999997</cx:pt>
          <cx:pt idx="4379">0.178831921</cx:pt>
          <cx:pt idx="4380">0.28896318700000001</cx:pt>
          <cx:pt idx="4381">0.33202609800000005</cx:pt>
          <cx:pt idx="4382">0.26769915899999996</cx:pt>
          <cx:pt idx="4383">0.26769915899999996</cx:pt>
          <cx:pt idx="4384">0.288987035</cx:pt>
          <cx:pt idx="4385">0.26769915899999996</cx:pt>
          <cx:pt idx="4386">0.18543549699999995</cx:pt>
          <cx:pt idx="4387">0.28901896400000004</cx:pt>
          <cx:pt idx="4388">0.15249451800000002</cx:pt>
          <cx:pt idx="4389">0.167821997</cx:pt>
          <cx:pt idx="4390">0.15305045399999995</cx:pt>
          <cx:pt idx="4391">0.16816774099999998</cx:pt>
          <cx:pt idx="4392">0.28923772599999997</cx:pt>
          <cx:pt idx="4393">0.28895987499999998</cx:pt>
          <cx:pt idx="4394">0.20613752200000002</cx:pt>
          <cx:pt idx="4395">0.31650902599999997</cx:pt>
          <cx:pt idx="4396">0.17931944899999996</cx:pt>
          <cx:pt idx="4397">0.15254380899999997</cx:pt>
          <cx:pt idx="4398">0.16821625600000001</cx:pt>
          <cx:pt idx="4399">0.15287060799999996</cx:pt>
          <cx:pt idx="4400">0.152402225</cx:pt>
          <cx:pt idx="4401">0.18817057299999995</cx:pt>
          <cx:pt idx="4402">0.32395549400000001</cx:pt>
          <cx:pt idx="4403">0.18938471099999998</cx:pt>
          <cx:pt idx="4404">0.30456440699999998</cx:pt>
          <cx:pt idx="4405">0.28909436899999996</cx:pt>
          <cx:pt idx="4406">0.32475109700000004</cx:pt>
          <cx:pt idx="4407">0.288987624</cx:pt>
          <cx:pt idx="4408">0.26862114599999998</cx:pt>
          <cx:pt idx="4409">0.16819170299999997</cx:pt>
          <cx:pt idx="4410">0.17942566400000004</cx:pt>
          <cx:pt idx="4411">0.26769915899999996</cx:pt>
          <cx:pt idx="4412">0.26786287099999995</cx:pt>
          <cx:pt idx="4413">0.28907447900000005</cx:pt>
          <cx:pt idx="4414">0.16828520400000002</cx:pt>
          <cx:pt idx="4415">0.338208179</cx:pt>
          <cx:pt idx="4416">0.33729535399999999</cx:pt>
          <cx:pt idx="4417">0.26787135500000003</cx:pt>
          <cx:pt idx="4418">0.15234130000000001</cx:pt>
          <cx:pt idx="4419">0.16831273300000005</cx:pt>
          <cx:pt idx="4420">0.153038377</cx:pt>
          <cx:pt idx="4421">0.30477599300000002</cx:pt>
          <cx:pt idx="4422">0.17920229799999998</cx:pt>
          <cx:pt idx="4423">0.15262938199999998</cx:pt>
          <cx:pt idx="4424">0.19490338399999996</cx:pt>
          <cx:pt idx="4425">0.031331897000000053</cx:pt>
          <cx:pt idx="4426">0.16816330300000004</cx:pt>
          <cx:pt idx="4427">0.16747406600000003</cx:pt>
          <cx:pt idx="4428">0.16839004999999996</cx:pt>
          <cx:pt idx="4429">0.15216207100000001</cx:pt>
          <cx:pt idx="4430">0.15310871500000001</cx:pt>
          <cx:pt idx="4431">0.304701581</cx:pt>
          <cx:pt idx="4432">0.30462689399999998</cx:pt>
          <cx:pt idx="4433">0.30479748600000001</cx:pt>
          <cx:pt idx="4434">0.16820809800000003</cx:pt>
          <cx:pt idx="4435">0.16825869000000004</cx:pt>
          <cx:pt idx="4436">0.15236470999999996</cx:pt>
          <cx:pt idx="4437">0.31642773800000001</cx:pt>
          <cx:pt idx="4438">0.152395587</cx:pt>
          <cx:pt idx="4439">0.20959459599999997</cx:pt>
          <cx:pt idx="4440">0.15234757499999996</cx:pt>
          <cx:pt idx="4441">0.29998376800000004</cx:pt>
          <cx:pt idx="4442">0.16815831999999997</cx:pt>
          <cx:pt idx="4443">0.187969308</cx:pt>
          <cx:pt idx="4444">0.24650776200000002</cx:pt>
          <cx:pt idx="4445">0.28992875200000001</cx:pt>
          <cx:pt idx="4446">0.16355956699999996</cx:pt>
          <cx:pt idx="4447">0.30478172100000001</cx:pt>
          <cx:pt idx="4448">0.28894824600000002</cx:pt>
          <cx:pt idx="4449">0.30457027299999995</cx:pt>
          <cx:pt idx="4450">0.20162815099999998</cx:pt>
          <cx:pt idx="4451">0.30470921299999998</cx:pt>
          <cx:pt idx="4452">0.15237297000000005</cx:pt>
          <cx:pt idx="4453">0.031560012000000026</cx:pt>
          <cx:pt idx="4454">0.15235528899999995</cx:pt>
          <cx:pt idx="4455">0.18460702500000004</cx:pt>
          <cx:pt idx="4456">0.16819194500000001</cx:pt>
          <cx:pt idx="4457">0.31200032200000005</cx:pt>
          <cx:pt idx="4458">0.20611681000000004</cx:pt>
          <cx:pt idx="4459">0.20517798200000004</cx:pt>
          <cx:pt idx="4460">0.300076432</cx:pt>
          <cx:pt idx="4461">0.19039198300000004</cx:pt>
          <cx:pt idx="4462">0.23259348000000002</cx:pt>
          <cx:pt idx="4463">0.16692304300000005</cx:pt>
          <cx:pt idx="4464">0.38494430199999996</cx:pt>
          <cx:pt idx="4465">0.016398145000000031</cx:pt>
          <cx:pt idx="4466">0.16781316400000001</cx:pt>
          <cx:pt idx="4467">0.168318572</cx:pt>
          <cx:pt idx="4468">0.31177021699999996</cx:pt>
          <cx:pt idx="4469">0.15239383200000001</cx:pt>
          <cx:pt idx="4470">0.16335894799999995</cx:pt>
          <cx:pt idx="4471">0.18712253499999998</cx:pt>
          <cx:pt idx="4472">0.30020575100000002</cx:pt>
          <cx:pt idx="4473">0.32396180399999996</cx:pt>
          <cx:pt idx="4474">0.17950200199999999</cx:pt>
          <cx:pt idx="4475">0.30486448200000005</cx:pt>
          <cx:pt idx="4476">0.17930000000000001</cx:pt>
          <cx:pt idx="4477">0.27323827700000003</cx:pt>
          <cx:pt idx="4478">0.38381674799999999</cx:pt>
          <cx:pt idx="4479">0.16815278</cx:pt>
          <cx:pt idx="4480">0.15282275899999997</cx:pt>
          <cx:pt idx="4481">0.287194897</cx:pt>
          <cx:pt idx="4482">0.16817416500000004</cx:pt>
          <cx:pt idx="4483">0.30593150899999999</cx:pt>
          <cx:pt idx="4484">0.16827898200000002</cx:pt>
          <cx:pt idx="4485">0.17919718399999995</cx:pt>
          <cx:pt idx="4486">0.16381549799999995</cx:pt>
          <cx:pt idx="4487">0.16808569600000001</cx:pt>
          <cx:pt idx="4488">0.323771751</cx:pt>
          <cx:pt idx="4489">0.16697666499999997</cx:pt>
          <cx:pt idx="4490">0.31575084200000003</cx:pt>
          <cx:pt idx="4491">0.20020945400000001</cx:pt>
          <cx:pt idx="4492">0.32437517000000005</cx:pt>
          <cx:pt idx="4493">0.16819204300000001</cx:pt>
          <cx:pt idx="4494">0.15234722300000003</cx:pt>
          <cx:pt idx="4495">0.289042625</cx:pt>
          <cx:pt idx="4496">0.16776246699999997</cx:pt>
          <cx:pt idx="4497">0.16809397000000004</cx:pt>
          <cx:pt idx="4498">0.37271513700000003</cx:pt>
          <cx:pt idx="4499">0.32483235300000002</cx:pt>
          <cx:pt idx="4500">0.043334121000000003</cx:pt>
          <cx:pt idx="4501">0.15235475799999998</cx:pt>
          <cx:pt idx="4502">0.194372989</cx:pt>
          <cx:pt idx="4503">0.17920596799999999</cx:pt>
          <cx:pt idx="4504">0.15244515400000003</cx:pt>
          <cx:pt idx="4505">0.315780897</cx:pt>
          <cx:pt idx="4506">0.16820246800000005</cx:pt>
          <cx:pt idx="4507">0.33801901000000001</cx:pt>
          <cx:pt idx="4508">0.31612555499999995</cx:pt>
          <cx:pt idx="4509">0.16815258399999999</cx:pt>
          <cx:pt idx="4510">0.16795751400000003</cx:pt>
          <cx:pt idx="4511">0.16351691999999995</cx:pt>
          <cx:pt idx="4512">0.15255891700000002</cx:pt>
          <cx:pt idx="4513">0.18811807300000005</cx:pt>
          <cx:pt idx="4514">0.30809948300000001</cx:pt>
          <cx:pt idx="4515">0.16798770799999996</cx:pt>
          <cx:pt idx="4516">0.16847509599999999</cx:pt>
          <cx:pt idx="4517">0.179261895</cx:pt>
          <cx:pt idx="4518">0.21889467399999996</cx:pt>
          <cx:pt idx="4519">0.324871248</cx:pt>
          <cx:pt idx="4520">0.273846268</cx:pt>
          <cx:pt idx="4521">0.32373135900000005</cx:pt>
          <cx:pt idx="4522">0.16810161400000001</cx:pt>
          <cx:pt idx="4523">0.18064448499999997</cx:pt>
          <cx:pt idx="4524">0.31578019899999998</cx:pt>
          <cx:pt idx="4525">0.20428095800000001</cx:pt>
          <cx:pt idx="4526">0.19918274499999999</cx:pt>
          <cx:pt idx="4527">0.16809424299999998</cx:pt>
          <cx:pt idx="4528">0.30020211699999999</cx:pt>
          <cx:pt idx="4529">0.30501941200000005</cx:pt>
          <cx:pt idx="4530">0.35307648599999997</cx:pt>
          <cx:pt idx="4531">0.32435996700000003</cx:pt>
          <cx:pt idx="4532">0.17918325899999998</cx:pt>
          <cx:pt idx="4533">0.16689301300000003</cx:pt>
          <cx:pt idx="4534">0.19582271299999998</cx:pt>
          <cx:pt idx="4535">0.15253325100000004</cx:pt>
          <cx:pt idx="4536">0.17858707399999996</cx:pt>
          <cx:pt idx="4537">0.33238087800000005</cx:pt>
          <cx:pt idx="4538">0.15120112699999999</cx:pt>
          <cx:pt idx="4539">0.16816189199999998</cx:pt>
          <cx:pt idx="4540">0.289229403</cx:pt>
          <cx:pt idx="4541">0.30455497600000003</cx:pt>
          <cx:pt idx="4542">0.16825673299999999</cx:pt>
          <cx:pt idx="4543">0.16865730999999995</cx:pt>
          <cx:pt idx="4544">0.17801192200000004</cx:pt>
          <cx:pt idx="4545">0.31655914900000004</cx:pt>
          <cx:pt idx="4546">0.16760559200000003</cx:pt>
          <cx:pt idx="4547">0.32441276900000005</cx:pt>
          <cx:pt idx="4548">0.16716413699999999</cx:pt>
          <cx:pt idx="4549">0.24649754899999998</cx:pt>
          <cx:pt idx="4550">0.17919912000000005</cx:pt>
          <cx:pt idx="4551">0.19484409999999996</cx:pt>
          <cx:pt idx="4552">0.17910154099999998</cx:pt>
          <cx:pt idx="4553">0.095504389000000023</cx:pt>
          <cx:pt idx="4554">0.19481934599999995</cx:pt>
          <cx:pt idx="4555">0.17941245699999997</cx:pt>
          <cx:pt idx="4556">0.30477205799999996</cx:pt>
          <cx:pt idx="4557">0.15238906699999999</cx:pt>
          <cx:pt idx="4558">0.19572198299999999</cx:pt>
          <cx:pt idx="4559">0.17889180299999996</cx:pt>
          <cx:pt idx="4560">0.15215344500000005</cx:pt>
          <cx:pt idx="4561">0.15234530899999998</cx:pt>
          <cx:pt idx="4562">0.17928885400000005</cx:pt>
          <cx:pt idx="4563">0.16817302300000003</cx:pt>
          <cx:pt idx="4564">0.16735266999999998</cx:pt>
          <cx:pt idx="4565">0.152489125</cx:pt>
          <cx:pt idx="4566">0.28903698600000005</cx:pt>
          <cx:pt idx="4567">0.329401638</cx:pt>
          <cx:pt idx="4568">0.30488729699999995</cx:pt>
          <cx:pt idx="4569">0.30834873900000004</cx:pt>
          <cx:pt idx="4570">0.16341616599999997</cx:pt>
          <cx:pt idx="4571">0.305834736</cx:pt>
          <cx:pt idx="4572">0.17921771799999997</cx:pt>
          <cx:pt idx="4573">0.17220769599999997</cx:pt>
          <cx:pt idx="4574">0.30494915</cx:pt>
          <cx:pt idx="4575">0.36066071700000002</cx:pt>
          <cx:pt idx="4576">0.152418728</cx:pt>
          <cx:pt idx="4577">0.24144301300000004</cx:pt>
          <cx:pt idx="4578">0.28904406900000001</cx:pt>
          <cx:pt idx="4579">0.15246950000000004</cx:pt>
          <cx:pt idx="4580">0.32436194100000004</cx:pt>
          <cx:pt idx="4581">0.16326966300000001</cx:pt>
          <cx:pt idx="4582">0.17951210900000003</cx:pt>
          <cx:pt idx="4583">0.30478816600000003</cx:pt>
          <cx:pt idx="4584">0.30484156100000004</cx:pt>
          <cx:pt idx="4585">0.16860028299999996</cx:pt>
          <cx:pt idx="4586">0.299990596</cx:pt>
          <cx:pt idx="4587">0.250400909</cx:pt>
          <cx:pt idx="4588">0.16816449600000005</cx:pt>
          <cx:pt idx="4589">0.16752815899999995</cx:pt>
          <cx:pt idx="4590">0.18036094700000005</cx:pt>
          <cx:pt idx="4591">0.18734379599999995</cx:pt>
          <cx:pt idx="4592">0.380743104</cx:pt>
          <cx:pt idx="4593">0.34198773199999999</cx:pt>
          <cx:pt idx="4594">0.34220292100000005</cx:pt>
          <cx:pt idx="4595">0.34620593899999996</cx:pt>
          <cx:pt idx="4596">0.32443150700000001</cx:pt>
          <cx:pt idx="4597">0.16846155100000004</cx:pt>
          <cx:pt idx="4598">0.34197953199999997</cx:pt>
          <cx:pt idx="4599">0.16830131100000001</cx:pt>
          <cx:pt idx="4600">0.30851869600000004</cx:pt>
          <cx:pt idx="4601">0.15236610299999997</cx:pt>
          <cx:pt idx="4602">0.28865012999999995</cx:pt>
          <cx:pt idx="4603">0.24670105099999995</cx:pt>
          <cx:pt idx="4604">0.28966483600000004</cx:pt>
          <cx:pt idx="4605">0.15235057699999999</cx:pt>
          <cx:pt idx="4606">0.28897411799999995</cx:pt>
          <cx:pt idx="4607">0.34573128200000003</cx:pt>
          <cx:pt idx="4608">0.17923213400000004</cx:pt>
          <cx:pt idx="4609">0.22481127499999998</cx:pt>
          <cx:pt idx="4610">0.16768386400000002</cx:pt>
          <cx:pt idx="4611">0.315500318</cx:pt>
          <cx:pt idx="4612">0.30490001899999997</cx:pt>
          <cx:pt idx="4613">0.17910359200000003</cx:pt>
          <cx:pt idx="4614">0.168158425</cx:pt>
          <cx:pt idx="4615">0.16832986100000003</cx:pt>
          <cx:pt idx="4616">0.304488647</cx:pt>
          <cx:pt idx="4617">0.17901997000000003</cx:pt>
          <cx:pt idx="4618">0.30002474400000001</cx:pt>
          <cx:pt idx="4619">0.20934309699999998</cx:pt>
          <cx:pt idx="4620">0.16835403000000004</cx:pt>
          <cx:pt idx="4621">0.16873162799999997</cx:pt>
          <cx:pt idx="4622">0.16816639200000005</cx:pt>
          <cx:pt idx="4623">0.16820784799999999</cx:pt>
          <cx:pt idx="4624">0.30470375800000005</cx:pt>
          <cx:pt idx="4625">0.17917307400000004</cx:pt>
          <cx:pt idx="4626">0.16818020099999997</cx:pt>
          <cx:pt idx="4627">0.22156465400000003</cx:pt>
          <cx:pt idx="4628">0.30519820099999995</cx:pt>
          <cx:pt idx="4629">0.30488715300000002</cx:pt>
          <cx:pt idx="4630">0.16797113200000002</cx:pt>
          <cx:pt idx="4631">0.16337055099999997</cx:pt>
          <cx:pt idx="4632">0.16834132099999999</cx:pt>
          <cx:pt idx="4633">0.44874501600000005</cx:pt>
          <cx:pt idx="4634">0.042518228000000047</cx:pt>
          <cx:pt idx="4635">0.22139363499999998</cx:pt>
          <cx:pt idx="4636">0.19482041900000002</cx:pt>
          <cx:pt idx="4637">0.446050744</cx:pt>
          <cx:pt idx="4638">0.152375551</cx:pt>
          <cx:pt idx="4639">0.16808094799999995</cx:pt>
          <cx:pt idx="4640">0.30481180600000002</cx:pt>
          <cx:pt idx="4641">0.16797052700000004</cx:pt>
          <cx:pt idx="4642">0.28895358699999996</cx:pt>
          <cx:pt idx="4643">0.32434827099999997</cx:pt>
          <cx:pt idx="4644">0.30447290699999996</cx:pt>
          <cx:pt idx="4645">0.389367719</cx:pt>
          <cx:pt idx="4646">0.28854069999999998</cx:pt>
          <cx:pt idx="4647">0.34956375799999995</cx:pt>
          <cx:pt idx="4648">0.15240884499999996</cx:pt>
          <cx:pt idx="4649">0.30504631900000001</cx:pt>
          <cx:pt idx="4650">0.16780114099999999</cx:pt>
          <cx:pt idx="4651">0.289226117</cx:pt>
          <cx:pt idx="4652">0.15255304999999997</cx:pt>
          <cx:pt idx="4653">0.15305955199999999</cx:pt>
          <cx:pt idx="4654">0.31587354899999998</cx:pt>
          <cx:pt idx="4655">0.20952906400000004</cx:pt>
          <cx:pt idx="4656">0.17050769399999999</cx:pt>
          <cx:pt idx="4657">0.16778408099999997</cx:pt>
          <cx:pt idx="4658">0.15265900700000001</cx:pt>
          <cx:pt idx="4659">0.15236237900000005</cx:pt>
          <cx:pt idx="4660">0.36045724700000004</cx:pt>
          <cx:pt idx="4661">0.16810548299999994</cx:pt>
          <cx:pt idx="4662">0.47003811699999998</cx:pt>
          <cx:pt idx="4663">0.314689263</cx:pt>
          <cx:pt idx="4664">0.31667149100000003</cx:pt>
          <cx:pt idx="4665">0.30479981099999998</cx:pt>
          <cx:pt idx="4666">0.17014602700000003</cx:pt>
          <cx:pt idx="4667">0.384726079</cx:pt>
          <cx:pt idx="4668">0.38472038200000003</cx:pt>
          <cx:pt idx="4669">0.16825669200000004</cx:pt>
          <cx:pt idx="4670">0.17917179800000005</cx:pt>
          <cx:pt idx="4671">0.18857469299999996</cx:pt>
          <cx:pt idx="4672">0.17204361400000001</cx:pt>
          <cx:pt idx="4673">0.31585274500000005</cx:pt>
          <cx:pt idx="4674">0.30501223300000002</cx:pt>
          <cx:pt idx="4675">0.17920866199999996</cx:pt>
          <cx:pt idx="4676">0.16822464299999995</cx:pt>
          <cx:pt idx="4677">0.39440436599999995</cx:pt>
          <cx:pt idx="4678">0.356583227</cx:pt>
          <cx:pt idx="4679">0.15235479399999996</cx:pt>
          <cx:pt idx="4680">0.15244344399999998</cx:pt>
          <cx:pt idx="4681">0.16887812499999999</cx:pt>
          <cx:pt idx="4682">0.16854069400000005</cx:pt>
          <cx:pt idx="4683">0.16828733399999996</cx:pt>
          <cx:pt idx="4684">0.30025588700000005</cx:pt>
          <cx:pt idx="4685">0.042529464999999989</cx:pt>
          <cx:pt idx="4686">0.15286739699999996</cx:pt>
          <cx:pt idx="4687">0.16798988199999998</cx:pt>
          <cx:pt idx="4688">0.19487743300000004</cx:pt>
          <cx:pt idx="4689">0.16817242300000002</cx:pt>
          <cx:pt idx="4690">0.30485247999999998</cx:pt>
          <cx:pt idx="4691">0.16817388600000005</cx:pt>
          <cx:pt idx="4692">0.30490568200000001</cx:pt>
          <cx:pt idx="4693">0.20190872800000004</cx:pt>
          <cx:pt idx="4694">0.30470229900000001</cx:pt>
          <cx:pt idx="4695">0.35917714000000001</cx:pt>
          <cx:pt idx="4696">0.16744302</cx:pt>
          <cx:pt idx="4697">0.36276160899999998</cx:pt>
          <cx:pt idx="4698">0.30441867300000003</cx:pt>
          <cx:pt idx="4699">0.25007001500000003</cx:pt>
          <cx:pt idx="4700">0.30491157899999999</cx:pt>
          <cx:pt idx="4701">0.30483417800000001</cx:pt>
          <cx:pt idx="4702">0.304825177</cx:pt>
          <cx:pt idx="4703">0.16763084800000005</cx:pt>
          <cx:pt idx="4704">0.16824075100000002</cx:pt>
          <cx:pt idx="4705">0.16822552499999999</cx:pt>
          <cx:pt idx="4706">0.30472349799999998</cx:pt>
          <cx:pt idx="4707">0.15226176999999996</cx:pt>
          <cx:pt idx="4708">0.30048595199999995</cx:pt>
          <cx:pt idx="4709">0.16836157900000004</cx:pt>
          <cx:pt idx="4710">0.247927656</cx:pt>
          <cx:pt idx="4711">0.16780630500000004</cx:pt>
          <cx:pt idx="4712">0.32504442499999997</cx:pt>
          <cx:pt idx="4713">0.33137540099999996</cx:pt>
          <cx:pt idx="4714">0.21580008699999997</cx:pt>
          <cx:pt idx="4715">0.16720085299999998</cx:pt>
          <cx:pt idx="4716">0.32457097300000004</cx:pt>
          <cx:pt idx="4717">0.304732683</cx:pt>
          <cx:pt idx="4718">0.28887400799999996</cx:pt>
          <cx:pt idx="4719">0.15213972799999997</cx:pt>
          <cx:pt idx="4720">0.16850272600000005</cx:pt>
          <cx:pt idx="4721">0.16838324400000004</cx:pt>
          <cx:pt idx="4722">0.15291916900000002</cx:pt>
          <cx:pt idx="4723">0.16808670100000001</cx:pt>
          <cx:pt idx="4724">0.28896077200000003</cx:pt>
          <cx:pt idx="4725">0.34180891899999999</cx:pt>
          <cx:pt idx="4726">0.28945595999999996</cx:pt>
          <cx:pt idx="4727">0.031774360000000001</cx:pt>
          <cx:pt idx="4728">0.28896259700000004</cx:pt>
          <cx:pt idx="4729">0.31691657500000003</cx:pt>
          <cx:pt idx="4730">0.16354758700000005</cx:pt>
          <cx:pt idx="4731">0.16822660099999998</cx:pt>
          <cx:pt idx="4732">0.29995946399999995</cx:pt>
          <cx:pt idx="4733">0.30482308899999999</cx:pt>
          <cx:pt idx="4734">0.30480816399999999</cx:pt>
          <cx:pt idx="4735">0.30539845399999999</cx:pt>
          <cx:pt idx="4736">0.20270321099999999</cx:pt>
          <cx:pt idx="4737">0.16336942099999996</cx:pt>
          <cx:pt idx="4738">0.15213655400000003</cx:pt>
          <cx:pt idx="4739">0.16825809199999997</cx:pt>
          <cx:pt idx="4740">0.16767042799999998</cx:pt>
          <cx:pt idx="4741">0.15233729299999998</cx:pt>
          <cx:pt idx="4742">0.15235129999999997</cx:pt>
          <cx:pt idx="4743">0.18821985500000005</cx:pt>
          <cx:pt idx="4744">0.31602649999999999</cx:pt>
          <cx:pt idx="4745">0.30033596200000001</cx:pt>
          <cx:pt idx="4746">0.18454310699999998</cx:pt>
          <cx:pt idx="4747">0.28888779200000003</cx:pt>
          <cx:pt idx="4748">0.16785204300000001</cx:pt>
          <cx:pt idx="4749">0.185220842</cx:pt>
          <cx:pt idx="4750">0.205202879</cx:pt>
          <cx:pt idx="4751">0.17909346800000003</cx:pt>
          <cx:pt idx="4752">0.304701997</cx:pt>
          <cx:pt idx="4753">0.20269386300000003</cx:pt>
          <cx:pt idx="4754">0.30851479400000004</cx:pt>
          <cx:pt idx="4755">0.30495324300000004</cx:pt>
          <cx:pt idx="4756">0.17911385899999999</cx:pt>
          <cx:pt idx="4757">0.30501782099999997</cx:pt>
          <cx:pt idx="4758">0.30009798899999995</cx:pt>
          <cx:pt idx="4759">0.30005064000000004</cx:pt>
          <cx:pt idx="4760">0.172346844</cx:pt>
          <cx:pt idx="4761">0.17146731500000001</cx:pt>
          <cx:pt idx="4762">0.35082411700000005</cx:pt>
          <cx:pt idx="4763">0.24657617700000001</cx:pt>
          <cx:pt idx="4764">0.33714294</cx:pt>
          <cx:pt idx="4765">0.28895633499999995</cx:pt>
          <cx:pt idx="4766">0.21006634899999999</cx:pt>
          <cx:pt idx="4767">0.316779119</cx:pt>
          <cx:pt idx="4768">0.15226315300000004</cx:pt>
          <cx:pt idx="4769">0.19458868399999996</cx:pt>
          <cx:pt idx="4770">0.25049265600000004</cx:pt>
          <cx:pt idx="4771">0.35575498900000002</cx:pt>
          <cx:pt idx="4772">0.30481896200000003</cx:pt>
          <cx:pt idx="4773">0.15262542899999998</cx:pt>
          <cx:pt idx="4774">0.17835851199999997</cx:pt>
          <cx:pt idx="4775">0.33073666800000001</cx:pt>
          <cx:pt idx="4776">0.16841581500000002</cx:pt>
          <cx:pt idx="4777">0.202465165</cx:pt>
          <cx:pt idx="4778">0.168173511</cx:pt>
          <cx:pt idx="4779">0.18830665199999996</cx:pt>
          <cx:pt idx="4780">0.43848879200000002</cx:pt>
          <cx:pt idx="4781">0.17227659900000003</cx:pt>
          <cx:pt idx="4782">0.23434952899999995</cx:pt>
          <cx:pt idx="4783">0.28802807799999997</cx:pt>
          <cx:pt idx="4784">0.17971209099999996</cx:pt>
          <cx:pt idx="4785">0.20968845999999997</cx:pt>
          <cx:pt idx="4786">0.30520410600000003</cx:pt>
          <cx:pt idx="4787">0.16292422600000001</cx:pt>
          <cx:pt idx="4788">0.17242849299999996</cx:pt>
          <cx:pt idx="4789">0.247641259</cx:pt>
          <cx:pt idx="4790">0.16743361599999995</cx:pt>
          <cx:pt idx="4791">0.18816815399999998</cx:pt>
          <cx:pt idx="4792">0.18956878700000002</cx:pt>
          <cx:pt idx="4793">0.27111936599999997</cx:pt>
          <cx:pt idx="4794">0.17956550000000004</cx:pt>
          <cx:pt idx="4795">0.16886375399999998</cx:pt>
          <cx:pt idx="4796">0.16809165199999998</cx:pt>
          <cx:pt idx="4797">0.28962318899999995</cx:pt>
          <cx:pt idx="4798">0.051118338999999957</cx:pt>
          <cx:pt idx="4799">0.28887416200000005</cx:pt>
          <cx:pt idx="4800">0.16821119900000003</cx:pt>
          <cx:pt idx="4801">0.30478938600000005</cx:pt>
          <cx:pt idx="4802">0.17929667299999996</cx:pt>
          <cx:pt idx="4803">0.15356114300000001</cx:pt>
          <cx:pt idx="4804">0.216608044</cx:pt>
          <cx:pt idx="4805">0.152345752</cx:pt>
          <cx:pt idx="4806">0.168176247</cx:pt>
          <cx:pt idx="4807">0.16344966900000002</cx:pt>
          <cx:pt idx="4808">0.37350376200000002</cx:pt>
          <cx:pt idx="4809">0.152383932</cx:pt>
          <cx:pt idx="4810">0.30478656599999998</cx:pt>
          <cx:pt idx="4811">0.16816770199999997</cx:pt>
          <cx:pt idx="4812">0.18774500500000002</cx:pt>
          <cx:pt idx="4813">0.163804905</cx:pt>
          <cx:pt idx="4814">0.28966577000000004</cx:pt>
          <cx:pt idx="4815">0.30486264399999996</cx:pt>
          <cx:pt idx="4816">0.16824145999999995</cx:pt>
          <cx:pt idx="4817">0.20540618200000005</cx:pt>
          <cx:pt idx="4818">0.23973534600000002</cx:pt>
          <cx:pt idx="4819">0.17190633499999997</cx:pt>
          <cx:pt idx="4820">0.16337165200000003</cx:pt>
          <cx:pt idx="4821">0.16787861199999998</cx:pt>
          <cx:pt idx="4822">0.30093243000000003</cx:pt>
          <cx:pt idx="4823">0.16830014400000004</cx:pt>
          <cx:pt idx="4824">0.16812682099999998</cx:pt>
          <cx:pt idx="4825">0.35498004800000005</cx:pt>
          <cx:pt idx="4826">0.288900394</cx:pt>
          <cx:pt idx="4827">0.16757348699999997</cx:pt>
          <cx:pt idx="4828">0.34586581699999996</cx:pt>
          <cx:pt idx="4829">0.30447189399999997</cx:pt>
          <cx:pt idx="4830">0.18793585899999998</cx:pt>
          <cx:pt idx="4831">0.30311373399999997</cx:pt>
          <cx:pt idx="4832">0.24683406100000005</cx:pt>
          <cx:pt idx="4833">0.28887967000000003</cx:pt>
          <cx:pt idx="4834">0.33762220300000001</cx:pt>
          <cx:pt idx="4835">0.15233570799999996</cx:pt>
          <cx:pt idx="4836">0.16847259800000003</cx:pt>
          <cx:pt idx="4837">0.33015691400000002</cx:pt>
          <cx:pt idx="4838">0.30017414899999995</cx:pt>
          <cx:pt idx="4839">0.13697415899999998</cx:pt>
          <cx:pt idx="4840">0.16345512699999998</cx:pt>
          <cx:pt idx="4841">0.15235838099999999</cx:pt>
          <cx:pt idx="4842">0.16343402600000001</cx:pt>
          <cx:pt idx="4843">0.16586977700000005</cx:pt>
          <cx:pt idx="4844">0.16506933700000004</cx:pt>
          <cx:pt idx="4845">0.16424910100000001</cx:pt>
          <cx:pt idx="4846">0.16362876800000004</cx:pt>
          <cx:pt idx="4847">0.17274799900000004</cx:pt>
          <cx:pt idx="4848">0.16369712400000003</cx:pt>
          <cx:pt idx="4849">0.17369630599999997</cx:pt>
          <cx:pt idx="4850">0.18019747600000002</cx:pt>
          <cx:pt idx="4851">0.32519403999999996</cx:pt>
          <cx:pt idx="4852">0.25233366499999998</cx:pt>
          <cx:pt idx="4853">0.30470157899999994</cx:pt>
          <cx:pt idx="4854">0.15315662399999996</cx:pt>
          <cx:pt idx="4855">0.16768843899999997</cx:pt>
          <cx:pt idx="4856">0.31600816399999998</cx:pt>
          <cx:pt idx="4857">0.35697093499999999</cx:pt>
          <cx:pt idx="4858">0.168101167</cx:pt>
          <cx:pt idx="4859">0.16830377500000004</cx:pt>
          <cx:pt idx="4860">0.19906120400000005</cx:pt>
          <cx:pt idx="4861">0.15233067300000003</cx:pt>
          <cx:pt idx="4862">0.28888563599999995</cx:pt>
          <cx:pt idx="4863">0.35028032099999995</cx:pt>
          <cx:pt idx="4864">0.304523027</cx:pt>
          <cx:pt idx="4865">0.334553357</cx:pt>
          <cx:pt idx="4866">0.16822802599999997</cx:pt>
          <cx:pt idx="4867">0.30690777300000005</cx:pt>
          <cx:pt idx="4868">0.29936600499999999</cx:pt>
          <cx:pt idx="4869">0.18075875699999999</cx:pt>
          <cx:pt idx="4870">0.16817713099999998</cx:pt>
          <cx:pt idx="4871">0.38056863200000002</cx:pt>
          <cx:pt idx="4872">0.30576645000000002</cx:pt>
          <cx:pt idx="4873">0.18362783100000002</cx:pt>
          <cx:pt idx="4874">0.15251871500000003</cx:pt>
          <cx:pt idx="4875">0.17904511400000001</cx:pt>
          <cx:pt idx="4876">0.16795975600000002</cx:pt>
          <cx:pt idx="4877">0.15279034499999999</cx:pt>
          <cx:pt idx="4878">0.14900748699999999</cx:pt>
          <cx:pt idx="4879">0.15266360099999998</cx:pt>
          <cx:pt idx="4880">0.17922717899999996</cx:pt>
          <cx:pt idx="4881">0.28888106300000005</cx:pt>
          <cx:pt idx="4882">0.35296950999999999</cx:pt>
          <cx:pt idx="4883">0.22117963799999996</cx:pt>
          <cx:pt idx="4884">0.15234369599999997</cx:pt>
          <cx:pt idx="4885">0.16715020599999997</cx:pt>
          <cx:pt idx="4886">0.16372704299999996</cx:pt>
          <cx:pt idx="4887">0.28897082799999996</cx:pt>
          <cx:pt idx="4888">0.28897082799999996</cx:pt>
          <cx:pt idx="4889">0.16809664899999999</cx:pt>
          <cx:pt idx="4890">0.31579084300000004</cx:pt>
          <cx:pt idx="4891">0.16789781100000001</cx:pt>
          <cx:pt idx="4892">0.042700166000000039</cx:pt>
          <cx:pt idx="4893">0.342300453</cx:pt>
          <cx:pt idx="4894">0.323842348</cx:pt>
          <cx:pt idx="4895">0.31627486000000005</cx:pt>
          <cx:pt idx="4896">0.30863039599999997</cx:pt>
          <cx:pt idx="4897">0.30472811499999997</cx:pt>
          <cx:pt idx="4898">0.16831975799999999</cx:pt>
          <cx:pt idx="4899">0.30503259199999999</cx:pt>
          <cx:pt idx="4900">0.28898812299999999</cx:pt>
          <cx:pt idx="4901">0.28937098500000002</cx:pt>
          <cx:pt idx="4902">0.31145339100000002</cx:pt>
          <cx:pt idx="4903">0.289919496</cx:pt>
          <cx:pt idx="4904">0.28988236899999997</cx:pt>
          <cx:pt idx="4905">0.14993539499999997</cx:pt>
          <cx:pt idx="4906">0.16821684599999998</cx:pt>
          <cx:pt idx="4907">0.15363524399999995</cx:pt>
          <cx:pt idx="4908">0.15282337400000001</cx:pt>
          <cx:pt idx="4909">0.16287784999999999</cx:pt>
          <cx:pt idx="4910">0.30442507500000004</cx:pt>
          <cx:pt idx="4911">0.15503291100000005</cx:pt>
          <cx:pt idx="4912">0.21299815600000005</cx:pt>
          <cx:pt idx="4913">0.28903279500000001</cx:pt>
          <cx:pt idx="4914">0.16832449599999999</cx:pt>
          <cx:pt idx="4915">0.172088256</cx:pt>
          <cx:pt idx="4916">0.18689744600000002</cx:pt>
          <cx:pt idx="4917">0.15360724000000003</cx:pt>
          <cx:pt idx="4918">0.31588430199999995</cx:pt>
          <cx:pt idx="4919">0.35903174100000002</cx:pt>
          <cx:pt idx="4920">0.31587781299999995</cx:pt>
          <cx:pt idx="4921">0.37285512600000004</cx:pt>
          <cx:pt idx="4922">0.30501354400000003</cx:pt>
          <cx:pt idx="4923">0.30448844200000003</cx:pt>
          <cx:pt idx="4924">0.20086429100000003</cx:pt>
          <cx:pt idx="4925">0.21245810099999995</cx:pt>
          <cx:pt idx="4926">0.16820705800000002</cx:pt>
          <cx:pt idx="4927">0.30488890300000004</cx:pt>
          <cx:pt idx="4928">0.16831225400000005</cx:pt>
          <cx:pt idx="4929">0.33151495200000003</cx:pt>
          <cx:pt idx="4930">0.30465164099999997</cx:pt>
          <cx:pt idx="4931">0.30488661900000003</cx:pt>
          <cx:pt idx="4932">0.16844876499999994</cx:pt>
          <cx:pt idx="4933">0.28908581700000002</cx:pt>
          <cx:pt idx="4934">0.37033366199999995</cx:pt>
          <cx:pt idx="4935">0.15293094900000004</cx:pt>
          <cx:pt idx="4936">0.36654376099999997</cx:pt>
          <cx:pt idx="4937">0.37100873099999998</cx:pt>
          <cx:pt idx="4938">0.19942796299999999</cx:pt>
          <cx:pt idx="4939">0.17936920999999995</cx:pt>
          <cx:pt idx="4940">0.30589418300000004</cx:pt>
          <cx:pt idx="4941">0.163425563</cx:pt>
          <cx:pt idx="4942">0.19556722800000004</cx:pt>
          <cx:pt idx="4943">0.16349859</cx:pt>
          <cx:pt idx="4944">0.38363945700000002</cx:pt>
          <cx:pt idx="4945">0.28896379500000002</cx:pt>
          <cx:pt idx="4946">0.22181200099999998</cx:pt>
          <cx:pt idx="4947">0.16828052900000001</cx:pt>
          <cx:pt idx="4948">0.28895083799999999</cx:pt>
          <cx:pt idx="4949">0.31600183699999995</cx:pt>
          <cx:pt idx="4950">0.16825481499999995</cx:pt>
          <cx:pt idx="4951">0.30511175400000001</cx:pt>
          <cx:pt idx="4952">0.16831167400000002</cx:pt>
          <cx:pt idx="4953">0.16816160400000002</cx:pt>
          <cx:pt idx="4954">0.17311774999999996</cx:pt>
          <cx:pt idx="4955">0.31596694400000003</cx:pt>
          <cx:pt idx="4956">0.16809553799999999</cx:pt>
          <cx:pt idx="4957">0.38593469599999997</cx:pt>
          <cx:pt idx="4958">0.164001226</cx:pt>
          <cx:pt idx="4959">0.16823569900000002</cx:pt>
          <cx:pt idx="4960">0.27341724099999998</cx:pt>
          <cx:pt idx="4961">0.40248351800000004</cx:pt>
          <cx:pt idx="4962">0.30471879499999999</cx:pt>
          <cx:pt idx="4963">0.35596985199999998</cx:pt>
          <cx:pt idx="4964">0.16888512099999997</cx:pt>
          <cx:pt idx="4965">0.152364897</cx:pt>
          <cx:pt idx="4966">0.18793149899999995</cx:pt>
          <cx:pt idx="4967">0.17146995899999995</cx:pt>
          <cx:pt idx="4968">0.16823759500000002</cx:pt>
          <cx:pt idx="4969">0.27380458900000004</cx:pt>
          <cx:pt idx="4970">0.16902818500000005</cx:pt>
          <cx:pt idx="4971">0.28961276599999997</cx:pt>
          <cx:pt idx="4972">0.153346486</cx:pt>
          <cx:pt idx="4973">0.16817020100000002</cx:pt>
          <cx:pt idx="4974">0.16824001799999999</cx:pt>
          <cx:pt idx="4975">0.16810346600000003</cx:pt>
          <cx:pt idx="4976">0.16823701999999996</cx:pt>
          <cx:pt idx="4977">0.29997017400000003</cx:pt>
          <cx:pt idx="4978">0.30002598599999997</cx:pt>
          <cx:pt idx="4979">0.30479756599999996</cx:pt>
          <cx:pt idx="4980">0.31634682199999997</cx:pt>
          <cx:pt idx="4981">0.28897915900000004</cx:pt>
          <cx:pt idx="4982">0.25196017400000004</cx:pt>
          <cx:pt idx="4983">0.16820055700000003</cx:pt>
          <cx:pt idx="4984">0.31592884499999996</cx:pt>
          <cx:pt idx="4985">0.31560960800000004</cx:pt>
          <cx:pt idx="4986">0.37047772000000001</cx:pt>
          <cx:pt idx="4987">0.32634370899999998</cx:pt>
          <cx:pt idx="4988">0.16337905799999997</cx:pt>
          <cx:pt idx="4989">0.16337905799999997</cx:pt>
          <cx:pt idx="4990">0.35202417200000002</cx:pt>
          <cx:pt idx="4991">0.37835650499999995</cx:pt>
          <cx:pt idx="4992">0.18821556299999997</cx:pt>
          <cx:pt idx="4993">0.33816137499999999</cx:pt>
          <cx:pt idx="4994">0.18960800200000005</cx:pt>
          <cx:pt idx="4995">0.16816774499999998</cx:pt>
          <cx:pt idx="4996">0.27382283699999999</cx:pt>
          <cx:pt idx="4997">0.30437508899999999</cx:pt>
          <cx:pt idx="4998">0.16780157500000004</cx:pt>
          <cx:pt idx="4999">0.32504493899999998</cx:pt>
          <cx:pt idx="5000">0.22599203700000003</cx:pt>
          <cx:pt idx="5001">0.30476669499999998</cx:pt>
          <cx:pt idx="5002">0.304579351</cx:pt>
          <cx:pt idx="5003">0.17868138499999997</cx:pt>
          <cx:pt idx="5004">0.28887933600000004</cx:pt>
          <cx:pt idx="5005">0.16810828799999999</cx:pt>
          <cx:pt idx="5006">0.18776867600000002</cx:pt>
          <cx:pt idx="5007">0.331218075</cx:pt>
          <cx:pt idx="5008">0.331930049</cx:pt>
          <cx:pt idx="5009">0.28899974500000003</cx:pt>
          <cx:pt idx="5010">0.17924268499999996</cx:pt>
          <cx:pt idx="5011">0.27384795900000003</cx:pt>
          <cx:pt idx="5012">0.30005653200000004</cx:pt>
          <cx:pt idx="5013">0.20132962799999998</cx:pt>
          <cx:pt idx="5014">0.28900060800000005</cx:pt>
          <cx:pt idx="5015">0.41435501699999999</cx:pt>
          <cx:pt idx="5016">0.18752849199999999</cx:pt>
          <cx:pt idx="5017">0.28889992099999995</cx:pt>
          <cx:pt idx="5018">0.18244978700000003</cx:pt>
          <cx:pt idx="5019">0.15237477499999996</cx:pt>
          <cx:pt idx="5020">0.22035117199999998</cx:pt>
          <cx:pt idx="5021">0.16808373600000004</cx:pt>
          <cx:pt idx="5022">0.15240232300000001</cx:pt>
          <cx:pt idx="5023">0.35127390199999997</cx:pt>
          <cx:pt idx="5024">0.34619400600000005</cx:pt>
          <cx:pt idx="5025">0.31547311</cx:pt>
          <cx:pt idx="5026">0.30476941700000004</cx:pt>
          <cx:pt idx="5027">0.30139429100000004</cx:pt>
          <cx:pt idx="5028">0.33163350999999996</cx:pt>
          <cx:pt idx="5029">0.28904417500000001</cx:pt>
          <cx:pt idx="5030">0.33348396199999997</cx:pt>
          <cx:pt idx="5031">0.15309532100000001</cx:pt>
          <cx:pt idx="5032">0.17922753800000002</cx:pt>
          <cx:pt idx="5033">0.33388542499999996</cx:pt>
          <cx:pt idx="5034">0.343005326</cx:pt>
          <cx:pt idx="5035">0.16823844700000001</cx:pt>
          <cx:pt idx="5036">0.163413586</cx:pt>
          <cx:pt idx="5037">0.15085565899999998</cx:pt>
          <cx:pt idx="5038">0.21007709299999999</cx:pt>
          <cx:pt idx="5039">0.16959721000000005</cx:pt>
          <cx:pt idx="5040">0.16809950200000001</cx:pt>
          <cx:pt idx="5041">0.30505129799999997</cx:pt>
          <cx:pt idx="5042">0.16837515199999997</cx:pt>
          <cx:pt idx="5043">0.33133501499999995</cx:pt>
          <cx:pt idx="5044">0.28908004399999998</cx:pt>
          <cx:pt idx="5045">0.30486351099999998</cx:pt>
          <cx:pt idx="5046">0.41284920700000005</cx:pt>
          <cx:pt idx="5047">0.177635816</cx:pt>
          <cx:pt idx="5048">0.17929520799999998</cx:pt>
          <cx:pt idx="5049">0.167669454</cx:pt>
          <cx:pt idx="5050">0.30411027000000002</cx:pt>
          <cx:pt idx="5051">0.16845582800000003</cx:pt>
          <cx:pt idx="5052">0.16816438</cx:pt>
          <cx:pt idx="5053">0.30008866199999995</cx:pt>
          <cx:pt idx="5054">0.15245383000000001</cx:pt>
          <cx:pt idx="5055">0.30416460499999998</cx:pt>
          <cx:pt idx="5056">0.16818172099999995</cx:pt>
          <cx:pt idx="5057">0.16826761400000001</cx:pt>
          <cx:pt idx="5058">0.34060072299999999</cx:pt>
          <cx:pt idx="5059">0.28965032999999996</cx:pt>
          <cx:pt idx="5060">0.32141497600000002</cx:pt>
          <cx:pt idx="5061">0.31583936800000001</cx:pt>
          <cx:pt idx="5062">0.15140223200000003</cx:pt>
          <cx:pt idx="5063">0.171897144</cx:pt>
          <cx:pt idx="5064">0.316017883</cx:pt>
          <cx:pt idx="5065">0.15227508599999995</cx:pt>
          <cx:pt idx="5066">0.32429228200000004</cx:pt>
          <cx:pt idx="5067">0.187855153</cx:pt>
          <cx:pt idx="5068">0.15235578599999999</cx:pt>
          <cx:pt idx="5069">0.28905452300000001</cx:pt>
          <cx:pt idx="5070">0.30511063100000002</cx:pt>
          <cx:pt idx="5071">0.16846655300000002</cx:pt>
          <cx:pt idx="5072">0.31607996400000005</cx:pt>
          <cx:pt idx="5073">0.31567036999999998</cx:pt>
          <cx:pt idx="5074">0.31567036999999998</cx:pt>
          <cx:pt idx="5075">0.15242139399999999</cx:pt>
          <cx:pt idx="5076">0.28904573</cx:pt>
          <cx:pt idx="5077">0.34568996799999996</cx:pt>
          <cx:pt idx="5078">0.24676474800000003</cx:pt>
          <cx:pt idx="5079">0.24651144199999997</cx:pt>
          <cx:pt idx="5080">0.24651144199999997</cx:pt>
          <cx:pt idx="5081">0.18849011800000004</cx:pt>
          <cx:pt idx="5082">0.16820722300000002</cx:pt>
          <cx:pt idx="5083">0.16826966399999999</cx:pt>
          <cx:pt idx="5084">0.30000055299999995</cx:pt>
          <cx:pt idx="5085">0.31581650100000003</cx:pt>
          <cx:pt idx="5086">0.32618899999999995</cx:pt>
          <cx:pt idx="5087">0.28786154100000005</cx:pt>
          <cx:pt idx="5088">0.17923491599999997</cx:pt>
          <cx:pt idx="5089">0.16695584900000005</cx:pt>
          <cx:pt idx="5090">0.15235003000000003</cx:pt>
          <cx:pt idx="5091">0.30184946000000001</cx:pt>
          <cx:pt idx="5092">0.16825623300000003</cx:pt>
          <cx:pt idx="5093">0.30481205099999997</cx:pt>
          <cx:pt idx="5094">0.28875311800000003</cx:pt>
          <cx:pt idx="5095">0.28909429900000005</cx:pt>
          <cx:pt idx="5096">0.28900385399999995</cx:pt>
          <cx:pt idx="5097">0.28908281599999996</cx:pt>
          <cx:pt idx="5098">0.15247520599999997</cx:pt>
          <cx:pt idx="5099">0.17339875800000004</cx:pt>
          <cx:pt idx="5100">0.30010099599999995</cx:pt>
          <cx:pt idx="5101">0.18776007100000003</cx:pt>
          <cx:pt idx="5102">0.15270064699999997</cx:pt>
          <cx:pt idx="5103">0.16816920199999996</cx:pt>
          <cx:pt idx="5104">0.33733822599999996</cx:pt>
          <cx:pt idx="5105">0.13718060899999995</cx:pt>
          <cx:pt idx="5106">0.34374497500000001</cx:pt>
          <cx:pt idx="5107">0.16771838400000005</cx:pt>
          <cx:pt idx="5108">0.30498215799999995</cx:pt>
          <cx:pt idx="5109">0.15179641399999999</cx:pt>
          <cx:pt idx="5110">0.30540628599999997</cx:pt>
          <cx:pt idx="5111">0.15261043399999996</cx:pt>
          <cx:pt idx="5112">0.32844686099999998</cx:pt>
          <cx:pt idx="5113">0.16846955600000002</cx:pt>
          <cx:pt idx="5114">0.16797006400000003</cx:pt>
          <cx:pt idx="5115">0.17919688300000003</cx:pt>
          <cx:pt idx="5116">0.28963544399999996</cx:pt>
          <cx:pt idx="5117">0.30486576600000004</cx:pt>
          <cx:pt idx="5118">0.15264423699999996</cx:pt>
          <cx:pt idx="5119">0.16830199099999998</cx:pt>
          <cx:pt idx="5120">0.16366273200000003</cx:pt>
          <cx:pt idx="5121">0.17196207600000002</cx:pt>
          <cx:pt idx="5122">0.17925734599999998</cx:pt>
          <cx:pt idx="5123">0.16364844599999995</cx:pt>
          <cx:pt idx="5124">0.16784874599999999</cx:pt>
          <cx:pt idx="5125">0.304849284</cx:pt>
          <cx:pt idx="5126">0.17960156500000002</cx:pt>
          <cx:pt idx="5127">0.28907981800000004</cx:pt>
          <cx:pt idx="5128">0.19999546099999999</cx:pt>
          <cx:pt idx="5129">0.18859304700000001</cx:pt>
          <cx:pt idx="5130">0.184763817</cx:pt>
          <cx:pt idx="5131">0.17217814200000003</cx:pt>
          <cx:pt idx="5132">0.16937466099999998</cx:pt>
          <cx:pt idx="5133">0.19955597999999997</cx:pt>
          <cx:pt idx="5134">0.16817468700000004</cx:pt>
          <cx:pt idx="5135">0.288752279</cx:pt>
          <cx:pt idx="5136">0.28911680500000003</cx:pt>
          <cx:pt idx="5137">0.168242051</cx:pt>
          <cx:pt idx="5138">0.17904401700000006</cx:pt>
          <cx:pt idx="5139">0.16461160900000005</cx:pt>
          <cx:pt idx="5140">0.316046559</cx:pt>
          <cx:pt idx="5141">0.272310308</cx:pt>
          <cx:pt idx="5142">0.17976139199999996</cx:pt>
          <cx:pt idx="5143">0.17937079899999997</cx:pt>
          <cx:pt idx="5144">0.16816482300000002</cx:pt>
          <cx:pt idx="5145">0.30483510800000002</cx:pt>
          <cx:pt idx="5146">0.30476652100000001</cx:pt>
          <cx:pt idx="5147">0.27162497900000004</cx:pt>
          <cx:pt idx="5148">0.30477845400000003</cx:pt>
          <cx:pt idx="5149">0.32473791600000002</cx:pt>
          <cx:pt idx="5150">0.48433289800000001</cx:pt>
          <cx:pt idx="5151">0.315560866</cx:pt>
          <cx:pt idx="5152">0.22169257099999995</cx:pt>
          <cx:pt idx="5153">0.17913748100000004</cx:pt>
          <cx:pt idx="5154">0.28887352899999996</cx:pt>
          <cx:pt idx="5155">0.30447724200000004</cx:pt>
          <cx:pt idx="5156">0.17909700100000003</cx:pt>
          <cx:pt idx="5157">0.28931791600000001</cx:pt>
          <cx:pt idx="5158">0.31565294899999996</cx:pt>
          <cx:pt idx="5159">0.32439251800000002</cx:pt>
          <cx:pt idx="5160">0.16808619999999996</cx:pt>
          <cx:pt idx="5161">0.30001896900000002</cx:pt>
          <cx:pt idx="5162">0.30480922099999996</cx:pt>
          <cx:pt idx="5163">0.15242661499999999</cx:pt>
          <cx:pt idx="5164">0.19658800700000001</cx:pt>
          <cx:pt idx="5165">0.17198274899999999</cx:pt>
          <cx:pt idx="5166">0.15248560700000002</cx:pt>
          <cx:pt idx="5167">0.15226415500000001</cx:pt>
          <cx:pt idx="5168">0.16766523799999999</cx:pt>
          <cx:pt idx="5169">0.28951224200000003</cx:pt>
          <cx:pt idx="5170">0.17910429500000002</cx:pt>
          <cx:pt idx="5171">0.24652091499999995</cx:pt>
          <cx:pt idx="5172">0.30478864500000002</cx:pt>
          <cx:pt idx="5173">0.15252468200000002</cx:pt>
          <cx:pt idx="5174">0.17895741399999998</cx:pt>
          <cx:pt idx="5175">0.15235445299999995</cx:pt>
          <cx:pt idx="5176">0.28903305599999995</cx:pt>
          <cx:pt idx="5177">0.28897144399999997</cx:pt>
          <cx:pt idx="5178">0.15235225799999996</cx:pt>
          <cx:pt idx="5179">0.28899221500000005</cx:pt>
          <cx:pt idx="5180">0.23778242100000002</cx:pt>
          <cx:pt idx="5181">0.15266316700000004</cx:pt>
          <cx:pt idx="5182">0.15256463799999997</cx:pt>
          <cx:pt idx="5183">0.22116169699999999</cx:pt>
          <cx:pt idx="5184">0.15234961899999999</cx:pt>
          <cx:pt idx="5185">0.28966411999999997</cx:pt>
          <cx:pt idx="5186">0.16831216500000001</cx:pt>
          <cx:pt idx="5187">0.30675635099999998</cx:pt>
          <cx:pt idx="5188">0.38005204699999995</cx:pt>
          <cx:pt idx="5189">0.16752497200000005</cx:pt>
          <cx:pt idx="5190">0.15235949199999999</cx:pt>
          <cx:pt idx="5191">0.30359745100000002</cx:pt>
          <cx:pt idx="5192">0.16897029500000005</cx:pt>
          <cx:pt idx="5193">0.38327265200000005</cx:pt>
          <cx:pt idx="5194">0.16818954200000003</cx:pt>
          <cx:pt idx="5195">0.16779730299999995</cx:pt>
          <cx:pt idx="5196">0.28900921199999996</cx:pt>
          <cx:pt idx="5197">0.18791946699999995</cx:pt>
          <cx:pt idx="5198">0.33665468899999995</cx:pt>
          <cx:pt idx="5199">0.16819729100000003</cx:pt>
          <cx:pt idx="5200">0.168306281</cx:pt>
          <cx:pt idx="5201">0.315944263</cx:pt>
          <cx:pt idx="5202">0.20511603300000003</cx:pt>
          <cx:pt idx="5203">0.34192495000000001</cx:pt>
          <cx:pt idx="5204">0.17012763600000003</cx:pt>
          <cx:pt idx="5205">0.13723931700000003</cx:pt>
          <cx:pt idx="5206">0.16754426600000005</cx:pt>
          <cx:pt idx="5207">0.17930190400000001</cx:pt>
          <cx:pt idx="5208">0.15238292399999998</cx:pt>
          <cx:pt idx="5209">0.30481550000000002</cx:pt>
          <cx:pt idx="5210">0.18765088799999996</cx:pt>
          <cx:pt idx="5211">0.28904669100000002</cx:pt>
          <cx:pt idx="5212">0.17895567599999995</cx:pt>
          <cx:pt idx="5213">0.15234304200000004</cx:pt>
          <cx:pt idx="5214">0.28933109499999998</cx:pt>
          <cx:pt idx="5215">0.27258315799999999</cx:pt>
          <cx:pt idx="5216">0.45122624899999997</cx:pt>
          <cx:pt idx="5217">0.37172091900000004</cx:pt>
          <cx:pt idx="5218">0.16818960500000002</cx:pt>
          <cx:pt idx="5219">0.15234330500000004</cx:pt>
          <cx:pt idx="5220">0.15240645900000005</cx:pt>
          <cx:pt idx="5221">0.15278250100000001</cx:pt>
          <cx:pt idx="5222">0.167969916</cx:pt>
          <cx:pt idx="5223">0.31607051799999997</cx:pt>
          <cx:pt idx="5224">0.16306675000000004</cx:pt>
          <cx:pt idx="5225">0.16808642500000004</cx:pt>
          <cx:pt idx="5226">0.16850622100000001</cx:pt>
          <cx:pt idx="5227">0.31588770600000005</cx:pt>
          <cx:pt idx="5228">0.20089009800000002</cx:pt>
          <cx:pt idx="5229">0.15234371700000005</cx:pt>
          <cx:pt idx="5230">0.228937579</cx:pt>
          <cx:pt idx="5231">0.16749532700000003</cx:pt>
          <cx:pt idx="5232">0.16835330800000003</cx:pt>
          <cx:pt idx="5233">0.33735940900000005</cx:pt>
          <cx:pt idx="5234">0.30461143499999999</cx:pt>
          <cx:pt idx="5235">0.17160407499999997</cx:pt>
          <cx:pt idx="5236">0.17975401899999999</cx:pt>
          <cx:pt idx="5237">0.28898110099999996</cx:pt>
          <cx:pt idx="5238">0.15247950399999999</cx:pt>
          <cx:pt idx="5239">0.15135112900000003</cx:pt>
          <cx:pt idx="5240">0.168284188</cx:pt>
          <cx:pt idx="5241">0.289058064</cx:pt>
          <cx:pt idx="5242">0.16783182100000005</cx:pt>
          <cx:pt idx="5243">0.18800472300000004</cx:pt>
          <cx:pt idx="5244">0.16291575000000003</cx:pt>
          <cx:pt idx="5245">0.16811537600000004</cx:pt>
          <cx:pt idx="5246">0.16810513100000002</cx:pt>
          <cx:pt idx="5247">0.16817673499999997</cx:pt>
          <cx:pt idx="5248">0.034975171000000027</cx:pt>
          <cx:pt idx="5249">0.031673823999999962</cx:pt>
          <cx:pt idx="5250">0.16802625299999996</cx:pt>
          <cx:pt idx="5251">0.16811421000000004</cx:pt>
          <cx:pt idx="5252">0.16823533099999999</cx:pt>
          <cx:pt idx="5253">0.187768504</cx:pt>
          <cx:pt idx="5254">0.30439252999999999</cx:pt>
          <cx:pt idx="5255">0.24727886200000004</cx:pt>
          <cx:pt idx="5256">0.15331913900000005</cx:pt>
          <cx:pt idx="5257">0.33183099400000005</cx:pt>
          <cx:pt idx="5258">0.248313805</cx:pt>
          <cx:pt idx="5259">0.27071747000000002</cx:pt>
          <cx:pt idx="5260">0.15299282999999997</cx:pt>
          <cx:pt idx="5261">0.18790448599999998</cx:pt>
          <cx:pt idx="5262">0.15237062800000001</cx:pt>
          <cx:pt idx="5263">0.15257009399999999</cx:pt>
          <cx:pt idx="5264">0.27395118200000002</cx:pt>
          <cx:pt idx="5265">0.03302410499999997</cx:pt>
          <cx:pt idx="5266">0.17932416900000003</cx:pt>
          <cx:pt idx="5267">0.30486113100000001</cx:pt>
          <cx:pt idx="5268">0.15203393499999995</cx:pt>
          <cx:pt idx="5269">0.17568009500000004</cx:pt>
          <cx:pt idx="5270">0.17600171899999995</cx:pt>
          <cx:pt idx="5271">0.16342107100000003</cx:pt>
          <cx:pt idx="5272">0.16342683300000005</cx:pt>
          <cx:pt idx="5273">0.163435369</cx:pt>
          <cx:pt idx="5274">0.17579563200000003</cx:pt>
          <cx:pt idx="5275">0.26635280500000003</cx:pt>
          <cx:pt idx="5276">0.26731783799999997</cx:pt>
          <cx:pt idx="5277">0.26751032100000005</cx:pt>
          <cx:pt idx="5278">0.25653390600000003</cx:pt>
          <cx:pt idx="5279">0.25986621099999996</cx:pt>
          <cx:pt idx="5280">0.26117047299999996</cx:pt>
          <cx:pt idx="5281">0.26279257899999997</cx:pt>
          <cx:pt idx="5282">0.26328221200000002</cx:pt>
          <cx:pt idx="5283">0.26330869400000001</cx:pt>
          <cx:pt idx="5284">0.26139363800000004</cx:pt>
          <cx:pt idx="5285">0.26106026000000004</cx:pt>
          <cx:pt idx="5286">0.26106026000000004</cx:pt>
          <cx:pt idx="5287">0.26106026000000004</cx:pt>
          <cx:pt idx="5288">0.26117047299999996</cx:pt>
          <cx:pt idx="5289">0.26289885700000004</cx:pt>
          <cx:pt idx="5290">0.26341584799999995</cx:pt>
          <cx:pt idx="5291">0.24578335100000004</cx:pt>
          <cx:pt idx="5292">0.24707139099999997</cx:pt>
          <cx:pt idx="5293">0.18734279499999995</cx:pt>
          <cx:pt idx="5294">0.28903116900000003</cx:pt>
          <cx:pt idx="5295">0.16335657000000003</cx:pt>
          <cx:pt idx="5296">0.15241009699999997</cx:pt>
          <cx:pt idx="5297">0.30852297500000003</cx:pt>
          <cx:pt idx="5298">0.37766789000000001</cx:pt>
          <cx:pt idx="5299">0.15234406599999994</cx:pt>
          <cx:pt idx="5300">0.28920659299999996</cx:pt>
          <cx:pt idx="5301">0.30868876899999997</cx:pt>
          <cx:pt idx="5302">0.16815134300000001</cx:pt>
          <cx:pt idx="5303">0.179598535</cx:pt>
          <cx:pt idx="5304">0.17793560900000005</cx:pt>
          <cx:pt idx="5305">0.15271665000000001</cx:pt>
          <cx:pt idx="5306">0.17204737999999997</cx:pt>
          <cx:pt idx="5307">0.31618382700000003</cx:pt>
          <cx:pt idx="5308">0.16822211499999995</cx:pt>
          <cx:pt idx="5309">0.17898130499999998</cx:pt>
          <cx:pt idx="5310">0.33143127900000002</cx:pt>
          <cx:pt idx="5311">0.33294134399999997</cx:pt>
          <cx:pt idx="5312">0.030613915999999963</cx:pt>
          <cx:pt idx="5313">0.16809365600000004</cx:pt>
          <cx:pt idx="5314">0.48741880100000001</cx:pt>
          <cx:pt idx="5315">0.30745624000000005</cx:pt>
          <cx:pt idx="5316">0.16796760600000005</cx:pt>
          <cx:pt idx="5317">0.30478337899999997</cx:pt>
          <cx:pt idx="5318">0.30364691600000004</cx:pt>
          <cx:pt idx="5319">0.16811829499999997</cx:pt>
          <cx:pt idx="5320">0.33217566600000004</cx:pt>
          <cx:pt idx="5321">0.15239874099999995</cx:pt>
          <cx:pt idx="5322">0.31607803599999995</cx:pt>
          <cx:pt idx="5323">0.33217310499999997</cx:pt>
          <cx:pt idx="5324">0.18775647100000004</cx:pt>
          <cx:pt idx="5325">0.30315987799999999</cx:pt>
          <cx:pt idx="5326">0.21347802599999999</cx:pt>
          <cx:pt idx="5327">0.34626399299999999</cx:pt>
          <cx:pt idx="5328">0.15226105199999995</cx:pt>
          <cx:pt idx="5329">0.16831032599999995</cx:pt>
          <cx:pt idx="5330">0.31575715800000004</cx:pt>
          <cx:pt idx="5331">0.30001205200000003</cx:pt>
          <cx:pt idx="5332">0.16838387300000002</cx:pt>
          <cx:pt idx="5333">0.23582307199999997</cx:pt>
          <cx:pt idx="5334">0.28911990799999998</cx:pt>
          <cx:pt idx="5335">0.17207571399999999</cx:pt>
          <cx:pt idx="5336">0.24657763300000002</cx:pt>
          <cx:pt idx="5337">0.19011257999999998</cx:pt>
          <cx:pt idx="5338">0.16829727999999999</cx:pt>
          <cx:pt idx="5339">0.21190036999999995</cx:pt>
          <cx:pt idx="5340">0.30471551799999996</cx:pt>
          <cx:pt idx="5341">0.36009374299999997</cx:pt>
          <cx:pt idx="5342">0.35715428599999999</cx:pt>
          <cx:pt idx="5343">0.31424260699999995</cx:pt>
          <cx:pt idx="5344">0.30478831900000003</cx:pt>
          <cx:pt idx="5345">0.30714814199999996</cx:pt>
          <cx:pt idx="5346">0.16822071000000005</cx:pt>
          <cx:pt idx="5347">0.18779638200000004</cx:pt>
          <cx:pt idx="5348">0.33173373399999995</cx:pt>
          <cx:pt idx="5349">0.32424683099999996</cx:pt>
          <cx:pt idx="5350">0.30492778700000001</cx:pt>
          <cx:pt idx="5351">0.32946784100000004</cx:pt>
          <cx:pt idx="5352">0.28897022699999997</cx:pt>
          <cx:pt idx="5353">0.16816941900000004</cx:pt>
          <cx:pt idx="5354">0.28902203400000004</cx:pt>
          <cx:pt idx="5355">0.16811014999999996</cx:pt>
          <cx:pt idx="5356">0.18863396399999999</cx:pt>
          <cx:pt idx="5357">0.32434986499999996</cx:pt>
          <cx:pt idx="5358">0.16819160499999997</cx:pt>
          <cx:pt idx="5359">0.20618658599999995</cx:pt>
          <cx:pt idx="5360">0.16809528799999995</cx:pt>
          <cx:pt idx="5361">0.30485234500000002</cx:pt>
          <cx:pt idx="5362">0.16824341799999998</cx:pt>
          <cx:pt idx="5363">0.16815099499999997</cx:pt>
          <cx:pt idx="5364">0.33729663600000004</cx:pt>
          <cx:pt idx="5365">0.30448314899999995</cx:pt>
          <cx:pt idx="5366">0.18852199000000003</cx:pt>
          <cx:pt idx="5367">0.15240523900000003</cx:pt>
          <cx:pt idx="5368">0.16807977200000002</cx:pt>
          <cx:pt idx="5369">0.21572658199999994</cx:pt>
          <cx:pt idx="5370">0.31758692300000002</cx:pt>
          <cx:pt idx="5371">0.28636051200000001</cx:pt>
          <cx:pt idx="5372">0.28636051200000001</cx:pt>
          <cx:pt idx="5373">0.28636051200000001</cx:pt>
          <cx:pt idx="5374">0.28649802800000002</cx:pt>
          <cx:pt idx="5375">0.28636051200000001</cx:pt>
          <cx:pt idx="5376">0.28636051200000001</cx:pt>
          <cx:pt idx="5377">0.28636051200000001</cx:pt>
          <cx:pt idx="5378">0.28636051200000001</cx:pt>
          <cx:pt idx="5379">0.28636051200000001</cx:pt>
          <cx:pt idx="5380">0.28636051200000001</cx:pt>
          <cx:pt idx="5381">0.28636051200000001</cx:pt>
          <cx:pt idx="5382">0.28636051200000001</cx:pt>
          <cx:pt idx="5383">0.28636051200000001</cx:pt>
          <cx:pt idx="5384">0.28636051200000001</cx:pt>
          <cx:pt idx="5385">0.28636051200000001</cx:pt>
          <cx:pt idx="5386">0.28636051200000001</cx:pt>
          <cx:pt idx="5387">0.28636051200000001</cx:pt>
          <cx:pt idx="5388">0.28636051200000001</cx:pt>
          <cx:pt idx="5389">0.28636051200000001</cx:pt>
          <cx:pt idx="5390">0.28636051200000001</cx:pt>
          <cx:pt idx="5391">0.28636051200000001</cx:pt>
          <cx:pt idx="5392">0.28636051200000001</cx:pt>
          <cx:pt idx="5393">0.28636051200000001</cx:pt>
          <cx:pt idx="5394">0.28636051200000001</cx:pt>
          <cx:pt idx="5395">0.28649787999999998</cx:pt>
          <cx:pt idx="5396">0.28649787999999998</cx:pt>
          <cx:pt idx="5397">0.28649787999999998</cx:pt>
          <cx:pt idx="5398">0.28649787999999998</cx:pt>
          <cx:pt idx="5399">0.28649787999999998</cx:pt>
          <cx:pt idx="5400">0.28649787999999998</cx:pt>
          <cx:pt idx="5401">0.28649791700000005</cx:pt>
          <cx:pt idx="5402">0.28649799099999995</cx:pt>
          <cx:pt idx="5403">0.28649799099999995</cx:pt>
          <cx:pt idx="5404">0.28649799099999995</cx:pt>
          <cx:pt idx="5405">0.28649799099999995</cx:pt>
          <cx:pt idx="5406">0.28649799099999995</cx:pt>
          <cx:pt idx="5407">0.28649799099999995</cx:pt>
          <cx:pt idx="5408">0.28649799099999995</cx:pt>
          <cx:pt idx="5409">0.28649799099999995</cx:pt>
          <cx:pt idx="5410">0.28649799099999995</cx:pt>
          <cx:pt idx="5411">0.28649799099999995</cx:pt>
          <cx:pt idx="5412">0.28649799099999995</cx:pt>
          <cx:pt idx="5413">0.28649799099999995</cx:pt>
          <cx:pt idx="5414">0.28649799099999995</cx:pt>
          <cx:pt idx="5415">0.28649799099999995</cx:pt>
          <cx:pt idx="5416">0.28649799099999995</cx:pt>
          <cx:pt idx="5417">0.28649799099999995</cx:pt>
          <cx:pt idx="5418">0.28649799099999995</cx:pt>
          <cx:pt idx="5419">0.28649799099999995</cx:pt>
          <cx:pt idx="5420">0.28649799099999995</cx:pt>
          <cx:pt idx="5421">0.28649799099999995</cx:pt>
          <cx:pt idx="5422">0.28649799099999995</cx:pt>
          <cx:pt idx="5423">0.28649799099999995</cx:pt>
          <cx:pt idx="5424">0.28663535500000004</cx:pt>
          <cx:pt idx="5425">0.28649799099999995</cx:pt>
          <cx:pt idx="5426">0.28649799099999995</cx:pt>
          <cx:pt idx="5427">0.28649799099999995</cx:pt>
          <cx:pt idx="5428">0.28649799099999995</cx:pt>
          <cx:pt idx="5429">0.28649799099999995</cx:pt>
          <cx:pt idx="5430">0.28649799099999995</cx:pt>
          <cx:pt idx="5431">0.28649799099999995</cx:pt>
          <cx:pt idx="5432">0.28649799099999995</cx:pt>
          <cx:pt idx="5433">0.28649799099999995</cx:pt>
          <cx:pt idx="5434">0.28649799099999995</cx:pt>
          <cx:pt idx="5435">0.28649799099999995</cx:pt>
          <cx:pt idx="5436">0.28649799099999995</cx:pt>
          <cx:pt idx="5437">0.28649799099999995</cx:pt>
          <cx:pt idx="5438">0.28649799099999995</cx:pt>
          <cx:pt idx="5439">0.28649799099999995</cx:pt>
          <cx:pt idx="5440">0.28649799099999995</cx:pt>
          <cx:pt idx="5441">0.28649799099999995</cx:pt>
          <cx:pt idx="5442">0.28649799099999995</cx:pt>
          <cx:pt idx="5443">0.28649799099999995</cx:pt>
          <cx:pt idx="5444">0.28649799099999995</cx:pt>
          <cx:pt idx="5445">0.27377075799999995</cx:pt>
          <cx:pt idx="5446">0.17934504799999995</cx:pt>
          <cx:pt idx="5447">0.15240316499999995</cx:pt>
          <cx:pt idx="5448">0.22575842499999998</cx:pt>
          <cx:pt idx="5449">0.29398612599999996</cx:pt>
          <cx:pt idx="5450">0.289072094</cx:pt>
          <cx:pt idx="5451">0.18741891200000005</cx:pt>
          <cx:pt idx="5452">0.30481173500000003</cx:pt>
          <cx:pt idx="5453">0.16820028499999995</cx:pt>
          <cx:pt idx="5454">0.11836836100000003</cx:pt>
          <cx:pt idx="5455">0.30491347400000002</cx:pt>
          <cx:pt idx="5456">0.31586533800000005</cx:pt>
          <cx:pt idx="5457">0.223174176</cx:pt>
          <cx:pt idx="5458">0.16788634000000002</cx:pt>
          <cx:pt idx="5459">0.18637254000000003</cx:pt>
          <cx:pt idx="5460">0.168243221</cx:pt>
          <cx:pt idx="5461">0.31576725900000002</cx:pt>
          <cx:pt idx="5462">0.31553366599999999</cx:pt>
          <cx:pt idx="5463">0.23519869599999998</cx:pt>
          <cx:pt idx="5464">0.33199004799999998</cx:pt>
          <cx:pt idx="5465">0.31368699799999999</cx:pt>
          <cx:pt idx="5466">0.16795541000000003</cx:pt>
          <cx:pt idx="5467">0.28940175700000004</cx:pt>
          <cx:pt idx="5468">0.30550700799999997</cx:pt>
          <cx:pt idx="5469">0.16811452900000001</cx:pt>
          <cx:pt idx="5470">0.16826143000000005</cx:pt>
          <cx:pt idx="5471">0.304825291</cx:pt>
          <cx:pt idx="5472">0.19132645299999995</cx:pt>
          <cx:pt idx="5473">0.30470632799999997</cx:pt>
          <cx:pt idx="5474">0.16342774500000001</cx:pt>
          <cx:pt idx="5475">0.31611928300000003</cx:pt>
          <cx:pt idx="5476">0.31766771500000002</cx:pt>
          <cx:pt idx="5477">0.28896948499999997</cx:pt>
          <cx:pt idx="5478">0.16349003399999995</cx:pt>
          <cx:pt idx="5479">0.20486058799999995</cx:pt>
          <cx:pt idx="5480">0.16835051099999998</cx:pt>
          <cx:pt idx="5481">0.16645675400000004</cx:pt>
          <cx:pt idx="5482">0.204958796</cx:pt>
          <cx:pt idx="5483">0.28921846500000004</cx:pt>
          <cx:pt idx="5484">0.28898654999999995</cx:pt>
          <cx:pt idx="5485">0.38745556599999997</cx:pt>
          <cx:pt idx="5486">0.30479276399999999</cx:pt>
          <cx:pt idx="5487">0.16503407800000003</cx:pt>
          <cx:pt idx="5488">0.16815942699999997</cx:pt>
          <cx:pt idx="5489">0.16669409099999999</cx:pt>
          <cx:pt idx="5490">0.042529248000000019</cx:pt>
          <cx:pt idx="5491">0.16817105099999996</cx:pt>
          <cx:pt idx="5492">0.17119750700000003</cx:pt>
          <cx:pt idx="5493">0.13716633600000006</cx:pt>
          <cx:pt idx="5494">0.32442736599999999</cx:pt>
          <cx:pt idx="5495">0.16834365699999998</cx:pt>
          <cx:pt idx="5496">0.13726842800000005</cx:pt>
          <cx:pt idx="5497">0.168580909</cx:pt>
          <cx:pt idx="5498">0.19493879599999997</cx:pt>
          <cx:pt idx="5499">0.31598784700000004</cx:pt>
          <cx:pt idx="5500">0.28916714799999998</cx:pt>
          <cx:pt idx="5501">0.36028525600000005</cx:pt>
          <cx:pt idx="5502">0.20015135699999997</cx:pt>
          <cx:pt idx="5503">0.30487794000000001</cx:pt>
          <cx:pt idx="5504">0.36086646600000005</cx:pt>
          <cx:pt idx="5505">0.28899762900000003</cx:pt>
          <cx:pt idx="5506">0.30662086200000005</cx:pt>
          <cx:pt idx="5507">0.17898086499999999</cx:pt>
          <cx:pt idx="5508">0.35524071000000002</cx:pt>
          <cx:pt idx="5509">0.16722887900000005</cx:pt>
          <cx:pt idx="5510">0.30489950099999996</cx:pt>
          <cx:pt idx="5511">0.18407423300000003</cx:pt>
          <cx:pt idx="5512">0.30476301500000003</cx:pt>
          <cx:pt idx="5513">0.28899865700000005</cx:pt>
          <cx:pt idx="5514">0.28896939099999996</cx:pt>
          <cx:pt idx="5515">0.17956207700000004</cx:pt>
          <cx:pt idx="5516">0.33688547400000002</cx:pt>
          <cx:pt idx="5517">0.30486139300000004</cx:pt>
          <cx:pt idx="5518">0.30478293099999998</cx:pt>
          <cx:pt idx="5519">0.16795577800000006</cx:pt>
          <cx:pt idx="5520">0.28953851600000002</cx:pt>
          <cx:pt idx="5521">0.17855202400000003</cx:pt>
          <cx:pt idx="5522">0.16802567899999998</cx:pt>
          <cx:pt idx="5523">0.39892590500000003</cx:pt>
          <cx:pt idx="5524">0.32198608399999995</cx:pt>
          <cx:pt idx="5525">0.152356186</cx:pt>
          <cx:pt idx="5526">0.32370726100000002</cx:pt>
          <cx:pt idx="5527">0.30446653099999998</cx:pt>
          <cx:pt idx="5528">0.18778508999999999</cx:pt>
          <cx:pt idx="5529">0.28900952599999996</cx:pt>
          <cx:pt idx="5530">0.16768106999999999</cx:pt>
          <cx:pt idx="5531">0.30482282199999999</cx:pt>
          <cx:pt idx="5532">0.41681236300000002</cx:pt>
          <cx:pt idx="5533">0.15239568400000003</cx:pt>
          <cx:pt idx="5534">0.15227714400000003</cx:pt>
          <cx:pt idx="5535">0.16833243099999995</cx:pt>
          <cx:pt idx="5536">0.32360347899999997</cx:pt>
          <cx:pt idx="5537">0.031575950999999991</cx:pt>
          <cx:pt idx="5538">0.30481591299999999</cx:pt>
          <cx:pt idx="5539">0.16828269299999998</cx:pt>
          <cx:pt idx="5540">0.17191071800000002</cx:pt>
          <cx:pt idx="5541">0.19630488199999996</cx:pt>
          <cx:pt idx="5542">0.23460337499999995</cx:pt>
          <cx:pt idx="5543">0.28973130000000002</cx:pt>
          <cx:pt idx="5544">0.18801091199999997</cx:pt>
          <cx:pt idx="5545">0.16673414399999997</cx:pt>
          <cx:pt idx="5546">0.35084224500000005</cx:pt>
          <cx:pt idx="5547">0.27385590599999998</cx:pt>
          <cx:pt idx="5548">0.30483942600000002</cx:pt>
          <cx:pt idx="5549">0.16820918100000004</cx:pt>
          <cx:pt idx="5550">0.16818011200000005</cx:pt>
          <cx:pt idx="5551">0.292059242</cx:pt>
          <cx:pt idx="5552">0.16787772199999995</cx:pt>
          <cx:pt idx="5553">0.28927963499999998</cx:pt>
          <cx:pt idx="5554">0.30460321199999996</cx:pt>
          <cx:pt idx="5555">0.16849810099999996</cx:pt>
          <cx:pt idx="5556">0.28967209400000005</cx:pt>
          <cx:pt idx="5557">0.28971040199999998</cx:pt>
          <cx:pt idx="5558">0.16581259400000004</cx:pt>
          <cx:pt idx="5559">0.239160861</cx:pt>
          <cx:pt idx="5560">0.215478591</cx:pt>
          <cx:pt idx="5561">0.15233357000000003</cx:pt>
          <cx:pt idx="5562">0.30328190399999999</cx:pt>
          <cx:pt idx="5563">0.288960985</cx:pt>
          <cx:pt idx="5564">0.315136466</cx:pt>
          <cx:pt idx="5565">0.30538922899999998</cx:pt>
          <cx:pt idx="5566">0.30472614399999998</cx:pt>
          <cx:pt idx="5567">0.15235550200000003</cx:pt>
          <cx:pt idx="5568">0.15238569599999996</cx:pt>
          <cx:pt idx="5569">0.16820271899999995</cx:pt>
          <cx:pt idx="5570">0.16328854299999995</cx:pt>
          <cx:pt idx="5571">0.33167520800000005</cx:pt>
          <cx:pt idx="5572">0.30650550600000004</cx:pt>
          <cx:pt idx="5573">0.17867241700000003</cx:pt>
          <cx:pt idx="5574">0.153036752</cx:pt>
          <cx:pt idx="5575">0.168162645</cx:pt>
          <cx:pt idx="5576">0.31560492100000004</cx:pt>
          <cx:pt idx="5577">0.17938411899999995</cx:pt>
          <cx:pt idx="5578">0.32436239200000005</cx:pt>
          <cx:pt idx="5579">0.16832119899999998</cx:pt>
          <cx:pt idx="5580">0.31586682300000002</cx:pt>
          <cx:pt idx="5581">0.16918795600000003</cx:pt>
          <cx:pt idx="5582">0.16845124899999997</cx:pt>
          <cx:pt idx="5583">0.22120231199999996</cx:pt>
          <cx:pt idx="5584">0.21575197099999999</cx:pt>
          <cx:pt idx="5585">0.29317939299999995</cx:pt>
          <cx:pt idx="5586">0.28915476500000004</cx:pt>
          <cx:pt idx="5587">0.16824925300000004</cx:pt>
          <cx:pt idx="5588">0.168421292</cx:pt>
          <cx:pt idx="5589">0.16675638000000004</cx:pt>
          <cx:pt idx="5590">0.35637255999999995</cx:pt>
          <cx:pt idx="5591">0.16773854799999999</cx:pt>
          <cx:pt idx="5592">0.49170568199999998</cx:pt>
          <cx:pt idx="5593">0.305694998</cx:pt>
          <cx:pt idx="5594">0.28915476500000004</cx:pt>
          <cx:pt idx="5595">0.28940544199999996</cx:pt>
          <cx:pt idx="5596">0.076280668999999968</cx:pt>
          <cx:pt idx="5597">0.30488380299999995</cx:pt>
          <cx:pt idx="5598">0.20574523700000003</cx:pt>
          <cx:pt idx="5599">0.16832692599999999</cx:pt>
          <cx:pt idx="5600">0.032568624000000046</cx:pt>
          <cx:pt idx="5601">0.30524918999999995</cx:pt>
          <cx:pt idx="5602">0.30283241500000002</cx:pt>
          <cx:pt idx="5603">0.167642234</cx:pt>
          <cx:pt idx="5604">0.32177410500000003</cx:pt>
          <cx:pt idx="5605">0.38310832800000005</cx:pt>
          <cx:pt idx="5606">0.21519719900000001</cx:pt>
          <cx:pt idx="5607">0.16820957199999997</cx:pt>
          <cx:pt idx="5608">0.152335094</cx:pt>
          <cx:pt idx="5609">0.17265138599999996</cx:pt>
          <cx:pt idx="5610">0.13715674300000003</cx:pt>
          <cx:pt idx="5611">0.16827605499999998</cx:pt>
          <cx:pt idx="5612">0.35950212299999995</cx:pt>
          <cx:pt idx="5613">0.18793147200000004</cx:pt>
          <cx:pt idx="5614">0.20540144999999999</cx:pt>
          <cx:pt idx="5615">0.18839798200000002</cx:pt>
          <cx:pt idx="5616">0.30633049599999995</cx:pt>
          <cx:pt idx="5617">0.24650624200000004</cx:pt>
          <cx:pt idx="5618">0.15245873099999996</cx:pt>
          <cx:pt idx="5619">0.30472713500000004</cx:pt>
          <cx:pt idx="5620">0.15323989500000001</cx:pt>
          <cx:pt idx="5621">0.17734570400000005</cx:pt>
          <cx:pt idx="5622">0.15236087700000001</cx:pt>
          <cx:pt idx="5623">0.15262296500000005</cx:pt>
          <cx:pt idx="5624">0.15235819799999994</cx:pt>
          <cx:pt idx="5625">0.15235987500000003</cx:pt>
          <cx:pt idx="5626">0.20881065499999996</cx:pt>
          <cx:pt idx="5627">0.20957515599999998</cx:pt>
          <cx:pt idx="5628">0.15239707300000005</cx:pt>
          <cx:pt idx="5629">0.16815736199999998</cx:pt>
          <cx:pt idx="5630">0.41799953199999995</cx:pt>
          <cx:pt idx="5631">0.57879245599999996</cx:pt>
          <cx:pt idx="5632">0.19522989999999996</cx:pt>
          <cx:pt idx="5633">0.30490856200000005</cx:pt>
          <cx:pt idx="5634">0.30480273999999996</cx:pt>
          <cx:pt idx="5635">0.19508289999999995</cx:pt>
          <cx:pt idx="5636">0.16780930000000005</cx:pt>
          <cx:pt idx="5637">0.31627659600000002</cx:pt>
          <cx:pt idx="5638">0.33738997599999998</cx:pt>
          <cx:pt idx="5639">0.24651942500000001</cx:pt>
          <cx:pt idx="5640">0.17836410800000002</cx:pt>
          <cx:pt idx="5641">0.15240062799999998</cx:pt>
          <cx:pt idx="5642">0.15234243300000005</cx:pt>
          <cx:pt idx="5643">0.15242020599999995</cx:pt>
          <cx:pt idx="5644">0.27296190300000001</cx:pt>
          <cx:pt idx="5645">0.16388990199999998</cx:pt>
          <cx:pt idx="5646">0.15146203000000003</cx:pt>
          <cx:pt idx="5647">0.16809465599999995</cx:pt>
          <cx:pt idx="5648">0.28901929000000004</cx:pt>
          <cx:pt idx="5649">0.17935341400000004</cx:pt>
          <cx:pt idx="5650">0.16785028400000002</cx:pt>
          <cx:pt idx="5651">0.16818918699999996</cx:pt>
          <cx:pt idx="5652">0.30497959600000002</cx:pt>
          <cx:pt idx="5653">0.30430343999999998</cx:pt>
          <cx:pt idx="5654">0.17900744400000002</cx:pt>
          <cx:pt idx="5655">0.16779850500000004</cx:pt>
          <cx:pt idx="5656">0.28895538899999995</cx:pt>
          <cx:pt idx="5657">0.327604495</cx:pt>
          <cx:pt idx="5658">0.16756391100000001</cx:pt>
          <cx:pt idx="5659">0.16362925500000003</cx:pt>
          <cx:pt idx="5660">0.16808009999999995</cx:pt>
          <cx:pt idx="5661">0.16825595400000004</cx:pt>
          <cx:pt idx="5662">0.15235718099999995</cx:pt>
          <cx:pt idx="5663">0.179363249</cx:pt>
          <cx:pt idx="5664">0.32473555700000001</cx:pt>
          <cx:pt idx="5665">0.30486418800000004</cx:pt>
          <cx:pt idx="5666">0.30553195899999996</cx:pt>
          <cx:pt idx="5667">0.16671834600000002</cx:pt>
          <cx:pt idx="5668">0.16828467999999996</cx:pt>
          <cx:pt idx="5669">0.16294932500000003</cx:pt>
          <cx:pt idx="5670">0.30469882800000003</cx:pt>
          <cx:pt idx="5671">0.325066733</cx:pt>
          <cx:pt idx="5672">0.16871695600000003</cx:pt>
          <cx:pt idx="5673">0.168085174</cx:pt>
          <cx:pt idx="5674">0.35568655400000004</cx:pt>
          <cx:pt idx="5675">0.31584231200000001</cx:pt>
          <cx:pt idx="5676">0.16839744400000001</cx:pt>
          <cx:pt idx="5677">0.20255349300000003</cx:pt>
          <cx:pt idx="5678">0.17904142000000001</cx:pt>
          <cx:pt idx="5679">0.17952726200000002</cx:pt>
          <cx:pt idx="5680">0.16818122700000004</cx:pt>
          <cx:pt idx="5681">0.43298453699999995</cx:pt>
          <cx:pt idx="5682">0.15258254199999999</cx:pt>
          <cx:pt idx="5683">0.15236401499999996</cx:pt>
          <cx:pt idx="5684">0.30479215100000001</cx:pt>
          <cx:pt idx="5685">0.17730472900000005</cx:pt>
          <cx:pt idx="5686">0.031693037000000035</cx:pt>
          <cx:pt idx="5687">0.16831641600000002</cx:pt>
          <cx:pt idx="5688">0.24461757299999998</cx:pt>
          <cx:pt idx="5689">0.29308134100000005</cx:pt>
          <cx:pt idx="5690">0.29830064999999995</cx:pt>
          <cx:pt idx="5691">0.20376705699999997</cx:pt>
          <cx:pt idx="5692">0.21401898600000002</cx:pt>
          <cx:pt idx="5693">0.30484401500000002</cx:pt>
          <cx:pt idx="5694">0.31578006400000003</cx:pt>
          <cx:pt idx="5695">0.28904439800000004</cx:pt>
          <cx:pt idx="5696">0.18820681399999994</cx:pt>
          <cx:pt idx="5697">0.16358987000000003</cx:pt>
          <cx:pt idx="5698">0.16823583399999997</cx:pt>
          <cx:pt idx="5699">0.190091291</cx:pt>
          <cx:pt idx="5700">0.32076554999999995</cx:pt>
          <cx:pt idx="5701">0.15234507200000003</cx:pt>
          <cx:pt idx="5702">0.15301562499999999</cx:pt>
          <cx:pt idx="5703">0.32435644900000005</cx:pt>
          <cx:pt idx="5704">0.32436209400000005</cx:pt>
          <cx:pt idx="5705">0.25760174999999996</cx:pt>
          <cx:pt idx="5706">0.31580583399999995</cx:pt>
          <cx:pt idx="5707">0.22608676900000002</cx:pt>
          <cx:pt idx="5708">0.28887294100000005</cx:pt>
          <cx:pt idx="5709">0.22603655300000003</cx:pt>
          <cx:pt idx="5710">0.16865683099999995</cx:pt>
          <cx:pt idx="5711">0.16862155400000001</cx:pt>
          <cx:pt idx="5712">0.16831222199999996</cx:pt>
          <cx:pt idx="5713">0.46073741899999998</cx:pt>
          <cx:pt idx="5714">0.18784673100000004</cx:pt>
          <cx:pt idx="5715">0.31561309199999998</cx:pt>
          <cx:pt idx="5716">0.16821976299999997</cx:pt>
          <cx:pt idx="5717">0.16783926299999996</cx:pt>
          <cx:pt idx="5718">0.215681295</cx:pt>
          <cx:pt idx="5719">0.16810029800000004</cx:pt>
          <cx:pt idx="5720">0.31636253700000005</cx:pt>
          <cx:pt idx="5721">0.16821881900000002</cx:pt>
          <cx:pt idx="5722">0.20911898299999998</cx:pt>
          <cx:pt idx="5723">0.307957649</cx:pt>
          <cx:pt idx="5724">0.16774825699999996</cx:pt>
          <cx:pt idx="5725">0.24874666899999998</cx:pt>
          <cx:pt idx="5726">0.16819335400000002</cx:pt>
          <cx:pt idx="5727">0.35530349000000006</cx:pt>
          <cx:pt idx="5728">0.20879471100000002</cx:pt>
          <cx:pt idx="5729">0.25082519299999995</cx:pt>
          <cx:pt idx="5730">0.24978709499999996</cx:pt>
          <cx:pt idx="5731">0.16790869399999997</cx:pt>
          <cx:pt idx="5732">0.187221525</cx:pt>
          <cx:pt idx="5733">0.22602555899999999</cx:pt>
          <cx:pt idx="5734">0.16290702700000004</cx:pt>
          <cx:pt idx="5735">0.34018429400000005</cx:pt>
          <cx:pt idx="5736">0.15233396200000004</cx:pt>
          <cx:pt idx="5737">0.17858533899999995</cx:pt>
          <cx:pt idx="5738">0.19632628200000002</cx:pt>
          <cx:pt idx="5739">0.17954369299999995</cx:pt>
          <cx:pt idx="5740">0.169656539</cx:pt>
          <cx:pt idx="5741">0.28900438500000003</cx:pt>
          <cx:pt idx="5742">0.33241228</cx:pt>
          <cx:pt idx="5743">0.28895751000000003</cx:pt>
          <cx:pt idx="5744">0.18743467999999996</cx:pt>
          <cx:pt idx="5745">0.17816887199999998</cx:pt>
          <cx:pt idx="5746">0.16831364299999996</cx:pt>
          <cx:pt idx="5747">0.04626957399999998</cx:pt>
          <cx:pt idx="5748">0.18370498300000004</cx:pt>
          <cx:pt idx="5749">0.167945389</cx:pt>
          <cx:pt idx="5750">0.38311673700000004</cx:pt>
          <cx:pt idx="5751">0.38310628099999999</cx:pt>
          <cx:pt idx="5752">0.15236802400000005</cx:pt>
          <cx:pt idx="5753">0.16817150599999997</cx:pt>
          <cx:pt idx="5754">0.28926836099999997</cx:pt>
          <cx:pt idx="5755">0.15240630300000002</cx:pt>
          <cx:pt idx="5756">0.16748204899999997</cx:pt>
          <cx:pt idx="5757">0.16812004000000003</cx:pt>
          <cx:pt idx="5758">0.16895271199999995</cx:pt>
          <cx:pt idx="5759">0.16820046799999999</cx:pt>
          <cx:pt idx="5760">0.18824249999999998</cx:pt>
          <cx:pt idx="5761">0.30469877199999995</cx:pt>
          <cx:pt idx="5762">0.15236570500000002</cx:pt>
          <cx:pt idx="5763">0.30429200899999997</cx:pt>
          <cx:pt idx="5764">0.22135975600000002</cx:pt>
          <cx:pt idx="5765">0.30476506199999998</cx:pt>
          <cx:pt idx="5766">0.20613435599999996</cx:pt>
          <cx:pt idx="5767">0.17932766</cx:pt>
          <cx:pt idx="5768">0.31846531700000003</cx:pt>
          <cx:pt idx="5769">0.17927078799999996</cx:pt>
          <cx:pt idx="5770">0.32726994799999998</cx:pt>
          <cx:pt idx="5771">0.33517175099999996</cx:pt>
          <cx:pt idx="5772">0.33534356200000004</cx:pt>
          <cx:pt idx="5773">0.30597106299999999</cx:pt>
          <cx:pt idx="5774">0.33156626899999997</cx:pt>
          <cx:pt idx="5775">0.28903403000000005</cx:pt>
          <cx:pt idx="5776">0.19491912600000005</cx:pt>
          <cx:pt idx="5777">0.28898358899999999</cx:pt>
          <cx:pt idx="5778">0.16799452100000001</cx:pt>
          <cx:pt idx="5779">0.30007171700000002</cx:pt>
          <cx:pt idx="5780">0.17768094099999998</cx:pt>
          <cx:pt idx="5781">0.299925039</cx:pt>
          <cx:pt idx="5782">0.18030737399999996</cx:pt>
          <cx:pt idx="5783">0.29996825199999999</cx:pt>
          <cx:pt idx="5784">0.32143671699999998</cx:pt>
          <cx:pt idx="5785">0.35632787200000005</cx:pt>
          <cx:pt idx="5786">0.17930698899999997</cx:pt>
          <cx:pt idx="5787">0.32456306199999996</cx:pt>
          <cx:pt idx="5788">0.30487940499999999</cx:pt>
          <cx:pt idx="5789">0.15333631000000003</cx:pt>
          <cx:pt idx="5790">0.16846006199999997</cx:pt>
          <cx:pt idx="5791">0.48741649799999998</cx:pt>
          <cx:pt idx="5792">0.48741588800000002</cx:pt>
          <cx:pt idx="5793">0.30388813100000001</cx:pt>
          <cx:pt idx="5794">0.188057319</cx:pt>
          <cx:pt idx="5795">0.34098373800000004</cx:pt>
          <cx:pt idx="5796">0.17924578099999999</cx:pt>
          <cx:pt idx="5797">0.152363103</cx:pt>
          <cx:pt idx="5798">0.246519661</cx:pt>
          <cx:pt idx="5799">0.16817954999999996</cx:pt>
          <cx:pt idx="5800">0.16808185200000003</cx:pt>
          <cx:pt idx="5801">0.15167601200000003</cx:pt>
          <cx:pt idx="5802">0.29228852500000002</cx:pt>
          <cx:pt idx="5803">0.15241673600000005</cx:pt>
          <cx:pt idx="5804">0.34200820600000004</cx:pt>
          <cx:pt idx="5805">0.24651244400000005</cx:pt>
          <cx:pt idx="5806">0.15350530200000001</cx:pt>
          <cx:pt idx="5807">0.15235890200000002</cx:pt>
          <cx:pt idx="5808">0.031206965999999947</cx:pt>
          <cx:pt idx="5809">0.15236490400000002</cx:pt>
          <cx:pt idx="5810">0.33109756300000004</cx:pt>
          <cx:pt idx="5811">0.30692224000000001</cx:pt>
          <cx:pt idx="5812">0.28960521800000005</cx:pt>
          <cx:pt idx="5813">0.30672710400000003</cx:pt>
          <cx:pt idx="5814">0.16848743899999996</cx:pt>
          <cx:pt idx="5815">0.31707600199999997</cx:pt>
          <cx:pt idx="5816">0.31620494799999999</cx:pt>
          <cx:pt idx="5817">0.18463258999999999</cx:pt>
          <cx:pt idx="5818">0.15239555299999996</cx:pt>
          <cx:pt idx="5819">0.30429643799999995</cx:pt>
          <cx:pt idx="5820">0.18897916800000003</cx:pt>
          <cx:pt idx="5821">0.16767122199999995</cx:pt>
          <cx:pt idx="5822">0.343161363</cx:pt>
          <cx:pt idx="5823">0.16794472500000002</cx:pt>
          <cx:pt idx="5824">0.30469581099999998</cx:pt>
          <cx:pt idx="5825">0.16808173199999998</cx:pt>
          <cx:pt idx="5826">0.32743006699999999</cx:pt>
          <cx:pt idx="5827">0.31588446100000001</cx:pt>
          <cx:pt idx="5828">0.31580458600000005</cx:pt>
          <cx:pt idx="5829">0.15213001800000003</cx:pt>
          <cx:pt idx="5830">0.15235488699999999</cx:pt>
          <cx:pt idx="5831">0.20691528000000003</cx:pt>
          <cx:pt idx="5832">0.30864538799999996</cx:pt>
          <cx:pt idx="5833">0.15236405600000003</cx:pt>
          <cx:pt idx="5834">0.31578864399999995</cx:pt>
          <cx:pt idx="5835">0.30389693900000003</cx:pt>
          <cx:pt idx="5836">0.30521373900000004</cx:pt>
          <cx:pt idx="5837">0.16705806999999995</cx:pt>
          <cx:pt idx="5838">0.28896168200000005</cx:pt>
          <cx:pt idx="5839">0.28927294400000003</cx:pt>
          <cx:pt idx="5840">0.15299248600000004</cx:pt>
          <cx:pt idx="5841">0.17862957499999998</cx:pt>
          <cx:pt idx="5842">0.28901743800000002</cx:pt>
          <cx:pt idx="5843">0.16808950600000006</cx:pt>
          <cx:pt idx="5844">0.18803360599999996</cx:pt>
          <cx:pt idx="5845">0.16800212999999997</cx:pt>
          <cx:pt idx="5846">0.15235282400000005</cx:pt>
          <cx:pt idx="5847">0.300142468</cx:pt>
          <cx:pt idx="5848">0.32461992699999997</cx:pt>
          <cx:pt idx="5849">0.16807756200000001</cx:pt>
          <cx:pt idx="5850">0.16817301500000004</cx:pt>
          <cx:pt idx="5851">0.067126251999999997</cx:pt>
          <cx:pt idx="5852">0.15241841899999997</cx:pt>
          <cx:pt idx="5853">0.16816335699999996</cx:pt>
          <cx:pt idx="5854">0.15248221799999995</cx:pt>
          <cx:pt idx="5855">0.28899016899999996</cx:pt>
          <cx:pt idx="5856">0.19599300600000003</cx:pt>
          <cx:pt idx="5857">0.28954016000000005</cx:pt>
          <cx:pt idx="5858">0.16776737100000005</cx:pt>
          <cx:pt idx="5859">0.28896316600000005</cx:pt>
          <cx:pt idx="5860">0.168086175</cx:pt>
          <cx:pt idx="5861">0.15259556399999996</cx:pt>
          <cx:pt idx="5862">0.30385750600000005</cx:pt>
          <cx:pt idx="5863">0.15212308900000004</cx:pt>
          <cx:pt idx="5864">0.15237183099999996</cx:pt>
          <cx:pt idx="5865">0.17954941300000005</cx:pt>
          <cx:pt idx="5866">0.16830764499999995</cx:pt>
          <cx:pt idx="5867">0.16755998999999999</cx:pt>
          <cx:pt idx="5868">0.16830148499999997</cx:pt>
          <cx:pt idx="5869">0.16825053300000004</cx:pt>
          <cx:pt idx="5870">0.21577131800000005</cx:pt>
          <cx:pt idx="5871">0.16826521100000003</cx:pt>
          <cx:pt idx="5872">0.28903454399999995</cx:pt>
          <cx:pt idx="5873">0.16865383199999995</cx:pt>
          <cx:pt idx="5874">0.28900607599999995</cx:pt>
          <cx:pt idx="5875">0.25990378300000005</cx:pt>
          <cx:pt idx="5876">0.17861777300000004</cx:pt>
          <cx:pt idx="5877">0.21584932800000001</cx:pt>
          <cx:pt idx="5878">0.064025326999999965</cx:pt>
          <cx:pt idx="5879">0.28895031500000001</cx:pt>
          <cx:pt idx="5880">0.30027723699999997</cx:pt>
          <cx:pt idx="5881">0.15244241800000002</cx:pt>
          <cx:pt idx="5882">0.16833778700000002</cx:pt>
          <cx:pt idx="5883">0.18352347099999999</cx:pt>
          <cx:pt idx="5884">0.30478629599999996</cx:pt>
          <cx:pt idx="5885">0.21790419500000002</cx:pt>
          <cx:pt idx="5886">0.16820168700000004</cx:pt>
          <cx:pt idx="5887">0.15237588099999999</cx:pt>
          <cx:pt idx="5888">0.16789145400000005</cx:pt>
          <cx:pt idx="5889">0.30481483499999995</cx:pt>
          <cx:pt idx="5890">0.16820128000000001</cx:pt>
          <cx:pt idx="5891">0.25930355999999999</cx:pt>
          <cx:pt idx="5892">0.25080862900000001</cx:pt>
          <cx:pt idx="5893">0.17925511500000002</cx:pt>
          <cx:pt idx="5894">0.25053488199999996</cx:pt>
          <cx:pt idx="5895">0.25230327900000005</cx:pt>
          <cx:pt idx="5896">0.16816665200000003</cx:pt>
          <cx:pt idx="5897">0.042607603999999966</cx:pt>
          <cx:pt idx="5898">0.16829924500000004</cx:pt>
          <cx:pt idx="5899">0.28968566600000001</cx:pt>
          <cx:pt idx="5900">0.031648342999999968</cx:pt>
          <cx:pt idx="5901">0.16779806600000002</cx:pt>
          <cx:pt idx="5902">0.28899373699999997</cx:pt>
          <cx:pt idx="5903">0.24652381099999998</cx:pt>
          <cx:pt idx="5904">0.17981567600000004</cx:pt>
          <cx:pt idx="5905">0.17067361400000003</cx:pt>
          <cx:pt idx="5906">0.016067496000000014</cx:pt>
          <cx:pt idx="5907">0.031351007000000042</cx:pt>
          <cx:pt idx="5908">0.28927245499999998</cx:pt>
          <cx:pt idx="5909">0.152414826</cx:pt>
          <cx:pt idx="5910">0.199531087</cx:pt>
          <cx:pt idx="5911">0.41991379100000004</cx:pt>
          <cx:pt idx="5912">0.30490436700000001</cx:pt>
          <cx:pt idx="5913">0.19436534800000005</cx:pt>
          <cx:pt idx="5914">0.16359794500000002</cx:pt>
          <cx:pt idx="5915">0.16335659700000005</cx:pt>
          <cx:pt idx="5916">0.31571504100000003</cx:pt>
          <cx:pt idx="5917">0.031690554999999954</cx:pt>
          <cx:pt idx="5918">0.15237103200000002</cx:pt>
          <cx:pt idx="5919">0.28847243899999997</cx:pt>
          <cx:pt idx="5920">0.17999918800000003</cx:pt>
          <cx:pt idx="5921">0.17932179599999998</cx:pt>
          <cx:pt idx="5922">0.15241252900000002</cx:pt>
          <cx:pt idx="5923">0.31714748299999995</cx:pt>
          <cx:pt idx="5924">0.17917146799999994</cx:pt>
          <cx:pt idx="5925">0.15239081300000001</cx:pt>
          <cx:pt idx="5926">0.16824418600000002</cx:pt>
          <cx:pt idx="5927">0.17730315200000002</cx:pt>
          <cx:pt idx="5928">0.16789834599999998</cx:pt>
          <cx:pt idx="5929">0.17911455799999998</cx:pt>
          <cx:pt idx="5930">0.16801569999999999</cx:pt>
          <cx:pt idx="5931">0.15235445299999995</cx:pt>
          <cx:pt idx="5932">0.21163823299999995</cx:pt>
          <cx:pt idx="5933">0.21246099200000002</cx:pt>
          <cx:pt idx="5934">0.16811633500000001</cx:pt>
          <cx:pt idx="5935">0.30867714199999996</cx:pt>
          <cx:pt idx="5936">0.34562436900000004</cx:pt>
          <cx:pt idx="5937">0.15294303499999995</cx:pt>
          <cx:pt idx="5938">0.25031111699999997</cx:pt>
          <cx:pt idx="5939">0.33954172999999999</cx:pt>
          <cx:pt idx="5940">0.18875714799999999</cx:pt>
          <cx:pt idx="5941">0.30476870099999998</cx:pt>
          <cx:pt idx="5942">0.34130185199999996</cx:pt>
          <cx:pt idx="5943">0.340885722</cx:pt>
          <cx:pt idx="5944">0.37404585499999998</cx:pt>
          <cx:pt idx="5945">0.17938802499999995</cx:pt>
          <cx:pt idx="5946">0.30479470200000003</cx:pt>
          <cx:pt idx="5947">0.28899640500000001</cx:pt>
          <cx:pt idx="5948">0.31524244199999996</cx:pt>
          <cx:pt idx="5949">0.16809303799999997</cx:pt>
          <cx:pt idx="5950">0.15235516000000004</cx:pt>
          <cx:pt idx="5951">0.15215293399999996</cx:pt>
          <cx:pt idx="5952">0.16808691499999995</cx:pt>
          <cx:pt idx="5953">0.30471571900000005</cx:pt>
          <cx:pt idx="5954">0.31559129600000002</cx:pt>
          <cx:pt idx="5955">0.41787466600000001</cx:pt>
          <cx:pt idx="5956">0.15253031900000003</cx:pt>
          <cx:pt idx="5957">0.17896529699999997</cx:pt>
          <cx:pt idx="5958">0.36857926100000005</cx:pt>
          <cx:pt idx="5959">0.18808585799999999</cx:pt>
          <cx:pt idx="5960">0.36959956699999996</cx:pt>
          <cx:pt idx="5961">0.16817126800000004</cx:pt>
          <cx:pt idx="5962">0.50370840800000005</cx:pt>
          <cx:pt idx="5963">0.13708403899999999</cx:pt>
          <cx:pt idx="5964">0.28900741500000005</cx:pt>
          <cx:pt idx="5965">0.15234899599999996</cx:pt>
          <cx:pt idx="5966">0.16796264100000002</cx:pt>
          <cx:pt idx="5967">0.17866348399999998</cx:pt>
          <cx:pt idx="5968">0.16810331700000003</cx:pt>
          <cx:pt idx="5969">0.15215008799999996</cx:pt>
          <cx:pt idx="5970">0.15234154</cx:pt>
          <cx:pt idx="5971">0.34211545799999998</cx:pt>
          <cx:pt idx="5972">0.32626914799999995</cx:pt>
          <cx:pt idx="5973">0.289745315</cx:pt>
          <cx:pt idx="5974">0.16765124499999995</cx:pt>
          <cx:pt idx="5975">0.16801202100000001</cx:pt>
          <cx:pt idx="5976">0.16818111700000005</cx:pt>
          <cx:pt idx="5977">0.30469166299999995</cx:pt>
          <cx:pt idx="5978">0.30479719900000002</cx:pt>
          <cx:pt idx="5979">0.15292386099999999</cx:pt>
          <cx:pt idx="5980">0.36302114699999999</cx:pt>
          <cx:pt idx="5981">0.30479145399999996</cx:pt>
          <cx:pt idx="5982">0.16953859800000004</cx:pt>
          <cx:pt idx="5983">0.30006246999999997</cx:pt>
          <cx:pt idx="5984">0.15518798300000003</cx:pt>
          <cx:pt idx="5985">0.38360603299999996</cx:pt>
          <cx:pt idx="5986">0.30477414599999997</cx:pt>
          <cx:pt idx="5987">0.22514173699999995</cx:pt>
          <cx:pt idx="5988">0.16818888399999998</cx:pt>
          <cx:pt idx="5989">0.32149636400000003</cx:pt>
          <cx:pt idx="5990">0.042224272000000007</cx:pt>
          <cx:pt idx="5991">0.33124772199999997</cx:pt>
          <cx:pt idx="5992">0.16809457999999999</cx:pt>
          <cx:pt idx="5993">0.16811585100000004</cx:pt>
          <cx:pt idx="5994">0.21842052700000003</cx:pt>
          <cx:pt idx="5995">0.16808417099999995</cx:pt>
          <cx:pt idx="5996">0.168165911</cx:pt>
          <cx:pt idx="5997">0.067784994000000043</cx:pt>
          <cx:pt idx="5998">0.18808183599999995</cx:pt>
          <cx:pt idx="5999">0.17911195400000002</cx:pt>
          <cx:pt idx="6000">0.031279245999999983</cx:pt>
          <cx:pt idx="6001">0.16798960100000004</cx:pt>
          <cx:pt idx="6002">0.18815310399999996</cx:pt>
          <cx:pt idx="6003">0.34243259800000003</cx:pt>
          <cx:pt idx="6004">0.16799072999999998</cx:pt>
          <cx:pt idx="6005">0.18736252900000006</cx:pt>
          <cx:pt idx="6006">0.30463031500000004</cx:pt>
          <cx:pt idx="6007">0.288881575</cx:pt>
          <cx:pt idx="6008">0.16930084599999995</cx:pt>
          <cx:pt idx="6009">0.16818005199999997</cx:pt>
          <cx:pt idx="6010">0.30485589099999999</cx:pt>
          <cx:pt idx="6011">0.34239673299999995</cx:pt>
          <cx:pt idx="6012">0.29976143099999997</cx:pt>
          <cx:pt idx="6013">0.33638299100000002</cx:pt>
          <cx:pt idx="6014">0.16833807000000001</cx:pt>
          <cx:pt idx="6015">0.30478690399999997</cx:pt>
          <cx:pt idx="6016">0.16824536199999995</cx:pt>
          <cx:pt idx="6017">0.23927862700000002</cx:pt>
          <cx:pt idx="6018">0.16821192799999996</cx:pt>
          <cx:pt idx="6019">0.30449979599999999</cx:pt>
          <cx:pt idx="6020">0.28687161400000005</cx:pt>
          <cx:pt idx="6021">0.30470917399999997</cx:pt>
          <cx:pt idx="6022">0.16754589799999997</cx:pt>
          <cx:pt idx="6023">0.16819008300000005</cx:pt>
          <cx:pt idx="6024">0.28911394199999996</cx:pt>
          <cx:pt idx="6025">0.18784062800000001</cx:pt>
          <cx:pt idx="6026">0.16777302599999999</cx:pt>
          <cx:pt idx="6027">0.17933827999999996</cx:pt>
          <cx:pt idx="6028">0.15214066199999998</cx:pt>
          <cx:pt idx="6029">0.304524181</cx:pt>
          <cx:pt idx="6030">0.16329314699999997</cx:pt>
          <cx:pt idx="6031">0.15243635099999997</cx:pt>
          <cx:pt idx="6032">0.16797222499999998</cx:pt>
          <cx:pt idx="6033">0.31569711300000003</cx:pt>
          <cx:pt idx="6034">0.16822427100000004</cx:pt>
          <cx:pt idx="6035">0.16335008299999998</cx:pt>
          <cx:pt idx="6036">0.16820324900000005</cx:pt>
          <cx:pt idx="6037">0.30476713099999997</cx:pt>
          <cx:pt idx="6038">0.28921381499999999</cx:pt>
          <cx:pt idx="6039">0.16831053200000001</cx:pt>
          <cx:pt idx="6040">0.16784546</cx:pt>
          <cx:pt idx="6041">0.168265691</cx:pt>
          <cx:pt idx="6042">0.17911251699999997</cx:pt>
          <cx:pt idx="6043">0.16595363200000002</cx:pt>
          <cx:pt idx="6044">0.38351351899999997</cx:pt>
          <cx:pt idx="6045">0.289389593</cx:pt>
          <cx:pt idx="6046">0.29585007600000002</cx:pt>
          <cx:pt idx="6047">0.33173946200000004</cx:pt>
          <cx:pt idx="6048">0.152666682</cx:pt>
          <cx:pt idx="6049">0.16894767700000002</cx:pt>
          <cx:pt idx="6050">0.17923893499999999</cx:pt>
          <cx:pt idx="6051">0.17967188499999998</cx:pt>
          <cx:pt idx="6052">0.17930301299999996</cx:pt>
          <cx:pt idx="6053">0.179378013</cx:pt>
          <cx:pt idx="6054">0.30479775600000003</cx:pt>
          <cx:pt idx="6055">0.17936910100000003</cx:pt>
          <cx:pt idx="6056">0.30334616199999997</cx:pt>
          <cx:pt idx="6057">0.30499636299999999</cx:pt>
          <cx:pt idx="6058">0.30477262999999999</cx:pt>
          <cx:pt idx="6059">0.34701755700000003</cx:pt>
          <cx:pt idx="6060">0.153117532</cx:pt>
          <cx:pt idx="6061">0.30485226700000001</cx:pt>
          <cx:pt idx="6062">0.288952192</cx:pt>
          <cx:pt idx="6063">0.15233548600000002</cx:pt>
          <cx:pt idx="6064">0.30442902699999996</cx:pt>
          <cx:pt idx="6065">0.31586652199999998</cx:pt>
          <cx:pt idx="6066">0.28901800300000002</cx:pt>
          <cx:pt idx="6067">0.32616935899999999</cx:pt>
          <cx:pt idx="6068">0.16898067699999997</cx:pt>
          <cx:pt idx="6069">0.15240377199999999</cx:pt>
          <cx:pt idx="6070">0.16822056699999999</cx:pt>
          <cx:pt idx="6071">0.30435659199999998</cx:pt>
          <cx:pt idx="6072">0.33223336800000003</cx:pt>
          <cx:pt idx="6073">0.090968531999999991</cx:pt>
          <cx:pt idx="6074">0.15235574900000004</cx:pt>
          <cx:pt idx="6075">0.16815513199999998</cx:pt>
          <cx:pt idx="6076">0.17936715599999997</cx:pt>
          <cx:pt idx="6077">0.187785914</cx:pt>
          <cx:pt idx="6078">0.16886363400000004</cx:pt>
          <cx:pt idx="6079">0.153159928</cx:pt>
          <cx:pt idx="6080">0.16816228300000002</cx:pt>
          <cx:pt idx="6081">0.17201916699999997</cx:pt>
          <cx:pt idx="6082">0.16359022599999995</cx:pt>
          <cx:pt idx="6083">0.18820001799999997</cx:pt>
          <cx:pt idx="6084">0.172280867</cx:pt>
          <cx:pt idx="6085">0.34490221300000001</cx:pt>
          <cx:pt idx="6086">0.30023201200000005</cx:pt>
          <cx:pt idx="6087">0.16883081</cx:pt>
          <cx:pt idx="6088">0.34993238999999998</cx:pt>
          <cx:pt idx="6089">0.30478525700000003</cx:pt>
          <cx:pt idx="6090">0.16759773200000005</cx:pt>
          <cx:pt idx="6091">0.36199060699999996</cx:pt>
          <cx:pt idx="6092">0.17199271900000002</cx:pt>
          <cx:pt idx="6093">0.30406568599999995</cx:pt>
          <cx:pt idx="6094">0.36613041800000001</cx:pt>
          <cx:pt idx="6095">0.30509322900000002</cx:pt>
          <cx:pt idx="6096">0.19629234399999995</cx:pt>
          <cx:pt idx="6097">0.23542909400000001</cx:pt>
          <cx:pt idx="6098">0.30480178499999999</cx:pt>
          <cx:pt idx="6099">0.16827757200000004</cx:pt>
          <cx:pt idx="6100">0.16823469700000004</cx:pt>
          <cx:pt idx="6101">0.16821391500000005</cx:pt>
          <cx:pt idx="6102">0.16852588899999998</cx:pt>
          <cx:pt idx="6103">0.16621132000000005</cx:pt>
          <cx:pt idx="6104">0.30471291499999997</cx:pt>
          <cx:pt idx="6105">0.16353021199999995</cx:pt>
          <cx:pt idx="6106">0.026857605999999978</cx:pt>
          <cx:pt idx="6107">0.15242983399999999</cx:pt>
          <cx:pt idx="6108">0.026694927999999951</cx:pt>
          <cx:pt idx="6109">0.30469767199999997</cx:pt>
          <cx:pt idx="6110">0.33722419400000003</cx:pt>
          <cx:pt idx="6111">0.28189648199999995</cx:pt>
          <cx:pt idx="6112">0.36186461400000003</cx:pt>
          <cx:pt idx="6113">0.30491980600000002</cx:pt>
          <cx:pt idx="6114">0.31591652199999998</cx:pt>
          <cx:pt idx="6115">0.30547419600000003</cx:pt>
          <cx:pt idx="6116">0.18071818799999995</cx:pt>
          <cx:pt idx="6117">0.33175686199999999</cx:pt>
          <cx:pt idx="6118">0.15265411500000003</cx:pt>
          <cx:pt idx="6119">0.15247199899999997</cx:pt>
          <cx:pt idx="6120">0.15237210099999998</cx:pt>
          <cx:pt idx="6121">0.16812311899999999</cx:pt>
          <cx:pt idx="6122">0.38290919199999995</cx:pt>
          <cx:pt idx="6123">0.16808777500000005</cx:pt>
          <cx:pt idx="6124">0.16820750799999995</cx:pt>
          <cx:pt idx="6125">0.16820750799999995</cx:pt>
          <cx:pt idx="6126">0.16838049200000005</cx:pt>
          <cx:pt idx="6127">0.28899111799999999</cx:pt>
          <cx:pt idx="6128">0.16816236200000001</cx:pt>
          <cx:pt idx="6129">0.16802051100000004</cx:pt>
          <cx:pt idx="6130">0.15404897900000003</cx:pt>
          <cx:pt idx="6131">0.17939905899999997</cx:pt>
          <cx:pt idx="6132">0.30858794099999998</cx:pt>
          <cx:pt idx="6133">0.21503264600000005</cx:pt>
          <cx:pt idx="6134">0.240711754</cx:pt>
          <cx:pt idx="6135">0.168098576</cx:pt>
          <cx:pt idx="6136">0.28932112600000004</cx:pt>
          <cx:pt idx="6137">0.17941913799999998</cx:pt>
          <cx:pt idx="6138">0.31315644200000003</cx:pt>
          <cx:pt idx="6139">0.32390305200000002</cx:pt>
          <cx:pt idx="6140">0.17944767900000003</cx:pt>
          <cx:pt idx="6141">0.30445544599999996</cx:pt>
          <cx:pt idx="6142">0.16943758900000006</cx:pt>
          <cx:pt idx="6143">0.37130382200000001</cx:pt>
          <cx:pt idx="6144">0.309079824</cx:pt>
          <cx:pt idx="6145">0.30491968300000005</cx:pt>
          <cx:pt idx="6146">0.15185746300000003</cx:pt>
          <cx:pt idx="6147">0.36939662100000004</cx:pt>
          <cx:pt idx="6148">0.324069249</cx:pt>
          <cx:pt idx="6149">0.178784053</cx:pt>
          <cx:pt idx="6150">0.19669285999999997</cx:pt>
          <cx:pt idx="6151">0.17752820199999997</cx:pt>
          <cx:pt idx="6152">0.32436133300000003</cx:pt>
          <cx:pt idx="6153">0.20108283299999996</cx:pt>
          <cx:pt idx="6154">0.30583396900000004</cx:pt>
          <cx:pt idx="6155">0.17911745499999998</cx:pt>
          <cx:pt idx="6156">0.32167424200000005</cx:pt>
          <cx:pt idx="6157">0.27378226400000005</cx:pt>
          <cx:pt idx="6158">0.16816536699999995</cx:pt>
          <cx:pt idx="6159">0.16818438199999997</cx:pt>
          <cx:pt idx="6160">0.17961061499999997</cx:pt>
          <cx:pt idx="6161">0.15298481100000005</cx:pt>
          <cx:pt idx="6162">0.30460626400000002</cx:pt>
          <cx:pt idx="6163">0.30479468200000004</cx:pt>
          <cx:pt idx="6164">0.16821181500000004</cx:pt>
          <cx:pt idx="6165">0.15250472400000004</cx:pt>
          <cx:pt idx="6166">0.30484314199999996</cx:pt>
          <cx:pt idx="6167">0.28894389099999995</cx:pt>
          <cx:pt idx="6168">0.16823943500000005</cx:pt>
          <cx:pt idx="6169">0.152768287</cx:pt>
          <cx:pt idx="6170">0.16831063499999999</cx:pt>
          <cx:pt idx="6171">0.16810231499999995</cx:pt>
          <cx:pt idx="6172">0.17927528999999998</cx:pt>
          <cx:pt idx="6173">0.18768566600000003</cx:pt>
          <cx:pt idx="6174">0.15239141099999998</cx:pt>
          <cx:pt idx="6175">0.30477365199999995</cx:pt>
          <cx:pt idx="6176">0.16823959300000002</cx:pt>
          <cx:pt idx="6177">0.30666038699999998</cx:pt>
          <cx:pt idx="6178">0.30431550100000004</cx:pt>
          <cx:pt idx="6179">0.30273003499999995</cx:pt>
          <cx:pt idx="6180">0.16835969500000003</cx:pt>
          <cx:pt idx="6181">0.16832562100000004</cx:pt>
          <cx:pt idx="6182">0.30380330499999997</cx:pt>
          <cx:pt idx="6183">0.31172071099999998</cx:pt>
          <cx:pt idx="6184">0.28969103200000001</cx:pt>
          <cx:pt idx="6185">0.167867184</cx:pt>
          <cx:pt idx="6186">0.30478311000000002</cx:pt>
          <cx:pt idx="6187">0.32524977200000005</cx:pt>
          <cx:pt idx="6188">0.31730233799999996</cx:pt>
          <cx:pt idx="6189">0.15254716899999998</cx:pt>
          <cx:pt idx="6190">0.16821762600000001</cx:pt>
          <cx:pt idx="6191">0.16853403600000005</cx:pt>
          <cx:pt idx="6192">0.39127813300000003</cx:pt>
          <cx:pt idx="6193">0.18014198000000003</cx:pt>
          <cx:pt idx="6194">0.17924788700000005</cx:pt>
          <cx:pt idx="6195">0.15243295400000001</cx:pt>
          <cx:pt idx="6196">0.031602279000000011</cx:pt>
          <cx:pt idx="6197">0.30478356299999998</cx:pt>
          <cx:pt idx="6198">0.15272467000000001</cx:pt>
          <cx:pt idx="6199">0.30429117000000006</cx:pt>
          <cx:pt idx="6200">0.15234021099999995</cx:pt>
          <cx:pt idx="6201">0.15235061999999999</cx:pt>
          <cx:pt idx="6202">0.16818814800000004</cx:pt>
          <cx:pt idx="6203">0.32442550999999997</cx:pt>
          <cx:pt idx="6204">0.31585677099999998</cx:pt>
          <cx:pt idx="6205">0.24723701099999995</cx:pt>
          <cx:pt idx="6206">0.18840802700000003</cx:pt>
          <cx:pt idx="6207">0.30479855</cx:pt>
          <cx:pt idx="6208">0.17066291300000003</cx:pt>
          <cx:pt idx="6209">0.16837212899999998</cx:pt>
          <cx:pt idx="6210">0.16818444300000002</cx:pt>
          <cx:pt idx="6211">0.16799558599999997</cx:pt>
          <cx:pt idx="6212">0.338239544</cx:pt>
          <cx:pt idx="6213">0.30479957700000004</cx:pt>
          <cx:pt idx="6214">0.33147717099999996</cx:pt>
          <cx:pt idx="6215">0.24068583300000002</cx:pt>
          <cx:pt idx="6216">0.16809169599999996</cx:pt>
          <cx:pt idx="6217">0.23758837200000005</cx:pt>
          <cx:pt idx="6218">0.32010591300000002</cx:pt>
          <cx:pt idx="6219">0.31677291399999996</cx:pt>
          <cx:pt idx="6220">0.16786414299999997</cx:pt>
          <cx:pt idx="6221">0.16821939299999999</cx:pt>
          <cx:pt idx="6222">0.168224865</cx:pt>
          <cx:pt idx="6223">0.28904942099999997</cx:pt>
          <cx:pt idx="6224">0.28897108999999999</cx:pt>
          <cx:pt idx="6225">0.15242085299999997</cx:pt>
          <cx:pt idx="6226">0.16768168299999997</cx:pt>
          <cx:pt idx="6227">0.16824288399999998</cx:pt>
          <cx:pt idx="6228">0.17935843500000004</cx:pt>
          <cx:pt idx="6229">0.16823479799999996</cx:pt>
          <cx:pt idx="6230">0.16817057199999996</cx:pt>
          <cx:pt idx="6231">0.31692477900000005</cx:pt>
          <cx:pt idx="6232">0.32476526400000005</cx:pt>
          <cx:pt idx="6233">0.30481725000000004</cx:pt>
          <cx:pt idx="6234">0.31590735400000003</cx:pt>
          <cx:pt idx="6235">0.34917978999999999</cx:pt>
          <cx:pt idx="6236">0.30481144699999996</cx:pt>
          <cx:pt idx="6237">0.17938502000000001</cx:pt>
          <cx:pt idx="6238">0.289327</cx:pt>
          <cx:pt idx="6239">0.16821553700000003</cx:pt>
          <cx:pt idx="6240">0.17817936899999998</cx:pt>
          <cx:pt idx="6241">0.17962816599999998</cx:pt>
          <cx:pt idx="6242">0.28896518100000002</cx:pt>
          <cx:pt idx="6243">0.15234339100000005</cx:pt>
          <cx:pt idx="6244">0.15234593900000004</cx:pt>
          <cx:pt idx="6245">0.30486348399999996</cx:pt>
          <cx:pt idx="6246">0.16826445199999995</cx:pt>
          <cx:pt idx="6247">0.16778141999999996</cx:pt>
          <cx:pt idx="6248">0.15214201199999999</cx:pt>
          <cx:pt idx="6249">0.16351756399999995</cx:pt>
          <cx:pt idx="6250">0.13724716400000003</cx:pt>
          <cx:pt idx="6251">0.31572957300000004</cx:pt>
          <cx:pt idx="6252">0.30492786100000002</cx:pt>
          <cx:pt idx="6253">0.18972144499999999</cx:pt>
          <cx:pt idx="6254">0.167659954</cx:pt>
          <cx:pt idx="6255">0.179186026</cx:pt>
          <cx:pt idx="6256">0.19487163500000004</cx:pt>
          <cx:pt idx="6257">0.15113528899999995</cx:pt>
          <cx:pt idx="6258">0.15177009399999997</cx:pt>
          <cx:pt idx="6259">0.305059635</cx:pt>
          <cx:pt idx="6260">0.18945655400000005</cx:pt>
          <cx:pt idx="6261">0.33592873499999998</cx:pt>
          <cx:pt idx="6262">0.15240116199999998</cx:pt>
          <cx:pt idx="6263">0.31725536600000004</cx:pt>
          <cx:pt idx="6264">0.18870805999999996</cx:pt>
          <cx:pt idx="6265">0.30063367600000002</cx:pt>
          <cx:pt idx="6266">0.23034739000000004</cx:pt>
          <cx:pt idx="6267">0.21928685999999997</cx:pt>
          <cx:pt idx="6268">0.15243397800000003</cx:pt>
          <cx:pt idx="6269">0.16793741500000003</cx:pt>
          <cx:pt idx="6270">0.30511122000000002</cx:pt>
          <cx:pt idx="6271">0.31571574899999999</cx:pt>
          <cx:pt idx="6272">0.30910895299999996</cx:pt>
          <cx:pt idx="6273">0.16313116599999999</cx:pt>
          <cx:pt idx="6274">0.15227109500000002</cx:pt>
          <cx:pt idx="6275">0.31533146899999998</cx:pt>
          <cx:pt idx="6276">0.73779918</cx:pt>
          <cx:pt idx="6277">0.41524879100000001</cx:pt>
          <cx:pt idx="6278">0.15074336499999996</cx:pt>
          <cx:pt idx="6279">0.14871545799999997</cx:pt>
          <cx:pt idx="6280">0.15060574400000004</cx:pt>
          <cx:pt idx="6281">0.289002706</cx:pt>
          <cx:pt idx="6282">0.24195160699999996</cx:pt>
          <cx:pt idx="6283">0.16822789999999999</cx:pt>
          <cx:pt idx="6284">0.194880677</cx:pt>
          <cx:pt idx="6285">0.30481938200000003</cx:pt>
          <cx:pt idx="6286">0.30009839400000005</cx:pt>
          <cx:pt idx="6287">0.36034846600000003</cx:pt>
          <cx:pt idx="6288">0.16736779800000001</cx:pt>
          <cx:pt idx="6289">0.30468980000000001</cx:pt>
          <cx:pt idx="6290">0.17888900699999999</cx:pt>
          <cx:pt idx="6291">0.15237164800000003</cx:pt>
          <cx:pt idx="6292">0.17882542400000001</cx:pt>
          <cx:pt idx="6293">0.18771608399999995</cx:pt>
          <cx:pt idx="6294">0.18732206600000001</cx:pt>
          <cx:pt idx="6295">0.32432873600000001</cx:pt>
          <cx:pt idx="6296">0.19773151</cx:pt>
          <cx:pt idx="6297">0.167153738</cx:pt>
          <cx:pt idx="6298">0.15240018700000002</cx:pt>
          <cx:pt idx="6299">0.16826605100000003</cx:pt>
          <cx:pt idx="6300">0.18842086599999996</cx:pt>
          <cx:pt idx="6301">0.28895784999999996</cx:pt>
          <cx:pt idx="6302">0.16824367399999995</cx:pt>
          <cx:pt idx="6303">0.18788674999999999</cx:pt>
          <cx:pt idx="6304">0.031676401000000021</cx:pt>
          <cx:pt idx="6305">0.16894206099999998</cx:pt>
          <cx:pt idx="6306">0.22948926000000003</cx:pt>
          <cx:pt idx="6307">0.30520902599999999</cx:pt>
          <cx:pt idx="6308">0.31746744900000001</cx:pt>
          <cx:pt idx="6309">0.15276968999999996</cx:pt>
          <cx:pt idx="6310">0.16352408600000001</cx:pt>
          <cx:pt idx="6311">0.34884383399999996</cx:pt>
          <cx:pt idx="6312">0.30521068299999998</cx:pt>
          <cx:pt idx="6313">0.36824159000000001</cx:pt>
          <cx:pt idx="6314">0.31637115500000002</cx:pt>
          <cx:pt idx="6315">0.33714349099999996</cx:pt>
          <cx:pt idx="6316">0.325005243</cx:pt>
          <cx:pt idx="6317">0.18706801699999998</cx:pt>
          <cx:pt idx="6318">0.28899466399999996</cx:pt>
          <cx:pt idx="6319">0.17899164099999998</cx:pt>
          <cx:pt idx="6320">0.18827538399999999</cx:pt>
          <cx:pt idx="6321">0.23715499100000004</cx:pt>
          <cx:pt idx="6322">0.33150701000000005</cx:pt>
          <cx:pt idx="6323">0.34647723900000005</cx:pt>
          <cx:pt idx="6324">0.36838711599999996</cx:pt>
          <cx:pt idx="6325">0.33723340000000002</cx:pt>
          <cx:pt idx="6326">0.29998596</cx:pt>
          <cx:pt idx="6327">0.28896846200000004</cx:pt>
          <cx:pt idx="6328">0.28896201799999999</cx:pt>
          <cx:pt idx="6329">0.332386654</cx:pt>
          <cx:pt idx="6330">0.179198839</cx:pt>
          <cx:pt idx="6331">0.15234073400000003</cx:pt>
          <cx:pt idx="6332">0.30014230900000005</cx:pt>
          <cx:pt idx="6333">0.28896149500000001</cx:pt>
          <cx:pt idx="6334">0.28894563399999995</cx:pt>
          <cx:pt idx="6335">0.32484484999999996</cx:pt>
          <cx:pt idx="6336">0.34688932800000005</cx:pt>
          <cx:pt idx="6337">0.30535214799999999</cx:pt>
          <cx:pt idx="6338">0.16272861699999996</cx:pt>
          <cx:pt idx="6339">0.16817346600000005</cx:pt>
          <cx:pt idx="6340">0.30487321999999994</cx:pt>
          <cx:pt idx="6341">0.30484891000000003</cx:pt>
          <cx:pt idx="6342">0.15234517599999997</cx:pt>
          <cx:pt idx="6343">0.17903250100000001</cx:pt>
          <cx:pt idx="6344">0.28956317399999998</cx:pt>
          <cx:pt idx="6345">0.30437493699999996</cx:pt>
          <cx:pt idx="6346">0.16888073100000001</cx:pt>
          <cx:pt idx="6347">0.18022948299999997</cx:pt>
          <cx:pt idx="6348">0.15239210299999995</cx:pt>
          <cx:pt idx="6349">0.15234615600000001</cx:pt>
          <cx:pt idx="6350">0.33265959599999995</cx:pt>
          <cx:pt idx="6351">0.30479944599999997</cx:pt>
          <cx:pt idx="6352">0.33269650200000001</cx:pt>
          <cx:pt idx="6353">0.32508238599999995</cx:pt>
          <cx:pt idx="6354">0.300109921</cx:pt>
          <cx:pt idx="6355">0.18778940099999997</cx:pt>
          <cx:pt idx="6356">0.16835133899999999</cx:pt>
          <cx:pt idx="6357">0.195073367</cx:pt>
          <cx:pt idx="6358">0.28887800100000005</cx:pt>
          <cx:pt idx="6359">0.31633380799999999</cx:pt>
          <cx:pt idx="6360">0.31648474599999998</cx:pt>
          <cx:pt idx="6361">0.300694028</cx:pt>
          <cx:pt idx="6362">0.32462672400000003</cx:pt>
          <cx:pt idx="6363">0.33219208899999997</cx:pt>
          <cx:pt idx="6364">0.16819224499999996</cx:pt>
          <cx:pt idx="6365">0.32496933800000005</cx:pt>
          <cx:pt idx="6366">0.30533983499999995</cx:pt>
          <cx:pt idx="6367">0.17929964499999995</cx:pt>
          <cx:pt idx="6368">0.30498025299999998</cx:pt>
          <cx:pt idx="6369">0.30660715999999999</cx:pt>
          <cx:pt idx="6370">0.16748658299999997</cx:pt>
          <cx:pt idx="6371">0.30553877799999996</cx:pt>
          <cx:pt idx="6372">0.31613310100000003</cx:pt>
          <cx:pt idx="6373">0.15215680499999995</cx:pt>
          <cx:pt idx="6374">0.32480364699999997</cx:pt>
          <cx:pt idx="6375">0.30556549</cx:pt>
          <cx:pt idx="6376">0.18171253799999998</cx:pt>
          <cx:pt idx="6377">0.15246643599999998</cx:pt>
          <cx:pt idx="6378">0.34203636199999998</cx:pt>
          <cx:pt idx="6379">0.20549935399999997</cx:pt>
          <cx:pt idx="6380">0.28960075200000002</cx:pt>
          <cx:pt idx="6381">0.305587516</cx:pt>
          <cx:pt idx="6382">0.32466471699999999</cx:pt>
          <cx:pt idx="6383">0.34861177700000001</cx:pt>
          <cx:pt idx="6384">0.17874723699999995</cx:pt>
          <cx:pt idx="6385">0.17318801100000003</cx:pt>
          <cx:pt idx="6386">0.18793173299999999</cx:pt>
          <cx:pt idx="6387">0.031619240000000048</cx:pt>
          <cx:pt idx="6388">0.031587794000000002</cx:pt>
          <cx:pt idx="6389">0.30481092200000004</cx:pt>
          <cx:pt idx="6390">0.28904780699999999</cx:pt>
          <cx:pt idx="6391">0.28898062000000002</cx:pt>
          <cx:pt idx="6392">0.17935876900000003</cx:pt>
          <cx:pt idx="6393">0.16815393499999998</cx:pt>
          <cx:pt idx="6394">0.16824057599999998</cx:pt>
          <cx:pt idx="6395">0.16832911100000003</cx:pt>
          <cx:pt idx="6396">0.17852106300000004</cx:pt>
          <cx:pt idx="6397">0.16825604599999999</cx:pt>
          <cx:pt idx="6398">0.16349758400000003</cx:pt>
          <cx:pt idx="6399">0.15409687000000005</cx:pt>
          <cx:pt idx="6400">0.20977685000000001</cx:pt>
          <cx:pt idx="6401">0.33350699500000003</cx:pt>
          <cx:pt idx="6402">0.24486021300000005</cx:pt>
          <cx:pt idx="6403">0.30318827299999995</cx:pt>
          <cx:pt idx="6404">0.16819052999999995</cx:pt>
          <cx:pt idx="6405">0.151979486</cx:pt>
          <cx:pt idx="6406">0.16378150400000002</cx:pt>
          <cx:pt idx="6407">0.16839213600000003</cx:pt>
          <cx:pt idx="6408">0.349965313</cx:pt>
          <cx:pt idx="6409">0.35086475900000003</cx:pt>
          <cx:pt idx="6410">0.16780624200000005</cx:pt>
          <cx:pt idx="6411">0.23551893800000001</cx:pt>
          <cx:pt idx="6412">0.28954991600000002</cx:pt>
          <cx:pt idx="6413">0.18787796300000004</cx:pt>
          <cx:pt idx="6414">0.20124069899999997</cx:pt>
          <cx:pt idx="6415">0.15227339600000001</cx:pt>
          <cx:pt idx="6416">0.16816377900000001</cx:pt>
          <cx:pt idx="6417">0.30481288600000001</cx:pt>
          <cx:pt idx="6418">0.30482916299999996</cx:pt>
          <cx:pt idx="6419">0.30476686900000005</cx:pt>
          <cx:pt idx="6420">0.31577536100000003</cx:pt>
          <cx:pt idx="6421">0.16795595500000005</cx:pt>
          <cx:pt idx="6422">0.19595332600000004</cx:pt>
          <cx:pt idx="6423">0.20589729199999995</cx:pt>
          <cx:pt idx="6424">0.16828364699999998</cx:pt>
          <cx:pt idx="6425">0.16277843199999997</cx:pt>
          <cx:pt idx="6426">0.28926255099999998</cx:pt>
          <cx:pt idx="6427">0.28938454599999996</cx:pt>
          <cx:pt idx="6428">0.15239437600000005</cx:pt>
          <cx:pt idx="6429">0.35425348899999998</cx:pt>
          <cx:pt idx="6430">0.30148931199999995</cx:pt>
          <cx:pt idx="6431">0.16707833800000005</cx:pt>
          <cx:pt idx="6432">0.30494320600000002</cx:pt>
          <cx:pt idx="6433">0.30469402499999998</cx:pt>
          <cx:pt idx="6434">0.15233056499999997</cx:pt>
          <cx:pt idx="6435">0.16852972399999999</cx:pt>
          <cx:pt idx="6436">0.16815166999999998</cx:pt>
          <cx:pt idx="6437">0.47169191499999996</cx:pt>
          <cx:pt idx="6438">0.36108959100000004</cx:pt>
          <cx:pt idx="6439">0.28931684999999996</cx:pt>
          <cx:pt idx="6440">0.21561774700000003</cx:pt>
          <cx:pt idx="6441">0.30479859799999998</cx:pt>
          <cx:pt idx="6442">0.34198052700000003</cx:pt>
          <cx:pt idx="6443">0.16807624499999996</cx:pt>
          <cx:pt idx="6444">0.331256836</cx:pt>
          <cx:pt idx="6445">0.17959945300000002</cx:pt>
          <cx:pt idx="6446">0.31831641899999996</cx:pt>
          <cx:pt idx="6447">0.17901156100000004</cx:pt>
          <cx:pt idx="6448">0.17912271300000004</cx:pt>
          <cx:pt idx="6449">0.16792899299999997</cx:pt>
          <cx:pt idx="6450">0.058176125000000023</cx:pt>
          <cx:pt idx="6451">0.31586879300000004</cx:pt>
          <cx:pt idx="6452">0.153369753</cx:pt>
          <cx:pt idx="6453">0.15298971500000003</cx:pt>
          <cx:pt idx="6454">0.16794554399999995</cx:pt>
          <cx:pt idx="6455">0.28983699799999996</cx:pt>
          <cx:pt idx="6456">0.29411346900000002</cx:pt>
          <cx:pt idx="6457">0.16847922500000001</cx:pt>
          <cx:pt idx="6458">0.25599507600000004</cx:pt>
          <cx:pt idx="6459">0.22907719900000001</cx:pt>
          <cx:pt idx="6460">0.16769145600000002</cx:pt>
          <cx:pt idx="6461">0.34453465299999997</cx:pt>
          <cx:pt idx="6462">0.23137222199999996</cx:pt>
          <cx:pt idx="6463">0.043228386000000008</cx:pt>
          <cx:pt idx="6464">0.18742499300000004</cx:pt>
          <cx:pt idx="6465">0.031822879000000026</cx:pt>
          <cx:pt idx="6466">0.28912853599999999</cx:pt>
          <cx:pt idx="6467">0.304845739</cx:pt>
          <cx:pt idx="6468">0.17899938000000004</cx:pt>
          <cx:pt idx="6469">0.17935997699999995</cx:pt>
          <cx:pt idx="6470">0.15233857799999995</cx:pt>
          <cx:pt idx="6471">0.15234899199999996</cx:pt>
          <cx:pt idx="6472">0.37624231200000002</cx:pt>
          <cx:pt idx="6473">0.22773592600000003</cx:pt>
          <cx:pt idx="6474">0.15263018399999995</cx:pt>
          <cx:pt idx="6475">0.16704175899999996</cx:pt>
          <cx:pt idx="6476">0.16808479200000004</cx:pt>
          <cx:pt idx="6477">0.16869364399999998</cx:pt>
          <cx:pt idx="6478">0.33152890300000004</cx:pt>
          <cx:pt idx="6479">0.16785596800000002</cx:pt>
          <cx:pt idx="6480">0.30458019000000003</cx:pt>
          <cx:pt idx="6481">0.32441628099999997</cx:pt>
          <cx:pt idx="6482">0.16319137500000003</cx:pt>
          <cx:pt idx="6483">0.30510966299999998</cx:pt>
          <cx:pt idx="6484">0.24652027499999996</cx:pt>
          <cx:pt idx="6485">0.39139606800000004</cx:pt>
          <cx:pt idx="6486">0.38999327500000003</cx:pt>
          <cx:pt idx="6487">0.16784790000000005</cx:pt>
          <cx:pt idx="6488">0.38947239700000003</cx:pt>
          <cx:pt idx="6489">0.38999326400000001</cx:pt>
          <cx:pt idx="6490">0.32439615099999997</cx:pt>
          <cx:pt idx="6491">0.33678997399999999</cx:pt>
          <cx:pt idx="6492">0.16817963400000002</cx:pt>
          <cx:pt idx="6493">0.16353162799999998</cx:pt>
          <cx:pt idx="6494">0.16994424399999997</cx:pt>
          <cx:pt idx="6495">0.35379214599999997</cx:pt>
          <cx:pt idx="6496">0.195359901</cx:pt>
          <cx:pt idx="6497">0.32418999500000001</cx:pt>
          <cx:pt idx="6498">0.31779166400000003</cx:pt>
          <cx:pt idx="6499">0.28879136400000005</cx:pt>
          <cx:pt idx="6500">0.30483750499999995</cx:pt>
          <cx:pt idx="6501">0.168165236</cx:pt>
          <cx:pt idx="6502">0.24653285700000005</cx:pt>
          <cx:pt idx="6503">0.28894805000000001</cx:pt>
          <cx:pt idx="6504">0.28898350900000003</cx:pt>
          <cx:pt idx="6505">0.16825082000000002</cx:pt>
          <cx:pt idx="6506">0.304559001</cx:pt>
          <cx:pt idx="6507">0.38312006499999995</cx:pt>
          <cx:pt idx="6508">0.16795110499999999</cx:pt>
          <cx:pt idx="6509">0.30628164099999999</cx:pt>
          <cx:pt idx="6510">0.35532894500000001</cx:pt>
          <cx:pt idx="6511">0.28038073200000002</cx:pt>
          <cx:pt idx="6512">0.31586736900000001</cx:pt>
          <cx:pt idx="6513">0.25619415599999995</cx:pt>
          <cx:pt idx="6514">0.32843055799999998</cx:pt>
          <cx:pt idx="6515">0.31561579500000003</cx:pt>
          <cx:pt idx="6516">0.26022063799999995</cx:pt>
          <cx:pt idx="6517">0.38331130999999996</cx:pt>
          <cx:pt idx="6518">0.38333195099999995</cx:pt>
          <cx:pt idx="6519">0.31604655000000004</cx:pt>
          <cx:pt idx="6520">0.35310651000000004</cx:pt>
          <cx:pt idx="6521">0.38317538600000001</cx:pt>
          <cx:pt idx="6522">0.38448585999999996</cx:pt>
          <cx:pt idx="6523">0.23519172700000002</cx:pt>
          <cx:pt idx="6524">0.18070468500000003</cx:pt>
          <cx:pt idx="6525">0.38313276100000004</cx:pt>
          <cx:pt idx="6526">0.16917733199999996</cx:pt>
          <cx:pt idx="6527">0.20652668500000004</cx:pt>
          <cx:pt idx="6528">0.15307788499999997</cx:pt>
          <cx:pt idx="6529">0.34700004100000004</cx:pt>
          <cx:pt idx="6530">0.16824416499999995</cx:pt>
          <cx:pt idx="6531">0.315482755</cx:pt>
          <cx:pt idx="6532">0.21941093899999997</cx:pt>
          <cx:pt idx="6533">0.35356552100000005</cx:pt>
          <cx:pt idx="6534">0.16459369999999995</cx:pt>
          <cx:pt idx="6535">0.16808186300000005</cx:pt>
          <cx:pt idx="6536">0.16897087099999997</cx:pt>
          <cx:pt idx="6537">0.16789134999999999</cx:pt>
          <cx:pt idx="6538">0.18813736700000006</cx:pt>
          <cx:pt idx="6539">0.33773971000000003</cx:pt>
          <cx:pt idx="6540">0.30435780999999995</cx:pt>
          <cx:pt idx="6541">0.20081450300000003</cx:pt>
          <cx:pt idx="6542">0.30476669499999998</cx:pt>
          <cx:pt idx="6543">0.15238575799999998</cx:pt>
          <cx:pt idx="6544">0.168259822</cx:pt>
          <cx:pt idx="6545">0.16819286600000005</cx:pt>
          <cx:pt idx="6546">0.13773190599999996</cx:pt>
          <cx:pt idx="6547">0.29058784699999995</cx:pt>
          <cx:pt idx="6548">0.30586370299999999</cx:pt>
          <cx:pt idx="6549">0.32453551700000005</cx:pt>
          <cx:pt idx="6550">0.15245187900000001</cx:pt>
          <cx:pt idx="6551">0.24006444000000005</cx:pt>
          <cx:pt idx="6552">0.30477496000000004</cx:pt>
          <cx:pt idx="6553">0.336886872</cx:pt>
          <cx:pt idx="6554">0.17192619799999997</cx:pt>
          <cx:pt idx="6555">0.16654762599999995</cx:pt>
          <cx:pt idx="6556">0.30026654799999997</cx:pt>
          <cx:pt idx="6557">0.17899870699999998</cx:pt>
          <cx:pt idx="6558">0.31595696299999998</cx:pt>
          <cx:pt idx="6559">0.16868810499999998</cx:pt>
          <cx:pt idx="6560">0.47196077299999994</cx:pt>
          <cx:pt idx="6561">0.15241155799999995</cx:pt>
          <cx:pt idx="6562">0.18029373400000004</cx:pt>
          <cx:pt idx="6563">0.18484360899999996</cx:pt>
          <cx:pt idx="6564">0.16883222200000003</cx:pt>
          <cx:pt idx="6565">0.15241495000000005</cx:pt>
          <cx:pt idx="6566">0.30712490000000003</cx:pt>
          <cx:pt idx="6567">0.15236829399999996</cx:pt>
          <cx:pt idx="6568">0.16350786100000003</cx:pt>
          <cx:pt idx="6569">0.33205649000000004</cx:pt>
          <cx:pt idx="6570">0.16809456899999997</cx:pt>
          <cx:pt idx="6571">0.28897710899999995</cx:pt>
          <cx:pt idx="6572">0.30479646000000005</cx:pt>
          <cx:pt idx="6573">0.15241903300000004</cx:pt>
          <cx:pt idx="6574">0.15242031599999994</cx:pt>
          <cx:pt idx="6575">0.16826870900000002</cx:pt>
          <cx:pt idx="6576">0.20147309800000002</cx:pt>
          <cx:pt idx="6577">0.16828158100000001</cx:pt>
          <cx:pt idx="6578">0.24649752700000005</cx:pt>
          <cx:pt idx="6579">0.15216427700000001</cx:pt>
          <cx:pt idx="6580">0.27237893499999999</cx:pt>
          <cx:pt idx="6581">0.19501771099999998</cx:pt>
          <cx:pt idx="6582">0.30422085899999995</cx:pt>
          <cx:pt idx="6583">0.304548386</cx:pt>
          <cx:pt idx="6584">0.31592887800000002</cx:pt>
          <cx:pt idx="6585">0.28955793600000002</cx:pt>
          <cx:pt idx="6586">0.336499981</cx:pt>
          <cx:pt idx="6587">0.17225459899999995</cx:pt>
          <cx:pt idx="6588">0.16816237000000001</cx:pt>
          <cx:pt idx="6589">0.18960624800000003</cx:pt>
          <cx:pt idx="6590">0.19623759100000004</cx:pt>
          <cx:pt idx="6591">0.084238915999999997</cx:pt>
          <cx:pt idx="6592">0.27666864700000005</cx:pt>
          <cx:pt idx="6593">0.23568405699999995</cx:pt>
          <cx:pt idx="6594">0.16819661200000002</cx:pt>
          <cx:pt idx="6595">0.30483290799999996</cx:pt>
          <cx:pt idx="6596">0.15236316299999997</cx:pt>
          <cx:pt idx="6597">0.28900402999999997</cx:pt>
          <cx:pt idx="6598">0.28657547800000005</cx:pt>
          <cx:pt idx="6599">0.23259108500000003</cx:pt>
          <cx:pt idx="6600">0.152174166</cx:pt>
          <cx:pt idx="6601">0.15325188499999998</cx:pt>
          <cx:pt idx="6602">0.16336268899999995</cx:pt>
          <cx:pt idx="6603">0.17937908899999999</cx:pt>
          <cx:pt idx="6604">0.20833073599999996</cx:pt>
          <cx:pt idx="6605">0.16801993199999998</cx:pt>
          <cx:pt idx="6606">0.30479685199999995</cx:pt>
          <cx:pt idx="6607">0.16827003900000004</cx:pt>
          <cx:pt idx="6608">0.168332115</cx:pt>
          <cx:pt idx="6609">0.37271817200000001</cx:pt>
          <cx:pt idx="6610">0.35418095299999997</cx:pt>
          <cx:pt idx="6611">0.15236005100000005</cx:pt>
          <cx:pt idx="6612">0.32434724500000001</cx:pt>
          <cx:pt idx="6613">0.16819034399999999</cx:pt>
          <cx:pt idx="6614">0.16819467099999996</cx:pt>
          <cx:pt idx="6615">0.35903160199999995</cx:pt>
          <cx:pt idx="6616">0.16809812999999996</cx:pt>
          <cx:pt idx="6617">0.031805712000000042</cx:pt>
          <cx:pt idx="6618">0.17922751400000003</cx:pt>
          <cx:pt idx="6619">0.31579108700000003</cx:pt>
          <cx:pt idx="6620">0.30483012499999995</cx:pt>
          <cx:pt idx="6621">0.16784054999999998</cx:pt>
          <cx:pt idx="6622">0.23849472100000002</cx:pt>
          <cx:pt idx="6623">0.24443246799999996</cx:pt>
          <cx:pt idx="6624">0.22980687799999999</cx:pt>
          <cx:pt idx="6625">0.35762509499999995</cx:pt>
          <cx:pt idx="6626">0.19404986099999999</cx:pt>
          <cx:pt idx="6627">0.19518640399999998</cx:pt>
          <cx:pt idx="6628">0.30457924000000003</cx:pt>
          <cx:pt idx="6629">0.16339134499999997</cx:pt>
          <cx:pt idx="6630">0.47168896199999999</cx:pt>
          <cx:pt idx="6631">0.30418641999999996</cx:pt>
          <cx:pt idx="6632">0.17887196800000005</cx:pt>
          <cx:pt idx="6633">0.30481271200000004</cx:pt>
          <cx:pt idx="6634">0.30488635799999997</cx:pt>
          <cx:pt idx="6635">0.18795490999999998</cx:pt>
          <cx:pt idx="6636">0.16783441200000004</cx:pt>
          <cx:pt idx="6637">0.28896283599999995</cx:pt>
          <cx:pt idx="6638">0.39115649399999997</cx:pt>
          <cx:pt idx="6639">0.374913202</cx:pt>
          <cx:pt idx="6640">0.17874840999999997</cx:pt>
          <cx:pt idx="6641">0.15205696400000002</cx:pt>
          <cx:pt idx="6642">0.16835186499999999</cx:pt>
          <cx:pt idx="6643">0.16821420399999998</cx:pt>
          <cx:pt idx="6644">0.300198572</cx:pt>
          <cx:pt idx="6645">0.17927343500000004</cx:pt>
          <cx:pt idx="6646">0.20080969000000004</cx:pt>
          <cx:pt idx="6647">0.16822002899999999</cx:pt>
          <cx:pt idx="6648">0.17836406500000002</cx:pt>
          <cx:pt idx="6649">0.37046355900000005</cx:pt>
          <cx:pt idx="6650">0.33163558599999998</cx:pt>
          <cx:pt idx="6651">0.17928348500000002</cx:pt>
          <cx:pt idx="6652">0.16808444099999997</cx:pt>
          <cx:pt idx="6653">0.16791394699999995</cx:pt>
          <cx:pt idx="6654">0.17907573600000004</cx:pt>
          <cx:pt idx="6655">0.16827508099999999</cx:pt>
          <cx:pt idx="6656">0.20064843499999996</cx:pt>
          <cx:pt idx="6657">0.25260439199999996</cx:pt>
          <cx:pt idx="6658">0.20956168900000005</cx:pt>
          <cx:pt idx="6659">0.17918867299999997</cx:pt>
          <cx:pt idx="6660">0.18938788100000004</cx:pt>
          <cx:pt idx="6661">0.21310711599999999</cx:pt>
          <cx:pt idx="6662">0.28898527399999996</cx:pt>
          <cx:pt idx="6663">0.30469939899999998</cx:pt>
          <cx:pt idx="6664">0.15272086699999998</cx:pt>
          <cx:pt idx="6665">0.17918470399999997</cx:pt>
          <cx:pt idx="6666">0.30488178600000004</cx:pt>
          <cx:pt idx="6667">0.15175899299999995</cx:pt>
          <cx:pt idx="6668">0.15260675000000001</cx:pt>
          <cx:pt idx="6669">0.13718052700000005</cx:pt>
          <cx:pt idx="6670">0.30442365299999996</cx:pt>
          <cx:pt idx="6671">0.15233624999999995</cx:pt>
          <cx:pt idx="6672">0.21943526199999996</cx:pt>
          <cx:pt idx="6673">0.15247083699999997</cx:pt>
          <cx:pt idx="6674">0.17951418399999997</cx:pt>
          <cx:pt idx="6675">0.30478956400000001</cx:pt>
          <cx:pt idx="6676">0.34386588399999996</cx:pt>
          <cx:pt idx="6677">0.16692805399999999</cx:pt>
          <cx:pt idx="6678">0.30479855300000003</cx:pt>
          <cx:pt idx="6679">0.16805096200000003</cx:pt>
          <cx:pt idx="6680">0.152344806</cx:pt>
          <cx:pt idx="6681">0.18776490199999996</cx:pt>
          <cx:pt idx="6682">0.16777345099999996</cx:pt>
          <cx:pt idx="6683">0.324700773</cx:pt>
          <cx:pt idx="6684">0.30496135300000005</cx:pt>
          <cx:pt idx="6685">0.31579108700000003</cx:pt>
          <cx:pt idx="6686">0.22142572400000005</cx:pt>
          <cx:pt idx="6687">0.16781967799999997</cx:pt>
          <cx:pt idx="6688">0.21614977099999999</cx:pt>
          <cx:pt idx="6689">0.16841240499999999</cx:pt>
          <cx:pt idx="6690">0.15248837500000001</cx:pt>
          <cx:pt idx="6691">0.28941858399999998</cx:pt>
          <cx:pt idx="6692">0.36110215000000001</cx:pt>
          <cx:pt idx="6693">0.19492585900000003</cx:pt>
          <cx:pt idx="6694">0.15306427899999997</cx:pt>
          <cx:pt idx="6695">0.32619741899999999</cx:pt>
          <cx:pt idx="6696">0.32548555099999998</cx:pt>
          <cx:pt idx="6697">0.16826676100000004</cx:pt>
          <cx:pt idx="6698">0.35912924499999999</cx:pt>
          <cx:pt idx="6699">0.33118114200000004</cx:pt>
          <cx:pt idx="6700">0.30520873400000004</cx:pt>
          <cx:pt idx="6701">0.30737035999999995</cx:pt>
          <cx:pt idx="6702">0.33152297900000005</cx:pt>
          <cx:pt idx="6703">0.30485102100000006</cx:pt>
          <cx:pt idx="6704">0.31764946500000002</cx:pt>
          <cx:pt idx="6705">0.16818795399999997</cx:pt>
          <cx:pt idx="6706">0.16741631800000001</cx:pt>
          <cx:pt idx="6707">0.16818656799999998</cx:pt>
          <cx:pt idx="6708">0.16815097300000004</cx:pt>
          <cx:pt idx="6709">0.13759417900000004</cx:pt>
          <cx:pt idx="6710">0.15245699800000001</cx:pt>
          <cx:pt idx="6711">0.47999337399999997</cx:pt>
          <cx:pt idx="6712">0.28962860800000001</cx:pt>
          <cx:pt idx="6713">0.30038126099999995</cx:pt>
          <cx:pt idx="6714">0.28902028999999996</cx:pt>
          <cx:pt idx="6715">0.16836082299999999</cx:pt>
          <cx:pt idx="6716">0.28899132500000002</cx:pt>
          <cx:pt idx="6717">0.15239492899999996</cx:pt>
          <cx:pt idx="6718">0.15239115000000003</cx:pt>
          <cx:pt idx="6719">0.137196031</cx:pt>
          <cx:pt idx="6720">0.16724713499999999</cx:pt>
          <cx:pt idx="6721">0.16821452299999995</cx:pt>
          <cx:pt idx="6722">0.17926693900000001</cx:pt>
          <cx:pt idx="6723">0.31210612299999996</cx:pt>
          <cx:pt idx="6724">0.28978920200000002</cx:pt>
          <cx:pt idx="6725">0.30410394600000001</cx:pt>
          <cx:pt idx="6726">0.18419057299999997</cx:pt>
          <cx:pt idx="6727">0.16816102399999999</cx:pt>
          <cx:pt idx="6728">0.305028568</cx:pt>
          <cx:pt idx="6729">0.30479877700000002</cx:pt>
          <cx:pt idx="6730">0.17788008300000002</cx:pt>
          <cx:pt idx="6731">0.30495791699999997</cx:pt>
          <cx:pt idx="6732">0.17921005700000003</cx:pt>
          <cx:pt idx="6733">0.15234328200000002</cx:pt>
          <cx:pt idx="6734">0.16799253700000005</cx:pt>
          <cx:pt idx="6735">0.16816321099999998</cx:pt>
          <cx:pt idx="6736">0.15233160999999995</cx:pt>
          <cx:pt idx="6737">0.31581716599999998</cx:pt>
          <cx:pt idx="6738">0.16833425899999999</cx:pt>
          <cx:pt idx="6739">0.16824652600000001</cx:pt>
          <cx:pt idx="6740">0.16818479099999994</cx:pt>
          <cx:pt idx="6741">0.31616834800000004</cx:pt>
          <cx:pt idx="6742">0.34230996899999999</cx:pt>
          <cx:pt idx="6743">0.42511394700000005</cx:pt>
          <cx:pt idx="6744">0.18029258400000003</cx:pt>
          <cx:pt idx="6745">0.31586033899999999</cx:pt>
          <cx:pt idx="6746">0.24587919700000005</cx:pt>
          <cx:pt idx="6747">0.30476562799999996</cx:pt>
          <cx:pt idx="6748">0.18835416599999999</cx:pt>
          <cx:pt idx="6749">0.30476921199999996</cx:pt>
          <cx:pt idx="6750">0.30504052500000001</cx:pt>
          <cx:pt idx="6751">0.22596548299999997</cx:pt>
          <cx:pt idx="6752">0.15260268499999996</cx:pt>
          <cx:pt idx="6753">0.18003321100000003</cx:pt>
          <cx:pt idx="6754">0.18068395800000003</cx:pt>
          <cx:pt idx="6755">0.31583788199999996</cx:pt>
          <cx:pt idx="6756">0.30478178600000005</cx:pt>
          <cx:pt idx="6757">0.31538749200000005</cx:pt>
          <cx:pt idx="6758">0.168161055</cx:pt>
          <cx:pt idx="6759">0.30502405300000002</cx:pt>
          <cx:pt idx="6760">0.28895369000000004</cx:pt>
          <cx:pt idx="6761">0.031590353000000015</cx:pt>
          <cx:pt idx="6762">0.032742629000000023</cx:pt>
          <cx:pt idx="6763">0.15246074899999995</cx:pt>
          <cx:pt idx="6764">0.15307344000000001</cx:pt>
          <cx:pt idx="6765">0.16818430600000001</cx:pt>
          <cx:pt idx="6766">0.19453282199999999</cx:pt>
          <cx:pt idx="6767">0.30488336400000005</cx:pt>
          <cx:pt idx="6768">0.20036124600000005</cx:pt>
          <cx:pt idx="6769">0.31560246999999997</cx:pt>
          <cx:pt idx="6770">0.19497976500000003</cx:pt>
          <cx:pt idx="6771">0.16775796700000001</cx:pt>
          <cx:pt idx="6772">0.17884155499999999</cx:pt>
          <cx:pt idx="6773">0.16819378900000004</cx:pt>
          <cx:pt idx="6774">0.152423533</cx:pt>
          <cx:pt idx="6775">0.32478858300000002</cx:pt>
          <cx:pt idx="6776">0.33176846500000001</cx:pt>
          <cx:pt idx="6777">0.15255639200000004</cx:pt>
          <cx:pt idx="6778">0.34694557100000001</cx:pt>
          <cx:pt idx="6779">0.31549862699999998</cx:pt>
          <cx:pt idx="6780">0.34640004000000002</cx:pt>
          <cx:pt idx="6781">0.179235845</cx:pt>
          <cx:pt idx="6782">0.227219171</cx:pt>
          <cx:pt idx="6783">0.20939507999999996</cx:pt>
          <cx:pt idx="6784">0.16823506499999996</cx:pt>
          <cx:pt idx="6785">0.31704550200000003</cx:pt>
          <cx:pt idx="6786">0.16897714200000002</cx:pt>
          <cx:pt idx="6787">0.28895950500000001</cx:pt>
          <cx:pt idx="6788">0.16353896199999995</cx:pt>
          <cx:pt idx="6789">0.16341816799999997</cx:pt>
          <cx:pt idx="6790">0.315801306</cx:pt>
          <cx:pt idx="6791">0.17932841399999999</cx:pt>
          <cx:pt idx="6792">0.168834971</cx:pt>
          <cx:pt idx="6793">0.16846660700000005</cx:pt>
          <cx:pt idx="6794">0.15234952999999996</cx:pt>
          <cx:pt idx="6795">0.15241815800000003</cx:pt>
          <cx:pt idx="6796">0.21737728700000003</cx:pt>
          <cx:pt idx="6797">0.30495640999999996</cx:pt>
          <cx:pt idx="6798">0.18263019199999997</cx:pt>
          <cx:pt idx="6799">0.16811480400000001</cx:pt>
          <cx:pt idx="6800">0.16795859199999996</cx:pt>
          <cx:pt idx="6801">0.34000319199999995</cx:pt>
          <cx:pt idx="6802">0.17876572800000001</cx:pt>
          <cx:pt idx="6803">0.16724455299999996</cx:pt>
          <cx:pt idx="6804">0.16872486499999995</cx:pt>
          <cx:pt idx="6805">0.33151688999999995</cx:pt>
          <cx:pt idx="6806">0.40232427999999998</cx:pt>
          <cx:pt idx="6807">0.40040637999999995</cx:pt>
          <cx:pt idx="6808">0.40060598800000002</cx:pt>
          <cx:pt idx="6809">0.40070295300000003</cx:pt>
          <cx:pt idx="6810">0.40051525799999999</cx:pt>
          <cx:pt idx="6811">0.40077438300000001</cx:pt>
          <cx:pt idx="6812">0.40055033699999998</cx:pt>
          <cx:pt idx="6813">0.40072118300000004</cx:pt>
          <cx:pt idx="6814">0.40100290299999997</cx:pt>
          <cx:pt idx="6815">0.40042044300000001</cx:pt>
          <cx:pt idx="6816">0.40073967099999996</cx:pt>
          <cx:pt idx="6817">0.37464387499999996</cx:pt>
          <cx:pt idx="6818">0.17938799100000002</cx:pt>
          <cx:pt idx="6819">0.17118707200000005</cx:pt>
          <cx:pt idx="6820">0.30480121000000004</cx:pt>
          <cx:pt idx="6821">0.015753342999999975</cx:pt>
          <cx:pt idx="6822">0.17903597800000004</cx:pt>
          <cx:pt idx="6823">0.18403476299999999</cx:pt>
          <cx:pt idx="6824">0.30478413800000004</cx:pt>
          <cx:pt idx="6825">0.304812148</cx:pt>
          <cx:pt idx="6826">0.16808253799999995</cx:pt>
          <cx:pt idx="6827">0.28902661699999999</cx:pt>
          <cx:pt idx="6828">0.19376786999999995</cx:pt>
          <cx:pt idx="6829">0.152464767</cx:pt>
          <cx:pt idx="6830">0.30619982700000004</cx:pt>
          <cx:pt idx="6831">0.32805244099999997</cx:pt>
          <cx:pt idx="6832">0.17921638600000001</cx:pt>
          <cx:pt idx="6833">0.15352938800000004</cx:pt>
          <cx:pt idx="6834">0.31595004800000004</cx:pt>
          <cx:pt idx="6835">0.15235316799999998</cx:pt>
          <cx:pt idx="6836">0.31285607400000004</cx:pt>
          <cx:pt idx="6837">0.331696718</cx:pt>
          <cx:pt idx="6838">0.34980663899999997</cx:pt>
          <cx:pt idx="6839">0.30477605900000004</cx:pt>
          <cx:pt idx="6840">0.15239893900000001</cx:pt>
          <cx:pt idx="6841">0.39816380500000004</cx:pt>
          <cx:pt idx="6842">0.168384011</cx:pt>
          <cx:pt idx="6843">0.30480387099999995</cx:pt>
          <cx:pt idx="6844">0.15270826999999998</cx:pt>
          <cx:pt idx="6845">0.31658984199999995</cx:pt>
          <cx:pt idx="6846">0.33156564600000005</cx:pt>
          <cx:pt idx="6847">0.36511311400000002</cx:pt>
          <cx:pt idx="6848">0.15239046899999997</cx:pt>
          <cx:pt idx="6849">0.16787380699999999</cx:pt>
          <cx:pt idx="6850">0.16817545599999995</cx:pt>
          <cx:pt idx="6851">0.16817440500000003</cx:pt>
          <cx:pt idx="6852">0.16355107700000004</cx:pt>
          <cx:pt idx="6853">0.33710754200000004</cx:pt>
          <cx:pt idx="6854">0.19514217899999997</cx:pt>
          <cx:pt idx="6855">0.19021707700000001</cx:pt>
          <cx:pt idx="6856">0.16783958799999998</cx:pt>
          <cx:pt idx="6857">0.33364782000000004</cx:pt>
          <cx:pt idx="6858">0.36715078999999995</cx:pt>
          <cx:pt idx="6859">0.19381218099999997</cx:pt>
          <cx:pt idx="6860">0.18790531099999996</cx:pt>
          <cx:pt idx="6861">0.16828837200000002</cx:pt>
          <cx:pt idx="6862">0.31597849899999997</cx:pt>
          <cx:pt idx="6863">0.218758864</cx:pt>
          <cx:pt idx="6864">0.18777935199999995</cx:pt>
          <cx:pt idx="6865">0.15197762400000003</cx:pt>
          <cx:pt idx="6866">0.16812126400000005</cx:pt>
          <cx:pt idx="6867">0.16759727300000005</cx:pt>
          <cx:pt idx="6868">0.345960186</cx:pt>
          <cx:pt idx="6869">0.16820597500000001</cx:pt>
          <cx:pt idx="6870">0.17889014599999997</cx:pt>
          <cx:pt idx="6871">0.31586362000000001</cx:pt>
          <cx:pt idx="6872">0.30484085599999999</cx:pt>
          <cx:pt idx="6873">0.16850547299999996</cx:pt>
          <cx:pt idx="6874">0.31565211900000001</cx:pt>
          <cx:pt idx="6875">0.33215678900000001</cx:pt>
          <cx:pt idx="6876">0.16718219899999998</cx:pt>
          <cx:pt idx="6877">0.152396533</cx:pt>
          <cx:pt idx="6878">0.15237687899999997</cx:pt>
          <cx:pt idx="6879">0.15235520999999996</cx:pt>
          <cx:pt idx="6880">0.153328189</cx:pt>
          <cx:pt idx="6881">0.19428591500000003</cx:pt>
          <cx:pt idx="6882">0.16897932199999999</cx:pt>
          <cx:pt idx="6883">0.16819371999999999</cx:pt>
          <cx:pt idx="6884">0.16824403899999996</cx:pt>
          <cx:pt idx="6885">0.168769685</cx:pt>
          <cx:pt idx="6886">0.16834580899999996</cx:pt>
          <cx:pt idx="6887">0.23544807000000001</cx:pt>
          <cx:pt idx="6888">0.21850165600000004</cx:pt>
          <cx:pt idx="6889">0.212782421</cx:pt>
          <cx:pt idx="6890">0.16876963499999997</cx:pt>
          <cx:pt idx="6891">0.16855455699999999</cx:pt>
          <cx:pt idx="6892">0.15253889399999998</cx:pt>
          <cx:pt idx="6893">0.30480058300000001</cx:pt>
          <cx:pt idx="6894">0.31592661700000002</cx:pt>
          <cx:pt idx="6895">0.16824354900000005</cx:pt>
          <cx:pt idx="6896">0.323102691</cx:pt>
          <cx:pt idx="6897">0.16855964899999998</cx:pt>
          <cx:pt idx="6898">0.16720305700000004</cx:pt>
          <cx:pt idx="6899">0.16754240600000003</cx:pt>
          <cx:pt idx="6900">0.32227750700000002</cx:pt>
          <cx:pt idx="6901">0.16356436699999999</cx:pt>
          <cx:pt idx="6902">0.33550613900000004</cx:pt>
          <cx:pt idx="6903">0.165161424</cx:pt>
          <cx:pt idx="6904">0.16544875100000001</cx:pt>
          <cx:pt idx="6905">0.16797516000000001</cx:pt>
          <cx:pt idx="6906">0.153439875</cx:pt>
          <cx:pt idx="6907">0.16801127299999996</cx:pt>
          <cx:pt idx="6908">0.15235046500000005</cx:pt>
          <cx:pt idx="6909">0.30477466600000003</cx:pt>
          <cx:pt idx="6910">0.16824722000000003</cx:pt>
          <cx:pt idx="6911">0.30486442999999996</cx:pt>
          <cx:pt idx="6912">0.189552634</cx:pt>
          <cx:pt idx="6913">0.16762591199999999</cx:pt>
          <cx:pt idx="6914">0.16798738499999999</cx:pt>
          <cx:pt idx="6915">0.15236012300000001</cx:pt>
          <cx:pt idx="6916">0.19380520300000004</cx:pt>
          <cx:pt idx="6917">0.16807976199999997</cx:pt>
          <cx:pt idx="6918">0.33757228699999997</cx:pt>
          <cx:pt idx="6919">0.18711723099999999</cx:pt>
          <cx:pt idx="6920">0.15234694000000004</cx:pt>
          <cx:pt idx="6921">0.31581093000000005</cx:pt>
          <cx:pt idx="6922">0.30506315900000003</cx:pt>
          <cx:pt idx="6923">0.16815404300000003</cx:pt>
          <cx:pt idx="6924">0.194858694</cx:pt>
          <cx:pt idx="6925">0.15233409200000003</cx:pt>
          <cx:pt idx="6926">0.19468982300000004</cx:pt>
          <cx:pt idx="6927">0.16785139199999999</cx:pt>
          <cx:pt idx="6928">0.16779268199999997</cx:pt>
          <cx:pt idx="6929">0.23188125599999998</cx:pt>
          <cx:pt idx="6930">0.15233711900000002</cx:pt>
          <cx:pt idx="6931">0.16816140400000001</cx:pt>
          <cx:pt idx="6932">0.31584477799999999</cx:pt>
          <cx:pt idx="6933">0.30500646099999995</cx:pt>
          <cx:pt idx="6934">0.30488538300000001</cx:pt>
          <cx:pt idx="6935">0.27386624000000004</cx:pt>
          <cx:pt idx="6936">0.15341220499999997</cx:pt>
          <cx:pt idx="6937">0.21247693199999995</cx:pt>
          <cx:pt idx="6938">0.18757073000000002</cx:pt>
          <cx:pt idx="6939">0.18756898300000002</cx:pt>
          <cx:pt idx="6940">0.18767577599999996</cx:pt>
          <cx:pt idx="6941">0.051149690000000025</cx:pt>
          <cx:pt idx="6942">0.41254415799999999</cx:pt>
          <cx:pt idx="6943">0.316847247</cx:pt>
          <cx:pt idx="6944">0.16469488300000001</cx:pt>
          <cx:pt idx="6945">0.34215457800000004</cx:pt>
          <cx:pt idx="6946">0.17916689399999997</cx:pt>
          <cx:pt idx="6947">0.17927224500000005</cx:pt>
          <cx:pt idx="6948">0.15242839799999996</cx:pt>
          <cx:pt idx="6949">0.031572171999999954</cx:pt>
          <cx:pt idx="6950">0.16810023100000004</cx:pt>
          <cx:pt idx="6951">0.17960486200000003</cx:pt>
          <cx:pt idx="6952">0.15259611299999998</cx:pt>
          <cx:pt idx="6953">0.33157386600000005</cx:pt>
          <cx:pt idx="6954">0.18818758899999999</cx:pt>
          <cx:pt idx="6955">0.23132944899999996</cx:pt>
          <cx:pt idx="6956">0.16798507500000004</cx:pt>
          <cx:pt idx="6957">0.16729153299999999</cx:pt>
          <cx:pt idx="6958">0.31542903200000005</cx:pt>
          <cx:pt idx="6959">0.16810828799999999</cx:pt>
          <cx:pt idx="6960">0.178912403</cx:pt>
          <cx:pt idx="6961">0.16810644799999996</cx:pt>
          <cx:pt idx="6962">0.16810027500000002</cx:pt>
          <cx:pt idx="6963">0.17880159600000001</cx:pt>
          <cx:pt idx="6964">0.16810862599999998</cx:pt>
          <cx:pt idx="6965">0.16799772099999999</cx:pt>
          <cx:pt idx="6966">0.16831962600000006</cx:pt>
          <cx:pt idx="6967">0.15215141899999995</cx:pt>
          <cx:pt idx="6968">0.18734801300000004</cx:pt>
          <cx:pt idx="6969">0.16800212400000003</cx:pt>
          <cx:pt idx="6970">0.16790337600000005</cx:pt>
          <cx:pt idx="6971">0.16810644799999996</cx:pt>
          <cx:pt idx="6972">0.16810654700000005</cx:pt>
          <cx:pt idx="6973">0.18714731900000003</cx:pt>
          <cx:pt idx="6974">0.31542825399999996</cx:pt>
          <cx:pt idx="6975">0.16287979600000002</cx:pt>
          <cx:pt idx="6976">0.19352174799999999</cx:pt>
          <cx:pt idx="6977">0.16714067899999996</cx:pt>
          <cx:pt idx="6978">0.16735612099999997</cx:pt>
          <cx:pt idx="6979">0.16834855299999996</cx:pt>
          <cx:pt idx="6980">0.16810643700000005</cx:pt>
          <cx:pt idx="6981">0.16866098799999996</cx:pt>
          <cx:pt idx="6982">0.16810643700000005</cx:pt>
          <cx:pt idx="6983">0.30218969799999995</cx:pt>
          <cx:pt idx="6984">0.16810828799999999</cx:pt>
          <cx:pt idx="6985">0.23451364500000005</cx:pt>
          <cx:pt idx="6986">0.16810644799999996</cx:pt>
          <cx:pt idx="6987">0.17912748000000001</cx:pt>
          <cx:pt idx="6988">0.16797381</cx:pt>
          <cx:pt idx="6989">0.17901909100000002</cx:pt>
          <cx:pt idx="6990">0.23462010200000005</cx:pt>
          <cx:pt idx="6991">0.16739416600000001</cx:pt>
          <cx:pt idx="6992">0.17869721299999997</cx:pt>
          <cx:pt idx="6993">0.168296059</cx:pt>
          <cx:pt idx="6994">0.16861105099999996</cx:pt>
          <cx:pt idx="6995">0.178741606</cx:pt>
          <cx:pt idx="6996">0.16800386700000003</cx:pt>
          <cx:pt idx="6997">0.16800414500000005</cx:pt>
          <cx:pt idx="6998">0.16757286599999999</cx:pt>
          <cx:pt idx="6999">0.16838235499999998</cx:pt>
          <cx:pt idx="7000">0.168091357</cx:pt>
          <cx:pt idx="7001">0.16810828799999999</cx:pt>
          <cx:pt idx="7002">0.16810643700000005</cx:pt>
          <cx:pt idx="7003">0.30388509799999996</cx:pt>
          <cx:pt idx="7004">0.18756140700000001</cx:pt>
          <cx:pt idx="7005">0.16809449399999998</cx:pt>
          <cx:pt idx="7006">0.18664299200000001</cx:pt>
          <cx:pt idx="7007">0.16767571400000003</cx:pt>
          <cx:pt idx="7008">0.16810644799999996</cx:pt>
          <cx:pt idx="7009">0.16810828799999999</cx:pt>
          <cx:pt idx="7010">0.15248753500000001</cx:pt>
          <cx:pt idx="7011">0.17974638600000004</cx:pt>
          <cx:pt idx="7012">0.16811005199999995</cx:pt>
          <cx:pt idx="7013">0.15238082200000003</cx:pt>
          <cx:pt idx="7014">0.030713465000000051</cx:pt>
          <cx:pt idx="7015">0.16817061700000002</cx:pt>
          <cx:pt idx="7016">0.31582175099999998</cx:pt>
          <cx:pt idx="7017">0.16822209799999999</cx:pt>
          <cx:pt idx="7018">0.39842660600000002</cx:pt>
          <cx:pt idx="7019">0.163416758</cx:pt>
          <cx:pt idx="7020">0.31574008399999998</cx:pt>
          <cx:pt idx="7021">0.27389424600000001</cx:pt>
          <cx:pt idx="7022">0.38500389400000001</cx:pt>
          <cx:pt idx="7023">0.28927957100000001</cx:pt>
          <cx:pt idx="7024">0.30476726099999996</cx:pt>
          <cx:pt idx="7025">0.28949656599999996</cx:pt>
          <cx:pt idx="7026">0.28917469799999995</cx:pt>
          <cx:pt idx="7027">0.15241260599999995</cx:pt>
          <cx:pt idx="7028">0.16816817699999997</cx:pt>
          <cx:pt idx="7029">0.32470023000000003</cx:pt>
          <cx:pt idx="7030">0.30516133599999995</cx:pt>
          <cx:pt idx="7031">0.16811427899999998</cx:pt>
          <cx:pt idx="7032">0.16600125499999996</cx:pt>
          <cx:pt idx="7033">0.30014116700000004</cx:pt>
          <cx:pt idx="7034">0.30487407899999996</cx:pt>
          <cx:pt idx="7035">0.33251717800000002</cx:pt>
          <cx:pt idx="7036">0.152389836</cx:pt>
          <cx:pt idx="7037">0.18996556499999995</cx:pt>
          <cx:pt idx="7038">0.16716546899999996</cx:pt>
          <cx:pt idx="7039">0.21231874500000003</cx:pt>
          <cx:pt idx="7040">0.17472707099999996</cx:pt>
          <cx:pt idx="7041">0.16970073100000005</cx:pt>
          <cx:pt idx="7042">0.20766922700000001</cx:pt>
          <cx:pt idx="7043">0.16791671600000002</cx:pt>
          <cx:pt idx="7044">0.17211496999999998</cx:pt>
          <cx:pt idx="7045">0.30477060099999997</cx:pt>
          <cx:pt idx="7046">0.30480524799999997</cx:pt>
          <cx:pt idx="7047">0.30536864699999999</cx:pt>
          <cx:pt idx="7048">0.17922030600000005</cx:pt>
          <cx:pt idx="7049">0.16886002099999997</cx:pt>
          <cx:pt idx="7050">0.30470983399999996</cx:pt>
          <cx:pt idx="7051">0.17923105399999995</cx:pt>
          <cx:pt idx="7052">0.16817928199999999</cx:pt>
          <cx:pt idx="7053">0.16821550600000001</cx:pt>
          <cx:pt idx="7054">0.30479051400000001</cx:pt>
          <cx:pt idx="7055">0.16757347300000003</cx:pt>
          <cx:pt idx="7056">0.30484672700000004</cx:pt>
          <cx:pt idx="7057">0.29051523400000001</cx:pt>
          <cx:pt idx="7058">0.16823407499999998</cx:pt>
          <cx:pt idx="7059">0.24650334200000001</cx:pt>
          <cx:pt idx="7060">0.16809074999999996</cx:pt>
          <cx:pt idx="7061">0.16811069999999995</cx:pt>
          <cx:pt idx="7062">0.30018884400000001</cx:pt>
          <cx:pt idx="7063">0.42500098600000003</cx:pt>
          <cx:pt idx="7064">0.16824149799999999</cx:pt>
          <cx:pt idx="7065">0.15235780600000004</cx:pt>
          <cx:pt idx="7066">0.17802462399999996</cx:pt>
          <cx:pt idx="7067">0.304786891</cx:pt>
          <cx:pt idx="7068">0.30473426800000003</cx:pt>
          <cx:pt idx="7069">0.16819295300000003</cx:pt>
          <cx:pt idx="7070">0.38319043399999997</cx:pt>
          <cx:pt idx="7071">0.288955352</cx:pt>
          <cx:pt idx="7072">0.16831348400000001</cx:pt>
          <cx:pt idx="7073">0.15246337799999998</cx:pt>
          <cx:pt idx="7074">0.30480815299999997</cx:pt>
          <cx:pt idx="7075">0.168192805</cx:pt>
          <cx:pt idx="7076">0.16816318900000005</cx:pt>
          <cx:pt idx="7077">0.23616586900000003</cx:pt>
          <cx:pt idx="7078">0.28894929199999997</cx:pt>
          <cx:pt idx="7079">0.15320855300000003</cx:pt>
          <cx:pt idx="7080">0.16815325999999997</cx:pt>
          <cx:pt idx="7081">0.16815325999999997</cx:pt>
          <cx:pt idx="7082">0.16816300200000001</cx:pt>
          <cx:pt idx="7083">0.16815325999999997</cx:pt>
          <cx:pt idx="7084">0.16815325999999997</cx:pt>
          <cx:pt idx="7085">0.16667386699999998</cx:pt>
          <cx:pt idx="7086">0.29995944200000002</cx:pt>
          <cx:pt idx="7087">0.28963553600000003</cx:pt>
          <cx:pt idx="7088">0.28938520099999998</cx:pt>
          <cx:pt idx="7089">0.24654199899999996</cx:pt>
          <cx:pt idx="7090">0.30482697999999997</cx:pt>
          <cx:pt idx="7091">0.16826562099999998</cx:pt>
          <cx:pt idx="7092">0.168152301</cx:pt>
          <cx:pt idx="7093">0.15235944400000001</cx:pt>
          <cx:pt idx="7094">0.16872800899999996</cx:pt>
          <cx:pt idx="7095">0.15234709300000004</cx:pt>
          <cx:pt idx="7096">0.383130474</cx:pt>
          <cx:pt idx="7097">0.30477566700000003</cx:pt>
          <cx:pt idx="7098">0.15236536300000003</cx:pt>
          <cx:pt idx="7099">0.16359566599999997</cx:pt>
          <cx:pt idx="7100">0.15240863100000002</cx:pt>
          <cx:pt idx="7101">0.16787390000000002</cx:pt>
          <cx:pt idx="7102">0.16810198499999995</cx:pt>
          <cx:pt idx="7103">0.30499927299999996</cx:pt>
          <cx:pt idx="7104">0.28899398799999998</cx:pt>
          <cx:pt idx="7105">0.28901251699999997</cx:pt>
          <cx:pt idx="7106">0.26192649499999998</cx:pt>
          <cx:pt idx="7107">0.031575801999999986</cx:pt>
          <cx:pt idx="7108">0.16824102100000005</cx:pt>
          <cx:pt idx="7109">0.38311401099999998</cx:pt>
          <cx:pt idx="7110">0.21200246199999995</cx:pt>
          <cx:pt idx="7111">0.20835649199999995</cx:pt>
          <cx:pt idx="7112">0.21020464100000003</cx:pt>
          <cx:pt idx="7113">0.20835649199999995</cx:pt>
          <cx:pt idx="7114">0.20855564100000001</cx:pt>
          <cx:pt idx="7115">0.19941267299999998</cx:pt>
          <cx:pt idx="7116">0.19403309800000001</cx:pt>
          <cx:pt idx="7117">0.15242968599999995</cx:pt>
          <cx:pt idx="7118">0.38311444699999997</cx:pt>
          <cx:pt idx="7119">0.15233886100000005</cx:pt>
          <cx:pt idx="7120">0.288969739</cx:pt>
          <cx:pt idx="7121">0.30478449100000005</cx:pt>
          <cx:pt idx="7122">0.30463005700000001</cx:pt>
          <cx:pt idx="7123">0.178922574</cx:pt>
          <cx:pt idx="7124">0.24171372000000002</cx:pt>
          <cx:pt idx="7125">0.23879096799999999</cx:pt>
          <cx:pt idx="7126">0.24650689100000001</cx:pt>
          <cx:pt idx="7127">0.17928100199999997</cx:pt>
          <cx:pt idx="7128">0.38311938999999995</cx:pt>
          <cx:pt idx="7129">0.15213563500000005</cx:pt>
          <cx:pt idx="7130">0.13716545300000005</cx:pt>
          <cx:pt idx="7131">0.15235199200000005</cx:pt>
          <cx:pt idx="7132">0.31624472599999998</cx:pt>
          <cx:pt idx="7133">0.16827195699999997</cx:pt>
          <cx:pt idx="7134">0.28959256799999999</cx:pt>
          <cx:pt idx="7135">0.16823407499999998</cx:pt>
          <cx:pt idx="7136">0.15240859799999995</cx:pt>
          <cx:pt idx="7137">0.33149364400000003</cx:pt>
          <cx:pt idx="7138">0.13721079599999997</cx:pt>
          <cx:pt idx="7139">0.153014345</cx:pt>
          <cx:pt idx="7140">0.27378422400000002</cx:pt>
          <cx:pt idx="7141">0.15252771899999995</cx:pt>
          <cx:pt idx="7142">0.15234505799999998</cx:pt>
          <cx:pt idx="7143">0.15234800699999995</cx:pt>
          <cx:pt idx="7144">0.15240579300000001</cx:pt>
          <cx:pt idx="7145">0.13716641100000004</cx:pt>
          <cx:pt idx="7146">0.16816035900000004</cx:pt>
          <cx:pt idx="7147">0.15233067300000003</cx:pt>
          <cx:pt idx="7148">0.28897414300000002</cx:pt>
          <cx:pt idx="7149">0.15241722599999996</cx:pt>
          <cx:pt idx="7150">0.15233955799999999</cx:pt>
          <cx:pt idx="7151">0.15240868500000004</cx:pt>
          <cx:pt idx="7152">0.15234966599999999</cx:pt>
          <cx:pt idx="7153">0.16808500999999998</cx:pt>
          <cx:pt idx="7154">0.15226967499999999</cx:pt>
          <cx:pt idx="7155">0.28875719</cx:pt>
          <cx:pt idx="7156">0.28900121499999998</cx:pt>
          <cx:pt idx="7157">0.15234188800000004</cx:pt>
          <cx:pt idx="7158">0.15251565099999997</cx:pt>
          <cx:pt idx="7159">0.15212975200000001</cx:pt>
          <cx:pt idx="7160">0.16338242000000003</cx:pt>
          <cx:pt idx="7161">0.16809811900000005</cx:pt>
          <cx:pt idx="7162">0.15322644299999999</cx:pt>
          <cx:pt idx="7163">0.28901290999999996</cx:pt>
          <cx:pt idx="7164">0.16824213799999999</cx:pt>
          <cx:pt idx="7165">0.288980244</cx:pt>
          <cx:pt idx="7166">0.27585334100000003</cx:pt>
          <cx:pt idx="7167">0.38304251700000003</cx:pt>
          <cx:pt idx="7168">0.33140195299999997</cx:pt>
          <cx:pt idx="7169">0.15233474599999997</cx:pt>
          <cx:pt idx="7170">0.15234513299999997</cx:pt>
          <cx:pt idx="7171">0.15233352600000005</cx:pt>
          <cx:pt idx="7172">0.30476723900000002</cx:pt>
          <cx:pt idx="7173">0.15225964700000005</cx:pt>
          <cx:pt idx="7174">0.16820452699999999</cx:pt>
          <cx:pt idx="7175">0.16891302699999999</cx:pt>
          <cx:pt idx="7176">0.24684668799999998</cx:pt>
          <cx:pt idx="7177">0.15248579699999998</cx:pt>
          <cx:pt idx="7178">0.28968149700000001</cx:pt>
          <cx:pt idx="7179">0.32177601099999997</cx:pt>
          <cx:pt idx="7180">0.28939461499999997</cx:pt>
          <cx:pt idx="7181">0.40913118100000001</cx:pt>
          <cx:pt idx="7182">0.15294295199999997</cx:pt>
          <cx:pt idx="7183">0.28946279699999999</cx:pt>
          <cx:pt idx="7184">0.15289343799999999</cx:pt>
          <cx:pt idx="7185">0.188118695</cx:pt>
          <cx:pt idx="7186">0.28994684999999998</cx:pt>
          <cx:pt idx="7187">0.16808013200000005</cx:pt>
          <cx:pt idx="7188">0.11807062099999999</cx:pt>
          <cx:pt idx="7189">0.30427297200000003</cx:pt>
          <cx:pt idx="7190">0.28896782899999995</cx:pt>
          <cx:pt idx="7191">0.16707127399999999</cx:pt>
          <cx:pt idx="7192">0.15235330300000005</cx:pt>
          <cx:pt idx="7193">0.16808804700000002</cx:pt>
          <cx:pt idx="7194">0.15233180599999996</cx:pt>
          <cx:pt idx="7195">0.28911663600000004</cx:pt>
          <cx:pt idx="7196">0.31656346099999999</cx:pt>
          <cx:pt idx="7197">0.16820137800000001</cx:pt>
          <cx:pt idx="7198">0.30485527000000001</cx:pt>
          <cx:pt idx="7199">0.16810256099999998</cx:pt>
          <cx:pt idx="7200">0.179246032</cx:pt>
          <cx:pt idx="7201">0.30471928500000001</cx:pt>
          <cx:pt idx="7202">0.18316319700000006</cx:pt>
          <cx:pt idx="7203">0.15237163899999995</cx:pt>
          <cx:pt idx="7204">0.28912139100000001</cx:pt>
          <cx:pt idx="7205">0.16848980999999996</cx:pt>
          <cx:pt idx="7206">0.15308117300000001</cx:pt>
          <cx:pt idx="7207">0.31585876999999996</cx:pt>
          <cx:pt idx="7208">0.32476943000000003</cx:pt>
          <cx:pt idx="7209">0.30859640600000005</cx:pt>
          <cx:pt idx="7210">0.15234816699999998</cx:pt>
          <cx:pt idx="7211">0.15235584700000004</cx:pt>
          <cx:pt idx="7212">0.152448527</cx:pt>
          <cx:pt idx="7213">0.31963948799999997</cx:pt>
          <cx:pt idx="7214">0.16824024400000004</cx:pt>
          <cx:pt idx="7215">0.15297686799999999</cx:pt>
          <cx:pt idx="7216">0.16815987899999996</cx:pt>
          <cx:pt idx="7217">0.23382141999999995</cx:pt>
          <cx:pt idx="7218">0.15233907899999999</cx:pt>
          <cx:pt idx="7219">0.15226023499999997</cx:pt>
          <cx:pt idx="7220">0.12165210699999995</cx:pt>
          <cx:pt idx="7221">0.30490980999999995</cx:pt>
          <cx:pt idx="7222">0.31586003500000004</cx:pt>
          <cx:pt idx="7223">0.16819461899999999</cx:pt>
          <cx:pt idx="7224">0.30480405399999999</cx:pt>
          <cx:pt idx="7225">0.16820190499999998</cx:pt>
          <cx:pt idx="7226">0.18664770500000005</cx:pt>
          <cx:pt idx="7227">0.32432496099999997</cx:pt>
          <cx:pt idx="7228">0.28895135599999999</cx:pt>
          <cx:pt idx="7229">0.187087636</cx:pt>
          <cx:pt idx="7230">0.20045475499999998</cx:pt>
          <cx:pt idx="7231">0.32416492500000005</cx:pt>
          <cx:pt idx="7232">0.17189846799999997</cx:pt>
          <cx:pt idx="7233">0.16811605100000004</cx:pt>
          <cx:pt idx="7234">0.31512950200000001</cx:pt>
          <cx:pt idx="7235">0.33495686599999996</cx:pt>
          <cx:pt idx="7236">0.15239773199999995</cx:pt>
          <cx:pt idx="7237">0.152365894</cx:pt>
          <cx:pt idx="7238">0.15289015100000003</cx:pt>
          <cx:pt idx="7239">0.15234924800000005</cx:pt>
          <cx:pt idx="7240">0.28899788400000004</cx:pt>
          <cx:pt idx="7241">0.15256467399999996</cx:pt>
          <cx:pt idx="7242">0.15272031100000005</cx:pt>
          <cx:pt idx="7243">0.31512950200000001</cx:pt>
          <cx:pt idx="7244">0.33660934300000001</cx:pt>
          <cx:pt idx="7245">0.30850542999999997</cx:pt>
          <cx:pt idx="7246">0.16745907299999996</cx:pt>
          <cx:pt idx="7247">0.17917674800000005</cx:pt>
          <cx:pt idx="7248">0.16547340899999996</cx:pt>
          <cx:pt idx="7249">0.16819011699999997</cx:pt>
          <cx:pt idx="7250">0.20200262499999999</cx:pt>
          <cx:pt idx="7251">0.20895309299999998</cx:pt>
          <cx:pt idx="7252">0.31589169900000003</cx:pt>
          <cx:pt idx="7253">0.15247144999999995</cx:pt>
          <cx:pt idx="7254">0.18093121199999995</cx:pt>
          <cx:pt idx="7255">0.31583647500000001</cx:pt>
          <cx:pt idx="7256">0.16706716099999996</cx:pt>
          <cx:pt idx="7257">0.30519335199999997</cx:pt>
          <cx:pt idx="7258">0.324413485</cx:pt>
          <cx:pt idx="7259">0.19536930600000002</cx:pt>
          <cx:pt idx="7260">0.16782562300000003</cx:pt>
          <cx:pt idx="7261">0.34685909400000003</cx:pt>
          <cx:pt idx="7262">0.35314470399999998</cx:pt>
          <cx:pt idx="7263">0.324630627</cx:pt>
          <cx:pt idx="7264">0.34629683600000005</cx:pt>
          <cx:pt idx="7265">0.16824857100000001</cx:pt>
          <cx:pt idx="7266">0.31599138900000001</cx:pt>
          <cx:pt idx="7267">0.33952770300000001</cx:pt>
          <cx:pt idx="7268">0.30401382300000002</cx:pt>
          <cx:pt idx="7269">0.304696356</cx:pt>
          <cx:pt idx="7270">0.16810772200000001</cx:pt>
          <cx:pt idx="7271">0.304605134</cx:pt>
          <cx:pt idx="7272">0.16786067100000002</cx:pt>
          <cx:pt idx="7273">0.30031142300000002</cx:pt>
          <cx:pt idx="7274">0.15239192300000004</cx:pt>
          <cx:pt idx="7275">0.324491262</cx:pt>
          <cx:pt idx="7276">0.16821469700000002</cx:pt>
          <cx:pt idx="7277">0.16818024600000003</cx:pt>
          <cx:pt idx="7278">0.16832503600000004</cx:pt>
          <cx:pt idx="7279">0.16850665799999998</cx:pt>
          <cx:pt idx="7280">0.39487129099999996</cx:pt>
          <cx:pt idx="7281">0.17970819299999996</cx:pt>
          <cx:pt idx="7282">0.32440088700000003</cx:pt>
          <cx:pt idx="7283">0.34390886099999995</cx:pt>
          <cx:pt idx="7284">0.33754516099999998</cx:pt>
          <cx:pt idx="7285">0.33197782799999997</cx:pt>
          <cx:pt idx="7286">0.30478859599999997</cx:pt>
          <cx:pt idx="7287">0.34157911799999996</cx:pt>
          <cx:pt idx="7288">0.15238932000000005</cx:pt>
          <cx:pt idx="7289">0.34729814400000003</cx:pt>
          <cx:pt idx="7290">0.03539651899999996</cx:pt>
          <cx:pt idx="7291">0.40570811500000004</cx:pt>
          <cx:pt idx="7292">0.30042089900000002</cx:pt>
          <cx:pt idx="7293">0.16888449500000002</cx:pt>
          <cx:pt idx="7294">0.16853603100000003</cx:pt>
          <cx:pt idx="7295">0.35118734799999995</cx:pt>
          <cx:pt idx="7296">0.31599911000000003</cx:pt>
          <cx:pt idx="7297">0.20002569299999995</cx:pt>
          <cx:pt idx="7298">0.38232168799999999</cx:pt>
          <cx:pt idx="7299">0.16822994800000002</cx:pt>
          <cx:pt idx="7300">0.163601569</cx:pt>
          <cx:pt idx="7301">0.17944946799999995</cx:pt>
          <cx:pt idx="7302">0.076879958000000026</cx:pt>
          <cx:pt idx="7303">0.15236227599999996</cx:pt>
          <cx:pt idx="7304">0.03178652000000004</cx:pt>
          <cx:pt idx="7305">0.15227220500000005</cx:pt>
          <cx:pt idx="7306">0.322564831</cx:pt>
          <cx:pt idx="7307">0.31618263599999996</cx:pt>
          <cx:pt idx="7308">0.28899109099999998</cx:pt>
          <cx:pt idx="7309">0.15247809199999995</cx:pt>
          <cx:pt idx="7310">0.15234524199999999</cx:pt>
          <cx:pt idx="7311">0.16802316299999998</cx:pt>
          <cx:pt idx="7312">0.378509541</cx:pt>
          <cx:pt idx="7313">0.167904312</cx:pt>
          <cx:pt idx="7314">0.33141706100000001</cx:pt>
          <cx:pt idx="7315">0.30500852899999997</cx:pt>
          <cx:pt idx="7316">0.30481921599999995</cx:pt>
          <cx:pt idx="7317">0.17913678099999997</cx:pt>
          <cx:pt idx="7318">0.23435858399999998</cx:pt>
          <cx:pt idx="7319">0.31589077799999998</cx:pt>
          <cx:pt idx="7320">0.15214037800000002</cx:pt>
          <cx:pt idx="7321">0.21565545799999997</cx:pt>
          <cx:pt idx="7322">0.36729613500000002</cx:pt>
          <cx:pt idx="7323">0.35812766500000004</cx:pt>
          <cx:pt idx="7324">0.16921716899999995</cx:pt>
          <cx:pt idx="7325">0.37551741500000002</cx:pt>
          <cx:pt idx="7326">0.237859975</cx:pt>
          <cx:pt idx="7327">0.30000609099999997</cx:pt>
          <cx:pt idx="7328">0.15234347800000003</cx:pt>
          <cx:pt idx="7329">0.25493080700000004</cx:pt>
          <cx:pt idx="7330">0.16830099200000004</cx:pt>
          <cx:pt idx="7331">0.21277752500000002</cx:pt>
          <cx:pt idx="7332">0.16817218700000003</cx:pt>
          <cx:pt idx="7333">0.21301444800000002</cx:pt>
          <cx:pt idx="7334">0.16817879400000002</cx:pt>
          <cx:pt idx="7335">0.31582102099999998</cx:pt>
          <cx:pt idx="7336">0.16368060100000004</cx:pt>
          <cx:pt idx="7337">0.168222082</cx:pt>
          <cx:pt idx="7338">0.18210189899999996</cx:pt>
          <cx:pt idx="7339">0.16809375699999995</cx:pt>
          <cx:pt idx="7340">0.33390632600000003</cx:pt>
          <cx:pt idx="7341">0.28903371499999997</cx:pt>
          <cx:pt idx="7342">0.51915762300000001</cx:pt>
          <cx:pt idx="7343">0.15236634299999996</cx:pt>
          <cx:pt idx="7344">0.187907504</cx:pt>
          <cx:pt idx="7345">0.28888004</cx:pt>
          <cx:pt idx="7346">0.168264423</cx:pt>
          <cx:pt idx="7347">0.17910776299999998</cx:pt>
          <cx:pt idx="7348">0.31594188999999995</cx:pt>
          <cx:pt idx="7349">0.37051215699999995</cx:pt>
          <cx:pt idx="7350">0.13717382</cx:pt>
          <cx:pt idx="7351">0.088505928000000011</cx:pt>
          <cx:pt idx="7352">0.25273883399999997</cx:pt>
          <cx:pt idx="7353">0.23065074900000004</cx:pt>
          <cx:pt idx="7354">0.18785123400000003</cx:pt>
          <cx:pt idx="7355">0.17865129499999999</cx:pt>
          <cx:pt idx="7356">0.40690798699999997</cx:pt>
          <cx:pt idx="7357">0.16833080099999997</cx:pt>
          <cx:pt idx="7358">0.18783461599999995</cx:pt>
          <cx:pt idx="7359">0.16818126799999999</cx:pt>
          <cx:pt idx="7360">0.28895283299999996</cx:pt>
          <cx:pt idx="7361">0.30478135500000003</cx:pt>
          <cx:pt idx="7362">0.16825565200000003</cx:pt>
          <cx:pt idx="7363">0.25793434800000004</cx:pt>
          <cx:pt idx="7364">0.152461874</cx:pt>
          <cx:pt idx="7365">0.17941563999999999</cx:pt>
          <cx:pt idx="7366">0.31597859699999997</cx:pt>
          <cx:pt idx="7367">0.15265837000000004</cx:pt>
          <cx:pt idx="7368">0.300138668</cx:pt>
          <cx:pt idx="7369">0.16794666499999999</cx:pt>
          <cx:pt idx="7370">0.30479624999999999</cx:pt>
          <cx:pt idx="7371">0.16893754800000005</cx:pt>
          <cx:pt idx="7372">0.17913923799999998</cx:pt>
          <cx:pt idx="7373">0.30861801499999997</cx:pt>
          <cx:pt idx="7374">0.17958767099999995</cx:pt>
          <cx:pt idx="7375">0.236948257</cx:pt>
          <cx:pt idx="7376">0.16820316899999999</cx:pt>
          <cx:pt idx="7377">0.16756997900000004</cx:pt>
          <cx:pt idx="7378">0.16817494899999996</cx:pt>
          <cx:pt idx="7379">0.16786237100000001</cx:pt>
          <cx:pt idx="7380">0.16851985999999997</cx:pt>
          <cx:pt idx="7381">0.22209602299999998</cx:pt>
          <cx:pt idx="7382">0.15236813299999996</cx:pt>
          <cx:pt idx="7383">0.16817594499999999</cx:pt>
          <cx:pt idx="7384">0.17847953999999999</cx:pt>
          <cx:pt idx="7385">0.16753441300000005</cx:pt>
          <cx:pt idx="7386">0.17929436799999998</cx:pt>
          <cx:pt idx="7387">0.30029901599999997</cx:pt>
          <cx:pt idx="7388">0.289018318</cx:pt>
          <cx:pt idx="7389">0.30821311500000004</cx:pt>
          <cx:pt idx="7390">0.16847277800000005</cx:pt>
          <cx:pt idx="7391">0.01576050200000001</cx:pt>
          <cx:pt idx="7392">0.20633290100000001</cx:pt>
          <cx:pt idx="7393">0.17924128100000003</cx:pt>
          <cx:pt idx="7394">0.22338395499999997</cx:pt>
          <cx:pt idx="7395">0.38787830899999998</cx:pt>
          <cx:pt idx="7396">0.19441565400000005</cx:pt>
          <cx:pt idx="7397">0.16781722399999999</cx:pt>
          <cx:pt idx="7398">0.17992288899999997</cx:pt>
          <cx:pt idx="7399">0.27377625400000005</cx:pt>
          <cx:pt idx="7400">0.30480077500000002</cx:pt>
          <cx:pt idx="7401">0.38313589599999998</cx:pt>
          <cx:pt idx="7402">0.16797405099999996</cx:pt>
          <cx:pt idx="7403">0.38519566199999999</cx:pt>
          <cx:pt idx="7404">0.28899363</cx:pt>
          <cx:pt idx="7405">0.30461818900000004</cx:pt>
          <cx:pt idx="7406">0.15192510299999995</cx:pt>
          <cx:pt idx="7407">0.16816673900000001</cx:pt>
          <cx:pt idx="7408">0.18008577699999995</cx:pt>
          <cx:pt idx="7409">0.17757788799999996</cx:pt>
          <cx:pt idx="7410">0.17939796699999999</cx:pt>
          <cx:pt idx="7411">0.30485049500000005</cx:pt>
          <cx:pt idx="7412">0.43819155099999996</cx:pt>
          <cx:pt idx="7413">0.35034201300000001</cx:pt>
          <cx:pt idx="7414">0.34346002099999995</cx:pt>
          <cx:pt idx="7415">0.15235132100000004</cx:pt>
          <cx:pt idx="7416">0.16841283200000001</cx:pt>
          <cx:pt idx="7417">0.305571708</cx:pt>
          <cx:pt idx="7418">0.17035125299999998</cx:pt>
          <cx:pt idx="7419">0.30471142399999995</cx:pt>
          <cx:pt idx="7420">0.18030735600000003</cx:pt>
          <cx:pt idx="7421">0.28939102500000002</cx:pt>
          <cx:pt idx="7422">0.30477155099999997</cx:pt>
          <cx:pt idx="7423">0.34034390999999997</cx:pt>
          <cx:pt idx="7424">0.18780033299999999</cx:pt>
          <cx:pt idx="7425">0.17913195199999998</cx:pt>
          <cx:pt idx="7426">0.33706287700000004</cx:pt>
          <cx:pt idx="7427">0.31562933500000001</cx:pt>
          <cx:pt idx="7428">0.16828202800000003</cx:pt>
          <cx:pt idx="7429">0.16337405500000002</cx:pt>
          <cx:pt idx="7430">0.17954909100000005</cx:pt>
          <cx:pt idx="7431">0.16867919899999995</cx:pt>
          <cx:pt idx="7432">0.31578178999999995</cx:pt>
          <cx:pt idx="7433">0.031827527999999994</cx:pt>
          <cx:pt idx="7434">0.20172467000000005</cx:pt>
          <cx:pt idx="7435">0.324374787</cx:pt>
          <cx:pt idx="7436">0.30472047599999996</cx:pt>
          <cx:pt idx="7437">0.31977045000000004</cx:pt>
          <cx:pt idx="7438">0.16722023699999999</cx:pt>
          <cx:pt idx="7439">0.35110665100000005</cx:pt>
          <cx:pt idx="7440">0.19406857499999997</cx:pt>
          <cx:pt idx="7441">0.152398951</cx:pt>
          <cx:pt idx="7442">0.28898168599999996</cx:pt>
          <cx:pt idx="7443">0.20612209599999998</cx:pt>
          <cx:pt idx="7444">0.33720787100000005</cx:pt>
          <cx:pt idx="7445">0.205464906</cx:pt>
          <cx:pt idx="7446">0.15282804999999999</cx:pt>
          <cx:pt idx="7447">0.24652562300000003</cx:pt>
          <cx:pt idx="7448">0.15241044599999998</cx:pt>
          <cx:pt idx="7449">0.35043917400000002</cx:pt>
          <cx:pt idx="7450">0.32549532999999997</cx:pt>
          <cx:pt idx="7451">0.27385760699999995</cx:pt>
          <cx:pt idx="7452">0.16818672400000001</cx:pt>
          <cx:pt idx="7453">0.16830487299999997</cx:pt>
          <cx:pt idx="7454">0.38682643800000005</cx:pt>
          <cx:pt idx="7455">0.15262646700000004</cx:pt>
          <cx:pt idx="7456">0.31573709400000005</cx:pt>
          <cx:pt idx="7457">0.16782549199999997</cx:pt>
          <cx:pt idx="7458">0.15198417799999997</cx:pt>
          <cx:pt idx="7459">0.304563378</cx:pt>
          <cx:pt idx="7460">0.30490291800000002</cx:pt>
          <cx:pt idx="7461">0.304565211</cx:pt>
          <cx:pt idx="7462">0.30443685099999995</cx:pt>
          <cx:pt idx="7463">0.16829331599999997</cx:pt>
          <cx:pt idx="7464">0.17926229599999999</cx:pt>
          <cx:pt idx="7465">0.30447953500000002</cx:pt>
          <cx:pt idx="7466">0.31571450400000001</cx:pt>
          <cx:pt idx="7467">0.16797055100000002</cx:pt>
          <cx:pt idx="7468">0.30302731400000005</cx:pt>
          <cx:pt idx="7469">0.28897292799999996</cx:pt>
          <cx:pt idx="7470">0.31585755100000001</cx:pt>
          <cx:pt idx="7471">0.15240117200000003</cx:pt>
          <cx:pt idx="7472">0.33156279600000005</cx:pt>
          <cx:pt idx="7473">0.33047576099999998</cx:pt>
          <cx:pt idx="7474">0.33816614</cx:pt>
          <cx:pt idx="7475">0.34709968999999996</cx:pt>
          <cx:pt idx="7476">0.331166725</cx:pt>
          <cx:pt idx="7477">0.30451192599999999</cx:pt>
          <cx:pt idx="7478">0.33128056699999997</cx:pt>
          <cx:pt idx="7479">0.33105005799999998</cx:pt>
          <cx:pt idx="7480">0.28923473399999999</cx:pt>
          <cx:pt idx="7481">0.30884439799999996</cx:pt>
          <cx:pt idx="7482">0.167710056</cx:pt>
          <cx:pt idx="7483">0.31572293100000004</cx:pt>
          <cx:pt idx="7484">0.30480364199999999</cx:pt>
          <cx:pt idx="7485">0.28895765399999995</cx:pt>
          <cx:pt idx="7486">0.16342301100000001</cx:pt>
          <cx:pt idx="7487">0.16819264599999995</cx:pt>
          <cx:pt idx="7488">0.22183422100000005</cx:pt>
          <cx:pt idx="7489">0.30446510800000004</cx:pt>
          <cx:pt idx="7490">0.17744389599999999</cx:pt>
          <cx:pt idx="7491">0.16799726199999998</cx:pt>
          <cx:pt idx="7492">0.17934214299999995</cx:pt>
          <cx:pt idx="7493">0.16887541500000003</cx:pt>
          <cx:pt idx="7494">0.15237529299999997</cx:pt>
          <cx:pt idx="7495">0.30479352299999996</cx:pt>
          <cx:pt idx="7496">0.304885297</cx:pt>
          <cx:pt idx="7497">0.304894518</cx:pt>
          <cx:pt idx="7498">0.30479967500000005</cx:pt>
          <cx:pt idx="7499">0.30508440400000003</cx:pt>
          <cx:pt idx="7500">0.16822207099999997</cx:pt>
          <cx:pt idx="7501">0.17959610199999998</cx:pt>
          <cx:pt idx="7502">0.153239334</cx:pt>
          <cx:pt idx="7503">0.30509646599999996</cx:pt>
          <cx:pt idx="7504">0.304603497</cx:pt>
          <cx:pt idx="7505">0.30436898999999995</cx:pt>
          <cx:pt idx="7506">0.31538706900000002</cx:pt>
          <cx:pt idx="7507">0.16605981299999995</cx:pt>
          <cx:pt idx="7508">0.168494327</cx:pt>
          <cx:pt idx="7509">0.16833844600000003</cx:pt>
          <cx:pt idx="7510">0.168274119</cx:pt>
          <cx:pt idx="7511">0.15280922799999996</cx:pt>
          <cx:pt idx="7512">0.16822169300000001</cx:pt>
          <cx:pt idx="7513">0.19518186100000001</cx:pt>
          <cx:pt idx="7514">0.17520486199999996</cx:pt>
          <cx:pt idx="7515">0.16815373899999997</cx:pt>
          <cx:pt idx="7516">0.18775168399999997</cx:pt>
          <cx:pt idx="7517">0.20555329700000002</cx:pt>
          <cx:pt idx="7518">0.068691217000000027</cx:pt>
          <cx:pt idx="7519">0.068752286000000051</cx:pt>
          <cx:pt idx="7520">0.30479930399999999</cx:pt>
          <cx:pt idx="7521">0.19155858000000003</cx:pt>
          <cx:pt idx="7522">0.15241815299999995</cx:pt>
          <cx:pt idx="7523">0.087021667000000025</cx:pt>
          <cx:pt idx="7524">0.34397588999999995</cx:pt>
          <cx:pt idx="7525">0.19514948700000001</cx:pt>
          <cx:pt idx="7526">0.30481337600000002</cx:pt>
          <cx:pt idx="7527">0.16816317300000005</cx:pt>
          <cx:pt idx="7528">0.15336221299999997</cx:pt>
          <cx:pt idx="7529">0.15309022500000002</cx:pt>
          <cx:pt idx="7530">0.15334424999999996</cx:pt>
          <cx:pt idx="7531">0.30519496800000001</cx:pt>
          <cx:pt idx="7532">0.28942662100000005</cx:pt>
          <cx:pt idx="7533">0.30417838799999997</cx:pt>
          <cx:pt idx="7534">0.058329197000000055</cx:pt>
          <cx:pt idx="7535">0.167897984</cx:pt>
          <cx:pt idx="7536">0.15266375300000001</cx:pt>
          <cx:pt idx="7537">0.19380394700000003</cx:pt>
          <cx:pt idx="7538">0.16839761099999995</cx:pt>
          <cx:pt idx="7539">0.15236454799999999</cx:pt>
          <cx:pt idx="7540">0.31610653300000002</cx:pt>
          <cx:pt idx="7541">0.16782718900000004</cx:pt>
          <cx:pt idx="7542">0.18792454400000003</cx:pt>
          <cx:pt idx="7543">0.34684620600000005</cx:pt>
          <cx:pt idx="7544">0.171956785</cx:pt>
          <cx:pt idx="7545">0.17244354900000003</cx:pt>
          <cx:pt idx="7546">0.31620814399999997</cx:pt>
          <cx:pt idx="7547">0.16355297300000005</cx:pt>
          <cx:pt idx="7548">0.23119601300000003</cx:pt>
          <cx:pt idx="7549">0.16825141799999999</cx:pt>
          <cx:pt idx="7550">0.30477671200000001</cx:pt>
          <cx:pt idx="7551">0.15288533599999998</cx:pt>
          <cx:pt idx="7552">0.16801698600000003</cx:pt>
          <cx:pt idx="7553">0.15319550800000004</cx:pt>
          <cx:pt idx="7554">0.15319613700000001</cx:pt>
          <cx:pt idx="7555">0.30485223400000006</cx:pt>
          <cx:pt idx="7556">0.315736197</cx:pt>
          <cx:pt idx="7557">0.168176514</cx:pt>
          <cx:pt idx="7558">0.16342431400000001</cx:pt>
          <cx:pt idx="7559">0.15237155499999999</cx:pt>
          <cx:pt idx="7560">0.304763864</cx:pt>
          <cx:pt idx="7561">0.390616254</cx:pt>
          <cx:pt idx="7562">0.15279325099999996</cx:pt>
          <cx:pt idx="7563">0.36726294900000001</cx:pt>
          <cx:pt idx="7564">0.21615298199999999</cx:pt>
          <cx:pt idx="7565">0.30531670700000002</cx:pt>
          <cx:pt idx="7566">0.16865797900000001</cx:pt>
          <cx:pt idx="7567">0.16823855899999995</cx:pt>
          <cx:pt idx="7568">0.16818131800000002</cx:pt>
          <cx:pt idx="7569">0.19473174500000001</cx:pt>
          <cx:pt idx="7570">0.16339419300000002</cx:pt>
          <cx:pt idx="7571">0.30473430999999995</cx:pt>
          <cx:pt idx="7572">0.16822343100000003</cx:pt>
          <cx:pt idx="7573">0.30476793599999996</cx:pt>
          <cx:pt idx="7574">0.30477948200000005</cx:pt>
          <cx:pt idx="7575">0.28887098099999997</cx:pt>
          <cx:pt idx="7576">0.31570784500000004</cx:pt>
          <cx:pt idx="7577">0.16818207299999999</cx:pt>
          <cx:pt idx="7578">0.19639097999999999</cx:pt>
          <cx:pt idx="7579">0.16817271</cx:pt>
          <cx:pt idx="7580">0.33154696699999997</cx:pt>
          <cx:pt idx="7581">0.16887344100000001</cx:pt>
          <cx:pt idx="7582">0.16820787400000003</cx:pt>
          <cx:pt idx="7583">0.28899193700000003</cx:pt>
          <cx:pt idx="7584">0.37457884299999999</cx:pt>
          <cx:pt idx="7585">0.30592609999999998</cx:pt>
          <cx:pt idx="7586">0.16364867599999999</cx:pt>
          <cx:pt idx="7587">0.18623869100000001</cx:pt>
          <cx:pt idx="7588">0.15236240599999995</cx:pt>
          <cx:pt idx="7589">0.31503616099999998</cx:pt>
          <cx:pt idx="7590">0.16767039500000003</cx:pt>
          <cx:pt idx="7591">0.30480380600000001</cx:pt>
          <cx:pt idx="7592">0.16817355</cx:pt>
          <cx:pt idx="7593">0.30528010800000005</cx:pt>
          <cx:pt idx="7594">0.30485223400000006</cx:pt>
          <cx:pt idx="7595">0.30469396299999996</cx:pt>
          <cx:pt idx="7596">0.2888733</cx:pt>
          <cx:pt idx="7597">0.16810558799999997</cx:pt>
          <cx:pt idx="7598">0.16390582399999998</cx:pt>
          <cx:pt idx="7599">0.32445892099999996</cx:pt>
          <cx:pt idx="7600">0.30472838099999999</cx:pt>
          <cx:pt idx="7601">0.16831176999999997</cx:pt>
          <cx:pt idx="7602">0.28907906100000003</cx:pt>
          <cx:pt idx="7603">0.16815833300000005</cx:pt>
          <cx:pt idx="7604">0.15241844100000002</cx:pt>
          <cx:pt idx="7605">0.30130013499999997</cx:pt>
          <cx:pt idx="7606">0.289159944</cx:pt>
          <cx:pt idx="7607">0.13843635899999995</cx:pt>
          <cx:pt idx="7608">0.15234212800000002</cx:pt>
          <cx:pt idx="7609">0.33823903</cx:pt>
          <cx:pt idx="7610">0.15248710399999998</cx:pt>
          <cx:pt idx="7611">0.28968044599999998</cx:pt>
          <cx:pt idx="7612">0.16830134299999999</cx:pt>
          <cx:pt idx="7613">0.15241644200000004</cx:pt>
          <cx:pt idx="7614">0.17866016399999995</cx:pt>
          <cx:pt idx="7615">0.323942112</cx:pt>
          <cx:pt idx="7616">0.31451695999999996</cx:pt>
          <cx:pt idx="7617">0.15191442200000005</cx:pt>
          <cx:pt idx="7618">0.29954358699999994</cx:pt>
          <cx:pt idx="7619">0.28906333100000003</cx:pt>
          <cx:pt idx="7620">0.16840246699999994</cx:pt>
          <cx:pt idx="7621">0.30022653700000002</cx:pt>
          <cx:pt idx="7622">0.15238094999999996</cx:pt>
          <cx:pt idx="7623">0.28896204299999995</cx:pt>
          <cx:pt idx="7624">0.18696322399999998</cx:pt>
          <cx:pt idx="7625">0.22272833599999997</cx:pt>
          <cx:pt idx="7626">0.16818470600000002</cx:pt>
          <cx:pt idx="7627">0.28895537199999999</cx:pt>
          <cx:pt idx="7628">0.41832896399999997</cx:pt>
          <cx:pt idx="7629">0.16831429799999997</cx:pt>
          <cx:pt idx="7630">0.30490929099999997</cx:pt>
          <cx:pt idx="7631">0.16827467399999996</cx:pt>
          <cx:pt idx="7632">0.467493873</cx:pt>
          <cx:pt idx="7633">0.50808440300000002</cx:pt>
          <cx:pt idx="7634">0.28907785799999997</cx:pt>
          <cx:pt idx="7635">0.16810042700000005</cx:pt>
          <cx:pt idx="7636">0.30476941700000004</cx:pt>
          <cx:pt idx="7637">0.17235898999999999</cx:pt>
          <cx:pt idx="7638">0.21019516299999996</cx:pt>
          <cx:pt idx="7639">0.15234572099999999</cx:pt>
          <cx:pt idx="7640">0.25694118200000005</cx:pt>
          <cx:pt idx="7641">0.38318050599999998</cx:pt>
          <cx:pt idx="7642">0.28873046999999996</cx:pt>
          <cx:pt idx="7643">0.016364825999999999</cx:pt>
          <cx:pt idx="7644">0.29997672900000005</cx:pt>
          <cx:pt idx="7645">0.29997672900000005</cx:pt>
          <cx:pt idx="7646">0.30865199799999998</cx:pt>
          <cx:pt idx="7647">0.32135778800000003</cx:pt>
          <cx:pt idx="7648">0.28993466899999998</cx:pt>
          <cx:pt idx="7649">0.16809873900000005</cx:pt>
          <cx:pt idx="7650">0.17684884199999995</cx:pt>
          <cx:pt idx="7651">0.28897086699999996</cx:pt>
          <cx:pt idx="7652">0.16825794999999999</cx:pt>
          <cx:pt idx="7653">0.16832486999999996</cx:pt>
          <cx:pt idx="7654">0.168347264</cx:pt>
          <cx:pt idx="7655">0.16800781899999995</cx:pt>
          <cx:pt idx="7656">0.36885572799999999</cx:pt>
          <cx:pt idx="7657">0.30476593299999999</cx:pt>
          <cx:pt idx="7658">0.18800832599999995</cx:pt>
          <cx:pt idx="7659">0.34270087100000002</cx:pt>
          <cx:pt idx="7660">0.19540590999999996</cx:pt>
          <cx:pt idx="7661">0.15245580299999995</cx:pt>
          <cx:pt idx="7662">0.15201332499999998</cx:pt>
          <cx:pt idx="7663">0.16810344300000002</cx:pt>
          <cx:pt idx="7664">0.18915975699999998</cx:pt>
          <cx:pt idx="7665">0.272975631</cx:pt>
          <cx:pt idx="7666">0.17903058999999999</cx:pt>
          <cx:pt idx="7667">0.152498841</cx:pt>
          <cx:pt idx="7668">0.23342818899999995</cx:pt>
          <cx:pt idx="7669">0.28915800400000002</cx:pt>
          <cx:pt idx="7670">0.16769899399999999</cx:pt>
          <cx:pt idx="7671">0.288947705</cx:pt>
          <cx:pt idx="7672">0.16830188700000004</cx:pt>
          <cx:pt idx="7673">0.33457170800000002</cx:pt>
          <cx:pt idx="7674">0.15283540299999998</cx:pt>
          <cx:pt idx="7675">0.22486192999999999</cx:pt>
          <cx:pt idx="7676">0.31580852800000003</cx:pt>
          <cx:pt idx="7677">0.18727432300000002</cx:pt>
          <cx:pt idx="7678">0.31717533499999995</cx:pt>
          <cx:pt idx="7679">0.16833624300000005</cx:pt>
          <cx:pt idx="7680">0.33754174299999995</cx:pt>
          <cx:pt idx="7681">0.304432802</cx:pt>
          <cx:pt idx="7682">0.17923029000000001</cx:pt>
          <cx:pt idx="7683">0.28895743799999996</cx:pt>
          <cx:pt idx="7684">0.15284468799999995</cx:pt>
          <cx:pt idx="7685">0.17868044199999999</cx:pt>
          <cx:pt idx="7686">0.18801431499999999</cx:pt>
          <cx:pt idx="7687">0.16838885800000003</cx:pt>
          <cx:pt idx="7688">0.30332856100000005</cx:pt>
          <cx:pt idx="7689">0.20008599199999999</cx:pt>
          <cx:pt idx="7690">0.23924459499999995</cx:pt>
          <cx:pt idx="7691">0.35980573999999999</cx:pt>
          <cx:pt idx="7692">0.30476562799999996</cx:pt>
          <cx:pt idx="7693">0.18783953200000003</cx:pt>
          <cx:pt idx="7694">0.36010150200000002</cx:pt>
          <cx:pt idx="7695">0.16816773200000001</cx:pt>
          <cx:pt idx="7696">0.23372722800000001</cx:pt>
          <cx:pt idx="7697">0.30856363899999995</cx:pt>
          <cx:pt idx="7698">0.149495351</cx:pt>
          <cx:pt idx="7699">0.20528677500000003</cx:pt>
          <cx:pt idx="7700">0.15236790099999997</cx:pt>
          <cx:pt idx="7701">0.38340606600000005</cx:pt>
          <cx:pt idx="7702">0.38313043099999999</cx:pt>
          <cx:pt idx="7703">0.38316488500000001</cx:pt>
          <cx:pt idx="7704">0.38323379400000002</cx:pt>
          <cx:pt idx="7705">0.30033900599999996</cx:pt>
          <cx:pt idx="7706">0.33738113599999997</cx:pt>
          <cx:pt idx="7707">0.32404057100000005</cx:pt>
          <cx:pt idx="7708">0.031839810000000024</cx:pt>
          <cx:pt idx="7709">0.32634518599999995</cx:pt>
          <cx:pt idx="7710">0.30479747800000001</cx:pt>
          <cx:pt idx="7711">0.16744904199999999</cx:pt>
          <cx:pt idx="7712">0.15295034600000001</cx:pt>
          <cx:pt idx="7713">0.15237221300000003</cx:pt>
          <cx:pt idx="7714">0.30637487100000005</cx:pt>
          <cx:pt idx="7715">0.18756706099999998</cx:pt>
          <cx:pt idx="7716">0.30430490700000001</cx:pt>
          <cx:pt idx="7717">0.16820870399999999</cx:pt>
          <cx:pt idx="7718">0.17203273399999996</cx:pt>
          <cx:pt idx="7719">0.168192601</cx:pt>
          <cx:pt idx="7720">0.30482027300000003</cx:pt>
          <cx:pt idx="7721">0.15237998600000002</cx:pt>
          <cx:pt idx="7722">0.16470293999999996</cx:pt>
          <cx:pt idx="7723">0.15238199299999999</cx:pt>
          <cx:pt idx="7724">0.16807963100000001</cx:pt>
          <cx:pt idx="7725">0.31550742499999995</cx:pt>
          <cx:pt idx="7726">0.33149675599999995</cx:pt>
          <cx:pt idx="7727">0.16828963299999999</cx:pt>
          <cx:pt idx="7728">0.19349619699999998</cx:pt>
          <cx:pt idx="7729">0.18475956900000001</cx:pt>
          <cx:pt idx="7730">0.31593450999999995</cx:pt>
          <cx:pt idx="7731">0.16816135300000001</cx:pt>
          <cx:pt idx="7732">0.16822145700000002</cx:pt>
          <cx:pt idx="7733">0.17903380099999999</cx:pt>
          <cx:pt idx="7734">0.18817588600000001</cx:pt>
          <cx:pt idx="7735">0.17111914800000005</cx:pt>
          <cx:pt idx="7736">0.17872659999999996</cx:pt>
          <cx:pt idx="7737">0.15255276399999995</cx:pt>
          <cx:pt idx="7738">0.32434818499999996</cx:pt>
          <cx:pt idx="7739">0.30478424699999995</cx:pt>
          <cx:pt idx="7740">0.16824651099999999</cx:pt>
          <cx:pt idx="7741">0.16827909600000002</cx:pt>
          <cx:pt idx="7742">0.16790585199999997</cx:pt>
          <cx:pt idx="7743">0.19488637099999995</cx:pt>
          <cx:pt idx="7744">0.30061062800000005</cx:pt>
          <cx:pt idx="7745">0.30387016700000002</cx:pt>
          <cx:pt idx="7746">0.28894837699999998</cx:pt>
          <cx:pt idx="7747">0.15248718400000005</cx:pt>
          <cx:pt idx="7748">0.28905110700000003</cx:pt>
          <cx:pt idx="7749">0.21321004700000001</cx:pt>
          <cx:pt idx="7750">0.31700277799999999</cx:pt>
          <cx:pt idx="7751">0.30476658700000003</cx:pt>
          <cx:pt idx="7752">0.30433016400000001</cx:pt>
          <cx:pt idx="7753">0.30486505900000005</cx:pt>
          <cx:pt idx="7754">0.30427228900000003</cx:pt>
          <cx:pt idx="7755">0.30427286899999995</cx:pt>
          <cx:pt idx="7756">0.15241516799999999</cx:pt>
          <cx:pt idx="7757">0.29899257300000004</cx:pt>
          <cx:pt idx="7758">0.16834168800000004</cx:pt>
          <cx:pt idx="7759">0.042955058999999962</cx:pt>
          <cx:pt idx="7760">0.30167704900000003</cx:pt>
          <cx:pt idx="7761">0.24897428399999999</cx:pt>
          <cx:pt idx="7762">0.18519439900000001</cx:pt>
          <cx:pt idx="7763">0.31531980900000001</cx:pt>
          <cx:pt idx="7764">0.15227555500000001</cx:pt>
          <cx:pt idx="7765">0.28906204099999999</cx:pt>
          <cx:pt idx="7766">0.30478890300000006</cx:pt>
          <cx:pt idx="7767">0.17220295299999999</cx:pt>
          <cx:pt idx="7768">0.37301615200000005</cx:pt>
          <cx:pt idx="7769">0.15049074900000003</cx:pt>
          <cx:pt idx="7770">0.165198238</cx:pt>
          <cx:pt idx="7771">0.300019225</cx:pt>
          <cx:pt idx="7772">0.16825362300000002</cx:pt>
          <cx:pt idx="7773">0.28802265900000001</cx:pt>
          <cx:pt idx="7774">0.36448385900000002</cx:pt>
          <cx:pt idx="7775">0.30125244699999998</cx:pt>
          <cx:pt idx="7776">0.16815619900000001</cx:pt>
          <cx:pt idx="7777">0.24649360799999998</cx:pt>
          <cx:pt idx="7778">0.24649360799999998</cx:pt>
          <cx:pt idx="7779">0.17930287899999997</cx:pt>
          <cx:pt idx="7780">0.30168150800000004</cx:pt>
          <cx:pt idx="7781">0.16825691700000001</cx:pt>
          <cx:pt idx="7782">0.35994115199999999</cx:pt>
          <cx:pt idx="7783">0.15236606399999997</cx:pt>
          <cx:pt idx="7784">0.32417523299999995</cx:pt>
          <cx:pt idx="7785">0.20951968300000001</cx:pt>
          <cx:pt idx="7786">0.15233650899999995</cx:pt>
          <cx:pt idx="7787">0.17972924700000004</cx:pt>
          <cx:pt idx="7788">0.30477904300000003</cx:pt>
          <cx:pt idx="7789">0.16798693099999995</cx:pt>
          <cx:pt idx="7790">0.16808661000000003</cx:pt>
          <cx:pt idx="7791">0.16830017600000002</cx:pt>
          <cx:pt idx="7792">0.19417364599999998</cx:pt>
          <cx:pt idx="7793">0.28901527800000004</cx:pt>
          <cx:pt idx="7794">0.16819678299999996</cx:pt>
          <cx:pt idx="7795">0.15301504700000002</cx:pt>
          <cx:pt idx="7796">0.30459231899999994</cx:pt>
          <cx:pt idx="7797">0.163469117</cx:pt>
          <cx:pt idx="7798">0.15240099299999998</cx:pt>
          <cx:pt idx="7799">0.16883230000000005</cx:pt>
          <cx:pt idx="7800">0.36237673599999998</cx:pt>
          <cx:pt idx="7801">0.31635678300000003</cx:pt>
          <cx:pt idx="7802">0.30010972700000005</cx:pt>
          <cx:pt idx="7803">0.29974570300000003</cx:pt>
          <cx:pt idx="7804">0.25357947000000003</cx:pt>
          <cx:pt idx="7805">0.16817109900000005</cx:pt>
          <cx:pt idx="7806">0.15243927700000004</cx:pt>
          <cx:pt idx="7807">0.32447597399999994</cx:pt>
          <cx:pt idx="7808">0.315978329</cx:pt>
          <cx:pt idx="7809">0.50663331999999994</cx:pt>
          <cx:pt idx="7810">0.34694846099999999</cx:pt>
          <cx:pt idx="7811">0.05127821499999996</cx:pt>
          <cx:pt idx="7812">0.22288426500000003</cx:pt>
          <cx:pt idx="7813">0.16823288999999997</cx:pt>
          <cx:pt idx="7814">0.28898067599999999</cx:pt>
          <cx:pt idx="7815">0.24596211999999995</cx:pt>
          <cx:pt idx="7816">0.15220396700000005</cx:pt>
          <cx:pt idx="7817">0.16774486</cx:pt>
          <cx:pt idx="7818">0.16368296100000002</cx:pt>
          <cx:pt idx="7819">0.19037981900000001</cx:pt>
          <cx:pt idx="7820">0.21371023899999997</cx:pt>
          <cx:pt idx="7821">0.16820881499999996</cx:pt>
          <cx:pt idx="7822">0.16824859999999997</cx:pt>
          <cx:pt idx="7823">0.21133138200000001</cx:pt>
          <cx:pt idx="7824">0.31571468899999999</cx:pt>
          <cx:pt idx="7825">0.28960635199999996</cx:pt>
          <cx:pt idx="7826">0.17927753300000004</cx:pt>
          <cx:pt idx="7827">0.30478083199999995</cx:pt>
          <cx:pt idx="7828">0.167319722</cx:pt>
          <cx:pt idx="7829">0.16809610600000002</cx:pt>
          <cx:pt idx="7830">0.28897923800000003</cx:pt>
          <cx:pt idx="7831">0.32477970899999997</cx:pt>
          <cx:pt idx="7832">0.283714366</cx:pt>
          <cx:pt idx="7833">0.20996723699999997</cx:pt>
          <cx:pt idx="7834">0.33201079300000003</cx:pt>
          <cx:pt idx="7835">0.083252462000000027</cx:pt>
          <cx:pt idx="7836">0.16844482800000005</cx:pt>
          <cx:pt idx="7837">0.248308003</cx:pt>
          <cx:pt idx="7838">0.21313885499999996</cx:pt>
          <cx:pt idx="7839">0.32708266799999997</cx:pt>
          <cx:pt idx="7840">0.28900495699999995</cx:pt>
          <cx:pt idx="7841">0.16194054800000002</cx:pt>
          <cx:pt idx="7842">0.35049364100000002</cx:pt>
          <cx:pt idx="7843">0.20053446500000005</cx:pt>
          <cx:pt idx="7844">0.30496101900000006</cx:pt>
          <cx:pt idx="7845">0.31709664999999998</cx:pt>
          <cx:pt idx="7846">0.187992139</cx:pt>
          <cx:pt idx="7847">0.31600817999999997</cx:pt>
          <cx:pt idx="7848">0.168221026</cx:pt>
          <cx:pt idx="7849">0.17930184100000002</cx:pt>
          <cx:pt idx="7850">0.29270840600000003</cx:pt>
          <cx:pt idx="7851">0.43544962200000004</cx:pt>
          <cx:pt idx="7852">0.19489805000000004</cx:pt>
          <cx:pt idx="7853">0.353014983</cx:pt>
          <cx:pt idx="7854">0.331977984</cx:pt>
          <cx:pt idx="7855">0.31622651499999999</cx:pt>
          <cx:pt idx="7856">0.19271908900000001</cx:pt>
          <cx:pt idx="7857">0.30459810899999995</cx:pt>
          <cx:pt idx="7858">0.235265375</cx:pt>
          <cx:pt idx="7859">0.22366598699999996</cx:pt>
          <cx:pt idx="7860">0.03162462899999996</cx:pt>
          <cx:pt idx="7861">0.15251741900000004</cx:pt>
          <cx:pt idx="7862">0.16511557700000001</cx:pt>
          <cx:pt idx="7863">0.17917731400000003</cx:pt>
          <cx:pt idx="7864">0.17193252000000003</cx:pt>
          <cx:pt idx="7865">0.17961690399999997</cx:pt>
          <cx:pt idx="7866">0.16782502700000002</cx:pt>
          <cx:pt idx="7867">0.16819557799999996</cx:pt>
          <cx:pt idx="7868">0.315810382</cx:pt>
          <cx:pt idx="7869">0.30388916899999996</cx:pt>
          <cx:pt idx="7870">0.20079735700000001</cx:pt>
          <cx:pt idx="7871">0.16454677600000001</cx:pt>
          <cx:pt idx="7872">0.38317922999999998</cx:pt>
          <cx:pt idx="7873">0.32478072400000002</cx:pt>
          <cx:pt idx="7874">0.17190604700000001</cx:pt>
          <cx:pt idx="7875">0.17910006700000003</cx:pt>
          <cx:pt idx="7876">0.19104648000000002</cx:pt>
          <cx:pt idx="7877">0.19987912799999996</cx:pt>
          <cx:pt idx="7878">0.15262702900000003</cx:pt>
          <cx:pt idx="7879">0.32437510899999999</cx:pt>
          <cx:pt idx="7880">0.26211303799999996</cx:pt>
          <cx:pt idx="7881">0.19513598099999996</cx:pt>
          <cx:pt idx="7882">0.16794586300000003</cx:pt>
          <cx:pt idx="7883">0.16784105699999996</cx:pt>
          <cx:pt idx="7884">0.031561426000000004</cx:pt>
          <cx:pt idx="7885">0.35914603199999995</cx:pt>
          <cx:pt idx="7886">0.37504379300000001</cx:pt>
          <cx:pt idx="7887">0.37501255</cx:pt>
          <cx:pt idx="7888">0.37458539099999999</cx:pt>
          <cx:pt idx="7889">0.37453032200000003</cx:pt>
          <cx:pt idx="7890">0.28909226399999999</cx:pt>
          <cx:pt idx="7891">0.15233724999999998</cx:pt>
          <cx:pt idx="7892">0.34092575400000003</cx:pt>
          <cx:pt idx="7893">0.17919474199999996</cx:pt>
          <cx:pt idx="7894">0.16796325300000003</cx:pt>
          <cx:pt idx="7895">0.15252079200000002</cx:pt>
          <cx:pt idx="7896">0.168184844</cx:pt>
          <cx:pt idx="7897">0.19681797400000001</cx:pt>
          <cx:pt idx="7898">0.16816819800000005</cx:pt>
          <cx:pt idx="7899">0.15300223700000004</cx:pt>
          <cx:pt idx="7900">0.17762427300000005</cx:pt>
          <cx:pt idx="7901">0.31602985699999997</cx:pt>
          <cx:pt idx="7902">0.16815685300000005</cx:pt>
          <cx:pt idx="7903">0.33159410099999997</cx:pt>
          <cx:pt idx="7904">0.28900322499999997</cx:pt>
          <cx:pt idx="7905">0.28908004799999998</cx:pt>
          <cx:pt idx="7906">0.28896162000000003</cx:pt>
          <cx:pt idx="7907">0.18014451399999998</cx:pt>
          <cx:pt idx="7908">0.16818033399999999</cx:pt>
          <cx:pt idx="7909">0.168377157</cx:pt>
          <cx:pt idx="7910">0.38737796000000002</cx:pt>
          <cx:pt idx="7911">0.17859456600000001</cx:pt>
          <cx:pt idx="7912">0.38311555799999997</cx:pt>
          <cx:pt idx="7913">0.19484937999999996</cx:pt>
          <cx:pt idx="7914">0.34631589699999998</cx:pt>
          <cx:pt idx="7915">0.17952484499999999</cx:pt>
          <cx:pt idx="7916">0.17691405400000004</cx:pt>
          <cx:pt idx="7917">0.15305332699999996</cx:pt>
          <cx:pt idx="7918">0.21366094099999999</cx:pt>
          <cx:pt idx="7919">0.17926832599999998</cx:pt>
          <cx:pt idx="7920">0.17973606099999995</cx:pt>
          <cx:pt idx="7921">0.211241189</cx:pt>
          <cx:pt idx="7922">0.31480619200000004</cx:pt>
          <cx:pt idx="7923">0.18043188099999996</cx:pt>
          <cx:pt idx="7924">0.19962226000000005</cx:pt>
          <cx:pt idx="7925">0.33908504900000003</cx:pt>
          <cx:pt idx="7926">0.32407981100000005</cx:pt>
          <cx:pt idx="7927">0.18773991999999995</cx:pt>
          <cx:pt idx="7928">0.16702423200000005</cx:pt>
          <cx:pt idx="7929">0.20571597500000005</cx:pt>
          <cx:pt idx="7930">0.30032488400000001</cx:pt>
          <cx:pt idx="7931">0.16817352699999999</cx:pt>
          <cx:pt idx="7932">0.16801623200000004</cx:pt>
          <cx:pt idx="7933">0.15301553999999995</cx:pt>
          <cx:pt idx="7934">0.30504630899999996</cx:pt>
          <cx:pt idx="7935">0.30453455900000004</cx:pt>
          <cx:pt idx="7936">0.16379028500000004</cx:pt>
          <cx:pt idx="7937">0.188439731</cx:pt>
          <cx:pt idx="7938">0.152912037</cx:pt>
          <cx:pt idx="7939">0.32554866100000002</cx:pt>
          <cx:pt idx="7940">0.32671481999999996</cx:pt>
          <cx:pt idx="7941">0.16817669599999996</cx:pt>
          <cx:pt idx="7942">0.16824859400000003</cx:pt>
          <cx:pt idx="7943">0.35120151499999996</cx:pt>
          <cx:pt idx="7944">0.33366105300000004</cx:pt>
          <cx:pt idx="7945">0.30872803699999996</cx:pt>
          <cx:pt idx="7946">0.20738566400000003</cx:pt>
          <cx:pt idx="7947">0.35635393800000004</cx:pt>
          <cx:pt idx="7948">0.30000036900000004</cx:pt>
          <cx:pt idx="7949">0.168640911</cx:pt>
          <cx:pt idx="7950">0.337205384</cx:pt>
          <cx:pt idx="7951">0.166982195</cx:pt>
          <cx:pt idx="7952">0.32549827600000003</cx:pt>
          <cx:pt idx="7953">0.33701160500000005</cx:pt>
          <cx:pt idx="7954">0.37857632500000005</cx:pt>
          <cx:pt idx="7955">0.32137416600000002</cx:pt>
          <cx:pt idx="7956">0.15326703200000003</cx:pt>
          <cx:pt idx="7957">0.28901136299999997</cx:pt>
          <cx:pt idx="7958">0.304811846</cx:pt>
          <cx:pt idx="7959">0.42306338300000002</cx:pt>
          <cx:pt idx="7960">0.23225600400000002</cx:pt>
          <cx:pt idx="7961">0.16822531799999996</cx:pt>
          <cx:pt idx="7962">0.07006860199999998</cx:pt>
          <cx:pt idx="7963">0.17949269300000004</cx:pt>
          <cx:pt idx="7964">0.20592134500000003</cx:pt>
          <cx:pt idx="7965">0.28960653300000005</cx:pt>
          <cx:pt idx="7966">0.16345652600000005</cx:pt>
          <cx:pt idx="7967">0.15253138099999997</cx:pt>
          <cx:pt idx="7968">0.16808299500000001</cx:pt>
          <cx:pt idx="7969">0.32592754700000004</cx:pt>
          <cx:pt idx="7970">0.31584756999999997</cx:pt>
          <cx:pt idx="7971">0.31735285000000002</cx:pt>
          <cx:pt idx="7972">0.16846466500000001</cx:pt>
          <cx:pt idx="7973">0.16796849599999997</cx:pt>
          <cx:pt idx="7974">0.28896562400000003</cx:pt>
          <cx:pt idx="7975">0.15236667000000004</cx:pt>
          <cx:pt idx="7976">0.16812245199999998</cx:pt>
          <cx:pt idx="7977">0.16808082899999999</cx:pt>
          <cx:pt idx="7978">0.24936236700000003</cx:pt>
          <cx:pt idx="7979">0.17794921299999999</cx:pt>
          <cx:pt idx="7980">0.15234390900000006</cx:pt>
          <cx:pt idx="7981">0.15233560800000001</cx:pt>
          <cx:pt idx="7982">0.20083719700000002</cx:pt>
          <cx:pt idx="7983">0.15243216699999995</cx:pt>
          <cx:pt idx="7984">0.19504169999999998</cx:pt>
          <cx:pt idx="7985">0.19647188599999998</cx:pt>
          <cx:pt idx="7986">0.15215751799999999</cx:pt>
          <cx:pt idx="7987">0.358091359</cx:pt>
          <cx:pt idx="7988">0.28988400000000003</cx:pt>
          <cx:pt idx="7989">0.16824227199999997</cx:pt>
          <cx:pt idx="7990">0.16787714300000001</cx:pt>
          <cx:pt idx="7991">0.32488461499999999</cx:pt>
          <cx:pt idx="7992">0.16798289200000005</cx:pt>
          <cx:pt idx="7993">0.16374939300000002</cx:pt>
          <cx:pt idx="7994">0.36460727400000004</cx:pt>
          <cx:pt idx="7995">0.30485653099999999</cx:pt>
          <cx:pt idx="7996">0.33458922400000002</cx:pt>
          <cx:pt idx="7997">0.168782443</cx:pt>
          <cx:pt idx="7998">0.17951231599999995</cx:pt>
          <cx:pt idx="7999">0.15246135999999999</cx:pt>
          <cx:pt idx="8000">0.31592342399999995</cx:pt>
          <cx:pt idx="8001">0.15263383100000005</cx:pt>
          <cx:pt idx="8002">0.15300045799999995</cx:pt>
          <cx:pt idx="8003">0.32038259300000005</cx:pt>
          <cx:pt idx="8004">0.28895268900000004</cx:pt>
          <cx:pt idx="8005">0.15246757799999999</cx:pt>
          <cx:pt idx="8006">0.28953186399999997</cx:pt>
          <cx:pt idx="8007">0.21859485199999995</cx:pt>
          <cx:pt idx="8008">0.16774202999999999</cx:pt>
          <cx:pt idx="8009">0.28898723500000001</cx:pt>
          <cx:pt idx="8010">0.17910121099999998</cx:pt>
          <cx:pt idx="8011">0.30422577900000003</cx:pt>
          <cx:pt idx="8012">0.30898318300000005</cx:pt>
          <cx:pt idx="8013">0.21782223099999998</cx:pt>
          <cx:pt idx="8014">0.30877806699999999</cx:pt>
          <cx:pt idx="8015">0.30914252600000003</cx:pt>
          <cx:pt idx="8016">0.22097096699999996</cx:pt>
          <cx:pt idx="8017">0.31580504099999995</cx:pt>
          <cx:pt idx="8018">0.031540346999999969</cx:pt>
          <cx:pt idx="8019">0.29032077700000003</cx:pt>
          <cx:pt idx="8020">0.20631200599999999</cx:pt>
          <cx:pt idx="8021">0.15244618300000001</cx:pt>
          <cx:pt idx="8022">0.36717931599999998</cx:pt>
          <cx:pt idx="8023">0.17013417600000003</cx:pt>
          <cx:pt idx="8024">0.16815545899999995</cx:pt>
          <cx:pt idx="8025">0.18109182300000004</cx:pt>
          <cx:pt idx="8026">0.16810012200000002</cx:pt>
          <cx:pt idx="8027">0.16381071300000005</cx:pt>
          <cx:pt idx="8028">0.163493475</cx:pt>
          <cx:pt idx="8029">0.30483007900000003</cx:pt>
          <cx:pt idx="8030">0.316014766</cx:pt>
          <cx:pt idx="8031">0.18783849100000005</cx:pt>
          <cx:pt idx="8032">0.15236771500000001</cx:pt>
          <cx:pt idx="8033">0.30496249099999995</cx:pt>
          <cx:pt idx="8034">0.29701730199999998</cx:pt>
          <cx:pt idx="8035">0.178909863</cx:pt>
          <cx:pt idx="8036">0.32161629400000002</cx:pt>
          <cx:pt idx="8037">0.28955208399999999</cx:pt>
          <cx:pt idx="8038">0.17993602799999997</cx:pt>
          <cx:pt idx="8039">0.16822175500000003</cx:pt>
          <cx:pt idx="8040">0.16822102100000003</cx:pt>
          <cx:pt idx="8041">0.16794101500000003</cx:pt>
          <cx:pt idx="8042">0.17944744300000004</cx:pt>
          <cx:pt idx="8043">0.30012445300000001</cx:pt>
          <cx:pt idx="8044">0.15254754100000001</cx:pt>
          <cx:pt idx="8045">0.16938834300000005</cx:pt>
          <cx:pt idx="8046">0.31558494199999998</cx:pt>
          <cx:pt idx="8047">0.16363283699999998</cx:pt>
          <cx:pt idx="8048">0.16785360599999999</cx:pt>
          <cx:pt idx="8049">0.15241049699999998</cx:pt>
          <cx:pt idx="8050">0.35021972599999995</cx:pt>
          <cx:pt idx="8051">0.23415019400000003</cx:pt>
          <cx:pt idx="8052">0.16701485299999996</cx:pt>
          <cx:pt idx="8053">0.16809184700000002</cx:pt>
          <cx:pt idx="8054">0.16788591399999997</cx:pt>
          <cx:pt idx="8055">0.16799566700000002</cx:pt>
          <cx:pt idx="8056">0.16799566700000002</cx:pt>
          <cx:pt idx="8057">0.16775040900000004</cx:pt>
          <cx:pt idx="8058">0.45400307299999998</cx:pt>
          <cx:pt idx="8059">0.16646270399999996</cx:pt>
          <cx:pt idx="8060">0.16722989499999996</cx:pt>
          <cx:pt idx="8061">0.16538150299999999</cx:pt>
          <cx:pt idx="8062">0.16472246999999995</cx:pt>
          <cx:pt idx="8063">0.16537365900000001</cx:pt>
          <cx:pt idx="8064">0.16788739600000002</cx:pt>
          <cx:pt idx="8065">0.16270813299999998</cx:pt>
          <cx:pt idx="8066">0.189631718</cx:pt>
          <cx:pt idx="8067">0.16809960000000002</cx:pt>
          <cx:pt idx="8068">0.16624477299999996</cx:pt>
          <cx:pt idx="8069">0.30481780400000003</cx:pt>
          <cx:pt idx="8070">0.17931148799999996</cx:pt>
          <cx:pt idx="8071">0.16822014799999996</cx:pt>
          <cx:pt idx="8072">0.15235086399999997</cx:pt>
          <cx:pt idx="8073">0.152409295</cx:pt>
          <cx:pt idx="8074">0.38314707000000003</cx:pt>
          <cx:pt idx="8075">0.30469917499999999</cx:pt>
          <cx:pt idx="8076">0.30798999800000004</cx:pt>
          <cx:pt idx="8077">0.28902025799999997</cx:pt>
          <cx:pt idx="8078">0.16781284699999999</cx:pt>
          <cx:pt idx="8079">0.48710493300000002</cx:pt>
          <cx:pt idx="8080">0.16849687000000002</cx:pt>
          <cx:pt idx="8081">0.15243736100000005</cx:pt>
          <cx:pt idx="8082">0.48708276399999995</cx:pt>
          <cx:pt idx="8083">0.48709049400000004</cx:pt>
          <cx:pt idx="8084">0.15116812300000004</cx:pt>
          <cx:pt idx="8085">0.24673145200000002</cx:pt>
          <cx:pt idx="8086">0.16820919000000001</cx:pt>
          <cx:pt idx="8087">0.30485378200000002</cx:pt>
          <cx:pt idx="8088">0.17920746600000004</cx:pt>
          <cx:pt idx="8089">0.15236682400000001</cx:pt>
          <cx:pt idx="8090">0.19476043600000004</cx:pt>
          <cx:pt idx="8091">0.289036391</cx:pt>
          <cx:pt idx="8092">0.27381465900000002</cx:pt>
          <cx:pt idx="8093">0.17192718600000001</cx:pt>
          <cx:pt idx="8094">0.32462305300000005</cx:pt>
          <cx:pt idx="8095">0.32435570800000002</cx:pt>
          <cx:pt idx="8096">0.18571894600000005</cx:pt>
          <cx:pt idx="8097">0.28927593500000004</cx:pt>
          <cx:pt idx="8098">0.20496683999999998</cx:pt>
          <cx:pt idx="8099">0.30483060699999998</cx:pt>
          <cx:pt idx="8100">0.30457311200000003</cx:pt>
          <cx:pt idx="8101">0.16682093600000003</cx:pt>
          <cx:pt idx="8102">0.15291997400000001</cx:pt>
          <cx:pt idx="8103">0.16858942499999996</cx:pt>
          <cx:pt idx="8104">0.15294412599999996</cx:pt>
          <cx:pt idx="8105">0.16815071199999998</cx:pt>
          <cx:pt idx="8106">0.30013514600000002</cx:pt>
          <cx:pt idx="8107">0.30489015799999997</cx:pt>
          <cx:pt idx="8108">0.16826825599999995</cx:pt>
          <cx:pt idx="8109">0.17921976500000003</cx:pt>
          <cx:pt idx="8110">0.30488804700000005</cx:pt>
          <cx:pt idx="8111">0.15236038799999996</cx:pt>
          <cx:pt idx="8112">0.33755595000000005</cx:pt>
          <cx:pt idx="8113">0.38544573900000001</cx:pt>
          <cx:pt idx="8114">0.17832011400000003</cx:pt>
          <cx:pt idx="8115">0.17909739899999999</cx:pt>
          <cx:pt idx="8116">0.16797905000000002</cx:pt>
          <cx:pt idx="8117">0.17882369899999995</cx:pt>
          <cx:pt idx="8118">0.178448457</cx:pt>
          <cx:pt idx="8119">0.18690807399999998</cx:pt>
          <cx:pt idx="8120">0.17909292499999996</cx:pt>
          <cx:pt idx="8121">0.28895184500000004</cx:pt>
          <cx:pt idx="8122">0.15283373</cx:pt>
          <cx:pt idx="8123">0.031328267000000021</cx:pt>
          <cx:pt idx="8124">0.031758866999999968</cx:pt>
          <cx:pt idx="8125">0.031327937000000028</cx:pt>
          <cx:pt idx="8126">0.031465226000000013</cx:pt>
          <cx:pt idx="8127">0.30405674400000005</cx:pt>
          <cx:pt idx="8128">0.17912288799999998</cx:pt>
          <cx:pt idx="8129">0.17921978800000005</cx:pt>
          <cx:pt idx="8130">0.15243480099999995</cx:pt>
          <cx:pt idx="8131">0.15226609300000005</cx:pt>
          <cx:pt idx="8132">0.18073221100000003</cx:pt>
          <cx:pt idx="8133">0.18824769500000005</cx:pt>
          <cx:pt idx="8134">0.16738283600000003</cx:pt>
          <cx:pt idx="8135">0.32511435399999999</cx:pt>
          <cx:pt idx="8136">0.16740470200000002</cx:pt>
          <cx:pt idx="8137">0.16827111500000003</cx:pt>
          <cx:pt idx="8138">0.17900643299999996</cx:pt>
          <cx:pt idx="8139">0.28898681800000003</cx:pt>
          <cx:pt idx="8140">0.304729468</cx:pt>
          <cx:pt idx="8141">0.17192444299999998</cx:pt>
          <cx:pt idx="8142">0.29082780399999997</cx:pt>
          <cx:pt idx="8143">0.15278038299999996</cx:pt>
          <cx:pt idx="8144">0.30471045500000005</cx:pt>
          <cx:pt idx="8145">0.302796501</cx:pt>
          <cx:pt idx="8146">0.16809430800000003</cx:pt>
          <cx:pt idx="8147">0.22408148900000002</cx:pt>
          <cx:pt idx="8148">0.31626955400000001</cx:pt>
          <cx:pt idx="8149">0.16730140500000001</cx:pt>
          <cx:pt idx="8150">0.16809958199999997</cx:pt>
          <cx:pt idx="8151">0.28907440200000001</cx:pt>
          <cx:pt idx="8152">0.16822548999999998</cx:pt>
          <cx:pt idx="8153">0.31427824900000001</cx:pt>
          <cx:pt idx="8154">0.304777348</cx:pt>
          <cx:pt idx="8155">0.16818054500000001</cx:pt>
          <cx:pt idx="8156">0.16818358200000005</cx:pt>
          <cx:pt idx="8157">0.16841737899999998</cx:pt>
          <cx:pt idx="8158">0.24099097000000003</cx:pt>
          <cx:pt idx="8159">0.17917244700000001</cx:pt>
          <cx:pt idx="8160">0.168217116</cx:pt>
          <cx:pt idx="8161">0.304875483</cx:pt>
          <cx:pt idx="8162">0.167837503</cx:pt>
          <cx:pt idx="8163">0.32407951700000004</cx:pt>
          <cx:pt idx="8164">0.187989301</cx:pt>
          <cx:pt idx="8165">0.16818638100000005</cx:pt>
          <cx:pt idx="8166">0.26235582599999996</cx:pt>
          <cx:pt idx="8167">0.15255412199999996</cx:pt>
          <cx:pt idx="8168">0.356439799</cx:pt>
          <cx:pt idx="8169">0.304770702</cx:pt>
          <cx:pt idx="8170">0.15238860799999998</cx:pt>
          <cx:pt idx="8171">0.16818191900000001</cx:pt>
          <cx:pt idx="8172">0.16849205199999995</cx:pt>
          <cx:pt idx="8173">0.30458800699999999</cx:pt>
          <cx:pt idx="8174">0.32540741399999995</cx:pt>
          <cx:pt idx="8175">0.21582214899999996</cx:pt>
          <cx:pt idx="8176">0.28897133100000005</cx:pt>
          <cx:pt idx="8177">0.16808430200000002</cx:pt>
          <cx:pt idx="8178">0.16817014900000005</cx:pt>
          <cx:pt idx="8179">0.18796119</cx:pt>
          <cx:pt idx="8180">0.19779490499999997</cx:pt>
          <cx:pt idx="8181">0.31586560699999999</cx:pt>
          <cx:pt idx="8182">0.28917857700000005</cx:pt>
          <cx:pt idx="8183">0.30029488999999998</cx:pt>
          <cx:pt idx="8184">0.21209338700000002</cx:pt>
          <cx:pt idx="8185">0.16329415199999997</cx:pt>
          <cx:pt idx="8186">0.16816639499999997</cx:pt>
          <cx:pt idx="8187">0.33776437199999998</cx:pt>
          <cx:pt idx="8188">0.16801884600000005</cx:pt>
          <cx:pt idx="8189">0.15260678100000002</cx:pt>
          <cx:pt idx="8190">0.30462418300000005</cx:pt>
          <cx:pt idx="8191">0.16344022199999997</cx:pt>
          <cx:pt idx="8192">0.17927484599999999</cx:pt>
          <cx:pt idx="8193">0.17191336199999996</cx:pt>
          <cx:pt idx="8194">0.30477536900000002</cx:pt>
          <cx:pt idx="8195">0.16784770999999998</cx:pt>
          <cx:pt idx="8196">0.28903910700000002</cx:pt>
          <cx:pt idx="8197">0.30493511900000003</cx:pt>
          <cx:pt idx="8198">0.28904246300000003</cx:pt>
          <cx:pt idx="8199">0.26015419299999998</cx:pt>
          <cx:pt idx="8200">0.16819968600000001</cx:pt>
          <cx:pt idx="8201">0.167697176</cx:pt>
          <cx:pt idx="8202">0.153008688</cx:pt>
          <cx:pt idx="8203">0.30017254400000004</cx:pt>
          <cx:pt idx="8204">0.16829443399999999</cx:pt>
          <cx:pt idx="8205">0.30483531500000005</cx:pt>
          <cx:pt idx="8206">0.15259646999999998</cx:pt>
          <cx:pt idx="8207">0.16815371700000004</cx:pt>
          <cx:pt idx="8208">0.15247163100000005</cx:pt>
          <cx:pt idx="8209">0.33623937100000001</cx:pt>
          <cx:pt idx="8210">0.168205198</cx:pt>
          <cx:pt idx="8211">0.32472504899999999</cx:pt>
          <cx:pt idx="8212">0.16816878599999996</cx:pt>
          <cx:pt idx="8213">0.168523651</cx:pt>
          <cx:pt idx="8214">0.21745045500000004</cx:pt>
          <cx:pt idx="8215">0.16816656900000004</cx:pt>
          <cx:pt idx="8216">0.16824712600000002</cx:pt>
          <cx:pt idx="8217">0.31600636000000004</cx:pt>
          <cx:pt idx="8218">0.30860189900000001</cx:pt>
          <cx:pt idx="8219">0.16832007900000001</cx:pt>
          <cx:pt idx="8220">0.30342006600000004</cx:pt>
          <cx:pt idx="8221">0.30479780000000001</cx:pt>
          <cx:pt idx="8222">0.30484250599999996</cx:pt>
          <cx:pt idx="8223">0.30477052800000004</cx:pt>
          <cx:pt idx="8224">0.30483345500000003</cx:pt>
          <cx:pt idx="8225">0.30477013600000002</cx:pt>
          <cx:pt idx="8226">0.30477013600000002</cx:pt>
          <cx:pt idx="8227">0.30477052800000004</cx:pt>
          <cx:pt idx="8228">0.33611063799999996</cx:pt>
          <cx:pt idx="8229">0.30477052800000004</cx:pt>
          <cx:pt idx="8230">0.30481320099999998</cx:pt>
          <cx:pt idx="8231">0.30477767200000005</cx:pt>
          <cx:pt idx="8232">0.30477767200000005</cx:pt>
          <cx:pt idx="8233">0.31578182899999996</cx:pt>
          <cx:pt idx="8234">0.15243165199999997</cx:pt>
          <cx:pt idx="8235">0.31596210400000002</cx:pt>
          <cx:pt idx="8236">0.25783641800000001</cx:pt>
          <cx:pt idx="8237">0.34295182800000001</cx:pt>
          <cx:pt idx="8238">0.31607259700000001</cx:pt>
          <cx:pt idx="8239">0.30555563699999999</cx:pt>
          <cx:pt idx="8240">0.30481429900000001</cx:pt>
          <cx:pt idx="8241">0.058938873000000003</cx:pt>
          <cx:pt idx="8242">0.031707135999999969</cx:pt>
          <cx:pt idx="8243">0.42715386200000005</cx:pt>
          <cx:pt idx="8244">0.28747049599999996</cx:pt>
          <cx:pt idx="8245">0.16352521499999995</cx:pt>
          <cx:pt idx="8246">0.30469933800000004</cx:pt>
          <cx:pt idx="8247">0.30485170800000005</cx:pt>
          <cx:pt idx="8248">0.16819139400000005</cx:pt>
          <cx:pt idx="8249">0.16764215699999996</cx:pt>
          <cx:pt idx="8250">0.16328453200000004</cx:pt>
          <cx:pt idx="8251">0.304850344</cx:pt>
          <cx:pt idx="8252">0.38311214299999996</cx:pt>
          <cx:pt idx="8253">0.031725164000000028</cx:pt>
          <cx:pt idx="8254">0.31562893000000003</cx:pt>
          <cx:pt idx="8255">0.13723510999999999</cx:pt>
          <cx:pt idx="8256">0.16810760300000005</cx:pt>
          <cx:pt idx="8257">0.15236746199999995</cx:pt>
          <cx:pt idx="8258">0.28903125600000001</cx:pt>
          <cx:pt idx="8259">0.30951445200000005</cx:pt>
          <cx:pt idx="8260">0.18744430400000001</cx:pt>
          <cx:pt idx="8261">0.30486476500000004</cx:pt>
          <cx:pt idx="8262">0.16753748599999996</cx:pt>
          <cx:pt idx="8263">0.44736447300000004</cx:pt>
          <cx:pt idx="8264">0.44735578899999995</cx:pt>
          <cx:pt idx="8265">0.33137075400000005</cx:pt>
          <cx:pt idx="8266">0.16730215699999995</cx:pt>
          <cx:pt idx="8267">0.30515040000000004</cx:pt>
          <cx:pt idx="8268">0.19443609799999995</cx:pt>
          <cx:pt idx="8269">0.28917190100000001</cx:pt>
          <cx:pt idx="8270">0.22058222100000002</cx:pt>
          <cx:pt idx="8271">0.17968008199999996</cx:pt>
          <cx:pt idx="8272">0.30455473399999999</cx:pt>
          <cx:pt idx="8273">0.29997932299999996</cx:pt>
          <cx:pt idx="8274">0.38357668300000003</cx:pt>
          <cx:pt idx="8275">0.17906832500000003</cx:pt>
          <cx:pt idx="8276">0.15234632999999997</cx:pt>
          <cx:pt idx="8277">0.187887158</cx:pt>
          <cx:pt idx="8278">0.15252214399999997</cx:pt>
          <cx:pt idx="8279">0.15234632999999997</cx:pt>
          <cx:pt idx="8280">0.15264725099999998</cx:pt>
          <cx:pt idx="8281">0.38325620400000004</cx:pt>
          <cx:pt idx="8282">0.16819104600000001</cx:pt>
          <cx:pt idx="8283">0.16819104600000001</cx:pt>
          <cx:pt idx="8284">0.16810385100000003</cx:pt>
          <cx:pt idx="8285">0.28897120499999995</cx:pt>
          <cx:pt idx="8286">0.30860227399999995</cx:pt>
          <cx:pt idx="8287">0.15236265000000004</cx:pt>
          <cx:pt idx="8288">0.15235669600000001</cx:pt>
          <cx:pt idx="8289">0.30512700000000004</cx:pt>
          <cx:pt idx="8290">0.16859018000000003</cx:pt>
          <cx:pt idx="8291">0.30533656300000001</cx:pt>
          <cx:pt idx="8292">0.15242179099999997</cx:pt>
          <cx:pt idx="8293">0.16362145400000006</cx:pt>
          <cx:pt idx="8294">0.16827130800000001</cx:pt>
          <cx:pt idx="8295">0.30487477200000002</cx:pt>
          <cx:pt idx="8296">0.39491460099999998</cx:pt>
          <cx:pt idx="8297">0.28904556299999995</cx:pt>
          <cx:pt idx="8298">0.16856764599999996</cx:pt>
          <cx:pt idx="8299">0.17217453699999996</cx:pt>
          <cx:pt idx="8300">0.17916817200000001</cx:pt>
          <cx:pt idx="8301">0.28910789199999998</cx:pt>
          <cx:pt idx="8302">0.304206427</cx:pt>
          <cx:pt idx="8303">0.28904329100000004</cx:pt>
          <cx:pt idx="8304">0.30489165799999995</cx:pt>
          <cx:pt idx="8305">0.16899615899999998</cx:pt>
          <cx:pt idx="8306">0.16808412800000005</cx:pt>
          <cx:pt idx="8307">0.18187789099999996</cx:pt>
          <cx:pt idx="8308">0.31563393500000003</cx:pt>
          <cx:pt idx="8309">0.21553060199999996</cx:pt>
          <cx:pt idx="8310">0.16815269300000002</cx:pt>
          <cx:pt idx="8311">0.33156182700000003</cx:pt>
          <cx:pt idx="8312">0.16834819599999995</cx:pt>
          <cx:pt idx="8313">0.16820056900000002</cx:pt>
          <cx:pt idx="8314">0.30485123800000002</cx:pt>
          <cx:pt idx="8315">0.200539146</cx:pt>
          <cx:pt idx="8316">0.16315101799999998</cx:pt>
          <cx:pt idx="8317">0.27379761599999997</cx:pt>
          <cx:pt idx="8318">0.16798897999999995</cx:pt>
          <cx:pt idx="8319">0.30491457700000002</cx:pt>
          <cx:pt idx="8320">0.18763517100000005</cx:pt>
          <cx:pt idx="8321">0.18808991799999997</cx:pt>
          <cx:pt idx="8322">0.16815582900000003</cx:pt>
          <cx:pt idx="8323">0.16740147500000002</cx:pt>
          <cx:pt idx="8324">0.36474861700000005</cx:pt>
          <cx:pt idx="8325">0.40377887899999998</cx:pt>
          <cx:pt idx="8326">0.16817165999999995</cx:pt>
          <cx:pt idx="8327">0.18034197900000004</cx:pt>
          <cx:pt idx="8328">0.20601575400000005</cx:pt>
          <cx:pt idx="8329">0.20528698000000001</cx:pt>
          <cx:pt idx="8330">0.16343583100000003</cx:pt>
          <cx:pt idx="8331">0.13723651800000003</cx:pt>
          <cx:pt idx="8332">0.30485931899999996</cx:pt>
          <cx:pt idx="8333">0.17835219599999996</cx:pt>
          <cx:pt idx="8334">0.18833493999999995</cx:pt>
          <cx:pt idx="8335">0.300074273</cx:pt>
          <cx:pt idx="8336">0.17913353300000001</cx:pt>
          <cx:pt idx="8337">0.179349282</cx:pt>
          <cx:pt idx="8338">0.16819493900000004</cx:pt>
          <cx:pt idx="8339">0.24669393900000003</cx:pt>
          <cx:pt idx="8340">0.17303690599999999</cx:pt>
          <cx:pt idx="8341">0.16339873900000002</cx:pt>
          <cx:pt idx="8342">0.31420060500000002</cx:pt>
          <cx:pt idx="8343">0.15236557299999998</cx:pt>
          <cx:pt idx="8344">0.17934008599999995</cx:pt>
          <cx:pt idx="8345">0.20096501899999997</cx:pt>
          <cx:pt idx="8346">0.23798782799999996</cx:pt>
          <cx:pt idx="8347">0.30750786699999999</cx:pt>
          <cx:pt idx="8348">0.16749862100000001</cx:pt>
          <cx:pt idx="8349">0.18054283999999998</cx:pt>
          <cx:pt idx="8350">0.15226749699999997</cx:pt>
          <cx:pt idx="8351">0.168076169</cx:pt>
          <cx:pt idx="8352">0.20051385700000002</cx:pt>
          <cx:pt idx="8353">0.16808753600000004</cx:pt>
          <cx:pt idx="8354">0.37476180199999998</cx:pt>
          <cx:pt idx="8355">0.23424679000000004</cx:pt>
          <cx:pt idx="8356">0.16823111899999998</cx:pt>
          <cx:pt idx="8357">0.16849933299999997</cx:pt>
          <cx:pt idx="8358">0.16824813199999999</cx:pt>
          <cx:pt idx="8359">0.349943377</cx:pt>
          <cx:pt idx="8360">0.28902474199999995</cx:pt>
          <cx:pt idx="8361">0.28896504899999997</cx:pt>
          <cx:pt idx="8362">0.30485223400000006</cx:pt>
          <cx:pt idx="8363">0.18805566600000001</cx:pt>
          <cx:pt idx="8364">0.30514755500000001</cx:pt>
          <cx:pt idx="8365">0.179213972</cx:pt>
          <cx:pt idx="8366">0.30478577399999995</cx:pt>
          <cx:pt idx="8367">0.031588150000000037</cx:pt>
          <cx:pt idx="8368">0.33207513</cx:pt>
          <cx:pt idx="8369">0.30880561100000004</cx:pt>
          <cx:pt idx="8370">0.16809610500000005</cx:pt>
          <cx:pt idx="8371">0.18179328900000002</cx:pt>
          <cx:pt idx="8372">0.30842409900000001</cx:pt>
          <cx:pt idx="8373">0.16339243000000003</cx:pt>
          <cx:pt idx="8374">0.28898738599999996</cx:pt>
          <cx:pt idx="8375">0.31479984400000005</cx:pt>
          <cx:pt idx="8376">0.16758418500000005</cx:pt>
          <cx:pt idx="8377">0.15235416999999996</cx:pt>
          <cx:pt idx="8378">0.16809781499999998</cx:pt>
          <cx:pt idx="8379">0.15254990700000004</cx:pt>
          <cx:pt idx="8380">0.16827442100000001</cx:pt>
          <cx:pt idx="8381">0.152416836</cx:pt>
          <cx:pt idx="8382">0.15234338599999997</cx:pt>
          <cx:pt idx="8383">0.34221110799999999</cx:pt>
          <cx:pt idx="8384">0.30480706400000002</cx:pt>
          <cx:pt idx="8385">0.288948333</cx:pt>
          <cx:pt idx="8386">0.16819611499999998</cx:pt>
          <cx:pt idx="8387">0.28904301099999996</cx:pt>
          <cx:pt idx="8388">0.16704366400000004</cx:pt>
          <cx:pt idx="8389">0.34487514799999996</cx:pt>
          <cx:pt idx="8390">0.16811168499999996</cx:pt>
          <cx:pt idx="8391">0.28901945500000004</cx:pt>
          <cx:pt idx="8392">0.31451341200000005</cx:pt>
          <cx:pt idx="8393">0.16769651399999996</cx:pt>
          <cx:pt idx="8394">0.290045361</cx:pt>
          <cx:pt idx="8395">0.17934487700000001</cx:pt>
          <cx:pt idx="8396">0.23289416299999999</cx:pt>
          <cx:pt idx="8397">0.15234315200000004</cx:pt>
          <cx:pt idx="8398">0.031569940000000019</cx:pt>
          <cx:pt idx="8399">0.152359833</cx:pt>
          <cx:pt idx="8400">0.18041677300000003</cx:pt>
          <cx:pt idx="8401">0.30477532500000004</cx:pt>
          <cx:pt idx="8402">0.17901287499999996</cx:pt>
          <cx:pt idx="8403">0.20617638299999996</cx:pt>
          <cx:pt idx="8404">0.178537787</cx:pt>
          <cx:pt idx="8405">0.16791249900000005</cx:pt>
          <cx:pt idx="8406">0.18793055299999994</cx:pt>
          <cx:pt idx="8407">0.30484496699999997</cx:pt>
          <cx:pt idx="8408">0.18924500899999996</cx:pt>
          <cx:pt idx="8409">0.17829536899999998</cx:pt>
          <cx:pt idx="8410">0.30860197300000003</cx:pt>
          <cx:pt idx="8411">0.15234029800000004</cx:pt>
          <cx:pt idx="8412">0.33182453599999995</cx:pt>
          <cx:pt idx="8413">0.33789628000000005</cx:pt>
          <cx:pt idx="8414">0.16815123399999998</cx:pt>
          <cx:pt idx="8415">0.16819427499999995</cx:pt>
          <cx:pt idx="8416">0.16811678600000002</cx:pt>
          <cx:pt idx="8417">0.19394969799999995</cx:pt>
          <cx:pt idx="8418">0.16838326299999995</cx:pt>
          <cx:pt idx="8419">0.24650913399999996</cx:pt>
          <cx:pt idx="8420">0.30459037200000005</cx:pt>
          <cx:pt idx="8421">0.30483471299999998</cx:pt>
          <cx:pt idx="8422">0.28899473600000003</cx:pt>
          <cx:pt idx="8423">0.13686308400000002</cx:pt>
          <cx:pt idx="8424">0.15240978699999996</cx:pt>
          <cx:pt idx="8425">0.25330435200000001</cx:pt>
          <cx:pt idx="8426">0.16776489100000003</cx:pt>
          <cx:pt idx="8427">0.16337962299999997</cx:pt>
          <cx:pt idx="8428">0.16798807900000001</cx:pt>
          <cx:pt idx="8429">0.17929027900000005</cx:pt>
          <cx:pt idx="8430">0.17918583499999996</cx:pt>
          <cx:pt idx="8431">0.16818794400000003</cx:pt>
          <cx:pt idx="8432">0.16864422400000001</cx:pt>
          <cx:pt idx="8433">0.16811267699999999</cx:pt>
          <cx:pt idx="8434">0.18901308000000006</cx:pt>
          <cx:pt idx="8435">0.35254028900000001</cx:pt>
          <cx:pt idx="8436">0.16861528999999997</cx:pt>
          <cx:pt idx="8437">0.15239309700000003</cx:pt>
          <cx:pt idx="8438">0.28902068700000005</cx:pt>
          <cx:pt idx="8439">0.22625166600000002</cx:pt>
          <cx:pt idx="8440">0.31599508600000004</cx:pt>
          <cx:pt idx="8441">0.32243491499999999</cx:pt>
          <cx:pt idx="8442">0.16818198200000001</cx:pt>
          <cx:pt idx="8443">0.15227149299999998</cx:pt>
          <cx:pt idx="8444">0.34706758199999999</cx:pt>
          <cx:pt idx="8445">0.168204303</cx:pt>
          <cx:pt idx="8446">0.30469453599999996</cx:pt>
          <cx:pt idx="8447">0.19406748600000001</cx:pt>
          <cx:pt idx="8448">0.28875089499999995</cx:pt>
          <cx:pt idx="8449">0.16818396000000002</cx:pt>
          <cx:pt idx="8450">0.32554475299999996</cx:pt>
          <cx:pt idx="8451">0.15239218600000004</cx:pt>
          <cx:pt idx="8452">0.16339846400000002</cx:pt>
          <cx:pt idx="8453">0.28958263200000001</cx:pt>
          <cx:pt idx="8454">0.316023257</cx:pt>
          <cx:pt idx="8455">0.15243450599999997</cx:pt>
          <cx:pt idx="8456">0.31559911200000001</cx:pt>
          <cx:pt idx="8457">0.30000722000000002</cx:pt>
          <cx:pt idx="8458">0.17902541800000005</cx:pt>
          <cx:pt idx="8459">0.15249594899999996</cx:pt>
          <cx:pt idx="8460">0.33732056600000004</cx:pt>
          <cx:pt idx="8461">0.30488766199999995</cx:pt>
          <cx:pt idx="8462">0.31594931699999995</cx:pt>
          <cx:pt idx="8463">0.17880470900000001</cx:pt>
          <cx:pt idx="8464">0.305325399</cx:pt>
          <cx:pt idx="8465">0.43827403099999995</cx:pt>
          <cx:pt idx="8466">0.43157331300000001</cx:pt>
          <cx:pt idx="8467">0.221727746</cx:pt>
          <cx:pt idx="8468">0.28888549500000005</cx:pt>
          <cx:pt idx="8469">0.152383622</cx:pt>
          <cx:pt idx="8470">0.31616634399999999</cx:pt>
          <cx:pt idx="8471">0.28954049800000004</cx:pt>
          <cx:pt idx="8472">0.23415857900000003</cx:pt>
          <cx:pt idx="8473">0.20973040600000004</cx:pt>
          <cx:pt idx="8474">0.16846089900000005</cx:pt>
          <cx:pt idx="8475">0.15237194799999998</cx:pt>
          <cx:pt idx="8476">0.35580912399999998</cx:pt>
          <cx:pt idx="8477">0.22499199800000003</cx:pt>
          <cx:pt idx="8478">0.20052809999999999</cx:pt>
          <cx:pt idx="8479">0.28939841099999997</cx:pt>
          <cx:pt idx="8480">0.16818959</cx:pt>
          <cx:pt idx="8481">0.168181684</cx:pt>
          <cx:pt idx="8482">0.32447740899999999</cx:pt>
          <cx:pt idx="8483">0.33605033299999998</cx:pt>
          <cx:pt idx="8484">0.32391448099999998</cx:pt>
          <cx:pt idx="8485">0.37506378399999996</cx:pt>
          <cx:pt idx="8486">0.17680683900000005</cx:pt>
          <cx:pt idx="8487">0.16823587299999998</cx:pt>
          <cx:pt idx="8488">0.30481447100000003</cx:pt>
          <cx:pt idx="8489">0.18808289</cx:pt>
          <cx:pt idx="8490">0.30492571800000001</cx:pt>
          <cx:pt idx="8491">0.30512423399999999</cx:pt>
          <cx:pt idx="8492">0.16819422500000003</cx:pt>
          <cx:pt idx="8493">0.30484988099999999</cx:pt>
          <cx:pt idx="8494">0.16854877800000001</cx:pt>
          <cx:pt idx="8495">0.30003553400000005</cx:pt>
          <cx:pt idx="8496">0.16821853499999995</cx:pt>
          <cx:pt idx="8497">0.16545447099999999</cx:pt>
          <cx:pt idx="8498">0.28914983100000002</cx:pt>
          <cx:pt idx="8499">0.22505710499999998</cx:pt>
          <cx:pt idx="8500">0.18788744599999996</cx:pt>
          <cx:pt idx="8501">0.56052692399999993</cx:pt>
          <cx:pt idx="8502">0.56052684200000003</cx:pt>
          <cx:pt idx="8503">0.56052325700000005</cx:pt>
          <cx:pt idx="8504">0.385831127</cx:pt>
          <cx:pt idx="8505">0.31624160000000001</cx:pt>
          <cx:pt idx="8506">0.57807189299999995</cx:pt>
          <cx:pt idx="8507">0.28905771099999999</cx:pt>
          <cx:pt idx="8508">0.17916987900000003</cx:pt>
          <cx:pt idx="8509">0.22603646899999996</cx:pt>
          <cx:pt idx="8510">0.28895698299999995</cx:pt>
          <cx:pt idx="8511">0.19891180600000002</cx:pt>
          <cx:pt idx="8512">0.30470913700000002</cx:pt>
          <cx:pt idx="8513">0.30458238999999998</cx:pt>
          <cx:pt idx="8514">0.31595019800000002</cx:pt>
          <cx:pt idx="8515">0.29998298099999998</cx:pt>
          <cx:pt idx="8516">0.19904299199999997</cx:pt>
          <cx:pt idx="8517">0.167953617</cx:pt>
          <cx:pt idx="8518">0.18788654100000002</cx:pt>
          <cx:pt idx="8519">0.20158051799999999</cx:pt>
          <cx:pt idx="8520">0.15233254600000001</cx:pt>
          <cx:pt idx="8521">0.21035983999999996</cx:pt>
          <cx:pt idx="8522">0.15369582100000001</cx:pt>
          <cx:pt idx="8523">0.15214961199999999</cx:pt>
          <cx:pt idx="8524">0.16829883999999995</cx:pt>
          <cx:pt idx="8525">0.17902459100000001</cx:pt>
          <cx:pt idx="8526">0.28603236499999996</cx:pt>
          <cx:pt idx="8527">0.15237327599999995</cx:pt>
          <cx:pt idx="8528">0.30572675299999996</cx:pt>
          <cx:pt idx="8529">0.18010652000000005</cx:pt>
          <cx:pt idx="8530">0.16796666699999996</cx:pt>
          <cx:pt idx="8531">0.36151594499999995</cx:pt>
          <cx:pt idx="8532">0.16820409400000003</cx:pt>
          <cx:pt idx="8533">0.24649633000000004</cx:pt>
          <cx:pt idx="8534">0.28965065400000001</cx:pt>
          <cx:pt idx="8535">0.30494359999999998</cx:pt>
          <cx:pt idx="8536">0.38641444899999999</cx:pt>
          <cx:pt idx="8537">0.16895674900000002</cx:pt>
          <cx:pt idx="8538">0.16339933500000003</cx:pt>
          <cx:pt idx="8539">0.28824521800000003</cx:pt>
          <cx:pt idx="8540">0.19491540900000004</cx:pt>
          <cx:pt idx="8541">0.18776440100000003</cx:pt>
          <cx:pt idx="8542">0.18802724400000004</cx:pt>
          <cx:pt idx="8543">0.27214382299999995</cx:pt>
          <cx:pt idx="8544">0.17196799799999996</cx:pt>
          <cx:pt idx="8545">0.15200852899999995</cx:pt>
          <cx:pt idx="8546">0.031563978999999964</cx:pt>
          <cx:pt idx="8547">0.17929941900000002</cx:pt>
          <cx:pt idx="8548">0.16815731</cx:pt>
          <cx:pt idx="8549">0.31548131999999995</cx:pt>
          <cx:pt idx="8550">0.300522811</cx:pt>
          <cx:pt idx="8551">0.30002938700000004</cx:pt>
          <cx:pt idx="8552">0.163429504</cx:pt>
          <cx:pt idx="8553">0.16559085100000004</cx:pt>
          <cx:pt idx="8554">0.15244856100000004</cx:pt>
          <cx:pt idx="8555">0.031737573000000019</cx:pt>
          <cx:pt idx="8556">0.15225697900000001</cx:pt>
          <cx:pt idx="8557">0.16180283799999995</cx:pt>
          <cx:pt idx="8558">0.33193298299999996</cx:pt>
          <cx:pt idx="8559">0.16816454000000003</cx:pt>
          <cx:pt idx="8560">0.15239846800000001</cx:pt>
          <cx:pt idx="8561">0.16817349000000004</cx:pt>
          <cx:pt idx="8562">0.17968229099999999</cx:pt>
          <cx:pt idx="8563">0.16827863200000004</cx:pt>
          <cx:pt idx="8564">0.28895924299999998</cx:pt>
          <cx:pt idx="8565">0.28902926299999998</cx:pt>
          <cx:pt idx="8566">0.16809374399999999</cx:pt>
          <cx:pt idx="8567">0.16821130299999998</cx:pt>
          <cx:pt idx="8568">0.19468578400000003</cx:pt>
          <cx:pt idx="8569">0.19000967400000002</cx:pt>
          <cx:pt idx="8570">0.16817126800000004</cx:pt>
          <cx:pt idx="8571">0.21329473799999998</cx:pt>
          <cx:pt idx="8572">0.33649384100000002</cx:pt>
          <cx:pt idx="8573">0.31458616800000005</cx:pt>
          <cx:pt idx="8574">0.16835410900000003</cx:pt>
          <cx:pt idx="8575">0.15239614899999998</cx:pt>
          <cx:pt idx="8576">0.16831132199999999</cx:pt>
          <cx:pt idx="8577">0.16808662200000002</cx:pt>
          <cx:pt idx="8578">0.18716786299999999</cx:pt>
          <cx:pt idx="8579">0.17203013499999997</cx:pt>
          <cx:pt idx="8580">0.30419077999999999</cx:pt>
          <cx:pt idx="8581">0.28895018500000003</cx:pt>
          <cx:pt idx="8582">0.35562187199999995</cx:pt>
          <cx:pt idx="8583">0.19421370800000004</cx:pt>
          <cx:pt idx="8584">0.32471057800000003</cx:pt>
          <cx:pt idx="8585">0.39412999100000001</cx:pt>
          <cx:pt idx="8586">0.17912508599999999</cx:pt>
          <cx:pt idx="8587">0.16781206699999995</cx:pt>
          <cx:pt idx="8588">0.35410309299999998</cx:pt>
          <cx:pt idx="8589">0.16864593900000002</cx:pt>
          <cx:pt idx="8590">0.33141967299999997</cx:pt>
          <cx:pt idx="8591">0.16875519299999997</cx:pt>
          <cx:pt idx="8592">0.17959655600000002</cx:pt>
          <cx:pt idx="8593">0.17234993700000001</cx:pt>
          <cx:pt idx="8594">0.24053264299999999</cx:pt>
          <cx:pt idx="8595">0.32439743899999995</cx:pt>
          <cx:pt idx="8596">0.16827972099999999</cx:pt>
          <cx:pt idx="8597">0.15250196800000004</cx:pt>
          <cx:pt idx="8598">0.20990112900000002</cx:pt>
          <cx:pt idx="8599">0.23920944099999997</cx:pt>
          <cx:pt idx="8600">0.16832082299999995</cx:pt>
          <cx:pt idx="8601">0.19651900899999997</cx:pt>
          <cx:pt idx="8602">0.20759215499999994</cx:pt>
          <cx:pt idx="8603">0.215209235</cx:pt>
          <cx:pt idx="8604">0.20992151599999997</cx:pt>
          <cx:pt idx="8605">0.18805652699999997</cx:pt>
          <cx:pt idx="8606">0.32477216600000003</cx:pt>
          <cx:pt idx="8607">0.21570612899999997</cx:pt>
          <cx:pt idx="8608">0.19628873300000005</cx:pt>
          <cx:pt idx="8609">0.20460339599999999</cx:pt>
          <cx:pt idx="8610">0.21496777099999997</cx:pt>
          <cx:pt idx="8611">0.28894482799999999</cx:pt>
          <cx:pt idx="8612">0.20152269300000003</cx:pt>
          <cx:pt idx="8613">0.17972520599999997</cx:pt>
          <cx:pt idx="8614">0.22073894599999999</cx:pt>
          <cx:pt idx="8615">0.27458291400000001</cx:pt>
          <cx:pt idx="8616">0.16817005200000001</cx:pt>
          <cx:pt idx="8617">0.13807345199999999</cx:pt>
          <cx:pt idx="8618">0.25606662599999996</cx:pt>
          <cx:pt idx="8619">0.34650127799999997</cx:pt>
          <cx:pt idx="8620">0.30455325300000002</cx:pt>
          <cx:pt idx="8621">0.17918105699999998</cx:pt>
          <cx:pt idx="8622">0.18777297299999995</cx:pt>
          <cx:pt idx="8623">0.32477559600000006</cx:pt>
          <cx:pt idx="8624">0.16822082000000005</cx:pt>
          <cx:pt idx="8625">0.28894998800000005</cx:pt>
          <cx:pt idx="8626">0.16821400600000003</cx:pt>
          <cx:pt idx="8627">0.30480190699999998</cx:pt>
          <cx:pt idx="8628">0.19614784500000004</cx:pt>
          <cx:pt idx="8629">0.30004193400000001</cx:pt>
          <cx:pt idx="8630">0.30524368499999999</cx:pt>
          <cx:pt idx="8631">0.17201839600000002</cx:pt>
          <cx:pt idx="8632">0.13728752300000002</cx:pt>
          <cx:pt idx="8633">0.30864440100000001</cx:pt>
          <cx:pt idx="8634">0.28887033900000003</cx:pt>
          <cx:pt idx="8635">0.17895460600000002</cx:pt>
          <cx:pt idx="8636">0.28897554700000005</cx:pt>
          <cx:pt idx="8637">0.16824880799999997</cx:pt>
          <cx:pt idx="8638">0.16825082899999999</cx:pt>
          <cx:pt idx="8639">0.16822203800000002</cx:pt>
          <cx:pt idx="8640">0.35112470600000001</cx:pt>
          <cx:pt idx="8641">0.15309510800000004</cx:pt>
          <cx:pt idx="8642">0.15244822199999997</cx:pt>
          <cx:pt idx="8643">0.15202253899999996</cx:pt>
          <cx:pt idx="8644">0.18763620400000003</cx:pt>
          <cx:pt idx="8645">0.168002608</cx:pt>
          <cx:pt idx="8646">0.28899371399999996</cx:pt>
          <cx:pt idx="8647">0.24206548000000006</cx:pt>
          <cx:pt idx="8648">0.28888261000000004</cx:pt>
          <cx:pt idx="8649">0.28900911299999998</cx:pt>
          <cx:pt idx="8650">0.17891345700000005</cx:pt>
          <cx:pt idx="8651">0.30486144699999995</cx:pt>
          <cx:pt idx="8652">0.16568886500000002</cx:pt>
          <cx:pt idx="8653">0.30045976900000004</cx:pt>
          <cx:pt idx="8654">0.30485664999999995</cx:pt>
          <cx:pt idx="8655">0.028125924999999996</cx:pt>
          <cx:pt idx="8656">0.30487092199999999</cx:pt>
          <cx:pt idx="8657">0.16861827799999995</cx:pt>
          <cx:pt idx="8658">0.16822197299999997</cx:pt>
          <cx:pt idx="8659">0.16825785500000001</cx:pt>
          <cx:pt idx="8660">0.20832951200000005</cx:pt>
          <cx:pt idx="8661">0.31583976400000002</cx:pt>
          <cx:pt idx="8662">0.15213842799999999</cx:pt>
          <cx:pt idx="8663">0.30002814</cx:pt>
          <cx:pt idx="8664">0.18458563699999997</cx:pt>
          <cx:pt idx="8665">0.32438071300000004</cx:pt>
          <cx:pt idx="8666">0.16809052999999996</cx:pt>
          <cx:pt idx="8667">0.30461022199999999</cx:pt>
          <cx:pt idx="8668">0.30485018900000005</cx:pt>
          <cx:pt idx="8669">0.19921492299999999</cx:pt>
          <cx:pt idx="8670">0.16827135599999998</cx:pt>
          <cx:pt idx="8671">0.30479040800000001</cx:pt>
          <cx:pt idx="8672">0.17868726800000001</cx:pt>
          <cx:pt idx="8673">0.30459995900000003</cx:pt>
          <cx:pt idx="8674">0.20298872400000001</cx:pt>
          <cx:pt idx="8675">0.19357716199999997</cx:pt>
          <cx:pt idx="8676">0.153128402</cx:pt>
          <cx:pt idx="8677">0.15250763599999995</cx:pt>
          <cx:pt idx="8678">0.168267312</cx:pt>
          <cx:pt idx="8679">0.16832820299999995</cx:pt>
          <cx:pt idx="8680">0.18104596799999995</cx:pt>
          <cx:pt idx="8681">0.17962793700000002</cx:pt>
          <cx:pt idx="8682">0.15248463800000001</cx:pt>
          <cx:pt idx="8683">0.16793438800000005</cx:pt>
          <cx:pt idx="8684">0.19433249399999997</cx:pt>
          <cx:pt idx="8685">0.36121886999999997</cx:pt>
          <cx:pt idx="8686">0.18787633599999998</cx:pt>
          <cx:pt idx="8687">0.35695734999999995</cx:pt>
          <cx:pt idx="8688">0.18874309499999997</cx:pt>
          <cx:pt idx="8689">0.18915496700000001</cx:pt>
          <cx:pt idx="8690">0.18897148600000002</cx:pt>
          <cx:pt idx="8691">0.18971412600000004</cx:pt>
          <cx:pt idx="8692">0.18926399199999999</cx:pt>
          <cx:pt idx="8693">0.189033385</cx:pt>
          <cx:pt idx="8694">0.18931843000000004</cx:pt>
          <cx:pt idx="8695">0.18934897399999995</cx:pt>
          <cx:pt idx="8696">0.31481691599999995</cx:pt>
          <cx:pt idx="8697">0.16847612499999998</cx:pt>
          <cx:pt idx="8698">0.16875362999999999</cx:pt>
          <cx:pt idx="8699">0.30488574499999999</cx:pt>
          <cx:pt idx="8700">0.28910408499999996</cx:pt>
          <cx:pt idx="8701">0.37191460399999998</cx:pt>
          <cx:pt idx="8702">0.16787991499999999</cx:pt>
          <cx:pt idx="8703">0.18264166699999995</cx:pt>
          <cx:pt idx="8704">0.15246141599999996</cx:pt>
          <cx:pt idx="8705">0.35284376900000003</cx:pt>
          <cx:pt idx="8706">0.28961733000000001</cx:pt>
          <cx:pt idx="8707">0.30478928500000002</cx:pt>
          <cx:pt idx="8708">0.16744571100000005</cx:pt>
          <cx:pt idx="8709">0.17912092700000004</cx:pt>
          <cx:pt idx="8710">0.22937307699999998</cx:pt>
          <cx:pt idx="8711">0.31703824800000002</cx:pt>
          <cx:pt idx="8712">0.23981412400000002</cx:pt>
          <cx:pt idx="8713">0.38165021099999996</cx:pt>
          <cx:pt idx="8714">0.19516738600000005</cx:pt>
          <cx:pt idx="8715">0.324719011</cx:pt>
          <cx:pt idx="8716">0.38723214800000005</cx:pt>
          <cx:pt idx="8717">0.203757823</cx:pt>
          <cx:pt idx="8718">0.20382542199999998</cx:pt>
          <cx:pt idx="8719">0.32655376300000005</cx:pt>
          <cx:pt idx="8720">0.300070375</cx:pt>
          <cx:pt idx="8721">0.16878901700000004</cx:pt>
          <cx:pt idx="8722">0.30877893199999995</cx:pt>
          <cx:pt idx="8723">0.31581708200000003</cx:pt>
          <cx:pt idx="8724">0.34205194400000005</cx:pt>
          <cx:pt idx="8725">0.16841728099999997</cx:pt>
          <cx:pt idx="8726">0.032074505999999947</cx:pt>
          <cx:pt idx="8727">0.031616712000000047</cx:pt>
          <cx:pt idx="8728">0.168032599</cx:pt>
          <cx:pt idx="8729">0.30483188000000006</cx:pt>
          <cx:pt idx="8730">0.18782394599999996</cx:pt>
          <cx:pt idx="8731">0.30443412700000005</cx:pt>
          <cx:pt idx="8732">0.30461340199999998</cx:pt>
          <cx:pt idx="8733">0.30288927799999998</cx:pt>
          <cx:pt idx="8734">0.16819927199999996</cx:pt>
          <cx:pt idx="8735">0.15434032099999995</cx:pt>
          <cx:pt idx="8736">0.28924849699999999</cx:pt>
          <cx:pt idx="8737">0.315328304</cx:pt>
          <cx:pt idx="8738">0.32025408200000005</cx:pt>
          <cx:pt idx="8739">0.15236033299999996</cx:pt>
          <cx:pt idx="8740">0.28879423699999995</cx:pt>
          <cx:pt idx="8741">0.16819472099999999</cx:pt>
          <cx:pt idx="8742">0.38421208500000004</cx:pt>
          <cx:pt idx="8743">0.16835995500000001</cx:pt>
          <cx:pt idx="8744">0.18120057199999995</cx:pt>
          <cx:pt idx="8745">0.315407879</cx:pt>
          <cx:pt idx="8746">0.15247290800000002</cx:pt>
          <cx:pt idx="8747">0.17928481500000004</cx:pt>
          <cx:pt idx="8748">0.17819971099999998</cx:pt>
          <cx:pt idx="8749">0.16722650699999997</cx:pt>
          <cx:pt idx="8750">0.30495221900000002</cx:pt>
          <cx:pt idx="8751">0.444572301</cx:pt>
          <cx:pt idx="8752">0.20679214700000004</cx:pt>
          <cx:pt idx="8753">0.30019919799999994</cx:pt>
          <cx:pt idx="8754">0.152406661</cx:pt>
          <cx:pt idx="8755">0.17917778900000003</cx:pt>
          <cx:pt idx="8756">0.16871047699999997</cx:pt>
          <cx:pt idx="8757">0.15242295400000005</cx:pt>
          <cx:pt idx="8758">0.16810545700000001</cx:pt>
          <cx:pt idx="8759">0.16777634500000005</cx:pt>
          <cx:pt idx="8760">0.16837303299999995</cx:pt>
          <cx:pt idx="8761">0.16777634500000005</cx:pt>
          <cx:pt idx="8762">0.030944273000000022</cx:pt>
          <cx:pt idx="8763">0.16766664099999995</cx:pt>
          <cx:pt idx="8764">0.04380169300000003</cx:pt>
          <cx:pt idx="8765">0.15233975600000005</cx:pt>
          <cx:pt idx="8766">0.25611872999999996</cx:pt>
          <cx:pt idx="8767">0.21620725600000001</cx:pt>
          <cx:pt idx="8768">0.16818695500000003</cx:pt>
          <cx:pt idx="8769">0.168237254</cx:pt>
          <cx:pt idx="8770">0.18826064600000003</cx:pt>
          <cx:pt idx="8771">0.17840278499999995</cx:pt>
          <cx:pt idx="8772">0.16811298100000005</cx:pt>
          <cx:pt idx="8773">0.28896242599999999</cx:pt>
          <cx:pt idx="8774">0.17967614300000001</cx:pt>
          <cx:pt idx="8775">0.15247992600000004</cx:pt>
          <cx:pt idx="8776">0.16826087000000001</cx:pt>
          <cx:pt idx="8777">0.16340018700000003</cx:pt>
          <cx:pt idx="8778">0.16828621700000002</cx:pt>
          <cx:pt idx="8779">0.203608024</cx:pt>
          <cx:pt idx="8780">0.28915053899999998</cx:pt>
          <cx:pt idx="8781">0.18765016000000001</cx:pt>
          <cx:pt idx="8782">0.31597022399999997</cx:pt>
          <cx:pt idx="8783">0.324538039</cx:pt>
          <cx:pt idx="8784">0.28712460699999998</cx:pt>
          <cx:pt idx="8785">0.28904566899999995</cx:pt>
          <cx:pt idx="8786">0.30476863300000001</cx:pt>
          <cx:pt idx="8787">0.16773156</cx:pt>
          <cx:pt idx="8788">0.30481150400000001</cx:pt>
          <cx:pt idx="8789">0.16795336500000002</cx:pt>
          <cx:pt idx="8790">0.33123111699999996</cx:pt>
          <cx:pt idx="8791">0.15225833099999997</cx:pt>
          <cx:pt idx="8792">0.15225833099999997</cx:pt>
          <cx:pt idx="8793">0.163468214</cx:pt>
          <cx:pt idx="8794">0.30445096599999999</cx:pt>
          <cx:pt idx="8795">0.30982347600000004</cx:pt>
          <cx:pt idx="8796">0.18868112299999995</cx:pt>
          <cx:pt idx="8797">0.15242486700000002</cx:pt>
          <cx:pt idx="8798">0.28867842600000004</cx:pt>
          <cx:pt idx="8799">0.16822161400000002</cx:pt>
          <cx:pt idx="8800">0.28898227300000001</cx:pt>
          <cx:pt idx="8801">0.16823971000000004</cx:pt>
          <cx:pt idx="8802">0.30484668599999998</cx:pt>
          <cx:pt idx="8803">0.28904113899999995</cx:pt>
          <cx:pt idx="8804">0.31593826999999997</cx:pt>
          <cx:pt idx="8805">0.27369784500000005</cx:pt>
          <cx:pt idx="8806">0.17913390799999995</cx:pt>
          <cx:pt idx="8807">0.16822339100000006</cx:pt>
          <cx:pt idx="8808">0.16810846700000004</cx:pt>
          <cx:pt idx="8809">0.16829934700000004</cx:pt>
          <cx:pt idx="8810">0.16578454899999995</cx:pt>
          <cx:pt idx="8811">0.30876872099999997</cx:pt>
          <cx:pt idx="8812">0.16817249599999995</cx:pt>
          <cx:pt idx="8813">0.17933100999999996</cx:pt>
          <cx:pt idx="8814">0.16748837699999997</cx:pt>
          <cx:pt idx="8815">0.15235636900000005</cx:pt>
          <cx:pt idx="8816">0.30017227099999999</cx:pt>
          <cx:pt idx="8817">0.31597340799999996</cx:pt>
          <cx:pt idx="8818">0.16817650799999995</cx:pt>
          <cx:pt idx="8819">0.16629260899999998</cx:pt>
          <cx:pt idx="8820">0.33839412300000005</cx:pt>
          <cx:pt idx="8821">0.15236522900000005</cx:pt>
          <cx:pt idx="8822">0.30477821500000002</cx:pt>
          <cx:pt idx="8823">0.31565288800000002</cx:pt>
          <cx:pt idx="8824">0.30477821500000002</cx:pt>
          <cx:pt idx="8825">0.17977118999999997</cx:pt>
          <cx:pt idx="8826">0.31571990900000002</cx:pt>
          <cx:pt idx="8827">0.16829274100000002</cx:pt>
          <cx:pt idx="8828">0.16798883499999995</cx:pt>
          <cx:pt idx="8829">0.16816077699999998</cx:pt>
          <cx:pt idx="8830">0.16872814000000003</cx:pt>
          <cx:pt idx="8831">0.31565647699999999</cx:pt>
          <cx:pt idx="8832">0.28902075100000002</cx:pt>
          <cx:pt idx="8833">0.30476536700000001</cx:pt>
          <cx:pt idx="8834">0.36694643199999999</cx:pt>
          <cx:pt idx="8835">0.30304650600000005</cx:pt>
          <cx:pt idx="8836">0.30294202400000003</cx:pt>
          <cx:pt idx="8837">0.15238317800000001</cx:pt>
          <cx:pt idx="8838">0.31578943599999998</cx:pt>
          <cx:pt idx="8839">0.16836820399999997</cx:pt>
          <cx:pt idx="8840">0.31578943599999998</cx:pt>
          <cx:pt idx="8841">0.30478097999999998</cx:pt>
          <cx:pt idx="8842">0.16373546000000005</cx:pt>
          <cx:pt idx="8843">0.168152737</cx:pt>
          <cx:pt idx="8844">0.15233454999999996</cx:pt>
          <cx:pt idx="8845">0.179305516</cx:pt>
          <cx:pt idx="8846">0.28896821500000003</cx:pt>
          <cx:pt idx="8847">0.33142645900000001</cx:pt>
          <cx:pt idx="8848">0.15256679399999995</cx:pt>
          <cx:pt idx="8849">0.16704709399999995</cx:pt>
          <cx:pt idx="8850">0.15235963500000005</cx:pt>
          <cx:pt idx="8851">0.16808763400000004</cx:pt>
          <cx:pt idx="8852">0.031538496000000027</cx:pt>
          <cx:pt idx="8853">0.43829264999999995</cx:pt>
          <cx:pt idx="8854">0.15240841299999996</cx:pt>
          <cx:pt idx="8855">0.16830815600000004</cx:pt>
          <cx:pt idx="8856">0.31600132400000003</cx:pt>
          <cx:pt idx="8857">0.30448165199999999</cx:pt>
          <cx:pt idx="8858">0.152418783</cx:pt>
          <cx:pt idx="8859">0.30473594400000004</cx:pt>
          <cx:pt idx="8860">0.17929704800000001</cx:pt>
          <cx:pt idx="8861">0.33070243499999996</cx:pt>
          <cx:pt idx="8862">0.17708073599999996</cx:pt>
          <cx:pt idx="8863">0.17964243300000005</cx:pt>
          <cx:pt idx="8864">0.19511315699999998</cx:pt>
          <cx:pt idx="8865">0.15238578000000003</cx:pt>
          <cx:pt idx="8866">0.15234765900000002</cx:pt>
          <cx:pt idx="8867">0.168184051</cx:pt>
          <cx:pt idx="8868">0.16833944199999995</cx:pt>
          <cx:pt idx="8869">0.27387740400000005</cx:pt>
          <cx:pt idx="8870">0.16825210000000002</cx:pt>
          <cx:pt idx="8871">0.15248412200000006</cx:pt>
          <cx:pt idx="8872">0.30001993800000004</cx:pt>
          <cx:pt idx="8873">0.20552971900000006</cx:pt>
          <cx:pt idx="8874">0.26553711599999996</cx:pt>
          <cx:pt idx="8875">0.18684609200000002</cx:pt>
          <cx:pt idx="8876">0.16826273300000005</cx:pt>
          <cx:pt idx="8877">0.16799746400000004</cx:pt>
          <cx:pt idx="8878">0.18802394600000005</cx:pt>
          <cx:pt idx="8879">0.16811708700000005</cx:pt>
          <cx:pt idx="8880">0.28805170000000002</cx:pt>
          <cx:pt idx="8881">0.27420931900000001</cx:pt>
          <cx:pt idx="8882">0.16808874600000001</cx:pt>
          <cx:pt idx="8883">0.16830414100000002</cx:pt>
          <cx:pt idx="8884">0.30473371900000001</cx:pt>
          <cx:pt idx="8885">0.16808331099999996</cx:pt>
          <cx:pt idx="8886">0.18743255599999997</cx:pt>
          <cx:pt idx="8887">0.16801885400000005</cx:pt>
          <cx:pt idx="8888">0.17966161599999997</cx:pt>
          <cx:pt idx="8889">0.16811711200000001</cx:pt>
          <cx:pt idx="8890">0.16787723799999998</cx:pt>
          <cx:pt idx="8891">0.16830240699999999</cx:pt>
          <cx:pt idx="8892">0.15244023699999998</cx:pt>
          <cx:pt idx="8893">0.20172280200000003</cx:pt>
          <cx:pt idx="8894">0.15237015399999998</cx:pt>
          <cx:pt idx="8895">0.16865927199999997</cx:pt>
          <cx:pt idx="8896">0.15250699599999995</cx:pt>
          <cx:pt idx="8897">0.30470956199999999</cx:pt>
          <cx:pt idx="8898">0.168243225</cx:pt>
          <cx:pt idx="8899">0.18030864099999999</cx:pt>
          <cx:pt idx="8900">0.16399265399999996</cx:pt>
          <cx:pt idx="8901">0.19263101999999999</cx:pt>
          <cx:pt idx="8902">0.15239878799999995</cx:pt>
          <cx:pt idx="8903">0.15239877700000004</cx:pt>
          <cx:pt idx="8904">0.16708975999999998</cx:pt>
          <cx:pt idx="8905">0.30472021999999999</cx:pt>
          <cx:pt idx="8906">0.15235725700000002</cx:pt>
          <cx:pt idx="8907">0.35391599399999996</cx:pt>
          <cx:pt idx="8908">0.23327934699999997</cx:pt>
          <cx:pt idx="8909">0.30483732900000005</cx:pt>
          <cx:pt idx="8910">0.16818102899999998</cx:pt>
          <cx:pt idx="8911">0.16826979900000005</cx:pt>
          <cx:pt idx="8912">0.16837203000000001</cx:pt>
          <cx:pt idx="8913">0.31584288900000002</cx:pt>
          <cx:pt idx="8914">0.16816962999999996</cx:pt>
          <cx:pt idx="8915">0.33203568800000005</cx:pt>
          <cx:pt idx="8916">0.39892564399999997</cx:pt>
          <cx:pt idx="8917">0.39892564399999997</cx:pt>
          <cx:pt idx="8918">0.15237690800000003</cx:pt>
          <cx:pt idx="8919">0.28295406000000001</cx:pt>
          <cx:pt idx="8920">0.17953306400000002</cx:pt>
          <cx:pt idx="8921">0.17966625199999997</cx:pt>
          <cx:pt idx="8922">0.16815591600000002</cx:pt>
          <cx:pt idx="8923">0.24537103900000001</cx:pt>
          <cx:pt idx="8924">0.17845609100000004</cx:pt>
          <cx:pt idx="8925">0.28907294299999997</cx:pt>
          <cx:pt idx="8926">0.16844629899999997</cx:pt>
          <cx:pt idx="8927">0.16825889599999999</cx:pt>
          <cx:pt idx="8928">0.30481660600000005</cx:pt>
          <cx:pt idx="8929">0.16800753700000004</cx:pt>
          <cx:pt idx="8930">0.19780955600000005</cx:pt>
          <cx:pt idx="8931">0.17920637399999995</cx:pt>
          <cx:pt idx="8932">0.16816647799999995</cx:pt>
          <cx:pt idx="8933">0.41492139400000005</cx:pt>
          <cx:pt idx="8934">0.23365847799999995</cx:pt>
          <cx:pt idx="8935">0.168230828</cx:pt>
          <cx:pt idx="8936">0.35984918399999999</cx:pt>
          <cx:pt idx="8937">0.31615739799999998</cx:pt>
          <cx:pt idx="8938">0.28904771100000004</cx:pt>
          <cx:pt idx="8939">0.18979872099999995</cx:pt>
          <cx:pt idx="8940">0.33641609299999997</cx:pt>
          <cx:pt idx="8941">0.316740299</cx:pt>
          <cx:pt idx="8942">0.15237711300000001</cx:pt>
          <cx:pt idx="8943">0.20384492399999998</cx:pt>
          <cx:pt idx="8944">0.315836703</cx:pt>
          <cx:pt idx="8945">0.30479379100000004</cx:pt>
          <cx:pt idx="8946">0.16825367099999999</cx:pt>
          <cx:pt idx="8947">0.16816162199999996</cx:pt>
          <cx:pt idx="8948">0.15264658099999995</cx:pt>
          <cx:pt idx="8949">0.382182676</cx:pt>
          <cx:pt idx="8950">0.28925214099999996</cx:pt>
          <cx:pt idx="8951">0.15238014600000005</cx:pt>
          <cx:pt idx="8952">0.30488899999999997</cx:pt>
          <cx:pt idx="8953">0.30483089799999996</cx:pt>
          <cx:pt idx="8954">0.30478344499999999</cx:pt>
          <cx:pt idx="8955">0.168224186</cx:pt>
          <cx:pt idx="8956">0.15197634999999998</cx:pt>
          <cx:pt idx="8957">0.30478738400000005</cx:pt>
          <cx:pt idx="8958">0.30476547600000004</cx:pt>
          <cx:pt idx="8959">0.24011961000000004</cx:pt>
          <cx:pt idx="8960">0.15235445999999997</cx:pt>
          <cx:pt idx="8961">0.16832635399999996</cx:pt>
          <cx:pt idx="8962">0.31585431200000003</cx:pt>
          <cx:pt idx="8963">0.287453972</cx:pt>
          <cx:pt idx="8964">0.21195687299999999</cx:pt>
          <cx:pt idx="8965">0.17942495800000002</cx:pt>
          <cx:pt idx="8966">0.18798370099999995</cx:pt>
          <cx:pt idx="8967">0.30020748500000005</cx:pt>
          <cx:pt idx="8968">0.28927731099999998</cx:pt>
          <cx:pt idx="8969">0.20773297899999998</cx:pt>
          <cx:pt idx="8970">0.20307020099999995</cx:pt>
          <cx:pt idx="8971">0.28966165799999999</cx:pt>
          <cx:pt idx="8972">0.16819837999999998</cx:pt>
          <cx:pt idx="8973">0.372851814</cx:pt>
          <cx:pt idx="8974">0.30000256999999997</cx:pt>
          <cx:pt idx="8975">0.30490160899999996</cx:pt>
          <cx:pt idx="8976">0.31585381000000001</cx:pt>
          <cx:pt idx="8977">0.304729378</cx:pt>
          <cx:pt idx="8978">0.15236750099999996</cx:pt>
          <cx:pt idx="8979">0.28899028999999998</cx:pt>
          <cx:pt idx="8980">0.30471672599999999</cx:pt>
          <cx:pt idx="8981">0.30505553900000004</cx:pt>
          <cx:pt idx="8982">0.304834571</cx:pt>
          <cx:pt idx="8983">0.16822647099999999</cx:pt>
          <cx:pt idx="8984">0.30483736100000003</cx:pt>
          <cx:pt idx="8985">0.17918470399999997</cx:pt>
          <cx:pt idx="8986">0.32384515400000002</cx:pt>
          <cx:pt idx="8987">0.28959896699999998</cx:pt>
          <cx:pt idx="8988">0.20558373699999999</cx:pt>
          <cx:pt idx="8989">0.198363285</cx:pt>
          <cx:pt idx="8990">0.20906408399999998</cx:pt>
          <cx:pt idx="8991">0.23413498600000004</cx:pt>
          <cx:pt idx="8992">0.036094532000000012</cx:pt>
          <cx:pt idx="8993">0.15246422999999998</cx:pt>
          <cx:pt idx="8994">0.374150223</cx:pt>
          <cx:pt idx="8995">0.32496292100000002</cx:pt>
          <cx:pt idx="8996">0.23724707599999995</cx:pt>
          <cx:pt idx="8997">0.15804444100000004</cx:pt>
          <cx:pt idx="8998">0.15281180299999997</cx:pt>
          <cx:pt idx="8999">0.20164992699999995</cx:pt>
          <cx:pt idx="9000">0.200331912</cx:pt>
          <cx:pt idx="9001">0.20022713599999997</cx:pt>
          <cx:pt idx="9002">0.18764098500000004</cx:pt>
          <cx:pt idx="9003">0.30533896599999999</cx:pt>
          <cx:pt idx="9004">0.16852955300000005</cx:pt>
          <cx:pt idx="9005">0.33326281499999999</cx:pt>
          <cx:pt idx="9006">0.16818338899999996</cx:pt>
          <cx:pt idx="9007">0.17922652100000003</cx:pt>
          <cx:pt idx="9008">0.32462600699999999</cx:pt>
          <cx:pt idx="9009">0.30488804899999999</cx:pt>
          <cx:pt idx="9010">0.30490745100000005</cx:pt>
          <cx:pt idx="9011">0.29975908699999998</cx:pt>
          <cx:pt idx="9012">0.31581948599999998</cx:pt>
          <cx:pt idx="9013">0.16818952099999995</cx:pt>
          <cx:pt idx="9014">0.308788909</cx:pt>
          <cx:pt idx="9015">0.16783100100000004</cx:pt>
          <cx:pt idx="9016">0.30878600899999997</cx:pt>
          <cx:pt idx="9017">0.17889882599999996</cx:pt>
          <cx:pt idx="9018">0.23438859499999998</cx:pt>
          <cx:pt idx="9019">0.15270540399999999</cx:pt>
          <cx:pt idx="9020">0.31560307200000004</cx:pt>
          <cx:pt idx="9021">0.30490365900000005</cx:pt>
          <cx:pt idx="9022">0.33248832399999995</cx:pt>
          <cx:pt idx="9023">0.37166369499999996</cx:pt>
          <cx:pt idx="9024">0.15239255500000004</cx:pt>
          <cx:pt idx="9025">0.17864991600000002</cx:pt>
          <cx:pt idx="9026">0.04271294400000003</cx:pt>
          <cx:pt idx="9027">0.28895377799999999</cx:pt>
          <cx:pt idx="9028">0.31524324400000003</cx:pt>
          <cx:pt idx="9029">0.18766959599999999</cx:pt>
          <cx:pt idx="9030">0.16795525600000005</cx:pt>
          <cx:pt idx="9031">0.17910399700000001</cx:pt>
          <cx:pt idx="9032">0.31504157200000005</cx:pt>
          <cx:pt idx="9033">0.16875485499999998</cx:pt>
          <cx:pt idx="9034">0.37735076300000003</cx:pt>
          <cx:pt idx="9035">0.16877428100000003</cx:pt>
          <cx:pt idx="9036">0.27387018799999996</cx:pt>
          <cx:pt idx="9037">0.336478799</cx:pt>
          <cx:pt idx="9038">0.30867931199999998</cx:pt>
          <cx:pt idx="9039">0.25085639599999998</cx:pt>
          <cx:pt idx="9040">0.16817867200000003</cx:pt>
          <cx:pt idx="9041">0.32739737499999999</cx:pt>
          <cx:pt idx="9042">0.31581911699999998</cx:pt>
          <cx:pt idx="9043">0.30891025500000002</cx:pt>
          <cx:pt idx="9044">0.31647807900000002</cx:pt>
          <cx:pt idx="9045">0.16790013000000004</cx:pt>
          <cx:pt idx="9046">0.15363072600000005</cx:pt>
          <cx:pt idx="9047">0.21524573499999999</cx:pt>
          <cx:pt idx="9048">0.16875675700000003</cx:pt>
          <cx:pt idx="9049">0.16663137699999997</cx:pt>
          <cx:pt idx="9050">0.30414153899999996</cx:pt>
          <cx:pt idx="9051">0.15226252200000001</cx:pt>
          <cx:pt idx="9052">0.15226346899999998</cx:pt>
          <cx:pt idx="9053">0.16820173299999996</cx:pt>
          <cx:pt idx="9054">0.27379278600000001</cx:pt>
          <cx:pt idx="9055">0.274093582</cx:pt>
          <cx:pt idx="9056">0.16807702899999999</cx:pt>
          <cx:pt idx="9057">0.184893682</cx:pt>
          <cx:pt idx="9058">0.16768108199999998</cx:pt>
          <cx:pt idx="9059">0.28909592699999997</cx:pt>
          <cx:pt idx="9060">0.32542274299999996</cx:pt>
          <cx:pt idx="9061">0.18125923799999999</cx:pt>
          <cx:pt idx="9062">0.19314337699999995</cx:pt>
          <cx:pt idx="9063">0.36801438200000003</cx:pt>
          <cx:pt idx="9064">0.28896295000000005</cx:pt>
          <cx:pt idx="9065">0.28929529899999995</cx:pt>
          <cx:pt idx="9066">0.30442430200000004</cx:pt>
          <cx:pt idx="9067">0.30008847500000002</cx:pt>
          <cx:pt idx="9068">0.304804246</cx:pt>
          <cx:pt idx="9069">0.34956945100000003</cx:pt>
          <cx:pt idx="9070">0.152469364</cx:pt>
          <cx:pt idx="9071">0.18764611099999995</cx:pt>
          <cx:pt idx="9072">0.29749327400000003</cx:pt>
          <cx:pt idx="9073">0.153463346</cx:pt>
          <cx:pt idx="9074">0.17922345900000003</cx:pt>
          <cx:pt idx="9075">0.16794405400000001</cx:pt>
          <cx:pt idx="9076">0.15237930200000005</cx:pt>
          <cx:pt idx="9077">0.30482862200000005</cx:pt>
          <cx:pt idx="9078">0.30477111999999995</cx:pt>
          <cx:pt idx="9079">0.042791755999999959</cx:pt>
          <cx:pt idx="9080">0.16823286699999995</cx:pt>
          <cx:pt idx="9081">0.18492061100000001</cx:pt>
          <cx:pt idx="9082">0.16808983600000005</cx:pt>
          <cx:pt idx="9083">0.16803117199999995</cx:pt>
          <cx:pt idx="9084">0.31504076599999997</cx:pt>
          <cx:pt idx="9085">0.28901085199999998</cx:pt>
          <cx:pt idx="9086">0.31550149199999999</cx:pt>
          <cx:pt idx="9087">0.16816854599999997</cx:pt>
          <cx:pt idx="9088">0.30478369699999996</cx:pt>
          <cx:pt idx="9089">0.21303836600000003</cx:pt>
          <cx:pt idx="9090">0.16683080699999997</cx:pt>
          <cx:pt idx="9091">0.34938070099999996</cx:pt>
          <cx:pt idx="9092">0.28968232400000005</cx:pt>
          <cx:pt idx="9093">0.28903048200000003</cx:pt>
          <cx:pt idx="9094">0.19543976900000004</cx:pt>
          <cx:pt idx="9095">0.20555074200000001</cx:pt>
          <cx:pt idx="9096">0.15239952899999998</cx:pt>
          <cx:pt idx="9097">0.30492774300000003</cx:pt>
          <cx:pt idx="9098">0.168362334</cx:pt>
          <cx:pt idx="9099">0.15261814699999998</cx:pt>
          <cx:pt idx="9100">0.16335516999999999</cx:pt>
          <cx:pt idx="9101">0.30476379899999995</cx:pt>
          <cx:pt idx="9102">0.17950146499999997</cx:pt>
          <cx:pt idx="9103">0.18528174500000005</cx:pt>
          <cx:pt idx="9104">0.20543959300000003</cx:pt>
          <cx:pt idx="9105">0.31619521299999997</cx:pt>
          <cx:pt idx="9106">0.17919561699999997</cx:pt>
          <cx:pt idx="9107">0.15244498799999995</cx:pt>
          <cx:pt idx="9108">0.305000469</cx:pt>
          <cx:pt idx="9109">0.337164409</cx:pt>
          <cx:pt idx="9110">0.16764639000000003</cx:pt>
          <cx:pt idx="9111">0.17699267100000005</cx:pt>
          <cx:pt idx="9112">0.16692690099999996</cx:pt>
          <cx:pt idx="9113">0.30427664099999996</cx:pt>
          <cx:pt idx="9114">0.30457975800000003</cx:pt>
          <cx:pt idx="9115">0.37776336700000002</cx:pt>
          <cx:pt idx="9116">0.30476911200000001</cx:pt>
          <cx:pt idx="9117">0.16817558499999996</cx:pt>
          <cx:pt idx="9118">0.22103302899999999</cx:pt>
          <cx:pt idx="9119">0.15212208699999996</cx:pt>
          <cx:pt idx="9120">0.16342274999999995</cx:pt>
          <cx:pt idx="9121">0.18608119400000001</cx:pt>
          <cx:pt idx="9122">0.17885899500000002</cx:pt>
          <cx:pt idx="9123">0.15239027100000002</cx:pt>
          <cx:pt idx="9124">0.31327049600000001</cx:pt>
          <cx:pt idx="9125">0.16836839000000003</cx:pt>
          <cx:pt idx="9126">0.30494141600000002</cx:pt>
          <cx:pt idx="9127">0.22182520800000005</cx:pt>
          <cx:pt idx="9128">0.248215937</cx:pt>
          <cx:pt idx="9129">0.30458081699999995</cx:pt>
          <cx:pt idx="9130">0.30496757900000004</cx:pt>
          <cx:pt idx="9131">0.31585411900000004</cx:pt>
          <cx:pt idx="9132">0.17947772299999998</cx:pt>
          <cx:pt idx="9133">0.16338265500000004</cx:pt>
          <cx:pt idx="9134">0.28897310200000004</cx:pt>
          <cx:pt idx="9135">0.15238597600000003</cx:pt>
          <cx:pt idx="9136">0.30480463899999999</cx:pt>
          <cx:pt idx="9137">0.31586296700000005</cx:pt>
          <cx:pt idx="9138">0.16352154900000004</cx:pt>
          <cx:pt idx="9139">0.177683908</cx:pt>
          <cx:pt idx="9140">0.16819334900000005</cx:pt>
          <cx:pt idx="9141">0.19398068300000004</cx:pt>
          <cx:pt idx="9142">0.194895924</cx:pt>
          <cx:pt idx="9143">0.19503165499999997</cx:pt>
          <cx:pt idx="9144">0.19503165499999997</cx:pt>
          <cx:pt idx="9145">0.30527555399999995</cx:pt>
          <cx:pt idx="9146">0.28896869300000005</cx:pt>
          <cx:pt idx="9147">0.32516980299999998</cx:pt>
          <cx:pt idx="9148">0.16796309600000003</cx:pt>
          <cx:pt idx="9149">0.33720185899999999</cx:pt>
          <cx:pt idx="9150">0.16796601200000005</cx:pt>
          <cx:pt idx="9151">0.32448555599999995</cx:pt>
          <cx:pt idx="9152">0.28967279000000001</cx:pt>
          <cx:pt idx="9153">0.30553571300000004</cx:pt>
          <cx:pt idx="9154">0.20923325000000004</cx:pt>
          <cx:pt idx="9155">0.31530145899999995</cx:pt>
          <cx:pt idx="9156">0.32897259400000001</cx:pt>
          <cx:pt idx="9157">0.30358180099999998</cx:pt>
          <cx:pt idx="9158">0.31478518600000005</cx:pt>
          <cx:pt idx="9159">0.16809754200000004</cx:pt>
          <cx:pt idx="9160">0.30487620599999998</cx:pt>
          <cx:pt idx="9161">0.15198124700000004</cx:pt>
          <cx:pt idx="9162">0.30488266900000005</cx:pt>
          <cx:pt idx="9163">0.30940744600000003</cx:pt>
          <cx:pt idx="9164">0.305941774</cx:pt>
          <cx:pt idx="9165">0.30629108299999996</cx:pt>
          <cx:pt idx="9166">0.30651064800000005</cx:pt>
          <cx:pt idx="9167">0.30601163600000003</cx:pt>
          <cx:pt idx="9168">0.16816584599999995</cx:pt>
          <cx:pt idx="9169">0.19127511799999997</cx:pt>
          <cx:pt idx="9170">0.35915584300000003</cx:pt>
          <cx:pt idx="9171">0.28903648999999998</cx:pt>
          <cx:pt idx="9172">0.288960942</cx:pt>
          <cx:pt idx="9173">0.28901450399999995</cx:pt>
          <cx:pt idx="9174">0.28899586200000005</cx:pt>
          <cx:pt idx="9175">0.30483216800000001</cx:pt>
          <cx:pt idx="9176">0.30927667599999997</cx:pt>
          <cx:pt idx="9177">0.30017473400000005</cx:pt>
          <cx:pt idx="9178">0.137284093</cx:pt>
          <cx:pt idx="9179">0.22143194700000002</cx:pt>
          <cx:pt idx="9180">0.13992042599999999</cx:pt>
          <cx:pt idx="9181">0.29017434399999997</cx:pt>
          <cx:pt idx="9182">0.31656132400000003</cx:pt>
          <cx:pt idx="9183">0.28918091999999995</cx:pt>
          <cx:pt idx="9184">0.32438753499999995</cx:pt>
          <cx:pt idx="9185">0.30476660799999999</cx:pt>
          <cx:pt idx="9186">0.13717483900000005</cx:pt>
          <cx:pt idx="9187">0.19543032199999999</cx:pt>
          <cx:pt idx="9188">0.20058922400000001</cx:pt>
          <cx:pt idx="9189">0.28903484800000001</cx:pt>
          <cx:pt idx="9190">0.35694623000000003</cx:pt>
          <cx:pt idx="9191">0.20084691799999999</cx:pt>
          <cx:pt idx="9192">0.199503604</cx:pt>
          <cx:pt idx="9193">0.15240929700000005</cx:pt>
          <cx:pt idx="9194">0.30480463899999999</cx:pt>
          <cx:pt idx="9195">0.16732630400000004</cx:pt>
          <cx:pt idx="9196">0.29997752499999997</cx:pt>
          <cx:pt idx="9197">0.16808632700000004</cx:pt>
          <cx:pt idx="9198">0.33603790300000003</cx:pt>
          <cx:pt idx="9199">0.32640213500000004</cx:pt>
          <cx:pt idx="9200">0.13718414199999995</cx:pt>
          <cx:pt idx="9201">0.16797370099999998</cx:pt>
          <cx:pt idx="9202">0.32016209799999995</cx:pt>
          <cx:pt idx="9203">0.16969148999999994</cx:pt>
          <cx:pt idx="9204">0.17868262300000004</cx:pt>
          <cx:pt idx="9205">0.14952024600000002</cx:pt>
          <cx:pt idx="9206">0.31604497300000001</cx:pt>
          <cx:pt idx="9207">0.17955205799999996</cx:pt>
          <cx:pt idx="9208">0.28900680899999998</cx:pt>
          <cx:pt idx="9209">0.15256802599999997</cx:pt>
          <cx:pt idx="9210">0.31487884399999999</cx:pt>
          <cx:pt idx="9211">0.16894311799999995</cx:pt>
          <cx:pt idx="9212">0.15302463600000005</cx:pt>
          <cx:pt idx="9213">0.30476395099999998</cx:pt>
          <cx:pt idx="9214">0.31589018899999999</cx:pt>
          <cx:pt idx="9215">0.17929416200000003</cx:pt>
          <cx:pt idx="9216">0.16819914599999997</cx:pt>
          <cx:pt idx="9217">0.26699050599999996</cx:pt>
          <cx:pt idx="9218">0.16819880700000001</cx:pt>
          <cx:pt idx="9219">0.33239278100000003</cx:pt>
          <cx:pt idx="9220">0.15226954400000003</cx:pt>
          <cx:pt idx="9221">0.16824379300000003</cx:pt>
          <cx:pt idx="9222">0.30477111700000004</cx:pt>
          <cx:pt idx="9223">0.16843224599999995</cx:pt>
          <cx:pt idx="9224">0.32622963199999999</cx:pt>
          <cx:pt idx="9225">0.38392937299999996</cx:pt>
          <cx:pt idx="9226">0.30604250600000005</cx:pt>
          <cx:pt idx="9227">0.16836402100000003</cx:pt>
          <cx:pt idx="9228">0.30428833899999996</cx:pt>
          <cx:pt idx="9229">0.16824857400000004</cx:pt>
          <cx:pt idx="9230">0.31647656300000004</cx:pt>
          <cx:pt idx="9231">0.27378054399999996</cx:pt>
          <cx:pt idx="9232">0.28904773299999997</cx:pt>
          <cx:pt idx="9233">0.30026434599999996</cx:pt>
          <cx:pt idx="9234">0.30477695199999999</cx:pt>
          <cx:pt idx="9235">0.16819108900000002</cx:pt>
          <cx:pt idx="9236">0.19573164399999998</cx:pt>
          <cx:pt idx="9237">0.29997253400000001</cx:pt>
          <cx:pt idx="9238">0.16808287600000005</cx:pt>
          <cx:pt idx="9239">0.15276380499999997</cx:pt>
          <cx:pt idx="9240">0.16818529800000004</cx:pt>
          <cx:pt idx="9241">0.30482198800000004</cx:pt>
          <cx:pt idx="9242">0.20579998399999999</cx:pt>
          <cx:pt idx="9243">0.30457579099999998</cx:pt>
          <cx:pt idx="9244">0.167587292</cx:pt>
          <cx:pt idx="9245">0.168286194</cx:pt>
          <cx:pt idx="9246">0.06931406200000001</cx:pt>
          <cx:pt idx="9247">0.031489485000000039</cx:pt>
          <cx:pt idx="9248">0.16826019800000003</cx:pt>
          <cx:pt idx="9249">0.15240030599999999</cx:pt>
          <cx:pt idx="9250">0.16830882899999999</cx:pt>
          <cx:pt idx="9251">0.16807967700000004</cx:pt>
          <cx:pt idx="9252">0.17913917800000001</cx:pt>
          <cx:pt idx="9253">0.33765244599999999</cx:pt>
          <cx:pt idx="9254">0.15236813299999996</cx:pt>
          <cx:pt idx="9255">0.16752783599999999</cx:pt>
          <cx:pt idx="9256">0.17853922899999997</cx:pt>
          <cx:pt idx="9257">0.28865666899999998</cx:pt>
          <cx:pt idx="9258">0.18723506000000001</cx:pt>
          <cx:pt idx="9259">0.28945950200000004</cx:pt>
          <cx:pt idx="9260">0.16274443999999999</cx:pt>
          <cx:pt idx="9261">0.15256877499999999</cx:pt>
          <cx:pt idx="9262">0.27389905000000003</cx:pt>
          <cx:pt idx="9263">0.16818763699999995</cx:pt>
          <cx:pt idx="9264">0.17943249900000002</cx:pt>
          <cx:pt idx="9265">0.16831243900000004</cx:pt>
          <cx:pt idx="9266">0.30428702299999999</cx:pt>
          <cx:pt idx="9267">0.178652535</cx:pt>
          <cx:pt idx="9268">0.337515648</cx:pt>
          <cx:pt idx="9269">0.274799762</cx:pt>
          <cx:pt idx="9270">0.26906303399999998</cx:pt>
          <cx:pt idx="9271">0.26297284099999996</cx:pt>
          <cx:pt idx="9272">0.030833613999999954</cx:pt>
          <cx:pt idx="9273">0.15241126800000004</cx:pt>
          <cx:pt idx="9274">0.16881381600000001</cx:pt>
          <cx:pt idx="9275">0.270400957</cx:pt>
          <cx:pt idx="9276">0.16817150800000003</cx:pt>
          <cx:pt idx="9277">0.17923377100000004</cx:pt>
          <cx:pt idx="9278">0.34572119700000004</cx:pt>
          <cx:pt idx="9279">0.27187843300000003</cx:pt>
          <cx:pt idx="9280">0.16292588500000005</cx:pt>
          <cx:pt idx="9281">0.17922873900000003</cx:pt>
          <cx:pt idx="9282">0.28896510099999995</cx:pt>
          <cx:pt idx="9283">0.16796186400000002</cx:pt>
          <cx:pt idx="9284">0.19476688600000003</cx:pt>
          <cx:pt idx="9285">0.30007218199999997</cx:pt>
          <cx:pt idx="9286">0.16316052700000006</cx:pt>
          <cx:pt idx="9287">0.21597786200000002</cx:pt>
          <cx:pt idx="9288">0.30493659399999995</cx:pt>
          <cx:pt idx="9289">0.16802857400000004</cx:pt>
          <cx:pt idx="9290">0.31313383400000006</cx:pt>
          <cx:pt idx="9291">0.16815262799999997</cx:pt>
          <cx:pt idx="9292">0.30502170699999998</cx:pt>
          <cx:pt idx="9293">0.16833972799999997</cx:pt>
          <cx:pt idx="9294">0.15250239799999998</cx:pt>
          <cx:pt idx="9295">0.30860363499999999</cx:pt>
          <cx:pt idx="9296">0.304885246</cx:pt>
          <cx:pt idx="9297">0.16856463499999996</cx:pt>
          <cx:pt idx="9298">0.30473771800000005</cx:pt>
          <cx:pt idx="9299">0.15237391600000005</cx:pt>
          <cx:pt idx="9300">0.16828525500000002</cx:pt>
          <cx:pt idx="9301">0.16294658799999995</cx:pt>
          <cx:pt idx="9302">0.31572987799999996</cx:pt>
          <cx:pt idx="9303">0.28894672200000004</cx:pt>
          <cx:pt idx="9304">0.15233592200000001</cx:pt>
          <cx:pt idx="9305">0.15239705599999998</cx:pt>
          <cx:pt idx="9306">0.30477980500000001</cx:pt>
          <cx:pt idx="9307">0.16818964700000005</cx:pt>
          <cx:pt idx="9308">0.37322960199999999</cx:pt>
          <cx:pt idx="9309">0.16819242899999998</cx:pt>
          <cx:pt idx="9310">0.16775631199999996</cx:pt>
          <cx:pt idx="9311">0.187696368</cx:pt>
          <cx:pt idx="9312">0.17168988100000004</cx:pt>
          <cx:pt idx="9313">0.18797779400000003</cx:pt>
          <cx:pt idx="9314">0.30471299100000004</cx:pt>
          <cx:pt idx="9315">0.28853278900000001</cx:pt>
          <cx:pt idx="9316">0.16368360500000001</cx:pt>
          <cx:pt idx="9317">0.031789767999999996</cx:pt>
          <cx:pt idx="9318">0.18924590100000005</cx:pt>
          <cx:pt idx="9319">0.16852154699999999</cx:pt>
          <cx:pt idx="9320">0.19484146599999996</cx:pt>
          <cx:pt idx="9321">0.19525336599999998</cx:pt>
          <cx:pt idx="9322">0.152736384</cx:pt>
          <cx:pt idx="9323">0.28907590900000002</cx:pt>
          <cx:pt idx="9324">0.16819347299999998</cx:pt>
          <cx:pt idx="9325">0.15179173000000001</cx:pt>
          <cx:pt idx="9326">0.15295732699999998</cx:pt>
          <cx:pt idx="9327">0.20560504599999996</cx:pt>
          <cx:pt idx="9328">0.28913403900000001</cx:pt>
          <cx:pt idx="9329">0.15245162800000001</cx:pt>
          <cx:pt idx="9330">0.16809770499999999</cx:pt>
          <cx:pt idx="9331">0.28905042599999997</cx:pt>
          <cx:pt idx="9332">0.18891982900000004</cx:pt>
          <cx:pt idx="9333">0.15236922600000002</cx:pt>
          <cx:pt idx="9334">0.31746628799999999</cx:pt>
          <cx:pt idx="9335">0.28972499100000004</cx:pt>
          <cx:pt idx="9336">0.13716179500000003</cx:pt>
          <cx:pt idx="9337">0.031580790000000025</cx:pt>
          <cx:pt idx="9338">0.16818939499999996</cx:pt>
          <cx:pt idx="9339">0.15291433399999999</cx:pt>
          <cx:pt idx="9340">0.15234330399999996</cx:pt>
          <cx:pt idx="9341">0.13740139100000004</cx:pt>
          <cx:pt idx="9342">0.16817267599999997</cx:pt>
          <cx:pt idx="9343">0.13726415400000003</cx:pt>
          <cx:pt idx="9344">0.31544209499999998</cx:pt>
          <cx:pt idx="9345">0.15200875300000005</cx:pt>
          <cx:pt idx="9346">0.17938770199999998</cx:pt>
          <cx:pt idx="9347">0.16767228000000001</cx:pt>
          <cx:pt idx="9348">0.193663629</cx:pt>
          <cx:pt idx="9349">0.17810569600000004</cx:pt>
          <cx:pt idx="9350">0.19391699699999998</cx:pt>
          <cx:pt idx="9351">0.17898236499999998</cx:pt>
          <cx:pt idx="9352">0.30007510699999995</cx:pt>
          <cx:pt idx="9353">0.16841513100000005</cx:pt>
          <cx:pt idx="9354">0.314812922</cx:pt>
          <cx:pt idx="9355">0.32437389500000002</cx:pt>
          <cx:pt idx="9356">0.30483342800000002</cx:pt>
          <cx:pt idx="9357">0.166785976</cx:pt>
          <cx:pt idx="9358">0.234008683</cx:pt>
          <cx:pt idx="9359">0.28981318599999994</cx:pt>
          <cx:pt idx="9360">0.30482721499999998</cx:pt>
          <cx:pt idx="9361">0.16781218200000003</cx:pt>
          <cx:pt idx="9362">0.16728503299999997</cx:pt>
          <cx:pt idx="9363">0.30044169600000004</cx:pt>
          <cx:pt idx="9364">0.28898233200000001</cx:pt>
          <cx:pt idx="9365">0.15242297500000002</cx:pt>
          <cx:pt idx="9366">0.16801516299999997</cx:pt>
          <cx:pt idx="9367">0.151309476</cx:pt>
          <cx:pt idx="9368">0.15314055999999998</cx:pt>
          <cx:pt idx="9369">0.18477374400000002</cx:pt>
          <cx:pt idx="9370">0.031700248000000042</cx:pt>
          <cx:pt idx="9371">0.304729578</cx:pt>
          <cx:pt idx="9372">0.204438958</cx:pt>
          <cx:pt idx="9373">0.32416139499999996</cx:pt>
          <cx:pt idx="9374">0.16913410200000001</cx:pt>
          <cx:pt idx="9375">0.30448813799999996</cx:pt>
          <cx:pt idx="9376">0.16343781300000004</cx:pt>
          <cx:pt idx="9377">0.16808007700000005</cx:pt>
          <cx:pt idx="9378">0.16847515400000002</cx:pt>
          <cx:pt idx="9379">0.30502689699999996</cx:pt>
          <cx:pt idx="9380">0.16815657100000003</cx:pt>
          <cx:pt idx="9381">0.17926265500000005</cx:pt>
          <cx:pt idx="9382">0.15252763199999997</cx:pt>
          <cx:pt idx="9383">0.16733669200000001</cx:pt>
          <cx:pt idx="9384">0.21428866800000002</cx:pt>
          <cx:pt idx="9385">0.16821273000000003</cx:pt>
          <cx:pt idx="9386">0.13715656799999998</cx:pt>
          <cx:pt idx="9387">0.31590812400000001</cx:pt>
          <cx:pt idx="9388">0.058617977000000043</cx:pt>
          <cx:pt idx="9389">0.20071800900000003</cx:pt>
          <cx:pt idx="9390">0.031570768000000027</cx:pt>
          <cx:pt idx="9391">0.27381384600000003</cx:pt>
          <cx:pt idx="9392">0.168200405</cx:pt>
          <cx:pt idx="9393">0.28901321400000002</cx:pt>
          <cx:pt idx="9394">0.19480306599999997</cx:pt>
          <cx:pt idx="9395">0.28904866600000001</cx:pt>
          <cx:pt idx="9396">0.15257927699999996</cx:pt>
          <cx:pt idx="9397">0.16772305099999996</cx:pt>
          <cx:pt idx="9398">0.18811030699999998</cx:pt>
          <cx:pt idx="9399">0.16810270299999996</cx:pt>
          <cx:pt idx="9400">0.33758311799999996</cx:pt>
          <cx:pt idx="9401">0.16808888300000002</cx:pt>
          <cx:pt idx="9402">0.047332562000000022</cx:pt>
          <cx:pt idx="9403">0.29997532800000004</cx:pt>
          <cx:pt idx="9404">0.19481591799999998</cx:pt>
          <cx:pt idx="9405">0.17006454400000004</cx:pt>
          <cx:pt idx="9406">0.30433781900000001</cx:pt>
          <cx:pt idx="9407">0.19496244500000004</cx:pt>
          <cx:pt idx="9408">0.28897501400000003</cx:pt>
          <cx:pt idx="9409">0.16794761899999999</cx:pt>
          <cx:pt idx="9410">0.28898106499999998</cx:pt>
          <cx:pt idx="9411">0.19533504800000001</cx:pt>
          <cx:pt idx="9412">0.33715785399999998</cx:pt>
          <cx:pt idx="9413">0.205816632</cx:pt>
          <cx:pt idx="9414">0.168207361</cx:pt>
          <cx:pt idx="9415">0.209138343</cx:pt>
          <cx:pt idx="9416">0.28864592499999997</cx:pt>
          <cx:pt idx="9417">0.16824496600000005</cx:pt>
          <cx:pt idx="9418">0.30485339</cx:pt>
          <cx:pt idx="9419">0.28896392599999998</cx:pt>
          <cx:pt idx="9420">0.16819832099999998</cx:pt>
          <cx:pt idx="9421">0.16818390299999997</cx:pt>
          <cx:pt idx="9422">0.19487721000000002</cx:pt>
          <cx:pt idx="9423">0.15233535499999995</cx:pt>
          <cx:pt idx="9424">0.16824901299999995</cx:pt>
          <cx:pt idx="9425">0.30477943900000004</cx:pt>
          <cx:pt idx="9426">0.16810157000000003</cx:pt>
          <cx:pt idx="9427">0.15234864100000001</cx:pt>
          <cx:pt idx="9428">0.20297590899999995</cx:pt>
          <cx:pt idx="9429">0.15235709200000003</cx:pt>
          <cx:pt idx="9430">0.15234018999999999</cx:pt>
          <cx:pt idx="9431">0.162835595</cx:pt>
          <cx:pt idx="9432">0.17897118400000001</cx:pt>
          <cx:pt idx="9433">0.16788376299999996</cx:pt>
          <cx:pt idx="9434">0.16330491300000005</cx:pt>
          <cx:pt idx="9435">0.031691189000000008</cx:pt>
          <cx:pt idx="9436">0.19480308700000004</cx:pt>
          <cx:pt idx="9437">0.30483823899999996</cx:pt>
          <cx:pt idx="9438">0.31635916500000005</cx:pt>
          <cx:pt idx="9439">0.167472972</cx:pt>
          <cx:pt idx="9440">0.16819151399999999</cx:pt>
          <cx:pt idx="9441">0.30469410100000005</cx:pt>
          <cx:pt idx="9442">0.15272833100000005</cx:pt>
          <cx:pt idx="9443">0.16821475100000005</cx:pt>
          <cx:pt idx="9444">0.16823127100000002</cx:pt>
          <cx:pt idx="9445">0.16809850000000004</cx:pt>
          <cx:pt idx="9446">0.37039808500000004</cx:pt>
          <cx:pt idx="9447">0.36989419300000004</cx:pt>
          <cx:pt idx="9448">0.30477346699999996</cx:pt>
          <cx:pt idx="9449">0.30477346699999996</cx:pt>
          <cx:pt idx="9450">0.30477311900000004</cx:pt>
          <cx:pt idx="9451">0.30476440900000001</cx:pt>
          <cx:pt idx="9452">0.16817814099999995</cx:pt>
          <cx:pt idx="9453">0.21597421999999999</cx:pt>
          <cx:pt idx="9454">0.30487536000000004</cx:pt>
          <cx:pt idx="9455">0.16824209899999998</cx:pt>
          <cx:pt idx="9456">0.33106243400000002</cx:pt>
          <cx:pt idx="9457">0.17892786999999999</cx:pt>
          <cx:pt idx="9458">0.18742894099999996</cx:pt>
          <cx:pt idx="9459">0.17920616</cx:pt>
          <cx:pt idx="9460">0.179046394</cx:pt>
          <cx:pt idx="9461">0.16811749899999995</cx:pt>
          <cx:pt idx="9462">0.17939715099999998</cx:pt>
          <cx:pt idx="9463">0.15234413300000005</cx:pt>
          <cx:pt idx="9464">0.16849478200000001</cx:pt>
          <cx:pt idx="9465">0.18833998399999996</cx:pt>
          <cx:pt idx="9466">0.18807679799999999</cx:pt>
          <cx:pt idx="9467">0.34842122600000003</cx:pt>
          <cx:pt idx="9468">0.20137538099999996</cx:pt>
          <cx:pt idx="9469">0.15237489100000001</cx:pt>
          <cx:pt idx="9470">0.31666514000000001</cx:pt>
          <cx:pt idx="9471">0.31596708600000001</cx:pt>
          <cx:pt idx="9472">0.32484472799999997</cx:pt>
          <cx:pt idx="9473">0.28857888799999998</cx:pt>
          <cx:pt idx="9474">0.38720527500000002</cx:pt>
          <cx:pt idx="9475">0.32478569300000004</cx:pt>
          <cx:pt idx="9476">0.16832863799999997</cx:pt>
          <cx:pt idx="9477">0.168152105</cx:pt>
          <cx:pt idx="9478">0.16815508899999998</cx:pt>
          <cx:pt idx="9479">0.048326080000000049</cx:pt>
          <cx:pt idx="9480">0.16756797999999995</cx:pt>
          <cx:pt idx="9481">0.30375071399999998</cx:pt>
          <cx:pt idx="9482">0.30665801800000003</cx:pt>
          <cx:pt idx="9483">0.168117034</cx:pt>
          <cx:pt idx="9484">0.29996812699999997</cx:pt>
          <cx:pt idx="9485">0.31571252999999999</cx:pt>
          <cx:pt idx="9486">0.32415885799999999</cx:pt>
          <cx:pt idx="9487">0.24308164300000001</cx:pt>
          <cx:pt idx="9488">0.17919774300000002</cx:pt>
          <cx:pt idx="9489">0.16803847199999999</cx:pt>
          <cx:pt idx="9490">0.15241222499999996</cx:pt>
          <cx:pt idx="9491">0.16808752500000002</cx:pt>
          <cx:pt idx="9492">0.32490806400000005</cx:pt>
          <cx:pt idx="9493">0.322702249</cx:pt>
          <cx:pt idx="9494">0.16341223199999999</cx:pt>
          <cx:pt idx="9495">0.25287948400000004</cx:pt>
          <cx:pt idx="9496">0.299919661</cx:pt>
          <cx:pt idx="9497">0.17205393700000005</cx:pt>
          <cx:pt idx="9498">0.16647748500000004</cx:pt>
          <cx:pt idx="9499">0.035362680999999951</cx:pt>
          <cx:pt idx="9500">0.17621312099999997</cx:pt>
          <cx:pt idx="9501">0.32469935900000002</cx:pt>
          <cx:pt idx="9502">0.16821230399999998</cx:pt>
          <cx:pt idx="9503">0.167679091</cx:pt>
          <cx:pt idx="9504">0.17894777100000003</cx:pt>
          <cx:pt idx="9505">0.16826063099999999</cx:pt>
          <cx:pt idx="9506">0.16809090000000004</cx:pt>
          <cx:pt idx="9507">0.16828983099999995</cx:pt>
          <cx:pt idx="9508">0.16726207299999996</cx:pt>
          <cx:pt idx="9509">0.16769131000000004</cx:pt>
          <cx:pt idx="9510">0.42118490399999997</cx:pt>
          <cx:pt idx="9511">0.17952882199999998</cx:pt>
          <cx:pt idx="9512">0.16820570800000001</cx:pt>
          <cx:pt idx="9513">0.17781364300000002</cx:pt>
          <cx:pt idx="9514">0.34715152299999996</cx:pt>
          <cx:pt idx="9515">0.25061277000000004</cx:pt>
          <cx:pt idx="9516">0.33675455799999998</cx:pt>
          <cx:pt idx="9517">0.28927315799999997</cx:pt>
          <cx:pt idx="9518">0.167989736</cx:pt>
          <cx:pt idx="9519">0.15244091900000001</cx:pt>
          <cx:pt idx="9520">0.32908197900000002</cx:pt>
          <cx:pt idx="9521">0.30487406699999997</cx:pt>
          <cx:pt idx="9522">0.16764532700000001</cx:pt>
          <cx:pt idx="9523">0.03146859099999999</cx:pt>
          <cx:pt idx="9524">0.15282621299999999</cx:pt>
          <cx:pt idx="9525">0.20564507300000001</cx:pt>
          <cx:pt idx="9526">0.31604748299999996</cx:pt>
          <cx:pt idx="9527">0.17931815699999998</cx:pt>
          <cx:pt idx="9528">0.31612208900000005</cx:pt>
          <cx:pt idx="9529">0.16794034000000002</cx:pt>
          <cx:pt idx="9530">0.25299037700000004</cx:pt>
          <cx:pt idx="9531">0.18678818600000002</cx:pt>
          <cx:pt idx="9532">0.304838104</cx:pt>
          <cx:pt idx="9533">0.29135373499999995</cx:pt>
          <cx:pt idx="9534">0.30198602399999996</cx:pt>
          <cx:pt idx="9535">0.16809909899999997</cx:pt>
          <cx:pt idx="9536">0.16810499400000001</cx:pt>
          <cx:pt idx="9537">0.15506336499999995</cx:pt>
          <cx:pt idx="9538">0.16809919699999998</cx:pt>
          <cx:pt idx="9539">0.16790077000000003</cx:pt>
          <cx:pt idx="9540">0.16336083599999995</cx:pt>
          <cx:pt idx="9541">0.031553351999999979</cx:pt>
          <cx:pt idx="9542">0.16840484499999997</cx:pt>
          <cx:pt idx="9543">0.28926321099999996</cx:pt>
          <cx:pt idx="9544">0.22112820600000005</cx:pt>
          <cx:pt idx="9545">0.17917134599999995</cx:pt>
          <cx:pt idx="9546">0.21628284200000003</cx:pt>
          <cx:pt idx="9547">0.28896418599999996</cx:pt>
          <cx:pt idx="9548">0.32484325000000003</cx:pt>
          <cx:pt idx="9549">0.17844083099999997</cx:pt>
          <cx:pt idx="9550">0.16793849500000002</cx:pt>
          <cx:pt idx="9551">0.30480075299999998</cx:pt>
          <cx:pt idx="9552">0.16809707399999996</cx:pt>
          <cx:pt idx="9553">0.30478387600000001</cx:pt>
          <cx:pt idx="9554">0.16779949100000002</cx:pt>
          <cx:pt idx="9555">0.28887105700000004</cx:pt>
          <cx:pt idx="9556">0.20539685900000004</cx:pt>
          <cx:pt idx="9557">0.17910234800000002</cx:pt>
          <cx:pt idx="9558">0.16857370699999996</cx:pt>
          <cx:pt idx="9559">0.30907110699999996</cx:pt>
          <cx:pt idx="9560">0.17900156700000003</cx:pt>
          <cx:pt idx="9561">0.16832834900000004</cx:pt>
          <cx:pt idx="9562">0.18795732300000001</cx:pt>
          <cx:pt idx="9563">0.33138478199999999</cx:pt>
          <cx:pt idx="9564">0.17729358900000003</cx:pt>
          <cx:pt idx="9565">0.21295229800000004</cx:pt>
          <cx:pt idx="9566">0.17889118900000001</cx:pt>
          <cx:pt idx="9567">0.20082246999999998</cx:pt>
          <cx:pt idx="9568">0.31581120900000004</cx:pt>
          <cx:pt idx="9569">0.15301088200000001</cx:pt>
          <cx:pt idx="9570">0.16831156400000002</cx:pt>
          <cx:pt idx="9571">0.30471285000000004</cx:pt>
          <cx:pt idx="9572">0.16306854800000004</cx:pt>
          <cx:pt idx="9573">0.22667694000000005</cx:pt>
          <cx:pt idx="9574">0.19500916099999999</cx:pt>
          <cx:pt idx="9575">0.19486033400000002</cx:pt>
          <cx:pt idx="9576">0.16820177700000005</cx:pt>
          <cx:pt idx="9577">0.16755283399999998</cx:pt>
          <cx:pt idx="9578">0.16816291100000003</cx:pt>
          <cx:pt idx="9579">0.30487580199999997</cx:pt>
          <cx:pt idx="9580">0.16767266700000005</cx:pt>
          <cx:pt idx="9581">0.168236253</cx:pt>
          <cx:pt idx="9582">0.32415436799999997</cx:pt>
          <cx:pt idx="9583">0.28889188700000001</cx:pt>
          <cx:pt idx="9584">0.20740574199999995</cx:pt>
          <cx:pt idx="9585">0.168175466</cx:pt>
          <cx:pt idx="9586">0.16835763000000004</cx:pt>
          <cx:pt idx="9587">0.16824260999999996</cx:pt>
          <cx:pt idx="9588">0.15302106299999996</cx:pt>
          <cx:pt idx="9589">0.30485675999999995</cx:pt>
          <cx:pt idx="9590">0.17912090999999997</cx:pt>
          <cx:pt idx="9591">0.17902902799999998</cx:pt>
          <cx:pt idx="9592">0.16823584499999999</cx:pt>
          <cx:pt idx="9593">0.188475948</cx:pt>
          <cx:pt idx="9594">0.17893345400000005</cx:pt>
          <cx:pt idx="9595">0.16791537499999998</cx:pt>
          <cx:pt idx="9596">0.30428208599999995</cx:pt>
          <cx:pt idx="9597">0.32434669199999999</cx:pt>
          <cx:pt idx="9598">0.18764975399999995</cx:pt>
          <cx:pt idx="9599">0.30490589099999998</cx:pt>
          <cx:pt idx="9600">0.30471147799999998</cx:pt>
          <cx:pt idx="9601">0.16816657000000002</cx:pt>
          <cx:pt idx="9602">0.15134882599999999</cx:pt>
          <cx:pt idx="9603">0.31576099999999996</cx:pt>
          <cx:pt idx="9604">0.17910924500000003</cx:pt>
          <cx:pt idx="9605">0.16827432799999997</cx:pt>
          <cx:pt idx="9606">0.16824590399999995</cx:pt>
          <cx:pt idx="9607">0.16827718999999997</cx:pt>
          <cx:pt idx="9608">0.16817902100000004</cx:pt>
          <cx:pt idx="9609">0.206060676</cx:pt>
          <cx:pt idx="9610">0.16821042799999997</cx:pt>
          <cx:pt idx="9611">0.18768638999999998</cx:pt>
          <cx:pt idx="9612">0.167842186</cx:pt>
          <cx:pt idx="9613">0.32406575100000001</cx:pt>
          <cx:pt idx="9614">0.30462028699999999</cx:pt>
          <cx:pt idx="9615">0.17075821300000005</cx:pt>
          <cx:pt idx="9616">0.16811316300000001</cx:pt>
          <cx:pt idx="9617">0.27542898500000002</cx:pt>
          <cx:pt idx="9618">0.31565093099999997</cx:pt>
          <cx:pt idx="9619">0.19490944499999996</cx:pt>
          <cx:pt idx="9620">0.31564995699999998</cx:pt>
          <cx:pt idx="9621">0.30487648700000003</cx:pt>
          <cx:pt idx="9622">0.30410498100000005</cx:pt>
          <cx:pt idx="9623">0.15242456699999996</cx:pt>
          <cx:pt idx="9624">0.28914104699999998</cx:pt>
          <cx:pt idx="9625">0.16832576899999996</cx:pt>
          <cx:pt idx="9626">0.16810185799999999</cx:pt>
          <cx:pt idx="9627">0.15226691800000003</cx:pt>
          <cx:pt idx="9628">0.16818984000000003</cx:pt>
          <cx:pt idx="9629">0.16827142900000003</cx:pt>
          <cx:pt idx="9630">0.16810875599999997</cx:pt>
          <cx:pt idx="9631">0.17783226299999999</cx:pt>
          <cx:pt idx="9632">0.22605941699999998</cx:pt>
          <cx:pt idx="9633">0.22606560099999995</cx:pt>
          <cx:pt idx="9634">0.22605554100000003</cx:pt>
          <cx:pt idx="9635">0.20514374000000002</cx:pt>
          <cx:pt idx="9636">0.22605560599999996</cx:pt>
          <cx:pt idx="9637">0.19342900500000004</cx:pt>
          <cx:pt idx="9638">0.19576245800000003</cx:pt>
          <cx:pt idx="9639">0.18788904799999995</cx:pt>
          <cx:pt idx="9640">0.16809496099999999</cx:pt>
          <cx:pt idx="9641">0.16986770299999998</cx:pt>
          <cx:pt idx="9642">0.24951944699999995</cx:pt>
          <cx:pt idx="9643">0.30476837199999995</cx:pt>
          <cx:pt idx="9644">0.28899190200000002</cx:pt>
          <cx:pt idx="9645">0.31586198300000001</cx:pt>
          <cx:pt idx="9646">0.16697277300000002</cx:pt>
          <cx:pt idx="9647">0.24803403300000004</cx:pt>
          <cx:pt idx="9648">0.152473843</cx:pt>
          <cx:pt idx="9649">0.29895891100000005</cx:pt>
          <cx:pt idx="9650">0.29907756200000002</cx:pt>
          <cx:pt idx="9651">0.16846169600000005</cx:pt>
          <cx:pt idx="9652">0.28903091000000003</cx:pt>
          <cx:pt idx="9653">0.30332765299999997</cx:pt>
          <cx:pt idx="9654">0.30485302800000003</cx:pt>
          <cx:pt idx="9655">0.16828474800000004</cx:pt>
          <cx:pt idx="9656">0.31704655999999998</cx:pt>
          <cx:pt idx="9657">0.30489805199999997</cx:pt>
          <cx:pt idx="9658">0.15241079199999996</cx:pt>
          <cx:pt idx="9659">0.20976426100000001</cx:pt>
          <cx:pt idx="9660">0.10872561400000003</cx:pt>
          <cx:pt idx="9661">0.16826686499999999</cx:pt>
          <cx:pt idx="9662">0.16809743499999996</cx:pt>
          <cx:pt idx="9663">0.16816316799999997</cx:pt>
          <cx:pt idx="9664">0.16830108600000004</cx:pt>
          <cx:pt idx="9665">0.28282237899999996</cx:pt>
          <cx:pt idx="9666">0.17783216999999996</cx:pt>
          <cx:pt idx="9667">0.16838444399999997</cx:pt>
          <cx:pt idx="9668">0.16818586800000002</cx:pt>
          <cx:pt idx="9669">0.17076798900000001</cx:pt>
          <cx:pt idx="9670">0.16814070800000003</cx:pt>
          <cx:pt idx="9671">0.26224438699999997</cx:pt>
          <cx:pt idx="9672">0.16781885699999999</cx:pt>
          <cx:pt idx="9673">0.25077483300000003</cx:pt>
          <cx:pt idx="9674">0.15256267599999995</cx:pt>
          <cx:pt idx="9675">0.30458132199999999</cx:pt>
          <cx:pt idx="9676">0.30469277699999997</cx:pt>
          <cx:pt idx="9677">0.168205245</cx:pt>
          <cx:pt idx="9678">0.19518712800000004</cx:pt>
          <cx:pt idx="9679">0.18677306400000004</cx:pt>
          <cx:pt idx="9680">0.17924065300000003</cx:pt>
          <cx:pt idx="9681">0.15234502400000005</cx:pt>
          <cx:pt idx="9682">0.16979016999999996</cx:pt>
          <cx:pt idx="9683">0.15266824999999995</cx:pt>
          <cx:pt idx="9684">0.305455323</cx:pt>
          <cx:pt idx="9685">0.15301468900000004</cx:pt>
          <cx:pt idx="9686">0.34239929000000002</cx:pt>
          <cx:pt idx="9687">0.19481987199999995</cx:pt>
          <cx:pt idx="9688">0.30435499399999999</cx:pt>
          <cx:pt idx="9689">0.15294561600000001</cx:pt>
          <cx:pt idx="9690">0.15268185999999995</cx:pt>
          <cx:pt idx="9691">0.19469489799999995</cx:pt>
          <cx:pt idx="9692">0.15234785500000003</cx:pt>
          <cx:pt idx="9693">0.16843715999999997</cx:pt>
          <cx:pt idx="9694">0.30510591799999998</cx:pt>
          <cx:pt idx="9695">0.16809662700000005</cx:pt>
          <cx:pt idx="9696">0.30491346900000005</cx:pt>
          <cx:pt idx="9697">0.351888596</cx:pt>
          <cx:pt idx="9698">0.20135212999999996</cx:pt>
          <cx:pt idx="9699">0.17938119200000002</cx:pt>
          <cx:pt idx="9700">0.16810182100000004</cx:pt>
          <cx:pt idx="9701">0.28903183499999996</cx:pt>
          <cx:pt idx="9702">0.17925855400000001</cx:pt>
          <cx:pt idx="9703">0.30458663500000005</cx:pt>
          <cx:pt idx="9704">0.30500402599999998</cx:pt>
          <cx:pt idx="9705">0.16825937599999996</cx:pt>
          <cx:pt idx="9706">0.032278180000000045</cx:pt>
          <cx:pt idx="9707">0.179469726</cx:pt>
          <cx:pt idx="9708">0.17415075400000002</cx:pt>
          <cx:pt idx="9709">0.30476575900000002</cx:pt>
          <cx:pt idx="9710">0.15235496400000004</cx:pt>
          <cx:pt idx="9711">0.234154415</cx:pt>
          <cx:pt idx="9712">0.15253302099999999</cx:pt>
          <cx:pt idx="9713">0.33191538200000004</cx:pt>
          <cx:pt idx="9714">0.33778769600000003</cx:pt>
          <cx:pt idx="9715">0.16816831099999996</cx:pt>
          <cx:pt idx="9716">0.28839166199999999</cx:pt>
          <cx:pt idx="9717">0.17770893499999996</cx:pt>
          <cx:pt idx="9718">0.16865992500000004</cx:pt>
          <cx:pt idx="9719">0.44801528199999996</cx:pt>
          <cx:pt idx="9720">0.065316200000000046</cx:pt>
          <cx:pt idx="9721">0.16817143000000001</cx:pt>
          <cx:pt idx="9722">0.31596518900000004</cx:pt>
          <cx:pt idx="9723">0.26644357100000005</cx:pt>
          <cx:pt idx="9724">0.30477584499999999</cx:pt>
          <cx:pt idx="9725">0.244509423</cx:pt>
          <cx:pt idx="9726">0.40647649200000002</cx:pt>
          <cx:pt idx="9727">0.16815169200000002</cx:pt>
          <cx:pt idx="9728">0.244539583</cx:pt>
          <cx:pt idx="9729">0.34903627100000001</cx:pt>
          <cx:pt idx="9730">0.18032815300000005</cx:pt>
          <cx:pt idx="9731">0.30856136300000003</cx:pt>
          <cx:pt idx="9732">0.15236201800000004</cx:pt>
          <cx:pt idx="9733">0.15253598199999996</cx:pt>
          <cx:pt idx="9734">0.33147283400000005</cx:pt>
          <cx:pt idx="9735">0.15171025299999996</cx:pt>
          <cx:pt idx="9736">0.18779436900000002</cx:pt>
          <cx:pt idx="9737">0.30002471100000005</cx:pt>
          <cx:pt idx="9738">0.15235120800000002</cx:pt>
          <cx:pt idx="9739">0.18811219000000001</cx:pt>
          <cx:pt idx="9740">0.16798041900000005</cx:pt>
          <cx:pt idx="9741">0.19472498299999996</cx:pt>
          <cx:pt idx="9742">0.16809706400000002</cx:pt>
          <cx:pt idx="9743">0.16759334199999998</cx:pt>
          <cx:pt idx="9744">0.15301622199999998</cx:pt>
          <cx:pt idx="9745">0.16356629899999997</cx:pt>
          <cx:pt idx="9746">0.16712291099999999</cx:pt>
          <cx:pt idx="9747">0.16837479399999999</cx:pt>
          <cx:pt idx="9748">0.224159726</cx:pt>
          <cx:pt idx="9749">0.168085979</cx:pt>
          <cx:pt idx="9750">0.167809612</cx:pt>
          <cx:pt idx="9751">0.24656558699999997</cx:pt>
          <cx:pt idx="9752">0.24651473000000002</cx:pt>
          <cx:pt idx="9753">0.16817075599999998</cx:pt>
          <cx:pt idx="9754">0.28894876899999999</cx:pt>
          <cx:pt idx="9755">0.16799156100000001</cx:pt>
          <cx:pt idx="9756">0.16824802100000003</cx:pt>
          <cx:pt idx="9757">0.16811094199999999</cx:pt>
          <cx:pt idx="9758">0.15226516700000003</cx:pt>
          <cx:pt idx="9759">0.17933955700000004</cx:pt>
          <cx:pt idx="9760">0.32437756200000001</cx:pt>
          <cx:pt idx="9761">0.19519253199999997</cx:pt>
          <cx:pt idx="9762">0.19582818400000002</cx:pt>
          <cx:pt idx="9763">0.19626544000000001</cx:pt>
          <cx:pt idx="9764">0.19488815199999998</cx:pt>
          <cx:pt idx="9765">0.19745944000000004</cx:pt>
          <cx:pt idx="9766">0.19552415300000003</cx:pt>
          <cx:pt idx="9767">0.19780872400000005</cx:pt>
          <cx:pt idx="9768">0.19688635600000004</cx:pt>
          <cx:pt idx="9769">0.19686672500000002</cx:pt>
          <cx:pt idx="9770">0.19738248599999997</cx:pt>
          <cx:pt idx="9771">0.19740419499999995</cx:pt>
          <cx:pt idx="9772">0.19491309599999995</cx:pt>
          <cx:pt idx="9773">0.195630313</cx:pt>
          <cx:pt idx="9774">0.19552415300000003</cx:pt>
          <cx:pt idx="9775">0.19752305699999995</cx:pt>
          <cx:pt idx="9776">0.19580232099999995</cx:pt>
          <cx:pt idx="9777">0.19525252100000001</cx:pt>
          <cx:pt idx="9778">0.19681397199999995</cx:pt>
          <cx:pt idx="9779">0.19596112499999996</cx:pt>
          <cx:pt idx="9780">0.19575164599999995</cx:pt>
          <cx:pt idx="9781">0.19609568399999999</cx:pt>
          <cx:pt idx="9782">0.19780872400000005</cx:pt>
          <cx:pt idx="9783">0.19488815199999998</cx:pt>
          <cx:pt idx="9784">0.19548287799999997</cx:pt>
          <cx:pt idx="9785">0.19780872400000005</cx:pt>
          <cx:pt idx="9786">0.194925142</cx:pt>
          <cx:pt idx="9787">0.19585286599999996</cx:pt>
          <cx:pt idx="9788">0.19555213599999999</cx:pt>
          <cx:pt idx="9789">0.19745944000000004</cx:pt>
          <cx:pt idx="9790">0.19740419499999995</cx:pt>
          <cx:pt idx="9791">0.19572967500000005</cx:pt>
          <cx:pt idx="9792">0.19552415300000003</cx:pt>
          <cx:pt idx="9793">0.19722954199999998</cx:pt>
          <cx:pt idx="9794">0.19552415300000003</cx:pt>
          <cx:pt idx="9795">0.19585286599999996</cx:pt>
          <cx:pt idx="9796">0.19544291499999999</cx:pt>
          <cx:pt idx="9797">0.19778478600000005</cx:pt>
          <cx:pt idx="9798">0.19498961199999998</cx:pt>
          <cx:pt idx="9799">0.19577973800000004</cx:pt>
          <cx:pt idx="9800">0.19519253199999997</cx:pt>
          <cx:pt idx="9801">0.19522191499999997</cx:pt>
          <cx:pt idx="9802">0.19534908399999995</cx:pt>
          <cx:pt idx="9803">0.19780872400000005</cx:pt>
          <cx:pt idx="9804">0.19575164599999995</cx:pt>
          <cx:pt idx="9805">0.19552415300000003</cx:pt>
          <cx:pt idx="9806">0.19488815199999998</cx:pt>
          <cx:pt idx="9807">0.19771010600000005</cx:pt>
          <cx:pt idx="9808">0.19596112499999996</cx:pt>
          <cx:pt idx="9809">0.19780872400000005</cx:pt>
          <cx:pt idx="9810">0.19552415300000003</cx:pt>
          <cx:pt idx="9811">0.19490284300000005</cx:pt>
          <cx:pt idx="9812">0.19771010600000005</cx:pt>
          <cx:pt idx="9813">0.19670494800000005</cx:pt>
          <cx:pt idx="9814">0.19508724600000005</cx:pt>
          <cx:pt idx="9815">0.19733060800000002</cx:pt>
          <cx:pt idx="9816">0.19656804999999999</cx:pt>
          <cx:pt idx="9817">0.19606986500000001</cx:pt>
          <cx:pt idx="9818">0.19560722699999999</cx:pt>
          <cx:pt idx="9819">0.19488340800000004</cx:pt>
          <cx:pt idx="9820">0.19548287799999997</cx:pt>
          <cx:pt idx="9821">0.19780872400000005</cx:pt>
          <cx:pt idx="9822">0.19498961199999998</cx:pt>
          <cx:pt idx="9823">0.194925142</cx:pt>
          <cx:pt idx="9824">0.19719386299999997</cx:pt>
          <cx:pt idx="9825">0.19708367999999998</cx:pt>
          <cx:pt idx="9826">0.19758475099999995</cx:pt>
          <cx:pt idx="9827">0.19495242499999998</cx:pt>
          <cx:pt idx="9828">0.19780872400000005</cx:pt>
          <cx:pt idx="9829">0.19742951099999995</cx:pt>
          <cx:pt idx="9830">0.19494685</cx:pt>
          <cx:pt idx="9831">0.19585286599999996</cx:pt>
          <cx:pt idx="9832">0.19740419499999995</cx:pt>
          <cx:pt idx="9833">0.19490284300000005</cx:pt>
          <cx:pt idx="9834">0.19577973800000004</cx:pt>
          <cx:pt idx="9835">0.19609568399999999</cx:pt>
          <cx:pt idx="9836">0.19570516800000004</cx:pt>
          <cx:pt idx="9837">0.19555213599999999</cx:pt>
          <cx:pt idx="9838">0.19572967500000005</cx:pt>
          <cx:pt idx="9839">0.19548287799999997</cx:pt>
          <cx:pt idx="9840">0.19622154199999997</cx:pt>
          <cx:pt idx="9841">0.19780872400000005</cx:pt>
          <cx:pt idx="9842">0.19618726200000003</cx:pt>
          <cx:pt idx="9843">0.19544291499999999</cx:pt>
          <cx:pt idx="9844">0.19520707000000004</cx:pt>
          <cx:pt idx="9845">0.19780872400000005</cx:pt>
          <cx:pt idx="9846">0.19580232099999995</cx:pt>
          <cx:pt idx="9847">0.19780872400000005</cx:pt>
          <cx:pt idx="9848">0.195463312</cx:pt>
          <cx:pt idx="9849">0.19764709999999996</cx:pt>
          <cx:pt idx="9850">0.195630313</cx:pt>
          <cx:pt idx="9851">0.19575164599999995</cx:pt>
          <cx:pt idx="9852">0.19733060800000002</cx:pt>
          <cx:pt idx="9853">0.19745944000000004</cx:pt>
          <cx:pt idx="9854">0.195413948</cx:pt>
          <cx:pt idx="9855">0.19741545400000005</cx:pt>
          <cx:pt idx="9856">0.19601402999999995</cx:pt>
          <cx:pt idx="9857">0.19487905699999997</cx:pt>
          <cx:pt idx="9858">0.19764709999999996</cx:pt>
          <cx:pt idx="9859">0.19780872400000005</cx:pt>
          <cx:pt idx="9860">0.19745944000000004</cx:pt>
          <cx:pt idx="9861">0.19577973800000004</cx:pt>
          <cx:pt idx="9862">0.19693554499999999</cx:pt>
          <cx:pt idx="9863">0.19552415300000003</cx:pt>
          <cx:pt idx="9864">0.19677717900000002</cx:pt>
          <cx:pt idx="9865">0.19612701200000004</cx:pt>
          <cx:pt idx="9866">0.19606986500000001</cx:pt>
          <cx:pt idx="9867">0.19740419499999995</cx:pt>
          <cx:pt idx="9868">0.31599895200000006</cx:pt>
          <cx:pt idx="9869">0.18771787900000003</cx:pt>
          <cx:pt idx="9870">0.19733060800000002</cx:pt>
          <cx:pt idx="9871">0.19677717900000002</cx:pt>
          <cx:pt idx="9872">0.19548287799999997</cx:pt>
          <cx:pt idx="9873">0.19693554499999999</cx:pt>
          <cx:pt idx="9874">0.19516356599999996</cx:pt>
          <cx:pt idx="9875">0.19544291499999999</cx:pt>
          <cx:pt idx="9876">0.19544291499999999</cx:pt>
          <cx:pt idx="9877">0.19577973800000004</cx:pt>
          <cx:pt idx="9878">0.19558702699999997</cx:pt>
          <cx:pt idx="9879">0.19745944000000004</cx:pt>
          <cx:pt idx="9880">0.19552415300000003</cx:pt>
          <cx:pt idx="9881">0.19552415300000003</cx:pt>
          <cx:pt idx="9882">0.19685334499999996</cx:pt>
          <cx:pt idx="9883">0.19582818400000002</cx:pt>
          <cx:pt idx="9884">0.19665239199999995</cx:pt>
          <cx:pt idx="9885">0.19491407800000005</cx:pt>
          <cx:pt idx="9886">0.19758475099999995</cx:pt>
          <cx:pt idx="9887">0.19506842300000005</cx:pt>
          <cx:pt idx="9888">0.19555213599999999</cx:pt>
          <cx:pt idx="9889">0.19504608099999998</cx:pt>
          <cx:pt idx="9890">0.19601402999999995</cx:pt>
          <cx:pt idx="9891">0.19780872400000005</cx:pt>
          <cx:pt idx="9892">0.19560722699999999</cx:pt>
          <cx:pt idx="9893">0.19560722699999999</cx:pt>
          <cx:pt idx="9894">0.19601402999999995</cx:pt>
          <cx:pt idx="9895">0.194925142</cx:pt>
          <cx:pt idx="9896">0.30492106699999999</cx:pt>
          <cx:pt idx="9897">0.29997816099999997</cx:pt>
          <cx:pt idx="9898">0.16824803399999999</cx:pt>
          <cx:pt idx="9899">0.36731920699999998</cx:pt>
          <cx:pt idx="9900">0.33729811499999995</cx:pt>
          <cx:pt idx="9901">0.32082722600000002</cx:pt>
          <cx:pt idx="9902">0.35295769899999996</cx:pt>
          <cx:pt idx="9903">0.16476996300000002</cx:pt>
          <cx:pt idx="9904">0.29001465400000004</cx:pt>
          <cx:pt idx="9905">0.15267851700000001</cx:pt>
          <cx:pt idx="9906">0.34253894200000001</cx:pt>
          <cx:pt idx="9907">0.16361842400000004</cx:pt>
          <cx:pt idx="9908">0.17932141700000004</cx:pt>
          <cx:pt idx="9909">0.15238921500000002</cx:pt>
          <cx:pt idx="9910">0.17200445600000003</cx:pt>
          <cx:pt idx="9911">0.15339635299999999</cx:pt>
          <cx:pt idx="9912">0.30493193399999996</cx:pt>
          <cx:pt idx="9913">0.16869414500000002</cx:pt>
          <cx:pt idx="9914">0.27390076500000005</cx:pt>
          <cx:pt idx="9915">0.16771345800000004</cx:pt>
          <cx:pt idx="9916">0.15234840299999997</cx:pt>
          <cx:pt idx="9917">0.18930681599999999</cx:pt>
          <cx:pt idx="9918">0.30487518700000005</cx:pt>
          <cx:pt idx="9919">0.16825961899999997</cx:pt>
          <cx:pt idx="9920">0.17940366500000005</cx:pt>
          <cx:pt idx="9921">0.34357783600000003</cx:pt>
          <cx:pt idx="9922">0.17262498599999998</cx:pt>
          <cx:pt idx="9923">0.16782917799999997</cx:pt>
          <cx:pt idx="9924">0.27583442999999996</cx:pt>
          <cx:pt idx="9925">0.30836820899999995</cx:pt>
          <cx:pt idx="9926">0.28900479099999998</cx:pt>
          <cx:pt idx="9927">0.30965752899999999</cx:pt>
          <cx:pt idx="9928">0.19731444099999995</cx:pt>
          <cx:pt idx="9929">0.16823359500000001</cx:pt>
          <cx:pt idx="9930">0.16845819399999995</cx:pt>
          <cx:pt idx="9931">0.17928094699999997</cx:pt>
          <cx:pt idx="9932">0.33127633099999998</cx:pt>
          <cx:pt idx="9933">0.13730668899999998</cx:pt>
          <cx:pt idx="9934">0.16681423900000003</cx:pt>
          <cx:pt idx="9935">0.33388797400000003</cx:pt>
          <cx:pt idx="9936">0.25959531000000002</cx:pt>
          <cx:pt idx="9937">0.30443023899999999</cx:pt>
          <cx:pt idx="9938">0.16819478099999996</cx:pt>
          <cx:pt idx="9939">0.17167410999999999</cx:pt>
          <cx:pt idx="9940">0.31581546400000005</cx:pt>
          <cx:pt idx="9941">0.16807574400000003</cx:pt>
          <cx:pt idx="9942">0.35335630399999995</cx:pt>
          <cx:pt idx="9943">0.23657683299999999</cx:pt>
          <cx:pt idx="9944">0.30483653700000002</cx:pt>
          <cx:pt idx="9945">0.25229904299999995</cx:pt>
          <cx:pt idx="9946">0.058117832999999952</cx:pt>
          <cx:pt idx="9947">0.30512659399999997</cx:pt>
          <cx:pt idx="9948">0.16601593299999995</cx:pt>
          <cx:pt idx="9949">0.15245570500000005</cx:pt>
          <cx:pt idx="9950">0.031811814999999966</cx:pt>
          <cx:pt idx="9951">0.30891449800000004</cx:pt>
          <cx:pt idx="9952">0.27396107199999997</cx:pt>
          <cx:pt idx="9953">0.19761985299999996</cx:pt>
          <cx:pt idx="9954">0.28549975400000005</cx:pt>
          <cx:pt idx="9955">0.19461030000000001</cx:pt>
          <cx:pt idx="9956">0.031737145999999994</cx:pt>
          <cx:pt idx="9957">0.16827620399999998</cx:pt>
          <cx:pt idx="9958">0.30664156099999995</cx:pt>
          <cx:pt idx="9959">0.16810133199999999</cx:pt>
          <cx:pt idx="9960">0.33668116000000003</cx:pt>
          <cx:pt idx="9961">0.17940299599999998</cx:pt>
          <cx:pt idx="9962">0.31584061699999999</cx:pt>
          <cx:pt idx="9963">0.30631945999999999</cx:pt>
          <cx:pt idx="9964">0.31632879800000002</cx:pt>
          <cx:pt idx="9965">0.2889467</cx:pt>
          <cx:pt idx="9966">0.16842944599999998</cx:pt>
          <cx:pt idx="9967">0.18767722899999995</cx:pt>
          <cx:pt idx="9968">0.17938134100000003</cx:pt>
          <cx:pt idx="9969">0.15178765000000005</cx:pt>
          <cx:pt idx="9970">0.163789658</cx:pt>
          <cx:pt idx="9971">0.15244702700000001</cx:pt>
          <cx:pt idx="9972">0.28906867400000003</cx:pt>
          <cx:pt idx="9973">0.15239384099999997</cx:pt>
          <cx:pt idx="9974">0.30481902000000005</cx:pt>
          <cx:pt idx="9975">0.16800989</cx:pt>
          <cx:pt idx="9976">0.33067363400000005</cx:pt>
          <cx:pt idx="9977">0.30485468800000004</cx:pt>
          <cx:pt idx="9978">0.28902844900000002</cx:pt>
          <cx:pt idx="9979">0.168238632</cx:pt>
          <cx:pt idx="9980">0.31620775800000001</cx:pt>
          <cx:pt idx="9981">0.16875230600000002</cx:pt>
          <cx:pt idx="9982">0.20193724400000002</cx:pt>
          <cx:pt idx="9983">0.15247740799999998</cx:pt>
          <cx:pt idx="9984">0.19553766900000003</cx:pt>
          <cx:pt idx="9985">0.18487781800000003</cx:pt>
          <cx:pt idx="9986">0.17933306699999996</cx:pt>
          <cx:pt idx="9987">0.16809533099999996</cx:pt>
          <cx:pt idx="9988">0.28902090499999999</cx:pt>
          <cx:pt idx="9989">0.30459771899999999</cx:pt>
          <cx:pt idx="9990">0.33555697200000001</cx:pt>
          <cx:pt idx="9991">0.30487770700000005</cx:pt>
          <cx:pt idx="9992">0.24709412799999997</cx:pt>
          <cx:pt idx="9993">0.168184522</cx:pt>
          <cx:pt idx="9994">0.30458104799999997</cx:pt>
          <cx:pt idx="9995">0.16816822499999995</cx:pt>
          <cx:pt idx="9996">0.33801614400000002</cx:pt>
          <cx:pt idx="9997">0.17930217299999995</cx:pt>
          <cx:pt idx="9998">0.28905481799999999</cx:pt>
          <cx:pt idx="9999">0.16810386799999999</cx:pt>
          <cx:pt idx="10000">0.15254345000000002</cx:pt>
          <cx:pt idx="10001">0.16820589600000002</cx:pt>
          <cx:pt idx="10002">0.24651597199999997</cx:pt>
          <cx:pt idx="10003">0.289533496</cx:pt>
          <cx:pt idx="10004">0.29011437500000004</cx:pt>
          <cx:pt idx="10005">0.178799979</cx:pt>
          <cx:pt idx="10006">0.16832603899999998</cx:pt>
          <cx:pt idx="10007">0.28898958699999999</cx:pt>
          <cx:pt idx="10008">0.29163334100000005</cx:pt>
          <cx:pt idx="10009">0.176832294</cx:pt>
          <cx:pt idx="10010">0.14963865600000004</cx:pt>
          <cx:pt idx="10011">0.28643423800000001</cx:pt>
          <cx:pt idx="10012">0.20557334900000002</cx:pt>
          <cx:pt idx="10013">0.16817744999999995</cx:pt>
          <cx:pt idx="10014">0.16815465299999999</cx:pt>
          <cx:pt idx="10015">0.051439009999999952</cx:pt>
          <cx:pt idx="10016">0.19440283400000002</cx:pt>
          <cx:pt idx="10017">0.33736503799999995</cx:pt>
          <cx:pt idx="10018">0.32522032899999997</cx:pt>
          <cx:pt idx="10019">0.28608024899999995</cx:pt>
          <cx:pt idx="10020">0.31583267000000004</cx:pt>
          <cx:pt idx="10021">0.031669626000000006</cx:pt>
          <cx:pt idx="10022">0.38310438599999996</cx:pt>
          <cx:pt idx="10023">0.17874641499999999</cx:pt>
          <cx:pt idx="10024">0.29995623699999996</cx:pt>
          <cx:pt idx="10025">0.16877600500000001</cx:pt>
          <cx:pt idx="10026">0.30493531399999996</cx:pt>
          <cx:pt idx="10027">0.20619314399999999</cx:pt>
          <cx:pt idx="10028">0.15225882000000002</cx:pt>
          <cx:pt idx="10029">0.17926660299999997</cx:pt>
          <cx:pt idx="10030">0.16799637999999995</cx:pt>
          <cx:pt idx="10031">0.16799118899999999</cx:pt>
          <cx:pt idx="10032">0.28866079700000002</cx:pt>
          <cx:pt idx="10033">0.15239847799999995</cx:pt>
          <cx:pt idx="10034">0.30460845999999997</cx:pt>
          <cx:pt idx="10035">0.16810226699999997</cx:pt>
          <cx:pt idx="10036">0.16477304699999995</cx:pt>
          <cx:pt idx="10037">0.15236354799999996</cx:pt>
          <cx:pt idx="10038">0.18756323500000005</cx:pt>
          <cx:pt idx="10039">0.16785811900000003</cx:pt>
          <cx:pt idx="10040">0.30535156200000002</cx:pt>
          <cx:pt idx="10041">0.28498701299999996</cx:pt>
          <cx:pt idx="10042">0.24651821500000004</cx:pt>
          <cx:pt idx="10043">0.15362356600000004</cx:pt>
          <cx:pt idx="10044">0.28877265200000002</cx:pt>
          <cx:pt idx="10045">0.17195897400000004</cx:pt>
          <cx:pt idx="10046">0.16816260100000002</cx:pt>
          <cx:pt idx="10047">0.30503767299999995</cx:pt>
          <cx:pt idx="10048">0.30472199600000005</cx:pt>
          <cx:pt idx="10049">0.17875611199999997</cx:pt>
          <cx:pt idx="10050">0.16745527699999996</cx:pt>
          <cx:pt idx="10051">0.53809003600000005</cx:pt>
          <cx:pt idx="10052">0.30472655800000004</cx:pt>
          <cx:pt idx="10053">0.17200756299999997</cx:pt>
          <cx:pt idx="10054">0.30850516699999997</cx:pt>
          <cx:pt idx="10055">0.33222882099999995</cx:pt>
          <cx:pt idx="10056">0.30476451699999996</cx:pt>
          <cx:pt idx="10057">0.30369782499999998</cx:pt>
          <cx:pt idx="10058">0.17923715900000003</cx:pt>
          <cx:pt idx="10059">0.051296185999999966</cx:pt>
          <cx:pt idx="10060">0.152609361</cx:pt>
          <cx:pt idx="10061">0.24090851300000005</cx:pt>
          <cx:pt idx="10062">0.27287243699999997</cx:pt>
          <cx:pt idx="10063">0.30462866899999996</cx:pt>
          <cx:pt idx="10064">0.16358489300000001</cx:pt>
          <cx:pt idx="10065">0.16782396899999996</cx:pt>
          <cx:pt idx="10066">0.15236363500000005</cx:pt>
          <cx:pt idx="10067">0.16823089199999997</cx:pt>
          <cx:pt idx="10068">0.16832847299999998</cx:pt>
          <cx:pt idx="10069">0.24331275799999996</cx:pt>
          <cx:pt idx="10070">0.15237127800000005</cx:pt>
          <cx:pt idx="10071">0.30513185799999998</cx:pt>
          <cx:pt idx="10072">0.16772265399999997</cx:pt>
          <cx:pt idx="10073">0.16816564700000003</cx:pt>
          <cx:pt idx="10074">0.19438820700000004</cx:pt>
          <cx:pt idx="10075">0.38190309499999997</cx:pt>
          <cx:pt idx="10076">0.187865014</cx:pt>
          <cx:pt idx="10077">0.15265056799999999</cx:pt>
          <cx:pt idx="10078">0.41886268699999996</cx:pt>
          <cx:pt idx="10079">0.18791639500000001</cx:pt>
          <cx:pt idx="10080">0.30015505099999995</cx:pt>
          <cx:pt idx="10081">0.40372771399999996</cx:pt>
          <cx:pt idx="10082">0.16817886800000004</cx:pt>
          <cx:pt idx="10083">0.18944407699999999</cx:pt>
          <cx:pt idx="10084">0.16822633899999995</cx:pt>
          <cx:pt idx="10085">0.031768997000000021</cx:pt>
          <cx:pt idx="10086">0.34753538900000003</cx:pt>
          <cx:pt idx="10087">0.314613798</cx:pt>
          <cx:pt idx="10088">0.15234252000000004</cx:pt>
          <cx:pt idx="10089">0.15135090799999995</cx:pt>
          <cx:pt idx="10090">0.28894365200000005</cx:pt>
          <cx:pt idx="10091">0.15250178400000003</cx:pt>
          <cx:pt idx="10092">0.14954142400000003</cx:pt>
          <cx:pt idx="10093">0.17925271200000004</cx:pt>
          <cx:pt idx="10094">0.15245041299999995</cx:pt>
          <cx:pt idx="10095">0.33935578</cx:pt>
          <cx:pt idx="10096">0.35047383300000001</cx:pt>
          <cx:pt idx="10097">0.30477715100000002</cx:pt>
          <cx:pt idx="10098">0.16852065299999996</cx:pt>
          <cx:pt idx="10099">0.18982884300000002</cx:pt>
          <cx:pt idx="10100">0.15236487700000001</cx:pt>
          <cx:pt idx="10101">0.030936967000000037</cx:pt>
          <cx:pt idx="10102">0.16823696600000004</cx:pt>
          <cx:pt idx="10103">0.16822958899999996</cx:pt>
          <cx:pt idx="10104">0.15260362900000002</cx:pt>
          <cx:pt idx="10105">0.16895381499999995</cx:pt>
          <cx:pt idx="10106">0.31570918999999997</cx:pt>
          <cx:pt idx="10107">0.30481818400000005</cx:pt>
          <cx:pt idx="10108">0.16785852000000001</cx:pt>
          <cx:pt idx="10109">0.32444278400000004</cx:pt>
          <cx:pt idx="10110">0.16818752599999998</cx:pt>
          <cx:pt idx="10111">0.031699523999999979</cx:pt>
          <cx:pt idx="10112">0.30465534100000002</cx:pt>
          <cx:pt idx="10113">0.167112178</cx:pt>
          <cx:pt idx="10114">0.17852652599999996</cx:pt>
          <cx:pt idx="10115">0.176693867</cx:pt>
          <cx:pt idx="10116">0.22915970600000002</cx:pt>
          <cx:pt idx="10117">0.30502702999999998</cx:pt>
          <cx:pt idx="10118">0.18737191200000003</cx:pt>
          <cx:pt idx="10119">0.18541217600000004</cx:pt>
          <cx:pt idx="10120">0.30478199100000003</cx:pt>
          <cx:pt idx="10121">0.17861391900000001</cx:pt>
          <cx:pt idx="10122">0.16941486100000003</cx:pt>
          <cx:pt idx="10123">0.17996213999999999</cx:pt>
          <cx:pt idx="10124">0.18057652800000001</cx:pt>
          <cx:pt idx="10125">0.17452842300000004</cx:pt>
          <cx:pt idx="10126">0.16599064699999999</cx:pt>
          <cx:pt idx="10127">0.15055286499999998</cx:pt>
          <cx:pt idx="10128">0.15280589099999997</cx:pt>
          <cx:pt idx="10129">0.17661302800000001</cx:pt>
          <cx:pt idx="10130">0.17877533400000001</cx:pt>
          <cx:pt idx="10131">0.15235527000000004</cx:pt>
          <cx:pt idx="10132">0.17689204700000005</cx:pt>
          <cx:pt idx="10133">0.31559050700000002</cx:pt>
          <cx:pt idx="10134">0.167807233</cx:pt>
          <cx:pt idx="10135">0.16406071099999997</cx:pt>
          <cx:pt idx="10136">0.32372230700000004</cx:pt>
          <cx:pt idx="10137">0.16716172600000001</cx:pt>
          <cx:pt idx="10138">0.30336626</cx:pt>
          <cx:pt idx="10139">0.17833189199999999</cx:pt>
          <cx:pt idx="10140">0.16764482599999997</cx:pt>
          <cx:pt idx="10141">0.18532738500000001</cx:pt>
          <cx:pt idx="10142">0.16755926499999996</cx:pt>
          <cx:pt idx="10143">0.17618174799999997</cx:pt>
          <cx:pt idx="10144">0.289373514</cx:pt>
          <cx:pt idx="10145">0.30025780800000001</cx:pt>
          <cx:pt idx="10146">0.20944026500000001</cx:pt>
          <cx:pt idx="10147">0.324718069</cx:pt>
          <cx:pt idx="10148">0.30834220199999995</cx:pt>
          <cx:pt idx="10149">0.32812533700000002</cx:pt>
          <cx:pt idx="10150">0.30470572900000004</cx:pt>
          <cx:pt idx="10151">0.18736050500000001</cx:pt>
          <cx:pt idx="10152">0.30485640300000005</cx:pt>
          <cx:pt idx="10153">0.16822742300000004</cx:pt>
          <cx:pt idx="10154">0.16823976399999996</cx:pt>
          <cx:pt idx="10155">0.38999165999999996</cx:pt>
          <cx:pt idx="10156">0.16822304499999996</cx:pt>
          <cx:pt idx="10157">0.30278158200000005</cx:pt>
          <cx:pt idx="10158">0.16820748900000004</cx:pt>
          <cx:pt idx="10159">0.15213059100000004</cx:pt>
          <cx:pt idx="10160">0.33171802399999994</cx:pt>
          <cx:pt idx="10161">0.16821083800000003</cx:pt>
          <cx:pt idx="10162">0.16793938200000003</cx:pt>
          <cx:pt idx="10163">0.16828186300000003</cx:pt>
          <cx:pt idx="10164">0.32474834100000005</cx:pt>
          <cx:pt idx="10165">0.16856427699999998</cx:pt>
          <cx:pt idx="10166">0.30469078000000005</cx:pt>
          <cx:pt idx="10167">0.28908486</cx:pt>
          <cx:pt idx="10168">0.16818971400000005</cx:pt>
          <cx:pt idx="10169">0.28915703299999995</cx:pt>
          <cx:pt idx="10170">0.18696241400000002</cx:pt>
          <cx:pt idx="10171">0.28895462699999996</cx:pt>
          <cx:pt idx="10172">0.31588593700000001</cx:pt>
          <cx:pt idx="10173">0.16851370499999996</cx:pt>
          <cx:pt idx="10174">0.30390082699999998</cx:pt>
          <cx:pt idx="10175">0.36684583299999995</cx:pt>
          <cx:pt idx="10176">0.18775001999999996</cx:pt>
          <cx:pt idx="10177">0.16516506200000003</cx:pt>
          <cx:pt idx="10178">0.15240014999999996</cx:pt>
          <cx:pt idx="10179">0.16376834900000004</cx:pt>
          <cx:pt idx="10180">0.16344855400000002</cx:pt>
          <cx:pt idx="10181">0.15234804800000001</cx:pt>
          <cx:pt idx="10182">0.16807993600000004</cx:pt>
          <cx:pt idx="10183">0.17924268300000001</cx:pt>
          <cx:pt idx="10184">0.32596281599999999</cx:pt>
          <cx:pt idx="10185">0.28915104199999997</cx:pt>
          <cx:pt idx="10186">0.30493576899999997</cx:pt>
          <cx:pt idx="10187">0.28951410399999999</cx:pt>
          <cx:pt idx="10188">0.16813602699999997</cx:pt>
          <cx:pt idx="10189">0.19454708399999998</cx:pt>
          <cx:pt idx="10190">0.30477710400000002</cx:pt>
          <cx:pt idx="10191">0.163688316</cx:pt>
          <cx:pt idx="10192">0.152353988</cx:pt>
          <cx:pt idx="10193">0.179269122</cx:pt>
          <cx:pt idx="10194">0.168321571</cx:pt>
          <cx:pt idx="10195">0.15283145399999998</cx:pt>
          <cx:pt idx="10196">0.36474675199999995</cx:pt>
          <cx:pt idx="10197">0.17946830800000002</cx:pt>
          <cx:pt idx="10198">0.20076666799999998</cx:pt>
          <cx:pt idx="10199">0.15226695300000004</cx:pt>
          <cx:pt idx="10200">0.16822588199999999</cx:pt>
          <cx:pt idx="10201">0.17918331399999998</cx:pt>
          <cx:pt idx="10202">0.15249601099999999</cx:pt>
          <cx:pt idx="10203">0.16823577000000001</cx:pt>
          <cx:pt idx="10204">0.16819875399999995</cx:pt>
          <cx:pt idx="10205">0.38302836200000001</cx:pt>
          <cx:pt idx="10206">0.18519819800000004</cx:pt>
          <cx:pt idx="10207">0.30023777600000001</cx:pt>
          <cx:pt idx="10208">0.16816724000000005</cx:pt>
          <cx:pt idx="10209">0.28707828300000005</cx:pt>
          <cx:pt idx="10210">0.30478690900000005</cx:pt>
          <cx:pt idx="10211">0.17934284700000003</cx:pt>
          <cx:pt idx="10212">0.15244386700000001</cx:pt>
          <cx:pt idx="10213">0.30491940699999998</cx:pt>
          <cx:pt idx="10214">0.30448519900000004</cx:pt>
          <cx:pt idx="10215">0.16739364099999998</cx:pt>
          <cx:pt idx="10216">0.15234152099999998</cx:pt>
          <cx:pt idx="10217">0.36586976500000001</cx:pt>
          <cx:pt idx="10218">0.154315392</cx:pt>
          <cx:pt idx="10219">0.28894846799999996</cx:pt>
          <cx:pt idx="10220">0.30481902400000005</cx:pt>
          <cx:pt idx="10221">0.16750072999999999</cx:pt>
          <cx:pt idx="10222">0.22094907900000005</cx:pt>
          <cx:pt idx="10223">0.16788508499999999</cx:pt>
          <cx:pt idx="10224">0.16826661099999995</cx:pt>
          <cx:pt idx="10225">0.15119483300000003</cx:pt>
          <cx:pt idx="10226">0.30485139800000005</cx:pt>
          <cx:pt idx="10227">0.18747723100000002</cx:pt>
          <cx:pt idx="10228">0.16811303499999997</cx:pt>
          <cx:pt idx="10229">0.304795178</cx:pt>
          <cx:pt idx="10230">0.16831519500000003</cx:pt>
          <cx:pt idx="10231">0.16816436800000001</cx:pt>
          <cx:pt idx="10232">0.16857183799999997</cx:pt>
          <cx:pt idx="10233">0.33134840700000001</cx:pt>
          <cx:pt idx="10234">0.17205967899999997</cx:pt>
          <cx:pt idx="10235">0.16809832599999996</cx:pt>
          <cx:pt idx="10236">0.16822393899999999</cx:pt>
          <cx:pt idx="10237">0.28947324100000005</cx:pt>
          <cx:pt idx="10238">0.16831487899999997</cx:pt>
          <cx:pt idx="10239">0.15245618900000002</cx:pt>
          <cx:pt idx="10240">0.19535846099999998</cx:pt>
          <cx:pt idx="10241">0.168168243</cx:pt>
          <cx:pt idx="10242">0.30479513499999999</cx:pt>
          <cx:pt idx="10243">0.17202611199999995</cx:pt>
          <cx:pt idx="10244">0.17202165199999997</cx:pt>
          <cx:pt idx="10245">0.16819077400000004</cx:pt>
          <cx:pt idx="10246">0.16768775800000002</cx:pt>
          <cx:pt idx="10247">0.16742423100000003</cx:pt>
          <cx:pt idx="10248">0.33710555900000005</cx:pt>
          <cx:pt idx="10249">0.33073254100000005</cx:pt>
          <cx:pt idx="10250">0.069003924999999966</cx:pt>
          <cx:pt idx="10251">0.069310310999999958</cx:pt>
          <cx:pt idx="10252">0.16794119299999999</cx:pt>
          <cx:pt idx="10253">0.20097742200000002</cx:pt>
          <cx:pt idx="10254">0.32648386299999999</cx:pt>
          <cx:pt idx="10255">0.31577533899999999</cx:pt>
          <cx:pt idx="10256">0.15199023199999995</cx:pt>
          <cx:pt idx="10257">0.16783192700000005</cx:pt>
          <cx:pt idx="10258">0.16809582099999998</cx:pt>
          <cx:pt idx="10259">0.34875632000000001</cx:pt>
          <cx:pt idx="10260">0.39893814400000005</cx:pt>
          <cx:pt idx="10261">0.34760793199999995</cx:pt>
          <cx:pt idx="10262">0.28908916699999998</cx:pt>
          <cx:pt idx="10263">0.17222221699999996</cx:pt>
          <cx:pt idx="10264">0.16808716999999995</cx:pt>
          <cx:pt idx="10265">0.20893397999999996</cx:pt>
          <cx:pt idx="10266">0.288943477</cx:pt>
          <cx:pt idx="10267">0.16874372199999998</cx:pt>
          <cx:pt idx="10268">0.16800027100000003</cx:pt>
          <cx:pt idx="10269">0.16847616700000001</cx:pt>
          <cx:pt idx="10270">0.16810586000000005</cx:pt>
          <cx:pt idx="10271">0.32033868499999996</cx:pt>
          <cx:pt idx="10272">0.17780693000000003</cx:pt>
          <cx:pt idx="10273">0.16738312499999997</cx:pt>
          <cx:pt idx="10274">0.35560765100000002</cx:pt>
          <cx:pt idx="10275">0.32544402400000005</cx:pt>
          <cx:pt idx="10276">0.152448629</cx:pt>
          <cx:pt idx="10277">0.15233462799999997</cx:pt>
          <cx:pt idx="10278">0.32210756200000001</cx:pt>
          <cx:pt idx="10279">0.48943107900000005</cx:pt>
          <cx:pt idx="10280">0.16817777700000003</cx:pt>
          <cx:pt idx="10281">0.20055279400000003</cx:pt>
          <cx:pt idx="10282">0.39830508399999998</cx:pt>
          <cx:pt idx="10283">0.15283275900000004</cx:pt>
          <cx:pt idx="10284">0.32454920899999995</cx:pt>
          <cx:pt idx="10285">0.15239711700000003</cx:pt>
          <cx:pt idx="10286">0.30522249999999995</cx:pt>
          <cx:pt idx="10287">0.16818276600000004</cx:pt>
          <cx:pt idx="10288">0.32141042399999997</cx:pt>
          <cx:pt idx="10289">0.16815892399999999</cx:pt>
          <cx:pt idx="10290">0.28958947599999996</cx:pt>
          <cx:pt idx="10291">0.30480330499999997</cx:pt>
          <cx:pt idx="10292">0.18781871299999997</cx:pt>
          <cx:pt idx="10293">0.28911404600000001</cx:pt>
          <cx:pt idx="10294">0.16815996700000002</cx:pt>
          <cx:pt idx="10295">0.16807938</cx:pt>
          <cx:pt idx="10296">0.15241970400000004</cx:pt>
          <cx:pt idx="10297">0.28922030300000001</cx:pt>
          <cx:pt idx="10298">0.34576704999999996</cx:pt>
          <cx:pt idx="10299">0.13724539499999999</cx:pt>
          <cx:pt idx="10300">0.289258982</cx:pt>
          <cx:pt idx="10301">0.30480749299999998</cx:pt>
          <cx:pt idx="10302">0.33076095100000003</cx:pt>
          <cx:pt idx="10303">0.25903293800000005</cx:pt>
          <cx:pt idx="10304">0.30470666599999996</cx:pt>
          <cx:pt idx="10305">0.30460957099999997</cx:pt>
          <cx:pt idx="10306">0.16811737299999996</cx:pt>
          <cx:pt idx="10307">0.28888647599999995</cx:pt>
          <cx:pt idx="10308">0.17885430300000005</cx:pt>
          <cx:pt idx="10309">0.38289192699999997</cx:pt>
          <cx:pt idx="10310">0.16360384299999997</cx:pt>
          <cx:pt idx="10311">0.17197416300000001</cx:pt>
          <cx:pt idx="10312">0.304800823</cx:pt>
          <cx:pt idx="10313">0.28895532400000001</cx:pt>
          <cx:pt idx="10314">0.151849232</cx:pt>
          <cx:pt idx="10315">0.076018169999999996</cx:pt>
          <cx:pt idx="10316">0.34332629400000003</cx:pt>
          <cx:pt idx="10317">0.315798896</cx:pt>
          <cx:pt idx="10318">0.30522829900000004</cx:pt>
          <cx:pt idx="10319">0.317652139</cx:pt>
          <cx:pt idx="10320">0.31674325699999994</cx:pt>
          <cx:pt idx="10321">0.33152994599999996</cx:pt>
          <cx:pt idx="10322">0.24601028599999997</cx:pt>
          <cx:pt idx="10323">0.28965786599999999</cx:pt>
          <cx:pt idx="10324">0.152440405</cx:pt>
          <cx:pt idx="10325">0.33741414300000006</cx:pt>
          <cx:pt idx="10326">0.15235807000000001</cx:pt>
          <cx:pt idx="10327">0.15293819600000003</cx:pt>
          <cx:pt idx="10328">0.18019171899999997</cx:pt>
          <cx:pt idx="10329">0.30477696099999996</cx:pt>
          <cx:pt idx="10330">0.19469412500000005</cx:pt>
          <cx:pt idx="10331">0.15240978100000002</cx:pt>
          <cx:pt idx="10332">0.15249409899999999</cx:pt>
          <cx:pt idx="10333">0.34940510000000002</cx:pt>
          <cx:pt idx="10334">0.31574449299999996</cx:pt>
          <cx:pt idx="10335">0.31428054999999999</cx:pt>
          <cx:pt idx="10336">0.16795771699999995</cx:pt>
          <cx:pt idx="10337">0.28960914000000004</cx:pt>
          <cx:pt idx="10338">0.19463396399999999</cx:pt>
          <cx:pt idx="10339">0.30389433600000004</cx:pt>
          <cx:pt idx="10340">0.30007134499999999</cx:pt>
          <cx:pt idx="10341">0.30504775100000003</cx:pt>
          <cx:pt idx="10342">0.16824521100000001</cx:pt>
          <cx:pt idx="10343">0.17884866899999996</cx:pt>
          <cx:pt idx="10344">0.28906679800000001</cx:pt>
          <cx:pt idx="10345">0.15234180200000003</cx:pt>
          <cx:pt idx="10346">0.34221958399999997</cx:pt>
          <cx:pt idx="10347">0.28963951700000001</cx:pt>
          <cx:pt idx="10348">0.331770079</cx:pt>
          <cx:pt idx="10349">0.33174255100000005</cx:pt>
          <cx:pt idx="10350">0.33174814799999996</cx:pt>
          <cx:pt idx="10351">0.33181298699999995</cx:pt>
          <cx:pt idx="10352">0.17964749899999999</cx:pt>
          <cx:pt idx="10353">0.22544944300000003</cx:pt>
          <cx:pt idx="10354">0.304722355</cx:pt>
          <cx:pt idx="10355">0.18807702100000001</cx:pt>
          <cx:pt idx="10356">0.13716834899999997</cx:pt>
          <cx:pt idx="10357">0.34631467199999999</cx:pt>
          <cx:pt idx="10358">0.17681438299999996</cx:pt>
          <cx:pt idx="10359">0.19450717100000003</cx:pt>
          <cx:pt idx="10360">0.16765134800000003</cx:pt>
          <cx:pt idx="10361">0.28908762899999996</cx:pt>
          <cx:pt idx="10362">0.30489441900000003</cx:pt>
          <cx:pt idx="10363">0.32796980799999997</cx:pt>
          <cx:pt idx="10364">0.15243553499999996</cx:pt>
          <cx:pt idx="10365">0.042867427999999985</cx:pt>
          <cx:pt idx="10366">0.17903759600000002</cx:pt>
          <cx:pt idx="10367">0.17960171999999996</cx:pt>
          <cx:pt idx="10368">0.30505857800000002</cx:pt>
          <cx:pt idx="10369">0.15260667100000003</cx:pt>
          <cx:pt idx="10370">0.33672711799999999</cx:pt>
          <cx:pt idx="10371">0.30495744899999999</cx:pt>
          <cx:pt idx="10372">0.16776432100000005</cx:pt>
          <cx:pt idx="10373">0.16844932899999998</cx:pt>
          <cx:pt idx="10374">0.30488046300000005</cx:pt>
          <cx:pt idx="10375">0.16666271899999996</cx:pt>
          <cx:pt idx="10376">0.17666016799999995</cx:pt>
          <cx:pt idx="10377">0.47329907299999996</cx:pt>
          <cx:pt idx="10378">0.16788504100000001</cx:pt>
          <cx:pt idx="10379">0.15257507800000003</cx:pt>
          <cx:pt idx="10380">0.172189869</cx:pt>
          <cx:pt idx="10381">0.19339197699999999</cx:pt>
          <cx:pt idx="10382">0.16791482499999999</cx:pt>
          <cx:pt idx="10383">0.28965910100000003</cx:pt>
          <cx:pt idx="10384">0.16825665300000003</cx:pt>
          <cx:pt idx="10385">0.17944741399999997</cx:pt>
          <cx:pt idx="10386">0.16822753199999996</cx:pt>
          <cx:pt idx="10387">0.15239040400000003</cx:pt>
          <cx:pt idx="10388">0.16812280199999996</cx:pt>
          <cx:pt idx="10389">0.16793798699999996</cx:pt>
          <cx:pt idx="10390">0.15241592500000001</cx:pt>
          <cx:pt idx="10391">0.32453891400000001</cx:pt>
          <cx:pt idx="10392">0.34066341499999997</cx:pt>
          <cx:pt idx="10393">0.18830560600000001</cx:pt>
          <cx:pt idx="10394">0.24650878600000004</cx:pt>
          <cx:pt idx="10395">0.27386194900000005</cx:pt>
          <cx:pt idx="10396">0.41530617000000003</cx:pt>
          <cx:pt idx="10397">0.19410011900000002</cx:pt>
          <cx:pt idx="10398">0.21971040100000006</cx:pt>
          <cx:pt idx="10399">0.17919336600000002</cx:pt>
          <cx:pt idx="10400">0.03178753599999995</cx:pt>
          <cx:pt idx="10401">0.17906361400000004</cx:pt>
          <cx:pt idx="10402">0.27855920199999995</cx:pt>
          <cx:pt idx="10403">0.41487897399999996</cx:pt>
          <cx:pt idx="10404">0.31582888600000003</cx:pt>
          <cx:pt idx="10405">0.29647501799999998</cx:pt>
          <cx:pt idx="10406">0.16832097899999998</cx:pt>
          <cx:pt idx="10407">0.28896838999999996</cx:pt>
          <cx:pt idx="10408">0.15248833299999998</cx:pt>
          <cx:pt idx="10409">0.22142976199999997</cx:pt>
          <cx:pt idx="10410">0.15240756799999999</cx:pt>
          <cx:pt idx="10411">0.16817357700000002</cx:pt>
          <cx:pt idx="10412">0.20165765199999997</cx:pt>
          <cx:pt idx="10413">0.41502170100000002</cx:pt>
          <cx:pt idx="10414">0.24650872000000001</cx:pt>
          <cx:pt idx="10415">0.24650878600000004</cx:pt>
          <cx:pt idx="10416">0.19371834899999996</cx:pt>
          <cx:pt idx="10417">0.18700469099999995</cx:pt>
          <cx:pt idx="10418">0.16817011400000004</cx:pt>
          <cx:pt idx="10419">0.288964687</cx:pt>
          <cx:pt idx="10420">0.18508465100000004</cx:pt>
          <cx:pt idx="10421">0.33345470200000005</cx:pt>
          <cx:pt idx="10422">0.41510590199999997</cx:pt>
          <cx:pt idx="10423">0.16812075199999998</cx:pt>
          <cx:pt idx="10424">0.30488832200000004</cx:pt>
          <cx:pt idx="10425">0.349336164</cx:pt>
          <cx:pt idx="10426">0.41497229400000002</cx:pt>
          <cx:pt idx="10427">0.15252439399999995</cx:pt>
          <cx:pt idx="10428">0.16763896499999997</cx:pt>
          <cx:pt idx="10429">0.16811448900000003</cx:pt>
          <cx:pt idx="10430">0.30106861600000001</cx:pt>
          <cx:pt idx="10431">0.37128508299999996</cx:pt>
          <cx:pt idx="10432">0.13727241300000004</cx:pt>
          <cx:pt idx="10433">0.27832829400000003</cx:pt>
          <cx:pt idx="10434">0.13721129799999998</cx:pt>
          <cx:pt idx="10435">0.41501487299999995</cx:pt>
          <cx:pt idx="10436">0.17254321900000003</cx:pt>
          <cx:pt idx="10437">0.16478374699999998</cx:pt>
          <cx:pt idx="10438">0.189707395</cx:pt>
          <cx:pt idx="10439">0.17939618899999998</cx:pt>
          <cx:pt idx="10440">0.30458681600000004</cx:pt>
          <cx:pt idx="10441">0.36130435699999996</cx:pt>
          <cx:pt idx="10442">0.30441088599999999</cx:pt>
          <cx:pt idx="10443">0.16386264800000006</cx:pt>
          <cx:pt idx="10444">0.152355193</cx:pt>
          <cx:pt idx="10445">0.16827119099999999</cx:pt>
          <cx:pt idx="10446">0.19996252000000003</cx:pt>
          <cx:pt idx="10447">0.31623022700000003</cx:pt>
          <cx:pt idx="10448">0.16865007499999995</cx:pt>
          <cx:pt idx="10449">0.16811309799999996</cx:pt>
          <cx:pt idx="10450">0.32496198799999998</cx:pt>
          <cx:pt idx="10451">0.315852735</cx:pt>
          <cx:pt idx="10452">0.17923580400000005</cx:pt>
          <cx:pt idx="10453">0.16820844499999998</cx:pt>
          <cx:pt idx="10454">0.18785742999999999</cx:pt>
          <cx:pt idx="10455">0.17321138199999997</cx:pt>
          <cx:pt idx="10456">0.30483640599999995</cx:pt>
          <cx:pt idx="10457">0.33716318899999997</cx:pt>
          <cx:pt idx="10458">0.28818008299999998</cx:pt>
          <cx:pt idx="10459">0.15328786100000003</cx:pt>
          <cx:pt idx="10460">0.34311118399999996</cx:pt>
          <cx:pt idx="10461">0.28969797200000003</cx:pt>
          <cx:pt idx="10462">0.30492793600000001</cx:pt>
          <cx:pt idx="10463">0.15278657500000004</cx:pt>
          <cx:pt idx="10464">0.187669109</cx:pt>
          <cx:pt idx="10465">0.16930869900000001</cx:pt>
          <cx:pt idx="10466">0.36622154600000001</cx:pt>
          <cx:pt idx="10467">0.15154568499999999</cx:pt>
          <cx:pt idx="10468">0.28898467900000002</cx:pt>
          <cx:pt idx="10469">0.35265679800000005</cx:pt>
          <cx:pt idx="10470">0.30860886399999998</cx:pt>
          <cx:pt idx="10471">0.32146671299999996</cx:pt>
          <cx:pt idx="10472">0.32148110299999999</cx:pt>
          <cx:pt idx="10473">0.33702412900000001</cx:pt>
          <cx:pt idx="10474">0.34260357799999996</cx:pt>
          <cx:pt idx="10475">0.15236377300000004</cx:pt>
          <cx:pt idx="10476">0.15238598699999995</cx:pt>
          <cx:pt idx="10477">0.30483716500000002</cx:pt>
          <cx:pt idx="10478">0.15233664000000002</cx:pt>
          <cx:pt idx="10479">0.17934124600000001</cx:pt>
          <cx:pt idx="10480">0.17956643699999997</cx:pt>
          <cx:pt idx="10481">0.32505426199999998</cx:pt>
          <cx:pt idx="10482">0.16822139199999997</cx:pt>
          <cx:pt idx="10483">0.30477643399999998</cx:pt>
          <cx:pt idx="10484">0.22735214000000004</cx:pt>
          <cx:pt idx="10485">0.19062260900000005</cx:pt>
          <cx:pt idx="10486">0.22868765999999996</cx:pt>
          <cx:pt idx="10487">0.33047800699999996</cx:pt>
          <cx:pt idx="10488">0.33031011700000001</cx:pt>
          <cx:pt idx="10489">0.16816144799999999</cx:pt>
          <cx:pt idx="10490">0.30477224800000002</cx:pt>
          <cx:pt idx="10491">0.32592069000000001</cx:pt>
          <cx:pt idx="10492">0.32317443400000001</cx:pt>
          <cx:pt idx="10493">0.20105965199999998</cx:pt>
          <cx:pt idx="10494">0.20106280399999998</cx:pt>
          <cx:pt idx="10495">0.20111292300000005</cx:pt>
          <cx:pt idx="10496">0.20112869799999999</cx:pt>
          <cx:pt idx="10497">0.20124621899999995</cx:pt>
          <cx:pt idx="10498">0.20125680400000001</cx:pt>
          <cx:pt idx="10499">0.201061716</cx:pt>
          <cx:pt idx="10500">0.20115397000000002</cx:pt>
          <cx:pt idx="10501">0.20101500299999997</cx:pt>
          <cx:pt idx="10502">0.16782770800000002</cx:pt>
          <cx:pt idx="10503">0.38464106899999995</cx:pt>
          <cx:pt idx="10504">0.34272268299999997</cx:pt>
          <cx:pt idx="10505">0.17921329500000005</cx:pt>
          <cx:pt idx="10506">0.47748740300000003</cx:pt>
          <cx:pt idx="10507">0.47709327499999998</cx:pt>
          <cx:pt idx="10508">0.31064944699999997</cx:pt>
          <cx:pt idx="10509">0.152192679</cx:pt>
          <cx:pt idx="10510">0.15237178600000001</cx:pt>
          <cx:pt idx="10511">0.38313641899999995</cx:pt>
          <cx:pt idx="10512">0.20673311000000005</cx:pt>
          <cx:pt idx="10513">0.43119677099999998</cx:pt>
          <cx:pt idx="10514">0.15184038899999996</cx:pt>
          <cx:pt idx="10515">0.30477445999999997</cx:pt>
          <cx:pt idx="10516">0.19453745200000006</cx:pt>
          <cx:pt idx="10517">0.15244387699999995</cx:pt>
          <cx:pt idx="10518">0.30862304299999999</cx:pt>
          <cx:pt idx="10519">0.30472747600000005</cx:pt>
          <cx:pt idx="10520">0.20833064800000001</cx:pt>
          <cx:pt idx="10521">0.14982601500000003</cx:pt>
          <cx:pt idx="10522">0.17958496899999998</cx:pt>
          <cx:pt idx="10523">0.15236532400000002</cx:pt>
          <cx:pt idx="10524">0.425702256</cx:pt>
          <cx:pt idx="10525">0.33144723499999995</cx:pt>
          <cx:pt idx="10526">0.30494054199999998</cx:pt>
          <cx:pt idx="10527">0.31587101299999998</cx:pt>
          <cx:pt idx="10528">0.30489041500000003</cx:pt>
          <cx:pt idx="10529">0.3583499</cx:pt>
          <cx:pt idx="10530">0.29301701000000002</cx:pt>
          <cx:pt idx="10531">0.18835424199999995</cx:pt>
          <cx:pt idx="10532">0.19359748700000001</cx:pt>
          <cx:pt idx="10533">0.23020918400000001</cx:pt>
          <cx:pt idx="10534">0.20611048799999998</cx:pt>
          <cx:pt idx="10535">0.22018646100000006</cx:pt>
          <cx:pt idx="10536">0.15235408800000005</cx:pt>
          <cx:pt idx="10537">0.22813045200000004</cx:pt>
          <cx:pt idx="10538">0.181416672</cx:pt>
          <cx:pt idx="10539">0.17079075499999996</cx:pt>
          <cx:pt idx="10540">0.22696715700000003</cx:pt>
          <cx:pt idx="10541">0.059706464000000015</cx:pt>
          <cx:pt idx="10542">0.178815485</cx:pt>
          <cx:pt idx="10543">0.288951077</cx:pt>
          <cx:pt idx="10544">0.32448694099999997</cx:pt>
          <cx:pt idx="10545">0.15245157399999998</cx:pt>
          <cx:pt idx="10546">0.30483816500000005</cx:pt>
          <cx:pt idx="10547">0.16775807499999995</cx:pt>
          <cx:pt idx="10548">0.30472498999999997</cx:pt>
          <cx:pt idx="10549">0.25237425099999999</cx:pt>
          <cx:pt idx="10550">0.15273229700000002</cx:pt>
          <cx:pt idx="10551">0.344047777</cx:pt>
          <cx:pt idx="10552">0.30484314099999998</cx:pt>
          <cx:pt idx="10553">0.16837474100000005</cx:pt>
          <cx:pt idx="10554">0.304996928</cx:pt>
          <cx:pt idx="10555">0.23657307299999997</cx:pt>
          <cx:pt idx="10556">0.152367154</cx:pt>
          <cx:pt idx="10557">0.031329432000000046</cx:pt>
          <cx:pt idx="10558">0.17927036299999999</cx:pt>
          <cx:pt idx="10559">0.30883935299999998</cx:pt>
          <cx:pt idx="10560">0.031695455000000039</cx:pt>
          <cx:pt idx="10561">0.30521525699999996</cx:pt>
          <cx:pt idx="10562">0.30044482900000002</cx:pt>
          <cx:pt idx="10563">0.16821870699999997</cx:pt>
          <cx:pt idx="10564">0.20362469299999997</cx:pt>
          <cx:pt idx="10565">0.31631096599999997</cx:pt>
          <cx:pt idx="10566">0.18794279400000002</cx:pt>
          <cx:pt idx="10567">0.30512768999999995</cx:pt>
          <cx:pt idx="10568">0.18653393399999996</cx:pt>
          <cx:pt idx="10569">0.28887625100000003</cx:pt>
          <cx:pt idx="10570">0.16376590700000004</cx:pt>
          <cx:pt idx="10571">0.16836669699999995</cx:pt>
          <cx:pt idx="10572">0.31587136299999996</cx:pt>
          <cx:pt idx="10573">0.288739152</cx:pt>
          <cx:pt idx="10574">0.28903498000000005</cx:pt>
          <cx:pt idx="10575">0.25420031300000001</cx:pt>
          <cx:pt idx="10576">0.19555680499999994</cx:pt>
          <cx:pt idx="10577">0.16809766199999998</cx:pt>
          <cx:pt idx="10578">0.17958017400000004</cx:pt>
          <cx:pt idx="10579">0.16816190499999994</cx:pt>
          <cx:pt idx="10580">0.031549279000000041</cx:pt>
          <cx:pt idx="10581">0.18238531800000002</cx:pt>
          <cx:pt idx="10582">0.16611015900000003</cx:pt>
          <cx:pt idx="10583">0.16401025000000002</cx:pt>
          <cx:pt idx="10584">0.30470020900000006</cx:pt>
          <cx:pt idx="10585">0.30470020900000006</cx:pt>
          <cx:pt idx="10586">0.16813329200000005</cx:pt>
          <cx:pt idx="10587">0.15235949000000004</cx:pt>
          <cx:pt idx="10588">0.16357367199999995</cx:pt>
          <cx:pt idx="10589">0.16822246100000005</cx:pt>
          <cx:pt idx="10590">0.15258157400000005</cx:pt>
          <cx:pt idx="10591">0.23487215100000003</cx:pt>
          <cx:pt idx="10592">0.28887098099999997</cx:pt>
          <cx:pt idx="10593">0.22688014899999998</cx:pt>
          <cx:pt idx="10594">0.35314194899999996</cx:pt>
          <cx:pt idx="10595">0.21231135099999998</cx:pt>
          <cx:pt idx="10596">0.17936128799999995</cx:pt>
          <cx:pt idx="10597">0.23196694900000003</cx:pt>
          <cx:pt idx="10598">0.18571012099999995</cx:pt>
          <cx:pt idx="10599">0.304913938</cx:pt>
          <cx:pt idx="10600">0.15336525000000001</cx:pt>
          <cx:pt idx="10601">0.30002829900000005</cx:pt>
          <cx:pt idx="10602">0.15067191400000002</cx:pt>
          <cx:pt idx="10603">0.30004155600000004</cx:pt>
          <cx:pt idx="10604">0.25108908200000002</cx:pt>
          <cx:pt idx="10605">0.33714494699999997</cx:pt>
          <cx:pt idx="10606">0.30481418999999998</cx:pt>
          <cx:pt idx="10607">0.30509703499999996</cx:pt>
          <cx:pt idx="10608">0.23822125999999999</cx:pt>
          <cx:pt idx="10609">0.31586498900000004</cx:pt>
          <cx:pt idx="10610">0.31588599500000003</cx:pt>
          <cx:pt idx="10611">0.17240433200000005</cx:pt>
          <cx:pt idx="10612">0.16815262799999997</cx:pt>
          <cx:pt idx="10613">0.20625638400000001</cx:pt>
          <cx:pt idx="10614">0.15722806199999995</cx:pt>
          <cx:pt idx="10615">0.250975595</cx:pt>
          <cx:pt idx="10616">0.36850556599999995</cx:pt>
          <cx:pt idx="10617">0.30492675000000002</cx:pt>
          <cx:pt idx="10618">0.34340919299999995</cx:pt>
          <cx:pt idx="10619">0.16808228800000002</cx:pt>
          <cx:pt idx="10620">0.20120047699999999</cx:pt>
          <cx:pt idx="10621">0.30913528999999995</cx:pt>
          <cx:pt idx="10622">0.24070961199999996</cx:pt>
          <cx:pt idx="10623">0.16818470399999996</cx:pt>
          <cx:pt idx="10624">0.15240166600000005</cx:pt>
          <cx:pt idx="10625">0.179102451</cx:pt>
          <cx:pt idx="10626">0.204539111</cx:pt>
          <cx:pt idx="10627">0.16811376499999997</cx:pt>
          <cx:pt idx="10628">0.21929637499999999</cx:pt>
          <cx:pt idx="10629">0.30428172600000003</cx:pt>
          <cx:pt idx="10630">0.19739342900000001</cx:pt>
          <cx:pt idx="10631">0.20561126699999999</cx:pt>
          <cx:pt idx="10632">0.17929911200000004</cx:pt>
          <cx:pt idx="10633">0.18661515799999995</cx:pt>
          <cx:pt idx="10634">0.30499720600000002</cx:pt>
          <cx:pt idx="10635">0.31681935699999997</cx:pt>
          <cx:pt idx="10636">0.16815987899999996</cx:pt>
          <cx:pt idx="10637">0.30478139400000004</cx:pt>
          <cx:pt idx="10638">0.16816508399999996</cx:pt>
          <cx:pt idx="10639">0.16817159500000001</cx:pt>
          <cx:pt idx="10640">0.15233661799999998</cx:pt>
          <cx:pt idx="10641">0.30486187499999995</cx:pt>
          <cx:pt idx="10642">0.16816441199999999</cx:pt>
          <cx:pt idx="10643">0.16818596600000002</cx:pt>
          <cx:pt idx="10644">0.30483910999999997</cx:pt>
          <cx:pt idx="10645">0.30486805699999997</cx:pt>
          <cx:pt idx="10646">0.30551851799999996</cx:pt>
          <cx:pt idx="10647">0.35077847699999998</cx:pt>
          <cx:pt idx="10648">0.16826073799999997</cx:pt>
          <cx:pt idx="10649">0.30503948999999997</cx:pt>
          <cx:pt idx="10650">0.23790105399999995</cx:pt>
          <cx:pt idx="10651">0.15237846799999999</cx:pt>
          <cx:pt idx="10652">0.30480574500000002</cx:pt>
          <cx:pt idx="10653">0.31563509099999998</cx:pt>
          <cx:pt idx="10654">0.17909888299999999</cx:pt>
          <cx:pt idx="10655">0.31696148999999996</cx:pt>
          <cx:pt idx="10656">0.16835414599999998</cx:pt>
          <cx:pt idx="10657">0.18804591900000001</cx:pt>
          <cx:pt idx="10658">0.30484244199999999</cx:pt>
          <cx:pt idx="10659">0.30470781300000005</cx:pt>
          <cx:pt idx="10660">0.235411484</cx:pt>
          <cx:pt idx="10661">0.17913177899999999</cx:pt>
          <cx:pt idx="10662">0.16725179300000004</cx:pt>
          <cx:pt idx="10663">0.16816081599999999</cx:pt>
          <cx:pt idx="10664">0.16349205</cx:pt>
          <cx:pt idx="10665">0.38771128899999996</cx:pt>
          <cx:pt idx="10666">0.32444670499999995</cx:pt>
          <cx:pt idx="10667">0.28896283700000003</cx:pt>
          <cx:pt idx="10668">0.32487686000000005</cx:pt>
          <cx:pt idx="10669">0.30470098199999995</cx:pt>
          <cx:pt idx="10670">0.215070663</cx:pt>
          <cx:pt idx="10671">0.074480172999999983</cx:pt>
          <cx:pt idx="10672">0.34577282300000001</cx:pt>
          <cx:pt idx="10673">0.17745213599999998</cx:pt>
          <cx:pt idx="10674">0.17915332699999997</cx:pt>
          <cx:pt idx="10675">0.30477129800000002</cx:pt>
          <cx:pt idx="10676">0.24998955700000003</cx:pt>
          <cx:pt idx="10677">0.18801006399999998</cx:pt>
          <cx:pt idx="10678">0.30587696799999997</cx:pt>
          <cx:pt idx="10679">0.21340462599999999</cx:pt>
          <cx:pt idx="10680">0.16342703300000005</cx:pt>
          <cx:pt idx="10681">0.15235314799999999</cx:pt>
          <cx:pt idx="10682">0.28901220000000005</cx:pt>
          <cx:pt idx="10683">0.304313634</cx:pt>
          <cx:pt idx="10684">0.30668098600000004</cx:pt>
          <cx:pt idx="10685">0.16724250500000004</cx:pt>
          <cx:pt idx="10686">0.15211662599999998</cx:pt>
          <cx:pt idx="10687">0.28911986599999995</cx:pt>
          <cx:pt idx="10688">0.44858787200000005</cx:pt>
          <cx:pt idx="10689">0.34976726000000002</cx:pt>
          <cx:pt idx="10690">0.34683643099999995</cx:pt>
          <cx:pt idx="10691">0.35010077299999998</cx:pt>
          <cx:pt idx="10692">0.26727145900000004</cx:pt>
          <cx:pt idx="10693">0.30476879000000001</cx:pt>
          <cx:pt idx="10694">0.2891224</cx:pt>
          <cx:pt idx="10695">0.19377522000000003</cx:pt>
          <cx:pt idx="10696">0.18528234200000004</cx:pt>
          <cx:pt idx="10697">0.18999325899999997</cx:pt>
          <cx:pt idx="10698">0.28910798299999996</cx:pt>
          <cx:pt idx="10699">0.25108575300000002</cx:pt>
          <cx:pt idx="10700">0.40884373399999996</cx:pt>
          <cx:pt idx="10701">0.23630343200000004</cx:pt>
          <cx:pt idx="10702">0.19132118799999998</cx:pt>
          <cx:pt idx="10703">0.33781597500000005</cx:pt>
          <cx:pt idx="10704">0.167818154</cx:pt>
          <cx:pt idx="10705">0.16712964399999997</cx:pt>
          <cx:pt idx="10706">0.34205909300000004</cx:pt>
          <cx:pt idx="10707">0.14243288200000004</cx:pt>
          <cx:pt idx="10708">0.28862834000000004</cx:pt>
          <cx:pt idx="10709">0.16357393499999995</cx:pt>
          <cx:pt idx="10710">0.16829639799999996</cx:pt>
          <cx:pt idx="10711">0.250084639</cx:pt>
          <cx:pt idx="10712">0.30482867199999997</cx:pt>
          <cx:pt idx="10713">0.15262145400000005</cx:pt>
          <cx:pt idx="10714">0.16676268900000002</cx:pt>
          <cx:pt idx="10715">0.37815195899999998</cx:pt>
          <cx:pt idx="10716">0.16818060999999995</cx:pt>
          <cx:pt idx="10717">0.28906176400000005</cx:pt>
          <cx:pt idx="10718">0.21681042800000005</cx:pt>
          <cx:pt idx="10719">0.16825228000000003</cx:pt>
          <cx:pt idx="10720">0.28878335700000002</cx:pt>
          <cx:pt idx="10721">0.32513596199999995</cx:pt>
          <cx:pt idx="10722">0.28896946499999998</cx:pt>
          <cx:pt idx="10723">0.38028922899999995</cx:pt>
          <cx:pt idx="10724">0.17888294500000002</cx:pt>
          <cx:pt idx="10725">0.36467525599999995</cx:pt>
          <cx:pt idx="10726">0.30470960499999999</cx:pt>
          <cx:pt idx="10727">0.28903036500000001</cx:pt>
          <cx:pt idx="10728">0.16344118900000004</cx:pt>
          <cx:pt idx="10729">0.30418788200000002</cx:pt>
          <cx:pt idx="10730">0.16527714500000001</cx:pt>
          <cx:pt idx="10731">0.16808327999999995</cx:pt>
          <cx:pt idx="10732">0.19673176999999997</cx:pt>
          <cx:pt idx="10733">0.30485096099999998</cx:pt>
          <cx:pt idx="10734">0.30490083099999998</cx:pt>
          <cx:pt idx="10735">0.15235925699999997</cx:pt>
          <cx:pt idx="10736">0.289014777</cx:pt>
          <cx:pt idx="10737">0.31561176000000002</cx:pt>
          <cx:pt idx="10738">0.15303444899999996</cx:pt>
          <cx:pt idx="10739">0.16843005499999997</cx:pt>
          <cx:pt idx="10740">0.31594257199999998</cx:pt>
          <cx:pt idx="10741">0.16809412300000004</cx:pt>
          <cx:pt idx="10742">0.33147349800000003</cx:pt>
          <cx:pt idx="10743">0.33815319200000005</cx:pt>
          <cx:pt idx="10744">0.16809928500000004</cx:pt>
          <cx:pt idx="10745">0.33758717100000002</cx:pt>
          <cx:pt idx="10746">0.16820738599999996</cx:pt>
          <cx:pt idx="10747">0.16826164300000002</cx:pt>
          <cx:pt idx="10748">0.042554587000000033</cx:pt>
          <cx:pt idx="10749">0.32446388400000004</cx:pt>
          <cx:pt idx="10750">0.16816745799999999</cx:pt>
          <cx:pt idx="10751">0.30857122999999997</cx:pt>
          <cx:pt idx="10752">0.16828947699999997</cx:pt>
          <cx:pt idx="10753">0.16816569400000003</cx:pt>
          <cx:pt idx="10754">0.20965364500000006</cx:pt>
          <cx:pt idx="10755">0.15236641200000001</cx:pt>
          <cx:pt idx="10756">0.16820678600000005</cx:pt>
          <cx:pt idx="10757">0.31536087000000002</cx:pt>
          <cx:pt idx="10758">0.34330945099999999</cx:pt>
          <cx:pt idx="10759">0.34427645399999995</cx:pt>
          <cx:pt idx="10760">0.30468971300000003</cx:pt>
          <cx:pt idx="10761">0.47969650600000002</cx:pt>
          <cx:pt idx="10762">0.30571381200000003</cx:pt>
          <cx:pt idx="10763">0.16810429800000004</cx:pt>
          <cx:pt idx="10764">0.30483575399999996</cx:pt>
          <cx:pt idx="10765">0.17018503699999998</cx:pt>
          <cx:pt idx="10766">0.304812843</cx:pt>
          <cx:pt idx="10767">0.18031052400000003</cx:pt>
          <cx:pt idx="10768">0.16759635100000003</cx:pt>
          <cx:pt idx="10769">0.20771786699999994</cx:pt>
          <cx:pt idx="10770">0.16817663000000005</cx:pt>
          <cx:pt idx="10771">0.34490104700000002</cx:pt>
          <cx:pt idx="10772">0.16831670799999998</cx:pt>
          <cx:pt idx="10773">0.31603216099999998</cx:pt>
          <cx:pt idx="10774">0.34482029800000003</cx:pt>
          <cx:pt idx="10775">0.19436376300000002</cx:pt>
          <cx:pt idx="10776">0.304858992</cx:pt>
          <cx:pt idx="10777">0.47916444999999996</cx:pt>
          <cx:pt idx="10778">0.17938561099999994</cx:pt>
          <cx:pt idx="10779">0.31603741200000002</cx:pt>
          <cx:pt idx="10780">0.19558723</cx:pt>
          <cx:pt idx="10781">0.19520590599999998</cx:pt>
          <cx:pt idx="10782">0.31689934600000003</cx:pt>
          <cx:pt idx="10783">0.180480733</cx:pt>
          <cx:pt idx="10784">0.16819805399999999</cx:pt>
          <cx:pt idx="10785">0.18778779300000004</cx:pt>
          <cx:pt idx="10786">0.18796804899999997</cx:pt>
          <cx:pt idx="10787">0.16873083799999999</cx:pt>
          <cx:pt idx="10788">0.28901994399999997</cx:pt>
          <cx:pt idx="10789">0.35684950599999998</cx:pt>
          <cx:pt idx="10790">0.16347675100000003</cx:pt>
          <cx:pt idx="10791">0.17928628199999996</cx:pt>
          <cx:pt idx="10792">0.19174079499999996</cx:pt>
          <cx:pt idx="10793">0.16847825699999996</cx:pt>
          <cx:pt idx="10794">0.15344587200000004</cx:pt>
          <cx:pt idx="10795">0.30510460800000005</cx:pt>
          <cx:pt idx="10796">0.36464016099999996</cx:pt>
          <cx:pt idx="10797">0.30506942000000004</cx:pt>
          <cx:pt idx="10798">0.15271068700000001</cx:pt>
          <cx:pt idx="10799">0.31581351999999996</cx:pt>
          <cx:pt idx="10800">0.17922959699999996</cx:pt>
          <cx:pt idx="10801">0.34919389499999998</cx:pt>
          <cx:pt idx="10802">0.15264970700000002</cx:pt>
          <cx:pt idx="10803">0.15243219799999996</cx:pt>
          <cx:pt idx="10804">0.20544837100000002</cx:pt>
          <cx:pt idx="10805">0.15352169800000004</cx:pt>
          <cx:pt idx="10806">0.15243585800000004</cx:pt>
          <cx:pt idx="10807">0.30001012800000004</cx:pt>
          <cx:pt idx="10808">0.16795445099999995</cx:pt>
          <cx:pt idx="10809">0.14960947499999999</cx:pt>
          <cx:pt idx="10810">0.28896430299999998</cx:pt>
          <cx:pt idx="10811">0.16851208500000003</cx:pt>
          <cx:pt idx="10812">0.16844640899999996</cx:pt>
          <cx:pt idx="10813">0.16832835599999996</cx:pt>
          <cx:pt idx="10814">0.16819344300000005</cx:pt>
          <cx:pt idx="10815">0.30062850900000004</cx:pt>
          <cx:pt idx="10816">0.30477337999999998</cx:pt>
          <cx:pt idx="10817">0.17899471099999997</cx:pt>
          <cx:pt idx="10818">0.30478836399999998</cx:pt>
          <cx:pt idx="10819">0.20736076599999997</cx:pt>
          <cx:pt idx="10820">0.16835087000000004</cx:pt>
          <cx:pt idx="10821">0.15236270500000004</cx:pt>
          <cx:pt idx="10822">0.15226972000000005</cx:pt>
          <cx:pt idx="10823">0.15114012899999996</cx:pt>
          <cx:pt idx="10824">0.33170253100000002</cx:pt>
          <cx:pt idx="10825">0.30485321700000001</cx:pt>
          <cx:pt idx="10826">0.15237070699999999</cx:pt>
          <cx:pt idx="10827">0.15239932300000003</cx:pt>
          <cx:pt idx="10828">0.16824256000000004</cx:pt>
          <cx:pt idx="10829">0.16823969699999997</cx:pt>
          <cx:pt idx="10830">0.16905939000000003</cx:pt>
          <cx:pt idx="10831">0.238070738</cx:pt>
          <cx:pt idx="10832">0.31594859200000003</cx:pt>
          <cx:pt idx="10833">0.17952067000000005</cx:pt>
          <cx:pt idx="10834">0.30485223400000006</cx:pt>
          <cx:pt idx="10835">0.031625990999999964</cx:pt>
          <cx:pt idx="10836">0.23878370400000004</cx:pt>
          <cx:pt idx="10837">0.11256589500000003</cx:pt>
          <cx:pt idx="10838">0.30001997400000002</cx:pt>
          <cx:pt idx="10839">0.28909193099999997</cx:pt>
          <cx:pt idx="10840">0.16807805200000003</cx:pt>
          <cx:pt idx="10841">0.152579613</cx:pt>
          <cx:pt idx="10842">0.31593313999999995</cx:pt>
          <cx:pt idx="10843">0.18791697100000004</cx:pt>
          <cx:pt idx="10844">0.179176628</cx:pt>
          <cx:pt idx="10845">0.16782099699999997</cx:pt>
          <cx:pt idx="10846">0.18790748599999996</cx:pt>
          <cx:pt idx="10847">0.34116506199999996</cx:pt>
          <cx:pt idx="10848">0.17941769100000005</cx:pt>
          <cx:pt idx="10849">0.15240797100000003</cx:pt>
          <cx:pt idx="10850">0.31756116000000001</cx:pt>
          <cx:pt idx="10851">0.30506845999999999</cx:pt>
          <cx:pt idx="10852">0.16810623000000002</cx:pt>
          <cx:pt idx="10853">0.20572934300000001</cx:pt>
          <cx:pt idx="10854">0.31578206799999997</cx:pt>
          <cx:pt idx="10855">0.28896982599999999</cx:pt>
          <cx:pt idx="10856">0.17976382599999996</cx:pt>
          <cx:pt idx="10857">0.17921406600000001</cx:pt>
          <cx:pt idx="10858">0.16824437199999998</cx:pt>
          <cx:pt idx="10859">0.21475168099999997</cx:pt>
          <cx:pt idx="10860">0.28901451099999997</cx:pt>
          <cx:pt idx="10861">0.29113755699999999</cx:pt>
          <cx:pt idx="10862">0.30424455500000003</cx:pt>
          <cx:pt idx="10863">0.28904515099999994</cx:pt>
          <cx:pt idx="10864">0.17936640800000003</cx:pt>
          <cx:pt idx="10865">0.30494978399999995</cx:pt>
          <cx:pt idx="10866">0.31622344800000002</cx:pt>
          <cx:pt idx="10867">0.17946667900000002</cx:pt>
          <cx:pt idx="10868">0.28906869599999996</cx:pt>
          <cx:pt idx="10869">0.17932332200000001</cx:pt>
          <cx:pt idx="10870">0.38330733800000005</cx:pt>
          <cx:pt idx="10871">0.16877572699999999</cx:pt>
          <cx:pt idx="10872">0.22943888099999998</cx:pt>
          <cx:pt idx="10873">0.32461277700000002</cx:pt>
          <cx:pt idx="10874">0.16847382300000002</cx:pt>
          <cx:pt idx="10875">0.30481811299999995</cx:pt>
          <cx:pt idx="10876">0.17920943</cx:pt>
          <cx:pt idx="10877">0.17925312999999998</cx:pt>
          <cx:pt idx="10878">0.30482090799999995</cx:pt>
          <cx:pt idx="10879">0.17899255599999997</cx:pt>
          <cx:pt idx="10880">0.30095960600000005</cx:pt>
          <cx:pt idx="10881">0.31611493700000004</cx:pt>
          <cx:pt idx="10882">0.15225851899999998</cx:pt>
          <cx:pt idx="10883">0.28908551999999998</cx:pt>
          <cx:pt idx="10884">0.31601481899999995</cx:pt>
          <cx:pt idx="10885">0.30482068399999995</cx:pt>
          <cx:pt idx="10886">0.30508775899999996</cx:pt>
          <cx:pt idx="10887">0.16342558900000004</cx:pt>
          <cx:pt idx="10888">0.16830885600000001</cx:pt>
          <cx:pt idx="10889">0.18675174999999999</cx:pt>
          <cx:pt idx="10890">0.39342288400000003</cx:pt>
          <cx:pt idx="10891">0.27380118799999997</cx:pt>
          <cx:pt idx="10892">0.16878469600000001</cx:pt>
          <cx:pt idx="10893">0.16711264000000003</cx:pt>
          <cx:pt idx="10894">0.16824492499999999</cx:pt>
          <cx:pt idx="10895">0.16850852599999999</cx:pt>
          <cx:pt idx="10896">0.17882248999999995</cx:pt>
          <cx:pt idx="10897">0.16810292800000004</cx:pt>
          <cx:pt idx="10898">0.16810215799999995</cx:pt>
          <cx:pt idx="10899">0.16817664700000001</cx:pt>
          <cx:pt idx="10900">0.18658557799999997</cx:pt>
          <cx:pt idx="10901">0.17242353899999996</cx:pt>
          <cx:pt idx="10902">0.440519247</cx:pt>
          <cx:pt idx="10903">0.31573086800000005</cx:pt>
          <cx:pt idx="10904">0.15235321199999996</cx:pt>
          <cx:pt idx="10905">0.19350061500000004</cx:pt>
          <cx:pt idx="10906">0.30480824399999995</cx:pt>
          <cx:pt idx="10907">0.19227116499999997</cx:pt>
          <cx:pt idx="10908">0.16784307700000001</cx:pt>
          <cx:pt idx="10909">0.30484982299999996</cx:pt>
          <cx:pt idx="10910">0.349300265</cx:pt>
          <cx:pt idx="10911">0.19490937500000005</cx:pt>
          <cx:pt idx="10912">0.304882298</cx:pt>
          <cx:pt idx="10913">0.168203302</cx:pt>
          <cx:pt idx="10914">0.30471707599999998</cx:pt>
          <cx:pt idx="10915">0.17900425499999995</cx:pt>
          <cx:pt idx="10916">0.27389613099999999</cx:pt>
          <cx:pt idx="10917">0.16808124199999996</cx:pt>
          <cx:pt idx="10918">0.30458717700000004</cx:pt>
          <cx:pt idx="10919">0.21056860499999996</cx:pt>
          <cx:pt idx="10920">0.21098386099999999</cx:pt>
          <cx:pt idx="10921">0.304722457</cx:pt>
          <cx:pt idx="10922">0.30470022100000005</cx:pt>
          <cx:pt idx="10923">0.30503945499999996</cx:pt>
          <cx:pt idx="10924">0.30491008900000005</cx:pt>
          <cx:pt idx="10925">0.16829850999999996</cx:pt>
          <cx:pt idx="10926">0.28905379499999995</cx:pt>
          <cx:pt idx="10927">0.15183886300000005</cx:pt>
          <cx:pt idx="10928">0.179077394</cx:pt>
          <cx:pt idx="10929">0.16823955300000004</cx:pt>
          <cx:pt idx="10930">0.28847239499999999</cx:pt>
          <cx:pt idx="10931">0.17963245400000005</cx:pt>
          <cx:pt idx="10932">0.17902000500000004</cx:pt>
          <cx:pt idx="10933">0.17214379199999996</cx:pt>
          <cx:pt idx="10934">0.15254702899999995</cx:pt>
          <cx:pt idx="10935">0.15238470100000001</cx:pt>
          <cx:pt idx="10936">0.28906851700000002</cx:pt>
          <cx:pt idx="10937">0.30507189499999998</cx:pt>
          <cx:pt idx="10938">0.15163082000000006</cx:pt>
          <cx:pt idx="10939">0.15214983199999998</cx:pt>
          <cx:pt idx="10940">0.046794039000000009</cx:pt>
          <cx:pt idx="10941">0.31604321899999999</cx:pt>
          <cx:pt idx="10942">0.16819201500000003</cx:pt>
          <cx:pt idx="10943">0.04295435000000003</cx:pt>
          <cx:pt idx="10944">0.15179764900000003</cx:pt>
          <cx:pt idx="10945">0.051501444000000007</cx:pt>
          <cx:pt idx="10946">0.30512687599999999</cx:pt>
          <cx:pt idx="10947">0.16816268899999998</cx:pt>
          <cx:pt idx="10948">0.20566529200000006</cx:pt>
          <cx:pt idx="10949">0.28887299499999997</cx:pt>
          <cx:pt idx="10950">0.152612097</cx:pt>
          <cx:pt idx="10951">0.33728625800000001</cx:pt>
          <cx:pt idx="10952">0.16840564099999999</cx:pt>
          <cx:pt idx="10953">0.30484040199999995</cx:pt>
          <cx:pt idx="10954">0.15248387900000004</cx:pt>
          <cx:pt idx="10955">0.15236009299999997</cx:pt>
          <cx:pt idx="10956">0.20100553899999996</cx:pt>
          <cx:pt idx="10957">0.28895005799999995</cx:pt>
          <cx:pt idx="10958">0.17904094100000001</cx:pt>
          <cx:pt idx="10959">0.30585181400000006</cx:pt>
          <cx:pt idx="10960">0.35860699699999998</cx:pt>
          <cx:pt idx="10961">0.15213656799999997</cx:pt>
          <cx:pt idx="10962">0.19220015400000001</cx:pt>
          <cx:pt idx="10963">0.30489412199999999</cx:pt>
          <cx:pt idx="10964">0.28897710399999998</cx:pt>
          <cx:pt idx="10965">0.31532950100000001</cx:pt>
          <cx:pt idx="10966">0.16820773200000005</cx:pt>
          <cx:pt idx="10967">0.36015240999999998</cx:pt>
          <cx:pt idx="10968">0.16812190699999996</cx:pt>
          <cx:pt idx="10969">0.16818072500000003</cx:pt>
          <cx:pt idx="10970">0.38313702699999996</cx:pt>
          <cx:pt idx="10971">0.31647018400000004</cx:pt>
          <cx:pt idx="10972">0.16815397799999998</cx:pt>
          <cx:pt idx="10973">0.16343007399999998</cx:pt>
          <cx:pt idx="10974">0.16327078799999994</cx:pt>
          <cx:pt idx="10975">0.16815606900000002</cx:pt>
          <cx:pt idx="10976">0.16800042900000001</cx:pt>
          <cx:pt idx="10977">0.16851042400000005</cx:pt>
          <cx:pt idx="10978">0.23939736499999997</cx:pt>
          <cx:pt idx="10979">0.17898627700000003</cx:pt>
          <cx:pt idx="10980">0.19499740200000004</cx:pt>
          <cx:pt idx="10981">0.179490598</cx:pt>
          <cx:pt idx="10982">0.16817806300000004</cx:pt>
          <cx:pt idx="10983">0.289107797</cx:pt>
          <cx:pt idx="10984">0.30484607200000002</cx:pt>
          <cx:pt idx="10985">0.32489022599999995</cx:pt>
          <cx:pt idx="10986">0.33540408399999999</cx:pt>
          <cx:pt idx="10987">0.16747935999999997</cx:pt>
          <cx:pt idx="10988">0.30430330500000002</cx:pt>
          <cx:pt idx="10989">0.30477677700000005</cx:pt>
          <cx:pt idx="10990">0.20106358300000005</cx:pt>
          <cx:pt idx="10991">0.30479829800000002</cx:pt>
          <cx:pt idx="10992">0.16834550500000001</cx:pt>
          <cx:pt idx="10993">0.35784986100000005</cx:pt>
          <cx:pt idx="10994">0.33743078999999998</cx:pt>
          <cx:pt idx="10995">0.21291722400000002</cx:pt>
          <cx:pt idx="10996">0.18786678199999995</cx:pt>
          <cx:pt idx="10997">0.30461732200000002</cx:pt>
          <cx:pt idx="10998">0.18160433600000003</cx:pt>
          <cx:pt idx="10999">0.16836991499999998</cx:pt>
          <cx:pt idx="11000">0.30476597599999999</cx:pt>
          <cx:pt idx="11001">0.043843834000000026</cx:pt>
          <cx:pt idx="11002">0.18774317600000001</cx:pt>
          <cx:pt idx="11003">0.20822923400000004</cx:pt>
          <cx:pt idx="11004">0.32195464100000004</cx:pt>
          <cx:pt idx="11005">0.16819230900000004</cx:pt>
          <cx:pt idx="11006">0.28888182600000001</cx:pt>
          <cx:pt idx="11007">0.16825539700000003</cx:pt>
          <cx:pt idx="11008">0.31560551100000001</cx:pt>
          <cx:pt idx="11009">0.16829466100000001</cx:pt>
          <cx:pt idx="11010">0.30514469700000002</cx:pt>
          <cx:pt idx="11011">0.16799900599999995</cx:pt>
          <cx:pt idx="11012">0.16827255600000002</cx:pt>
          <cx:pt idx="11013">0.30050974900000005</cx:pt>
          <cx:pt idx="11014">0.24223049699999999</cx:pt>
          <cx:pt idx="11015">0.16830316199999995</cx:pt>
          <cx:pt idx="11016">0.31593848599999996</cx:pt>
          <cx:pt idx="11017">0.31593848599999996</cx:pt>
          <cx:pt idx="11018">0.16783555299999997</cx:pt>
          <cx:pt idx="11019">0.16919336699999998</cx:pt>
          <cx:pt idx="11020">0.31315475599999998</cx:pt>
          <cx:pt idx="11021">0.32449058500000005</cx:pt>
          <cx:pt idx="11022">0.16760939399999997</cx:pt>
          <cx:pt idx="11023">0.28906744200000001</cx:pt>
          <cx:pt idx="11024">0.27381895700000003</cx:pt>
          <cx:pt idx="11025">0.18815386300000003</cx:pt>
          <cx:pt idx="11026">0.15234724499999996</cx:pt>
          <cx:pt idx="11027">0.30480424699999997</cx:pt>
          <cx:pt idx="11028">0.35515673699999994</cx:pt>
          <cx:pt idx="11029">0.16824305699999997</cx:pt>
          <cx:pt idx="11030">0.15292273700000003</cx:pt>
          <cx:pt idx="11031">0.15288305999999996</cx:pt>
          <cx:pt idx="11032">0.155546042</cx:pt>
          <cx:pt idx="11033">0.15239689899999997</cx:pt>
          <cx:pt idx="11034">0.15243959699999998</cx:pt>
          <cx:pt idx="11035">0.15255742800000005</cx:pt>
          <cx:pt idx="11036">0.15407574300000004</cx:pt>
          <cx:pt idx="11037">0.16859640399999998</cx:pt>
          <cx:pt idx="11038">0.168087714</cx:pt>
          <cx:pt idx="11039">0.15315695900000004</cx:pt>
          <cx:pt idx="11040">0.17913183899999996</cx:pt>
          <cx:pt idx="11041">0.16849991200000003</cx:pt>
          <cx:pt idx="11042">0.305000771</cx:pt>
          <cx:pt idx="11043">0.31600652200000001</cx:pt>
          <cx:pt idx="11044">0.34496610999999999</cx:pt>
          <cx:pt idx="11045">0.28959871800000003</cx:pt>
          <cx:pt idx="11046">0.22154710399999999</cx:pt>
          <cx:pt idx="11047">0.34962386300000003</cx:pt>
          <cx:pt idx="11048">0.30001319100000001</cx:pt>
          <cx:pt idx="11049">0.16797758100000004</cx:pt>
          <cx:pt idx="11050">0.194949865</cx:pt>
          <cx:pt idx="11051">0.163401723</cx:pt>
          <cx:pt idx="11052">0.30479520000000004</cx:pt>
          <cx:pt idx="11053">0.23121908899999999</cx:pt>
          <cx:pt idx="11054">0.17928462099999998</cx:pt>
          <cx:pt idx="11055">0.30859307700000005</cx:pt>
          <cx:pt idx="11056">0.18776886800000003</cx:pt>
          <cx:pt idx="11057">0.25556742600000004</cx:pt>
          <cx:pt idx="11058">0.33321253699999998</cx:pt>
          <cx:pt idx="11059">0.23150938399999998</cx:pt>
          <cx:pt idx="11060">0.16821349699999999</cx:pt>
          <cx:pt idx="11061">0.44768041400000003</cx:pt>
          <cx:pt idx="11062">0.32624954100000003</cx:pt>
          <cx:pt idx="11063">0.187158673</cx:pt>
          <cx:pt idx="11064">0.20564417300000004</cx:pt>
          <cx:pt idx="11065">0.17922867799999997</cx:pt>
          <cx:pt idx="11066">0.36014942500000002</cx:pt>
          <cx:pt idx="11067">0.34991214000000004</cx:pt>
          <cx:pt idx="11068">0.152346023</cx:pt>
          <cx:pt idx="11069">0.30204377599999999</cx:pt>
          <cx:pt idx="11070">0.34020226600000003</cx:pt>
          <cx:pt idx="11071">0.31571419700000003</cx:pt>
          <cx:pt idx="11072">0.16822277500000005</cx:pt>
          <cx:pt idx="11073">0.16338779699999995</cx:pt>
          <cx:pt idx="11074">0.16831379899999999</cx:pt>
          <cx:pt idx="11075">0.30522508500000001</cx:pt>
          <cx:pt idx="11076">0.31579664299999999</cx:pt>
          <cx:pt idx="11077">0.20295753699999997</cx:pt>
          <cx:pt idx="11078">0.18471469699999998</cx:pt>
          <cx:pt idx="11079">0.32462865699999999</cx:pt>
          <cx:pt idx="11080">0.19457093400000003</cx:pt>
          <cx:pt idx="11081">0.15426111399999998</cx:pt>
          <cx:pt idx="11082">0.215195947</cx:pt>
          <cx:pt idx="11083">0.20556868100000003</cx:pt>
          <cx:pt idx="11084">0.16808635999999999</cx:pt>
          <cx:pt idx="11085">0.17920144000000005</cx:pt>
          <cx:pt idx="11086">0.21645793800000002</cx:pt>
          <cx:pt idx="11087">0.17910082199999999</cx:pt>
          <cx:pt idx="11088">0.19469837000000001</cx:pt>
          <cx:pt idx="11089">0.152392839</cx:pt>
          <cx:pt idx="11090">0.23129165500000004</cx:pt>
          <cx:pt idx="11091">0.19485712099999997</cx:pt>
          <cx:pt idx="11092">0.22614536299999999</cx:pt>
          <cx:pt idx="11093">0.34508316000000006</cx:pt>
          <cx:pt idx="11094">0.33699561899999997</cx:pt>
          <cx:pt idx="11095">0.23373766699999998</cx:pt>
          <cx:pt idx="11096">0.21271732300000001</cx:pt>
          <cx:pt idx="11097">0.20018553299999997</cx:pt>
          <cx:pt idx="11098">0.40672538700000005</cx:pt>
          <cx:pt idx="11099">0.34120832499999998</cx:pt>
          <cx:pt idx="11100">0.35705204999999995</cx:pt>
          <cx:pt idx="11101">0.37425801400000003</cx:pt>
          <cx:pt idx="11102">0.15259050200000002</cx:pt>
          <cx:pt idx="11103">0.16819000399999995</cx:pt>
          <cx:pt idx="11104">0.19446416399999999</cx:pt>
          <cx:pt idx="11105">0.28927718000000002</cx:pt>
          <cx:pt idx="11106">0.20035670699999997</cx:pt>
          <cx:pt idx="11107">0.37887645999999997</cx:pt>
          <cx:pt idx="11108">0.23651586499999999</cx:pt>
          <cx:pt idx="11109">0.33608915299999997</cx:pt>
          <cx:pt idx="11110">0.28873070099999998</cx:pt>
          <cx:pt idx="11111">0.24760326200000005</cx:pt>
          <cx:pt idx="11112">0.24482285999999998</cx:pt>
          <cx:pt idx="11113">0.17260586200000005</cx:pt>
          <cx:pt idx="11114">0.18867166099999999</cx:pt>
          <cx:pt idx="11115">0.237046961</cx:pt>
          <cx:pt idx="11116">0.17903833499999999</cx:pt>
          <cx:pt idx="11117">0.34969447300000001</cx:pt>
          <cx:pt idx="11118">0.33245877499999998</cx:pt>
          <cx:pt idx="11119">0.36342418700000001</cx:pt>
          <cx:pt idx="11120">0.19485243900000004</cx:pt>
          <cx:pt idx="11121">0.15322254800000001</cx:pt>
          <cx:pt idx="11122">0.19401629200000003</cx:pt>
          <cx:pt idx="11123">0.20339943599999999</cx:pt>
          <cx:pt idx="11124">0.30856863700000003</cx:pt>
          <cx:pt idx="11125">0.40025062700000003</cx:pt>
          <cx:pt idx="11126">0.23396645900000002</cx:pt>
          <cx:pt idx="11127">0.21336702200000002</cx:pt>
          <cx:pt idx="11128">0.31578795599999998</cx:pt>
          <cx:pt idx="11129">0.17917530400000004</cx:pt>
          <cx:pt idx="11130">0.31585088500000003</cx:pt>
          <cx:pt idx="11131">0.15234675200000003</cx:pt>
          <cx:pt idx="11132">0.15235500000000002</cx:pt>
          <cx:pt idx="11133">0.16830958399999996</cx:pt>
          <cx:pt idx="11134">0.17901199300000004</cx:pt>
          <cx:pt idx="11135">0.15246428400000001</cx:pt>
          <cx:pt idx="11136">0.16828786699999998</cx:pt>
          <cx:pt idx="11137">0.179435452</cx:pt>
          <cx:pt idx="11138">0.30476477899999999</cx:pt>
          <cx:pt idx="11139">0.30476482199999999</cx:pt>
          <cx:pt idx="11140">0.30479081299999999</cx:pt>
          <cx:pt idx="11141">0.30638622500000001</cx:pt>
          <cx:pt idx="11142">0.16830034100000002</cx:pt>
          <cx:pt idx="11143">0.16823172399999997</cx:pt>
          <cx:pt idx="11144">0.16831129300000003</cx:pt>
          <cx:pt idx="11145">0.21853535300000004</cx:pt>
          <cx:pt idx="11146">0.21860586199999998</cx:pt>
          <cx:pt idx="11147">0.289275485</cx:pt>
          <cx:pt idx="11148">0.21270918900000002</cx:pt>
          <cx:pt idx="11149">0.22141845999999998</cx:pt>
          <cx:pt idx="11150">0.38484274699999999</cx:pt>
          <cx:pt idx="11151">0.17943691900000003</cx:pt>
          <cx:pt idx="11152">0.16820100299999996</cx:pt>
          <cx:pt idx="11153">0.288999432</cx:pt>
          <cx:pt idx="11154">0.16817007100000003</cx:pt>
          <cx:pt idx="11155">0.30479411999999995</cx:pt>
          <cx:pt idx="11156">0.30469084499999999</cx:pt>
          <cx:pt idx="11157">0.31981867600000002</cx:pt>
          <cx:pt idx="11158">0.15302166500000003</cx:pt>
          <cx:pt idx="11159">0.17842657799999995</cx:pt>
          <cx:pt idx="11160">0.16825451999999996</cx:pt>
          <cx:pt idx="11161">0.16833590200000004</cx:pt>
          <cx:pt idx="11162">0.17880383200000005</cx:pt>
          <cx:pt idx="11163">0.16386950199999994</cx:pt>
          <cx:pt idx="11164">0.14364031700000002</cx:pt>
          <cx:pt idx="11165">0.17932020800000004</cx:pt>
          <cx:pt idx="11166">0.16368933399999996</cx:pt>
          <cx:pt idx="11167">0.30859103399999999</cx:pt>
          <cx:pt idx="11168">0.168198336</cx:pt>
          <cx:pt idx="11169">0.16819748599999995</cx:pt>
          <cx:pt idx="11170">0.15226880399999998</cx:pt>
          <cx:pt idx="11171">0.18720966299999997</cx:pt>
          <cx:pt idx="11172">0.16782778799999998</cx:pt>
          <cx:pt idx="11173">0.16809447099999997</cx:pt>
          <cx:pt idx="11174">0.31691546400000004</cx:pt>
          <cx:pt idx="11175">0.18766600499999997</cx:pt>
          <cx:pt idx="11176">0.18844245400000004</cx:pt>
          <cx:pt idx="11177">0.16829128599999998</cx:pt>
          <cx:pt idx="11178">0.21592343700000005</cx:pt>
          <cx:pt idx="11179">0.18822609400000001</cx:pt>
          <cx:pt idx="11180">0.15307860900000003</cx:pt>
          <cx:pt idx="11181">0.246922109</cx:pt>
          <cx:pt idx="11182">0.16800656300000005</cx:pt>
          <cx:pt idx="11183">0.29074884000000001</cx:pt>
          <cx:pt idx="11184">0.16823720499999995</cx:pt>
          <cx:pt idx="11185">0.367208902</cx:pt>
          <cx:pt idx="11186">0.24939479799999997</cx:pt>
          <cx:pt idx="11187">0.16768079199999997</cx:pt>
          <cx:pt idx="11188">0.28899142700000002</cx:pt>
          <cx:pt idx="11189">0.16831469600000004</cx:pt>
          <cx:pt idx="11190">0.30504386000000006</cx:pt>
          <cx:pt idx="11191">0.15236910800000003</cx:pt>
          <cx:pt idx="11192">0.30296961099999997</cx:pt>
          <cx:pt idx="11193">0.15234698800000002</cx:pt>
          <cx:pt idx="11194">0.31575291299999997</cx:pt>
          <cx:pt idx="11195">0.31457885900000004</cx:pt>
          <cx:pt idx="11196">0.16755120000000001</cx:pt>
          <cx:pt idx="11197">0.315963357</cx:pt>
          <cx:pt idx="11198">0.18775781999999996</cx:pt>
          <cx:pt idx="11199">0.18765878599999997</cx:pt>
          <cx:pt idx="11200">0.16830023500000002</cx:pt>
          <cx:pt idx="11201">0.16889221899999995</cx:pt>
          <cx:pt idx="11202">0.304822704</cx:pt>
          <cx:pt idx="11203">0.31582097399999998</cx:pt>
          <cx:pt idx="11204">0.28898982200000001</cx:pt>
          <cx:pt idx="11205">0.31581184100000004</cx:pt>
          <cx:pt idx="11206">0.16823695999999999</cx:pt>
          <cx:pt idx="11207">0.29890768999999995</cx:pt>
          <cx:pt idx="11208">0.34603538099999998</cx:pt>
          <cx:pt idx="11209">0.152547145</cx:pt>
          <cx:pt idx="11210">0.17919976400000004</cx:pt>
          <cx:pt idx="11211">0.24650946100000004</cx:pt>
          <cx:pt idx="11212">0.31605994000000004</cx:pt>
          <cx:pt idx="11213">0.16796265700000002</cx:pt>
          <cx:pt idx="11214">0.30443598800000005</cx:pt>
          <cx:pt idx="11215">0.289056549</cx:pt>
          <cx:pt idx="11216">0.31590401899999998</cx:pt>
          <cx:pt idx="11217">0.332076763</cx:pt>
          <cx:pt idx="11218">0.33186059300000004</cx:pt>
          <cx:pt idx="11219">0.15233548600000002</cx:pt>
          <cx:pt idx="11220">0.31544789799999995</cx:pt>
          <cx:pt idx="11221">0.16800555100000003</cx:pt>
          <cx:pt idx="11222">0.16865949499999999</cx:pt>
          <cx:pt idx="11223">0.188507549</cx:pt>
          <cx:pt idx="11224">0.30478021799999999</cx:pt>
          <cx:pt idx="11225">0.168180679</cx:pt>
          <cx:pt idx="11226">0.197087546</cx:pt>
          <cx:pt idx="11227">0.28949384899999997</cx:pt>
          <cx:pt idx="11228">0.36321581800000002</cx:pt>
          <cx:pt idx="11229">0.34211447100000003</cx:pt>
          <cx:pt idx="11230">0.18774784600000005</cx:pt>
          <cx:pt idx="11231">0.17791254499999998</cx:pt>
          <cx:pt idx="11232">0.16821897399999997</cx:pt>
          <cx:pt idx="11233">0.15246368200000004</cx:pt>
          <cx:pt idx="11234">0.13738017899999999</cx:pt>
          <cx:pt idx="11235">0.23952522799999998</cx:pt>
          <cx:pt idx="11236">0.17967518500000002</cx:pt>
          <cx:pt idx="11237">0.16343588600000003</cx:pt>
          <cx:pt idx="11238">0.15235668099999999</cx:pt>
          <cx:pt idx="11239">0.23823502399999996</cx:pt>
          <cx:pt idx="11240">0.30861388999999995</cx:pt>
          <cx:pt idx="11241">0.15237196099999994</cx:pt>
          <cx:pt idx="11242">0.16782722299999997</cx:pt>
          <cx:pt idx="11243">0.16808585899999995</cx:pt>
          <cx:pt idx="11244">0.31562282399999997</cx:pt>
          <cx:pt idx="11245">0.19034194900000001</cx:pt>
          <cx:pt idx="11246">0.34598252799999996</cx:pt>
          <cx:pt idx="11247">0.315987511</cx:pt>
          <cx:pt idx="11248">0.15330956200000001</cx:pt>
          <cx:pt idx="11249">0.168016367</cx:pt>
          <cx:pt idx="11250">0.16727645499999999</cx:pt>
          <cx:pt idx="11251">0.16833312199999995</cx:pt>
          <cx:pt idx="11252">0.30014216199999999</cx:pt>
          <cx:pt idx="11253">0.30683446199999997</cx:pt>
          <cx:pt idx="11254">0.30760401500000001</cx:pt>
          <cx:pt idx="11255">0.32215284099999997</cx:pt>
          <cx:pt idx="11256">0.30527943300000004</cx:pt>
          <cx:pt idx="11257">0.30536170699999998</cx:pt>
          <cx:pt idx="11258">0.30504735599999999</cx:pt>
          <cx:pt idx="11259">0.30538143699999998</cx:pt>
          <cx:pt idx="11260">0.16839342499999999</cx:pt>
          <cx:pt idx="11261">0.28899860700000002</cx:pt>
          <cx:pt idx="11262">0.17952629899999994</cx:pt>
          <cx:pt idx="11263">0.30501922000000004</cx:pt>
          <cx:pt idx="11264">0.179231374</cx:pt>
          <cx:pt idx="11265">0.18946754099999996</cx:pt>
          <cx:pt idx="11266">0.17188653300000001</cx:pt>
          <cx:pt idx="11267">0.17226492000000004</cx:pt>
          <cx:pt idx="11268">0.16808448399999998</cx:pt>
          <cx:pt idx="11269">0.28911917099999995</cx:pt>
          <cx:pt idx="11270">0.34796853900000002</cx:pt>
          <cx:pt idx="11271">0.35095476299999995</cx:pt>
          <cx:pt idx="11272">0.30014258900000002</cx:pt>
          <cx:pt idx="11273">0.17940025800000003</cx:pt>
          <cx:pt idx="11274">0.16758575899999995</cx:pt>
          <cx:pt idx="11275">0.31653600199999998</cx:pt>
          <cx:pt idx="11276">0.30520241999999997</cx:pt>
          <cx:pt idx="11277">0.22029159099999995</cx:pt>
          <cx:pt idx="11278">0.10820865700000004</cx:pt>
          <cx:pt idx="11279">0.19529437400000005</cx:pt>
          <cx:pt idx="11280">0.30506702299999999</cx:pt>
          <cx:pt idx="11281">0.15257671299999997</cx:pt>
          <cx:pt idx="11282">0.18795084699999998</cx:pt>
          <cx:pt idx="11283">0.16818669100000005</cx:pt>
          <cx:pt idx="11284">0.168192122</cx:pt>
          <cx:pt idx="11285">0.16817794100000005</cx:pt>
          <cx:pt idx="11286">0.16832009199999998</cx:pt>
          <cx:pt idx="11287">0.16820630299999995</cx:pt>
          <cx:pt idx="11288">0.16825730900000002</cx:pt>
          <cx:pt idx="11289">0.350371828</cx:pt>
          <cx:pt idx="11290">0.31583997399999997</cx:pt>
          <cx:pt idx="11291">0.16828490200000001</cx:pt>
          <cx:pt idx="11292">0.39422595299999996</cx:pt>
          <cx:pt idx="11293">0.19496194600000005</cx:pt>
          <cx:pt idx="11294">0.18731221799999997</cx:pt>
          <cx:pt idx="11295">0.17888304700000002</cx:pt>
          <cx:pt idx="11296">0.168213316</cx:pt>
          <cx:pt idx="11297">0.152394582</cx:pt>
          <cx:pt idx="11298">0.31593016600000001</cx:pt>
          <cx:pt idx="11299">0.15251645999999996</cx:pt>
          <cx:pt idx="11300">0.30487052299999995</cx:pt>
          <cx:pt idx="11301">0.31582118800000003</cx:pt>
          <cx:pt idx="11302">0.17927003200000002</cx:pt>
          <cx:pt idx="11303">0.16960845400000002</cx:pt>
          <cx:pt idx="11304">0.15512894799999999</cx:pt>
          <cx:pt idx="11305">0.55064206100000002</cx:pt>
          <cx:pt idx="11306">0.031116146999999983</cx:pt>
          <cx:pt idx="11307">0.015761298000000035</cx:pt>
          <cx:pt idx="11308">0.18696100100000002</cx:pt>
          <cx:pt idx="11309">0.31551097699999997</cx:pt>
          <cx:pt idx="11310">0.16749855199999997</cx:pt>
          <cx:pt idx="11311">0.17871805500000004</cx:pt>
          <cx:pt idx="11312">0.16836181900000002</cx:pt>
          <cx:pt idx="11313">0.13686451799999999</cx:pt>
          <cx:pt idx="11314">0.33132992100000003</cx:pt>
          <cx:pt idx="11315">0.16765990500000005</cx:pt>
          <cx:pt idx="11316">0.35784637600000002</cx:pt>
          <cx:pt idx="11317">0.30509770400000003</cx:pt>
          <cx:pt idx="11318">0.19493711700000005</cx:pt>
          <cx:pt idx="11319">0.168155677</cx:pt>
          <cx:pt idx="11320">0.187806637</cx:pt>
          <cx:pt idx="11321">0.16825973299999997</cx:pt>
          <cx:pt idx="11322">0.28898081200000003</cx:pt>
          <cx:pt idx="11323">0.16816891700000003</cx:pt>
          <cx:pt idx="11324">0.16819225199999999</cx:pt>
          <cx:pt idx="11325">0.34961293500000001</cx:pt>
          <cx:pt idx="11326">0.303652688</cx:pt>
          <cx:pt idx="11327">0.18785222199999996</cx:pt>
          <cx:pt idx="11328">0.30481256199999995</cx:pt>
          <cx:pt idx="11329">0.16708112399999997</cx:pt>
          <cx:pt idx="11330">0.17927592400000003</cx:pt>
          <cx:pt idx="11331">0.16889626300000005</cx:pt>
          <cx:pt idx="11332">0.17929026699999995</cx:pt>
          <cx:pt idx="11333">0.288974709</cx:pt>
          <cx:pt idx="11334">0.16825757299999999</cx:pt>
          <cx:pt idx="11335">0.30026965800000005</cx:pt>
          <cx:pt idx="11336">0.24633265800000004</cx:pt>
          <cx:pt idx="11337">0.17262630300000004</cx:pt>
          <cx:pt idx="11338">0.152372693</cx:pt>
          <cx:pt idx="11339">0.13709956599999995</cx:pt>
          <cx:pt idx="11340">0.30064885399999997</cx:pt>
          <cx:pt idx="11341">0.30003422199999996</cx:pt>
          <cx:pt idx="11342">0.32522926600000002</cx:pt>
          <cx:pt idx="11343">0.32447646399999996</cx:pt>
          <cx:pt idx="11344">0.137191497</cx:pt>
          <cx:pt idx="11345">0.30481062199999998</cx:pt>
          <cx:pt idx="11346">0.16788761900000004</cx:pt>
          <cx:pt idx="11347">0.32777278700000001</cx:pt>
          <cx:pt idx="11348">0.33145238399999999</cx:pt>
          <cx:pt idx="11349">0.31580279700000002</cx:pt>
          <cx:pt idx="11350">0.17931730599999995</cx:pt>
          <cx:pt idx="11351">0.16792106699999998</cx:pt>
          <cx:pt idx="11352">0.31562481399999998</cx:pt>
          <cx:pt idx="11353">0.17816262699999996</cx:pt>
          <cx:pt idx="11354">0.30497835299999998</cx:pt>
          <cx:pt idx="11355">0.32624701899999997</cx:pt>
          <cx:pt idx="11356">0.16818381199999999</cx:pt>
          <cx:pt idx="11357">0.15319571499999995</cx:pt>
          <cx:pt idx="11358">0.18857648000000005</cx:pt>
          <cx:pt idx="11359">0.205650377</cx:pt>
          <cx:pt idx="11360">0.16816856199999997</cx:pt>
          <cx:pt idx="11361">0.179208963</cx:pt>
          <cx:pt idx="11362">0.15062445599999996</cx:pt>
          <cx:pt idx="11363">0.15241381799999998</cx:pt>
          <cx:pt idx="11364">0.16829719099999996</cx:pt>
          <cx:pt idx="11365">0.18883902799999996</cx:pt>
          <cx:pt idx="11366">0.16788322600000005</cx:pt>
          <cx:pt idx="11367">0.152552417</cx:pt>
          <cx:pt idx="11368">0.16337396800000004</cx:pt>
          <cx:pt idx="11369">0.30489526300000003</cx:pt>
          <cx:pt idx="11370">0.19476169899999995</cx:pt>
          <cx:pt idx="11371">0.16841983000000005</cx:pt>
          <cx:pt idx="11372">0.15211860300000002</cx:pt>
          <cx:pt idx="11373">0.17889897399999999</cx:pt>
          <cx:pt idx="11374">0.16817340700000005</cx:pt>
          <cx:pt idx="11375">0.18502047700000002</cx:pt>
          <cx:pt idx="11376">0.15310531000000005</cx:pt>
          <cx:pt idx="11377">0.23982519599999996</cx:pt>
          <cx:pt idx="11378">0.32021351499999995</cx:pt>
          <cx:pt idx="11379">0.22525865899999997</cx:pt>
          <cx:pt idx="11380">0.22951806200000002</cx:pt>
          <cx:pt idx="11381">0.21164845700000001</cx:pt>
          <cx:pt idx="11382">0.16698454799999995</cx:pt>
          <cx:pt idx="11383">0.30479982999999999</cx:pt>
          <cx:pt idx="11384">0.16830470900000005</cx:pt>
          <cx:pt idx="11385">0.34264514099999999</cx:pt>
          <cx:pt idx="11386">0.16739851699999997</cx:pt>
          <cx:pt idx="11387">0.30428721400000003</cx:pt>
          <cx:pt idx="11388">0.30537668100000004</cx:pt>
          <cx:pt idx="11389">0.20200155099999995</cx:pt>
          <cx:pt idx="11390">0.33711427500000002</cx:pt>
          <cx:pt idx="11391">0.16817176599999994</cx:pt>
          <cx:pt idx="11392">0.30480698500000003</cx:pt>
          <cx:pt idx="11393">0.15310805599999999</cx:pt>
          <cx:pt idx="11394">0.15042902199999997</cx:pt>
          <cx:pt idx="11395">0.152334619</cx:pt>
          <cx:pt idx="11396">0.31592355299999997</cx:pt>
          <cx:pt idx="11397">0.19373986200000004</cx:pt>
          <cx:pt idx="11398">0.30470706800000003</cx:pt>
          <cx:pt idx="11399">0.18785501999999998</cx:pt>
          <cx:pt idx="11400">0.17888388</cx:pt>
          <cx:pt idx="11401">0.16821418600000004</cx:pt>
          <cx:pt idx="11402">0.23571012499999999</cx:pt>
          <cx:pt idx="11403">0.16817806300000004</cx:pt>
          <cx:pt idx="11404">0.16818633599999999</cx:pt>
          <cx:pt idx="11405">0.25743057899999999</cx:pt>
          <cx:pt idx="11406">0.16839888400000003</cx:pt>
          <cx:pt idx="11407">0.15238684700000005</cx:pt>
          <cx:pt idx="11408">0.31561980300000003</cx:pt>
          <cx:pt idx="11409">0.30504200699999995</cx:pt>
          <cx:pt idx="11410">0.28929951300000001</cx:pt>
          <cx:pt idx="11411">0.24655705699999997</cx:pt>
          <cx:pt idx="11412">0.315624558</cx:pt>
          <cx:pt idx="11413">0.15234502500000002</cx:pt>
          <cx:pt idx="11414">0.191471367</cx:pt>
          <cx:pt idx="11415">0.28907680700000005</cx:pt>
          <cx:pt idx="11416">0.23567894300000003</cx:pt>
          <cx:pt idx="11417">0.16825912700000001</cx:pt>
          <cx:pt idx="11418">0.16713775900000005</cx:pt>
          <cx:pt idx="11419">0.33198139100000001</cx:pt>
          <cx:pt idx="11420">0.16808647899999996</cx:pt>
          <cx:pt idx="11421">0.30897957700000001</cx:pt>
          <cx:pt idx="11422">0.16817754500000004</cx:pt>
          <cx:pt idx="11423">0.17918489599999998</cx:pt>
          <cx:pt idx="11424">0.30488497299999995</cx:pt>
          <cx:pt idx="11425">0.16747034299999997</cx:pt>
          <cx:pt idx="11426">0.32438566400000002</cx:pt>
          <cx:pt idx="11427">0.16809537500000005</cx:pt>
          <cx:pt idx="11428">0.17704154699999997</cx:pt>
          <cx:pt idx="11429">0.042635772999999988</cx:pt>
          <cx:pt idx="11430">0.15243018200000003</cx:pt>
          <cx:pt idx="11431">0.31571686200000004</cx:pt>
          <cx:pt idx="11432">0.305154598</cx:pt>
          <cx:pt idx="11433">0.19494980100000003</cx:pt>
          <cx:pt idx="11434">0.18249600099999996</cx:pt>
          <cx:pt idx="11435">0.29968278999999998</cx:pt>
          <cx:pt idx="11436">0.17959860100000002</cx:pt>
          <cx:pt idx="11437">0.30461592400000004</cx:pt>
          <cx:pt idx="11438">0.16813883100000004</cx:pt>
          <cx:pt idx="11439">0.16818368100000003</cx:pt>
          <cx:pt idx="11440">0.28899450599999998</cx:pt>
          <cx:pt idx="11441">0.17940748900000003</cx:pt>
          <cx:pt idx="11442">0.17264996499999996</cx:pt>
          <cx:pt idx="11443">0.30493142799999995</cx:pt>
          <cx:pt idx="11444">0.30485568900000004</cx:pt>
          <cx:pt idx="11445">0.42417309000000003</cx:pt>
          <cx:pt idx="11446">0.27030351200000002</cx:pt>
          <cx:pt idx="11447">0.152395532</cx:pt>
          <cx:pt idx="11448">0.16808027299999995</cx:pt>
          <cx:pt idx="11449">0.300031614</cx:pt>
          <cx:pt idx="11450">0.075842446000000008</cx:pt>
          <cx:pt idx="11451">0.304951686</cx:pt>
          <cx:pt idx="11452">0.33741067000000002</cx:pt>
          <cx:pt idx="11453">0.15237652899999998</cx:pt>
          <cx:pt idx="11454">0.28841358399999995</cx:pt>
          <cx:pt idx="11455">0.21076442200000001</cx:pt>
          <cx:pt idx="11456">0.34665094600000002</cx:pt>
          <cx:pt idx="11457">0.31600382699999996</cx:pt>
          <cx:pt idx="11458">0.15227489000000005</cx:pt>
          <cx:pt idx="11459">0.16745052699999996</cx:pt>
          <cx:pt idx="11460">0.15235255999999997</cx:pt>
          <cx:pt idx="11461">0.32429029700000001</cx:pt>
          <cx:pt idx="11462">0.31585355199999998</cx:pt>
          <cx:pt idx="11463">0.31505793900000001</cx:pt>
          <cx:pt idx="11464">0.28908036699999995</cx:pt>
          <cx:pt idx="11465">0.31573046500000002</cx:pt>
          <cx:pt idx="11466">0.19337057000000002</cx:pt>
          <cx:pt idx="11467">0.16820814500000003</cx:pt>
          <cx:pt idx="11468">0.20943346900000004</cx:pt>
          <cx:pt idx="11469">0.152907758</cx:pt>
          <cx:pt idx="11470">0.31600952400000004</cx:pt>
          <cx:pt idx="11471">0.30487452800000003</cx:pt>
          <cx:pt idx="11472">0.26225715500000002</cx:pt>
          <cx:pt idx="11473">0.26225715500000002</cx:pt>
          <cx:pt idx="11474">0.26225715500000002</cx:pt>
          <cx:pt idx="11475">0.26225715500000002</cx:pt>
          <cx:pt idx="11476">0.26225715500000002</cx:pt>
          <cx:pt idx="11477">0.26225715500000002</cx:pt>
          <cx:pt idx="11478">0.26225715500000002</cx:pt>
          <cx:pt idx="11479">0.26225715500000002</cx:pt>
          <cx:pt idx="11480">0.26225715500000002</cx:pt>
          <cx:pt idx="11481">0.26225715500000002</cx:pt>
          <cx:pt idx="11482">0.15226456799999999</cx:pt>
          <cx:pt idx="11483">0.31413529399999995</cx:pt>
          <cx:pt idx="11484">0.31415409699999997</cx:pt>
          <cx:pt idx="11485">0.31415409699999997</cx:pt>
          <cx:pt idx="11486">0.31413529399999995</cx:pt>
          <cx:pt idx="11487">0.31529440500000006</cx:pt>
          <cx:pt idx="11488">0.31413529399999995</cx:pt>
          <cx:pt idx="11489">0.31496324499999995</cx:pt>
          <cx:pt idx="11490">0.31426101399999995</cx:pt>
          <cx:pt idx="11491">0.16824819099999999</cx:pt>
          <cx:pt idx="11492">0.18780282400000003</cx:pt>
          <cx:pt idx="11493">0.17203425100000003</cx:pt>
          <cx:pt idx="11494">0.30476641199999999</cx:pt>
          <cx:pt idx="11495">0.15235518000000003</cx:pt>
          <cx:pt idx="11496">0.17921063299999995</cx:pt>
          <cx:pt idx="11497">0.16810647000000001</cx:pt>
          <cx:pt idx="11498">0.15242560400000005</cx:pt>
          <cx:pt idx="11499">0.23112827000000002</cx:pt>
          <cx:pt idx="11500">0.19502601500000005</cx:pt>
          <cx:pt idx="11501">0.16820643800000001</cx:pt>
          <cx:pt idx="11502">0.31537385299999998</cx:pt>
          <cx:pt idx="11503">0.16829678299999995</cx:pt>
          <cx:pt idx="11504">0.31776584399999996</cx:pt>
          <cx:pt idx="11505">0.30524334399999997</cx:pt>
          <cx:pt idx="11506">0.17347848200000004</cx:pt>
          <cx:pt idx="11507">0.16808958299999999</cx:pt>
          <cx:pt idx="11508">0.16808959300000004</cx:pt>
          <cx:pt idx="11509">0.16767586800000001</cx:pt>
          <cx:pt idx="11510">0.16817806300000004</cx:pt>
          <cx:pt idx="11511">0.15401944899999997</cx:pt>
          <cx:pt idx="11512">0.28915994099999998</cx:pt>
          <cx:pt idx="11513">0.35891241600000001</cx:pt>
          <cx:pt idx="11514">0.32744531600000004</cx:pt>
          <cx:pt idx="11515">0.16825968899999999</cx:pt>
          <cx:pt idx="11516">0.17896667700000002</cx:pt>
          <cx:pt idx="11517">0.34657102399999995</cx:pt>
          <cx:pt idx="11518">0.32211585799999998</cx:pt>
          <cx:pt idx="11519">0.28900305400000004</cx:pt>
          <cx:pt idx="11520">0.167529131</cx:pt>
          <cx:pt idx="11521">0.31562770699999998</cx:pt>
          <cx:pt idx="11522">0.16340863500000002</cx:pt>
          <cx:pt idx="11523">0.28902871399999996</cx:pt>
          <cx:pt idx="11524">0.30407653099999998</cx:pt>
          <cx:pt idx="11525">0.20007211899999999</cx:pt>
          <cx:pt idx="11526">0.16782927400000003</cx:pt>
          <cx:pt idx="11527">0.16800024400000002</cx:pt>
          <cx:pt idx="11528">0.16826002200000001</cx:pt>
          <cx:pt idx="11529">0.17919510400000005</cx:pt>
          <cx:pt idx="11530">0.30417735099999998</cx:pt>
          <cx:pt idx="11531">0.31580871600000004</cx:pt>
          <cx:pt idx="11532">0.43488547399999999</cx:pt>
          <cx:pt idx="11533">0.16815496200000002</cx:pt>
          <cx:pt idx="11534">0.52366539700000003</cx:pt>
          <cx:pt idx="11535">0.15240634399999997</cx:pt>
          <cx:pt idx="11536">0.34809803800000005</cx:pt>
          <cx:pt idx="11537">0.33267747700000005</cx:pt>
          <cx:pt idx="11538">0.16816920000000002</cx:pt>
          <cx:pt idx="11539">0.20524900499999998</cx:pt>
          <cx:pt idx="11540">0.16810223499999999</cx:pt>
          <cx:pt idx="11541">0.15243511499999995</cx:pt>
          <cx:pt idx="11542">0.17955944000000001</cx:pt>
          <cx:pt idx="11543">0.28902027799999996</cx:pt>
          <cx:pt idx="11544">0.30477020499999996</cx:pt>
          <cx:pt idx="11545">0.152355397</cx:pt>
          <cx:pt idx="11546">0.30471679100000004</cx:pt>
          <cx:pt idx="11547">0.33199469599999998</cx:pt>
          <cx:pt idx="11548">0.16335715200000001</cx:pt>
          <cx:pt idx="11549">0.18783394600000003</cx:pt>
          <cx:pt idx="11550">0.27222939599999996</cx:pt>
          <cx:pt idx="11551">0.16833520400000002</cx:pt>
          <cx:pt idx="11552">0.16816480099999997</cx:pt>
          <cx:pt idx="11553">0.17918509000000005</cx:pt>
          <cx:pt idx="11554">0.15234905200000004</cx:pt>
          <cx:pt idx="11555">0.31690795599999999</cx:pt>
          <cx:pt idx="11556">0.30009028400000004</cx:pt>
          <cx:pt idx="11557">0.35294547700000001</cx:pt>
          <cx:pt idx="11558">0.16820670100000001</cx:pt>
          <cx:pt idx="11559">0.30506438199999997</cx:pt>
          <cx:pt idx="11560">0.16824243999999999</cx:pt>
          <cx:pt idx="11561">0.16851457299999995</cx:pt>
          <cx:pt idx="11562">0.30877547000000005</cx:pt>
          <cx:pt idx="11563">0.16808272300000004</cx:pt>
          <cx:pt idx="11564">0.16818334199999996</cx:pt>
          <cx:pt idx="11565">0.289007334</cx:pt>
          <cx:pt idx="11566">0.30503353799999999</cx:pt>
          <cx:pt idx="11567">0.17069831999999996</cx:pt>
          <cx:pt idx="11568">0.16809609800000003</cx:pt>
          <cx:pt idx="11569">0.33809436000000004</cx:pt>
          <cx:pt idx="11570">0.32564039499999997</cx:pt>
          <cx:pt idx="11571">0.304830508</cx:pt>
          <cx:pt idx="11572">0.16811643499999995</cx:pt>
          <cx:pt idx="11573">0.168240744</cx:pt>
          <cx:pt idx="11574">0.16820481399999998</cx:pt>
          <cx:pt idx="11575">0.28964909900000002</cx:pt>
          <cx:pt idx="11576">0.15237732800000003</cx:pt>
          <cx:pt idx="11577">0.31639167400000001</cx:pt>
          <cx:pt idx="11578">0.19458501100000003</cx:pt>
          <cx:pt idx="11579">0.16859880900000002</cx:pt>
          <cx:pt idx="11580">0.16821686499999999</cx:pt>
          <cx:pt idx="11581">0.18066183999999996</cx:pt>
          <cx:pt idx="11582">0.16824025600000003</cx:pt>
          <cx:pt idx="11583">0.30484190200000005</cx:pt>
          <cx:pt idx="11584">0.28895848099999999</cx:pt>
          <cx:pt idx="11585">0.16835053300000002</cx:pt>
          <cx:pt idx="11586">0.28895265800000003</cx:pt>
          <cx:pt idx="11587">0.28895299399999996</cx:pt>
          <cx:pt idx="11588">0.28894304199999998</cx:pt>
          <cx:pt idx="11589">0.321428045</cx:pt>
          <cx:pt idx="11590">0.179278991</cx:pt>
          <cx:pt idx="11591">0.30481277699999998</cx:pt>
          <cx:pt idx="11592">0.28894426100000004</cx:pt>
          <cx:pt idx="11593">0.16830359399999995</cx:pt>
          <cx:pt idx="11594">0.13698442799999999</cx:pt>
          <cx:pt idx="11595">0.16876026399999999</cx:pt>
          <cx:pt idx="11596">0.15217149699999999</cx:pt>
          <cx:pt idx="11597">0.17970809600000004</cx:pt>
          <cx:pt idx="11598">0.16809355699999995</cx:pt>
          <cx:pt idx="11599">0.28904953099999997</cx:pt>
          <cx:pt idx="11600">0.31553998900000002</cx:pt>
          <cx:pt idx="11601">0.341845552</cx:pt>
          <cx:pt idx="11602">0.13717523099999995</cx:pt>
          <cx:pt idx="11603">0.38111616800000003</cx:pt>
          <cx:pt idx="11604">0.16828959300000002</cx:pt>
          <cx:pt idx="11605">0.33207146099999996</cx:pt>
          <cx:pt idx="11606">0.152382562</cx:pt>
          <cx:pt idx="11607">0.36133965199999996</cx:pt>
          <cx:pt idx="11608">0.19676467900000005</cx:pt>
          <cx:pt idx="11609">0.31563682299999996</cx:pt>
          <cx:pt idx="11610">0.16816482300000002</cx:pt>
          <cx:pt idx="11611">0.031550209000000051</cx:pt>
          <cx:pt idx="11612">0.18735958799999997</cx:pt>
          <cx:pt idx="11613">0.30564355799999998</cx:pt>
          <cx:pt idx="11614">0.30479069299999995</cx:pt>
          <cx:pt idx="11615">0.16816508600000002</cx:pt>
          <cx:pt idx="11616">0.16649416699999997</cx:pt>
          <cx:pt idx="11617">0.22344234600000001</cx:pt>
          <cx:pt idx="11618">0.15300312100000002</cx:pt>
          <cx:pt idx="11619">0.15236556199999995</cx:pt>
          <cx:pt idx="11620">0.15235212499999995</cx:pt>
          <cx:pt idx="11621">0.17923339800000004</cx:pt>
          <cx:pt idx="11622">0.16808482499999999</cx:pt>
          <cx:pt idx="11623">0.18860052299999996</cx:pt>
          <cx:pt idx="11624">0.18855226899999999</cx:pt>
          <cx:pt idx="11625">0.37026520100000004</cx:pt>
          <cx:pt idx="11626">0.36952096199999995</cx:pt>
          <cx:pt idx="11627">0.20566961299999997</cx:pt>
          <cx:pt idx="11628">0.30531646899999998</cx:pt>
          <cx:pt idx="11629">0.30488078500000004</cx:pt>
          <cx:pt idx="11630">0.15236775599999997</cx:pt>
          <cx:pt idx="11631">0.16342459399999998</cx:pt>
          <cx:pt idx="11632">0.18791117599999996</cx:pt>
          <cx:pt idx="11633">0.16350242500000001</cx:pt>
          <cx:pt idx="11634">0.27382444900000003</cx:pt>
          <cx:pt idx="11635">0.21873442799999998</cx:pt>
          <cx:pt idx="11636">0.30486796900000002</cx:pt>
          <cx:pt idx="11637">0.16401015200000002</cx:pt>
          <cx:pt idx="11638">0.16347502000000003</cx:pt>
          <cx:pt idx="11639">0.28904685299999999</cx:pt>
          <cx:pt idx="11640">0.21105272600000002</cx:pt>
          <cx:pt idx="11641">0.15241965099999999</cx:pt>
          <cx:pt idx="11642">0.28905946500000002</cx:pt>
          <cx:pt idx="11643">0.168372937</cx:pt>
          <cx:pt idx="11644">0.17910981100000001</cx:pt>
          <cx:pt idx="11645">0.30479337500000003</cx:pt>
          <cx:pt idx="11646">0.304940977</cx:pt>
          <cx:pt idx="11647">0.30515313499999996</cx:pt>
          <cx:pt idx="11648">0.31588739399999999</cx:pt>
          <cx:pt idx="11649">0.34733526400000003</cx:pt>
          <cx:pt idx="11650">0.17972872500000003</cx:pt>
          <cx:pt idx="11651">0.28895578600000005</cx:pt>
          <cx:pt idx="11652">0.33148096999999999</cx:pt>
          <cx:pt idx="11653">0.168180318</cx:pt>
          <cx:pt idx="11654">0.16835089199999997</cx:pt>
          <cx:pt idx="11655">0.18063203000000005</cx:pt>
          <cx:pt idx="11656">0.30010904199999999</cx:pt>
          <cx:pt idx="11657">0.30485411200000001</cx:pt>
          <cx:pt idx="11658">0.16825989399999997</cx:pt>
          <cx:pt idx="11659">0.39600040599999997</cx:pt>
          <cx:pt idx="11660">0.28897560200000005</cx:pt>
          <cx:pt idx="11661">0.18832464400000004</cx:pt>
          <cx:pt idx="11662">0.17935375899999995</cx:pt>
          <cx:pt idx="11663">0.16795752100000005</cx:pt>
          <cx:pt idx="11664">0.17911913599999996</cx:pt>
          <cx:pt idx="11665">0.06311146099999998</cx:pt>
          <cx:pt idx="11666">0.28866810799999998</cx:pt>
          <cx:pt idx="11667">0.31518012299999998</cx:pt>
          <cx:pt idx="11668">0.26469020799999998</cx:pt>
          <cx:pt idx="11669">0.19419415100000004</cx:pt>
          <cx:pt idx="11670">0.16638781700000005</cx:pt>
          <cx:pt idx="11671">0.16829217100000005</cx:pt>
          <cx:pt idx="11672">0.30470433500000005</cx:pt>
          <cx:pt idx="11673">0.17962666000000005</cx:pt>
          <cx:pt idx="11674">0.16836308</cx:pt>
          <cx:pt idx="11675">0.18610273600000005</cx:pt>
          <cx:pt idx="11676">0.18715434600000003</cx:pt>
          <cx:pt idx="11677">0.32442130199999997</cx:pt>
          <cx:pt idx="11678">0.32437524900000003</cx:pt>
          <cx:pt idx="11679">0.32438877099999996</cx:pt>
          <cx:pt idx="11680">0.16794768199999999</cx:pt>
          <cx:pt idx="11681">0.16823312499999998</cx:pt>
          <cx:pt idx="11682">0.15237822899999998</cx:pt>
          <cx:pt idx="11683">0.17990372700000001</cx:pt>
          <cx:pt idx="11684">0.28898667300000003</cx:pt>
          <cx:pt idx="11685">0.16736306499999998</cx:pt>
          <cx:pt idx="11686">0.16687507300000004</cx:pt>
          <cx:pt idx="11687">0.15279497900000005</cx:pt>
          <cx:pt idx="11688">0.17910431299999996</cx:pt>
          <cx:pt idx="11689">0.16809240299999995</cx:pt>
          <cx:pt idx="11690">0.16809302299999995</cx:pt>
          <cx:pt idx="11691">0.16809301200000004</cx:pt>
          <cx:pt idx="11692">0.168093045</cx:pt>
          <cx:pt idx="11693">0.168092566</cx:pt>
          <cx:pt idx="11694">0.16809279499999996</cx:pt>
          <cx:pt idx="11695">0.16809290300000002</cx:pt>
          <cx:pt idx="11696">0.16809302299999995</cx:pt>
          <cx:pt idx="11697">0.18665424900000005</cx:pt>
          <cx:pt idx="11698">0.20586515100000002</cx:pt>
          <cx:pt idx="11699">0.16785549</cx:pt>
          <cx:pt idx="11700">0.30482005000000001</cx:pt>
          <cx:pt idx="11701">0.358244707</cx:pt>
          <cx:pt idx="11702">0.16833788299999997</cx:pt>
          <cx:pt idx="11703">0.17223874299999997</cx:pt>
          <cx:pt idx="11704">0.152355507</cx:pt>
          <cx:pt idx="11705">0.18647443600000002</cx:pt>
          <cx:pt idx="11706">0.18964785900000003</cx:pt>
          <cx:pt idx="11707">0.324481833</cx:pt>
          <cx:pt idx="11708">0.30006819500000004</cx:pt>
          <cx:pt idx="11709">0.30476591099999994</cx:pt>
          <cx:pt idx="11710">0.30006733100000005</cx:pt>
          <cx:pt idx="11711">0.16818651200000001</cx:pt>
          <cx:pt idx="11712">0.18795118700000002</cx:pt>
          <cx:pt idx="11713">0.15291995300000005</cx:pt>
          <cx:pt idx="11714">0.168215373</cx:pt>
          <cx:pt idx="11715">0.30484482700000004</cx:pt>
          <cx:pt idx="11716">0.167733417</cx:pt>
          <cx:pt idx="11717">0.15234630900000001</cx:pt>
          <cx:pt idx="11718">0.23214605700000002</cx:pt>
          <cx:pt idx="11719">0.16856716000000005</cx:pt>
          <cx:pt idx="11720">0.30476586800000005</cx:pt>
          <cx:pt idx="11721">0.33161988600000003</cx:pt>
          <cx:pt idx="11722">0.30488445200000003</cx:pt>
          <cx:pt idx="11723">0.17869069199999998</cx:pt>
          <cx:pt idx="11724">0.30455613100000001</cx:pt>
          <cx:pt idx="11725">0.16788442400000003</cx:pt>
          <cx:pt idx="11726">0.16766355300000002</cx:pt>
          <cx:pt idx="11727">0.29003544800000003</cx:pt>
          <cx:pt idx="11728">0.38411463499999998</cx:pt>
          <cx:pt idx="11729">0.16799690700000003</cx:pt>
          <cx:pt idx="11730">0.16477515099999995</cx:pt>
          <cx:pt idx="11731">0.16764126199999996</cx:pt>
          <cx:pt idx="11732">0.168532185</cx:pt>
          <cx:pt idx="11733">0.16814107700000003</cx:pt>
          <cx:pt idx="11734">0.15253033299999996</cx:pt>
          <cx:pt idx="11735">0.16341337600000005</cx:pt>
          <cx:pt idx="11736">0.15237036199999998</cx:pt>
          <cx:pt idx="11737">0.16823282500000003</cx:pt>
          <cx:pt idx="11738">0.28898889000000005</cx:pt>
          <cx:pt idx="11739">0.23136029400000002</cx:pt>
          <cx:pt idx="11740">0.16336099599999998</cx:pt>
          <cx:pt idx="11741">0.168163124</cx:pt>
          <cx:pt idx="11742">0.27416704199999997</cx:pt>
          <cx:pt idx="11743">0.16825692800000003</cx:pt>
          <cx:pt idx="11744">0.28906097500000005</cx:pt>
          <cx:pt idx="11745">0.42498607899999996</cx:pt>
          <cx:pt idx="11746">0.42492437800000005</cx:pt>
          <cx:pt idx="11747">0.031627932999999997</cx:pt>
          <cx:pt idx="11748">0.15238898199999995</cx:pt>
          <cx:pt idx="11749">0.031698690000000029</cx:pt>
          <cx:pt idx="11750">0.16819371999999999</cx:pt>
          <cx:pt idx="11751">0.16820910300000003</cx:pt>
          <cx:pt idx="11752">0.28906383800000002</cx:pt>
          <cx:pt idx="11753">0.32318204699999997</cx:pt>
          <cx:pt idx="11754">0.20659820900000003</cx:pt>
          <cx:pt idx="11755">0.16817037599999995</cx:pt>
          <cx:pt idx="11756">0.042849247000000035</cx:pt>
          <cx:pt idx="11757">0.15024667400000002</cx:pt>
          <cx:pt idx="11758">0.16810489100000003</cx:pt>
          <cx:pt idx="11759">0.30432927499999995</cx:pt>
          <cx:pt idx="11760">0.22144102300000001</cx:pt>
          <cx:pt idx="11761">0.16724716399999995</cx:pt>
          <cx:pt idx="11762">0.35085057500000005</cx:pt>
          <cx:pt idx="11763">0.16831681700000001</cx:pt>
          <cx:pt idx="11764">0.28900060500000002</cx:pt>
          <cx:pt idx="11765">0.331404374</cx:pt>
          <cx:pt idx="11766">0.31578667999999999</cx:pt>
          <cx:pt idx="11767">0.28899258500000002</cx:pt>
          <cx:pt idx="11768">0.30486679500000002</cx:pt>
          <cx:pt idx="11769">0.21506692999999999</cx:pt>
          <cx:pt idx="11770">0.30857430399999997</cx:pt>
          <cx:pt idx="11771">0.18810901000000002</cx:pt>
          <cx:pt idx="11772">0.15235730999999997</cx:pt>
          <cx:pt idx="11773">0.38310680399999997</cx:pt>
          <cx:pt idx="11774">0.18467410500000003</cx:pt>
          <cx:pt idx="11775">0.20091388700000001</cx:pt>
          <cx:pt idx="11776">0.18131382100000004</cx:pt>
          <cx:pt idx="11777">0.16857288999999998</cx:pt>
          <cx:pt idx="11778">0.31605102200000001</cx:pt>
          <cx:pt idx="11779">0.28375402100000002</cx:pt>
          <cx:pt idx="11780">0.15235262000000005</cx:pt>
          <cx:pt idx="11781">0.15248336399999995</cx:pt>
          <cx:pt idx="11782">0.16818416599999997</cx:pt>
          <cx:pt idx="11783">0.17929388300000004</cx:pt>
          <cx:pt idx="11784">0.17910672100000002</cx:pt>
          <cx:pt idx="11785">0.17125744499999995</cx:pt>
          <cx:pt idx="11786">0.16817747900000002</cx:pt>
          <cx:pt idx="11787">0.30429715099999999</cx:pt>
          <cx:pt idx="11788">0.15354029199999997</cx:pt>
          <cx:pt idx="11789">0.16818830200000001</cx:pt>
          <cx:pt idx="11790">0.69116347700000003</cx:pt>
          <cx:pt idx="11791">0.16166635299999998</cx:pt>
          <cx:pt idx="11792">0.16739684799999999</cx:pt>
          <cx:pt idx="11793">0.37178081100000004</cx:pt>
          <cx:pt idx="11794">0.31553105400000003</cx:pt>
          <cx:pt idx="11795">0.16816906899999995</cx:pt>
          <cx:pt idx="11796">0.29057178900000002</cx:pt>
          <cx:pt idx="11797">0.26231575799999995</cx:pt>
          <cx:pt idx="11798">0.28897949700000003</cx:pt>
          <cx:pt idx="11799">0.28925215800000004</cx:pt>
          <cx:pt idx="11800">0.38976992300000002</cx:pt>
          <cx:pt idx="11801">0.17876594300000004</cx:pt>
          <cx:pt idx="11802">0.35568761000000004</cx:pt>
          <cx:pt idx="11803">0.15298379399999995</cx:pt>
          <cx:pt idx="11804">0.15227314800000002</cx:pt>
          <cx:pt idx="11805">0.35237823499999998</cx:pt>
          <cx:pt idx="11806">0.17912011800000005</cx:pt>
          <cx:pt idx="11807">0.16799097799999996</cx:pt>
          <cx:pt idx="11808">0.15240042499999995</cx:pt>
          <cx:pt idx="11809">0.16769710900000001</cx:pt>
          <cx:pt idx="11810">0.15243499999999999</cx:pt>
          <cx:pt idx="11811">0.179178544</cx:pt>
          <cx:pt idx="11812">0.34090749200000003</cx:pt>
          <cx:pt idx="11813">0.16840923600000002</cx:pt>
          <cx:pt idx="11814">0.303590519</cx:pt>
          <cx:pt idx="11815">0.17900858600000003</cx:pt>
          <cx:pt idx="11816">0.17901146400000001</cx:pt>
          <cx:pt idx="11817">0.167984154</cx:pt>
          <cx:pt idx="11818">0.18955853</cx:pt>
          <cx:pt idx="11819">0.18966049500000004</cx:pt>
          <cx:pt idx="11820">0.19590575499999996</cx:pt>
          <cx:pt idx="11821">0.32527771999999999</cx:pt>
          <cx:pt idx="11822">0.23839665700000001</cx:pt>
          <cx:pt idx="11823">0.16826818099999996</cx:pt>
          <cx:pt idx="11824">0.16891144400000002</cx:pt>
          <cx:pt idx="11825">0.18011316399999999</cx:pt>
          <cx:pt idx="11826">0.16824456300000001</cx:pt>
          <cx:pt idx="11827">0.27455036200000005</cx:pt>
          <cx:pt idx="11828">0.20540702700000002</cx:pt>
          <cx:pt idx="11829">0.32482625200000004</cx:pt>
          <cx:pt idx="11830">0.41195983400000002</cx:pt>
          <cx:pt idx="11831">0.30476654299999995</cx:pt>
          <cx:pt idx="11832">0.30493228100000003</cx:pt>
          <cx:pt idx="11833">0.28914031299999998</cx:pt>
          <cx:pt idx="11834">0.15242115099999998</cx:pt>
          <cx:pt idx="11835">0.16345056400000002</cx:pt>
          <cx:pt idx="11836">0.37876096800000003</cx:pt>
          <cx:pt idx="11837">0.34835868299999995</cx:pt>
          <cx:pt idx="11838">0.28922773000000002</cx:pt>
          <cx:pt idx="11839">0.16467686599999998</cx:pt>
          <cx:pt idx="11840">0.30514978999999998</cx:pt>
          <cx:pt idx="11841">0.28631197799999997</cx:pt>
          <cx:pt idx="11842">0.32627547800000001</cx:pt>
          <cx:pt idx="11843">0.16816737299999995</cx:pt>
          <cx:pt idx="11844">0.18476722199999995</cx:pt>
          <cx:pt idx="11845">0.16304777599999998</cx:pt>
          <cx:pt idx="11846">0.28888024700000003</cx:pt>
          <cx:pt idx="11847">0.179571331</cx:pt>
          <cx:pt idx="11848">0.315890122</cx:pt>
          <cx:pt idx="11849">0.15238706800000001</cx:pt>
          <cx:pt idx="11850">0.35935555299999999</cx:pt>
          <cx:pt idx="11851">0.33677796900000001</cx:pt>
          <cx:pt idx="11852">0.34213761200000004</cx:pt>
          <cx:pt idx="11853">0.28953014300000002</cx:pt>
          <cx:pt idx="11854">0.15240569299999995</cx:pt>
          <cx:pt idx="11855">0.15265585500000001</cx:pt>
          <cx:pt idx="11856">0.28907094499999997</cx:pt>
          <cx:pt idx="11857">0.16343329200000001</cx:pt>
          <cx:pt idx="11858">0.17928745599999996</cx:pt>
          <cx:pt idx="11859">0.16847597700000005</cx:pt>
          <cx:pt idx="11860">0.16793676199999996</cx:pt>
          <cx:pt idx="11861">0.19758396499999997</cx:pt>
          <cx:pt idx="11862">0.35707586499999999</cx:pt>
          <cx:pt idx="11863">0.188613684</cx:pt>
          <cx:pt idx="11864">0.152395646</cx:pt>
          <cx:pt idx="11865">0.16773958</cx:pt>
          <cx:pt idx="11866">0.16817649499999998</cx:pt>
          <cx:pt idx="11867">0.16827262300000001</cx:pt>
          <cx:pt idx="11868">0.16752590199999995</cx:pt>
          <cx:pt idx="11869">0.16821497100000005</cx:pt>
          <cx:pt idx="11870">0.30488920200000003</cx:pt>
          <cx:pt idx="11871">0.30483788099999998</cx:pt>
          <cx:pt idx="11872">0.16835774999999997</cx:pt>
          <cx:pt idx="11873">0.48022067599999996</cx:pt>
          <cx:pt idx="11874">0.17955921200000002</cx:pt>
          <cx:pt idx="11875">0.18019689400000005</cx:pt>
          <cx:pt idx="11876">0.33731773399999998</cx:pt>
          <cx:pt idx="11877">0.17925811999999997</cx:pt>
          <cx:pt idx="11878">0.168040619</cx:pt>
          <cx:pt idx="11879">0.30504232899999995</cx:pt>
          <cx:pt idx="11880">0.28958930199999999</cx:pt>
          <cx:pt idx="11881">0.168156003</cx:pt>
          <cx:pt idx="11882">0.16830754299999995</cx:pt>
          <cx:pt idx="11883">0.17171869100000003</cx:pt>
          <cx:pt idx="11884">0.28902911200000003</cx:pt>
          <cx:pt idx="11885">0.15225972300000001</cx:pt>
          <cx:pt idx="11886">0.16824738900000002</cx:pt>
          <cx:pt idx="11887">0.29923245099999995</cx:pt>
          <cx:pt idx="11888">0.16345211699999995</cx:pt>
          <cx:pt idx="11889">0.15236493100000004</cx:pt>
          <cx:pt idx="11890">0.15203335100000004</cx:pt>
          <cx:pt idx="11891">0.15193392299999997</cx:pt>
          <cx:pt idx="11892">0.15261437499999997</cx:pt>
          <cx:pt idx="11893">0.30471408899999997</cx:pt>
          <cx:pt idx="11894">0.17826537200000003</cx:pt>
          <cx:pt idx="11895">0.18788513299999998</cx:pt>
          <cx:pt idx="11896">0.18649549799999998</cx:pt>
          <cx:pt idx="11897">0.15236320800000003</cx:pt>
          <cx:pt idx="11898">0.35233555500000002</cx:pt>
          <cx:pt idx="11899">0.16576875599999996</cx:pt>
          <cx:pt idx="11900">0.16692770800000001</cx:pt>
          <cx:pt idx="11901">0.16808639199999997</cx:pt>
          <cx:pt idx="11902">0.28897428999999997</cx:pt>
          <cx:pt idx="11903">0.16816761899999999</cx:pt>
          <cx:pt idx="11904">0.30478088000000003</cx:pt>
          <cx:pt idx="11905">0.308657403</cx:pt>
          <cx:pt idx="11906">0.33762852399999999</cx:pt>
          <cx:pt idx="11907">0.20106057399999999</cx:pt>
          <cx:pt idx="11908">0.28960585699999997</cx:pt>
          <cx:pt idx="11909">0.33156375000000005</cx:pt>
          <cx:pt idx="11910">0.16754100500000002</cx:pt>
          <cx:pt idx="11911">0.366812311</cx:pt>
          <cx:pt idx="11912">0.30480241699999999</cx:pt>
          <cx:pt idx="11913">0.15237693399999996</cx:pt>
          <cx:pt idx="11914">0.16452348100000003</cx:pt>
          <cx:pt idx="11915">0.179865265</cx:pt>
          <cx:pt idx="11916">0.16811931800000002</cx:pt>
          <cx:pt idx="11917">0.16907075800000004</cx:pt>
          <cx:pt idx="11918">0.16808976799999997</cx:pt>
          <cx:pt idx="11919">0.43801245799999999</cx:pt>
          <cx:pt idx="11920">0.28900753800000001</cx:pt>
          <cx:pt idx="11921">0.34339521100000003</cx:pt>
          <cx:pt idx="11922">0.16817728899999995</cx:pt>
          <cx:pt idx="11923">0.304705589</cx:pt>
          <cx:pt idx="11924">0.30407991499999998</cx:pt>
          <cx:pt idx="11925">0.34203610699999998</cx:pt>
          <cx:pt idx="11926">0.16817806300000004</cx:pt>
          <cx:pt idx="11927">0.21025574499999999</cx:pt>
          <cx:pt idx="11928">0.31579981899999998</cx:pt>
          <cx:pt idx="11929">0.33141877900000005</cx:pt>
          <cx:pt idx="11930">0.17952532600000004</cx:pt>
          <cx:pt idx="11931">0.17933742200000002</cx:pt>
          <cx:pt idx="11932">0.17525607600000004</cx:pt>
          <cx:pt idx="11933">0.16822237900000003</cx:pt>
          <cx:pt idx="11934">0.30480779099999999</cx:pt>
          <cx:pt idx="11935">0.16829432300000002</cx:pt>
          <cx:pt idx="11936">0.28910238200000005</cx:pt>
          <cx:pt idx="11937">0.30482511700000003</cx:pt>
          <cx:pt idx="11938">0.33709770299999997</cx:pt>
          <cx:pt idx="11939">0.30482225399999996</cx:pt>
          <cx:pt idx="11940">0.16843229100000001</cx:pt>
          <cx:pt idx="11941">0.29997089200000004</cx:pt>
          <cx:pt idx="11942">0.16786393300000002</cx:pt>
          <cx:pt idx="11943">0.16797962700000002</cx:pt>
          <cx:pt idx="11944">0.16821545900000001</cx:pt>
          <cx:pt idx="11945">0.16797675400000001</cx:pt>
          <cx:pt idx="11946">0.327802186</cx:pt>
          <cx:pt idx="11947">0.34565522000000004</cx:pt>
          <cx:pt idx="11948">0.32600290399999998</cx:pt>
          <cx:pt idx="11949">0.16721957300000001</cx:pt>
          <cx:pt idx="11950">0.15255344999999998</cx:pt>
          <cx:pt idx="11951">0.19024803300000004</cx:pt>
          <cx:pt idx="11952">0.349812656</cx:pt>
          <cx:pt idx="11953">0.366146639</cx:pt>
          <cx:pt idx="11954">0.33300234900000003</cx:pt>
          <cx:pt idx="11955">0.22026223899999997</cx:pt>
          <cx:pt idx="11956">0.15319252500000002</cx:pt>
          <cx:pt idx="11957">0.16808311499999995</cx:pt>
          <cx:pt idx="11958">0.15252691699999998</cx:pt>
          <cx:pt idx="11959">0.30478528100000002</cx:pt>
          <cx:pt idx="11960">0.19200457599999998</cx:pt>
          <cx:pt idx="11961">0.30496184999999998</cx:pt>
          <cx:pt idx="11962">0.167481663</cx:pt>
          <cx:pt idx="11963">0.17898110099999998</cx:pt>
          <cx:pt idx="11964">0.182764861</cx:pt>
          <cx:pt idx="11965">0.306276997</cx:pt>
          <cx:pt idx="11966">0.16804522700000002</cx:pt>
          <cx:pt idx="11967">0.16879634899999996</cx:pt>
          <cx:pt idx="11968">0.15202000800000004</cx:pt>
          <cx:pt idx="11969">0.15240808500000003</cx:pt>
          <cx:pt idx="11970">0.15302957100000003</cx:pt>
          <cx:pt idx="11971">0.18775705600000003</cx:pt>
          <cx:pt idx="11972">0.30506597800000002</cx:pt>
          <cx:pt idx="11973">0.30485223400000006</cx:pt>
          <cx:pt idx="11974">0.30470431399999998</cx:pt>
          <cx:pt idx="11975">0.28996564199999997</cx:pt>
          <cx:pt idx="11976">0.18857816100000002</cx:pt>
          <cx:pt idx="11977">0.18807303799999997</cx:pt>
          <cx:pt idx="11978">0.28905963000000001</cx:pt>
          <cx:pt idx="11979">0.40773747299999996</cx:pt>
          <cx:pt idx="11980">0.16809784699999997</cx:pt>
          <cx:pt idx="11981">0.21937015599999998</cx:pt>
          <cx:pt idx="11982">0.15263704300000003</cx:pt>
          <cx:pt idx="11983">0.32574278099999998</cx:pt>
          <cx:pt idx="11984">0.19356389100000004</cx:pt>
          <cx:pt idx="11985">0.15160349900000003</cx:pt>
          <cx:pt idx="11986">0.16837932899999997</cx:pt>
          <cx:pt idx="11987">0.17987633199999997</cx:pt>
          <cx:pt idx="11988">0.21079416399999995</cx:pt>
          <cx:pt idx="11989">0.32425462699999996</cx:pt>
          <cx:pt idx="11990">0.32411846099999997</cx:pt>
          <cx:pt idx="11991">0.15273472399999999</cx:pt>
          <cx:pt idx="11992">0.31542510300000004</cx:pt>
          <cx:pt idx="11993">0.17806956200000001</cx:pt>
          <cx:pt idx="11994">0.30488311099999998</cx:pt>
          <cx:pt idx="11995">0.17929673899999998</cx:pt>
          <cx:pt idx="11996">0.16820233100000004</cx:pt>
          <cx:pt idx="11997">0.35237292099999995</cx:pt>
          <cx:pt idx="11998">0.17926948600000003</cx:pt>
          <cx:pt idx="11999">0.26432051599999995</cx:pt>
          <cx:pt idx="12000">0.35714862700000005</cx:pt>
          <cx:pt idx="12001">0.16832735600000004</cx:pt>
          <cx:pt idx="12002">0.31599352300000005</cx:pt>
          <cx:pt idx="12003">0.31598254299999995</cx:pt>
          <cx:pt idx="12004">0.17855326900000001</cx:pt>
          <cx:pt idx="12005">0.17843201799999997</cx:pt>
          <cx:pt idx="12006">0.35215339599999995</cx:pt>
          <cx:pt idx="12007">0.30842153999999999</cx:pt>
          <cx:pt idx="12008">0.16831840099999995</cx:pt>
          <cx:pt idx="12009">0.083276859000000036</cx:pt>
          <cx:pt idx="12010">0.21812170600000003</cx:pt>
          <cx:pt idx="12011">0.16734978</cx:pt>
          <cx:pt idx="12012">0.15235286299999995</cx:pt>
          <cx:pt idx="12013">0.31573492999999997</cx:pt>
          <cx:pt idx="12014">0.16805895999999998</cx:pt>
          <cx:pt idx="12015">0.16748594000000006</cx:pt>
          <cx:pt idx="12016">0.16706023299999995</cx:pt>
          <cx:pt idx="12017">0.31531278799999995</cx:pt>
          <cx:pt idx="12018">0.17912636299999996</cx:pt>
          <cx:pt idx="12019">0.16809711800000005</cx:pt>
          <cx:pt idx="12020">0.16888632100000001</cx:pt>
          <cx:pt idx="12021">0.16815375899999996</cx:pt>
          <cx:pt idx="12022">0.16813055600000004</cx:pt>
          <cx:pt idx="12023">0.168133435</cx:pt>
          <cx:pt idx="12024">0.31546603399999995</cx:pt>
          <cx:pt idx="12025">0.167988515</cx:pt>
          <cx:pt idx="12026">0.30485424699999997</cx:pt>
          <cx:pt idx="12027">0.30543835399999997</cx:pt>
          <cx:pt idx="12028">0.30491347199999996</cx:pt>
          <cx:pt idx="12029">0.30535297100000003</cx:pt>
          <cx:pt idx="12030">0.16387072199999997</cx:pt>
          <cx:pt idx="12031">0.19591879300000004</cx:pt>
          <cx:pt idx="12032">0.16773431299999997</cx:pt>
          <cx:pt idx="12033">0.15302405699999999</cx:pt>
          <cx:pt idx="12034">0.304795696</cx:pt>
          <cx:pt idx="12035">0.15233113099999995</cx:pt>
          <cx:pt idx="12036">0.174727831</cx:pt>
          <cx:pt idx="12037">0.31586629099999997</cx:pt>
          <cx:pt idx="12038">0.18778279200000003</cx:pt>
          <cx:pt idx="12039">0.31589444799999999</cx:pt>
          <cx:pt idx="12040">0.15243394200000004</cx:pt>
          <cx:pt idx="12041">0.15243390999999995</cx:pt>
          <cx:pt idx="12042">0.15243390999999995</cx:pt>
          <cx:pt idx="12043">0.15243390999999995</cx:pt>
          <cx:pt idx="12044">0.15237911100000001</cx:pt>
          <cx:pt idx="12045">0.032601604999999978</cx:pt>
          <cx:pt idx="12046">0.31527824299999996</cx:pt>
          <cx:pt idx="12047">0.168380321</cx:pt>
          <cx:pt idx="12048">0.17925891400000005</cx:pt>
          <cx:pt idx="12049">0.31591640899999995</cx:pt>
          <cx:pt idx="12050">0.13603812100000001</cx:pt>
          <cx:pt idx="12051">0.30479554799999997</cx:pt>
          <cx:pt idx="12052">0.28902739700000002</cx:pt>
          <cx:pt idx="12053">0.16702056799999998</cx:pt>
          <cx:pt idx="12054">0.383182409</cx:pt>
          <cx:pt idx="12055">0.383125771</cx:pt>
          <cx:pt idx="12056">0.16838687299999999</cx:pt>
          <cx:pt idx="12057">0.29031481199999998</cx:pt>
          <cx:pt idx="12058">0.17936396600000004</cx:pt>
          <cx:pt idx="12059">0.40336902100000005</cx:pt>
          <cx:pt idx="12060">0.15239150300000004</cx:pt>
          <cx:pt idx="12061">0.15242568000000001</cx:pt>
          <cx:pt idx="12062">0.17918535599999996</cx:pt>
          <cx:pt idx="12063">0.18795196300000006</cx:pt>
          <cx:pt idx="12064">0.19449818200000002</cx:pt>
          <cx:pt idx="12065">0.38312579199999997</cx:pt>
          <cx:pt idx="12066">0.28912140399999997</cx:pt>
          <cx:pt idx="12067">0.16784502499999998</cx:pt>
          <cx:pt idx="12068">0.337606976</cx:pt>
          <cx:pt idx="12069">0.30349244500000006</cx:pt>
          <cx:pt idx="12070">0.31584604900000002</cx:pt>
          <cx:pt idx="12071">0.212747511</cx:pt>
          <cx:pt idx="12072">0.300186917</cx:pt>
          <cx:pt idx="12073">0.31566939699999996</cx:pt>
          <cx:pt idx="12074">0.23742458499999997</cx:pt>
          <cx:pt idx="12075">0.35473280100000004</cx:pt>
          <cx:pt idx="12076">0.30505353300000004</cx:pt>
          <cx:pt idx="12077">0.36941663300000005</cx:pt>
          <cx:pt idx="12078">0.30456396100000005</cx:pt>
          <cx:pt idx="12079">0.051094372999999971</cx:pt>
          <cx:pt idx="12080">0.16827871999999999</cx:pt>
          <cx:pt idx="12081">0.18791276700000004</cx:pt>
          <cx:pt idx="12082">0.16681599000000003</cx:pt>
          <cx:pt idx="12083">0.32436123400000005</cx:pt>
          <cx:pt idx="12084">0.30460910799999996</cx:pt>
          <cx:pt idx="12085">0.28899463000000003</cx:pt>
          <cx:pt idx="12086">0.16778762300000005</cx:pt>
          <cx:pt idx="12087">0.16296139399999998</cx:pt>
          <cx:pt idx="12088">0.15214026999999997</cx:pt>
          <cx:pt idx="12089">0.136840399</cx:pt>
          <cx:pt idx="12090">0.18681587399999999</cx:pt>
          <cx:pt idx="12091">0.16776411400000002</cx:pt>
          <cx:pt idx="12092">0.374091379</cx:pt>
          <cx:pt idx="12093">0.15234459300000003</cx:pt>
          <cx:pt idx="12094">0.16837677200000001</cx:pt>
          <cx:pt idx="12095">0.20088269999999997</cx:pt>
          <cx:pt idx="12096">0.17901257699999995</cx:pt>
          <cx:pt idx="12097">0.16831840899999995</cx:pt>
          <cx:pt idx="12098">0.24650583699999995</cx:pt>
          <cx:pt idx="12099">0.28911944199999995</cx:pt>
          <cx:pt idx="12100">0.31582189000000005</cx:pt>
          <cx:pt idx="12101">0.28895247099999999</cx:pt>
          <cx:pt idx="12102">0.28901062600000005</cx:pt>
          <cx:pt idx="12103">0.27386842199999994</cx:pt>
          <cx:pt idx="12104">0.16821219099999996</cx:pt>
          <cx:pt idx="12105">0.19492090500000003</cx:pt>
          <cx:pt idx="12106">0.16379133899999998</cx:pt>
          <cx:pt idx="12107">0.030344438999999945</cx:pt>
          <cx:pt idx="12108">0.15033039999999998</cx:pt>
          <cx:pt idx="12109">0.168196703</cx:pt>
          <cx:pt idx="12110">0.17901222699999997</cx:pt>
          <cx:pt idx="12111">0.15272852199999998</cx:pt>
          <cx:pt idx="12112">0.23558553900000001</cx:pt>
          <cx:pt idx="12113">0.16824858600000003</cx:pt>
          <cx:pt idx="12114">0.28920260200000003</cx:pt>
          <cx:pt idx="12115">0.289163638</cx:pt>
          <cx:pt idx="12116">0.179179486</cx:pt>
          <cx:pt idx="12117">0.17930986400000004</cx:pt>
          <cx:pt idx="12118">0.17968234900000002</cx:pt>
          <cx:pt idx="12119">0.19759466599999997</cx:pt>
          <cx:pt idx="12120">0.15235308599999997</cx:pt>
          <cx:pt idx="12121">0.30416975700000004</cx:pt>
          <cx:pt idx="12122">0.16832162699999997</cx:pt>
          <cx:pt idx="12123">0.16808581499999997</cx:pt>
          <cx:pt idx="12124">0.16827018900000001</cx:pt>
          <cx:pt idx="12125">0.16743430400000003</cx:pt>
          <cx:pt idx="12126">0.16719144600000002</cx:pt>
          <cx:pt idx="12127">0.17917065200000004</cx:pt>
          <cx:pt idx="12128">0.16871814399999996</cx:pt>
          <cx:pt idx="12129">0.288856479</cx:pt>
          <cx:pt idx="12130">0.15226497100000003</cx:pt>
          <cx:pt idx="12131">0.16785561900000001</cx:pt>
          <cx:pt idx="12132">0.32447056399999996</cx:pt>
          <cx:pt idx="12133">0.16719065</cx:pt>
          <cx:pt idx="12134">0.230582132</cx:pt>
          <cx:pt idx="12135">0.13736892599999995</cx:pt>
          <cx:pt idx="12136">0.15253914499999999</cx:pt>
          <cx:pt idx="12137">0.16858525300000005</cx:pt>
          <cx:pt idx="12138">0.168155677</cx:pt>
          <cx:pt idx="12139">0.30493126500000001</cx:pt>
          <cx:pt idx="12140">0.16866932800000001</cx:pt>
          <cx:pt idx="12141">0.15236846800000003</cx:pt>
          <cx:pt idx="12142">0.16818517499999996</cx:pt>
          <cx:pt idx="12143">0.15352518100000001</cx:pt>
          <cx:pt idx="12144">0.16785452700000003</cx:pt>
          <cx:pt idx="12145">0.16341056799999998</cx:pt>
          <cx:pt idx="12146">0.17815532000000001</cx:pt>
          <cx:pt idx="12147">0.15204471600000002</cx:pt>
          <cx:pt idx="12148">0.30469501499999996</cx:pt>
          <cx:pt idx="12149">0.16808392100000003</cx:pt>
          <cx:pt idx="12150">0.30336397500000001</cx:pt>
          <cx:pt idx="12151">0.35059463499999999</cx:pt>
          <cx:pt idx="12152">0.16737432200000002</cx:pt>
          <cx:pt idx="12153">0.15250298600000001</cx:pt>
          <cx:pt idx="12154">0.15303422499999997</cx:pt>
          <cx:pt idx="12155">0.38315604999999997</cx:pt>
          <cx:pt idx="12156">0.30480286700000003</cx:pt>
          <cx:pt idx="12157">0.30491609900000005</cx:pt>
          <cx:pt idx="12158">0.28897061499999999</cx:pt>
          <cx:pt idx="12159">0.31521851999999995</cx:pt>
          <cx:pt idx="12160">0.28912003399999997</cx:pt>
          <cx:pt idx="12161">0.16823317500000001</cx:pt>
          <cx:pt idx="12162">0.16470792300000003</cx:pt>
          <cx:pt idx="12163">0.16821688999999995</cx:pt>
          <cx:pt idx="12164">0.152269141</cx:pt>
          <cx:pt idx="12165">0.16822813000000003</cx:pt>
          <cx:pt idx="12166">0.179089265</cx:pt>
          <cx:pt idx="12167">0.16581505600000002</cx:pt>
          <cx:pt idx="12168">0.30477769200000004</cx:pt>
          <cx:pt idx="12169">0.19509245900000005</cx:pt>
          <cx:pt idx="12170">0.15295544500000002</cx:pt>
          <cx:pt idx="12171">0.17934759099999997</cx:pt>
          <cx:pt idx="12172">0.16816059100000003</cx:pt>
          <cx:pt idx="12173">0.15249510099999997</cx:pt>
          <cx:pt idx="12174">0.16825337699999998</cx:pt>
          <cx:pt idx="12175">0.289049479</cx:pt>
          <cx:pt idx="12176">0.30485382000000005</cx:pt>
          <cx:pt idx="12177">0.30478450400000001</cx:pt>
          <cx:pt idx="12178">0.16772084700000001</cx:pt>
          <cx:pt idx="12179">0.16816223100000005</cx:pt>
          <cx:pt idx="12180">0.28857076400000004</cx:pt>
          <cx:pt idx="12181">0.38318633899999999</cx:pt>
          <cx:pt idx="12182">0.52390205499999998</cx:pt>
          <cx:pt idx="12183">0.15168492600000005</cx:pt>
          <cx:pt idx="12184">0.32627554599999997</cx:pt>
          <cx:pt idx="12185">0.16816988799999999</cx:pt>
          <cx:pt idx="12186">0.28886841200000002</cx:pt>
          <cx:pt idx="12187">0.16816136000000004</cx:pt>
          <cx:pt idx="12188">0.30486312199999999</cx:pt>
          <cx:pt idx="12189">0.35345913399999995</cx:pt>
          <cx:pt idx="12190">0.31797154100000002</cx:pt>
          <cx:pt idx="12191">0.31600524100000005</cx:pt>
          <cx:pt idx="12192">0.30478506999999999</cx:pt>
          <cx:pt idx="12193">0.30478541199999998</cx:pt>
          <cx:pt idx="12194">0.16816883100000002</cx:pt>
          <cx:pt idx="12195">0.16755715100000002</cx:pt>
          <cx:pt idx="12196">0.16833044100000005</cx:pt>
          <cx:pt idx="12197">0.015994332</cx:pt>
          <cx:pt idx="12198">0.15240169800000003</cx:pt>
          <cx:pt idx="12199">0.16756948900000002</cx:pt>
          <cx:pt idx="12200">0.28907887099999996</cx:pt>
          <cx:pt idx="12201">0.187580356</cx:pt>
          <cx:pt idx="12202">0.16766699299999999</cx:pt>
          <cx:pt idx="12203">0.31584108899999996</cx:pt>
          <cx:pt idx="12204">0.288892606</cx:pt>
          <cx:pt idx="12205">0.30458742000000005</cx:pt>
          <cx:pt idx="12206">0.13716969899999998</cx:pt>
          <cx:pt idx="12207">0.16794715599999999</cx:pt>
          <cx:pt idx="12208">0.30478511600000002</cx:pt>
          <cx:pt idx="12209">0.30489818099999999</cx:pt>
          <cx:pt idx="12210">0.16828702500000003</cx:pt>
          <cx:pt idx="12211">0.18804800799999999</cx:pt>
          <cx:pt idx="12212">0.16877201200000003</cx:pt>
          <cx:pt idx="12213">0.30476608500000002</cx:pt>
          <cx:pt idx="12214">0.16821204700000003</cx:pt>
          <cx:pt idx="12215">0.31613241700000005</cx:pt>
          <cx:pt idx="12216">0.28775630900000004</cx:pt>
          <cx:pt idx="12217">0.16819035900000001</cx:pt>
          <cx:pt idx="12218">0.15233176199999998</cx:pt>
          <cx:pt idx="12219">0.15212545200000005</cx:pt>
          <cx:pt idx="12220">0.27382130400000004</cx:pt>
          <cx:pt idx="12221">0.15302294599999999</cx:pt>
          <cx:pt idx="12222">0.30463667999999999</cx:pt>
          <cx:pt idx="12223">0.152336052</cx:pt>
          <cx:pt idx="12224">0.15236276500000001</cx:pt>
          <cx:pt idx="12225">0.15272477200000001</cx:pt>
          <cx:pt idx="12226">0.15234476299999999</cx:pt>
          <cx:pt idx="12227">0.15226809699999999</cx:pt>
          <cx:pt idx="12228">0.15213921100000005</cx:pt>
          <cx:pt idx="12229">0.15249839200000004</cx:pt>
          <cx:pt idx="12230">0.17922519999999997</cx:pt>
          <cx:pt idx="12231">0.15244693799999998</cx:pt>
          <cx:pt idx="12232">0.15235049000000001</cx:pt>
          <cx:pt idx="12233">0.15234921000000001</cx:pt>
          <cx:pt idx="12234">0.16643130100000003</cx:pt>
          <cx:pt idx="12235">0.19511285599999995</cx:pt>
          <cx:pt idx="12236">0.16832340499999998</cx:pt>
          <cx:pt idx="12237">0.178992131</cx:pt>
          <cx:pt idx="12238">0.152449002</cx:pt>
          <cx:pt idx="12239">0.28894852900000001</cx:pt>
          <cx:pt idx="12240">0.38024459300000002</cx:pt>
          <cx:pt idx="12241">0.20521845800000005</cx:pt>
          <cx:pt idx="12242">0.30471950599999997</cx:pt>
          <cx:pt idx="12243">0.16698874100000005</cx:pt>
          <cx:pt idx="12244">0.15234611300000001</cx:pt>
          <cx:pt idx="12245">0.32507474800000002</cx:pt>
          <cx:pt idx="12246">0.30170298699999998</cx:pt>
          <cx:pt idx="12247">0.288943913</cx:pt>
          <cx:pt idx="12248">0.29089475300000001</cx:pt>
          <cx:pt idx="12249">0.28896248800000002</cx:pt>
          <cx:pt idx="12250">0.28896248800000002</cx:pt>
          <cx:pt idx="12251">0.24007540199999999</cx:pt>
          <cx:pt idx="12252">0.30479298099999996</cx:pt>
          <cx:pt idx="12253">0.152355185</cx:pt>
          <cx:pt idx="12254">0.37275098799999995</cx:pt>
          <cx:pt idx="12255">0.15233176199999998</cx:pt>
          <cx:pt idx="12256">0.16849350399999996</cx:pt>
          <cx:pt idx="12257">0.30478866699999996</cx:pt>
          <cx:pt idx="12258">0.16835011</cx:pt>
          <cx:pt idx="12259">0.33805412099999999</cx:pt>
          <cx:pt idx="12260">0.16823222400000004</cx:pt>
          <cx:pt idx="12261">0.30476580200000003</cx:pt>
          <cx:pt idx="12262">0.15253854300000003</cx:pt>
          <cx:pt idx="12263">0.15254864499999998</cx:pt>
          <cx:pt idx="12264">0.22367230299999996</cx:pt>
          <cx:pt idx="12265">0.30513132300000001</cx:pt>
          <cx:pt idx="12266">0.16813077399999998</cx:pt>
          <cx:pt idx="12267">0.31638538800000005</cx:pt>
          <cx:pt idx="12268">0.29995564900000005</cx:pt>
          <cx:pt idx="12269">0.28894334700000002</cx:pt>
          <cx:pt idx="12270">0.36713270499999995</cx:pt>
          <cx:pt idx="12271">0.36788288099999999</cx:pt>
          <cx:pt idx="12272">0.36788309299999999</cx:pt>
          <cx:pt idx="12273">0.30007348499999997</cx:pt>
          <cx:pt idx="12274">0.30476521400000001</cx:pt>
          <cx:pt idx="12275">0.33761703099999996</cx:pt>
          <cx:pt idx="12276">0.17851708700000002</cx:pt>
          <cx:pt idx="12277">0.15170120300000001</cx:pt>
          <cx:pt idx="12278">0.15227354000000004</cx:pt>
          <cx:pt idx="12279">0.30829245400000005</cx:pt>
          <cx:pt idx="12280">0.21952028199999996</cx:pt>
          <cx:pt idx="12281">0.28894375999999999</cx:pt>
          <cx:pt idx="12282">0.288943434</cx:pt>
          <cx:pt idx="12283">0.30851048199999997</cx:pt>
          <cx:pt idx="12284">0.21244397500000001</cx:pt>
          <cx:pt idx="12285">0.184883723</cx:pt>
          <cx:pt idx="12286">0.16830822400000001</cx:pt>
          <cx:pt idx="12287">0.15246236499999999</cx:pt>
          <cx:pt idx="12288">0.30469834699999998</cx:pt>
          <cx:pt idx="12289">0.24244014300000005</cx:pt>
          <cx:pt idx="12290">0.15238392999999995</cx:pt>
          <cx:pt idx="12291">0.34552472599999995</cx:pt>
          <cx:pt idx="12292">0.15233143599999999</cx:pt>
          <cx:pt idx="12293">0.031993340999999953</cx:pt>
          <cx:pt idx="12294">0.31502933700000002</cx:pt>
          <cx:pt idx="12295">0.28940158999999999</cx:pt>
          <cx:pt idx="12296">0.30477037500000004</cx:pt>
          <cx:pt idx="12297">0.032096980000000053</cx:pt>
          <cx:pt idx="12298">0.16824752499999995</cx:pt>
          <cx:pt idx="12299">0.16821531099999998</cx:pt>
          <cx:pt idx="12300">0.16815086400000001</cx:pt>
          <cx:pt idx="12301">0.18780719700000004</cx:pt>
          <cx:pt idx="12302">0.17925941300000003</cx:pt>
          <cx:pt idx="12303">0.14833010700000004</cx:pt>
          <cx:pt idx="12304">0.28896660799999996</cx:pt>
          <cx:pt idx="12305">0.30473549499999997</cx:pt>
          <cx:pt idx="12306">0.28887524899999995</cx:pt>
          <cx:pt idx="12307">0.30487595199999995</cx:pt>
          <cx:pt idx="12308">0.24650662999999995</cx:pt>
          <cx:pt idx="12309">0.15233152299999997</cx:pt>
          <cx:pt idx="12310">0.24650662999999995</cx:pt>
          <cx:pt idx="12311">0.15235193800000002</cx:pt>
          <cx:pt idx="12312">0.288964844</cx:pt>
          <cx:pt idx="12313">0.16335930799999998</cx:pt>
          <cx:pt idx="12314">0.28894426100000004</cx:pt>
          <cx:pt idx="12315">0.28894339000000002</cx:pt>
          <cx:pt idx="12316">0.28894759299999995</cx:pt>
          <cx:pt idx="12317">0.15225557499999998</cx:pt>
          <cx:pt idx="12318">0.15233169700000004</cx:pt>
          <cx:pt idx="12319">0.15233113099999995</cx:pt>
          <cx:pt idx="12320">0.15233141400000005</cx:pt>
          <cx:pt idx="12321">0.16818876900000002</cx:pt>
          <cx:pt idx="12322">0.15233176199999998</cx:pt>
          <cx:pt idx="12323">0.15235968799999999</cx:pt>
          <cx:pt idx="12324">0.15233091300000001</cx:pt>
          <cx:pt idx="12325">0.29995554000000002</cx:pt>
          <cx:pt idx="12326">0.152331828</cx:pt>
          <cx:pt idx="12327">0.15234505499999995</cx:pt>
          <cx:pt idx="12328">0.28895153900000003</cx:pt>
          <cx:pt idx="12329">0.15234371700000005</cx:pt>
          <cx:pt idx="12330">0.15234826899999998</cx:pt>
          <cx:pt idx="12331">0.15233143599999999</cx:pt>
          <cx:pt idx="12332">0.15233984599999995</cx:pt>
          <cx:pt idx="12333">0.15233143599999999</cx:pt>
          <cx:pt idx="12334">0.28894367300000001</cx:pt>
          <cx:pt idx="12335">0.28894894299999996</cx:pt>
          <cx:pt idx="12336">0.15235774599999996</cx:pt>
          <cx:pt idx="12337">0.15233095699999999</cx:pt>
          <cx:pt idx="12338">0.28894408699999996</cx:pt>
          <cx:pt idx="12339">0.15233951899999998</cx:pt>
          <cx:pt idx="12340">0.15233123999999998</cx:pt>
          <cx:pt idx="12341">0.15233550799999995</cx:pt>
          <cx:pt idx="12342">0.28894380399999997</cx:pt>
          <cx:pt idx="12343">0.28894813699999999</cx:pt>
          <cx:pt idx="12344">0.28946618400000002</cx:pt>
          <cx:pt idx="12345">0.15227356199999997</cx:pt>
          <cx:pt idx="12346">0.16817575399999996</cx:pt>
          <cx:pt idx="12347">0.23544682699999997</cx:pt>
          <cx:pt idx="12348">0.051668010999999958</cx:pt>
          <cx:pt idx="12349">0.059003520999999948</cx:pt>
          <cx:pt idx="12350">0.31626191199999998</cx:pt>
          <cx:pt idx="12351">0.16985288300000001</cx:pt>
          <cx:pt idx="12352">0.15233777400000004</cx:pt>
          <cx:pt idx="12353">0.16827718599999997</cx:pt>
          <cx:pt idx="12354">0.33066622899999998</cx:pt>
          <cx:pt idx="12355">0.16827675600000003</cx:pt>
          <cx:pt idx="12356">0.16810665599999997</cx:pt>
          <cx:pt idx="12357">0.31486401900000005</cx:pt>
          <cx:pt idx="12358">0.16817417300000004</cx:pt>
          <cx:pt idx="12359">0.015797257999999981</cx:pt>
          <cx:pt idx="12360">0.015798139000000044</cx:pt>
          <cx:pt idx="12361">0.28903749000000001</cx:pt>
          <cx:pt idx="12362">0.16218613199999998</cx:pt>
          <cx:pt idx="12363">0.16776123499999995</cx:pt>
          <cx:pt idx="12364">0.30418489400000004</cx:pt>
          <cx:pt idx="12365">0.163508553</cx:pt>
          <cx:pt idx="12366">0.15277423800000001</cx:pt>
          <cx:pt idx="12367">0.16834411999999999</cx:pt>
          <cx:pt idx="12368">0.15240684599999998</cx:pt>
          <cx:pt idx="12369">0.21937685699999998</cx:pt>
          <cx:pt idx="12370">0.16831145700000005</cx:pt>
          <cx:pt idx="12371">0.15268415199999996</cx:pt>
          <cx:pt idx="12372">0.16332606400000005</cx:pt>
          <cx:pt idx="12373">0.152000252</cx:pt>
          <cx:pt idx="12374">0.15308551000000004</cx:pt>
          <cx:pt idx="12375">0.30756239799999996</cx:pt>
          <cx:pt idx="12376">0.16788775300000003</cx:pt>
          <cx:pt idx="12377">0.16819640199999997</cx:pt>
          <cx:pt idx="12378">0.16826406900000002</cx:pt>
          <cx:pt idx="12379">0.20083312200000003</cx:pt>
          <cx:pt idx="12380">0.16856796699999999</cx:pt>
          <cx:pt idx="12381">0.231968375</cx:pt>
          <cx:pt idx="12382">0.20576892199999997</cx:pt>
          <cx:pt idx="12383">0.16799505400000003</cx:pt>
          <cx:pt idx="12384">0.16840674499999997</cx:pt>
          <cx:pt idx="12385">0.30494644000000004</cx:pt>
          <cx:pt idx="12386">0.16691641300000004</cx:pt>
          <cx:pt idx="12387">0.16838258800000006</cx:pt>
          <cx:pt idx="12388">0.15236142100000005</cx:pt>
          <cx:pt idx="12389">0.30514159900000004</cx:pt>
          <cx:pt idx="12390">0.16817126299999996</cx:pt>
          <cx:pt idx="12391">0.167811406</cx:pt>
          <cx:pt idx="12392">0.28895316800000004</cx:pt>
          <cx:pt idx="12393">0.30520401900000005</cx:pt>
          <cx:pt idx="12394">0.30489587299999998</cx:pt>
          <cx:pt idx="12395">0.30509279</cx:pt>
          <cx:pt idx="12396">0.168155481</cx:pt>
          <cx:pt idx="12397">0.22136911100000001</cx:pt>
          <cx:pt idx="12398">0.19513336599999997</cx:pt>
          <cx:pt idx="12399">0.28859533800000003</cx:pt>
          <cx:pt idx="12400">0.16828532500000004</cx:pt>
          <cx:pt idx="12401">0.28894998800000005</cx:pt>
          <cx:pt idx="12402">0.16795654100000001</cx:pt>
          <cx:pt idx="12403">0.16810874899999995</cx:pt>
          <cx:pt idx="12404">0.30478272200000001</cx:pt>
          <cx:pt idx="12405">0.302305987</cx:pt>
          <cx:pt idx="12406">0.28911784200000001</cx:pt>
          <cx:pt idx="12407">0.17909449200000005</cx:pt>
          <cx:pt idx="12408">0.30472408799999995</cx:pt>
          <cx:pt idx="12409">0.16818155599999995</cx:pt>
          <cx:pt idx="12410">0.16832043299999999</cx:pt>
          <cx:pt idx="12411">0.15237586299999994</cx:pt>
          <cx:pt idx="12412">0.16823935099999998</cx:pt>
          <cx:pt idx="12413">0.16807926100000004</cx:pt>
          <cx:pt idx="12414">0.16809284300000005</cx:pt>
          <cx:pt idx="12415">0.30479058299999995</cx:pt>
          <cx:pt idx="12416">0.30013909299999997</cx:pt>
          <cx:pt idx="12417">0.28896112100000004</cx:pt>
          <cx:pt idx="12418">0.38312616200000005</cx:pt>
          <cx:pt idx="12419">0.28896730000000004</cx:pt>
          <cx:pt idx="12420">0.16761355099999997</cx:pt>
          <cx:pt idx="12421">0.16762268400000002</cx:pt>
          <cx:pt idx="12422">0.16825099399999999</cx:pt>
          <cx:pt idx="12423">0.168178881</cx:pt>
          <cx:pt idx="12424">0.28967588300000002</cx:pt>
          <cx:pt idx="12425">0.30398710500000004</cx:pt>
          <cx:pt idx="12426">0.31591644200000002</cx:pt>
          <cx:pt idx="12427">0.30494993000000004</cx:pt>
          <cx:pt idx="12428">0.16362927100000002</cx:pt>
          <cx:pt idx="12429">0.19492728100000001</cx:pt>
          <cx:pt idx="12430">0.16827829400000005</cx:pt>
          <cx:pt idx="12431">0.20940309000000001</cx:pt>
          <cx:pt idx="12432">0.17196725000000002</cx:pt>
          <cx:pt idx="12433">0.17913268299999996</cx:pt>
          <cx:pt idx="12434">0.35063624900000001</cx:pt>
          <cx:pt idx="12435">0.16794117600000003</cx:pt>
          <cx:pt idx="12436">0.15293207099999995</cx:pt>
          <cx:pt idx="12437">0.16832369000000003</cx:pt>
          <cx:pt idx="12438">0.16338871300000002</cx:pt>
          <cx:pt idx="12439">0.15245750300000005</cx:pt>
          <cx:pt idx="12440">0.31800828400000003</cx:pt>
          <cx:pt idx="12441">0.15255789099999995</cx:pt>
          <cx:pt idx="12442">0.30510728600000003</cx:pt>
          <cx:pt idx="12443">0.16823765300000004</cx:pt>
          <cx:pt idx="12444">0.17192754099999996</cx:pt>
          <cx:pt idx="12445">0.28829739300000001</cx:pt>
          <cx:pt idx="12446">0.17882923699999997</cx:pt>
          <cx:pt idx="12447">0.16978330500000005</cx:pt>
          <cx:pt idx="12448">0.16835644299999997</cx:pt>
          <cx:pt idx="12449">0.28896824700000001</cx:pt>
          <cx:pt idx="12450">0.21636982000000005</cx:pt>
          <cx:pt idx="12451">0.17361866299999995</cx:pt>
          <cx:pt idx="12452">0.031582416999999974</cx:pt>
          <cx:pt idx="12453">0.20411592199999995</cx:pt>
          <cx:pt idx="12454">0.19443738899999996</cx:pt>
          <cx:pt idx="12455">0.16368310500000005</cx:pt>
          <cx:pt idx="12456">0.16810626299999998</cx:pt>
          <cx:pt idx="12457">0.25657052999999996</cx:pt>
          <cx:pt idx="12458">0.30491411400000001</cx:pt>
          <cx:pt idx="12459">0.304784312</cx:pt>
          <cx:pt idx="12460">0.31528755900000005</cx:pt>
          <cx:pt idx="12461">0.16863170000000005</cx:pt>
          <cx:pt idx="12462">0.37313391299999998</cx:pt>
          <cx:pt idx="12463">0.27785493299999997</cx:pt>
          <cx:pt idx="12464">0.22975042099999998</cx:pt>
          <cx:pt idx="12465">0.16774289499999995</cx:pt>
          <cx:pt idx="12466">0.33180342900000004</cx:pt>
          <cx:pt idx="12467">0.36576199899999995</cx:pt>
          <cx:pt idx="12468">0.16823765599999996</cx:pt>
          <cx:pt idx="12469">0.38605718300000003</cx:pt>
          <cx:pt idx="12470">0.31597446699999998</cx:pt>
          <cx:pt idx="12471">0.31067515599999995</cx:pt>
          <cx:pt idx="12472">0.15754635299999997</cx:pt>
          <cx:pt idx="12473">0.28904168799999996</cx:pt>
          <cx:pt idx="12474">0.30506179700000002</cx:pt>
          <cx:pt idx="12475">0.30488680899999998</cx:pt>
          <cx:pt idx="12476">0.28906643499999995</cx:pt>
          <cx:pt idx="12477">0.16360830000000004</cx:pt>
          <cx:pt idx="12478">0.29999847899999998</cx:pt>
          <cx:pt idx="12479">0.30487314300000001</cx:pt>
          <cx:pt idx="12480">0.15243900200000005</cx:pt>
          <cx:pt idx="12481">0.16827728099999995</cx:pt>
          <cx:pt idx="12482">0.316032321</cx:pt>
          <cx:pt idx="12483">0.41707237900000005</cx:pt>
          <cx:pt idx="12484">0.31554771500000001</cx:pt>
          <cx:pt idx="12485">0.17966780900000001</cx:pt>
          <cx:pt idx="12486">0.16794377999999999</cx:pt>
          <cx:pt idx="12487">0.16822728099999995</cx:pt>
          <cx:pt idx="12488">0.15245036099999998</cx:pt>
          <cx:pt idx="12489">0.21452283100000002</cx:pt>
          <cx:pt idx="12490">0.15242418999999996</cx:pt>
          <cx:pt idx="12491">0.28895809900000002</cx:pt>
          <cx:pt idx="12492">0.18750551900000001</cx:pt>
          <cx:pt idx="12493">0.19503472700000002</cx:pt>
          <cx:pt idx="12494">0.15236897199999999</cx:pt>
          <cx:pt idx="12495">0.38964030199999999</cx:pt>
          <cx:pt idx="12496">0.15244640600000003</cx:pt>
          <cx:pt idx="12497">0.15250300500000002</cx:pt>
          <cx:pt idx="12498">0.17922196000000001</cx:pt>
          <cx:pt idx="12499">0.30469295699999999</cx:pt>
          <cx:pt idx="12500">0.16795774600000002</cx:pt>
          <cx:pt idx="12501">0.17038501699999997</cx:pt>
          <cx:pt idx="12502">0.28906650700000003</cx:pt>
          <cx:pt idx="12503">0.21245689800000001</cx:pt>
          <cx:pt idx="12504">0.168226235</cx:pt>
          <cx:pt idx="12505">0.17936735199999998</cx:pt>
          <cx:pt idx="12506">0.16831622400000001</cx:pt>
          <cx:pt idx="12507">0.16783406899999997</cx:pt>
          <cx:pt idx="12508">0.23918281699999999</cx:pt>
          <cx:pt idx="12509">0.289604741</cx:pt>
          <cx:pt idx="12510">0.18915919999999997</cx:pt>
          <cx:pt idx="12511">0.31588929200000004</cx:pt>
          <cx:pt idx="12512">0.33801691599999995</cx:pt>
          <cx:pt idx="12513">0.33083783200000005</cx:pt>
          <cx:pt idx="12514">0.19226262199999999</cx:pt>
          <cx:pt idx="12515">0.17925147299999999</cx:pt>
          <cx:pt idx="12516">0.26225715500000002</cx:pt>
          <cx:pt idx="12517">0.289058484</cx:pt>
          <cx:pt idx="12518">0.17933851899999997</cx:pt>
          <cx:pt idx="12519">0.15349356199999997</cx:pt>
          <cx:pt idx="12520">0.16824857800000004</cx:pt>
          <cx:pt idx="12521">0.179626968</cx:pt>
          <cx:pt idx="12522">0.15256907900000005</cx:pt>
          <cx:pt idx="12523">0.16808202999999999</cx:pt>
          <cx:pt idx="12524">0.15174915600000005</cx:pt>
          <cx:pt idx="12525">0.16338079100000003</cx:pt>
          <cx:pt idx="12526">0.29077090800000005</cx:pt>
          <cx:pt idx="12527">0.39794545299999995</cx:pt>
          <cx:pt idx="12528">0.15234088599999995</cx:pt>
          <cx:pt idx="12529">0.28888008399999998</cx:pt>
          <cx:pt idx="12530">0.30484993199999999</cx:pt>
          <cx:pt idx="12531">0.15187829900000005</cx:pt>
          <cx:pt idx="12532">0.30492898099999999</cx:pt>
          <cx:pt idx="12533">0.15101982800000002</cx:pt>
          <cx:pt idx="12534">0.28901432400000004</cx:pt>
          <cx:pt idx="12535">0.30479422300000003</cx:pt>
          <cx:pt idx="12536">0.16818864600000005</cx:pt>
          <cx:pt idx="12537">0.15247151699999995</cx:pt>
          <cx:pt idx="12538">0.15246157999999999</cx:pt>
          <cx:pt idx="12539">0.31646365200000004</cx:pt>
          <cx:pt idx="12540">0.30471232699999995</cx:pt>
          <cx:pt idx="12541">0.15236449399999996</cx:pt>
          <cx:pt idx="12542">0.54956719099999995</cx:pt>
          <cx:pt idx="12543">0.16338082300000001</cx:pt>
          <cx:pt idx="12544">0.28944236400000001</cx:pt>
          <cx:pt idx="12545">0.16820775200000004</cx:pt>
          <cx:pt idx="12546">0.17909011500000005</cx:pt>
          <cx:pt idx="12547">0.17916551800000002</cx:pt>
          <cx:pt idx="12548">0.18837758199999999</cx:pt>
          <cx:pt idx="12549">0.28896673900000003</cx:pt>
          <cx:pt idx="12550">0.30481883600000004</cx:pt>
          <cx:pt idx="12551">0.15245273800000003</cx:pt>
          <cx:pt idx="12552">0.33167008799999997</cx:pt>
          <cx:pt idx="12553">0.16817188100000002</cx:pt>
          <cx:pt idx="12554">0.16817096399999998</cx:pt>
          <cx:pt idx="12555">0.32447089900000003</cx:pt>
          <cx:pt idx="12556">0.16818198299999998</cx:pt>
          <cx:pt idx="12557">0.17924256000000005</cx:pt>
          <cx:pt idx="12558">0.16820666699999998</cx:pt>
          <cx:pt idx="12559">0.16821291999999999</cx:pt>
          <cx:pt idx="12560">0.30478553600000002</cx:pt>
          <cx:pt idx="12561">0.16818799699999998</cx:pt>
          <cx:pt idx="12562">0.16830514699999999</cx:pt>
          <cx:pt idx="12563">0.16845946899999997</cx:pt>
          <cx:pt idx="12564">0.16823373699999999</cx:pt>
          <cx:pt idx="12565">0.16823374800000002</cx:pt>
          <cx:pt idx="12566">0.16827881300000003</cx:pt>
          <cx:pt idx="12567">0.16882195099999997</cx:pt>
          <cx:pt idx="12568">0.168323836</cx:pt>
          <cx:pt idx="12569">0.168233466</cx:pt>
          <cx:pt idx="12570">0.30471401499999995</cx:pt>
          <cx:pt idx="12571">0.15289230399999998</cx:pt>
          <cx:pt idx="12572">0.304855129</cx:pt>
          <cx:pt idx="12573">0.35551849199999996</cx:pt>
          <cx:pt idx="12574">0.24280972199999995</cx:pt>
          <cx:pt idx="12575">0.15236735499999998</cx:pt>
          <cx:pt idx="12576">0.31527406400000002</cx:pt>
          <cx:pt idx="12577">0.17914951599999995</cx:pt>
          <cx:pt idx="12578">0.15189834000000002</cx:pt>
          <cx:pt idx="12579">0.48032642000000003</cx:pt>
          <cx:pt idx="12580">0.151852404</cx:pt>
          <cx:pt idx="12581">0.16819888599999999</cx:pt>
          <cx:pt idx="12582">0.30470022100000005</cx:pt>
          <cx:pt idx="12583">0.16836277499999996</cx:pt>
          <cx:pt idx="12584">0.30481548400000003</cx:pt>
          <cx:pt idx="12585">0.051303133999999972</cx:pt>
          <cx:pt idx="12586">0.16829453900000002</cx:pt>
          <cx:pt idx="12587">0.16822457400000002</cx:pt>
          <cx:pt idx="12588">0.16821048999999999</cx:pt>
          <cx:pt idx="12589">0.17938135700000002</cx:pt>
          <cx:pt idx="12590">0.33664336100000003</cx:pt>
          <cx:pt idx="12591">0.17940746699999999</cx:pt>
          <cx:pt idx="12592">0.15236122200000002</cx:pt>
          <cx:pt idx="12593">0.16819139000000005</cx:pt>
          <cx:pt idx="12594">0.20941626599999996</cx:pt>
          <cx:pt idx="12595">0.16818747000000001</cx:pt>
          <cx:pt idx="12596">0.24669566899999995</cx:pt>
          <cx:pt idx="12597">0.16818798400000001</cx:pt>
          <cx:pt idx="12598">0.28894502499999997</cx:pt>
          <cx:pt idx="12599">0.30070002699999998</cx:pt>
          <cx:pt idx="12600">0.15302588699999997</cx:pt>
          <cx:pt idx="12601">0.24523735099999999</cx:pt>
          <cx:pt idx="12602">0.31585636299999997</cx:pt>
          <cx:pt idx="12603">0.30498706600000003</cx:pt>
          <cx:pt idx="12604">0.16833113399999999</cx:pt>
          <cx:pt idx="12605">0.30483489200000002</cx:pt>
          <cx:pt idx="12606">0.168088719</cx:pt>
          <cx:pt idx="12607">0.16798049199999998</cx:pt>
          <cx:pt idx="12608">0.27380892800000001</cx:pt>
          <cx:pt idx="12609">0.16820084000000002</cx:pt>
          <cx:pt idx="12610">0.30448648700000003</cx:pt>
          <cx:pt idx="12611">0.17852828700000001</cx:pt>
          <cx:pt idx="12612">0.17935134500000005</cx:pt>
          <cx:pt idx="12613">0.15292050800000001</cx:pt>
          <cx:pt idx="12614">0.16822720899999999</cx:pt>
          <cx:pt idx="12615">0.29696580400000006</cx:pt>
          <cx:pt idx="12616">0.15237500199999998</cx:pt>
          <cx:pt idx="12617">0.168183419</cx:pt>
          <cx:pt idx="12618">0.16823363999999996</cx:pt>
          <cx:pt idx="12619">0.16818862400000001</cx:pt>
          <cx:pt idx="12620">0.15200251399999998</cx:pt>
          <cx:pt idx="12621">0.28902082200000001</cx:pt>
          <cx:pt idx="12622">0.289019107</cx:pt>
          <cx:pt idx="12623">0.16815572000000001</cx:pt>
          <cx:pt idx="12624">0.18446631199999997</cx:pt>
          <cx:pt idx="12625">0.17876650299999997</cx:pt>
          <cx:pt idx="12626">0.16835664400000006</cx:pt>
          <cx:pt idx="12627">0.16798285000000002</cx:pt>
          <cx:pt idx="12628">0.16822606299999998</cx:pt>
          <cx:pt idx="12629">0.30512618000000002</cx:pt>
          <cx:pt idx="12630">0.18004102700000002</cx:pt>
          <cx:pt idx="12631">0.15263051100000002</cx:pt>
          <cx:pt idx="12632">0.16816769899999995</cx:pt>
          <cx:pt idx="12633">0.16796389099999998</cx:pt>
          <cx:pt idx="12634">0.289004335</cx:pt>
          <cx:pt idx="12635">0.16338900099999998</cx:pt>
          <cx:pt idx="12636">0.16818181399999999</cx:pt>
          <cx:pt idx="12637">0.15236574300000005</cx:pt>
          <cx:pt idx="12638">0.33157772500000005</cx:pt>
          <cx:pt idx="12639">0.152465077</cx:pt>
          <cx:pt idx="12640">0.16787551999999994</cx:pt>
          <cx:pt idx="12641">0.031665030999999955</cx:pt>
          <cx:pt idx="12642">0.17003093999999996</cx:pt>
          <cx:pt idx="12643">0.23877785500000004</cx:pt>
          <cx:pt idx="12644">0.15235571599999997</cx:pt>
          <cx:pt idx="12645">0.15234772399999996</cx:pt>
          <cx:pt idx="12646">0.13720189400000005</cx:pt>
          <cx:pt idx="12647">0.19445641599999997</cx:pt>
          <cx:pt idx="12648">0.30477862300000003</cx:pt>
          <cx:pt idx="12649">0.18059021799999997</cx:pt>
          <cx:pt idx="12650">0.28867028800000005</cx:pt>
          <cx:pt idx="12651">0.34221743100000002</cx:pt>
          <cx:pt idx="12652">0.304772771</cx:pt>
          <cx:pt idx="12653">0.15242586599999997</cx:pt>
          <cx:pt idx="12654">0.17898843600000003</cx:pt>
          <cx:pt idx="12655">0.32440438900000002</cx:pt>
          <cx:pt idx="12656">0.16889885800000004</cx:pt>
          <cx:pt idx="12657">0.16807881400000002</cx:pt>
          <cx:pt idx="12658">0.289786443</cx:pt>
          <cx:pt idx="12659">0.30486398299999995</cx:pt>
          <cx:pt idx="12660">0.16825307300000003</cx:pt>
          <cx:pt idx="12661">0.20937970100000003</cx:pt>
          <cx:pt idx="12662">0.18635495000000002</cx:pt>
          <cx:pt idx="12663">0.15234336900000001</cx:pt>
          <cx:pt idx="12664">0.15233128299999998</cx:pt>
          <cx:pt idx="12665">0.16335887100000002</cx:pt>
          <cx:pt idx="12666">0.28896574600000002</cx:pt>
          <cx:pt idx="12667">0.152330717</cx:pt>
          <cx:pt idx="12668">0.16831996500000002</cx:pt>
          <cx:pt idx="12669">0.35869617499999995</cx:pt>
          <cx:pt idx="12670">0.16832910199999995</cx:pt>
          <cx:pt idx="12671">0.16832044300000004</cx:pt>
          <cx:pt idx="12672">0.16810443100000005</cx:pt>
          <cx:pt idx="12673">0.48790484300000003</cx:pt>
          <cx:pt idx="12674">0.15239662499999995</cx:pt>
          <cx:pt idx="12675">0.28907871200000002</cx:pt>
          <cx:pt idx="12676">0.28901214399999997</cx:pt>
          <cx:pt idx="12677">0.28899513200000004</cx:pt>
          <cx:pt idx="12678">0.16828307799999997</cx:pt>
          <cx:pt idx="12679">0.16799129599999996</cx:pt>
          <cx:pt idx="12680">0.16790172699999995</cx:pt>
          <cx:pt idx="12681">0.19463183699999997</cx:pt>
          <cx:pt idx="12682">0.15234349999999997</cx:pt>
          <cx:pt idx="12683">0.16825875300000004</cx:pt>
          <cx:pt idx="12684">0.16796682600000001</cx:pt>
          <cx:pt idx="12685">0.16818365499999999</cx:pt>
          <cx:pt idx="12686">0.28899626099999998</cx:pt>
          <cx:pt idx="12687">0.15215769099999998</cx:pt>
          <cx:pt idx="12688">0.15239789199999998</cx:pt>
          <cx:pt idx="12689">0.15237721400000004</cx:pt>
          <cx:pt idx="12690">0.30477176900000003</cx:pt>
          <cx:pt idx="12691">0.15240086100000005</cx:pt>
          <cx:pt idx="12692">0.30488680599999995</cx:pt>
          <cx:pt idx="12693">0.16822280300000003</cx:pt>
          <cx:pt idx="12694">0.33740512600000006</cx:pt>
          <cx:pt idx="12695">0.33721568700000004</cx:pt>
          <cx:pt idx="12696">0.15254731300000002</cx:pt>
          <cx:pt idx="12697">0.28931214900000002</cx:pt>
          <cx:pt idx="12698">0.289046625</cx:pt>
          <cx:pt idx="12699">0.16818027499999999</cx:pt>
          <cx:pt idx="12700">0.31067815099999996</cx:pt>
          <cx:pt idx="12701">0.28905340400000001</cx:pt>
          <cx:pt idx="12702">0.167974811</cx:pt>
          <cx:pt idx="12703">0.18788685900000002</cx:pt>
          <cx:pt idx="12704">0.15280541400000003</cx:pt>
          <cx:pt idx="12705">0.26279739700000004</cx:pt>
          <cx:pt idx="12706">0.18575888200000001</cx:pt>
          <cx:pt idx="12707">0.179611576</cx:pt>
          <cx:pt idx="12708">0.36280358300000004</cx:pt>
          <cx:pt idx="12709">0.15257684400000004</cx:pt>
          <cx:pt idx="12710">0.16827247300000003</cx:pt>
          <cx:pt idx="12711">0.22402541600000003</cx:pt>
          <cx:pt idx="12712">0.16811748900000001</cx:pt>
          <cx:pt idx="12713">0.16817049399999995</cx:pt>
          <cx:pt idx="12714">0.28896496999999999</cx:pt>
          <cx:pt idx="12715">0.222780808</cx:pt>
          <cx:pt idx="12716">0.32460903699999999</cx:pt>
          <cx:pt idx="12717">0.19544747600000001</cx:pt>
          <cx:pt idx="12718">0.16812027699999998</cx:pt>
          <cx:pt idx="12719">0.16622798000000005</cx:pt>
          <cx:pt idx="12720">0.18234126900000003</cx:pt>
          <cx:pt idx="12721">0.16856726799999999</cx:pt>
          <cx:pt idx="12722">0.16768798399999996</cx:pt>
          <cx:pt idx="12723">0.30448845099999999</cx:pt>
          <cx:pt idx="12724">0.168427408</cx:pt>
          <cx:pt idx="12725">0.16392847499999996</cx:pt>
          <cx:pt idx="12726">0.152776358</cx:pt>
          <cx:pt idx="12727">0.17909114299999995</cx:pt>
          <cx:pt idx="12728">0.18060916599999999</cx:pt>
          <cx:pt idx="12729">0.152890211</cx:pt>
          <cx:pt idx="12730">0.14959005800000003</cx:pt>
          <cx:pt idx="12731">0.28905680700000003</cx:pt>
          <cx:pt idx="12732">0.30885119400000005</cx:pt>
          <cx:pt idx="12733">0.289014561</cx:pt>
          <cx:pt idx="12734">0.22304787599999998</cx:pt>
          <cx:pt idx="12735">0.16854227200000005</cx:pt>
          <cx:pt idx="12736">0.16810501099999997</cx:pt>
          <cx:pt idx="12737">0.17881458400000005</cx:pt>
          <cx:pt idx="12738">0.16799498499999999</cx:pt>
          <cx:pt idx="12739">0.168344363</cx:pt>
          <cx:pt idx="12740">0.17932296000000003</cx:pt>
          <cx:pt idx="12741">0.16843608200000004</cx:pt>
          <cx:pt idx="12742">0.16836495299999998</cx:pt>
          <cx:pt idx="12743">0.178176687</cx:pt>
          <cx:pt idx="12744">0.16346835699999995</cx:pt>
          <cx:pt idx="12745">0.15289057500000003</cx:pt>
          <cx:pt idx="12746">0.18537434699999999</cx:pt>
          <cx:pt idx="12747">0.33850034600000001</cx:pt>
          <cx:pt idx="12748">0.18763605699999997</cx:pt>
          <cx:pt idx="12749">0.17816906099999996</cx:pt>
          <cx:pt idx="12750">0.19455161499999996</cx:pt>
          <cx:pt idx="12751">0.16769201700000003</cx:pt>
          <cx:pt idx="12752">0.17909068100000003</cx:pt>
          <cx:pt idx="12753">0.19455482000000002</cx:pt>
          <cx:pt idx="12754">0.21447627300000005</cx:pt>
          <cx:pt idx="12755">0.34081163299999995</cx:pt>
          <cx:pt idx="12756">0.19480753900000003</cx:pt>
          <cx:pt idx="12757">0.33413683999999999</cx:pt>
          <cx:pt idx="12758">0.194561231</cx:pt>
          <cx:pt idx="12759">0.20458004299999999</cx:pt>
          <cx:pt idx="12760">0.20431280200000002</cx:pt>
          <cx:pt idx="12761">0.167958889</cx:pt>
          <cx:pt idx="12762">0.19288622499999997</cx:pt>
          <cx:pt idx="12763">0.179466652</cx:pt>
          <cx:pt idx="12764">0.21414095899999996</cx:pt>
          <cx:pt idx="12765">0.17961261299999998</cx:pt>
          <cx:pt idx="12766">0.20580405599999996</cx:pt>
          <cx:pt idx="12767">0.17795951700000001</cx:pt>
          <cx:pt idx="12768">0.36018782699999996</cx:pt>
          <cx:pt idx="12769">0.3047936</cx:pt>
          <cx:pt idx="12770">0.38368572599999995</cx:pt>
          <cx:pt idx="12771">0.16817820100000003</cx:pt>
          <cx:pt idx="12772">0.27331179699999997</cx:pt>
          <cx:pt idx="12773">0.16842422000000001</cx:pt>
          <cx:pt idx="12774">0.16722595200000001</cx:pt>
          <cx:pt idx="12775">0.16849553699999997</cx:pt>
          <cx:pt idx="12776">0.21385089700000004</cx:pt>
          <cx:pt idx="12777">0.34790474199999999</cx:pt>
          <cx:pt idx="12778">0.18841535200000004</cx:pt>
          <cx:pt idx="12779">0.20201961700000004</cx:pt>
          <cx:pt idx="12780">0.16849924000000005</cx:pt>
          <cx:pt idx="12781">0.30480404800000005</cx:pt>
          <cx:pt idx="12782">0.16762632300000002</cx:pt>
          <cx:pt idx="12783">0.31620579000000004</cx:pt>
          <cx:pt idx="12784">0.32221371700000001</cx:pt>
          <cx:pt idx="12785">0.28905935100000002</cx:pt>
          <cx:pt idx="12786">0.152486911</cx:pt>
          <cx:pt idx="12787">0.30968084699999998</cx:pt>
          <cx:pt idx="12788">0.16834360299999995</cx:pt>
          <cx:pt idx="12789">0.16828291900000003</cx:pt>
          <cx:pt idx="12790">0.16820826300000002</cx:pt>
          <cx:pt idx="12791">0.30493592000000003</cx:pt>
          <cx:pt idx="12792">0.30402985699999996</cx:pt>
          <cx:pt idx="12793">0.38312226500000002</cx:pt>
          <cx:pt idx="12794">0.16818864600000005</cx:pt>
          <cx:pt idx="12795">0.16829243299999996</cx:pt>
          <cx:pt idx="12796">0.315805428</cx:pt>
          <cx:pt idx="12797">0.18871466400000003</cx:pt>
          <cx:pt idx="12798">0.17929369299999998</cx:pt>
          <cx:pt idx="12799">0.17930360499999998</cx:pt>
          <cx:pt idx="12800">0.16351903999999995</cx:pt>
          <cx:pt idx="12801">0.15308396700000004</cx:pt>
          <cx:pt idx="12802">0.288769732</cx:pt>
          <cx:pt idx="12803">0.35520467099999997</cx:pt>
          <cx:pt idx="12804">0.32444643900000003</cx:pt>
          <cx:pt idx="12805">0.16937161700000003</cx:pt>
          <cx:pt idx="12806">0.35273916599999999</cx:pt>
          <cx:pt idx="12807">0.34212698500000005</cx:pt>
          <cx:pt idx="12808">0.16850405700000004</cx:pt>
          <cx:pt idx="12809">0.13744508600000005</cx:pt>
          <cx:pt idx="12810">0.168268639</cx:pt>
          <cx:pt idx="12811">0.19016497300000001</cx:pt>
          <cx:pt idx="12812">0.15234287599999996</cx:pt>
          <cx:pt idx="12813">0.19504406100000005</cx:pt>
          <cx:pt idx="12814">0.21683401000000002</cx:pt>
          <cx:pt idx="12815">0.23795889599999998</cx:pt>
          <cx:pt idx="12816">0.30625864700000005</cx:pt>
          <cx:pt idx="12817">0.33152693700000002</cx:pt>
          <cx:pt idx="12818">0.16330522599999997</cx:pt>
          <cx:pt idx="12819">0.16827906999999998</cx:pt>
          <cx:pt idx="12820">0.30800372399999998</cx:pt>
          <cx:pt idx="12821">0.27442459399999997</cx:pt>
          <cx:pt idx="12822">0.16782639300000002</cx:pt>
          <cx:pt idx="12823">0.34745766199999994</cx:pt>
          <cx:pt idx="12824">0.168093241</cx:pt>
          <cx:pt idx="12825">0.33770487199999999</cx:pt>
          <cx:pt idx="12826">0.21201971100000006</cx:pt>
          <cx:pt idx="12827">0.30853614600000001</cx:pt>
          <cx:pt idx="12828">0.16818424600000004</cx:pt>
          <cx:pt idx="12829">0.16818202100000001</cx:pt>
          <cx:pt idx="12830">0.17941803300000003</cx:pt>
          <cx:pt idx="12831">0.30477089700000004</cx:pt>
          <cx:pt idx="12832">0.20689741900000003</cx:pt>
          <cx:pt idx="12833">0.16842479399999999</cx:pt>
          <cx:pt idx="12834">0.16821763300000003</cx:pt>
          <cx:pt idx="12835">0.28932862599999998</cx:pt>
          <cx:pt idx="12836">0.15299756399999997</cx:pt>
          <cx:pt idx="12837">0.31760920100000001</cx:pt>
          <cx:pt idx="12838">0.16808403000000005</cx:pt>
          <cx:pt idx="12839">0.16832745299999996</cx:pt>
          <cx:pt idx="12840">0.15254573199999999</cx:pt>
          <cx:pt idx="12841">0.15310530099999997</cx:pt>
          <cx:pt idx="12842">0.32479074200000002</cx:pt>
          <cx:pt idx="12843">0.16664793899999997</cx:pt>
          <cx:pt idx="12844">0.16789453200000004</cx:pt>
          <cx:pt idx="12845">0.19618495400000002</cx:pt>
          <cx:pt idx="12846">0.39899203699999997</cx:pt>
          <cx:pt idx="12847">0.16824862100000004</cx:pt>
          <cx:pt idx="12848">0.34408389699999997</cx:pt>
          <cx:pt idx="12849">0.34422738399999997</cx:pt>
          <cx:pt idx="12850">0.31608080000000005</cx:pt>
          <cx:pt idx="12851">0.30497854700000004</cx:pt>
          <cx:pt idx="12852">0.30451865899999997</cx:pt>
          <cx:pt idx="12853">0.17886977199999998</cx:pt>
          <cx:pt idx="12854">0.15298236899999995</cx:pt>
          <cx:pt idx="12855">0.18774587300000001</cx:pt>
          <cx:pt idx="12856">0.31601743199999999</cx:pt>
          <cx:pt idx="12857">0.18774592499999998</cx:pt>
          <cx:pt idx="12858">0.31464778400000004</cx:pt>
          <cx:pt idx="12859">0.16821616100000003</cx:pt>
          <cx:pt idx="12860">0.16829737099999997</cx:pt>
          <cx:pt idx="12861">0.34120769799999995</cx:pt>
          <cx:pt idx="12862">0.315057751</cx:pt>
          <cx:pt idx="12863">0.33230780599999998</cx:pt>
          <cx:pt idx="12864">0.19171690600000002</cx:pt>
          <cx:pt idx="12865">0.22768220900000002</cx:pt>
          <cx:pt idx="12866">0.31516101500000004</cx:pt>
          <cx:pt idx="12867">0.16829988799999995</cx:pt>
          <cx:pt idx="12868">0.15255405</cx:pt>
          <cx:pt idx="12869">0.16837742899999997</cx:pt>
          <cx:pt idx="12870">0.28895892499999998</cx:pt>
          <cx:pt idx="12871">0.031656723999999969</cx:pt>
          <cx:pt idx="12872">0.16832300499999997</cx:pt>
          <cx:pt idx="12873">0.17829163800000003</cx:pt>
          <cx:pt idx="12874">0.015797134000000046</cx:pt>
          <cx:pt idx="12875">0.015823455000000042</cx:pt>
          <cx:pt idx="12876">0.18776215500000004</cx:pt>
          <cx:pt idx="12877">0.30481992099999999</cx:pt>
          <cx:pt idx="12878">0.38303496100000001</cx:pt>
          <cx:pt idx="12879">0.38303496100000001</cx:pt>
          <cx:pt idx="12880">0.16799908299999999</cx:pt>
          <cx:pt idx="12881">0.16819963900000001</cx:pt>
          <cx:pt idx="12882">0.30479920900000002</cx:pt>
          <cx:pt idx="12883">0.179176106</cx:pt>
          <cx:pt idx="12884">0.16703942500000002</cx:pt>
          <cx:pt idx="12885">0.32411443699999998</cx:pt>
          <cx:pt idx="12886">0.17958116000000002</cx:pt>
          <cx:pt idx="12887">0.17957416199999998</cx:pt>
          <cx:pt idx="12888">0.051255430999999962</cx:pt>
          <cx:pt idx="12889">0.17939953500000005</cx:pt>
          <cx:pt idx="12890">0.28894352099999998</cx:pt>
          <cx:pt idx="12891">0.28897518799999999</cx:pt>
          <cx:pt idx="12892">0.16784620100000003</cx:pt>
          <cx:pt idx="12893">0.16827223700000005</cx:pt>
          <cx:pt idx="12894">0.15336772200000004</cx:pt>
          <cx:pt idx="12895">0.17917820200000001</cx:pt>
          <cx:pt idx="12896">0.31668178199999997</cx:pt>
          <cx:pt idx="12897">0.25667612500000003</cx:pt>
          <cx:pt idx="12898">0.31581274500000001</cx:pt>
          <cx:pt idx="12899">0.16823232200000005</cx:pt>
          <cx:pt idx="12900">0.30479441600000001</cx:pt>
          <cx:pt idx="12901">0.152350816</cx:pt>
          <cx:pt idx="12902">0.30492948600000003</cx:pt>
          <cx:pt idx="12903">0.16589342699999998</cx:pt>
          <cx:pt idx="12904">0.30499236500000004</cx:pt>
          <cx:pt idx="12905">0.17917822400000005</cx:pt>
          <cx:pt idx="12906">0.38311453399999995</cx:pt>
          <cx:pt idx="12907">0.30446374600000004</cx:pt>
          <cx:pt idx="12908">0.16816303700000002</cx:pt>
          <cx:pt idx="12909">0.16808625099999996</cx:pt>
          <cx:pt idx="12910">0.28895793700000005</cx:pt>
          <cx:pt idx="12911">0.16833540899999999</cx:pt>
          <cx:pt idx="12912">0.15269263399999999</cx:pt>
          <cx:pt idx="12913">0.30441932900000002</cx:pt>
          <cx:pt idx="12914">0.17925714199999998</cx:pt>
          <cx:pt idx="12915">0.16749318800000002</cx:pt>
          <cx:pt idx="12916">0.325590932</cx:pt>
          <cx:pt idx="12917">0.16842359600000001</cx:pt>
          <cx:pt idx="12918">0.16761378500000002</cx:pt>
          <cx:pt idx="12919">0.16816713100000003</cx:pt>
          <cx:pt idx="12920">0.168100362</cx:pt>
          <cx:pt idx="12921">0.32460758000000001</cx:pt>
          <cx:pt idx="12922">0.18734566600000002</cx:pt>
          <cx:pt idx="12923">0.24996384500000002</cx:pt>
          <cx:pt idx="12924">0.152403591</cx:pt>
          <cx:pt idx="12925">0.28955152699999998</cx:pt>
          <cx:pt idx="12926">0.16789539399999998</cx:pt>
          <cx:pt idx="12927">0.30418725700000004</cx:pt>
          <cx:pt idx="12928">0.30445306699999997</cx:pt>
          <cx:pt idx="12929">0.33188353599999998</cx:pt>
          <cx:pt idx="12930">0.16798321699999996</cx:pt>
          <cx:pt idx="12931">0.15235549800000003</cx:pt>
          <cx:pt idx="12932">0.30417269700000005</cx:pt>
          <cx:pt idx="12933">0.16911434299999994</cx:pt>
          <cx:pt idx="12934">0.30539359300000002</cx:pt>
          <cx:pt idx="12935">0.16821009899999995</cx:pt>
          <cx:pt idx="12936">0.15233058600000005</cx:pt>
          <cx:pt idx="12937">0.30483583800000003</cx:pt>
          <cx:pt idx="12938">0.28895440900000002</cx:pt>
          <cx:pt idx="12939">0.15238519500000003</cx:pt>
          <cx:pt idx="12940">0.16803042700000004</cx:pt>
          <cx:pt idx="12941">0.16828276900000005</cx:pt>
          <cx:pt idx="12942">0.15244902900000001</cx:pt>
          <cx:pt idx="12943">0.17942350600000001</cx:pt>
          <cx:pt idx="12944">0.16808476999999999</cx:pt>
          <cx:pt idx="12945">0.17934914899999999</cx:pt>
          <cx:pt idx="12946">0.17928700399999997</cx:pt>
          <cx:pt idx="12947">0.30470802799999996</cx:pt>
          <cx:pt idx="12948">0.30825229499999995</cx:pt>
          <cx:pt idx="12949">0.172387497</cx:pt>
          <cx:pt idx="12950">0.21634347200000004</cx:pt>
          <cx:pt idx="12951">0.16233549800000002</cx:pt>
          <cx:pt idx="12952">0.26166896900000003</cx:pt>
          <cx:pt idx="12953">0.16816049399999999</cx:pt>
          <cx:pt idx="12954">0.24287844999999997</cx:pt>
          <cx:pt idx="12955">0.16819043600000005</cx:pt>
          <cx:pt idx="12956">0.36881780900000005</cx:pt>
          <cx:pt idx="12957">0.16820759100000005</cx:pt>
          <cx:pt idx="12958">0.22054280699999995</cx:pt>
          <cx:pt idx="12959">0.21837881699999995</cx:pt>
          <cx:pt idx="12960">0.28895037999999995</cx:pt>
          <cx:pt idx="12961">0.22634812100000001</cx:pt>
          <cx:pt idx="12962">0.15233391799999996</cx:pt>
          <cx:pt idx="12963">0.32130201300000005</cx:pt>
          <cx:pt idx="12964">0.31095307500000002</cx:pt>
          <cx:pt idx="12965">0.15239276199999996</cx:pt>
          <cx:pt idx="12966">0.15234563800000001</cx:pt>
          <cx:pt idx="12967">0.28954612700000004</cx:pt>
          <cx:pt idx="12968">0.031582473000000055</cx:pt>
          <cx:pt idx="12969">0.20227477000000005</cx:pt>
          <cx:pt idx="12970">0.16831782799999995</cx:pt>
          <cx:pt idx="12971">0.168257663</cx:pt>
          <cx:pt idx="12972">0.15244998799999998</cx:pt>
          <cx:pt idx="12973">0.30472643799999999</cx:pt>
          <cx:pt idx="12974">0.15235977700000003</cx:pt>
          <cx:pt idx="12975">0.30456317200000005</cx:pt>
          <cx:pt idx="12976">0.168423883</cx:pt>
          <cx:pt idx="12977">0.16761753000000001</cx:pt>
          <cx:pt idx="12978">0.19433065699999996</cx:pt>
          <cx:pt idx="12979">0.18901243300000004</cx:pt>
          <cx:pt idx="12980">0.17938151300000005</cx:pt>
          <cx:pt idx="12981">0.16795357799999999</cx:pt>
          <cx:pt idx="12982">0.30461875500000002</cx:pt>
          <cx:pt idx="12983">0.16821336200000003</cx:pt>
          <cx:pt idx="12984">0.16820914300000001</cx:pt>
          <cx:pt idx="12985">0.187853504</cx:pt>
          <cx:pt idx="12986">0.316168334</cx:pt>
          <cx:pt idx="12987">0.17865213999999996</cx:pt>
          <cx:pt idx="12988">0.206637403</cx:pt>
          <cx:pt idx="12989">0.031760142999999963</cx:pt>
          <cx:pt idx="12990">0.16823687099999995</cx:pt>
          <cx:pt idx="12991">0.28947257100000001</cx:pt>
          <cx:pt idx="12992">0.30484950799999999</cx:pt>
          <cx:pt idx="12993">0.30474170300000003</cx:pt>
          <cx:pt idx="12994">0.32438328299999997</cx:pt>
          <cx:pt idx="12995">0.17201530399999998</cx:pt>
          <cx:pt idx="12996">0.17992090100000002</cx:pt>
          <cx:pt idx="12997">0.18708022000000002</cx:pt>
          <cx:pt idx="12998">0.28895053699999995</cx:pt>
          <cx:pt idx="12999">0.16873692200000001</cx:pt>
          <cx:pt idx="13000">0.069658550999999957</cx:pt>
          <cx:pt idx="13001">0.17988640899999997</cx:pt>
          <cx:pt idx="13002">0.16822744899999997</cx:pt>
          <cx:pt idx="13003">0.32479077300000003</cx:pt>
          <cx:pt idx="13004">0.30857236899999996</cx:pt>
          <cx:pt idx="13005">0.24650179500000002</cx:pt>
          <cx:pt idx="13006">0.30865117399999997</cx:pt>
          <cx:pt idx="13007">0.32150204100000002</cx:pt>
          <cx:pt idx="13008">0.18554336100000002</cx:pt>
          <cx:pt idx="13009">0.031661603999999954</cx:pt>
          <cx:pt idx="13010">0.18439462399999995</cx:pt>
          <cx:pt idx="13011">0.30456418399999996</cx:pt>
          <cx:pt idx="13012">0.16770866299999998</cx:pt>
          <cx:pt idx="13013">0.16822510700000004</cx:pt>
          <cx:pt idx="13014">0.30460245500000005</cx:pt>
          <cx:pt idx="13015">0.16863915799999996</cx:pt>
          <cx:pt idx="13016">0.32434521199999999</cx:pt>
          <cx:pt idx="13017">0.315721103</cx:pt>
          <cx:pt idx="13018">0.19366332600000002</cx:pt>
          <cx:pt idx="13019">0.17193118699999999</cx:pt>
          <cx:pt idx="13020">0.30446683100000005</cx:pt>
          <cx:pt idx="13021">0.27066531000000005</cx:pt>
          <cx:pt idx="13022">0.15321311999999998</cx:pt>
          <cx:pt idx="13023">0.30480160499999998</cx:pt>
          <cx:pt idx="13024">0.16844086899999999</cx:pt>
          <cx:pt idx="13025">0.16770031299999999</cx:pt>
          <cx:pt idx="13026">0.16820176499999995</cx:pt>
          <cx:pt idx="13027">0.16774383000000004</cx:pt>
          <cx:pt idx="13028">0.15185264099999995</cx:pt>
          <cx:pt idx="13029">0.15244117599999996</cx:pt>
          <cx:pt idx="13030">0.30459099199999995</cx:pt>
          <cx:pt idx="13031">0.30459096900000004</cx:pt>
          <cx:pt idx="13032">0.30459088199999995</cx:pt>
          <cx:pt idx="13033">0.30459099199999995</cx:pt>
          <cx:pt idx="13034">0.30428815499999995</cx:pt>
          <cx:pt idx="13035">0.152571452</cx:pt>
          <cx:pt idx="13036">0.30484466700000001</cx:pt>
          <cx:pt idx="13037">0.28899198699999995</cx:pt>
          <cx:pt idx="13038">0.30478664200000005</cx:pt>
          <cx:pt idx="13039">0.18781553100000004</cx:pt>
          <cx:pt idx="13040">0.16852710100000001</cx:pt>
          <cx:pt idx="13041">0.41189153700000003</cx:pt>
          <cx:pt idx="13042">0.34990958800000005</cx:pt>
          <cx:pt idx="13043">0.152505165</cx:pt>
          <cx:pt idx="13044">0.16785241299999998</cx:pt>
          <cx:pt idx="13045">0.15243569700000004</cx:pt>
          <cx:pt idx="13046">0.18764005800000005</cx:pt>
          <cx:pt idx="13047">0.21620964799999998</cx:pt>
          <cx:pt idx="13048">0.30513383599999999</cx:pt>
          <cx:pt idx="13049">0.16827833699999994</cx:pt>
          <cx:pt idx="13050">0.15266928499999999</cx:pt>
          <cx:pt idx="13051">0.16808130799999998</cx:pt>
          <cx:pt idx="13052">0.239228106</cx:pt>
          <cx:pt idx="13053">0.16834224200000003</cx:pt>
          <cx:pt idx="13054">0.30552644600000001</cx:pt>
          <cx:pt idx="13055">0.31530897000000002</cx:pt>
          <cx:pt idx="13056">0.16823466099999995</cx:pt>
          <cx:pt idx="13057">0.16837494900000005</cx:pt>
          <cx:pt idx="13058">0.212817017</cx:pt>
          <cx:pt idx="13059">0.15235694499999997</cx:pt>
          <cx:pt idx="13060">0.28907546799999995</cx:pt>
          <cx:pt idx="13061">0.17819205999999999</cx:pt>
          <cx:pt idx="13062">0.16776558600000002</cx:pt>
          <cx:pt idx="13063">0.31586282600000004</cx:pt>
          <cx:pt idx="13064">0.35144177200000004</cx:pt>
          <cx:pt idx="13065">0.15239169799999996</cx:pt>
          <cx:pt idx="13066">0.16783705100000001</cx:pt>
          <cx:pt idx="13067">0.16338251999999998</cx:pt>
          <cx:pt idx="13068">0.031654233000000032</cx:pt>
          <cx:pt idx="13069">0.304783158</cx:pt>
          <cx:pt idx="13070">0.16787203900000003</cx:pt>
          <cx:pt idx="13071">0.16818235400000003</cx:pt>
          <cx:pt idx="13072">0.30533389200000005</cx:pt>
          <cx:pt idx="13073">0.16818688100000001</cx:pt>
          <cx:pt idx="13074">0.169006714</cx:pt>
          <cx:pt idx="13075">0.18781773999999996</cx:pt>
          <cx:pt idx="13076">0.221628877</cx:pt>
          <cx:pt idx="13077">0.15299818300000001</cx:pt>
          <cx:pt idx="13078">0.16816198000000004</cx:pt>
          <cx:pt idx="13079">0.17960669299999998</cx:pt>
          <cx:pt idx="13080">0.16822406700000003</cx:pt>
          <cx:pt idx="13081">0.16832015700000003</cx:pt>
          <cx:pt idx="13082">0.16822694999999999</cx:pt>
          <cx:pt idx="13083">0.16825595800000004</cx:pt>
          <cx:pt idx="13084">0.15233840899999995</cx:pt>
          <cx:pt idx="13085">0.30483809500000003</cx:pt>
          <cx:pt idx="13086">0.168089932</cx:pt>
          <cx:pt idx="13087">0.19517597799999997</cx:pt>
          <cx:pt idx="13088">0.33681335400000001</cx:pt>
          <cx:pt idx="13089">0.20791825900000005</cx:pt>
          <cx:pt idx="13090">0.30483577900000003</cx:pt>
          <cx:pt idx="13091">0.16827863899999995</cx:pt>
          <cx:pt idx="13092">0.16823388500000003</cx:pt>
          <cx:pt idx="13093">0.16818864600000005</cx:pt>
          <cx:pt idx="13094">0.16868450199999996</cx:pt>
          <cx:pt idx="13095">0.167462585</cx:pt>
          <cx:pt idx="13096">0.17937565700000002</cx:pt>
          <cx:pt idx="13097">0.16882665600000002</cx:pt>
          <cx:pt idx="13098">0.288995479</cx:pt>
          <cx:pt idx="13099">0.30487780200000003</cx:pt>
          <cx:pt idx="13100">0.30483603999999997</cx:pt>
          <cx:pt idx="13101">0.38313027799999999</cx:pt>
          <cx:pt idx="13102">0.28888174899999997</cx:pt>
          <cx:pt idx="13103">0.34237686700000003</cx:pt>
          <cx:pt idx="13104">0.16899919699999999</cx:pt>
          <cx:pt idx="13105">0.28909826500000002</cx:pt>
          <cx:pt idx="13106">0.17196564599999997</cx:pt>
          <cx:pt idx="13107">0.15321155900000005</cx:pt>
          <cx:pt idx="13108">0.16841362599999998</cx:pt>
          <cx:pt idx="13109">0.21076622599999995</cx:pt>
          <cx:pt idx="13110">0.30336332399999999</cx:pt>
          <cx:pt idx="13111">0.17877600400000004</cx:pt>
          <cx:pt idx="13112">0.18483448800000002</cx:pt>
          <cx:pt idx="13113">0.17921325499999996</cx:pt>
          <cx:pt idx="13114">0.28897518799999999</cx:pt>
          <cx:pt idx="13115">0.28904686899999998</cx:pt>
          <cx:pt idx="13116">0.18784938299999998</cx:pt>
          <cx:pt idx="13117">0.28916250600000004</cx:pt>
          <cx:pt idx="13118">0.24909523200000006</cx:pt>
          <cx:pt idx="13119">0.34562943599999996</cx:pt>
          <cx:pt idx="13120">0.344510965</cx:pt>
          <cx:pt idx="13121">0.17924357499999999</cx:pt>
          <cx:pt idx="13122">0.167807704</cx:pt>
          <cx:pt idx="13123">0.31595898899999997</cx:pt>
          <cx:pt idx="13124">0.152408239</cx:pt>
          <cx:pt idx="13125">0.16646472899999998</cx:pt>
          <cx:pt idx="13126">0.15246235200000002</cx:pt>
          <cx:pt idx="13127">0.23385556100000005</cx:pt>
          <cx:pt idx="13128">0.153347283</cx:pt>
          <cx:pt idx="13129">0.30494197199999995</cx:pt>
          <cx:pt idx="13130">0.31555166700000004</cx:pt>
          <cx:pt idx="13131">0.23819341000000005</cx:pt>
          <cx:pt idx="13132">0.21576493600000002</cx:pt>
          <cx:pt idx="13133">0.21424779900000002</cx:pt>
          <cx:pt idx="13134">0.31584056699999996</cx:pt>
          <cx:pt idx="13135">0.30488226100000004</cx:pt>
          <cx:pt idx="13136">0.31561515200000001</cx:pt>
          <cx:pt idx="13137">0.19495898099999998</cx:pt>
          <cx:pt idx="13138">0.22357721900000005</cx:pt>
          <cx:pt idx="13139">0.32374420400000004</cx:pt>
          <cx:pt idx="13140">0.203813511</cx:pt>
          <cx:pt idx="13141">0.24821498900000005</cx:pt>
          <cx:pt idx="13142">0.331353118</cx:pt>
          <cx:pt idx="13143">0.30496054399999994</cx:pt>
          <cx:pt idx="13144">0.30446585900000001</cx:pt>
          <cx:pt idx="13145">0.304586515</cx:pt>
          <cx:pt idx="13146">0.30503454600000002</cx:pt>
          <cx:pt idx="13147">0.28902542799999997</cx:pt>
          <cx:pt idx="13148">0.30524536499999999</cx:pt>
          <cx:pt idx="13149">0.19737393999999997</cx:pt>
          <cx:pt idx="13150">0.16777995400000001</cx:pt>
          <cx:pt idx="13151">0.18653354799999999</cx:pt>
          <cx:pt idx="13152">0.15237484199999995</cx:pt>
          <cx:pt idx="13153">0.16815975299999997</cx:pt>
          <cx:pt idx="13154">0.16816841500000002</cx:pt>
          <cx:pt idx="13155">0.17229045399999998</cx:pt>
          <cx:pt idx="13156">0.18886932000000001</cx:pt>
          <cx:pt idx="13157">0.18640452799999996</cx:pt>
          <cx:pt idx="13158">0.401339577</cx:pt>
          <cx:pt idx="13159">0.20049257600000003</cx:pt>
          <cx:pt idx="13160">0.24031948700000005</cx:pt>
          <cx:pt idx="13161">0.19349929700000001</cx:pt>
          <cx:pt idx="13162">0.32437412399999999</cx:pt>
          <cx:pt idx="13163">0.17050585600000001</cx:pt>
          <cx:pt idx="13164">0.132644863</cx:pt>
          <cx:pt idx="13165">0.19476215699999999</cx:pt>
          <cx:pt idx="13166">0.17045211999999998</cx:pt>
          <cx:pt idx="13167">0.16817690799999996</cx:pt>
          <cx:pt idx="13168">0.331298855</cx:pt>
          <cx:pt idx="13169">0.28958695899999998</cx:pt>
          <cx:pt idx="13170">0.16819635799999999</cx:pt>
          <cx:pt idx="13171">0.32623227499999996</cx:pt>
          <cx:pt idx="13172">0.30503120699999997</cx:pt>
          <cx:pt idx="13173">0.16810734100000002</cx:pt>
          <cx:pt idx="13174">0.18807070999999997</cx:pt>
          <cx:pt idx="13175">0.31580393100000004</cx:pt>
          <cx:pt idx="13176">0.16816808900000002</cx:pt>
          <cx:pt idx="13177">0.16835533599999997</cx:pt>
          <cx:pt idx="13178">0.16826896300000005</cx:pt>
          <cx:pt idx="13179">0.16816774099999998</cx:pt>
          <cx:pt idx="13180">0.16829351800000003</cx:pt>
          <cx:pt idx="13181">0.15245427600000006</cx:pt>
          <cx:pt idx="13182">0.28910350799999995</cx:pt>
          <cx:pt idx="13183">0.16788641599999998</cx:pt>
          <cx:pt idx="13184">0.28896740899999995</cx:pt>
          <cx:pt idx="13185">0.17935769899999998</cx:pt>
          <cx:pt idx="13186">0.28897013800000004</cx:pt>
          <cx:pt idx="13187">0.32446232200000003</cx:pt>
          <cx:pt idx="13188">0.324669451</cx:pt>
          <cx:pt idx="13189">0.17922353800000002</cx:pt>
          <cx:pt idx="13190">0.16870893899999995</cx:pt>
          <cx:pt idx="13191">0.031876165000000012</cx:pt>
          <cx:pt idx="13192">0.16817748799999999</cx:pt>
          <cx:pt idx="13193">0.28901039900000003</cx:pt>
          <cx:pt idx="13194">0.15105222500000004</cx:pt>
          <cx:pt idx="13195">0.19509909599999997</cx:pt>
          <cx:pt idx="13196">0.16357934600000001</cx:pt>
          <cx:pt idx="13197">0.34718037899999998</cx:pt>
          <cx:pt idx="13198">0.34426547399999996</cx:pt>
          <cx:pt idx="13199">0.28876738300000004</cx:pt>
          <cx:pt idx="13200">0.15236552699999995</cx:pt>
          <cx:pt idx="13201">0.16819055599999999</cx:pt>
          <cx:pt idx="13202">0.219922434</cx:pt>
          <cx:pt idx="13203">0.32432488100000001</cx:pt>
          <cx:pt idx="13204">0.16796849999999997</cx:pt>
          <cx:pt idx="13205">0.15235769600000004</cx:pt>
          <cx:pt idx="13206">0.30017537500000002</cx:pt>
          <cx:pt idx="13207">0.28906587800000005</cx:pt>
          <cx:pt idx="13208">0.21729344699999997</cx:pt>
          <cx:pt idx="13209">0.20604092100000004</cx:pt>
          <cx:pt idx="13210">0.20266763300000001</cx:pt>
          <cx:pt idx="13211">0.21013800999999999</cx:pt>
          <cx:pt idx="13212">0.17942335099999995</cx:pt>
          <cx:pt idx="13213">0.17923303400000001</cx:pt>
          <cx:pt idx="13214">0.179227523</cx:pt>
          <cx:pt idx="13215">0.17902647599999999</cx:pt>
          <cx:pt idx="13216">0.19518058699999996</cx:pt>
          <cx:pt idx="13217">0.21301969499999995</cx:pt>
          <cx:pt idx="13218">0.20616831000000002</cx:pt>
          <cx:pt idx="13219">0.17869711200000005</cx:pt>
          <cx:pt idx="13220">0.30456052600000005</cx:pt>
          <cx:pt idx="13221">0.29996401100000003</cx:pt>
          <cx:pt idx="13222">0.31585006199999999</cx:pt>
          <cx:pt idx="13223">0.168015425</cx:pt>
          <cx:pt idx="13224">0.34349882700000001</cx:pt>
          <cx:pt idx="13225">0.16819877000000005</cx:pt>
          <cx:pt idx="13226">0.30481141199999995</cx:pt>
          <cx:pt idx="13227">0.187949327</cx:pt>
          <cx:pt idx="13228">0.16829392099999996</cx:pt>
          <cx:pt idx="13229">0.16820376100000001</cx:pt>
          <cx:pt idx="13230">0.16835622400000005</cx:pt>
          <cx:pt idx="13231">0.168096943</cx:pt>
          <cx:pt idx="13232">0.31622396100000005</cx:pt>
          <cx:pt idx="13233">0.18392521299999998</cx:pt>
          <cx:pt idx="13234">0.16827082900000001</cx:pt>
          <cx:pt idx="13235">0.15227219000000003</cx:pt>
          <cx:pt idx="13236">0.16825604699999996</cx:pt>
          <cx:pt idx="13237">0.28904548600000002</cx:pt>
          <cx:pt idx="13238">0.30490430199999996</cx:pt>
          <cx:pt idx="13239">0.16752807199999997</cx:pt>
          <cx:pt idx="13240">0.16815646100000003</cx:pt>
          <cx:pt idx="13241">0.19512074400000001</cx:pt>
          <cx:pt idx="13242">0.28897709999999999</cx:pt>
          <cx:pt idx="13243">0.30009321799999999</cx:pt>
          <cx:pt idx="13244">0.16829598199999996</cx:pt>
          <cx:pt idx="13245">0.18417001799999999</cx:pt>
          <cx:pt idx="13246">0.16807951099999996</cx:pt>
          <cx:pt idx="13247">0.16837524000000004</cx:pt>
          <cx:pt idx="13248">0.28899215700000003</cx:pt>
          <cx:pt idx="13249">0.31591621000000003</cx:pt>
          <cx:pt idx="13250">0.30484729799999999</cx:pt>
          <cx:pt idx="13251">0.32444625199999999</cx:pt>
          <cx:pt idx="13252">0.20469565000000001</cx:pt>
          <cx:pt idx="13253">0.17938242599999998</cx:pt>
          <cx:pt idx="13254">0.31157984400000005</cx:pt>
          <cx:pt idx="13255">0.16862593999999997</cx:pt>
          <cx:pt idx="13256">0.30481670100000002</cx:pt>
          <cx:pt idx="13257">0.16822860799999995</cx:pt>
          <cx:pt idx="13258">0.28909882600000003</cx:pt>
          <cx:pt idx="13259">0.18191824999999995</cx:pt>
          <cx:pt idx="13260">0.16823154600000001</cx:pt>
          <cx:pt idx="13261">0.16711542199999996</cx:pt>
          <cx:pt idx="13262">0.31855321599999997</cx:pt>
          <cx:pt idx="13263">0.32445091699999995</cx:pt>
          <cx:pt idx="13264">0.16809569099999999</cx:pt>
          <cx:pt idx="13265">0.17815715300000001</cx:pt>
          <cx:pt idx="13266">0.30460340399999997</cx:pt>
          <cx:pt idx="13267">0.38313655000000002</cx:pt>
          <cx:pt idx="13268">0.30489964700000005</cx:pt>
          <cx:pt idx="13269">0.15304736200000002</cx:pt>
          <cx:pt idx="13270">0.28887636000000005</cx:pt>
          <cx:pt idx="13271">0.206623475</cx:pt>
          <cx:pt idx="13272">0.16816055500000004</cx:pt>
          <cx:pt idx="13273">0.064088995999999954</cx:pt>
          <cx:pt idx="13274">0.17930082000000003</cx:pt>
          <cx:pt idx="13275">0.17902170500000003</cx:pt>
          <cx:pt idx="13276">0.16820048099999996</cx:pt>
          <cx:pt idx="13277">0.262371625</cx:pt>
          <cx:pt idx="13278">0.30481347199999997</cx:pt>
          <cx:pt idx="13279">0.28899180599999996</cx:pt>
          <cx:pt idx="13280">0.16807681100000005</cx:pt>
          <cx:pt idx="13281">0.30003441099999995</cx:pt>
          <cx:pt idx="13282">0.17923117</cx:pt>
          <cx:pt idx="13283">0.289045573</cx:pt>
          <cx:pt idx="13284">0.19146640800000003</cx:pt>
          <cx:pt idx="13285">0.19687465699999995</cx:pt>
          <cx:pt idx="13286">0.16790356200000001</cx:pt>
          <cx:pt idx="13287">0.16816390800000003</cx:pt>
          <cx:pt idx="13288">0.33157285599999997</cx:pt>
          <cx:pt idx="13289">0.16773843399999999</cx:pt>
          <cx:pt idx="13290">0.16866063799999997</cx:pt>
          <cx:pt idx="13291">0.15250114299999995</cx:pt>
          <cx:pt idx="13292">0.34935829299999999</cx:pt>
          <cx:pt idx="13293">0.16857414800000003</cx:pt>
          <cx:pt idx="13294">0.32616758199999996</cx:pt>
          <cx:pt idx="13295">0.16776374100000002</cx:pt>
          <cx:pt idx="13296">0.16810230000000004</cx:pt>
          <cx:pt idx="13297">0.16810219100000001</cx:pt>
          <cx:pt idx="13298">0.17909183500000003</cx:pt>
          <cx:pt idx="13299">0.15236009299999997</cx:pt>
          <cx:pt idx="13300">0.16825041200000002</cx:pt>
          <cx:pt idx="13301">0.18792774099999998</cx:pt>
          <cx:pt idx="13302">0.19469220499999995</cx:pt>
          <cx:pt idx="13303">0.43982413200000003</cx:pt>
          <cx:pt idx="13304">0.23696940499999997</cx:pt>
          <cx:pt idx="13305">0.33807773600000002</cx:pt>
          <cx:pt idx="13306">0.37459466299999999</cx:pt>
          <cx:pt idx="13307">0.37453093400000004</cx:pt>
          <cx:pt idx="13308">0.37447595099999997</cx:pt>
          <cx:pt idx="13309">0.31585397699999995</cx:pt>
          <cx:pt idx="13310">0.37457000299999998</cx:pt>
          <cx:pt idx="13311">0.37457000299999998</cx:pt>
          <cx:pt idx="13312">0.37489260300000005</cx:pt>
          <cx:pt idx="13313">0.37458054900000004</cx:pt>
          <cx:pt idx="13314">0.37454315699999996</cx:pt>
          <cx:pt idx="13315">0.37447595099999997</cx:pt>
          <cx:pt idx="13316">0.37478729300000002</cx:pt>
          <cx:pt idx="13317">0.37482239699999997</cx:pt>
          <cx:pt idx="13318">0.16781351600000005</cx:pt>
          <cx:pt idx="13319">0.37450327900000002</cx:pt>
          <cx:pt idx="13320">0.32436442799999998</cx:pt>
          <cx:pt idx="13321">0.37482239699999997</cx:pt>
          <cx:pt idx="13322">0.37471708699999995</cx:pt>
          <cx:pt idx="13323">0.37471708699999995</cx:pt>
          <cx:pt idx="13324">0.37510322200000001</cx:pt>
          <cx:pt idx="13325">0.37462554699999995</cx:pt>
          <cx:pt idx="13326">0.37483715500000003</cx:pt>
          <cx:pt idx="13327">0.37454315699999996</cx:pt>
          <cx:pt idx="13328">0.37450643400000005</cx:pt>
          <cx:pt idx="13329">0.16825282900000005</cx:pt>
          <cx:pt idx="13330">0.37460726099999997</cx:pt>
          <cx:pt idx="13331">0.37454315699999996</cx:pt>
          <cx:pt idx="13332">0.37463121899999996</cx:pt>
          <cx:pt idx="13333">0.37475383900000003</cx:pt>
          <cx:pt idx="13334">0.18801033199999995</cx:pt>
          <cx:pt idx="13335">0.214060378</cx:pt>
          <cx:pt idx="13336">0.15240809700000002</cx:pt>
          <cx:pt idx="13337">0.16920903099999995</cx:pt>
          <cx:pt idx="13338">0.167142083</cx:pt>
          <cx:pt idx="13339">0.32134260699999995</cx:pt>
          <cx:pt idx="13340">0.16801625099999995</cx:pt>
          <cx:pt idx="13341">0.20990914400000005</cx:pt>
          <cx:pt idx="13342">0.152345603</cx:pt>
          <cx:pt idx="13343">0.152338164</cx:pt>
          <cx:pt idx="13344">0.15233914400000004</cx:pt>
          <cx:pt idx="13345">0.16797376600000002</cx:pt>
          <cx:pt idx="13346">0.16799820300000001</cx:pt>
          <cx:pt idx="13347">0.16378067399999996</cx:pt>
          <cx:pt idx="13348">0.17864479700000002</cx:pt>
          <cx:pt idx="13349">0.30005700999999996</cx:pt>
          <cx:pt idx="13350">0.15233849099999996</cx:pt>
          <cx:pt idx="13351">0.28915977100000001</cx:pt>
          <cx:pt idx="13352">0.16826323700000001</cx:pt>
          <cx:pt idx="13353">0.28959876799999995</cx:pt>
          <cx:pt idx="13354">0.16815783299999998</cx:pt>
          <cx:pt idx="13355">0.31584415799999999</cx:pt>
          <cx:pt idx="13356">0.42858910400000005</cx:pt>
          <cx:pt idx="13357">0.28905527200000003</cx:pt>
          <cx:pt idx="13358">0.16372695699999995</cx:pt>
          <cx:pt idx="13359">0.17907602600000005</cx:pt>
          <cx:pt idx="13360">0.16794356300000002</cx:pt>
          <cx:pt idx="13361">0.16807936999999995</cx:pt>
          <cx:pt idx="13362">0.15238068999999999</cx:pt>
          <cx:pt idx="13363">0.28895106599999998</cx:pt>
          <cx:pt idx="13364">0.15237382600000005</cx:pt>
          <cx:pt idx="13365">0.15235025499999999</cx:pt>
          <cx:pt idx="13366">0.28898743599999999</cx:pt>
          <cx:pt idx="13367">0.15238761099999998</cx:pt>
          <cx:pt idx="13368">0.15233692300000001</cx:pt>
          <cx:pt idx="13369">0.16825064899999997</cx:pt>
          <cx:pt idx="13370">0.30010555500000002</cx:pt>
          <cx:pt idx="13371">0.16781634599999995</cx:pt>
          <cx:pt idx="13372">0.15233537799999997</cx:pt>
          <cx:pt idx="13373">0.32166630600000001</cx:pt>
          <cx:pt idx="13374">0.22861256699999999</cx:pt>
          <cx:pt idx="13375">0.28894905199999998</cx:pt>
          <cx:pt idx="13376">0.16818282200000001</cx:pt>
          <cx:pt idx="13377">0.16820409999999997</cx:pt>
          <cx:pt idx="13378">0.17930525500000005</cx:pt>
          <cx:pt idx="13379">0.31582564300000004</cx:pt>
          <cx:pt idx="13380">0.28905268900000003</cx:pt>
          <cx:pt idx="13381">0.15192493200000001</cx:pt>
          <cx:pt idx="13382">0.15234666200000002</cx:pt>
          <cx:pt idx="13383">0.031501919999999961</cx:pt>
          <cx:pt idx="13384">0.24184158600000005</cx:pt>
          <cx:pt idx="13385">0.23831160799999995</cx:pt>
          <cx:pt idx="13386">0.17214903000000004</cx:pt>
          <cx:pt idx="13387">0.21805818799999999</cx:pt>
          <cx:pt idx="13388">0.35104843299999999</cx:pt>
          <cx:pt idx="13389">0.18382613699999995</cx:pt>
          <cx:pt idx="13390">0.29242212400000001</cx:pt>
          <cx:pt idx="13391">0.18968149700000003</cx:pt>
          <cx:pt idx="13392">0.30235495099999998</cx:pt>
          <cx:pt idx="13393">0.21585400200000004</cx:pt>
          <cx:pt idx="13394">0.30477628599999995</cx:pt>
          <cx:pt idx="13395">0.28911301499999997</cx:pt>
          <cx:pt idx="13396">0.28955768999999998</cx:pt>
          <cx:pt idx="13397">0.169121933</cx:pt>
          <cx:pt idx="13398">0.16826212399999996</cx:pt>
          <cx:pt idx="13399">0.17813914900000005</cx:pt>
          <cx:pt idx="13400">0.16693505099999995</cx:pt>
          <cx:pt idx="13401">0.18005278400000002</cx:pt>
          <cx:pt idx="13402">0.15344928800000002</cx:pt>
          <cx:pt idx="13403">0.16822258099999998</cx:pt>
          <cx:pt idx="13404">0.21013580300000001</cx:pt>
          <cx:pt idx="13405">0.179395266</cx:pt>
          <cx:pt idx="13406">0.16818248300000005</cx:pt>
          <cx:pt idx="13407">0.19513801500000005</cx:pt>
          <cx:pt idx="13408">0.30860752599999997</cx:pt>
          <cx:pt idx="13409">0.21271275000000001</cx:pt>
          <cx:pt idx="13410">0.18789498999999998</cx:pt>
          <cx:pt idx="13411">0.20589635500000003</cx:pt>
          <cx:pt idx="13412">0.34791102900000004</cx:pt>
          <cx:pt idx="13413">0.17901792800000005</cx:pt>
          <cx:pt idx="13414">0.15236947499999998</cx:pt>
          <cx:pt idx="13415">0.28932757399999998</cx:pt>
          <cx:pt idx="13416">0.17900148299999996</cx:pt>
          <cx:pt idx="13417">0.30471386600000006</cx:pt>
          <cx:pt idx="13418">0.17895235899999995</cx:pt>
          <cx:pt idx="13419">0.16818551599999998</cx:pt>
          <cx:pt idx="13420">0.15521054499999998</cx:pt>
          <cx:pt idx="13421">0.20474944299999998</cx:pt>
          <cx:pt idx="13422">0.16790567199999995</cx:pt>
          <cx:pt idx="13423">0.32147906199999998</cx:pt>
          <cx:pt idx="13424">0.30872423299999996</cx:pt>
          <cx:pt idx="13425">0.16677239899999996</cx:pt>
          <cx:pt idx="13426">0.15235042899999995</cx:pt>
          <cx:pt idx="13427">0.163277852</cx:pt>
          <cx:pt idx="13428">0.21308199400000005</cx:pt>
          <cx:pt idx="13429">0.35264303699999999</cx:pt>
          <cx:pt idx="13430">0.18809462300000002</cx:pt>
          <cx:pt idx="13431">0.069513190999999974</cx:pt>
          <cx:pt idx="13432">0.027089165000000026</cx:pt>
          <cx:pt idx="13433">0.015722137999999997</cx:pt>
          <cx:pt idx="13434">0.34789749199999997</cx:pt>
          <cx:pt idx="13435">0.16830514299999999</cx:pt>
          <cx:pt idx="13436">0.38318301899999996</cx:pt>
          <cx:pt idx="13437">0.18897151300000004</cx:pt>
          <cx:pt idx="13438">0.17923430900000004</cx:pt>
          <cx:pt idx="13439">0.16826618299999996</cx:pt>
          <cx:pt idx="13440">0.16818930399999998</cx:pt>
          <cx:pt idx="13441">0.17940745000000002</cx:pt>
          <cx:pt idx="13442">0.33161810000000003</cx:pt>
          <cx:pt idx="13443">0.20112916300000006</cx:pt>
          <cx:pt idx="13444">0.16816399500000001</cx:pt>
          <cx:pt idx="13445">0.36308526699999999</cx:pt>
          <cx:pt idx="13446">0.15253425700000001</cx:pt>
          <cx:pt idx="13447">0.30402438700000001</cx:pt>
          <cx:pt idx="13448">0.325184001</cx:pt>
          <cx:pt idx="13449">0.381354941</cx:pt>
          <cx:pt idx="13450">0.28897046500000001</cx:pt>
          <cx:pt idx="13451">0.19770350199999998</cx:pt>
          <cx:pt idx="13452">0.19605534700000005</cx:pt>
          <cx:pt idx="13453">0.17742750399999996</cx:pt>
          <cx:pt idx="13454">0.34759064500000003</cx:pt>
          <cx:pt idx="13455">0.35512416499999999</cx:pt>
          <cx:pt idx="13456">0.23867558600000005</cx:pt>
          <cx:pt idx="13457">0.289698656</cx:pt>
          <cx:pt idx="13458">0.24295473999999995</cx:pt>
          <cx:pt idx="13459">0.18874594700000003</cx:pt>
          <cx:pt idx="13460">0.32474941899999998</cx:pt>
          <cx:pt idx="13461">0.31686195500000003</cx:pt>
          <cx:pt idx="13462">0.34417562199999996</cx:pt>
          <cx:pt idx="13463">0.334318632</cx:pt>
          <cx:pt idx="13464">0.37117055300000001</cx:pt>
          <cx:pt idx="13465">0.30602106299999998</cx:pt>
          <cx:pt idx="13466">0.32626117600000004</cx:pt>
          <cx:pt idx="13467">0.20111722300000001</cx:pt>
          <cx:pt idx="13468">0.31528731399999999</cx:pt>
          <cx:pt idx="13469">0.30469700799999999</cx:pt>
          <cx:pt idx="13470">0.33170588300000003</cx:pt>
          <cx:pt idx="13471">0.30586163899999996</cx:pt>
          <cx:pt idx="13472">0.32607632600000003</cx:pt>
          <cx:pt idx="13473">0.32638095099999997</cx:pt>
          <cx:pt idx="13474">0.32536215599999996</cx:pt>
          <cx:pt idx="13475">0.32523403900000003</cx:pt>
          <cx:pt idx="13476">0.34503940799999999</cx:pt>
          <cx:pt idx="13477">0.33964278199999998</cx:pt>
          <cx:pt idx="13478">0.32857815499999998</cx:pt>
          <cx:pt idx="13479">0.32561830199999997</cx:pt>
          <cx:pt idx="13480">0.33479360300000005</cx:pt>
          <cx:pt idx="13481">0.33267182200000001</cx:pt>
          <cx:pt idx="13482">0.30566736500000002</cx:pt>
          <cx:pt idx="13483">0.306047658</cx:pt>
          <cx:pt idx="13484">0.32762681999999999</cx:pt>
          <cx:pt idx="13485">0.33723325299999996</cx:pt>
          <cx:pt idx="13486">0.41458376399999997</cx:pt>
          <cx:pt idx="13487">0.31571106299999996</cx:pt>
          <cx:pt idx="13488">0.16809938199999996</cx:pt>
          <cx:pt idx="13489">0.15227982900000003</cx:pt>
          <cx:pt idx="13490">0.16809918599999996</cx:pt>
          <cx:pt idx="13491">0.16816332000000001</cx:pt>
          <cx:pt idx="13492">0.30479317800000005</cx:pt>
          <cx:pt idx="13493">0.15235698900000005</cx:pt>
          <cx:pt idx="13494">0.28895206200000001</cx:pt>
          <cx:pt idx="13495">0.16783088199999996</cx:pt>
          <cx:pt idx="13496">0.30480931899999997</cx:pt>
          <cx:pt idx="13497">0.33145376199999999</cx:pt>
          <cx:pt idx="13498">0.18718221199999996</cx:pt>
          <cx:pt idx="13499">0.15291268999999996</cx:pt>
          <cx:pt idx="13500">0.16809507899999998</cx:pt>
          <cx:pt idx="13501">0.31745981400000001</cx:pt>
          <cx:pt idx="13502">0.30492859299999997</cx:pt>
          <cx:pt idx="13503">0.33250502900000001</cx:pt>
          <cx:pt idx="13504">0.34005058600000004</cx:pt>
          <cx:pt idx="13505">0.343694426</cx:pt>
          <cx:pt idx="13506">0.34532712499999996</cx:pt>
          <cx:pt idx="13507">0.15270744300000005</cx:pt>
          <cx:pt idx="13508">0.32891343399999995</cx:pt>
          <cx:pt idx="13509">0.32551987599999999</cx:pt>
          <cx:pt idx="13510">0.21214857200000004</cx:pt>
          <cx:pt idx="13511">0.18171595500000004</cx:pt>
          <cx:pt idx="13512">0.34406003100000004</cx:pt>
          <cx:pt idx="13513">0.30598875800000003</cx:pt>
          <cx:pt idx="13514">0.22276576800000003</cx:pt>
          <cx:pt idx="13515">0.30549204799999996</cx:pt>
          <cx:pt idx="13516">0.30573299799999998</cx:pt>
          <cx:pt idx="13517">0.32686704</cx:pt>
          <cx:pt idx="13518">0.289701023</cx:pt>
          <cx:pt idx="13519">0.33993818399999998</cx:pt>
          <cx:pt idx="13520">0.33392606300000005</cx:pt>
          <cx:pt idx="13521">0.32592455399999998</cx:pt>
          <cx:pt idx="13522">0.32505025200000004</cx:pt>
          <cx:pt idx="13523">0.30588661500000003</cx:pt>
          <cx:pt idx="13524">0.31669553399999995</cx:pt>
          <cx:pt idx="13525">0.325656312</cx:pt>
          <cx:pt idx="13526">0.36543747299999996</cx:pt>
          <cx:pt idx="13527">0.34328932700000003</cx:pt>
          <cx:pt idx="13528">0.33274527899999995</cx:pt>
          <cx:pt idx="13529">0.32656786000000004</cx:pt>
          <cx:pt idx="13530">0.31733479399999998</cx:pt>
          <cx:pt idx="13531">0.41620243999999995</cx:pt>
          <cx:pt idx="13532">0.29503628299999995</cx:pt>
          <cx:pt idx="13533">0.338263282</cx:pt>
          <cx:pt idx="13534">0.31660428399999996</cx:pt>
          <cx:pt idx="13535">0.31726742200000002</cx:pt>
          <cx:pt idx="13536">0.32577905100000004</cx:pt>
          <cx:pt idx="13537">0.30603911100000003</cx:pt>
          <cx:pt idx="13538">0.33332017000000003</cx:pt>
          <cx:pt idx="13539">0.187969469</cx:pt>
          <cx:pt idx="13540">0.28901621499999997</cx:pt>
          <cx:pt idx="13541">0.16852036199999998</cx:pt>
          <cx:pt idx="13542">0.15249489199999999</cx:pt>
          <cx:pt idx="13543">0.152412887</cx:pt>
          <cx:pt idx="13544">0.24498883299999996</cx:pt>
          <cx:pt idx="13545">0.30446690600000004</cx:pt>
          <cx:pt idx="13546">0.16826074599999996</cx:pt>
          <cx:pt idx="13547">0.22969734200000003</cx:pt>
          <cx:pt idx="13548">0.168202925</cx:pt>
          <cx:pt idx="13549">0.18776807299999998</cx:pt>
          <cx:pt idx="13550">0.16830160800000005</cx:pt>
          <cx:pt idx="13551">0.16862611100000002</cx:pt>
          <cx:pt idx="13552">0.19627809200000002</cx:pt>
          <cx:pt idx="13553">0.27808396899999999</cx:pt>
          <cx:pt idx="13554">0.30548810100000001</cx:pt>
          <cx:pt idx="13555">0.19488311000000003</cx:pt>
          <cx:pt idx="13556">0.31580805300000003</cx:pt>
          <cx:pt idx="13557">0.30480695899999999</cx:pt>
          <cx:pt idx="13558">0.17979740300000002</cx:pt>
          <cx:pt idx="13559">0.28967134900000002</cx:pt>
          <cx:pt idx="13560">0.19562306600000001</cx:pt>
          <cx:pt idx="13561">0.28889634500000005</cx:pt>
          <cx:pt idx="13562">0.43563308599999995</cx:pt>
          <cx:pt idx="13563">0.28930040000000001</cx:pt>
          <cx:pt idx="13564">0.168223817</cx:pt>
          <cx:pt idx="13565">0.15240860899999997</cx:pt>
          <cx:pt idx="13566">0.38698697299999996</cx:pt>
          <cx:pt idx="13567">0.289650352</cx:pt>
          <cx:pt idx="13568">0.17927448800000001</cx:pt>
          <cx:pt idx="13569">0.15251712399999995</cx:pt>
          <cx:pt idx="13570">0.13718753400000006</cx:pt>
          <cx:pt idx="13571">0.30504495099999995</cx:pt>
          <cx:pt idx="13572">0.30181868199999995</cx:pt>
          <cx:pt idx="13573">0.28943219499999995</cx:pt>
          <cx:pt idx="13574">0.36696905800000001</cx:pt>
          <cx:pt idx="13575">0.24808776099999996</cx:pt>
          <cx:pt idx="13576">0.15243774799999998</cx:pt>
          <cx:pt idx="13577">0.19514146200000004</cx:pt>
          <cx:pt idx="13578">0.152344327</cx:pt>
          <cx:pt idx="13579">0.30462227900000005</cx:pt>
          <cx:pt idx="13580">0.16782898099999999</cx:pt>
          <cx:pt idx="13581">0.20086126000000004</cx:pt>
          <cx:pt idx="13582">0.16772582599999997</cx:pt>
          <cx:pt idx="13583">0.17711074699999996</cx:pt>
          <cx:pt idx="13584">0.15215341199999999</cx:pt>
          <cx:pt idx="13585">0.16859281100000001</cx:pt>
          <cx:pt idx="13586">0.28736386999999997</cx:pt>
          <cx:pt idx="13587">0.16820389400000002</cx:pt>
          <cx:pt idx="13588">0.16817855100000001</cx:pt>
          <cx:pt idx="13589">0.16787644899999998</cx:pt>
          <cx:pt idx="13590">0.153097076</cx:pt>
          <cx:pt idx="13591">0.16785771500000002</cx:pt>
          <cx:pt idx="13592">0.15235499699999999</cx:pt>
          <cx:pt idx="13593">0.34251991800000003</cx:pt>
          <cx:pt idx="13594">0.33034327699999999</cx:pt>
          <cx:pt idx="13595">0.16802286300000002</cx:pt>
          <cx:pt idx="13596">0.25868491699999996</cx:pt>
          <cx:pt idx="13597">0.20988631899999999</cx:pt>
          <cx:pt idx="13598">0.16861692500000003</cx:pt>
          <cx:pt idx="13599">0.16794143699999997</cx:pt>
          <cx:pt idx="13600">0.18448483400000004</cx:pt>
          <cx:pt idx="13601">0.16914366400000003</cx:pt>
          <cx:pt idx="13602">0.31624626</cx:pt>
          <cx:pt idx="13603">0.28902127899999996</cx:pt>
          <cx:pt idx="13604">0.16816756200000005</cx:pt>
          <cx:pt idx="13605">0.16815563300000003</cx:pt>
          <cx:pt idx="13606">0.16826958400000003</cx:pt>
          <cx:pt idx="13607">0.16826354200000004</cx:pt>
          <cx:pt idx="13608">0.16815561099999998</cx:pt>
          <cx:pt idx="13609">0.30461122200000001</cx:pt>
          <cx:pt idx="13610">0.15248588900000004</cx:pt>
          <cx:pt idx="13611">0.152426701</cx:pt>
          <cx:pt idx="13612">0.16816889499999998</cx:pt>
          <cx:pt idx="13613">0.16845281700000003</cx:pt>
          <cx:pt idx="13614">0.168647357</cx:pt>
          <cx:pt idx="13615">0.15238879800000005</cx:pt>
          <cx:pt idx="13616">0.22331891299999995</cx:pt>
          <cx:pt idx="13617">0.15233992799999996</cx:pt>
          <cx:pt idx="13618">0.30482162999999995</cx:pt>
          <cx:pt idx="13619">0.30482062700000001</cx:pt>
          <cx:pt idx="13620">0.30470032400000002</cx:pt>
          <cx:pt idx="13621">0.031703634999999952</cx:pt>
          <cx:pt idx="13622">0.33694974600000005</cx:pt>
          <cx:pt idx="13623">0.32054308099999995</cx:pt>
          <cx:pt idx="13624">0.31605408999999995</cx:pt>
          <cx:pt idx="13625">0.16818348000000005</cx:pt>
          <cx:pt idx="13626">0.30225190899999999</cx:pt>
          <cx:pt idx="13627">0.17941511600000004</cx:pt>
          <cx:pt idx="13628">0.179283042</cx:pt>
          <cx:pt idx="13629">0.18514528600000002</cx:pt>
          <cx:pt idx="13630">0.47379625700000005</cx:pt>
          <cx:pt idx="13631">0.30306742200000003</cx:pt>
          <cx:pt idx="13632">0.16794020600000004</cx:pt>
          <cx:pt idx="13633">0.15245608300000002</cx:pt>
          <cx:pt idx="13634">0.167960793</cx:pt>
          <cx:pt idx="13635">0.16840117899999996</cx:pt>
          <cx:pt idx="13636">0.29963285799999995</cx:pt>
          <cx:pt idx="13637">0.17272062899999996</cx:pt>
          <cx:pt idx="13638">0.16824728</cx:pt>
          <cx:pt idx="13639">0.16329888800000003</cx:pt>
          <cx:pt idx="13640">0.381914431</cx:pt>
          <cx:pt idx="13641">0.18862064999999995</cx:pt>
          <cx:pt idx="13642">0.18796908599999995</cx:pt>
          <cx:pt idx="13643">0.152988083</cx:pt>
          <cx:pt idx="13644">0.16826200099999999</cx:pt>
          <cx:pt idx="13645">0.20942513600000001</cx:pt>
          <cx:pt idx="13646">0.34332397599999998</cx:pt>
          <cx:pt idx="13647">0.31307750099999998</cx:pt>
          <cx:pt idx="13648">0.337147117</cx:pt>
          <cx:pt idx="13649">0.17569478199999999</cx:pt>
          <cx:pt idx="13650">0.30474420899999999</cx:pt>
          <cx:pt idx="13651">0.16337359299999998</cx:pt>
          <cx:pt idx="13652">0.42688150899999999</cx:pt>
          <cx:pt idx="13653">0.42684440499999998</cx:pt>
          <cx:pt idx="13654">0.28910899800000001</cx:pt>
          <cx:pt idx="13655">0.289043461</cx:pt>
          <cx:pt idx="13656">0.13719557299999996</cx:pt>
          <cx:pt idx="13657">0.167991581</cx:pt>
          <cx:pt idx="13658">0.18785163500000002</cx:pt>
          <cx:pt idx="13659">0.152641044</cx:pt>
          <cx:pt idx="13660">0.16832660499999996</cx:pt>
          <cx:pt idx="13661">0.16779306000000005</cx:pt>
          <cx:pt idx="13662">0.33699031800000001</cx:pt>
          <cx:pt idx="13663">0.15148458499999995</cx:pt>
          <cx:pt idx="13664">0.18729684300000005</cx:pt>
          <cx:pt idx="13665">0.30480690700000002</cx:pt>
          <cx:pt idx="13666">0.16817115999999999</cx:pt>
          <cx:pt idx="13667">0.28944905700000001</cx:pt>
          <cx:pt idx="13668">0.16630916500000004</cx:pt>
          <cx:pt idx="13669">0.20530553200000001</cx:pt>
          <cx:pt idx="13670">0.18528224199999999</cx:pt>
          <cx:pt idx="13671">0.28918498100000001</cx:pt>
          <cx:pt idx="13672">0.20615259200000002</cx:pt>
          <cx:pt idx="13673">0.51856410800000008</cx:pt>
          <cx:pt idx="13674">0.304768916</cx:pt>
          <cx:pt idx="13675">0.15249866599999995</cx:pt>
          <cx:pt idx="13676">0.41145557899999996</cx:pt>
          <cx:pt idx="13677">0.30502765499999995</cx:pt>
          <cx:pt idx="13678">0.03268454300000001</cx:pt>
          <cx:pt idx="13679">0.18767532799999997</cx:pt>
          <cx:pt idx="13680">0.30443190499999995</cx:pt>
          <cx:pt idx="13681">0.15242231500000003</cx:pt>
          <cx:pt idx="13682">0.15240305600000004</cx:pt>
          <cx:pt idx="13683">0.28904902600000004</cx:pt>
          <cx:pt idx="13684">0.32539751500000003</cx:pt>
          <cx:pt idx="13685">0.30478446199999998</cx:pt>
          <cx:pt idx="13686">0.18057889500000002</cx:pt>
          <cx:pt idx="13687">0.16881078699999996</cx:pt>
          <cx:pt idx="13688">0.16168088199999997</cx:pt>
          <cx:pt idx="13689">0.16871308699999998</cx:pt>
          <cx:pt idx="13690">0.16787632799999996</cx:pt>
          <cx:pt idx="13691">0.16819071100000005</cx:pt>
          <cx:pt idx="13692">0.33006036699999997</cx:pt>
          <cx:pt idx="13693">0.15240654899999995</cx:pt>
          <cx:pt idx="13694">0.43578813299999997</cx:pt>
          <cx:pt idx="13695">0.19572529900000002</cx:pt>
          <cx:pt idx="13696">0.16210108499999998</cx:pt>
          <cx:pt idx="13697">0.15203649200000002</cx:pt>
          <cx:pt idx="13698">0.17953127000000002</cx:pt>
          <cx:pt idx="13699">0.27487832700000003</cx:pt>
          <cx:pt idx="13700">0.30489501500000005</cx:pt>
          <cx:pt idx="13701">0.20590918700000005</cx:pt>
          <cx:pt idx="13702">0.16375596299999995</cx:pt>
          <cx:pt idx="13703">0.30462125900000003</cx:pt>
          <cx:pt idx="13704">0.18979749999999995</cx:pt>
          <cx:pt idx="13705">0.17805964500000004</cx:pt>
          <cx:pt idx="13706">0.36613634299999998</cx:pt>
          <cx:pt idx="13707">0.16767187500000003</cx:pt>
          <cx:pt idx="13708">0.16787803000000001</cx:pt>
          <cx:pt idx="13709">0.15226884699999998</cx:pt>
          <cx:pt idx="13710">0.168209159</cx:pt>
          <cx:pt idx="13711">0.33290128200000002</cx:pt>
          <cx:pt idx="13712">0.167616455</cx:pt>
          <cx:pt idx="13713">0.30472495700000002</cx:pt>
          <cx:pt idx="13714">0.304728267</cx:pt>
          <cx:pt idx="13715">0.32398191700000001</cx:pt>
          <cx:pt idx="13716">0.17912833100000003</cx:pt>
          <cx:pt idx="13717">0.30301375799999997</cx:pt>
          <cx:pt idx="13718">0.15239155199999999</cx:pt>
          <cx:pt idx="13719">0.36095718099999996</cx:pt>
          <cx:pt idx="13720">0.31546893899999995</cx:pt>
          <cx:pt idx="13721">0.18004515300000001</cx:pt>
          <cx:pt idx="13722">0.28954141200000005</cx:pt>
          <cx:pt idx="13723">0.27386815399999997</cx:pt>
          <cx:pt idx="13724">0.18006881900000005</cx:pt>
          <cx:pt idx="13725">0.16769246199999999</cx:pt>
          <cx:pt idx="13726">0.28903471700000005</cx:pt>
          <cx:pt idx="13727">0.29989560999999998</cx:pt>
          <cx:pt idx="13728">0.16825137400000001</cx:pt>
          <cx:pt idx="13729">0.16838549000000003</cx:pt>
          <cx:pt idx="13730">0.16383719699999999</cx:pt>
          <cx:pt idx="13731">0.20087499499999995</cx:pt>
          <cx:pt idx="13732">0.16839567300000002</cx:pt>
          <cx:pt idx="13733">0.16830180900000002</cx:pt>
          <cx:pt idx="13734">0.179189241</cx:pt>
          <cx:pt idx="13735">0.16782412000000002</cx:pt>
          <cx:pt idx="13736">0.15226895600000001</cx:pt>
          <cx:pt idx="13737">0.168098729</cx:pt>
          <cx:pt idx="13738">0.16833933499999998</cx:pt>
          <cx:pt idx="13739">0.168397295</cx:pt>
          <cx:pt idx="13740">0.20474217100000003</cx:pt>
          <cx:pt idx="13741">0.304913141</cx:pt>
          <cx:pt idx="13742">0.15291432299999996</cx:pt>
          <cx:pt idx="13743">0.30470636100000004</cx:pt>
          <cx:pt idx="13744">0.16819896400000001</cx:pt>
          <cx:pt idx="13745">0.16807615799999998</cx:pt>
          <cx:pt idx="13746">0.24651581899999997</cx:pt>
          <cx:pt idx="13747">0.23903322000000005</cx:pt>
          <cx:pt idx="13748">0.33861047899999996</cx:pt>
          <cx:pt idx="13749">0.18917977699999999</cx:pt>
          <cx:pt idx="13750">0.15235857500000005</cx:pt>
          <cx:pt idx="13751">0.31587102300000003</cx:pt>
          <cx:pt idx="13752">0.168199447</cx:pt>
          <cx:pt idx="13753">0.15226968600000002</cx:pt>
          <cx:pt idx="13754">0.30486574399999999</cx:pt>
          <cx:pt idx="13755">0.152377392</cx:pt>
          <cx:pt idx="13756">0.16807830300000004</cx:pt>
          <cx:pt idx="13757">0.18735870700000001</cx:pt>
          <cx:pt idx="13758">0.30484057399999998</cx:pt>
          <cx:pt idx="13759">0.35989930199999998</cx:pt>
          <cx:pt idx="13760">0.30013729099999997</cx:pt>
          <cx:pt idx="13761">0.28903958500000004</cx:pt>
          <cx:pt idx="13762">0.30028558100000002</cx:pt>
          <cx:pt idx="13763">0.24490708500000002</cx:pt>
          <cx:pt idx="13764">0.15236212199999999</cx:pt>
          <cx:pt idx="13765">0.168501291</cx:pt>
          <cx:pt idx="13766">0.15226056200000004</cx:pt>
          <cx:pt idx="13767">0.16824492899999999</cx:pt>
          <cx:pt idx="13768">0.18884756199999997</cx:pt>
          <cx:pt idx="13769">0.179252525</cx:pt>
          <cx:pt idx="13770">0.31601019399999997</cx:pt>
          <cx:pt idx="13771">0.16792989300000005</cx:pt>
          <cx:pt idx="13772">0.17940033200000005</cx:pt>
          <cx:pt idx="13773">0.15235018199999995</cx:pt>
          <cx:pt idx="13774">0.23551681300000005</cx:pt>
          <cx:pt idx="13775">0.30478680700000005</cx:pt>
          <cx:pt idx="13776">0.30884739400000005</cx:pt>
          <cx:pt idx="13777">0.17903980900000005</cx:pt>
          <cx:pt idx="13778">0.16815203999999995</cx:pt>
          <cx:pt idx="13779">0.30489270499999999</cx:pt>
          <cx:pt idx="13780">0.15240620199999999</cx:pt>
          <cx:pt idx="13781">0.17953631199999998</cx:pt>
          <cx:pt idx="13782">0.16791887599999999</cx:pt>
          <cx:pt idx="13783">0.15236355499999998</cx:pt>
          <cx:pt idx="13784">0.20963717100000001</cx:pt>
          <cx:pt idx="13785">0.345851625</cx:pt>
          <cx:pt idx="13786">0.30470538199999997</cx:pt>
          <cx:pt idx="13787">0.18748831099999996</cx:pt>
          <cx:pt idx="13788">0.30646302400000003</cx:pt>
          <cx:pt idx="13789">0.31526093799999999</cx:pt>
          <cx:pt idx="13790">0.315390964</cx:pt>
          <cx:pt idx="13791">0.13728263900000004</cx:pt>
          <cx:pt idx="13792">0.30472592700000001</cx:pt>
          <cx:pt idx="13793">0.35553753499999996</cx:pt>
          <cx:pt idx="13794">0.17919309500000002</cx:pt>
          <cx:pt idx="13795">0.16818325899999997</cx:pt>
          <cx:pt idx="13796">0.15235565100000004</cx:pt>
          <cx:pt idx="13797">0.16341801</cx:pt>
          <cx:pt idx="13798">0.16817236199999996</cx:pt>
          <cx:pt idx="13799">0.16821921200000001</cx:pt>
          <cx:pt idx="13800">0.16799036099999998</cx:pt>
          <cx:pt idx="13801">0.15227689099999997</cx:pt>
          <cx:pt idx="13802">0.31582612099999996</cx:pt>
          <cx:pt idx="13803">0.31541544899999996</cx:pt>
          <cx:pt idx="13804">0.16822736900000002</cx:pt>
          <cx:pt idx="13805">0.28818573199999997</cx:pt>
          <cx:pt idx="13806">0.17904215499999998</cx:pt>
          <cx:pt idx="13807">0.23811716800000005</cx:pt>
          <cx:pt idx="13808">0.30302432400000001</cx:pt>
          <cx:pt idx="13809">0.30480425200000005</cx:pt>
          <cx:pt idx="13810">0.28896537899999997</cx:pt>
          <cx:pt idx="13811">0.17917573600000003</cx:pt>
          <cx:pt idx="13812">0.33220224300000001</cx:pt>
          <cx:pt idx="13813">0.031573728999999995</cx:pt>
          <cx:pt idx="13814">0.19051311999999998</cx:pt>
          <cx:pt idx="13815">0.16810636099999998</cx:pt>
          <cx:pt idx="13816">0.21852198</cx:pt>
          <cx:pt idx="13817">0.25420050599999999</cx:pt>
          <cx:pt idx="13818">0.22412868200000002</cx:pt>
          <cx:pt idx="13819">0.21773491</cx:pt>
          <cx:pt idx="13820">0.16808188899999998</cx:pt>
          <cx:pt idx="13821">0.22332717800000002</cx:pt>
          <cx:pt idx="13822">0.16809027899999995</cx:pt>
          <cx:pt idx="13823">0.40950874800000003</cx:pt>
          <cx:pt idx="13824">0.18689870600000003</cx:pt>
          <cx:pt idx="13825">0.28894334700000002</cx:pt>
          <cx:pt idx="13826">0.28936257300000001</cx:pt>
          <cx:pt idx="13827">0.352389799</cx:pt>
          <cx:pt idx="13828">0.17932472200000005</cx:pt>
          <cx:pt idx="13829">0.031896950000000035</cx:pt>
          <cx:pt idx="13830">0.17931834700000004</cx:pt>
          <cx:pt idx="13831">0.34615253599999996</cx:pt>
          <cx:pt idx="13832">0.30484990599999995</cx:pt>
          <cx:pt idx="13833">0.304577239</cx:pt>
          <cx:pt idx="13834">0.33940410300000001</cx:pt>
          <cx:pt idx="13835">0.23593364699999997</cx:pt>
          <cx:pt idx="13836">0.31593348499999996</cx:pt>
          <cx:pt idx="13837">0.24650223100000002</cx:pt>
          <cx:pt idx="13838">0.30515810099999996</cx:pt>
          <cx:pt idx="13839">0.30480526500000005</cx:pt>
          <cx:pt idx="13840">0.168485632</cx:pt>
          <cx:pt idx="13841">0.16335988199999996</cx:pt>
          <cx:pt idx="13842">0.30557825900000002</cx:pt>
          <cx:pt idx="13843">0.32468303899999995</cx:pt>
          <cx:pt idx="13844">0.30462021399999994</cx:pt>
          <cx:pt idx="13845">0.28912895000000005</cx:pt>
          <cx:pt idx="13846">0.31463676600000001</cx:pt>
          <cx:pt idx="13847">0.19554661500000003</cx:pt>
          <cx:pt idx="13848">0.32455398999999996</cx:pt>
          <cx:pt idx="13849">0.34115979699999999</cx:pt>
          <cx:pt idx="13850">0.30496490600000004</cx:pt>
          <cx:pt idx="13851">0.36830722699999996</cx:pt>
          <cx:pt idx="13852">0.21135962100000005</cx:pt>
          <cx:pt idx="13853">0.31001874399999996</cx:pt>
          <cx:pt idx="13854">0.28902719700000001</cx:pt>
          <cx:pt idx="13855">0.16824996000000003</cx:pt>
          <cx:pt idx="13856">0.38314515599999999</cx:pt>
          <cx:pt idx="13857">0.18496813999999995</cx:pt>
          <cx:pt idx="13858">0.316129718</cx:pt>
          <cx:pt idx="13859">0.21662793599999997</cx:pt>
          <cx:pt idx="13860">0.16785652299999998</cx:pt>
          <cx:pt idx="13861">0.30011659300000004</cx:pt>
          <cx:pt idx="13862">0.30897114699999995</cx:pt>
          <cx:pt idx="13863">0.15300460699999996</cx:pt>
          <cx:pt idx="13864">0.20331591699999996</cx:pt>
          <cx:pt idx="13865">0.16823521299999999</cx:pt>
          <cx:pt idx="13866">0.16778353199999996</cx:pt>
          <cx:pt idx="13867">0.16789135600000005</cx:pt>
          <cx:pt idx="13868">0.16345114100000002</cx:pt>
          <cx:pt idx="13869">0.31634835500000003</cx:pt>
          <cx:pt idx="13870">0.15310212899999998</cx:pt>
          <cx:pt idx="13871">0.30366936499999997</cx:pt>
          <cx:pt idx="13872">0.16826965599999999</cx:pt>
          <cx:pt idx="13873">0.168450973</cx:pt>
          <cx:pt idx="13874">0.18470737800000003</cx:pt>
          <cx:pt idx="13875">0.15256231099999995</cx:pt>
          <cx:pt idx="13876">0.30469917599999996</cx:pt>
          <cx:pt idx="13877">0.17996325700000004</cx:pt>
          <cx:pt idx="13878">0.031601852999999958</cx:pt>
          <cx:pt idx="13879">0.152372175</cx:pt>
          <cx:pt idx="13880">0.16822857400000002</cx:pt>
          <cx:pt idx="13881">0.30492058600000005</cx:pt>
          <cx:pt idx="13882">0.16783865600000003</cx:pt>
          <cx:pt idx="13883">0.288997532</cx:pt>
          <cx:pt idx="13884">0.28897566699999999</cx:pt>
          <cx:pt idx="13885">0.15233906200000003</cx:pt>
          <cx:pt idx="13886">0.383223812</cx:pt>
          <cx:pt idx="13887">0.31614930299999999</cx:pt>
          <cx:pt idx="13888">0.30484115300000003</cx:pt>
          <cx:pt idx="13889">0.16995938499999996</cx:pt>
          <cx:pt idx="13890">0.16816445000000002</cx:pt>
          <cx:pt idx="13891">0.168184051</cx:pt>
          <cx:pt idx="13892">0.30455696099999996</cx:pt>
          <cx:pt idx="13893">0.304223625</cx:pt>
          <cx:pt idx="13894">0.16858657799999999</cx:pt>
          <cx:pt idx="13895">0.16809504799999997</cx:pt>
          <cx:pt idx="13896">0.16824936599999996</cx:pt>
          <cx:pt idx="13897">0.16837571600000001</cx:pt>
          <cx:pt idx="13898">0.15238688099999997</cx:pt>
          <cx:pt idx="13899">0.182045342</cx:pt>
          <cx:pt idx="13900">0.17974147500000004</cx:pt>
          <cx:pt idx="13901">0.30492167599999997</cx:pt>
          <cx:pt idx="13902">0.17955540199999998</cx:pt>
          <cx:pt idx="13903">0.16782321600000005</cx:pt>
          <cx:pt idx="13904">0.30478485099999997</cx:pt>
          <cx:pt idx="13905">0.30478510000000003</cx:pt>
          <cx:pt idx="13906">0.15237764300000001</cx:pt>
          <cx:pt idx="13907">0.16823935499999998</cx:pt>
          <cx:pt idx="13908">0.15234935699999996</cx:pt>
          <cx:pt idx="13909">0.16795178799999999</cx:pt>
          <cx:pt idx="13910">0.18782709799999997</cx:pt>
          <cx:pt idx="13911">0.28978965400000001</cx:pt>
          <cx:pt idx="13912">0.28736799999999996</cx:pt>
          <cx:pt idx="13913">0.31505390600000005</cx:pt>
          <cx:pt idx="13914">0.21866383599999994</cx:pt>
          <cx:pt idx="13915">0.35467717499999996</cx:pt>
          <cx:pt idx="13916">0.25158534200000005</cx:pt>
          <cx:pt idx="13917">0.17921727600000004</cx:pt>
          <cx:pt idx="13918">0.17922038299999998</cx:pt>
          <cx:pt idx="13919">0.069143382000000031</cx:pt>
          <cx:pt idx="13920">0.30442034699999998</cx:pt>
          <cx:pt idx="13921">0.19570857900000005</cx:pt>
          <cx:pt idx="13922">0.16781439300000001</cx:pt>
          <cx:pt idx="13923">0.16819827600000004</cx:pt>
          <cx:pt idx="13924">0.33151771100000005</cx:pt>
          <cx:pt idx="13925">0.22375592899999996</cx:pt>
          <cx:pt idx="13926">0.16817378100000002</cx:pt>
          <cx:pt idx="13927">0.16817362899999999</cx:pt>
          <cx:pt idx="13928">0.19477383500000001</cx:pt>
          <cx:pt idx="13929">0.16809885300000005</cx:pt>
          <cx:pt idx="13930">0.16409765899999995</cx:pt>
          <cx:pt idx="13931">0.16852810600000001</cx:pt>
          <cx:pt idx="13932">0.16820006300000001</cx:pt>
          <cx:pt idx="13933">0.34448048399999998</cx:pt>
          <cx:pt idx="13934">0.16344511399999995</cx:pt>
          <cx:pt idx="13935">0.16732625999999995</cx:pt>
          <cx:pt idx="13936">0.15241840799999995</cx:pt>
          <cx:pt idx="13937">0.20111528400000001</cx:pt>
          <cx:pt idx="13938">0.47246625799999997</cx:pt>
          <cx:pt idx="13939">0.19524457500000003</cx:pt>
          <cx:pt idx="13940">0.16832221999999997</cx:pt>
          <cx:pt idx="13941">0.152522822</cx:pt>
          <cx:pt idx="13942">0.16816145999999998</cx:pt>
          <cx:pt idx="13943">0.16783398900000002</cx:pt>
          <cx:pt idx="13944">0.16815151699999997</cx:pt>
          <cx:pt idx="13945">0.15190583199999996</cx:pt>
          <cx:pt idx="13946">0.16820255200000001</cx:pt>
          <cx:pt idx="13947">0.28930005000000003</cx:pt>
          <cx:pt idx="13948">0.16824580700000002</cx:pt>
          <cx:pt idx="13949">0.304800882</cx:pt>
          <cx:pt idx="13950">0.16815835499999998</cx:pt>
          <cx:pt idx="13951">0.35809378599999997</cx:pt>
          <cx:pt idx="13952">0.28905426199999995</cx:pt>
          <cx:pt idx="13953">0.16802623999999999</cx:pt>
          <cx:pt idx="13954">0.179038857</cx:pt>
          <cx:pt idx="13955">0.244659866</cx:pt>
          <cx:pt idx="13956">0.23200997400000001</cx:pt>
          <cx:pt idx="13957">0.187758969</cx:pt>
          <cx:pt idx="13958">0.26720187399999995</cx:pt>
          <cx:pt idx="13959">0.40300478900000003</cx:pt>
          <cx:pt idx="13960">0.17930753700000002</cx:pt>
          <cx:pt idx="13961">0.26639164299999996</cx:pt>
          <cx:pt idx="13962">0.26259496199999999</cx:pt>
          <cx:pt idx="13963">0.26223788299999995</cx:pt>
          <cx:pt idx="13964">0.26231512700000004</cx:pt>
          <cx:pt idx="13965">0.26231506100000002</cx:pt>
          <cx:pt idx="13966">0.17195877400000004</cx:pt>
          <cx:pt idx="13967">0.24507524300000005</cx:pt>
          <cx:pt idx="13968">0.26238793599999999</cx:pt>
          <cx:pt idx="13969">0.33027449799999997</cx:pt>
          <cx:pt idx="13970">0.16759981899999998</cx:pt>
          <cx:pt idx="13971">0.31589239099999999</cx:pt>
          <cx:pt idx="13972">0.45724368500000001</cx:pt>
          <cx:pt idx="13973">0.26237030299999997</cx:pt>
          <cx:pt idx="13974">0.26231377700000003</cx:pt>
          <cx:pt idx="13975">0.26231377700000003</cx:pt>
          <cx:pt idx="13976">0.16529370600000004</cx:pt>
          <cx:pt idx="13977">0.17924808000000003</cx:pt>
          <cx:pt idx="13978">0.43558883199999998</cx:pt>
          <cx:pt idx="13979">0.16810297500000004</cx:pt>
          <cx:pt idx="13980">0.30485365900000005</cx:pt>
          <cx:pt idx="13981">0.168174029</cx:pt>
          <cx:pt idx="13982">0.30058558700000004</cx:pt>
          <cx:pt idx="13983">0.34938207799999998</cx:pt>
          <cx:pt idx="13984">0.31700986099999995</cx:pt>
          <cx:pt idx="13985">0.16780842100000004</cx:pt>
          <cx:pt idx="13986">0.16872087000000002</cx:pt>
          <cx:pt idx="13987">0.16811134800000005</cx:pt>
          <cx:pt idx="13988">0.16782874199999998</cx:pt>
          <cx:pt idx="13989">0.359320313</cx:pt>
          <cx:pt idx="13990">0.20525023499999995</cx:pt>
          <cx:pt idx="13991">0.31583363799999997</cx:pt>
          <cx:pt idx="13992">0.31583363799999997</cx:pt>
          <cx:pt idx="13993">0.16810213699999998</cx:pt>
          <cx:pt idx="13994">0.30480063700000004</cx:pt>
          <cx:pt idx="13995">0.48803611000000002</cx:pt>
          <cx:pt idx="13996">0.16826218999999998</cx:pt>
          <cx:pt idx="13997">0.33923148000000003</cx:pt>
          <cx:pt idx="13998">0.16829446999999997</cx:pt>
          <cx:pt idx="13999">0.16810108000000001</cx:pt>
          <cx:pt idx="14000">0.031584216000000054</cx:pt>
          <cx:pt idx="14001">0.324372522</cx:pt>
          <cx:pt idx="14002">0.031608463999999947</cx:pt>
          <cx:pt idx="14003">0.15264854000000005</cx:pt>
          <cx:pt idx="14004">0.15227682799999998</cx:pt>
          <cx:pt idx="14005">0.15245663300000001</cx:pt>
          <cx:pt idx="14006">0.17921648599999995</cx:pt>
          <cx:pt idx="14007">0.17896101499999995</cx:pt>
          <cx:pt idx="14008">0.15241538799999998</cx:pt>
          <cx:pt idx="14009">0.16851324499999998</cx:pt>
          <cx:pt idx="14010">0.19035378999999997</cx:pt>
          <cx:pt idx="14011">0.16816753600000001</cx:pt>
          <cx:pt idx="14012">0.24655033699999995</cx:pt>
          <cx:pt idx="14013">0.20053273500000002</cx:pt>
          <cx:pt idx="14014">0.30518034900000002</cx:pt>
          <cx:pt idx="14015">0.32942264099999996</cx:pt>
          <cx:pt idx="14016">0.37002976700000001</cx:pt>
          <cx:pt idx="14017">0.30481893000000004</cx:pt>
          <cx:pt idx="14018">0.38745649500000001</cx:pt>
          <cx:pt idx="14019">0.36674674500000004</cx:pt>
          <cx:pt idx="14020">0.36286121900000001</cx:pt>
          <cx:pt idx="14021">0.32862128599999996</cx:pt>
          <cx:pt idx="14022">0.30004215000000001</cx:pt>
          <cx:pt idx="14023">0.36877703100000003</cx:pt>
          <cx:pt idx="14024">0.41063316599999999</cx:pt>
          <cx:pt idx="14025">0.28583416800000006</cx:pt>
          <cx:pt idx="14026">0.28888896799999997</cx:pt>
          <cx:pt idx="14027">0.32099762200000004</cx:pt>
          <cx:pt idx="14028">0.37326095599999998</cx:pt>
          <cx:pt idx="14029">0.28901550200000004</cx:pt>
          <cx:pt idx="14030">0.168246589</cx:pt>
          <cx:pt idx="14031">0.168240155</cx:pt>
          <cx:pt idx="14032">0.331869831</cx:pt>
          <cx:pt idx="14033">0.15213243099999996</cx:pt>
          <cx:pt idx="14034">0.15276442499999998</cx:pt>
          <cx:pt idx="14035">0.31580123900000001</cx:pt>
          <cx:pt idx="14036">0.16824243100000003</cx:pt>
          <cx:pt idx="14037">0.17205222099999995</cx:pt>
          <cx:pt idx="14038">0.17171692000000005</cx:pt>
          <cx:pt idx="14039">0.42795510299999995</cx:pt>
          <cx:pt idx="14040">0.42266398100000002</cx:pt>
          <cx:pt idx="14041">0.15233711999999999</cx:pt>
          <cx:pt idx="14042">0.42240761000000004</cx:pt>
          <cx:pt idx="14043">0.18086067400000005</cx:pt>
          <cx:pt idx="14044">0.15234940100000005</cx:pt>
          <cx:pt idx="14045">0.42266398100000002</cx:pt>
          <cx:pt idx="14046">0.16859417499999996</cx:pt>
          <cx:pt idx="14047">0.17068227199999997</cx:pt>
          <cx:pt idx="14048">0.16781010799999996</cx:pt>
          <cx:pt idx="14049">0.16829903899999998</cx:pt>
          <cx:pt idx="14050">0.16836169199999995</cx:pt>
          <cx:pt idx="14051">0.16879719199999998</cx:pt>
          <cx:pt idx="14052">0.45209659599999996</cx:pt>
          <cx:pt idx="14053">0.16868050899999998</cx:pt>
          <cx:pt idx="14054">0.16650013600000002</cx:pt>
          <cx:pt idx="14055">0.161776158</cx:pt>
          <cx:pt idx="14056">0.31388816399999997</cx:pt>
          <cx:pt idx="14057">0.41940089599999997</cx:pt>
          <cx:pt idx="14058">0.16841002900000002</cx:pt>
          <cx:pt idx="14059">0.22123163499999998</cx:pt>
          <cx:pt idx="14060">0.30400560399999998</cx:pt>
          <cx:pt idx="14061">0.18799084499999996</cx:pt>
          <cx:pt idx="14062">0.18771464999999998</cx:pt>
          <cx:pt idx="14063">0.30476948699999995</cx:pt>
          <cx:pt idx="14064">0.34195987100000003</cx:pt>
          <cx:pt idx="14065">0.56201221400000001</cx:pt>
          <cx:pt idx="14066">0.32378043599999995</cx:pt>
          <cx:pt idx="14067">0.16317686499999995</cx:pt>
          <cx:pt idx="14068">0.33738064000000001</cx:pt>
          <cx:pt idx="14069">0.25559725799999999</cx:pt>
          <cx:pt idx="14070">0.17850345899999998</cx:pt>
          <cx:pt idx="14071">0.15238467</cx:pt>
          <cx:pt idx="14072">0.38311172500000001</cx:pt>
          <cx:pt idx="14073">0.32374647700000003</cx:pt>
          <cx:pt idx="14074">0.15250040099999995</cx:pt>
          <cx:pt idx="14075">0.288974591</cx:pt>
          <cx:pt idx="14076">0.31551200899999998</cx:pt>
          <cx:pt idx="14077">0.15294718299999999</cx:pt>
          <cx:pt idx="14078">0.17946682999999997</cx:pt>
          <cx:pt idx="14079">0.28896749099999997</cx:pt>
          <cx:pt idx="14080">0.17922481899999998</cx:pt>
          <cx:pt idx="14081">0.15252882000000001</cx:pt>
          <cx:pt idx="14082">0.30460111700000003</cx:pt>
          <cx:pt idx="14083">0.15245357599999998</cx:pt>
          <cx:pt idx="14084">0.20116964800000003</cx:pt>
          <cx:pt idx="14085">0.20116964800000003</cx:pt>
          <cx:pt idx="14086">0.21292678499999995</cx:pt>
          <cx:pt idx="14087">0.16797742500000001</cx:pt>
          <cx:pt idx="14088">0.042387984999999961</cx:pt>
          <cx:pt idx="14089">0.30469365800000003</cx:pt>
          <cx:pt idx="14090">0.30487461400000004</cx:pt>
          <cx:pt idx="14091">0.35548480699999996</cx:pt>
          <cx:pt idx="14092">0.16853240400000002</cx:pt>
          <cx:pt idx="14093">0.18726713399999995</cx:pt>
          <cx:pt idx="14094">0.27083938699999999</cx:pt>
          <cx:pt idx="14095">0.16079343300000004</cx:pt>
          <cx:pt idx="14096">0.20534884499999995</cx:pt>
          <cx:pt idx="14097">0.15247949000000005</cx:pt>
          <cx:pt idx="14098">0.18000280199999996</cx:pt>
          <cx:pt idx="14099">0.16743153099999997</cx:pt>
          <cx:pt idx="14100">0.194308598</cx:pt>
          <cx:pt idx="14101">0.18800159299999997</cx:pt>
          <cx:pt idx="14102">0.30022374299999999</cx:pt>
          <cx:pt idx="14103">0.15292288099999995</cx:pt>
          <cx:pt idx="14104">0.16834501400000002</cx:pt>
          <cx:pt idx="14105">0.16833226000000001</cx:pt>
          <cx:pt idx="14106">0.35784838200000002</cx:pt>
          <cx:pt idx="14107">0.16835818999999996</cx:pt>
          <cx:pt idx="14108">0.16860518999999996</cx:pt>
          <cx:pt idx="14109">0.13716464799999994</cx:pt>
          <cx:pt idx="14110">0.15241452300000002</cx:pt>
          <cx:pt idx="14111">0.17148454000000002</cx:pt>
          <cx:pt idx="14112">0.30023883200000001</cx:pt>
          <cx:pt idx="14113">0.16784976399999996</cx:pt>
          <cx:pt idx="14114">0.15233925400000004</cx:pt>
          <cx:pt idx="14115">0.16348639200000004</cx:pt>
          <cx:pt idx="14116">0.28840018499999998</cx:pt>
          <cx:pt idx="14117">0.16844988500000002</cx:pt>
          <cx:pt idx="14118">0.30489320200000003</cx:pt>
          <cx:pt idx="14119">0.24438293499999997</cx:pt>
          <cx:pt idx="14120">0.16807632100000003</cx:pt>
          <cx:pt idx="14121">0.16807632100000003</cx:pt>
          <cx:pt idx="14122">0.16821937099999995</cx:pt>
          <cx:pt idx="14123">0.39739365199999999</cx:pt>
          <cx:pt idx="14124">0.243772612</cx:pt>
          <cx:pt idx="14125">0.34969092700000004</cx:pt>
          <cx:pt idx="14126">0.16823543100000005</cx:pt>
          <cx:pt idx="14127">0.15291190600000004</cx:pt>
          <cx:pt idx="14128">0.21589974599999995</cx:pt>
          <cx:pt idx="14129">0.37612078100000002</cx:pt>
          <cx:pt idx="14130">0.16826101699999996</cx:pt>
          <cx:pt idx="14131">0.30485150100000002</cx:pt>
          <cx:pt idx="14132">0.30480291400000004</cx:pt>
          <cx:pt idx="14133">0.194631149</cx:pt>
          <cx:pt idx="14134">0.31574107799999995</cx:pt>
          <cx:pt idx="14135">0.31586860800000005</cx:pt>
          <cx:pt idx="14136">0.16821999200000004</cx:pt>
          <cx:pt idx="14137">0.21858210099999997</cx:pt>
          <cx:pt idx="14138">0.30460822499999995</cx:pt>
          <cx:pt idx="14139">0.30477926</cx:pt>
          <cx:pt idx="14140">0.16828812000000004</cx:pt>
          <cx:pt idx="14141">0.31584043500000003</cx:pt>
          <cx:pt idx="14142">0.30272551199999997</cx:pt>
          <cx:pt idx="14143">0.16823208099999998</cx:pt>
          <cx:pt idx="14144">0.17853388999999997</cx:pt>
          <cx:pt idx="14145">0.34616164199999999</cx:pt>
          <cx:pt idx="14146">0.33725136700000002</cx:pt>
          <cx:pt idx="14147">0.16816909899999999</cx:pt>
          <cx:pt idx="14148">0.28895584600000002</cx:pt>
          <cx:pt idx="14149">0.16845681999999995</cx:pt>
          <cx:pt idx="14150">0.17924324599999997</cx:pt>
          <cx:pt idx="14151">0.24083122700000004</cx:pt>
          <cx:pt idx="14152">0.19273206200000004</cx:pt>
          <cx:pt idx="14153">0.16830428200000003</cx:pt>
          <cx:pt idx="14154">0.22643074699999999</cx:pt>
          <cx:pt idx="14155">0.342418479</cx:pt>
          <cx:pt idx="14156">0.19301590099999999</cx:pt>
          <cx:pt idx="14157">0.17879602500000003</cx:pt>
          <cx:pt idx="14158">0.16830285899999997</cx:pt>
          <cx:pt idx="14159">0.215892949</cx:pt>
          <cx:pt idx="14160">0.20102920999999996</cx:pt>
          <cx:pt idx="14161">0.304786797</cx:pt>
          <cx:pt idx="14162">0.30480352300000002</cx:pt>
          <cx:pt idx="14163">0.16790602499999996</cx:pt>
          <cx:pt idx="14164">0.31769267199999995</cx:pt>
          <cx:pt idx="14165">0.28916870699999997</cx:pt>
          <cx:pt idx="14166">0.21028008300000001</cx:pt>
          <cx:pt idx="14167">0.16835935800000001</cx:pt>
          <cx:pt idx="14168">0.15238494199999997</cx:pt>
          <cx:pt idx="14169">0.30034706799999999</cx:pt>
          <cx:pt idx="14170">0.28903500400000004</cx:pt>
          <cx:pt idx="14171">0.420035771</cx:pt>
          <cx:pt idx="14172">0.31590287100000003</cx:pt>
          <cx:pt idx="14173">0.168113866</cx:pt>
          <cx:pt idx="14174">0.33459148000000005</cx:pt>
          <cx:pt idx="14175">0.18796479399999999</cx:pt>
          <cx:pt idx="14176">0.20449786599999997</cx:pt>
          <cx:pt idx="14177">0.187196468</cx:pt>
          <cx:pt idx="14178">0.31580897799999996</cx:pt>
          <cx:pt idx="14179">0.166051473</cx:pt>
          <cx:pt idx="14180">0.16809107400000001</cx:pt>
          <cx:pt idx="14181">0.30471467500000005</cx:pt>
          <cx:pt idx="14182">0.30494893999999995</cx:pt>
          <cx:pt idx="14183">0.15236808099999999</cx:pt>
          <cx:pt idx="14184">0.18076774299999998</cx:pt>
          <cx:pt idx="14185">0.16808221099999998</cx:pt>
          <cx:pt idx="14186">0.28900397499999997</cx:pt>
          <cx:pt idx="14187">0.179278991</cx:pt>
          <cx:pt idx="14188">0.37228345799999996</cx:pt>
          <cx:pt idx="14189">0.37125947699999995</cx:pt>
          <cx:pt idx="14190">0.20947455299999995</cx:pt>
          <cx:pt idx="14191">0.21493127499999998</cx:pt>
          <cx:pt idx="14192">0.31534973200000005</cx:pt>
          <cx:pt idx="14193">0.31609614900000005</cx:pt>
          <cx:pt idx="14194">0.16802916400000001</cx:pt>
          <cx:pt idx="14195">0.28901544499999998</cx:pt>
          <cx:pt idx="14196">0.31522950500000002</cx:pt>
          <cx:pt idx="14197">0.18588423799999998</cx:pt>
          <cx:pt idx="14198">0.19141169300000005</cx:pt>
          <cx:pt idx="14199">0.23099828200000005</cx:pt>
          <cx:pt idx="14200">0.30497865099999999</cx:pt>
          <cx:pt idx="14201">0.33358697100000001</cx:pt>
          <cx:pt idx="14202">0.30928938500000003</cx:pt>
          <cx:pt idx="14203">0.31531177899999996</cx:pt>
          <cx:pt idx="14204">0.28923470699999998</cx:pt>
          <cx:pt idx="14205">0.17898293200000004</cx:pt>
          <cx:pt idx="14206">0.203449624</cx:pt>
          <cx:pt idx="14207">0.32480656100000005</cx:pt>
          <cx:pt idx="14208">0.30807035800000004</cx:pt>
          <cx:pt idx="14209">0.15433526099999995</cx:pt>
          <cx:pt idx="14210">0.15184442399999998</cx:pt>
          <cx:pt idx="14211">0.16810653499999995</cx:pt>
          <cx:pt idx="14212">0.16809834899999998</cx:pt>
          <cx:pt idx="14213">0.304699893</cx:pt>
          <cx:pt idx="14214">0.16792502099999995</cx:pt>
          <cx:pt idx="14215">0.197294737</cx:pt>
          <cx:pt idx="14216">0.15330166599999995</cx:pt>
          <cx:pt idx="14217">0.22216835899999998</cx:pt>
          <cx:pt idx="14218">0.33211864199999996</cx:pt>
          <cx:pt idx="14219">0.16818818300000005</cx:pt>
          <cx:pt idx="14220">0.16821640599999998</cx:pt>
          <cx:pt idx="14221">0.30486324300000001</cx:pt>
          <cx:pt idx="14222">0.16878602499999995</cx:pt>
          <cx:pt idx="14223">0.32497027099999998</cx:pt>
          <cx:pt idx="14224">0.32436966300000003</cx:pt>
          <cx:pt idx="14225">0.17922354100000004</cx:pt>
          <cx:pt idx="14226">0.30476599800000004</cx:pt>
          <cx:pt idx="14227">0.30579433300000003</cx:pt>
          <cx:pt idx="14228">0.28922952999999996</cx:pt>
          <cx:pt idx="14229">0.16809025099999997</cx:pt>
          <cx:pt idx="14230">0.30008272499999999</cx:pt>
          <cx:pt idx="14231">0.17958282400000003</cx:pt>
          <cx:pt idx="14232">0.15224473000000005</cx:pt>
          <cx:pt idx="14233">0.15273766200000005</cx:pt>
          <cx:pt idx="14234">0.16737909799999995</cx:pt>
          <cx:pt idx="14235">0.16825462300000005</cx:pt>
          <cx:pt idx="14236">0.15241705000000005</cx:pt>
          <cx:pt idx="14237">0.16753184399999999</cx:pt>
          <cx:pt idx="14238">0.30855717500000002</cx:pt>
          <cx:pt idx="14239">0.30327313700000003</cx:pt>
          <cx:pt idx="14240">0.15241331800000002</cx:pt>
          <cx:pt idx="14241">0.27534636599999995</cx:pt>
          <cx:pt idx="14242">0.18752849800000004</cx:pt>
          <cx:pt idx="14243">0.20044339</cx:pt>
          <cx:pt idx="14244">0.33121278099999996</cx:pt>
          <cx:pt idx="14245">0.042609996000000039</cx:pt>
          <cx:pt idx="14246">0.20581355400000001</cx:pt>
          <cx:pt idx="14247">0.17921796800000001</cx:pt>
          <cx:pt idx="14248">0.28925371499999997</cx:pt>
          <cx:pt idx="14249">0.19509900199999997</cx:pt>
          <cx:pt idx="14250">0.16857523900000004</cx:pt>
          <cx:pt idx="14251">0.33707375699999997</cx:pt>
          <cx:pt idx="14252">0.23471978199999999</cx:pt>
          <cx:pt idx="14253">0.16783019200000004</cx:pt>
          <cx:pt idx="14254">0.21294581999999995</cx:pt>
          <cx:pt idx="14255">0.23745042599999999</cx:pt>
          <cx:pt idx="14256">0.16343754899999996</cx:pt>
          <cx:pt idx="14257">0.20054382000000004</cx:pt>
          <cx:pt idx="14258">0.34559112199999997</cx:pt>
          <cx:pt idx="14259">0.315925546</cx:pt>
          <cx:pt idx="14260">0.21907317500000001</cx:pt>
          <cx:pt idx="14261">0.19479154899999995</cx:pt>
          <cx:pt idx="14262">0.17925644100000004</cx:pt>
          <cx:pt idx="14263">0.19484980500000004</cx:pt>
          <cx:pt idx="14264">0.051354914000000029</cx:pt>
          <cx:pt idx="14265">0.22435727100000002</cx:pt>
          <cx:pt idx="14266">0.30470698500000004</cx:pt>
          <cx:pt idx="14267">0.30484927500000003</cx:pt>
          <cx:pt idx="14268">0.20567384499999997</cx:pt>
          <cx:pt idx="14269">0.23917912900000005</cx:pt>
          <cx:pt idx="14270">0.31598929200000003</cx:pt>
          <cx:pt idx="14271">0.37624847100000003</cx:pt>
          <cx:pt idx="14272">0.16860222899999999</cx:pt>
          <cx:pt idx="14273">0.31573637899999996</cx:pt>
          <cx:pt idx="14274">0.16825960500000003</cx:pt>
          <cx:pt idx="14275">0.18775892199999999</cx:pt>
          <cx:pt idx="14276">0.17917818200000002</cx:pt>
          <cx:pt idx="14277">0.17922154800000001</cx:pt>
          <cx:pt idx="14278">0.17918523099999994</cx:pt>
          <cx:pt idx="14279">0.168289456</cx:pt>
          <cx:pt idx="14280">0.15300584100000003</cx:pt>
          <cx:pt idx="14281">0.16825970599999995</cx:pt>
          <cx:pt idx="14282">0.16823000799999999</cx:pt>
          <cx:pt idx="14283">0.16812168100000002</cx:pt>
          <cx:pt idx="14284">0.30469293600000003</cx:pt>
          <cx:pt idx="14285">0.16826116300000005</cx:pt>
          <cx:pt idx="14286">0.15234136600000003</cx:pt>
          <cx:pt idx="14287">0.30469022499999998</cx:pt>
          <cx:pt idx="14288">0.28897823199999995</cx:pt>
          <cx:pt idx="14289">0.16799637099999998</cx:pt>
          <cx:pt idx="14290">0.17916643300000001</cx:pt>
          <cx:pt idx="14291">0.16816560700000005</cx:pt>
          <cx:pt idx="14292">0.34027959600000002</cx:pt>
          <cx:pt idx="14293">0.15214149399999999</cx:pt>
          <cx:pt idx="14294">0.30443961399999997</cx:pt>
          <cx:pt idx="14295">0.33066725600000002</cx:pt>
          <cx:pt idx="14296">0.28910110099999997</cx:pt>
          <cx:pt idx="14297">0.15246473800000004</cx:pt>
          <cx:pt idx="14298">0.16751251199999995</cx:pt>
          <cx:pt idx="14299">0.15248889700000001</cx:pt>
          <cx:pt idx="14300">0.15259872699999999</cx:pt>
          <cx:pt idx="14301">0.304859361</cx:pt>
          <cx:pt idx="14302">0.16956827699999999</cx:pt>
          <cx:pt idx="14303">0.26403480700000004</cx:pt>
          <cx:pt idx="14304">0.16825689200000005</cx:pt>
          <cx:pt idx="14305">0.32457792200000002</cx:pt>
          <cx:pt idx="14306">0.30002098600000005</cx:pt>
          <cx:pt idx="14307">0.16838734300000002</cx:pt>
          <cx:pt idx="14308">0.200880426</cx:pt>
          <cx:pt idx="14309">0.16828907299999996</cx:pt>
          <cx:pt idx="14310">0.15355528799999996</cx:pt>
          <cx:pt idx="14311">0.16824483999999995</cx:pt>
          <cx:pt idx="14312">0.21880354000000002</cx:pt>
          <cx:pt idx="14313">0.16780185700000005</cx:pt>
          <cx:pt idx="14314">0.16431410800000001</cx:pt>
          <cx:pt idx="14315">0.385248853</cx:pt>
          <cx:pt idx="14316">0.25175938200000003</cx:pt>
          <cx:pt idx="14317">0.25177601800000005</cx:pt>
          <cx:pt idx="14318">0.38588620500000004</cx:pt>
          <cx:pt idx="14319">0.22422397599999999</cx:pt>
          <cx:pt idx="14320">0.16816177499999996</cx:pt>
          <cx:pt idx="14321">0.17919883800000003</cx:pt>
          <cx:pt idx="14322">0.16825968899999999</cx:pt>
          <cx:pt idx="14323">0.15234426300000004</cx:pt>
          <cx:pt idx="14324">0.32289549699999998</cx:pt>
          <cx:pt idx="14325">0.16787354099999996</cx:pt>
          <cx:pt idx="14326">0.332338409</cx:pt>
          <cx:pt idx="14327">0.16911001999999997</cx:pt>
          <cx:pt idx="14328">0.28894436999999995</cx:pt>
          <cx:pt idx="14329">0.17236890599999999</cx:pt>
          <cx:pt idx="14330">0.17704399999999998</cx:pt>
          <cx:pt idx="14331">0.15243205199999998</cx:pt>
          <cx:pt idx="14332">0.28939340199999997</cx:pt>
          <cx:pt idx="14333">0.26702070700000002</cx:pt>
          <cx:pt idx="14334">0.16339083499999996</cx:pt>
          <cx:pt idx="14335">0.16652053499999997</cx:pt>
          <cx:pt idx="14336">0.289698334</cx:pt>
          <cx:pt idx="14337">0.31414001400000002</cx:pt>
          <cx:pt idx="14338">0.31587501799999995</cx:pt>
          <cx:pt idx="14339">0.16819426199999998</cx:pt>
          <cx:pt idx="14340">0.43483566900000004</cx:pt>
          <cx:pt idx="14341">0.32372657299999996</cx:pt>
          <cx:pt idx="14342">0.34589469699999997</cx:pt>
          <cx:pt idx="14343">0.34934816899999999</cx:pt>
          <cx:pt idx="14344">0.36760579000000004</cx:pt>
          <cx:pt idx="14345">0.33724194600000001</cx:pt>
          <cx:pt idx="14346">0.43037588100000002</cx:pt>
          <cx:pt idx="14347">0.18770012199999997</cx:pt>
          <cx:pt idx="14348">0.17922983999999997</cx:pt>
          <cx:pt idx="14349">0.363922199</cx:pt>
          <cx:pt idx="14350">0.41158775400000003</cx:pt>
          <cx:pt idx="14351">0.47834791300000001</cx:pt>
          <cx:pt idx="14352">0.47579908000000004</cx:pt>
          <cx:pt idx="14353">0.28895014500000005</cx:pt>
          <cx:pt idx="14354">0.16822996499999998</cx:pt>
          <cx:pt idx="14355">0.18798358100000001</cx:pt>
          <cx:pt idx="14356">0.30478058799999996</cx:pt>
          <cx:pt idx="14357">0.19519761999999996</cx:pt>
          <cx:pt idx="14358">0.17924947599999996</cx:pt>
          <cx:pt idx="14359">0.30499010900000001</cx:pt>
          <cx:pt idx="14360">0.27222643400000002</cx:pt>
          <cx:pt idx="14361">0.27222643400000002</cx:pt>
          <cx:pt idx="14362">0.168353219</cx:pt>
          <cx:pt idx="14363">0.31599250400000001</cx:pt>
          <cx:pt idx="14364">0.31587068100000004</cx:pt>
          <cx:pt idx="14365">0.315870659</cx:pt>
          <cx:pt idx="14366">0.315870659</cx:pt>
          <cx:pt idx="14367">0.315870659</cx:pt>
          <cx:pt idx="14368">0.31587061599999999</cx:pt>
          <cx:pt idx="14369">0.30476525799999998</cx:pt>
          <cx:pt idx="14370">0.16815811599999997</cx:pt>
          <cx:pt idx="14371">0.17924030199999996</cx:pt>
          <cx:pt idx="14372">0.031713639000000016</cx:pt>
          <cx:pt idx="14373">0.28962207900000003</cx:pt>
          <cx:pt idx="14374">0.17848185900000002</cx:pt>
          <cx:pt idx="14375">0.16831785399999999</cx:pt>
          <cx:pt idx="14376">0.16891753099999995</cx:pt>
          <cx:pt idx="14377">0.24592824000000002</cx:pt>
          <cx:pt idx="14378">0.18785665500000004</cx:pt>
          <cx:pt idx="14379">0.16815317200000002</cx:pt>
          <cx:pt idx="14380">0.31598776100000003</cx:pt>
          <cx:pt idx="14381">0.17920345800000004</cx:pt>
          <cx:pt idx="14382">0.16815811999999997</cx:pt>
          <cx:pt idx="14383">0.19482707399999999</cx:pt>
          <cx:pt idx="14384">0.16823092900000003</cx:pt>
          <cx:pt idx="14385">0.16815750600000001</cx:pt>
          <cx:pt idx="14386">0.31603629200000005</cx:pt>
          <cx:pt idx="14387">0.200691599</cx:pt>
          <cx:pt idx="14388">0.17917397400000001</cx:pt>
          <cx:pt idx="14389">0.17917417599999996</cx:pt>
          <cx:pt idx="14390">0.18784003500000002</cx:pt>
          <cx:pt idx="14391">0.16799874599999998</cx:pt>
          <cx:pt idx="14392">0.16808875499999998</cx:pt>
          <cx:pt idx="14393">0.17905553600000002</cx:pt>
          <cx:pt idx="14394">0.32005400799999995</cx:pt>
          <cx:pt idx="14395">0.15258813999999998</cx:pt>
          <cx:pt idx="14396">0.15236772700000001</cx:pt>
          <cx:pt idx="14397">0.16848524799999998</cx:pt>
          <cx:pt idx="14398">0.18971814799999998</cx:pt>
          <cx:pt idx="14399">0.16823094699999996</cx:pt>
          <cx:pt idx="14400">0.33133692699999995</cx:pt>
          <cx:pt idx="14401">0.16809099800000005</cx:pt>
          <cx:pt idx="14402">0.17920426</cx:pt>
          <cx:pt idx="14403">0.16824456600000004</cx:pt>
          <cx:pt idx="14404">0.15249659800000004</cx:pt>
          <cx:pt idx="14405">0.16800428700000003</cx:pt>
          <cx:pt idx="14406">0.15240953199999996</cx:pt>
          <cx:pt idx="14407">0.15269841100000003</cx:pt>
          <cx:pt idx="14408">0.30482895700000001</cx:pt>
          <cx:pt idx="14409">0.33164300199999996</cx:pt>
          <cx:pt idx="14410">0.31572573299999995</cx:pt>
          <cx:pt idx="14411">0.28908863799999995</cx:pt>
          <cx:pt idx="14412">0.16821833600000002</cx:pt>
          <cx:pt idx="14413">0.168200711</cx:pt>
          <cx:pt idx="14414">0.15203277699999995</cx:pt>
          <cx:pt idx="14415">0.16811814300000005</cx:pt>
          <cx:pt idx="14416">0.031886331000000045</cx:pt>
          <cx:pt idx="14417">0.28907888599999998</cx:pt>
          <cx:pt idx="14418">0.17992988099999996</cx:pt>
          <cx:pt idx="14419">0.16827832799999998</cx:pt>
          <cx:pt idx="14420">0.21000380299999999</cx:pt>
          <cx:pt idx="14421">0.30491233900000003</cx:pt>
          <cx:pt idx="14422">0.30507944799999998</cx:pt>
          <cx:pt idx="14423">0.16824437400000003</cx:pt>
          <cx:pt idx="14424">0.16743846200000001</cx:pt>
          <cx:pt idx="14425">0.18813308399999995</cx:pt>
          <cx:pt idx="14426">0.20032692699999999</cx:pt>
          <cx:pt idx="14427">0.16824751500000001</cx:pt>
          <cx:pt idx="14428">0.00061053600000005037</cx:pt>
          <cx:pt idx="14429">0.30485742299999996</cx:pt>
          <cx:pt idx="14430">0.30484215999999997</cx:pt>
          <cx:pt idx="14431">0.16825960500000003</cx:pt>
          <cx:pt idx="14432">0.30487148900000005</cx:pt>
          <cx:pt idx="14433">0.16815363000000005</cx:pt>
          <cx:pt idx="14434">0.15234955299999997</cx:pt>
          <cx:pt idx="14435">0.15234535100000002</cx:pt>
          <cx:pt idx="14436">0.137180152</cx:pt>
          <cx:pt idx="14437">0.16828888500000005</cx:pt>
          <cx:pt idx="14438">0.17973545499999999</cx:pt>
          <cx:pt idx="14439">0.15241374699999999</cx:pt>
          <cx:pt idx="14440">0.16818380799999999</cx:pt>
          <cx:pt idx="14441">0.15250585299999997</cx:pt>
          <cx:pt idx="14442">0.19483970399999995</cx:pt>
          <cx:pt idx="14443">0.15237438599999997</cx:pt>
          <cx:pt idx="14444">0.30480814099999998</cx:pt>
          <cx:pt idx="14445">0.30009901500000002</cx:pt>
          <cx:pt idx="14446">0.32446816099999998</cx:pt>
          <cx:pt idx="14447">0.31534479800000004</cx:pt>
          <cx:pt idx="14448">0.188119649</cx:pt>
          <cx:pt idx="14449">0.31580986899999997</cx:pt>
          <cx:pt idx="14450">0.16837042000000002</cx:pt>
          <cx:pt idx="14451">0.16820658200000005</cx:pt>
          <cx:pt idx="14452">0.168093881</cx:pt>
          <cx:pt idx="14453">0.187340595</cx:pt>
          <cx:pt idx="14454">0.178364093</cx:pt>
          <cx:pt idx="14455">0.194508075</cx:pt>
          <cx:pt idx="14456">0.18400678199999998</cx:pt>
          <cx:pt idx="14457">0.17911687899999995</cx:pt>
          <cx:pt idx="14458">0.19240472600000003</cx:pt>
          <cx:pt idx="14459">0.18847266100000004</cx:pt>
          <cx:pt idx="14460">0.20763038099999997</cx:pt>
          <cx:pt idx="14461">0.21096812300000001</cx:pt>
          <cx:pt idx="14462">0.19418871299999996</cx:pt>
          <cx:pt idx="14463">0.179298395</cx:pt>
          <cx:pt idx="14464">0.16804006599999999</cx:pt>
          <cx:pt idx="14465">0.18794645899999995</cx:pt>
          <cx:pt idx="14466">0.15233881900000001</cx:pt>
          <cx:pt idx="14467">0.18727065300000001</cx:pt>
          <cx:pt idx="14468">0.16647701299999995</cx:pt>
          <cx:pt idx="14469">0.33153197199999995</cx:pt>
          <cx:pt idx="14470">0.16855602300000005</cx:pt>
          <cx:pt idx="14471">0.16816308099999999</cx:pt>
          <cx:pt idx="14472">0.23776957799999998</cx:pt>
          <cx:pt idx="14473">0.169162535</cx:pt>
          <cx:pt idx="14474">0.16346650900000004</cx:pt>
          <cx:pt idx="14475">0.31585090999999998</cx:pt>
          <cx:pt idx="14476">0.30481972400000001</cx:pt>
          <cx:pt idx="14477">0.41358830700000004</cx:pt>
          <cx:pt idx="14478">0.30629214500000002</cx:pt>
          <cx:pt idx="14479">0.40797251999999995</cx:pt>
          <cx:pt idx="14480">0.16821811399999997</cx:pt>
          <cx:pt idx="14481">0.13717945499999995</cx:pt>
          <cx:pt idx="14482">0.30667429599999996</cx:pt>
          <cx:pt idx="14483">0.30449319900000005</cx:pt>
          <cx:pt idx="14484">0.30456667199999998</cx:pt>
          <cx:pt idx="14485">0.323968488</cx:pt>
          <cx:pt idx="14486">0.26190899000000001</cx:pt>
          <cx:pt idx="14487">0.33207678299999999</cx:pt>
          <cx:pt idx="14488">0.30429784599999998</cx:pt>
          <cx:pt idx="14489">0.16857644800000005</cx:pt>
          <cx:pt idx="14490">0.30500875000000005</cx:pt>
          <cx:pt idx="14491">0.28990075900000001</cx:pt>
          <cx:pt idx="14492">0.16816708700000005</cx:pt>
          <cx:pt idx="14493">0.16796179200000005</cx:pt>
          <cx:pt idx="14494">0.16826103699999995</cx:pt>
          <cx:pt idx="14495">0.304148847</cx:pt>
          <cx:pt idx="14496">0.31605533200000002</cx:pt>
          <cx:pt idx="14497">0.37185473700000005</cx:pt>
          <cx:pt idx="14498">0.17197280199999998</cx:pt>
          <cx:pt idx="14499">0.163430038</cx:pt>
          <cx:pt idx="14500">0.16343581600000001</cx:pt>
          <cx:pt idx="14501">0.380900244</cx:pt>
          <cx:pt idx="14502">0.37117562999999998</cx:pt>
          <cx:pt idx="14503">0.37985992400000002</cx:pt>
          <cx:pt idx="14504">0.31555445199999999</cx:pt>
          <cx:pt idx="14505">0.28904696699999999</cx:pt>
          <cx:pt idx="14506">0.383199862</cx:pt>
          <cx:pt idx="14507">0.37175806700000003</cx:pt>
          <cx:pt idx="14508">0.15306387099999996</cx:pt>
          <cx:pt idx="14509">0.17922048800000001</cx:pt>
          <cx:pt idx="14510">0.18758342100000003</cx:pt>
          <cx:pt idx="14511">0.28897358100000003</cx:pt>
          <cx:pt idx="14512">0.16367137499999995</cx:pt>
          <cx:pt idx="14513">0.069477160000000038</cx:pt>
          <cx:pt idx="14514">0.33856129000000001</cx:pt>
          <cx:pt idx="14515">0.16825604900000002</cx:pt>
          <cx:pt idx="14516">0.15233300400000005</cx:pt>
          <cx:pt idx="14517">0.15214185999999996</cx:pt>
          <cx:pt idx="14518">0.16833576900000002</cx:pt>
          <cx:pt idx="14519">0.16692941299999997</cx:pt>
          <cx:pt idx="14520">0.24595028500000005</cx:pt>
          <cx:pt idx="14521">0.30482701700000003</cx:pt>
          <cx:pt idx="14522">0.15234529200000002</cx:pt>
          <cx:pt idx="14523">0.15235944400000001</cx:pt>
          <cx:pt idx="14524">0.30481097800000001</cx:pt>
          <cx:pt idx="14525">0.30271229200000005</cx:pt>
          <cx:pt idx="14526">0.16809818399999998</cx:pt>
          <cx:pt idx="14527">0.16344613500000005</cx:pt>
          <cx:pt idx="14528">0.15310365800000003</cx:pt>
          <cx:pt idx="14529">0.16838474599999997</cx:pt>
          <cx:pt idx="14530">0.16813016000000003</cx:pt>
          <cx:pt idx="14531">0.30496704900000005</cx:pt>
          <cx:pt idx="14532">0.33157179299999995</cx:pt>
          <cx:pt idx="14533">0.16400204100000004</cx:pt>
          <cx:pt idx="14534">0.304714755</cx:pt>
          <cx:pt idx="14535">0.15284645500000005</cx:pt>
          <cx:pt idx="14536">0.17918548700000003</cx:pt>
          <cx:pt idx="14537">0.30471135000000005</cx:pt>
          <cx:pt idx="14538">0.16810705100000001</cx:pt>
          <cx:pt idx="14539">0.17931944</cx:pt>
          <cx:pt idx="14540">0.16898091800000004</cx:pt>
          <cx:pt idx="14541">0.31581154300000003</cx:pt>
          <cx:pt idx="14542">0.15338210200000002</cx:pt>
          <cx:pt idx="14543">0.15234539400000002</cx:pt>
          <cx:pt idx="14544">0.16817037999999995</cx:pt>
          <cx:pt idx="14545">0.15239398400000004</cx:pt>
          <cx:pt idx="14546">0.30476336299999995</cx:pt>
          <cx:pt idx="14547">0.21359341899999995</cx:pt>
          <cx:pt idx="14548">0.168189539</cx:pt>
          <cx:pt idx="14549">0.34183452400000003</cx:pt>
          <cx:pt idx="14550">0.17199304500000001</cx:pt>
          <cx:pt idx="14551">0.13709933699999999</cx:pt>
          <cx:pt idx="14552">0.28900779799999998</cx:pt>
          <cx:pt idx="14553">0.15248715400000001</cx:pt>
          <cx:pt idx="14554">0.22980043299999997</cx:pt>
          <cx:pt idx="14555">0.31607932699999997</cx:pt>
          <cx:pt idx="14556">0.33123023799999995</cx:pt>
          <cx:pt idx="14557">0.19548088699999999</cx:pt>
          <cx:pt idx="14558">0.16830630800000002</cx:pt>
          <cx:pt idx="14559">0.28895415199999996</cx:pt>
          <cx:pt idx="14560">0.16798875199999996</cx:pt>
          <cx:pt idx="14561">0.17114253700000004</cx:pt>
          <cx:pt idx="14562">0.30008290800000004</cx:pt>
          <cx:pt idx="14563">0.16830401699999997</cx:pt>
          <cx:pt idx="14564">0.17932235500000004</cx:pt>
          <cx:pt idx="14565">0.16822996499999998</cx:pt>
          <cx:pt idx="14566">0.30872750900000001</cx:pt>
          <cx:pt idx="14567">0.231289415</cx:pt>
          <cx:pt idx="14568">0.30470654600000002</cx:pt>
          <cx:pt idx="14569">0.16788585499999997</cx:pt>
          <cx:pt idx="14570">0.30482137300000001</cx:pt>
          <cx:pt idx="14571">0.168079282</cx:pt>
          <cx:pt idx="14572">0.16818808100000004</cx:pt>
          <cx:pt idx="14573">0.16827613500000005</cx:pt>
          <cx:pt idx="14574">0.16811799100000002</cx:pt>
          <cx:pt idx="14575">0.16798633299999999</cx:pt>
          <cx:pt idx="14576">0.30492814199999996</cx:pt>
          <cx:pt idx="14577">0.304789639</cx:pt>
          <cx:pt idx="14578">0.39139161200000006</cx:pt>
          <cx:pt idx="14579">0.31579470799999998</cx:pt>
          <cx:pt idx="14580">0.32483312200000003</cx:pt>
          <cx:pt idx="14581">0.17912541500000001</cx:pt>
          <cx:pt idx="14582">0.31564382599999996</cx:pt>
          <cx:pt idx="14583">0.25243183599999997</cx:pt>
          <cx:pt idx="14584">0.15191474500000002</cx:pt>
          <cx:pt idx="14585">0.300626846</cx:pt>
          <cx:pt idx="14586">0.16785828700000005</cx:pt>
          <cx:pt idx="14587">0.17902280999999998</cx:pt>
          <cx:pt idx="14588">0.16808215699999995</cx:pt>
          <cx:pt idx="14589">0.16780276800000005</cx:pt>
          <cx:pt idx="14590">0.30476837199999995</cx:pt>
          <cx:pt idx="14591">0.30001822</cx:pt>
          <cx:pt idx="14592">0.16816146899999995</cx:pt>
          <cx:pt idx="14593">0.15238029900000005</cx:pt>
          <cx:pt idx="14594">0.28902553200000003</cx:pt>
          <cx:pt idx="14595">0.161906777</cx:pt>
          <cx:pt idx="14596">0.16827048499999997</cx:pt>
          <cx:pt idx="14597">0.16338668599999995</cx:pt>
          <cx:pt idx="14598">0.16809365499999995</cx:pt>
          <cx:pt idx="14599">0.28902288300000001</cx:pt>
          <cx:pt idx="14600">0.032627751000000038</cx:pt>
          <cx:pt idx="14601">0.31505193499999995</cx:pt>
          <cx:pt idx="14602">0.15237738199999995</cx:pt>
          <cx:pt idx="14603">0.33056906799999997</cx:pt>
          <cx:pt idx="14604">0.32419647200000001</cx:pt>
          <cx:pt idx="14605">0.15239256300000004</cx:pt>
          <cx:pt idx="14606">0.16815587300000001</cx:pt>
          <cx:pt idx="14607">0.28956502799999995</cx:pt>
          <cx:pt idx="14608">0.17923447999999997</cx:pt>
          <cx:pt idx="14609">0.16899913</cx:pt>
          <cx:pt idx="14610">0.30363452700000004</cx:pt>
          <cx:pt idx="14611">0.16836795500000001</cx:pt>
          <cx:pt idx="14612">0.168109018</cx:pt>
          <cx:pt idx="14613">0.28918430100000003</cx:pt>
          <cx:pt idx="14614">0.30459423500000005</cx:pt>
          <cx:pt idx="14615">0.15237548899999998</cx:pt>
          <cx:pt idx="14616">0.15283570899999999</cx:pt>
          <cx:pt idx="14617">0.18161304499999997</cx:pt>
          <cx:pt idx="14618">0.28901645899999995</cx:pt>
          <cx:pt idx="14619">0.17926398499999996</cx:pt>
          <cx:pt idx="14620">0.30481349599999996</cx:pt>
          <cx:pt idx="14621">0.30000332699999999</cx:pt>
          <cx:pt idx="14622">0.30471077000000002</cx:pt>
          <cx:pt idx="14623">0.163685305</cx:pt>
          <cx:pt idx="14624">0.18695624</cx:pt>
          <cx:pt idx="14625">0.34219661599999995</cx:pt>
          <cx:pt idx="14626">0.30075272099999995</cx:pt>
          <cx:pt idx="14627">0.152340103</cx:pt>
          <cx:pt idx="14628">0.16836662000000002</cx:pt>
          <cx:pt idx="14629">0.31406634499999997</cx:pt>
          <cx:pt idx="14630">0.17756125599999995</cx:pt>
          <cx:pt idx="14631">0.16338919799999996</cx:pt>
          <cx:pt idx="14632">0.31587871700000003</cx:pt>
          <cx:pt idx="14633">0.17041553799999998</cx:pt>
          <cx:pt idx="14634">0.30483295799999999</cx:pt>
          <cx:pt idx="14635">0.30479869599999998</cx:pt>
          <cx:pt idx="14636">0.16794236500000004</cx:pt>
          <cx:pt idx="14637">0.20470047199999997</cx:pt>
          <cx:pt idx="14638">0.28906189999999998</cx:pt>
          <cx:pt idx="14639">0.16819814099999997</cx:pt>
          <cx:pt idx="14640">0.31578558400000001</cx:pt>
          <cx:pt idx="14641">0.31601272899999999</cx:pt>
          <cx:pt idx="14642">0.30469175999999998</cx:pt>
          <cx:pt idx="14643">0.30480448100000002</cx:pt>
          <cx:pt idx="14644">0.16798233699999998</cx:pt>
          <cx:pt idx="14645">0.30482974100000004</cx:pt>
          <cx:pt idx="14646">0.28432547500000005</cx:pt>
          <cx:pt idx="14647">0.28908614399999999</cx:pt>
          <cx:pt idx="14648">0.31571502600000001</cx:pt>
          <cx:pt idx="14649">0.188155568</cx:pt>
          <cx:pt idx="14650">0.28903704100000005</cx:pt>
          <cx:pt idx="14651">0.16796777799999996</cx:pt>
          <cx:pt idx="14652">0.30486787900000001</cx:pt>
          <cx:pt idx="14653">0.085432304999999986</cx:pt>
          <cx:pt idx="14654">0.45096809599999998</cx:pt>
          <cx:pt idx="14655">0.41453530000000005</cx:pt>
          <cx:pt idx="14656">0.43765063599999998</cx:pt>
          <cx:pt idx="14657">0.36195675599999999</cx:pt>
          <cx:pt idx="14658">0.39283538500000004</cx:pt>
          <cx:pt idx="14659">0.360741478</cx:pt>
          <cx:pt idx="14660">0.31609088699999999</cx:pt>
          <cx:pt idx="14661">0.39290983499999999</cx:pt>
          <cx:pt idx="14662">0.39715832500000003</cx:pt>
          <cx:pt idx="14663">0.40500712900000002</cx:pt>
          <cx:pt idx="14664">0.40454858599999999</cx:pt>
          <cx:pt idx="14665">0.33145917300000005</cx:pt>
          <cx:pt idx="14666">0.424183533</cx:pt>
          <cx:pt idx="14667">0.34620196599999997</cx:pt>
          <cx:pt idx="14668">0.394951206</cx:pt>
          <cx:pt idx="14669">0.36823300299999995</cx:pt>
          <cx:pt idx="14670">0.37569940800000001</cx:pt>
          <cx:pt idx="14671">0.38311598400000002</cx:pt>
          <cx:pt idx="14672">0.36403347399999997</cx:pt>
          <cx:pt idx="14673">0.37458401500000005</cx:pt>
          <cx:pt idx="14674">0.36229885100000003</cx:pt>
          <cx:pt idx="14675">0.42215898699999999</cx:pt>
          <cx:pt idx="14676">0.38844156799999996</cx:pt>
          <cx:pt idx="14677">0.16752488099999996</cx:pt>
          <cx:pt idx="14678">0.32591072399999998</cx:pt>
          <cx:pt idx="14679">0.36174780699999998</cx:pt>
          <cx:pt idx="14680">0.39896103299999996</cx:pt>
          <cx:pt idx="14681">0.40181503500000004</cx:pt>
          <cx:pt idx="14682">0.36179455299999996</cx:pt>
          <cx:pt idx="14683">0.37539815499999996</cx:pt>
          <cx:pt idx="14684">0.17966619100000003</cx:pt>
          <cx:pt idx="14685">0.39986068299999999</cx:pt>
          <cx:pt idx="14686">0.339304139</cx:pt>
          <cx:pt idx="14687">0.30479688500000002</cx:pt>
          <cx:pt idx="14688">0.33142196199999996</cx:pt>
          <cx:pt idx="14689">0.41237087400000005</cx:pt>
          <cx:pt idx="14690">0.42124572000000005</cx:pt>
          <cx:pt idx="14691">0.38428191300000003</cx:pt>
          <cx:pt idx="14692">0.31556525400000002</cx:pt>
          <cx:pt idx="14693">0.38116641299999998</cx:pt>
          <cx:pt idx="14694">0.401310053</cx:pt>
          <cx:pt idx="14695">0.36610131300000004</cx:pt>
          <cx:pt idx="14696">0.31589238399999997</cx:pt>
          <cx:pt idx="14697">0.399503842</cx:pt>
          <cx:pt idx="14698">0.40078311200000005</cx:pt>
          <cx:pt idx="14699">0.37576346900000002</cx:pt>
          <cx:pt idx="14700">0.39365527300000003</cx:pt>
          <cx:pt idx="14701">0.38555938499999998</cx:pt>
          <cx:pt idx="14702">0.37790249899999995</cx:pt>
          <cx:pt idx="14703">0.36893067000000002</cx:pt>
          <cx:pt idx="14704">0.38877873299999999</cx:pt>
          <cx:pt idx="14705">0.40698037200000003</cx:pt>
          <cx:pt idx="14706">0.30485865700000003</cx:pt>
          <cx:pt idx="14707">0.17933675599999999</cx:pt>
          <cx:pt idx="14708">0.31584681000000003</cx:pt>
          <cx:pt idx="14709">0.17931193899999998</cx:pt>
          <cx:pt idx="14710">0.19493786300000004</cx:pt>
          <cx:pt idx="14711">0.410641598</cx:pt>
          <cx:pt idx="14712">0.41341783200000004</cx:pt>
          <cx:pt idx="14713">0.36917951599999999</cx:pt>
          <cx:pt idx="14714">0.37914729800000002</cx:pt>
          <cx:pt idx="14715">0.33177409599999996</cx:pt>
          <cx:pt idx="14716">0.33147352399999996</cx:pt>
          <cx:pt idx="14717">0.37864938699999995</cx:pt>
          <cx:pt idx="14718">0.34974343500000005</cx:pt>
          <cx:pt idx="14719">0.40256428600000005</cx:pt>
          <cx:pt idx="14720">0.40931677300000002</cx:pt>
          <cx:pt idx="14721">0.37462188699999999</cx:pt>
          <cx:pt idx="14722">0.35793205500000003</cx:pt>
          <cx:pt idx="14723">0.40315712299999995</cx:pt>
          <cx:pt idx="14724">0.43434491200000003</cx:pt>
          <cx:pt idx="14725">0.33149928399999995</cx:pt>
          <cx:pt idx="14726">0.39112087100000004</cx:pt>
          <cx:pt idx="14727">0.17919782399999995</cx:pt>
          <cx:pt idx="14728">0.33172954700000001</cx:pt>
          <cx:pt idx="14729">0.31681324</cx:pt>
          <cx:pt idx="14730">0.36693550600000002</cx:pt>
          <cx:pt idx="14731">0.38656044899999997</cx:pt>
          <cx:pt idx="14732">0.411692795</cx:pt>
          <cx:pt idx="14733">0.38465001499999996</cx:pt>
          <cx:pt idx="14734">0.36783832000000005</cx:pt>
          <cx:pt idx="14735">0.39928571000000002</cx:pt>
          <cx:pt idx="14736">0.21305230100000005</cx:pt>
          <cx:pt idx="14737">0.34952335700000003</cx:pt>
          <cx:pt idx="14738">0.42940453700000003</cx:pt>
          <cx:pt idx="14739">0.40536145000000001</cx:pt>
          <cx:pt idx="14740">0.37116932400000002</cx:pt>
          <cx:pt idx="14741">0.30497044500000003</cx:pt>
          <cx:pt idx="14742">0.31608020000000003</cx:pt>
          <cx:pt idx="14743">0.36564317700000004</cx:pt>
          <cx:pt idx="14744">0.357846161</cx:pt>
          <cx:pt idx="14745">0.35913360699999997</cx:pt>
          <cx:pt idx="14746">0.15290143199999995</cx:pt>
          <cx:pt idx="14747">0.28924568900000003</cx:pt>
          <cx:pt idx="14748">0.28884541600000002</cx:pt>
          <cx:pt idx="14749">0.31596577599999998</cx:pt>
          <cx:pt idx="14750">0.30493841499999996</cx:pt>
          <cx:pt idx="14751">0.16766481300000002</cx:pt>
          <cx:pt idx="14752">0.31585453799999996</cx:pt>
          <cx:pt idx="14753">0.38437137600000004</cx:pt>
          <cx:pt idx="14754">0.41676572099999998</cx:pt>
          <cx:pt idx="14755">0.33462398800000004</cx:pt>
          <cx:pt idx="14756">0.33133112399999998</cx:pt>
          <cx:pt idx="14757">0.34115752399999999</cx:pt>
          <cx:pt idx="14758">0.36729474600000001</cx:pt>
          <cx:pt idx="14759">0.40485292299999998</cx:pt>
          <cx:pt idx="14760">0.36078624400000003</cx:pt>
          <cx:pt idx="14761">0.30500481400000001</cx:pt>
          <cx:pt idx="14762">0.39920931800000004</cx:pt>
          <cx:pt idx="14763">0.37818538599999996</cx:pt>
          <cx:pt idx="14764">0.37549570899999996</cx:pt>
          <cx:pt idx="14765">0.39130788999999999</cx:pt>
          <cx:pt idx="14766">0.33054281399999996</cx:pt>
          <cx:pt idx="14767">0.37023457299999996</cx:pt>
          <cx:pt idx="14768">0.35803232200000001</cx:pt>
          <cx:pt idx="14769">0.30481679800000006</cx:pt>
          <cx:pt idx="14770">0.30389608000000001</cx:pt>
          <cx:pt idx="14771">0.16420883100000006</cx:pt>
          <cx:pt idx="14772">0.28895166999999999</cx:pt>
          <cx:pt idx="14773">0.15158117900000001</cx:pt>
          <cx:pt idx="14774">0.27583379799999996</cx:pt>
          <cx:pt idx="14775">0.18776395400000001</cx:pt>
          <cx:pt idx="14776">0.30478575900000004</cx:pt>
          <cx:pt idx="14777">0.16816271100000002</cx:pt>
          <cx:pt idx="14778">0.16337636700000002</cx:pt>
          <cx:pt idx="14779">0.16828270999999995</cx:pt>
          <cx:pt idx="14780">0.201040145</cx:pt>
          <cx:pt idx="14781">0.20088936400000001</cx:pt>
          <cx:pt idx="14782">0.15310168099999999</cx:pt>
          <cx:pt idx="14783">0.16822284300000001</cx:pt>
          <cx:pt idx="14784">0.289117929</cx:pt>
          <cx:pt idx="14785">0.16769713500000005</cx:pt>
          <cx:pt idx="14786">0.16822188199999999</cx:pt>
          <cx:pt idx="14787">0.30494125699999997</cx:pt>
          <cx:pt idx="14788">0.31596340700000003</cx:pt>
          <cx:pt idx="14789">0.16359497300000003</cx:pt>
          <cx:pt idx="14790">0.28896979899999997</cx:pt>
          <cx:pt idx="14791">0.16825622100000004</cx:pt>
          <cx:pt idx="14792">0.36147441800000002</cx:pt>
          <cx:pt idx="14793">0.16801168</cx:pt>
          <cx:pt idx="14794">0.32688781099999997</cx:pt>
          <cx:pt idx="14795">0.36451130600000003</cx:pt>
          <cx:pt idx="14796">0.30496894600000002</cx:pt>
          <cx:pt idx="14797">0.16822784700000004</cx:pt>
          <cx:pt idx="14798">0.17920524400000004</cx:pt>
          <cx:pt idx="14799">0.19554802000000004</cx:pt>
          <cx:pt idx="14800">0.17924811900000004</cx:pt>
          <cx:pt idx="14801">0.18794314300000003</cx:pt>
          <cx:pt idx="14802">0.18770949999999997</cx:pt>
          <cx:pt idx="14803">0.33116432299999998</cx:pt>
          <cx:pt idx="14804">0.30484266500000001</cx:pt>
          <cx:pt idx="14805">0.137417554</cx:pt>
          <cx:pt idx="14806">0.35853101399999998</cx:pt>
          <cx:pt idx="14807">0.364515225</cx:pt>
          <cx:pt idx="14808">0.13708678299999999</cx:pt>
          <cx:pt idx="14809">0.16832930099999999</cx:pt>
          <cx:pt idx="14810">0.21192041699999997</cx:pt>
          <cx:pt idx="14811">0.16815420000000003</cx:pt>
          <cx:pt idx="14812">0.30483671000000001</cx:pt>
          <cx:pt idx="14813">0.16825049700000005</cx:pt>
          <cx:pt idx="14814">0.15233328700000004</cx:pt>
          <cx:pt idx="14815">0.15306200999999997</cx:pt>
          <cx:pt idx="14816">0.15343206899999995</cx:pt>
          <cx:pt idx="14817">0.15251998</cx:pt>
          <cx:pt idx="14818">0.15237841399999996</cx:pt>
          <cx:pt idx="14819">0.15238040399999997</cx:pt>
          <cx:pt idx="14820">0.15249856799999995</cx:pt>
          <cx:pt idx="14821">0.15234624299999999</cx:pt>
          <cx:pt idx="14822">0.16359149100000003</cx:pt>
          <cx:pt idx="14823">0.15233191499999998</cx:pt>
          <cx:pt idx="14824">0.15244606000000005</cx:pt>
          <cx:pt idx="14825">0.16350739599999997</cx:pt>
          <cx:pt idx="14826">0.15236487300000001</cx:pt>
          <cx:pt idx="14827">0.15390355899999997</cx:pt>
          <cx:pt idx="14828">0.15260792199999995</cx:pt>
          <cx:pt idx="14829">0.16793002899999998</cx:pt>
          <cx:pt idx="14830">0.15236159599999999</cx:pt>
          <cx:pt idx="14831">0.15278053700000005</cx:pt>
          <cx:pt idx="14832">0.15255986799999999</cx:pt>
          <cx:pt idx="14833">0.16350573999999996</cx:pt>
          <cx:pt idx="14834">0.15241104800000005</cx:pt>
          <cx:pt idx="14835">0.28895079400000001</cx:pt>
          <cx:pt idx="14836">0.16798522100000002</cx:pt>
          <cx:pt idx="14837">0.30404317300000006</cx:pt>
          <cx:pt idx="14838">0.16826546399999998</cx:pt>
          <cx:pt idx="14839">0.168387183</cx:pt>
          <cx:pt idx="14840">0.16838727600000003</cx:pt>
          <cx:pt idx="14841">0.20534854499999999</cx:pt>
          <cx:pt idx="14842">0.16817062999999999</cx:pt>
          <cx:pt idx="14843">0.403165302</cx:pt>
          <cx:pt idx="14844">0.17928247100000005</cx:pt>
          <cx:pt idx="14845">0.15234062500000001</cx:pt>
          <cx:pt idx="14846">0.17312182099999995</cx:pt>
          <cx:pt idx="14847">0.21114130600000003</cx:pt>
          <cx:pt idx="14848">0.29882398399999999</cx:pt>
          <cx:pt idx="14849">0.28894730999999996</cx:pt>
          <cx:pt idx="14850">0.16818907900000002</cx:pt>
          <cx:pt idx="14851">0.28895697899999995</cx:pt>
          <cx:pt idx="14852">0.30502931200000005</cx:pt>
          <cx:pt idx="14853">0.30488776299999998</cx:pt>
          <cx:pt idx="14854">0.16840902599999996</cx:pt>
          <cx:pt idx="14855">0.28010827100000002</cx:pt>
          <cx:pt idx="14856">0.16828789899999996</cx:pt>
          <cx:pt idx="14857">0.17932544900000003</cx:pt>
          <cx:pt idx="14858">0.17957871199999997</cx:pt>
          <cx:pt idx="14859">0.16820953500000002</cx:pt>
          <cx:pt idx="14860">0.20953894399999995</cx:pt>
          <cx:pt idx="14861">0.16340946700000003</cx:pt>
          <cx:pt idx="14862">0.21381977200000002</cx:pt>
          <cx:pt idx="14863">0.031629526000000019</cx:pt>
          <cx:pt idx="14864">0.15251546500000002</cx:pt>
          <cx:pt idx="14865">0.16886965799999998</cx:pt>
          <cx:pt idx="14866">0.22687965200000004</cx:pt>
          <cx:pt idx="14867">0.22603830800000002</cx:pt>
          <cx:pt idx="14868">0.16822302300000003</cx:pt>
          <cx:pt idx="14869">0.16818464399999999</cx:pt>
          <cx:pt idx="14870">0.15240966</cx:pt>
          <cx:pt idx="14871">0.23604303800000004</cx:pt>
          <cx:pt idx="14872">0.15233505000000003</cx:pt>
          <cx:pt idx="14873">0.16829798500000004</cx:pt>
          <cx:pt idx="14874">0.031610121000000047</cx:pt>
          <cx:pt idx="14875">0.16818755900000004</cx:pt>
          <cx:pt idx="14876">0.16754871699999996</cx:pt>
          <cx:pt idx="14877">0.16823816400000002</cx:pt>
          <cx:pt idx="14878">0.32636331500000004</cx:pt>
          <cx:pt idx="14879">0.17980393900000002</cx:pt>
          <cx:pt idx="14880">0.152335726</cx:pt>
          <cx:pt idx="14881">0.19502118300000004</cx:pt>
          <cx:pt idx="14882">0.22495290199999995</cx:pt>
          <cx:pt idx="14883">0.28896265799999998</cx:pt>
          <cx:pt idx="14884">0.30505916300000002</cx:pt>
          <cx:pt idx="14885">0.18352096699999998</cx:pt>
          <cx:pt idx="14886">0.31588285599999999</cx:pt>
          <cx:pt idx="14887">0.16871943700000003</cx:pt>
          <cx:pt idx="14888">0.304799033</cx:pt>
          <cx:pt idx="14889">0.16830285</cx:pt>
          <cx:pt idx="14890">0.16760288099999998</cx:pt>
          <cx:pt idx="14891">0.338929853</cx:pt>
          <cx:pt idx="14892">0.16802309699999995</cx:pt>
          <cx:pt idx="14893">0.32425129600000002</cx:pt>
          <cx:pt idx="14894">0.20230966699999997</cx:pt>
          <cx:pt idx="14895">0.16738176500000002</cx:pt>
          <cx:pt idx="14896">0.16811037900000003</cx:pt>
          <cx:pt idx="14897">0.22072164900000002</cx:pt>
          <cx:pt idx="14898">0.34521487299999998</cx:pt>
          <cx:pt idx="14899">0.34730160600000004</cx:pt>
          <cx:pt idx="14900">0.16816869899999998</cx:pt>
          <cx:pt idx="14901">0.31606898699999997</cx:pt>
          <cx:pt idx="14902">0.18830959000000003</cx:pt>
          <cx:pt idx="14903">0.32436429300000003</cx:pt>
          <cx:pt idx="14904">0.17928275500000002</cx:pt>
          <cx:pt idx="14905">0.13727449599999997</cx:pt>
          <cx:pt idx="14906">0.20521498599999999</cx:pt>
          <cx:pt idx="14907">0.16797375999999997</cx:pt>
          <cx:pt idx="14908">0.28899766100000002</cx:pt>
          <cx:pt idx="14909">0.16825644500000003</cx:pt>
          <cx:pt idx="14910">0.17884353500000005</cx:pt>
          <cx:pt idx="14911">0.30613868200000005</cx:pt>
          <cx:pt idx="14912">0.36311404300000005</cx:pt>
          <cx:pt idx="14913">0.30479096800000005</cx:pt>
          <cx:pt idx="14914">0.30046589999999995</cx:pt>
          <cx:pt idx="14915">0.16624865300000002</cx:pt>
          <cx:pt idx="14916">0.35673975400000002</cx:pt>
          <cx:pt idx="14917">0.30539487899999995</cx:pt>
          <cx:pt idx="14918">0.16341274400000005</cx:pt>
          <cx:pt idx="14919">0.15016372200000005</cx:pt>
          <cx:pt idx="14920">0.20525292399999995</cx:pt>
          <cx:pt idx="14921">0.21573003499999999</cx:pt>
          <cx:pt idx="14922">0.21590366100000002</cx:pt>
          <cx:pt idx="14923">0.21606041600000003</cx:pt>
          <cx:pt idx="14924">0.21314798099999999</cx:pt>
          <cx:pt idx="14925">0.21287690000000004</cx:pt>
          <cx:pt idx="14926">0.042944160999999981</cx:pt>
          <cx:pt idx="14927">0.39247713900000003</cx:pt>
          <cx:pt idx="14928">0.32484692800000003</cx:pt>
          <cx:pt idx="14929">0.35156686999999998</cx:pt>
          <cx:pt idx="14930">0.17938876100000001</cx:pt>
          <cx:pt idx="14931">0.16746550900000001</cx:pt>
          <cx:pt idx="14932">0.15236808499999999</cx:pt>
          <cx:pt idx="14933">0.16823697900000001</cx:pt>
          <cx:pt idx="14934">0.289134063</cx:pt>
          <cx:pt idx="14935">0.28951778500000003</cx:pt>
          <cx:pt idx="14936">0.30486629399999998</cx:pt>
          <cx:pt idx="14937">0.16838496400000003</cx:pt>
          <cx:pt idx="14938">0.18843812999999998</cx:pt>
          <cx:pt idx="14939">0.16810733</cx:pt>
          <cx:pt idx="14940">0.30406206999999996</cx:pt>
          <cx:pt idx="14941">0.187857202</cx:pt>
          <cx:pt idx="14942">0.16810940200000002</cx:pt>
          <cx:pt idx="14943">0.23517802399999999</cx:pt>
          <cx:pt idx="14944">0.30472791899999996</cx:pt>
          <cx:pt idx="14945">0.32442777899999997</cx:pt>
          <cx:pt idx="14946">0.16822958799999999</cx:pt>
          <cx:pt idx="14947">0.28897709599999999</cx:pt>
          <cx:pt idx="14948">0.17936264300000004</cx:pt>
          <cx:pt idx="14949">0.16841012300000002</cx:pt>
          <cx:pt idx="14950">0.34141245399999998</cx:pt>
          <cx:pt idx="14951">0.17979564699999995</cx:pt>
          <cx:pt idx="14952">0.31609865400000003</cx:pt>
          <cx:pt idx="14953">0.16724255899999996</cx:pt>
          <cx:pt idx="14954">0.30480987100000001</cx:pt>
          <cx:pt idx="14955">0.30478173500000005</cx:pt>
          <cx:pt idx="14956">0.18776884599999999</cx:pt>
          <cx:pt idx="14957">0.16840180299999996</cx:pt>
          <cx:pt idx="14958">0.17946669999999998</cx:pt>
          <cx:pt idx="14959">0.33065319599999998</cx:pt>
          <cx:pt idx="14960">0.30849641900000002</cx:pt>
          <cx:pt idx="14961">0.29995556199999995</cx:pt>
          <cx:pt idx="14962">0.32130865799999997</cx:pt>
          <cx:pt idx="14963">0.31560020099999997</cx:pt>
          <cx:pt idx="14964">0.36065603099999999</cx:pt>
          <cx:pt idx="14965">0.46055281199999998</cx:pt>
          <cx:pt idx="14966">0.16808596799999997</cx:pt>
          <cx:pt idx="14967">0.30467491300000005</cx:pt>
          <cx:pt idx="14968">0.324398984</cx:pt>
          <cx:pt idx="14969">0.33103749999999998</cx:pt>
          <cx:pt idx="14970">0.35805390599999998</cx:pt>
          <cx:pt idx="14971">0.168644927</cx:pt>
          <cx:pt idx="14972">0.16831553600000004</cx:pt>
          <cx:pt idx="14973">0.37261490600000002</cx:pt>
          <cx:pt idx="14974">0.20619610499999996</cx:pt>
          <cx:pt idx="14975">0.17126881400000005</cx:pt>
          <cx:pt idx="14976">0.28894706999999997</cx:pt>
          <cx:pt idx="14977">0.058844958999999974</cx:pt>
          <cx:pt idx="14978">0.16786383900000001</cx:pt>
          <cx:pt idx="14979">0.30032765900000002</cx:pt>
          <cx:pt idx="14980">0.38311216000000003</cx:pt>
          <cx:pt idx="14981">0.17900297200000004</cx:pt>
          <cx:pt idx="14982">0.16801993199999998</cx:pt>
          <cx:pt idx="14983">0.16777270799999999</cx:pt>
          <cx:pt idx="14984">0.17939965400000002</cx:pt>
          <cx:pt idx="14985">0.15270951099999996</cx:pt>
          <cx:pt idx="14986">0.16854351700000003</cx:pt>
          <cx:pt idx="14987">0.30070561900000004</cx:pt>
          <cx:pt idx="14988">0.15252832999999999</cx:pt>
          <cx:pt idx="14989">0.19762485299999999</cx:pt>
          <cx:pt idx="14990">0.32447160900000005</cx:pt>
          <cx:pt idx="14991">0.30472781000000004</cx:pt>
          <cx:pt idx="14992">0.16824046100000001</cx:pt>
          <cx:pt idx="14993">0.17924400900000004</cx:pt>
          <cx:pt idx="14994">0.16809307799999995</cx:pt>
          <cx:pt idx="14995">0.30518999199999997</cx:pt>
          <cx:pt idx="14996">0.30469708399999995</cx:pt>
          <cx:pt idx="14997">0.16819873299999999</cx:pt>
          <cx:pt idx="14998">0.17912276100000002</cx:pt>
          <cx:pt idx="14999">0.152860259</cx:pt>
          <cx:pt idx="15000">0.15247466600000004</cx:pt>
          <cx:pt idx="15001">0.16824715000000001</cx:pt>
          <cx:pt idx="15002">0.16795415199999997</cx:pt>
          <cx:pt idx="15003">0.17876269499999997</cx:pt>
          <cx:pt idx="15004">0.14659380200000005</cx:pt>
          <cx:pt idx="15005">0.18731582999999996</cx:pt>
          <cx:pt idx="15006">0.32573882700000001</cx:pt>
          <cx:pt idx="15007">0.20574656999999996</cx:pt>
          <cx:pt idx="15008">0.36270170999999995</cx:pt>
          <cx:pt idx="15009">0.15278539199999996</cx:pt>
          <cx:pt idx="15010">0.18031495799999997</cx:pt>
          <cx:pt idx="15011">0.40977609699999995</cx:pt>
          <cx:pt idx="15012">0.41667532399999996</cx:pt>
          <cx:pt idx="15013">0.30484685600000005</cx:pt>
          <cx:pt idx="15014">0.28677158199999997</cx:pt>
          <cx:pt idx="15015">0.30479221000000001</cx:pt>
          <cx:pt idx="15016">0.30012380699999996</cx:pt>
          <cx:pt idx="15017">0.16826843999999996</cx:pt>
          <cx:pt idx="15018">0.16852889999999998</cx:pt>
          <cx:pt idx="15019">0.28755404500000004</cx:pt>
          <cx:pt idx="15020">0.17922138700000001</cx:pt>
          <cx:pt idx="15021">0.28907396600000002</cx:pt>
          <cx:pt idx="15022">0.28782763099999997</cx:pt>
          <cx:pt idx="15023">0.24664816499999997</cx:pt>
          <cx:pt idx="15024">0.24798062799999998</cx:pt>
          <cx:pt idx="15025">0.246813006</cx:pt>
          <cx:pt idx="15026">0.16835408699999999</cx:pt>
          <cx:pt idx="15027">0.17921103400000005</cx:pt>
          <cx:pt idx="15028">0.17188803200000002</cx:pt>
          <cx:pt idx="15029">0.16840295000000005</cx:pt>
          <cx:pt idx="15030">0.32613579100000001</cx:pt>
          <cx:pt idx="15031">0.031474862000000048</cx:pt>
          <cx:pt idx="15032">0.38531981100000001</cx:pt>
          <cx:pt idx="15033">0.31580930699999998</cx:pt>
          <cx:pt idx="15034">0.30490347200000001</cx:pt>
          <cx:pt idx="15035">0.15246938700000001</cx:pt>
          <cx:pt idx="15036">0.30484852799999995</cx:pt>
          <cx:pt idx="15037">0.30583583999999997</cx:pt>
          <cx:pt idx="15038">0.15321111700000001</cx:pt>
          <cx:pt idx="15039">0.30358321899999996</cx:pt>
          <cx:pt idx="15040">0.30005743699999998</cx:pt>
          <cx:pt idx="15041">0.38809233899999995</cx:pt>
          <cx:pt idx="15042">0.36499405799999995</cx:pt>
          <cx:pt idx="15043">0.16854725999999998</cx:pt>
          <cx:pt idx="15044">0.16810013400000001</cx:pt>
          <cx:pt idx="15045">0.16174358899999997</cx:pt>
          <cx:pt idx="15046">0.30354459899999997</cx:pt>
          <cx:pt idx="15047">0.16822533100000003</cx:pt>
          <cx:pt idx="15048">0.25177487099999996</cx:pt>
          <cx:pt idx="15049">0.30513170199999995</cx:pt>
          <cx:pt idx="15050">0.16843560400000002</cx:pt>
          <cx:pt idx="15051">0.32447680700000003</cx:pt>
          <cx:pt idx="15052">0.16825717600000001</cx:pt>
          <cx:pt idx="15053">0.361970872</cx:pt>
          <cx:pt idx="15054">0.361970872</cx:pt>
          <cx:pt idx="15055">0.32138297599999999</cx:pt>
          <cx:pt idx="15056">0.315655723</cx:pt>
          <cx:pt idx="15057">0.20185355699999996</cx:pt>
          <cx:pt idx="15058">0.20152676300000005</cx:pt>
          <cx:pt idx="15059">0.20096128800000002</cx:pt>
          <cx:pt idx="15060">0.20923001100000005</cx:pt>
          <cx:pt idx="15061">0.25002483799999997</cx:pt>
          <cx:pt idx="15062">0.24243212999999997</cx:pt>
          <cx:pt idx="15063">0.24348574199999995</cx:pt>
          <cx:pt idx="15064">0.24376774899999998</cx:pt>
          <cx:pt idx="15065">0.242828296</cx:pt>
          <cx:pt idx="15066">0.24416968500000003</cx:pt>
          <cx:pt idx="15067">0.24251348900000003</cx:pt>
          <cx:pt idx="15068">0.24461750900000001</cx:pt>
          <cx:pt idx="15069">0.24193214100000004</cx:pt>
          <cx:pt idx="15070">0.24268830799999996</cx:pt>
          <cx:pt idx="15071">0.24224067100000002</cx:pt>
          <cx:pt idx="15072">0.24198259600000005</cx:pt>
          <cx:pt idx="15073">0.242313216</cx:pt>
          <cx:pt idx="15074">0.32443281599999996</cx:pt>
          <cx:pt idx="15075">0.16884036899999999</cx:pt>
          <cx:pt idx="15076">0.16833508399999997</cx:pt>
          <cx:pt idx="15077">0.15292335000000001</cx:pt>
          <cx:pt idx="15078">0.305938131</cx:pt>
          <cx:pt idx="15079">0.35047631400000001</cx:pt>
          <cx:pt idx="15080">0.16345643899999995</cx:pt>
          <cx:pt idx="15081">0.30417757099999998</cx:pt>
          <cx:pt idx="15082">0.34076917900000003</cx:pt>
          <cx:pt idx="15083">0.30483473900000002</cx:pt>
          <cx:pt idx="15084">0.304907237</cx:pt>
          <cx:pt idx="15085">0.16938317199999997</cx:pt>
          <cx:pt idx="15086">0.16823055200000003</cx:pt>
          <cx:pt idx="15087">0.16850443500000001</cx:pt>
          <cx:pt idx="15088">0.152662627</cx:pt>
          <cx:pt idx="15089">0.28877112599999999</cx:pt>
          <cx:pt idx="15090">0.31633393700000001</cx:pt>
          <cx:pt idx="15091">0.31589035099999996</cx:pt>
          <cx:pt idx="15092">0.17814848299999997</cx:pt>
          <cx:pt idx="15093">0.15310459799999998</cx:pt>
          <cx:pt idx="15094">0.31587025199999996</cx:pt>
          <cx:pt idx="15095">0.179263371</cx:pt>
          <cx:pt idx="15096">0.17938654499999995</cx:pt>
          <cx:pt idx="15097">0.17971146299999996</cx:pt>
          <cx:pt idx="15098">0.16831737300000005</cx:pt>
          <cx:pt idx="15099">0.179274669</cx:pt>
          <cx:pt idx="15100">0.34473876800000003</cx:pt>
          <cx:pt idx="15101">0.31484548999999995</cx:pt>
          <cx:pt idx="15102">0.16818870399999997</cx:pt>
          <cx:pt idx="15103">0.31590248300000001</cx:pt>
          <cx:pt idx="15104">0.15233859999999999</cx:pt>
          <cx:pt idx="15105">0.16829222300000002</cx:pt>
          <cx:pt idx="15106">0.16810642600000003</cx:pt>
          <cx:pt idx="15107">0.17919401999999995</cx:pt>
          <cx:pt idx="15108">0.289257125</cx:pt>
          <cx:pt idx="15109">0.16755437900000003</cx:pt>
          <cx:pt idx="15110">0.026102238999999972</cx:pt>
          <cx:pt idx="15111">0.028396379999999999</cx:pt>
          <cx:pt idx="15112">0.28941926500000004</cx:pt>
          <cx:pt idx="15113">0.031567132000000053</cx:pt>
          <cx:pt idx="15114">0.29977424500000005</cx:pt>
          <cx:pt idx="15115">0.15257370800000003</cx:pt>
          <cx:pt idx="15116">0.15240906399999998</cx:pt>
          <cx:pt idx="15117">0.16810688399999996</cx:pt>
          <cx:pt idx="15118">0.16833093799999999</cx:pt>
          <cx:pt idx="15119">0.30487644999999997</cx:pt>
          <cx:pt idx="15120">0.16774072500000003</cx:pt>
          <cx:pt idx="15121">0.17951738299999997</cx:pt>
          <cx:pt idx="15122">0.30537509500000004</cx:pt>
          <cx:pt idx="15123">0.16831465999999995</cx:pt>
          <cx:pt idx="15124">0.30851569999999995</cx:pt>
          <cx:pt idx="15125">0.17545361100000001</cx:pt>
          <cx:pt idx="15126">0.16823241600000005</cx:pt>
          <cx:pt idx="15127">0.18774519300000003</cx:pt>
          <cx:pt idx="15128">0.17260194900000003</cx:pt>
          <cx:pt idx="15129">0.17948455100000005</cx:pt>
          <cx:pt idx="15130">0.17930386499999995</cx:pt>
          <cx:pt idx="15131">0.31581771400000003</cx:pt>
          <cx:pt idx="15132">0.16831417699999995</cx:pt>
          <cx:pt idx="15133">0.15252877600000003</cx:pt>
          <cx:pt idx="15134">0.28908587799999996</cx:pt>
          <cx:pt idx="15135">0.22102555000000002</cx:pt>
          <cx:pt idx="15136">0.343741132</cx:pt>
          <cx:pt idx="15137">0.168503772</cx:pt>
          <cx:pt idx="15138">0.18409871499999997</cx:pt>
          <cx:pt idx="15139">0.30503355300000001</cx:pt>
          <cx:pt idx="15140">0.17917993700000001</cx:pt>
          <cx:pt idx="15141">0.16288963400000001</cx:pt>
          <cx:pt idx="15142">0.163583531</cx:pt>
          <cx:pt idx="15143">0.16824677200000004</cx:pt>
          <cx:pt idx="15144">0.30496451700000005</cx:pt>
          <cx:pt idx="15145">0.35046222400000004</cx:pt>
          <cx:pt idx="15146">0.28895265199999998</cx:pt>
          <cx:pt idx="15147">0.15227243400000001</cx:pt>
          <cx:pt idx="15148">0.19483457599999998</cx:pt>
          <cx:pt idx="15149">0.16817221199999999</cx:pt>
          <cx:pt idx="15150">0.15288635500000003</cx:pt>
          <cx:pt idx="15151">0.152337163</cx:pt>
          <cx:pt idx="15152">0.16776948899999999</cx:pt>
          <cx:pt idx="15153">0.35515228899999995</cx:pt>
          <cx:pt idx="15154">0.31612583500000002</cx:pt>
          <cx:pt idx="15155">0.16779711900000005</cx:pt>
          <cx:pt idx="15156">0.16816506200000003</cx:pt>
          <cx:pt idx="15157">0.16874592399999999</cx:pt>
          <cx:pt idx="15158">0.17967425400000003</cx:pt>
          <cx:pt idx="15159">0.15227399799999997</cx:pt>
          <cx:pt idx="15160">0.20059500699999999</cx:pt>
          <cx:pt idx="15161">0.31603161000000002</cx:pt>
          <cx:pt idx="15162">0.31563677400000001</cx:pt>
          <cx:pt idx="15163">0.31573994100000002</cx:pt>
          <cx:pt idx="15164">0.16824976199999997</cx:pt>
          <cx:pt idx="15165">0.19461037000000003</cx:pt>
          <cx:pt idx="15166">0.16809769900000004</cx:pt>
          <cx:pt idx="15167">0.15233990600000002</cx:pt>
          <cx:pt idx="15168">0.30056575900000004</cx:pt>
          <cx:pt idx="15169">0.288948129</cx:pt>
          <cx:pt idx="15170">0.15246674199999999</cx:pt>
          <cx:pt idx="15171">0.168161534</cx:pt>
          <cx:pt idx="15172">0.29996356999999996</cx:pt>
          <cx:pt idx="15173">0.289052121</cx:pt>
          <cx:pt idx="15174">0.15297956800000001</cx:pt>
          <cx:pt idx="15175">0.17971849600000001</cx:pt>
          <cx:pt idx="15176">0.031250683000000001</cx:pt>
          <cx:pt idx="15177">0.32557972800000001</cx:pt>
          <cx:pt idx="15178">0.21626223600000005</cx:pt>
          <cx:pt idx="15179">0.38318560800000001</cx:pt>
          <cx:pt idx="15180">0.16789636399999996</cx:pt>
          <cx:pt idx="15181">0.15251632400000004</cx:pt>
          <cx:pt idx="15182">0.30485758399999996</cx:pt>
          <cx:pt idx="15183">0.31587476000000003</cx:pt>
          <cx:pt idx="15184">0.32437148299999996</cx:pt>
          <cx:pt idx="15185">0.16771178200000003</cx:pt>
          <cx:pt idx="15186">0.15238901599999999</cx:pt>
          <cx:pt idx="15187">0.16449648299999997</cx:pt>
          <cx:pt idx="15188">0.15244879600000005</cx:pt>
          <cx:pt idx="15189">0.30493675799999997</cx:pt>
          <cx:pt idx="15190">0.15305724300000001</cx:pt>
          <cx:pt idx="15191">0.16821235700000003</cx:pt>
          <cx:pt idx="15192">0.15254785400000004</cx:pt>
          <cx:pt idx="15193">0.19534746700000005</cx:pt>
          <cx:pt idx="15194">0.31591961300000004</cx:pt>
          <cx:pt idx="15195">0.15323450400000005</cx:pt>
          <cx:pt idx="15196">0.16486475700000003</cx:pt>
          <cx:pt idx="15197">0.40687131300000001</cx:pt>
          <cx:pt idx="15198">0.17919694100000005</cx:pt>
          <cx:pt idx="15199">0.21332076700000002</cx:pt>
          <cx:pt idx="15200">0.33778226099999997</cx:pt>
          <cx:pt idx="15201">0.16720815899999997</cx:pt>
          <cx:pt idx="15202">0.15235517200000004</cx:pt>
          <cx:pt idx="15203">0.15235633000000004</cx:pt>
          <cx:pt idx="15204">0.28919018399999996</cx:pt>
          <cx:pt idx="15205">0.15187518799999999</cx:pt>
          <cx:pt idx="15206">0.30437383200000001</cx:pt>
          <cx:pt idx="15207">0.30503255299999998</cx:pt>
          <cx:pt idx="15208">0.15242817900000005</cx:pt>
          <cx:pt idx="15209">0.28901840199999995</cx:pt>
          <cx:pt idx="15210">0.20977431899999999</cx:pt>
          <cx:pt idx="15211">0.26579897500000005</cx:pt>
          <cx:pt idx="15212">0.167796379</cx:pt>
          <cx:pt idx="15213">0.30322653499999996</cx:pt>
          <cx:pt idx="15214">0.20176963599999997</cx:pt>
          <cx:pt idx="15215">0.34517678399999996</cx:pt>
          <cx:pt idx="15216">0.32502780899999995</cx:pt>
          <cx:pt idx="15217">0.16827923199999995</cx:pt>
          <cx:pt idx="15218">0.18700800699999998</cx:pt>
          <cx:pt idx="15219">0.32235189500000005</cx:pt>
          <cx:pt idx="15220">0.30587497299999999</cx:pt>
          <cx:pt idx="15221">0.20557563899999998</cx:pt>
          <cx:pt idx="15222">0.39115624599999999</cx:pt>
          <cx:pt idx="15223">0.25238247700000005</cx:pt>
          <cx:pt idx="15224">0.31625066700000004</cx:pt>
          <cx:pt idx="15225">0.37804842500000002</cx:pt>
          <cx:pt idx="15226">0.37759666599999997</cx:pt>
          <cx:pt idx="15227">0.18771598499999997</cx:pt>
          <cx:pt idx="15228">0.15237032299999997</cx:pt>
          <cx:pt idx="15229">0.33179570899999999</cx:pt>
          <cx:pt idx="15230">0.18781436200000001</cx:pt>
          <cx:pt idx="15231">0.300344532</cx:pt>
          <cx:pt idx="15232">0.30085486100000003</cx:pt>
          <cx:pt idx="15233">0.38425073300000001</cx:pt>
          <cx:pt idx="15234">0.30416771799999998</cx:pt>
          <cx:pt idx="15235">0.30460964400000001</cx:pt>
          <cx:pt idx="15236">0.20099948700000003</cx:pt>
          <cx:pt idx="15237">0.17927606200000001</cx:pt>
          <cx:pt idx="15238">0.15233529000000001</cx:pt>
          <cx:pt idx="15239">0.15249297299999998</cx:pt>
          <cx:pt idx="15240">0.17798622399999997</cx:pt>
          <cx:pt idx="15241">0.30453492500000001</cx:pt>
          <cx:pt idx="15242">0.30519900700000002</cx:pt>
          <cx:pt idx="15243">0.16834946399999995</cx:pt>
          <cx:pt idx="15244">0.179110977</cx:pt>
          <cx:pt idx="15245">0.16785996000000003</cx:pt>
          <cx:pt idx="15246">0.16823154900000004</cx:pt>
          <cx:pt idx="15247">0.15269964499999999</cx:pt>
          <cx:pt idx="15248">0.15233363499999997</cx:pt>
          <cx:pt idx="15249">0.23399312500000002</cx:pt>
          <cx:pt idx="15250">0.16798485500000004</cx:pt>
          <cx:pt idx="15251">0.338504676</cx:pt>
          <cx:pt idx="15252">0.18779551900000002</cx:pt>
          <cx:pt idx="15253">0.19476655600000004</cx:pt>
          <cx:pt idx="15254">0.19476150699999994</cx:pt>
          <cx:pt idx="15255">0.22004234499999997</cx:pt>
          <cx:pt idx="15256">0.16810870200000005</cx:pt>
          <cx:pt idx="15257">0.16352292999999996</cx:pt>
          <cx:pt idx="15258">0.21925989999999995</cx:pt>
          <cx:pt idx="15259">0.304702256</cx:pt>
          <cx:pt idx="15260">0.16929002800000004</cx:pt>
          <cx:pt idx="15261">0.30459571600000002</cx:pt>
          <cx:pt idx="15262">0.17862509699999995</cx:pt>
          <cx:pt idx="15263">0.28919054300000002</cx:pt>
          <cx:pt idx="15264">0.17818781100000003</cx:pt>
          <cx:pt idx="15265">0.20459328300000001</cx:pt>
          <cx:pt idx="15266">0.31586773700000004</cx:pt>
          <cx:pt idx="15267">0.27757638399999995</cx:pt>
          <cx:pt idx="15268">0.30521363099999999</cx:pt>
          <cx:pt idx="15269">0.34215100600000004</cx:pt>
          <cx:pt idx="15270">0.16834156600000005</cx:pt>
          <cx:pt idx="15271">0.32054205700000005</cx:pt>
          <cx:pt idx="15272">0.30477401599999998</cx:pt>
          <cx:pt idx="15273">0.28895797999999995</cx:pt>
          <cx:pt idx="15274">0.27382648300000001</cx:pt>
          <cx:pt idx="15275">0.168838237</cx:pt>
          <cx:pt idx="15276">0.16817544399999995</cx:pt>
          <cx:pt idx="15277">0.16816199200000004</cx:pt>
          <cx:pt idx="15278">0.17899155700000002</cx:pt>
          <cx:pt idx="15279">0.17900005200000002</cx:pt>
          <cx:pt idx="15280">0.16881364600000004</cx:pt>
          <cx:pt idx="15281">0.15238301099999996</cx:pt>
          <cx:pt idx="15282">0.30485819400000003</cx:pt>
          <cx:pt idx="15283">0.31557578399999997</cx:pt>
          <cx:pt idx="15284">0.36139280299999998</cx:pt>
          <cx:pt idx="15285">0.33175939600000004</cx:pt>
          <cx:pt idx="15286">0.16349797600000004</cx:pt>
          <cx:pt idx="15287">0.30513072799999996</cx:pt>
          <cx:pt idx="15288">0.16841113399999996</cx:pt>
          <cx:pt idx="15289">0.31606463500000004</cx:pt>
          <cx:pt idx="15290">0.30473426100000001</cx:pt>
          <cx:pt idx="15291">0.20240485200000002</cx:pt>
          <cx:pt idx="15292">0.16810920299999998</cx:pt>
          <cx:pt idx="15293">0.17910475800000003</cx:pt>
          <cx:pt idx="15294">0.15298472900000004</cx:pt>
          <cx:pt idx="15295">0.15250413399999996</cx:pt>
          <cx:pt idx="15296">0.30472040600000005</cx:pt>
          <cx:pt idx="15297">0.31573217499999995</cx:pt>
          <cx:pt idx="15298">0.16780821300000004</cx:pt>
          <cx:pt idx="15299">0.16820491699999995</cx:pt>
          <cx:pt idx="15300">0.18003876699999999</cx:pt>
          <cx:pt idx="15301">0.30527799700000002</cx:pt>
          <cx:pt idx="15302">0.28894589500000001</cx:pt>
          <cx:pt idx="15303">0.31557807400000004</cx:pt>
          <cx:pt idx="15304">0.21024525199999999</cx:pt>
          <cx:pt idx="15305">0.24851413</cx:pt>
          <cx:pt idx="15306">0.15240594200000002</cx:pt>
          <cx:pt idx="15307">0.38321530100000001</cx:pt>
          <cx:pt idx="15308">0.38329532099999997</cx:pt>
          <cx:pt idx="15309">0.17875140499999997</cx:pt>
          <cx:pt idx="15310">0.16816593300000005</cx:pt>
          <cx:pt idx="15311">0.31582800099999997</cx:pt>
          <cx:pt idx="15312">0.30477662699999997</cx:pt>
          <cx:pt idx="15313">0.15244625199999995</cx:pt>
          <cx:pt idx="15314">0.16794541399999996</cx:pt>
          <cx:pt idx="15315">0.17922439899999998</cx:pt>
          <cx:pt idx="15316">0.31609083100000002</cx:pt>
          <cx:pt idx="15317">0.30483653099999997</cx:pt>
          <cx:pt idx="15318">0.17928595199999997</cx:pt>
          <cx:pt idx="15319">0.15274505400000005</cx:pt>
          <cx:pt idx="15320">0.15251844999999997</cx:pt>
          <cx:pt idx="15321">0.16849585</cx:pt>
          <cx:pt idx="15322">0.16821659300000003</cx:pt>
          <cx:pt idx="15323">0.18746148500000004</cx:pt>
          <cx:pt idx="15324">0.168266374</cx:pt>
          <cx:pt idx="15325">0.15237724600000002</cx:pt>
          <cx:pt idx="15326">0.17950319400000003</cx:pt>
          <cx:pt idx="15327">0.16820158500000004</cx:pt>
          <cx:pt idx="15328">0.289065303</cx:pt>
          <cx:pt idx="15329">0.16821329200000001</cx:pt>
          <cx:pt idx="15330">0.305024717</cx:pt>
          <cx:pt idx="15331">0.16807922799999997</cx:pt>
          <cx:pt idx="15332">0.20076602499999996</cx:pt>
          <cx:pt idx="15333">0.15235358499999996</cx:pt>
          <cx:pt idx="15334">0.17991003699999997</cx:pt>
          <cx:pt idx="15335">0.15266114200000003</cx:pt>
          <cx:pt idx="15336">0.15226036600000004</cx:pt>
          <cx:pt idx="15337">0.29000104299999996</cx:pt>
          <cx:pt idx="15338">0.31623968700000005</cx:pt>
          <cx:pt idx="15339">0.15177565599999998</cx:pt>
          <cx:pt idx="15340">0.30440619700000004</cx:pt>
          <cx:pt idx="15341">0.30440758800000001</cx:pt>
          <cx:pt idx="15342">0.33542959800000005</cx:pt>
          <cx:pt idx="15343">0.16825319100000002</cx:pt>
          <cx:pt idx="15344">0.18804855399999998</cx:pt>
          <cx:pt idx="15345">0.28902259299999999</cx:pt>
          <cx:pt idx="15346">0.031548317000000048</cx:pt>
          <cx:pt idx="15347">0.28907380400000005</cx:pt>
          <cx:pt idx="15348">0.30448809099999996</cx:pt>
          <cx:pt idx="15349">0.16818195999999996</cx:pt>
          <cx:pt idx="15350">0.30442646699999998</cx:pt>
          <cx:pt idx="15351">0.30477734499999998</cx:pt>
          <cx:pt idx="15352">0.16817330100000005</cx:pt>
          <cx:pt idx="15353">0.16821897299999999</cx:pt>
          <cx:pt idx="15354">0.16765417699999996</cx:pt>
          <cx:pt idx="15355">0.16825293299999999</cx:pt>
          <cx:pt idx="15356">0.18826875300000001</cx:pt>
          <cx:pt idx="15357">0.28954623300000004</cx:pt>
          <cx:pt idx="15358">0.18783795400000003</cx:pt>
          <cx:pt idx="15359">0.352684569</cx:pt>
          <cx:pt idx="15360">0.30427034500000005</cx:pt>
          <cx:pt idx="15361">0.28793644399999996</cx:pt>
          <cx:pt idx="15362">0.15359219599999996</cx:pt>
          <cx:pt idx="15363">0.17974989200000002</cx:pt>
          <cx:pt idx="15364">0.30478370200000005</cx:pt>
          <cx:pt idx="15365">0.338880925</cx:pt>
          <cx:pt idx="15366">0.168612651</cx:pt>
          <cx:pt idx="15367">0.168084966</cx:pt>
          <cx:pt idx="15368">0.38090228000000004</cx:pt>
          <cx:pt idx="15369">0.16817659799999995</cx:pt>
          <cx:pt idx="15370">0.33222134999999997</cx:pt>
          <cx:pt idx="15371">0.16748787399999998</cx:pt>
          <cx:pt idx="15372">0.179397107</cx:pt>
          <cx:pt idx="15373">0.37205564000000002</cx:pt>
          <cx:pt idx="15374">0.15328298500000004</cx:pt>
          <cx:pt idx="15375">0.17937744200000005</cx:pt>
          <cx:pt idx="15376">0.15236397400000001</cx:pt>
          <cx:pt idx="15377">0.15239169799999996</cx:pt>
          <cx:pt idx="15378">0.28900084699999995</cx:pt>
          <cx:pt idx="15379">0.16690469699999999</cx:pt>
          <cx:pt idx="15380">0.16820462599999997</cx:pt>
          <cx:pt idx="15381">0.31587891599999995</cx:pt>
          <cx:pt idx="15382">0.28789407700000003</cx:pt>
          <cx:pt idx="15383">0.35812736700000003</cx:pt>
          <cx:pt idx="15384">0.299979777</cx:pt>
          <cx:pt idx="15385">0.29954078399999995</cx:pt>
          <cx:pt idx="15386">0.350381155</cx:pt>
          <cx:pt idx="15387">0.28903366799999997</cx:pt>
          <cx:pt idx="15388">0.16795497699999995</cx:pt>
          <cx:pt idx="15389">0.16817473100000002</cx:pt>
          <cx:pt idx="15390">0.21624783999999997</cx:pt>
          <cx:pt idx="15391">0.31559675899999995</cx:pt>
          <cx:pt idx="15392">0.28849307700000004</cx:pt>
          <cx:pt idx="15393">0.16830563300000001</cx:pt>
          <cx:pt idx="15394">0.13661469500000001</cx:pt>
          <cx:pt idx="15395">0.34050150199999996</cx:pt>
          <cx:pt idx="15396">0.22294639199999999</cx:pt>
          <cx:pt idx="15397">0.30489406799999996</cx:pt>
          <cx:pt idx="15398">0.201377429</cx:pt>
          <cx:pt idx="15399">0.31593197699999997</cx:pt>
          <cx:pt idx="15400">0.17969270900000001</cx:pt>
          <cx:pt idx="15401">0.33205865099999998</cx:pt>
          <cx:pt idx="15402">0.15267382399999996</cx:pt>
          <cx:pt idx="15403">0.30487155899999996</cx:pt>
          <cx:pt idx="15404">0.16816691800000005</cx:pt>
          <cx:pt idx="15405">0.315887951</cx:pt>
          <cx:pt idx="15406">0.31075222300000005</cx:pt>
          <cx:pt idx="15407">0.17917223199999999</cx:pt>
          <cx:pt idx="15408">0.30001745400000002</cx:pt>
          <cx:pt idx="15409">0.15237179199999995</cx:pt>
          <cx:pt idx="15410">0.30480406999999998</cx:pt>
          <cx:pt idx="15411">0.33987962100000002</cx:pt>
          <cx:pt idx="15412">0.17943955499999997</cx:pt>
          <cx:pt idx="15413">0.24088664299999996</cx:pt>
          <cx:pt idx="15414">0.15254186599999997</cx:pt>
          <cx:pt idx="15415">0.16374161700000001</cx:pt>
          <cx:pt idx="15416">0.30480057599999999</cx:pt>
          <cx:pt idx="15417">0.16815798599999998</cx:pt>
          <cx:pt idx="15418">0.17924306400000001</cx:pt>
          <cx:pt idx="15419">0.16810353</cx:pt>
          <cx:pt idx="15420">0.16809663799999996</cx:pt>
          <cx:pt idx="15421">0.38624507900000005</cx:pt>
          <cx:pt idx="15422">0.18885044799999995</cx:pt>
          <cx:pt idx="15423">0.18765257000000002</cx:pt>
          <cx:pt idx="15424">0.37134494200000001</cx:pt>
          <cx:pt idx="15425">0.19628218600000003</cx:pt>
          <cx:pt idx="15426">0.17953985800000005</cx:pt>
          <cx:pt idx="15427">0.194746211</cx:pt>
          <cx:pt idx="15428">0.18622124500000004</cx:pt>
          <cx:pt idx="15429">0.32195707200000001</cx:pt>
          <cx:pt idx="15430">0.32195554000000004</cx:pt>
          <cx:pt idx="15431">0.29999689399999996</cx:pt>
          <cx:pt idx="15432">0.30497613499999998</cx:pt>
          <cx:pt idx="15433">0.36315868100000004</cx:pt>
          <cx:pt idx="15434">0.36312552499999995</cx:pt>
          <cx:pt idx="15435">0.36283464399999998</cx:pt>
          <cx:pt idx="15436">0.362883862</cx:pt>
          <cx:pt idx="15437">0.15242465800000005</cx:pt>
          <cx:pt idx="15438">0.18816415200000003</cx:pt>
          <cx:pt idx="15439">0.22694371999999996</cx:pt>
          <cx:pt idx="15440">0.18879675100000004</cx:pt>
          <cx:pt idx="15441">0.32444184700000001</cx:pt>
          <cx:pt idx="15442">0.15254465500000003</cx:pt>
          <cx:pt idx="15443">0.16820814900000003</cx:pt>
          <cx:pt idx="15444">0.15242212300000002</cx:pt>
          <cx:pt idx="15445">0.19550942199999999</cx:pt>
          <cx:pt idx="15446">0.18812918899999997</cx:pt>
          <cx:pt idx="15447">0.19663233599999996</cx:pt>
          <cx:pt idx="15448">0.18781884199999999</cx:pt>
          <cx:pt idx="15449">0.18814964499999998</cx:pt>
          <cx:pt idx="15450">0.16647681800000003</cx:pt>
          <cx:pt idx="15451">0.17215063799999997</cx:pt>
          <cx:pt idx="15452">0.28860686499999999</cx:pt>
          <cx:pt idx="15453">0.31587531999999996</cx:pt>
          <cx:pt idx="15454">0.35021444099999999</cx:pt>
          <cx:pt idx="15455">0.17914889000000001</cx:pt>
          <cx:pt idx="15456">0.28905455000000002</cx:pt>
          <cx:pt idx="15457">0.16834758400000005</cx:pt>
          <cx:pt idx="15458">0.46607221200000004</cx:pt>
          <cx:pt idx="15459">0.32691718400000003</cx:pt>
          <cx:pt idx="15460">0.17956535399999995</cx:pt>
          <cx:pt idx="15461">0.17945233599999999</cx:pt>
          <cx:pt idx="15462">0.28562503299999997</cx:pt>
          <cx:pt idx="15463">0.15244187600000003</cx:pt>
          <cx:pt idx="15464">0.16816421699999995</cx:pt>
          <cx:pt idx="15465">0.16818853499999997</cx:pt>
          <cx:pt idx="15466">0.18381745299999996</cx:pt>
          <cx:pt idx="15467">0.16782023899999998</cx:pt>
          <cx:pt idx="15468">0.30463683799999997</cx:pt>
          <cx:pt idx="15469">0.16825472799999996</cx:pt>
          <cx:pt idx="15470">0.15249559999999995</cx:pt>
          <cx:pt idx="15471">0.38312912399999999</cx:pt>
          <cx:pt idx="15472">0.17954548000000004</cx:pt>
          <cx:pt idx="15473">0.307933334</cx:pt>
          <cx:pt idx="15474">0.342235391</cx:pt>
          <cx:pt idx="15475">0.20571405600000003</cx:pt>
          <cx:pt idx="15476">0.30381881899999996</cx:pt>
          <cx:pt idx="15477">0.18795196000000003</cx:pt>
          <cx:pt idx="15478">0.34206863799999998</cx:pt>
          <cx:pt idx="15479">0.17957876100000003</cx:pt>
          <cx:pt idx="15480">0.28887019300000005</cx:pt>
          <cx:pt idx="15481">0.28910568699999994</cx:pt>
          <cx:pt idx="15482">0.20085732899999997</cx:pt>
          <cx:pt idx="15483">0.30469343699999996</cx:pt>
          <cx:pt idx="15484">0.25433656900000001</cx:pt>
          <cx:pt idx="15485">0.16769933299999995</cx:pt>
          <cx:pt idx="15486">0.18811100400000003</cx:pt>
          <cx:pt idx="15487">0.30479930300000002</cx:pt>
          <cx:pt idx="15488">0.30471395000000001</cx:pt>
          <cx:pt idx="15489">0.31598248100000004</cx:pt>
          <cx:pt idx="15490">0.16830527299999998</cx:pt>
          <cx:pt idx="15491">0.16786926199999996</cx:pt>
          <cx:pt idx="15492">0.168168231</cx:pt>
          <cx:pt idx="15493">0.16817324199999995</cx:pt>
          <cx:pt idx="15494">0.16817119400000002</cx:pt>
          <cx:pt idx="15495">0.30478877100000001</cx:pt>
          <cx:pt idx="15496">0.30477394700000005</cx:pt>
          <cx:pt idx="15497">0.30483790700000002</cx:pt>
          <cx:pt idx="15498">0.16828250499999997</cx:pt>
          <cx:pt idx="15499">0.16810369400000003</cx:pt>
          <cx:pt idx="15500">0.15201479600000001</cx:pt>
          <cx:pt idx="15501">0.15290107500000005</cx:pt>
          <cx:pt idx="15502">0.16818367899999997</cx:pt>
          <cx:pt idx="15503">0.336981902</cx:pt>
          <cx:pt idx="15504">0.31593287299999995</cx:pt>
          <cx:pt idx="15505">0.18725321100000003</cx:pt>
          <cx:pt idx="15506">0.1679889</cx:pt>
          <cx:pt idx="15507">0.16783689199999996</cx:pt>
          <cx:pt idx="15508">0.152435918</cx:pt>
          <cx:pt idx="15509">0.40955621200000003</cx:pt>
          <cx:pt idx="15510">0.17942172599999995</cx:pt>
          <cx:pt idx="15511">0.16854386799999999</cx:pt>
          <cx:pt idx="15512">0.30480203299999997</cx:pt>
          <cx:pt idx="15513">0.32357546299999995</cx:pt>
          <cx:pt idx="15514">0.33732390300000004</cx:pt>
          <cx:pt idx="15515">0.15257176299999997</cx:pt>
          <cx:pt idx="15516">0.30484246599999998</cx:pt>
          <cx:pt idx="15517">0.17997741199999995</cx:pt>
          <cx:pt idx="15518">0.15236608100000004</cx:pt>
          <cx:pt idx="15519">0.34789191100000005</cx:pt>
          <cx:pt idx="15520">0.152367119</cx:pt>
          <cx:pt idx="15521">0.20189560500000003</cx:pt>
          <cx:pt idx="15522">0.19523595400000004</cx:pt>
          <cx:pt idx="15523">0.16834030899999997</cx:pt>
          <cx:pt idx="15524">0.168157271</cx:pt>
          <cx:pt idx="15525">0.33159914199999996</cx:pt>
          <cx:pt idx="15526">0.30485636699999996</cx:pt>
          <cx:pt idx="15527">0.30484808799999996</cx:pt>
          <cx:pt idx="15528">0.17867952799999998</cx:pt>
          <cx:pt idx="15529">0.16445062600000004</cx:pt>
          <cx:pt idx="15530">0.34396223599999998</cx:pt>
          <cx:pt idx="15531">0.188503262</cx:pt>
          <cx:pt idx="15532">0.22577295200000003</cx:pt>
          <cx:pt idx="15533">0.30470690499999997</cx:pt>
          <cx:pt idx="15534">0.20288606899999995</cx:pt>
          <cx:pt idx="15535">0.28902284300000003</cx:pt>
          <cx:pt idx="15536">0.17932166500000002</cx:pt>
          <cx:pt idx="15537">0.30435708299999997</cx:pt>
          <cx:pt idx="15538">0.24139088099999995</cx:pt>
          <cx:pt idx="15539">0.30890630100000005</cx:pt>
          <cx:pt idx="15540">0.32537471200000001</cx:pt>
          <cx:pt idx="15541">0.18481477700000004</cx:pt>
          <cx:pt idx="15542">0.15258867099999995</cx:pt>
          <cx:pt idx="15543">0.17203804499999997</cx:pt>
          <cx:pt idx="15544">0.32953091800000001</cx:pt>
          <cx:pt idx="15545">0.31585832400000002</cx:pt>
          <cx:pt idx="15546">0.15215865500000003</cx:pt>
          <cx:pt idx="15547">0.16853914699999994</cx:pt>
          <cx:pt idx="15548">0.33983702900000001</cx:pt>
          <cx:pt idx="15549">0.45598787399999996</cx:pt>
          <cx:pt idx="15550">0.27302251600000005</cx:pt>
          <cx:pt idx="15551">0.27285521099999999</cx:pt>
          <cx:pt idx="15552">0.15311096099999999</cx:pt>
          <cx:pt idx="15553">0.30423984999999998</cx:pt>
          <cx:pt idx="15554">0.31542166900000002</cx:pt>
          <cx:pt idx="15555">0.32445692699999995</cx:pt>
          <cx:pt idx="15556">0.195173924</cx:pt>
          <cx:pt idx="15557">0.33184482900000001</cx:pt>
          <cx:pt idx="15558">0.18799899900000006</cx:pt>
          <cx:pt idx="15559">0.201179934</cx:pt>
          <cx:pt idx="15560">0.30798992300000005</cx:pt>
          <cx:pt idx="15561">0.31595987199999997</cx:pt>
          <cx:pt idx="15562">0.16819657700000001</cx:pt>
          <cx:pt idx="15563">0.23655293499999996</cx:pt>
          <cx:pt idx="15564">0.18701272099999999</cx:pt>
          <cx:pt idx="15565">0.18377132600000001</cx:pt>
          <cx:pt idx="15566">0.18270542199999995</cx:pt>
          <cx:pt idx="15567">0.16779493899999998</cx:pt>
          <cx:pt idx="15568">0.20080410500000001</cx:pt>
          <cx:pt idx="15569">0.16799900800000001</cx:pt>
          <cx:pt idx="15570">0.16761510800000001</cx:pt>
          <cx:pt idx="15571">0.17923512500000005</cx:pt>
          <cx:pt idx="15572">0.15239892200000005</cx:pt>
          <cx:pt idx="15573">0.164043402</cx:pt>
          <cx:pt idx="15574">0.17979636899999996</cx:pt>
          <cx:pt idx="15575">0.18876819899999997</cx:pt>
          <cx:pt idx="15576">0.17840640600000002</cx:pt>
          <cx:pt idx="15577">0.168588085</cx:pt>
          <cx:pt idx="15578">0.16755836700000004</cx:pt>
          <cx:pt idx="15579">0.30452411599999996</cx:pt>
          <cx:pt idx="15580">0.16831159299999998</cx:pt>
          <cx:pt idx="15581">0.179170359</cx:pt>
          <cx:pt idx="15582">0.33625055299999995</cx:pt>
          <cx:pt idx="15583">0.015261455999999951</cx:pt>
          <cx:pt idx="15584">0.16740470399999996</cx:pt>
          <cx:pt idx="15585">0.15239905300000001</cx:pt>
          <cx:pt idx="15586">0.16817612400000004</cx:pt>
          <cx:pt idx="15587">0.16866839199999994</cx:pt>
          <cx:pt idx="15588">0.16344698499999999</cx:pt>
          <cx:pt idx="15589">0.205064362</cx:pt>
          <cx:pt idx="15590">0.16799288700000004</cx:pt>
          <cx:pt idx="15591">0.16809065000000001</cx:pt>
          <cx:pt idx="15592">0.304720137</cx:pt>
          <cx:pt idx="15593">0.15235238500000003</cx:pt>
          <cx:pt idx="15594">0.28916395100000003</cx:pt>
          <cx:pt idx="15595">0.269962374</cx:pt>
          <cx:pt idx="15596">0.304818853</cx:pt>
          <cx:pt idx="15597">0.16825179000000001</cx:pt>
          <cx:pt idx="15598">0.26586247699999999</cx:pt>
          <cx:pt idx="15599">0.30476913400000005</cx:pt>
          <cx:pt idx="15600">0.16343897600000001</cx:pt>
          <cx:pt idx="15601">0.31573577500000005</cx:pt>
          <cx:pt idx="15602">0.30006627799999996</cx:pt>
          <cx:pt idx="15603">0.30612156599999996</cx:pt>
          <cx:pt idx="15604">0.16817292299999997</cx:pt>
          <cx:pt idx="15605">0.20086169799999998</cx:pt>
          <cx:pt idx="15606">0.15184201900000005</cx:pt>
          <cx:pt idx="15607">0.21624659999999996</cx:pt>
          <cx:pt idx="15608">0.30871717600000004</cx:pt>
          <cx:pt idx="15609">0.33194851800000003</cx:pt>
          <cx:pt idx="15610">0.16822961599999997</cx:pt>
          <cx:pt idx="15611">0.28875499000000004</cx:pt>
          <cx:pt idx="15612">0.16473787900000003</cx:pt>
          <cx:pt idx="15613">0.168154523</cx:pt>
          <cx:pt idx="15614">0.16823745099999998</cx:pt>
          <cx:pt idx="15615">0.31572844200000005</cx:pt>
          <cx:pt idx="15616">0.031589387000000024</cx:pt>
          <cx:pt idx="15617">0.35947750000000001</cx:pt>
          <cx:pt idx="15618">0.346076045</cx:pt>
          <cx:pt idx="15619">0.25829600399999997</cx:pt>
          <cx:pt idx="15620">0.18788442599999999</cx:pt>
          <cx:pt idx="15621">0.18796056400000005</cx:pt>
          <cx:pt idx="15622">0.30932953500000004</cx:pt>
          <cx:pt idx="15623">0.30004640299999996</cx:pt>
          <cx:pt idx="15624">0.28898347899999999</cx:pt>
          <cx:pt idx="15625">0.30033939600000004</cx:pt>
          <cx:pt idx="15626">0.30016662500000002</cx:pt>
          <cx:pt idx="15627">0.33551130600000001</cx:pt>
          <cx:pt idx="15628">0.16821479500000003</cx:pt>
          <cx:pt idx="15629">0.30014585199999999</cx:pt>
          <cx:pt idx="15630">0.16820032799999995</cx:pt>
          <cx:pt idx="15631">0.16344475400000003</cx:pt>
          <cx:pt idx="15632">0.33797546700000003</cx:pt>
          <cx:pt idx="15633">0.21643567600000002</cx:pt>
          <cx:pt idx="15634">0.15241644899999995</cx:pt>
          <cx:pt idx="15635">0.30798015999999995</cx:pt>
          <cx:pt idx="15636">0.349871084</cx:pt>
          <cx:pt idx="15637">0.20854747299999998</cx:pt>
          <cx:pt idx="15638">0.32478235</cx:pt>
          <cx:pt idx="15639">0.32853672</cx:pt>
          <cx:pt idx="15640">0.16838081500000002</cx:pt>
          <cx:pt idx="15641">0.15246996499999999</cx:pt>
          <cx:pt idx="15642">0.16836153200000004</cx:pt>
          <cx:pt idx="15643">0.20838088200000005</cx:pt>
          <cx:pt idx="15644">0.30471147799999998</cx:pt>
          <cx:pt idx="15645">0.167962159</cx:pt>
          <cx:pt idx="15646">0.28901047400000002</cx:pt>
          <cx:pt idx="15647">0.30479531900000001</cx:pt>
          <cx:pt idx="15648">0.16828616200000002</cx:pt>
          <cx:pt idx="15649">0.18699896699999996</cx:pt>
          <cx:pt idx="15650">0.17954830700000002</cx:pt>
          <cx:pt idx="15651">0.16836655199999995</cx:pt>
          <cx:pt idx="15652">0.32477415099999996</cx:pt>
          <cx:pt idx="15653">0.16776356599999998</cx:pt>
          <cx:pt idx="15654">0.30483690799999996</cx:pt>
          <cx:pt idx="15655">0.363943397</cx:pt>
          <cx:pt idx="15656">0.35554363200000005</cx:pt>
          <cx:pt idx="15657">0.17924713299999995</cx:pt>
          <cx:pt idx="15658">0.32581995100000005</cx:pt>
          <cx:pt idx="15659">0.28924759200000005</cx:pt>
          <cx:pt idx="15660">0.21357706799999998</cx:pt>
          <cx:pt idx="15661">0.19332042000000005</cx:pt>
          <cx:pt idx="15662">0.16817916600000005</cx:pt>
          <cx:pt idx="15663">0.32491536399999998</cx:pt>
          <cx:pt idx="15664">0.15227374500000002</cx:pt>
          <cx:pt idx="15665">0.16808062199999996</cx:pt>
          <cx:pt idx="15666">0.17206037500000004</cx:pt>
          <cx:pt idx="15667">0.30486005100000002</cx:pt>
          <cx:pt idx="15668">0.15248193399999999</cx:pt>
          <cx:pt idx="15669">0.20051851300000001</cx:pt>
          <cx:pt idx="15670">0.19369261599999998</cx:pt>
          <cx:pt idx="15671">0.17895356100000004</cx:pt>
          <cx:pt idx="15672">0.20077195000000003</cx:pt>
          <cx:pt idx="15673">0.30485223400000006</cx:pt>
          <cx:pt idx="15674">0.28897109399999998</cx:pt>
          <cx:pt idx="15675">0.30469449299999996</cx:pt>
          <cx:pt idx="15676">0.14039682600000003</cx:pt>
          <cx:pt idx="15677">0.17945027899999999</cx:pt>
          <cx:pt idx="15678">0.18968718900000003</cx:pt>
          <cx:pt idx="15679">0.167857484</cx:pt>
          <cx:pt idx="15680">0.24656226000000003</cx:pt>
          <cx:pt idx="15681">0.15253734699999999</cx:pt>
          <cx:pt idx="15682">0.30469293600000003</cx:pt>
          <cx:pt idx="15683">0.17942639699999996</cx:pt>
          <cx:pt idx="15684">0.16817302999999995</cx:pt>
          <cx:pt idx="15685">0.15234589499999995</cx:pt>
          <cx:pt idx="15686">0.31557699900000002</cx:pt>
          <cx:pt idx="15687">0.17232589300000001</cx:pt>
          <cx:pt idx="15688">0.31571012700000001</cx:pt>
          <cx:pt idx="15689">0.16356103499999997</cx:pt>
          <cx:pt idx="15690">0.16823251299999997</cx:pt>
          <cx:pt idx="15691">0.17928720899999995</cx:pt>
          <cx:pt idx="15692">0.16416920499999998</cx:pt>
          <cx:pt idx="15693">0.25735211300000005</cx:pt>
          <cx:pt idx="15694">0.25414445299999999</cx:pt>
          <cx:pt idx="15695">0.15215350999999999</cx:pt>
          <cx:pt idx="15696">0.15304696500000003</cx:pt>
          <cx:pt idx="15697">0.16799101400000005</cx:pt>
          <cx:pt idx="15698">0.28895604200000002</cx:pt>
          <cx:pt idx="15699">0.20734658299999997</cx:pt>
          <cx:pt idx="15700">0.16846465499999996</cx:pt>
          <cx:pt idx="15701">0.16812269099999999</cx:pt>
          <cx:pt idx="15702">0.15240469899999998</cx:pt>
          <cx:pt idx="15703">0.28878583400000002</cx:pt>
          <cx:pt idx="15704">0.29990223299999996</cx:pt>
          <cx:pt idx="15705">0.28909130900000002</cx:pt>
          <cx:pt idx="15706">0.15240445000000002</cx:pt>
          <cx:pt idx="15707">0.16827862500000001</cx:pt>
          <cx:pt idx="15708">0.28939619800000005</cx:pt>
          <cx:pt idx="15709">0.15242372599999998</cx:pt>
          <cx:pt idx="15710">0.20518487699999999</cx:pt>
          <cx:pt idx="15711">0.34776136499999999</cx:pt>
          <cx:pt idx="15712">0.21088415699999996</cx:pt>
          <cx:pt idx="15713">0.16811444200000003</cx:pt>
          <cx:pt idx="15714">0.315621492</cx:pt>
          <cx:pt idx="15715">0.15479224300000005</cx:pt>
          <cx:pt idx="15716">0.152459503</cx:pt>
          <cx:pt idx="15717">0.19360582900000001</cx:pt>
          <cx:pt idx="15718">0.20586328099999995</cx:pt>
          <cx:pt idx="15719">0.35234871599999995</cx:pt>
          <cx:pt idx="15720">0.17302972900000002</cx:pt>
          <cx:pt idx="15721">0.16800893400000005</cx:pt>
          <cx:pt idx="15722">0.15295078299999998</cx:pt>
          <cx:pt idx="15723">0.32444668799999998</cx:pt>
          <cx:pt idx="15724">0.30483769500000002</cx:pt>
          <cx:pt idx="15725">0.32169335899999996</cx:pt>
          <cx:pt idx="15726">0.35454993999999995</cx:pt>
          <cx:pt idx="15727">0.16351017499999998</cx:pt>
          <cx:pt idx="15728">0.16824145400000001</cx:pt>
          <cx:pt idx="15729">0.31651623200000001</cx:pt>
          <cx:pt idx="15730">0.18780076199999995</cx:pt>
          <cx:pt idx="15731">0.34288730300000003</cx:pt>
          <cx:pt idx="15732">0.16821247299999997</cx:pt>
          <cx:pt idx="15733">0.16815672199999998</cx:pt>
          <cx:pt idx="15734">0.15247640200000001</cx:pt>
          <cx:pt idx="15735">0.32158262299999996</cx:pt>
          <cx:pt idx="15736">0.25042293699999996</cx:pt>
          <cx:pt idx="15737">0.33544198800000002</cx:pt>
          <cx:pt idx="15738">0.33521067500000001</cx:pt>
          <cx:pt idx="15739">0.33487334300000005</cx:pt>
          <cx:pt idx="15740">0.33487334300000005</cx:pt>
          <cx:pt idx="15741">0.33487334300000005</cx:pt>
          <cx:pt idx="15742">0.30490634500000002</cx:pt>
          <cx:pt idx="15743">0.304888775</cx:pt>
          <cx:pt idx="15744">0.31594662399999995</cx:pt>
          <cx:pt idx="15745">0.31591645499999998</cx:pt>
          <cx:pt idx="15746">0.30489893800000001</cx:pt>
          <cx:pt idx="15747">0.31585480499999996</cx:pt>
          <cx:pt idx="15748">0.31594621199999995</cx:pt>
          <cx:pt idx="15749">0.15324993600000003</cx:pt>
          <cx:pt idx="15750">0.15247138400000004</cx:pt>
          <cx:pt idx="15751">0.23288439100000002</cx:pt>
          <cx:pt idx="15752">0.24695972099999997</cx:pt>
          <cx:pt idx="15753">0.16826254699999998</cx:pt>
          <cx:pt idx="15754">0.17756447200000003</cx:pt>
          <cx:pt idx="15755">0.30482953899999998</cx:pt>
          <cx:pt idx="15756">0.28924298100000001</cx:pt>
          <cx:pt idx="15757">0.19471807200000002</cx:pt>
          <cx:pt idx="15758">0.16822449799999994</cx:pt>
          <cx:pt idx="15759">0.15234816399999995</cx:pt>
          <cx:pt idx="15760">0.15235175300000003</cx:pt>
          <cx:pt idx="15761">0.16410153999999999</cx:pt>
          <cx:pt idx="15762">0.28887716600000002</cx:pt>
          <cx:pt idx="15763">0.31586171500000004</cx:pt>
          <cx:pt idx="15764">0.19491920600000001</cx:pt>
          <cx:pt idx="15765">0.16153769699999998</cx:pt>
          <cx:pt idx="15766">0.28889142599999995</cx:pt>
          <cx:pt idx="15767">0.30034246200000003</cx:pt>
          <cx:pt idx="15768">0.16359146800000002</cx:pt>
          <cx:pt idx="15769">0.18780867700000003</cx:pt>
          <cx:pt idx="15770">0.32451138999999996</cx:pt>
          <cx:pt idx="15771">0.36116224699999999</cx:pt>
          <cx:pt idx="15772">0.30481981700000005</cx:pt>
          <cx:pt idx="15773">0.32440145799999998</cx:pt>
          <cx:pt idx="15774">0.167849896</cx:pt>
          <cx:pt idx="15775">0.37261314300000004</cx:pt>
          <cx:pt idx="15776">0.32453336600000005</cx:pt>
          <cx:pt idx="15777">0.31559083799999998</cx:pt>
          <cx:pt idx="15778">0.30399427700000003</cx:pt>
          <cx:pt idx="15779">0.16787674200000002</cx:pt>
          <cx:pt idx="15780">0.25119292900000001</cx:pt>
          <cx:pt idx="15781">0.28969032900000002</cx:pt>
          <cx:pt idx="15782">0.152415737</cx:pt>
          <cx:pt idx="15783">0.41171194600000005</cx:pt>
          <cx:pt idx="15784">0.16781602600000001</cx:pt>
          <cx:pt idx="15785">0.168082124</cx:pt>
          <cx:pt idx="15786">0.30489832800000005</cx:pt>
          <cx:pt idx="15787">0.30444305800000004</cx:pt>
          <cx:pt idx="15788">0.31571601800000004</cx:pt>
          <cx:pt idx="15789">0.34809662900000005</cx:pt>
          <cx:pt idx="15790">0.31559081600000005</cx:pt>
          <cx:pt idx="15791">0.30457937700000004</cx:pt>
          <cx:pt idx="15792">0.34327016899999996</cx:pt>
          <cx:pt idx="15793">0.23102618399999997</cx:pt>
          <cx:pt idx="15794">0.28919077500000001</cx:pt>
          <cx:pt idx="15795">0.33331796000000002</cx:pt>
          <cx:pt idx="15796">0.28895948299999996</cx:pt>
          <cx:pt idx="15797">0.33166859400000004</cx:pt>
          <cx:pt idx="15798">0.15234633600000003</cx:pt>
          <cx:pt idx="15799">0.30498397499999996</cx:pt>
          <cx:pt idx="15800">0.28897067600000004</cx:pt>
          <cx:pt idx="15801">0.30487020899999995</cx:pt>
          <cx:pt idx="15802">0.16816430000000004</cx:pt>
          <cx:pt idx="15803">0.30448847800000001</cx:pt>
          <cx:pt idx="15804">0.16836840799999997</cx:pt>
          <cx:pt idx="15805">0.24145874599999995</cx:pt>
          <cx:pt idx="15806">0.20056225599999999</cx:pt>
          <cx:pt idx="15807">0.15279425499999999</cx:pt>
          <cx:pt idx="15808">0.15241228299999998</cx:pt>
          <cx:pt idx="15809">0.30473038200000002</cx:pt>
          <cx:pt idx="15810">0.15234283199999998</cx:pt>
          <cx:pt idx="15811">0.33463548899999995</cx:pt>
          <cx:pt idx="15812">0.31677202800000004</cx:pt>
          <cx:pt idx="15813">0.24657518499999997</cx:pt>
          <cx:pt idx="15814">0.32001078400000005</cx:pt>
          <cx:pt idx="15815">0.16828831300000002</cx:pt>
          <cx:pt idx="15816">0.28935903500000004</cx:pt>
          <cx:pt idx="15817">0.16818301000000002</cx:pt>
          <cx:pt idx="15818">0.16816027099999997</cx:pt>
          <cx:pt idx="15819">0.17920318099999999</cx:pt>
          <cx:pt idx="15820">0.16836275899999997</cx:pt>
          <cx:pt idx="15821">0.30480667800000005</cx:pt>
          <cx:pt idx="15822">0.17908287899999997</cx:pt>
          <cx:pt idx="15823">0.34693903000000004</cx:pt>
          <cx:pt idx="15824">0.28895373800000002</cx:pt>
          <cx:pt idx="15825">0.16337364099999996</cx:pt>
          <cx:pt idx="15826">0.23796566299999999</cx:pt>
          <cx:pt idx="15827">0.36897806600000005</cx:pt>
          <cx:pt idx="15828">0.21245317399999997</cx:pt>
          <cx:pt idx="15829">0.15234406599999994</cx:pt>
          <cx:pt idx="15830">0.15236443899999996</cx:pt>
          <cx:pt idx="15831">0.30660383300000005</cx:pt>
          <cx:pt idx="15832">0.30490170599999999</cx:pt>
          <cx:pt idx="15833">0.21639838199999994</cx:pt>
          <cx:pt idx="15834">0.30485157600000001</cx:pt>
          <cx:pt idx="15835">0.15266321500000002</cx:pt>
          <cx:pt idx="15836">0.167893403</cx:pt>
          <cx:pt idx="15837">0.178950053</cx:pt>
          <cx:pt idx="15838">0.20094192</cx:pt>
          <cx:pt idx="15839">0.16794266300000005</cx:pt>
          <cx:pt idx="15840">0.16336455599999999</cx:pt>
          <cx:pt idx="15841">0.28900946699999996</cx:pt>
          <cx:pt idx="15842">0.27383550400000001</cx:pt>
          <cx:pt idx="15843">0.33469607300000004</cx:pt>
          <cx:pt idx="15844">0.43255959600000005</cx:pt>
          <cx:pt idx="15845">0.33275655000000004</cx:pt>
          <cx:pt idx="15846">0.23483542599999996</cx:pt>
          <cx:pt idx="15847">0.19477171100000001</cx:pt>
          <cx:pt idx="15848">0.16836149700000003</cx:pt>
          <cx:pt idx="15849">0.32091713099999997</cx:pt>
          <cx:pt idx="15850">0.31616262699999997</cx:pt>
          <cx:pt idx="15851">0.16767905800000005</cx:pt>
          <cx:pt idx="15852">0.17898162500000003</cx:pt>
          <cx:pt idx="15853">0.38313637499999997</cx:pt>
          <cx:pt idx="15854">0.16820498800000006</cx:pt>
          <cx:pt idx="15855">0.16785470000000002</cx:pt>
          <cx:pt idx="15856">0.30479378400000001</cx:pt>
          <cx:pt idx="15857">0.17953507099999999</cx:pt>
          <cx:pt idx="15858">0.30469775899999996</cx:pt>
          <cx:pt idx="15859">0.19720090499999998</cx:pt>
          <cx:pt idx="15860">0.18900843300000003</cx:pt>
          <cx:pt idx="15861">0.17844244399999998</cx:pt>
          <cx:pt idx="15862">0.16828325700000002</cx:pt>
          <cx:pt idx="15863">0.28905346600000004</cx:pt>
          <cx:pt idx="15864">0.215849497</cx:pt>
          <cx:pt idx="15865">0.16830565600000003</cx:pt>
          <cx:pt idx="15866">0.30360735699999997</cx:pt>
          <cx:pt idx="15867">0.16811772800000002</cx:pt>
          <cx:pt idx="15868">0.31666014200000003</cx:pt>
          <cx:pt idx="15869">0.31580047700000002</cx:pt>
          <cx:pt idx="15870">0.15244998099999996</cx:pt>
          <cx:pt idx="15871">0.15226597900000005</cx:pt>
          <cx:pt idx="15872">0.17192331299999997</cx:pt>
          <cx:pt idx="15873">0.15235340799999997</cx:pt>
          <cx:pt idx="15874">0.18776823300000001</cx:pt>
          <cx:pt idx="15875">0.15235791499999995</cx:pt>
          <cx:pt idx="15876">0.31507967800000003</cx:pt>
          <cx:pt idx="15877">0.21181493100000004</cx:pt>
          <cx:pt idx="15878">0.208166148</cx:pt>
          <cx:pt idx="15879">0.28924797800000002</cx:pt>
          <cx:pt idx="15880">0.32895758100000005</cx:pt>
          <cx:pt idx="15881">0.28943422600000002</cx:pt>
          <cx:pt idx="15882">0.18570920199999996</cx:pt>
          <cx:pt idx="15883">0.18775522</cx:pt>
          <cx:pt idx="15884">0.15244074299999999</cx:pt>
          <cx:pt idx="15885">0.152340849</cx:pt>
          <cx:pt idx="15886">0.35131208199999997</cx:pt>
          <cx:pt idx="15887">0.30007756900000004</cx:pt>
          <cx:pt idx="15888">0.16743480700000002</cx:pt>
          <cx:pt idx="15889">0.30482797100000003</cx:pt>
          <cx:pt idx="15890">0.152141898</cx:pt>
          <cx:pt idx="15891">0.015832172999999949</cx:pt>
          <cx:pt idx="15892">0.16641176499999999</cx:pt>
          <cx:pt idx="15893">0.28899140899999998</cx:pt>
          <cx:pt idx="15894">0.15191564899999999</cx:pt>
          <cx:pt idx="15895">0.18772316099999997</cx:pt>
          <cx:pt idx="15896">0.30609548600000003</cx:pt>
          <cx:pt idx="15897">0.16826307299999999</cx:pt>
          <cx:pt idx="15898">0.17798813000000002</cx:pt>
          <cx:pt idx="15899">0.179204743</cx:pt>
          <cx:pt idx="15900">0.32121914100000004</cx:pt>
          <cx:pt idx="15901">0.17224137399999995</cx:pt>
          <cx:pt idx="15902">0.31529228899999995</cx:pt>
          <cx:pt idx="15903">0.28895802800000003</cx:pt>
          <cx:pt idx="15904">0.38317767300000005</cx:pt>
          <cx:pt idx="15905">0.16807802999999999</cx:pt>
          <cx:pt idx="15906">0.30485148799999995</cx:pt>
          <cx:pt idx="15907">0.35990218299999999</cx:pt>
          <cx:pt idx="15908">0.35794247999999995</cx:pt>
          <cx:pt idx="15909">0.21548783699999996</cx:pt>
          <cx:pt idx="15910">0.16818001999999999</cx:pt>
          <cx:pt idx="15911">0.22439004600000001</cx:pt>
          <cx:pt idx="15912">0.33141891300000004</cx:pt>
          <cx:pt idx="15913">0.30481573699999998</cx:pt>
          <cx:pt idx="15914">0.031664503000000011</cx:pt>
          <cx:pt idx="15915">0.36257308300000002</cx:pt>
          <cx:pt idx="15916">0.30927495699999996</cx:pt>
          <cx:pt idx="15917">0.31603009199999998</cx:pt>
          <cx:pt idx="15918">0.16773544799999995</cx:pt>
          <cx:pt idx="15919">0.32404367499999998</cx:pt>
          <cx:pt idx="15920">0.36323134599999995</cx:pt>
          <cx:pt idx="15921">0.31611694700000004</cx:pt>
          <cx:pt idx="15922">0.18782884099999997</cx:pt>
          <cx:pt idx="15923">0.31587114900000002</cx:pt>
          <cx:pt idx="15924">0.31611284399999995</cx:pt>
          <cx:pt idx="15925">0.17929529799999999</cx:pt>
          <cx:pt idx="15926">0.30486782000000001</cx:pt>
          <cx:pt idx="15927">0.31606154399999997</cx:pt>
          <cx:pt idx="15928">0.16816691299999997</cx:pt>
          <cx:pt idx="15929">0.30482682800000005</cx:pt>
          <cx:pt idx="15930">0.33789440400000004</cx:pt>
          <cx:pt idx="15931">0.16811658500000004</cx:pt>
          <cx:pt idx="15932">0.30472363400000002</cx:pt>
          <cx:pt idx="15933">0.16820430399999997</cx:pt>
          <cx:pt idx="15934">0.16816517099999995</cx:pt>
          <cx:pt idx="15935">0.28933720299999999</cx:pt>
          <cx:pt idx="15936">0.30480875200000002</cx:pt>
          <cx:pt idx="15937">0.17927835199999997</cx:pt>
          <cx:pt idx="15938">0.17293840400000005</cx:pt>
          <cx:pt idx="15939">0.180179384</cx:pt>
          <cx:pt idx="15940">0.18062650300000005</cx:pt>
          <cx:pt idx="15941">0.34368947100000002</cx:pt>
          <cx:pt idx="15942">0.16759062000000002</cx:pt>
          <cx:pt idx="15943">0.16944165499999997</cx:pt>
          <cx:pt idx="15944">0.18749435599999997</cx:pt>
          <cx:pt idx="15945">0.17943530799999996</cx:pt>
          <cx:pt idx="15946">0.17900595900000005</cx:pt>
          <cx:pt idx="15947">0.21114582500000001</cx:pt>
          <cx:pt idx="15948">0.28964167299999999</cx:pt>
          <cx:pt idx="15949">0.15269539099999996</cx:pt>
          <cx:pt idx="15950">0.31061813000000005</cx:pt>
          <cx:pt idx="15951">0.304619478</cx:pt>
          <cx:pt idx="15952">0.16819400699999998</cx:pt>
          <cx:pt idx="15953">0.16789524099999997</cx:pt>
          <cx:pt idx="15954">0.15242425800000003</cx:pt>
          <cx:pt idx="15955">0.33750818199999999</cx:pt>
          <cx:pt idx="15956">0.16836952800000005</cx:pt>
          <cx:pt idx="15957">0.17920618099999996</cx:pt>
          <cx:pt idx="15958">0.15252936399999995</cx:pt>
          <cx:pt idx="15959">0.16912620199999995</cx:pt>
          <cx:pt idx="15960">0.28887900600000005</cx:pt>
          <cx:pt idx="15961">0.16816225399999996</cx:pt>
          <cx:pt idx="15962">0.167844459</cx:pt>
          <cx:pt idx="15963">0.30487586600000005</cx:pt>
          <cx:pt idx="15964">0.15242638900000005</cx:pt>
          <cx:pt idx="15965">0.194678299</cx:pt>
          <cx:pt idx="15966">0.22306780900000001</cx:pt>
          <cx:pt idx="15967">0.031561448000000047</cx:pt>
          <cx:pt idx="15968">0.31617464799999995</cx:pt>
          <cx:pt idx="15969">0.38313218900000001</cx:pt>
          <cx:pt idx="15970">0.32503955500000004</cx:pt>
          <cx:pt idx="15971">0.31559454099999995</cx:pt>
          <cx:pt idx="15972">0.30445503100000004</cx:pt>
          <cx:pt idx="15973">0.16815247600000005</cx:pt>
          <cx:pt idx="15974">0.30480505800000002</cx:pt>
          <cx:pt idx="15975">0.315658408</cx:pt>
          <cx:pt idx="15976">0.38551429000000004</cx:pt>
          <cx:pt idx="15977">0.30472387999999995</cx:pt>
          <cx:pt idx="15978">0.30510242600000004</cx:pt>
          <cx:pt idx="15979">0.30480574299999996</cx:pt>
          <cx:pt idx="15980">0.28901874500000002</cx:pt>
          <cx:pt idx="15981">0.30454897400000003</cx:pt>
          <cx:pt idx="15982">0.28896427400000002</cx:pt>
          <cx:pt idx="15983">0.16815907399999996</cx:pt>
          <cx:pt idx="15984">0.16809191000000001</cx:pt>
          <cx:pt idx="15985">0.15241954499999999</cx:pt>
          <cx:pt idx="15986">0.17930881600000004</cx:pt>
          <cx:pt idx="15987">0.304264325</cx:pt>
          <cx:pt idx="15988">0.15236037599999996</cx:pt>
          <cx:pt idx="15989">0.30000555600000001</cx:pt>
          <cx:pt idx="15990">0.307959608</cx:pt>
          <cx:pt idx="15991">0.307959608</cx:pt>
          <cx:pt idx="15992">0.016163915000000029</cx:pt>
          <cx:pt idx="15993">0.30454695799999998</cx:pt>
          <cx:pt idx="15994">0.24641783399999995</cx:pt>
          <cx:pt idx="15995">0.289037824</cx:pt>
          <cx:pt idx="15996">0.30467234499999996</cx:pt>
          <cx:pt idx="15997">0.28895696100000001</cx:pt>
          <cx:pt idx="15998">0.304696627</cx:pt>
          <cx:pt idx="15999">0.20964973099999995</cx:pt>
          <cx:pt idx="16000">0.15235766799999995</cx:pt>
          <cx:pt idx="16001">0.16817094200000005</cx:pt>
          <cx:pt idx="16002">0.19457018999999998</cx:pt>
          <cx:pt idx="16003">0.17950457099999995</cx:pt>
          <cx:pt idx="16004">0.20626843100000003</cx:pt>
          <cx:pt idx="16005">0.16877173000000001</cx:pt>
          <cx:pt idx="16006">0.16809843499999999</cx:pt>
          <cx:pt idx="16007">0.20527614699999996</cx:pt>
          <cx:pt idx="16008">0.168524809</cx:pt>
          <cx:pt idx="16009">0.22213026700000005</cx:pt>
          <cx:pt idx="16010">0.30003264299999999</cx:pt>
          <cx:pt idx="16011">0.201168083</cx:pt>
          <cx:pt idx="16012">0.16788576700000002</cx:pt>
          <cx:pt idx="16013">0.30477085299999995</cx:pt>
          <cx:pt idx="16014">0.16796581799999999</cx:pt>
          <cx:pt idx="16015">0.16262777399999995</cx:pt>
          <cx:pt idx="16016">0.15235556100000003</cx:pt>
          <cx:pt idx="16017">0.16919598400000002</cx:pt>
          <cx:pt idx="16018">0.16374845999999998</cx:pt>
          <cx:pt idx="16019">0.015787856999999961</cx:pt>
          <cx:pt idx="16020">0.18824792999999995</cx:pt>
          <cx:pt idx="16021">0.20050796299999996</cx:pt>
          <cx:pt idx="16022">0.18027817400000001</cx:pt>
          <cx:pt idx="16023">0.18027817400000001</cx:pt>
          <cx:pt idx="16024">0.18009391100000005</cx:pt>
          <cx:pt idx="16025">0.17964623199999996</cx:pt>
          <cx:pt idx="16026">0.17943601799999997</cx:pt>
          <cx:pt idx="16027">0.17929679600000004</cx:pt>
          <cx:pt idx="16028">0.17918965200000003</cx:pt>
          <cx:pt idx="16029">0.17907933399999998</cx:pt>
          <cx:pt idx="16030">0.17915199100000001</cx:pt>
          <cx:pt idx="16031">0.17908070499999995</cx:pt>
          <cx:pt idx="16032">0.17904218199999999</cx:pt>
          <cx:pt idx="16033">0.33103462699999997</cx:pt>
          <cx:pt idx="16034">0.17181210599999996</cx:pt>
          <cx:pt idx="16035">0.16829092499999998</cx:pt>
          <cx:pt idx="16036">0.30490137500000003</cx:pt>
          <cx:pt idx="16037">0.16817188400000005</cx:pt>
          <cx:pt idx="16038">0.29964161899999997</cx:pt>
          <cx:pt idx="16039">0.17934155299999999</cx:pt>
          <cx:pt idx="16040">0.30460575499999998</cx:pt>
          <cx:pt idx="16041">0.16778581199999998</cx:pt>
          <cx:pt idx="16042">0.16870292499999995</cx:pt>
          <cx:pt idx="16043">0.16862619300000004</cx:pt>
          <cx:pt idx="16044">0.33292440700000003</cx:pt>
          <cx:pt idx="16045">0.168233352</cx:pt>
          <cx:pt idx="16046">0.15300199800000003</cx:pt>
          <cx:pt idx="16047">0.34203961000000005</cx:pt>
          <cx:pt idx="16048">0.16647936900000004</cx:pt>
          <cx:pt idx="16049">0.17148774700000002</cx:pt>
          <cx:pt idx="16050">0.16826162099999997</cx:pt>
          <cx:pt idx="16051">0.289148709</cx:pt>
          <cx:pt idx="16052">0.15268647199999996</cx:pt>
          <cx:pt idx="16053">0.28985933600000002</cx:pt>
          <cx:pt idx="16054">0.18176670800000005</cx:pt>
          <cx:pt idx="16055">0.016665103999999986</cx:pt>
          <cx:pt idx="16056">0.202369189</cx:pt>
          <cx:pt idx="16057">0.189969681</cx:pt>
          <cx:pt idx="16058">0.18099641099999997</cx:pt>
          <cx:pt idx="16059">0.18107188299999999</cx:pt>
          <cx:pt idx="16060">0.18092625699999998</cx:pt>
          <cx:pt idx="16061">0.16824648900000005</cx:pt>
          <cx:pt idx="16062">0.36609111100000002</cx:pt>
          <cx:pt idx="16063">0.16718890099999995</cx:pt>
          <cx:pt idx="16064">0.28899012599999996</cx:pt>
          <cx:pt idx="16065">0.30489794800000003</cx:pt>
          <cx:pt idx="16066">0.16344272500000001</cx:pt>
          <cx:pt idx="16067">0.31586616700000003</cx:pt>
          <cx:pt idx="16068">0.16754585600000005</cx:pt>
          <cx:pt idx="16069">0.16369857300000001</cx:pt>
          <cx:pt idx="16070">0.35570044899999997</cx:pt>
          <cx:pt idx="16071">0.17938014700000005</cx:pt>
          <cx:pt idx="16072">0.32276289300000005</cx:pt>
          <cx:pt idx="16073">0.30482756200000005</cx:pt>
          <cx:pt idx="16074">0.28873634999999997</cx:pt>
          <cx:pt idx="16075">0.16336530400000004</cx:pt>
          <cx:pt idx="16076">0.273800928</cx:pt>
          <cx:pt idx="16077">0.17919886200000001</cx:pt>
          <cx:pt idx="16078">0.15244953500000002</cx:pt>
          <cx:pt idx="16079">0.28897567499999999</cx:pt>
          <cx:pt idx="16080">0.16829692100000004</cx:pt>
          <cx:pt idx="16081">0.17929835900000002</cx:pt>
          <cx:pt idx="16082">0.16822959500000001</cx:pt>
          <cx:pt idx="16083">0.32498090800000001</cx:pt>
          <cx:pt idx="16084">0.21466369500000004</cx:pt>
          <cx:pt idx="16085">0.18790837500000002</cx:pt>
          <cx:pt idx="16086">0.16349529600000001</cx:pt>
          <cx:pt idx="16087">0.17875984499999997</cx:pt>
          <cx:pt idx="16088">0.18124759899999998</cx:pt>
          <cx:pt idx="16089">0.30502977899999995</cx:pt>
          <cx:pt idx="16090">0.32344986099999995</cx:pt>
          <cx:pt idx="16091">0.17880568100000005</cx:pt>
          <cx:pt idx="16092">0.17881625400000001</cx:pt>
          <cx:pt idx="16093">0.30479204199999999</cx:pt>
          <cx:pt idx="16094">0.30471540900000005</cx:pt>
          <cx:pt idx="16095">0.28953171099999997</cx:pt>
          <cx:pt idx="16096">0.18788824699999995</cx:pt>
          <cx:pt idx="16097">0.17137017700000001</cx:pt>
          <cx:pt idx="16098">0.16836300000000004</cx:pt>
          <cx:pt idx="16099">0.23419749199999995</cx:pt>
          <cx:pt idx="16100">0.16802908500000002</cx:pt>
          <cx:pt idx="16101">0.30522854600000004</cx:pt>
          <cx:pt idx="16102">0.178695359</cx:pt>
          <cx:pt idx="16103">0.16771384600000006</cx:pt>
          <cx:pt idx="16104">0.20528393899999997</cx:pt>
          <cx:pt idx="16105">0.19486411299999995</cx:pt>
          <cx:pt idx="16106">0.16811030299999996</cx:pt>
          <cx:pt idx="16107">0.30015887200000002</cx:pt>
          <cx:pt idx="16108">0.17240773499999995</cx:pt>
          <cx:pt idx="16109">0.16798282899999994</cx:pt>
          <cx:pt idx="16110">0.34983784799999995</cx:pt>
          <cx:pt idx="16111">0.37386639799999999</cx:pt>
          <cx:pt idx="16112">0.30478376699999998</cx:pt>
          <cx:pt idx="16113">0.23919677500000003</cx:pt>
          <cx:pt idx="16114">0.16798988299999995</cx:pt>
          <cx:pt idx="16115">0.16796223300000002</cx:pt>
          <cx:pt idx="16116">0.15240767700000002</cx:pt>
          <cx:pt idx="16117">0.30002343499999995</cx:pt>
          <cx:pt idx="16118">0.16676861499999995</cx:pt>
          <cx:pt idx="16119">0.16822770200000003</cx:pt>
          <cx:pt idx="16120">0.227323261</cx:pt>
          <cx:pt idx="16121">0.17925086999999995</cx:pt>
          <cx:pt idx="16122">0.30496340600000005</cx:pt>
          <cx:pt idx="16123">0.35138007100000002</cx:pt>
          <cx:pt idx="16124">0.18177180299999995</cx:pt>
          <cx:pt idx="16125">0.20444694600000002</cx:pt>
          <cx:pt idx="16126">0.18880471499999996</cx:pt>
          <cx:pt idx="16127">0.17926378700000001</cx:pt>
          <cx:pt idx="16128">0.17925672800000003</cx:pt>
          <cx:pt idx="16129">0.30484030900000003</cx:pt>
          <cx:pt idx="16130">0.30479948099999998</cx:pt>
          <cx:pt idx="16131">0.16781331899999996</cx:pt>
          <cx:pt idx="16132">0.30007326000000001</cx:pt>
          <cx:pt idx="16133">0.31709640900000002</cx:pt>
          <cx:pt idx="16134">0.17891637100000002</cx:pt>
          <cx:pt idx="16135">0.058194250999999975</cx:pt>
          <cx:pt idx="16136">0.17934371400000004</cx:pt>
          <cx:pt idx="16137">0.17868025700000001</cx:pt>
          <cx:pt idx="16138">0.308757477</cx:pt>
          <cx:pt idx="16139">0.16242453700000004</cx:pt>
          <cx:pt idx="16140">0.168104543</cx:pt>
          <cx:pt idx="16141">0.15239496600000002</cx:pt>
          <cx:pt idx="16142">0.34166240800000003</cx:pt>
          <cx:pt idx="16143">0.24467603100000002</cx:pt>
          <cx:pt idx="16144">0.15281472900000004</cx:pt>
          <cx:pt idx="16145">0.16786475599999995</cx:pt>
          <cx:pt idx="16146">0.29008742700000001</cx:pt>
          <cx:pt idx="16147">0.16853286300000003</cx:pt>
          <cx:pt idx="16148">0.36199476900000005</cx:pt>
          <cx:pt idx="16149">0.30147643899999998</cx:pt>
          <cx:pt idx="16150">0.18788082900000003</cx:pt>
          <cx:pt idx="16151">0.17188986100000003</cx:pt>
          <cx:pt idx="16152">0.168082603</cx:pt>
          <cx:pt idx="16153">0.33108408700000003</cx:pt>
          <cx:pt idx="16154">0.03165411600000001</cx:pt>
          <cx:pt idx="16155">0.16816463000000004</cx:pt>
          <cx:pt idx="16156">0.32338863600000001</cx:pt>
          <cx:pt idx="16157">0.28875976800000003</cx:pt>
          <cx:pt idx="16158">0.31493503099999998</cx:pt>
          <cx:pt idx="16159">0.37857760299999998</cx:pt>
          <cx:pt idx="16160">0.289554914</cx:pt>
          <cx:pt idx="16161">0.30425425100000003</cx:pt>
          <cx:pt idx="16162">0.30903781100000005</cx:pt>
          <cx:pt idx="16163">0.16789489599999996</cx:pt>
          <cx:pt idx="16164">0.30482366000000005</cx:pt>
          <cx:pt idx="16165">0.17393297699999999</cx:pt>
          <cx:pt idx="16166">0.17906972799999998</cx:pt>
          <cx:pt idx="16167">0.32019056300000004</cx:pt>
          <cx:pt idx="16168">0.16825126400000001</cx:pt>
          <cx:pt idx="16169">0.31623812900000003</cx:pt>
          <cx:pt idx="16170">0.28911253599999998</cx:pt>
          <cx:pt idx="16171">0.16822743900000003</cx:pt>
          <cx:pt idx="16172">0.16822743900000003</cx:pt>
          <cx:pt idx="16173">0.16818313299999998</cx:pt>
          <cx:pt idx="16174">0.15180394100000005</cx:pt>
          <cx:pt idx="16175">0.337069171</cx:pt>
          <cx:pt idx="16176">0.16739079599999995</cx:pt>
          <cx:pt idx="16177">0.16825238300000001</cx:pt>
          <cx:pt idx="16178">0.30499238699999998</cx:pt>
          <cx:pt idx="16179">0.15279031899999995</cx:pt>
          <cx:pt idx="16180">0.15215628400000003</cx:pt>
          <cx:pt idx="16181">0.17901339199999999</cx:pt>
          <cx:pt idx="16182">0.36864209000000003</cx:pt>
          <cx:pt idx="16183">0.33155193100000002</cx:pt>
          <cx:pt idx="16184">0.19698829600000001</cx:pt>
          <cx:pt idx="16185">0.16920994</cx:pt>
          <cx:pt idx="16186">0.168602947</cx:pt>
          <cx:pt idx="16187">0.16781400899999999</cx:pt>
          <cx:pt idx="16188">0.30485371999999999</cx:pt>
          <cx:pt idx="16189">0.35151801800000004</cx:pt>
          <cx:pt idx="16190">0.30477085400000004</cx:pt>
          <cx:pt idx="16191">0.16349561499999998</cx:pt>
          <cx:pt idx="16192">0.30003696300000005</cx:pt>
          <cx:pt idx="16193">0.15233054300000004</cx:pt>
          <cx:pt idx="16194">0.16830344799999997</cx:pt>
          <cx:pt idx="16195">0.30631933</cx:pt>
          <cx:pt idx="16196">0.17982992200000003</cx:pt>
          <cx:pt idx="16197">0.32434303099999995</cx:pt>
          <cx:pt idx="16198">0.16815119099999998</cx:pt>
          <cx:pt idx="16199">0.28896164300000005</cx:pt>
          <cx:pt idx="16200">0.289025906</cx:pt>
          <cx:pt idx="16201">0.29198617400000004</cx:pt>
          <cx:pt idx="16202">0.27839740700000004</cx:pt>
          <cx:pt idx="16203">0.168203467</cx:pt>
          <cx:pt idx="16204">0.26288471300000005</cx:pt>
          <cx:pt idx="16205">0.16856936</cx:pt>
          <cx:pt idx="16206">0.30480980300000005</cx:pt>
          <cx:pt idx="16207">0.15300378299999995</cx:pt>
          <cx:pt idx="16208">0.34223647599999996</cx:pt>
          <cx:pt idx="16209">0.15243030300000004</cx:pt>
          <cx:pt idx="16210">0.28895591399999998</cx:pt>
          <cx:pt idx="16211">0.168551479</cx:pt>
          <cx:pt idx="16212">0.17114341899999996</cx:pt>
          <cx:pt idx="16213">0.16812667599999997</cx:pt>
          <cx:pt idx="16214">0.16889829700000003</cx:pt>
          <cx:pt idx="16215">0.15235031300000001</cx:pt>
          <cx:pt idx="16216">0.28896076800000003</cx:pt>
          <cx:pt idx="16217">0.39886808600000001</cx:pt>
          <cx:pt idx="16218">0.32477975100000001</cx:pt>
          <cx:pt idx="16219">0.28877258699999997</cx:pt>
          <cx:pt idx="16220">0.16783846000000002</cx:pt>
          <cx:pt idx="16221">0.168202882</cx:pt>
          <cx:pt idx="16222">0.16781053199999996</cx:pt>
          <cx:pt idx="16223">0.15240946</cx:pt>
          <cx:pt idx="16224">0.18474348699999998</cx:pt>
          <cx:pt idx="16225">0.17151517299999997</cx:pt>
          <cx:pt idx="16226">0.16815474100000005</cx:pt>
          <cx:pt idx="16227">0.19595739400000001</cx:pt>
          <cx:pt idx="16228">0.15282961299999998</cx:pt>
          <cx:pt idx="16229">0.324258606</cx:pt>
          <cx:pt idx="16230">0.16819390499999998</cx:pt>
          <cx:pt idx="16231">0.16835959899999997</cx:pt>
          <cx:pt idx="16232">0.30497181100000004</cx:pt>
          <cx:pt idx="16233">0.28902698100000002</cx:pt>
          <cx:pt idx="16234">0.16696579899999997</cx:pt>
          <cx:pt idx="16235">0.15304567400000002</cx:pt>
          <cx:pt idx="16236">0.16657618399999996</cx:pt>
          <cx:pt idx="16237">0.31590557500000005</cx:pt>
          <cx:pt idx="16238">0.304796599</cx:pt>
          <cx:pt idx="16239">0.16598982799999995</cx:pt>
          <cx:pt idx="16240">0.16794567500000002</cx:pt>
          <cx:pt idx="16241">0.31432572299999995</cx:pt>
          <cx:pt idx="16242">0.31564406</cx:pt>
          <cx:pt idx="16243">0.28968312600000001</cx:pt>
          <cx:pt idx="16244">0.32985649699999997</cx:pt>
          <cx:pt idx="16245">0.33137052199999995</cx:pt>
          <cx:pt idx="16246">0.34206883799999999</cx:pt>
          <cx:pt idx="16247">0.16808009899999998</cx:pt>
          <cx:pt idx="16248">0.30835459099999996</cx:pt>
          <cx:pt idx="16249">0.16722577999999999</cx:pt>
          <cx:pt idx="16250">0.31576140100000005</cx:pt>
          <cx:pt idx="16251">0.20730069900000003</cx:pt>
          <cx:pt idx="16252">0.16827922699999998</cx:pt>
          <cx:pt idx="16253">0.15334274400000003</cx:pt>
          <cx:pt idx="16254">0.30442244100000004</cx:pt>
          <cx:pt idx="16255">0.16756594000000002</cx:pt>
          <cx:pt idx="16256">0.17185929300000002</cx:pt>
          <cx:pt idx="16257">0.17217484999999999</cx:pt>
          <cx:pt idx="16258">0.15241762199999997</cx:pt>
          <cx:pt idx="16259">0.18766227499999999</cx:pt>
          <cx:pt idx="16260">0.16346178300000003</cx:pt>
          <cx:pt idx="16261">0.28955077600000001</cx:pt>
          <cx:pt idx="16262">0.34543667600000005</cx:pt>
          <cx:pt idx="16263">0.20544132800000003</cx:pt>
          <cx:pt idx="16264">0.179390402</cx:pt>
          <cx:pt idx="16265">0.30508740000000001</cx:pt>
          <cx:pt idx="16266">0.16852999999999996</cx:pt>
          <cx:pt idx="16267">0.18744678800000003</cx:pt>
          <cx:pt idx="16268">0.15326262999999996</cx:pt>
          <cx:pt idx="16269">0.15254179999999995</cx:pt>
          <cx:pt idx="16270">0.31585011100000004</cx:pt>
          <cx:pt idx="16271">0.15234922699999998</cx:pt>
          <cx:pt idx="16272">0.16117400599999998</cx:pt>
          <cx:pt idx="16273">0.18700213700000001</cx:pt>
          <cx:pt idx="16274">0.16833007700000002</cx:pt>
          <cx:pt idx="16275">0.23921638300000003</cx:pt>
          <cx:pt idx="16276">0.16923821400000005</cx:pt>
          <cx:pt idx="16277">0.167950402</cx:pt>
          <cx:pt idx="16278">0.16819820500000005</cx:pt>
          <cx:pt idx="16279">0.30388707999999998</cx:pt>
          <cx:pt idx="16280">0.23862827200000003</cx:pt>
          <cx:pt idx="16281">0.23849993000000003</cx:pt>
          <cx:pt idx="16282">0.31584559899999998</cx:pt>
          <cx:pt idx="16283">0.15302089900000004</cx:pt>
          <cx:pt idx="16284">0.16744317399999997</cx:pt>
          <cx:pt idx="16285">0.15245373799999995</cx:pt>
          <cx:pt idx="16286">0.30482573800000001</cx:pt>
          <cx:pt idx="16287">0.33731268700000006</cx:pt>
          <cx:pt idx="16288">0.19446602800000001</cx:pt>
          <cx:pt idx="16289">0.16856684200000005</cx:pt>
          <cx:pt idx="16290">0.152436346</cx:pt>
          <cx:pt idx="16291">0.30478240000000001</cx:pt>
          <cx:pt idx="16292">0.16829744400000002</cx:pt>
          <cx:pt idx="16293">0.17902494800000002</cx:pt>
          <cx:pt idx="16294">0.20603515100000003</cx:pt>
          <cx:pt idx="16295">0.30486082599999997</cx:pt>
          <cx:pt idx="16296">0.16712423300000001</cx:pt>
          <cx:pt idx="16297">0.16768560099999996</cx:pt>
          <cx:pt idx="16298">0.26319145099999997</cx:pt>
          <cx:pt idx="16299">0.30858186099999996</cx:pt>
          <cx:pt idx="16300">0.15243130199999999</cx:pt>
          <cx:pt idx="16301">0.17937561800000001</cx:pt>
          <cx:pt idx="16302">0.16830404799999998</cx:pt>
          <cx:pt idx="16303">0.17158769699999998</cx:pt>
          <cx:pt idx="16304">0.30482444099999995</cx:pt>
          <cx:pt idx="16305">0.16829818500000004</cx:pt>
          <cx:pt idx="16306">0.16828226800000001</cx:pt>
          <cx:pt idx="16307">0.18787788599999999</cx:pt>
          <cx:pt idx="16308">0.153103832</cx:pt>
          <cx:pt idx="16309">0.30811322200000002</cx:pt>
          <cx:pt idx="16310">0.17967514799999995</cx:pt>
          <cx:pt idx="16311">0.17821676500000005</cx:pt>
          <cx:pt idx="16312">0.28895467500000005</cx:pt>
          <cx:pt idx="16313">0.30476826300000004</cx:pt>
          <cx:pt idx="16314">0.15248425700000001</cx:pt>
          <cx:pt idx="16315">0.28897736500000004</cx:pt>
          <cx:pt idx="16316">0.21713991300000002</cx:pt>
          <cx:pt idx="16317">0.30479258600000003</cx:pt>
          <cx:pt idx="16318">0.30478688099999995</cx:pt>
          <cx:pt idx="16319">0.33485704500000002</cx:pt>
          <cx:pt idx="16320">0.37432990300000002</cx:pt>
          <cx:pt idx="16321">0.16796468499999995</cx:pt>
          <cx:pt idx="16322">0.33732191099999997</cx:pt>
          <cx:pt idx="16323">0.20069505399999998</cx:pt>
          <cx:pt idx="16324">0.19503728600000003</cx:pt>
          <cx:pt idx="16325">0.28901860700000004</cx:pt>
          <cx:pt idx="16326">0.16824249800000002</cx:pt>
          <cx:pt idx="16327">0.17906908600000004</cx:pt>
          <cx:pt idx="16328">0.15251719600000002</cx:pt>
          <cx:pt idx="16329">0.30479771300000003</cx:pt>
          <cx:pt idx="16330">0.15238138800000001</cx:pt>
          <cx:pt idx="16331">0.31564460299999997</cx:pt>
          <cx:pt idx="16332">0.16822617699999998</cx:pt>
          <cx:pt idx="16333">0.18776176099999997</cx:pt>
          <cx:pt idx="16334">0.17165902799999999</cx:pt>
          <cx:pt idx="16335">0.30471880600000001</cx:pt>
          <cx:pt idx="16336">0.304724043</cx:pt>
          <cx:pt idx="16337">0.30489439900000004</cx:pt>
          <cx:pt idx="16338">0.15240269699999998</cx:pt>
          <cx:pt idx="16339">0.16816519299999999</cx:pt>
          <cx:pt idx="16340">0.289525064</cx:pt>
          <cx:pt idx="16341">0.40004825499999996</cx:pt>
          <cx:pt idx="16342">0.17912711699999995</cx:pt>
          <cx:pt idx="16343">0.30483951200000003</cx:pt>
          <cx:pt idx="16344">0.20241068299999998</cx:pt>
          <cx:pt idx="16345">0.15241799199999995</cx:pt>
          <cx:pt idx="16346">0.16815680899999996</cx:pt>
          <cx:pt idx="16347">0.30484422700000002</cx:pt>
          <cx:pt idx="16348">0.16815859499999997</cx:pt>
          <cx:pt idx="16349">0.16871726099999995</cx:pt>
          <cx:pt idx="16350">0.30502564899999995</cx:pt>
          <cx:pt idx="16351">0.15250936699999995</cx:pt>
          <cx:pt idx="16352">0.31860615299999995</cx:pt>
          <cx:pt idx="16353">0.16295733700000004</cx:pt>
          <cx:pt idx="16354">0.30472277999999997</cx:pt>
          <cx:pt idx="16355">0.28896423000000004</cx:pt>
          <cx:pt idx="16356">0.17871768099999996</cx:pt>
          <cx:pt idx="16357">0.28903188499999999</cx:pt>
          <cx:pt idx="16358">0.16827294299999995</cx:pt>
          <cx:pt idx="16359">0.28908780599999995</cx:pt>
          <cx:pt idx="16360">0.16843991899999999</cx:pt>
          <cx:pt idx="16361">0.30480987699999995</cx:pt>
          <cx:pt idx="16362">0.21057878100000005</cx:pt>
          <cx:pt idx="16363">0.16809488699999997</cx:pt>
          <cx:pt idx="16364">0.16883198300000002</cx:pt>
          <cx:pt idx="16365">0.15275908000000005</cx:pt>
          <cx:pt idx="16366">0.13741583599999996</cx:pt>
          <cx:pt idx="16367">0.16827499000000001</cx:pt>
          <cx:pt idx="16368">0.18384762099999996</cx:pt>
          <cx:pt idx="16369">0.16837921499999997</cx:pt>
          <cx:pt idx="16370">0.31592650899999997</cx:pt>
          <cx:pt idx="16371">0.17736100899999996</cx:pt>
          <cx:pt idx="16372">0.15240487700000005</cx:pt>
          <cx:pt idx="16373">0.16768165400000001</cx:pt>
          <cx:pt idx="16374">0.16828941799999997</cx:pt>
          <cx:pt idx="16375">0.30856132400000003</cx:pt>
          <cx:pt idx="16376">0.16773125899999997</cx:pt>
          <cx:pt idx="16377">0.31596016299999996</cx:pt>
          <cx:pt idx="16378">0.15247420599999995</cx:pt>
          <cx:pt idx="16379">0.16910649700000002</cx:pt>
          <cx:pt idx="16380">0.30520124400000004</cx:pt>
          <cx:pt idx="16381">0.16346487799999998</cx:pt>
          <cx:pt idx="16382">0.16840621899999997</cx:pt>
          <cx:pt idx="16383">0.28783851999999999</cx:pt>
          <cx:pt idx="16384">0.30485347799999996</cx:pt>
          <cx:pt idx="16385">0.30020479200000005</cx:pt>
          <cx:pt idx="16386">0.31419721499999997</cx:pt>
          <cx:pt idx="16387">0.17909342500000003</cx:pt>
          <cx:pt idx="16388">0.30512246099999996</cx:pt>
          <cx:pt idx="16389">0.16794527299999995</cx:pt>
          <cx:pt idx="16390">0.16830267099999996</cx:pt>
          <cx:pt idx="16391">0.16755462600000004</cx:pt>
          <cx:pt idx="16392">0.18816817200000002</cx:pt>
          <cx:pt idx="16393">0.16816732899999998</cx:pt>
          <cx:pt idx="16394">0.30482979899999996</cx:pt>
          <cx:pt idx="16395">0.16428974399999996</cx:pt>
          <cx:pt idx="16396">0.15260583299999997</cx:pt>
          <cx:pt idx="16397">0.28894998800000005</cx:pt>
          <cx:pt idx="16398">0.17900902399999996</cx:pt>
          <cx:pt idx="16399">0.30482365</cx:pt>
          <cx:pt idx="16400">0.51872916700000005</cx:pt>
          <cx:pt idx="16401">0.35159088500000002</cx:pt>
          <cx:pt idx="16402">0.35048700600000005</cx:pt>
          <cx:pt idx="16403">0.35382330200000001</cx:pt>
          <cx:pt idx="16404">0.20962323999999999</cx:pt>
          <cx:pt idx="16405">0.33299130899999996</cx:pt>
          <cx:pt idx="16406">0.33739181900000004</cx:pt>
          <cx:pt idx="16407">0.51160550799999993</cx:pt>
          <cx:pt idx="16408">0.35835874400000001</cx:pt>
          <cx:pt idx="16409">0.30002207199999997</cx:pt>
          <cx:pt idx="16410">0.30519094000000002</cx:pt>
          <cx:pt idx="16411">0.35353736099999999</cx:pt>
          <cx:pt idx="16412">0.35157187999999995</cx:pt>
          <cx:pt idx="16413">0.509410166</cx:pt>
          <cx:pt idx="16414">0.35257985199999997</cx:pt>
          <cx:pt idx="16415">0.16837956300000001</cx:pt>
          <cx:pt idx="16416">0.21917888200000002</cx:pt>
          <cx:pt idx="16417">0.49212302900000005</cx:pt>
          <cx:pt idx="16418">0.49204317200000003</cx:pt>
          <cx:pt idx="16419">0.49204317200000003</cx:pt>
          <cx:pt idx="16420">0.49204317200000003</cx:pt>
          <cx:pt idx="16421">0.33740976899999997</cx:pt>
          <cx:pt idx="16422">0.34283121000000005</cx:pt>
          <cx:pt idx="16423">0.21897309099999995</cx:pt>
          <cx:pt idx="16424">0.51819153299999998</cx:pt>
          <cx:pt idx="16425">0.21915692600000003</cx:pt>
          <cx:pt idx="16426">0.35583712000000001</cx:pt>
          <cx:pt idx="16427">0.17937541599999995</cx:pt>
          <cx:pt idx="16428">0.21415179299999998</cx:pt>
          <cx:pt idx="16429">0.35831968000000003</cx:pt>
          <cx:pt idx="16430">0.35281330799999999</cx:pt>
          <cx:pt idx="16431">0.20952350799999997</cx:pt>
          <cx:pt idx="16432">0.34697363000000003</cx:pt>
          <cx:pt idx="16433">0.36759831700000001</cx:pt>
          <cx:pt idx="16434">0.35441091300000005</cx:pt>
          <cx:pt idx="16435">0.35248283499999999</cx:pt>
          <cx:pt idx="16436">0.15242843699999997</cx:pt>
          <cx:pt idx="16437">0.31655586400000002</cx:pt>
          <cx:pt idx="16438">0.50551231500000005</cx:pt>
          <cx:pt idx="16439">0.35569782599999999</cx:pt>
          <cx:pt idx="16440">0.34744781400000002</cx:pt>
          <cx:pt idx="16441">0.19713069699999997</cx:pt>
          <cx:pt idx="16442">0.343042615</cx:pt>
          <cx:pt idx="16443">0.34957681600000001</cx:pt>
          <cx:pt idx="16444">0.17941377599999997</cx:pt>
          <cx:pt idx="16445">0.51505533000000003</cx:pt>
          <cx:pt idx="16446">0.32507824900000004</cx:pt>
          <cx:pt idx="16447">0.39320977099999999</cx:pt>
          <cx:pt idx="16448">0.390600218</cx:pt>
          <cx:pt idx="16449">0.33184382300000004</cx:pt>
          <cx:pt idx="16450">0.30525982900000004</cx:pt>
          <cx:pt idx="16451">0.35271407399999999</cx:pt>
          <cx:pt idx="16452">0.36055549600000003</cx:pt>
          <cx:pt idx="16453">0.31588031800000005</cx:pt>
          <cx:pt idx="16454">0.20210253499999997</cx:pt>
          <cx:pt idx="16455">0.21853688299999996</cx:pt>
          <cx:pt idx="16456">0.35280658799999998</cx:pt>
          <cx:pt idx="16457">0.36525110100000002</cx:pt>
          <cx:pt idx="16458">0.347264295</cx:pt>
          <cx:pt idx="16459">0.33734056499999998</cx:pt>
          <cx:pt idx="16460">0.304929008</cx:pt>
          <cx:pt idx="16461">0.32529576699999996</cx:pt>
          <cx:pt idx="16462">0.25461965600000003</cx:pt>
          <cx:pt idx="16463">0.34665930899999997</cx:pt>
          <cx:pt idx="16464">0.22624253299999997</cx:pt>
          <cx:pt idx="16465">0.33294438699999995</cx:pt>
          <cx:pt idx="16466">0.35585851400000001</cx:pt>
          <cx:pt idx="16467">0.19803014799999996</cx:pt>
          <cx:pt idx="16468">0.27136988399999995</cx:pt>
          <cx:pt idx="16469">0.15234922699999998</cx:pt>
          <cx:pt idx="16470">0.18792350999999996</cx:pt>
          <cx:pt idx="16471">0.23466156199999999</cx:pt>
          <cx:pt idx="16472">0.15234208400000004</cx:pt>
          <cx:pt idx="16473">0.026826086000000027</cx:pt>
          <cx:pt idx="16474">0.15242748800000006</cx:pt>
          <cx:pt idx="16475">0.28901740600000003</cx:pt>
          <cx:pt idx="16476">0.15288792799999995</cx:pt>
          <cx:pt idx="16477">0.18971380199999999</cx:pt>
          <cx:pt idx="16478">0.28902193600000003</cx:pt>
          <cx:pt idx="16479">0.19541750999999996</cx:pt>
          <cx:pt idx="16480">0.16337762600000005</cx:pt>
          <cx:pt idx="16481">0.21060354699999995</cx:pt>
          <cx:pt idx="16482">0.17079083500000003</cx:pt>
          <cx:pt idx="16483">0.16858614199999999</cx:pt>
          <cx:pt idx="16484">0.19492264500000001</cx:pt>
          <cx:pt idx="16485">0.16823042399999999</cx:pt>
          <cx:pt idx="16486">0.33687252400000001</cx:pt>
          <cx:pt idx="16487">0.30483718100000001</cx:pt>
          <cx:pt idx="16488">0.16820276300000003</cx:pt>
          <cx:pt idx="16489">0.30486974300000003</cx:pt>
          <cx:pt idx="16490">0.16809047499999996</cx:pt>
          <cx:pt idx="16491">0.16825179499999998</cx:pt>
          <cx:pt idx="16492">0.46095825400000001</cx:pt>
          <cx:pt idx="16493">0.15246118099999995</cx:pt>
          <cx:pt idx="16494">0.20102609800000004</cx:pt>
          <cx:pt idx="16495">0.36059691599999999</cx:pt>
          <cx:pt idx="16496">0.289489212</cx:pt>
          <cx:pt idx="16497">0.16382243500000004</cx:pt>
          <cx:pt idx="16498">0.12202015099999997</cx:pt>
          <cx:pt idx="16499">0.31585848999999999</cx:pt>
          <cx:pt idx="16500">0.243977903</cx:pt>
          <cx:pt idx="16501">0.30492381199999996</cx:pt>
          <cx:pt idx="16502">0.16822557000000005</cx:pt>
          <cx:pt idx="16503">0.17925927900000005</cx:pt>
          <cx:pt idx="16504">0.30401637299999995</cx:pt>
          <cx:pt idx="16505">0.17920019300000001</cx:pt>
          <cx:pt idx="16506">0.30482481500000003</cx:pt>
          <cx:pt idx="16507">0.168975235</cx:pt>
          <cx:pt idx="16508">0.15293093899999999</cx:pt>
          <cx:pt idx="16509">0.16768984799999997</cx:pt>
          <cx:pt idx="16510">0.30478774399999997</cx:pt>
          <cx:pt idx="16511">0.16819445300000002</cx:pt>
          <cx:pt idx="16512">0.18835832200000002</cx:pt>
          <cx:pt idx="16513">0.15395974899999998</cx:pt>
          <cx:pt idx="16514">0.16820228199999998</cx:pt>
          <cx:pt idx="16515">0.36270467900000003</cx:pt>
          <cx:pt idx="16516">0.30494324500000003</cx:pt>
          <cx:pt idx="16517">0.16818681800000002</cx:pt>
          <cx:pt idx="16518">0.32146847599999995</cx:pt>
          <cx:pt idx="16519">0.16816652399999998</cx:pt>
          <cx:pt idx="16520">0.16810043799999996</cx:pt>
          <cx:pt idx="16521">0.16717217699999998</cx:pt>
          <cx:pt idx="16522">0.24267628500000005</cx:pt>
          <cx:pt idx="16523">0.209310051</cx:pt>
          <cx:pt idx="16524">0.16844242600000003</cx:pt>
          <cx:pt idx="16525">0.16823102700000003</cx:pt>
          <cx:pt idx="16526">0.168115126</cx:pt>
          <cx:pt idx="16527">0.15292697499999997</cx:pt>
          <cx:pt idx="16528">0.18814756099999996</cx:pt>
          <cx:pt idx="16529">0.31616302500000004</cx:pt>
          <cx:pt idx="16530">0.28878296000000003</cx:pt>
          <cx:pt idx="16531">0.28890468700000005</cx:pt>
          <cx:pt idx="16532">0.29005741100000004</cx:pt>
          <cx:pt idx="16533">0.20112142399999999</cx:pt>
          <cx:pt idx="16534">0.188125502</cx:pt>
          <cx:pt idx="16535">0.17188263100000001</cx:pt>
          <cx:pt idx="16536">0.33104421500000003</cx:pt>
          <cx:pt idx="16537">0.16779013200000004</cx:pt>
          <cx:pt idx="16538">0.18785608600000003</cx:pt>
          <cx:pt idx="16539">0.30528551400000004</cx:pt>
          <cx:pt idx="16540">0.30462121099999995</cx:pt>
          <cx:pt idx="16541">0.15234165300000002</cx:pt>
          <cx:pt idx="16542">0.28897561900000002</cx:pt>
          <cx:pt idx="16543">0.28906067999999996</cx:pt>
          <cx:pt idx="16544">0.31585212799999995</cx:pt>
          <cx:pt idx="16545">0.28876937300000005</cx:pt>
          <cx:pt idx="16546">0.304842214</cx:pt>
          <cx:pt idx="16547">0.33066126699999998</cx:pt>
          <cx:pt idx="16548">0.15237103799999996</cx:pt>
          <cx:pt idx="16549">0.336573177</cx:pt>
          <cx:pt idx="16550">0.20528312999999998</cx:pt>
          <cx:pt idx="16551">0.17859901</cx:pt>
          <cx:pt idx="16552">0.33716617500000001</cx:pt>
          <cx:pt idx="16553">0.19365312700000004</cx:pt>
          <cx:pt idx="16554">0.13740667299999998</cx:pt>
          <cx:pt idx="16555">0.15271612099999998</cx:pt>
          <cx:pt idx="16556">0.16815833300000005</cx:pt>
          <cx:pt idx="16557">0.15235378799999999</cx:pt>
          <cx:pt idx="16558">0.16827204699999998</cx:pt>
          <cx:pt idx="16559">0.15350659300000002</cx:pt>
          <cx:pt idx="16560">0.168348418</cx:pt>
          <cx:pt idx="16561">0.21719704799999995</cx:pt>
          <cx:pt idx="16562">0.38165720599999997</cx:pt>
          <cx:pt idx="16563">0.30459046899999997</cx:pt>
          <cx:pt idx="16564">0.15291579300000002</cx:pt>
          <cx:pt idx="16565">0.25133254800000004</cx:pt>
          <cx:pt idx="16566">0.15175008899999998</cx:pt>
          <cx:pt idx="16567">0.15235267600000002</cx:pt>
          <cx:pt idx="16568">0.24649940000000004</cx:pt>
          <cx:pt idx="16569">0.168089724</cx:pt>
          <cx:pt idx="16570">0.17832715600000004</cx:pt>
          <cx:pt idx="16571">0.16818094500000003</cx:pt>
          <cx:pt idx="16572">0.15242102700000004</cx:pt>
          <cx:pt idx="16573">0.35104898799999995</cx:pt>
          <cx:pt idx="16574">0.31528630899999999</cx:pt>
          <cx:pt idx="16575">0.304838422</cx:pt>
          <cx:pt idx="16576">0.30443614399999996</cx:pt>
          <cx:pt idx="16577">0.28904748800000002</cx:pt>
          <cx:pt idx="16578">0.16803752500000002</cx:pt>
          <cx:pt idx="16579">0.16844428300000003</cx:pt>
          <cx:pt idx="16580">0.16850198999999999</cx:pt>
          <cx:pt idx="16581">0.031613621999999952</cx:pt>
          <cx:pt idx="16582">0.18518208000000003</cx:pt>
          <cx:pt idx="16583">0.28895732699999999</cx:pt>
          <cx:pt idx="16584">0.28895162600000002</cx:pt>
          <cx:pt idx="16585">0.15185402100000001</cx:pt>
          <cx:pt idx="16586">0.16890795700000005</cx:pt>
          <cx:pt idx="16587">0.15236355499999998</cx:pt>
          <cx:pt idx="16588">0.17834665100000002</cx:pt>
          <cx:pt idx="16589">0.15243821700000004</cx:pt>
          <cx:pt idx="16590">0.25317620799999996</cx:pt>
          <cx:pt idx="16591">0.18741246600000006</cx:pt>
          <cx:pt idx="16592">0.18764682099999996</cx:pt>
          <cx:pt idx="16593">0.15217431000000003</cx:pt>
          <cx:pt idx="16594">0.166595681</cx:pt>
          <cx:pt idx="16595">0.33666279600000004</cx:pt>
          <cx:pt idx="16596">0.16820099200000005</cx:pt>
          <cx:pt idx="16597">0.32005037000000003</cx:pt>
          <cx:pt idx="16598">0.20539682999999997</cx:pt>
          <cx:pt idx="16599">0.15249137800000001</cx:pt>
          <cx:pt idx="16600">0.15243534800000003</cx:pt>
          <cx:pt idx="16601">0.37743366599999995</cx:pt>
          <cx:pt idx="16602">0.18783404500000001</cx:pt>
          <cx:pt idx="16603">0.30460579799999998</cx:pt>
          <cx:pt idx="16604">0.22134962300000005</cx:pt>
          <cx:pt idx="16605">0.21876631099999999</cx:pt>
          <cx:pt idx="16606">0.21582734599999998</cx:pt>
          <cx:pt idx="16607">0.21862749599999998</cx:pt>
          <cx:pt idx="16608">0.218754966</cx:pt>
          <cx:pt idx="16609">0.16797224499999996</cx:pt>
          <cx:pt idx="16610">0.30477176900000003</cx:pt>
          <cx:pt idx="16611">0.21876895100000004</cx:pt>
          <cx:pt idx="16612">0.31573345500000005</cx:pt>
          <cx:pt idx="16613">0.15234280700000002</cx:pt>
          <cx:pt idx="16614">0.15236160200000004</cx:pt>
          <cx:pt idx="16615">0.042525452000000019</cx:pt>
          <cx:pt idx="16616">0.16794062200000004</cx:pt>
          <cx:pt idx="16617">0.32042867399999997</cx:pt>
          <cx:pt idx="16618">0.23980485100000004</cx:pt>
          <cx:pt idx="16619">0.15226698599999999</cx:pt>
          <cx:pt idx="16620">0.32411532399999998</cx:pt>
          <cx:pt idx="16621">0.19970493300000003</cx:pt>
          <cx:pt idx="16622">0.29909086299999998</cx:pt>
          <cx:pt idx="16623">0.30504653999999998</cx:pt>
          <cx:pt idx="16624">0.15234813800000002</cx:pt>
          <cx:pt idx="16625">0.31533281899999999</cx:pt>
          <cx:pt idx="16626">0.35631263700000004</cx:pt>
          <cx:pt idx="16627">0.33678179900000005</cx:pt>
          <cx:pt idx="16628">0.16810190800000002</cx:pt>
          <cx:pt idx="16629">0.30485223400000006</cx:pt>
          <cx:pt idx="16630">0.30491932600000005</cx:pt>
          <cx:pt idx="16631">0.28897018299999999</cx:pt>
          <cx:pt idx="16632">0.18539472899999998</cx:pt>
          <cx:pt idx="16633">0.15201438300000003</cx:pt>
          <cx:pt idx="16634">0.16221049099999996</cx:pt>
          <cx:pt idx="16635">0.30485788300000005</cx:pt>
          <cx:pt idx="16636">0.28981374299999996</cx:pt>
          <cx:pt idx="16637">0.16692823499999998</cx:pt>
          <cx:pt idx="16638">0.34604338800000001</cx:pt>
          <cx:pt idx="16639">0.20641235000000002</cx:pt>
          <cx:pt idx="16640">0.15237146499999998</cx:pt>
          <cx:pt idx="16641">0.16843322599999999</cx:pt>
          <cx:pt idx="16642">0.17938537300000001</cx:pt>
          <cx:pt idx="16643">0.31579022999999995</cx:pt>
          <cx:pt idx="16644">0.031737765000000029</cx:pt>
          <cx:pt idx="16645">0.031569770000000053</cx:pt>
          <cx:pt idx="16646">0.15233613899999998</cx:pt>
          <cx:pt idx="16647">0.37327582100000001</cx:pt>
          <cx:pt idx="16648">0.22360596799999999</cx:pt>
          <cx:pt idx="16649">0.17950923799999996</cx:pt>
          <cx:pt idx="16650">0.16834922100000005</cx:pt>
          <cx:pt idx="16651">0.22678304800000004</cx:pt>
          <cx:pt idx="16652">0.17936295499999999</cx:pt>
          <cx:pt idx="16653">0.18416253000000005</cx:pt>
          <cx:pt idx="16654">0.16825939700000003</cx:pt>
          <cx:pt idx="16655">0.34166350999999995</cx:pt>
          <cx:pt idx="16656">0.30485223400000006</cx:pt>
          <cx:pt idx="16657">0.15243231800000001</cx:pt>
          <cx:pt idx="16658">0.18801710800000004</cx:pt>
          <cx:pt idx="16659">0.36411965999999996</cx:pt>
          <cx:pt idx="16660">0.28953088400000004</cx:pt>
          <cx:pt idx="16661">0.3045831</cx:pt>
          <cx:pt idx="16662">0.31598062199999999</cx:pt>
          <cx:pt idx="16663">0.33738714800000003</cx:pt>
          <cx:pt idx="16664">0.031561360999999954</cx:pt>
          <cx:pt idx="16665">0.29995549600000004</cx:pt>
          <cx:pt idx="16666">0.30451876</cx:pt>
          <cx:pt idx="16667">0.16905056399999996</cx:pt>
          <cx:pt idx="16668">0.16809476499999998</cx:pt>
          <cx:pt idx="16669">0.16830737799999995</cx:pt>
          <cx:pt idx="16670">0.30483220700000002</cx:pt>
          <cx:pt idx="16671">0.28977260999999999</cx:pt>
          <cx:pt idx="16672">0.30528369</cx:pt>
          <cx:pt idx="16673">0.28944268699999998</cx:pt>
          <cx:pt idx="16674">0.16813302500000005</cx:pt>
          <cx:pt idx="16675">0.30506729499999996</cx:pt>
          <cx:pt idx="16676">0.167972067</cx:pt>
          <cx:pt idx="16677">0.16819043600000005</cx:pt>
          <cx:pt idx="16678">0.168099361</cx:pt>
          <cx:pt idx="16679">0.32417232600000001</cx:pt>
          <cx:pt idx="16680">0.34243134399999997</cx:pt>
          <cx:pt idx="16681">0.34637896599999995</cx:pt>
          <cx:pt idx="16682">0.031585826000000039</cx:pt>
          <cx:pt idx="16683">0.17813785000000004</cx:pt>
          <cx:pt idx="16684">0.16820842800000002</cx:pt>
          <cx:pt idx="16685">0.15250166899999995</cx:pt>
          <cx:pt idx="16686">0.15198164199999997</cx:pt>
          <cx:pt idx="16687">0.28896133800000001</cx:pt>
          <cx:pt idx="16688">0.35063491700000005</cx:pt>
          <cx:pt idx="16689">0.20373516599999997</cx:pt>
          <cx:pt idx="16690">0.29899023300000005</cx:pt>
          <cx:pt idx="16691">0.168250699</cx:pt>
          <cx:pt idx="16692">0.30479333200000003</cx:pt>
          <cx:pt idx="16693">0.15281028900000004</cx:pt>
          <cx:pt idx="16694">0.16797960199999995</cx:pt>
          <cx:pt idx="16695">0.30487278200000001</cx:pt>
          <cx:pt idx="16696">0.21398636000000004</cx:pt>
          <cx:pt idx="16697">0.20957040299999996</cx:pt>
          <cx:pt idx="16698">0.16758163599999998</cx:pt>
          <cx:pt idx="16699">0.16821503800000004</cx:pt>
          <cx:pt idx="16700">0.031570534999999955</cx:pt>
          <cx:pt idx="16701">0.304782899</cx:pt>
          <cx:pt idx="16702">0.16831181699999997</cx:pt>
          <cx:pt idx="16703">0.18744507600000004</cx:pt>
          <cx:pt idx="16704">0.28900838299999998</cx:pt>
          <cx:pt idx="16705">0.34941939300000002</cx:pt>
          <cx:pt idx="16706">0.30459097000000002</cx:pt>
          <cx:pt idx="16707">0.16738774099999998</cx:pt>
          <cx:pt idx="16708">0.031573576999999964</cx:pt>
          <cx:pt idx="16709">0.28982935499999996</cx:pt>
          <cx:pt idx="16710">0.16798064700000004</cx:pt>
          <cx:pt idx="16711">0.17930846300000003</cx:pt>
          <cx:pt idx="16712">0.15330068600000002</cx:pt>
          <cx:pt idx="16713">0.30457239400000002</cx:pt>
          <cx:pt idx="16714">0.15227176499999995</cx:pt>
          <cx:pt idx="16715">0.30333017299999998</cx:pt>
          <cx:pt idx="16716">0.16818030500000003</cx:pt>
          <cx:pt idx="16717">0.32722467799999999</cx:pt>
          <cx:pt idx="16718">0.30497366199999998</cx:pt>
          <cx:pt idx="16719">0.16830828900000006</cx:pt>
          <cx:pt idx="16720">0.24324734000000003</cx:pt>
          <cx:pt idx="16721">0.20059890400000002</cx:pt>
          <cx:pt idx="16722">0.15193537199999996</cx:pt>
          <cx:pt idx="16723">0.15254316099999998</cx:pt>
          <cx:pt idx="16724">0.29996821799999995</cx:pt>
          <cx:pt idx="16725">0.17233117099999995</cx:pt>
          <cx:pt idx="16726">0.30678658999999997</cx:pt>
          <cx:pt idx="16727">0.17871675399999998</cx:pt>
          <cx:pt idx="16728">0.16809791200000002</cx:pt>
          <cx:pt idx="16729">0.16561986900000003</cx:pt>
          <cx:pt idx="16730">0.031940227999999959</cx:pt>
          <cx:pt idx="16731">0.165797364</cx:pt>
          <cx:pt idx="16732">0.16831492299999995</cx:pt>
          <cx:pt idx="16733">0.16798524199999998</cx:pt>
          <cx:pt idx="16734">0.14982096099999997</cx:pt>
          <cx:pt idx="16735">0.14696832500000001</cx:pt>
          <cx:pt idx="16736">0.031568468000000016</cx:pt>
          <cx:pt idx="16737">0.168170441</cx:pt>
          <cx:pt idx="16738">0.308639153</cx:pt>
          <cx:pt idx="16739">0.17148870199999999</cx:pt>
          <cx:pt idx="16740">0.19120997399999995</cx:pt>
          <cx:pt idx="16741">0.15240857100000005</cx:pt>
          <cx:pt idx="16742">0.042620879</cx:pt>
          <cx:pt idx="16743">0.17924040200000002</cx:pt>
          <cx:pt idx="16744">0.36174407200000003</cx:pt>
          <cx:pt idx="16745">0.31533554600000002</cx:pt>
          <cx:pt idx="16746">0.33716294700000005</cx:pt>
          <cx:pt idx="16747">0.16811179600000004</cx:pt>
          <cx:pt idx="16748">0.16779337999999999</cx:pt>
          <cx:pt idx="16749">0.16854778100000001</cx:pt>
          <cx:pt idx="16750">0.31572101200000002</cx:pt>
          <cx:pt idx="16751">0.30478739799999999</cx:pt>
          <cx:pt idx="16752">0.168236999</cx:pt>
          <cx:pt idx="16753">0.16334240899999997</cx:pt>
          <cx:pt idx="16754">0.15246648900000004</cx:pt>
          <cx:pt idx="16755">0.15236386700000004</cx:pt>
          <cx:pt idx="16756">0.30490842500000004</cx:pt>
          <cx:pt idx="16757">0.17832942200000002</cx:pt>
          <cx:pt idx="16758">0.31580982499999999</cx:pt>
          <cx:pt idx="16759">0.35767790499999996</cx:pt>
          <cx:pt idx="16760">0.18182803400000003</cx:pt>
          <cx:pt idx="16761">0.15245521500000003</cx:pt>
          <cx:pt idx="16762">0.16776433700000004</cx:pt>
          <cx:pt idx="16763">0.15244302899999995</cx:pt>
          <cx:pt idx="16764">0.30401729799999999</cx:pt>
          <cx:pt idx="16765">0.28900715499999996</cx:pt>
          <cx:pt idx="16766">0.16810369199999997</cx:pt>
          <cx:pt idx="16767">0.27378226400000005</cx:pt>
          <cx:pt idx="16768">0.346531535</cx:pt>
          <cx:pt idx="16769">0.32548345400000001</cx:pt>
          <cx:pt idx="16770">0.16810201700000005</cx:pt>
          <cx:pt idx="16771">0.30471213200000002</cx:pt>
          <cx:pt idx="16772">0.15236726</cx:pt>
          <cx:pt idx="16773">0.315833103</cx:pt>
          <cx:pt idx="16774">0.29045423999999997</cx:pt>
          <cx:pt idx="16775">0.18805490800000002</cx:pt>
          <cx:pt idx="16776">0.17911481900000004</cx:pt>
          <cx:pt idx="16777">0.15264884999999995</cx:pt>
          <cx:pt idx="16778">0.38311973899999996</cx:pt>
          <cx:pt idx="16779">0.17995059899999999</cx:pt>
          <cx:pt idx="16780">0.17945569100000003</cx:pt>
          <cx:pt idx="16781">0.16883847399999996</cx:pt>
          <cx:pt idx="16782">0.16829651700000003</cx:pt>
          <cx:pt idx="16783">0.30029842799999995</cx:pt>
          <cx:pt idx="16784">0.21808681299999999</cx:pt>
          <cx:pt idx="16785">0.34196184200000002</cx:pt>
          <cx:pt idx="16786">0.30650390299999997</cx:pt>
          <cx:pt idx="16787">0.299994074</cx:pt>
          <cx:pt idx="16788">0.31630574</cx:pt>
          <cx:pt idx="16789">0.19757992599999996</cx:pt>
          <cx:pt idx="16790">0.15234971900000005</cx:pt>
          <cx:pt idx="16791">0.16817819300000003</cx:pt>
          <cx:pt idx="16792">0.16339652999999998</cx:pt>
          <cx:pt idx="16793">0.30477597400000001</cx:pt>
          <cx:pt idx="16794">0.19493587800000001</cx:pt>
          <cx:pt idx="16795">0.15226095399999995</cx:pt>
          <cx:pt idx="16796">0.33810360800000006</cx:pt>
          <cx:pt idx="16797">0.30506629200000002</cx:pt>
          <cx:pt idx="16798">0.31573756399999997</cx:pt>
          <cx:pt idx="16799">0.16820473800000002</cx:pt>
          <cx:pt idx="16800">0.31540634000000001</cx:pt>
          <cx:pt idx="16801">0.18045803400000004</cx:pt>
          <cx:pt idx="16802">0.30472244299999995</cx:pt>
          <cx:pt idx="16803">0.18064924900000001</cx:pt>
          <cx:pt idx="16804">0.16834519299999995</cx:pt>
          <cx:pt idx="16805">0.16822432499999995</cx:pt>
          <cx:pt idx="16806">0.202571167</cx:pt>
          <cx:pt idx="16807">0.288999487</cx:pt>
          <cx:pt idx="16808">0.26289513799999997</cx:pt>
          <cx:pt idx="16809">0.16776683299999995</cx:pt>
          <cx:pt idx="16810">0.30861028300000004</cx:pt>
          <cx:pt idx="16811">0.15251689300000004</cx:pt>
          <cx:pt idx="16812">0.304887774</cx:pt>
          <cx:pt idx="16813">0.30478981400000005</cx:pt>
          <cx:pt idx="16814">0.28924032200000005</cx:pt>
          <cx:pt idx="16815">0.16313903600000002</cx:pt>
          <cx:pt idx="16816">0.17665132500000003</cx:pt>
          <cx:pt idx="16817">0.16769277299999996</cx:pt>
          <cx:pt idx="16818">0.168122891</cx:pt>
          <cx:pt idx="16819">0.17195170000000004</cx:pt>
          <cx:pt idx="16820">0.16823591199999999</cx:pt>
          <cx:pt idx="16821">0.22677102000000005</cx:pt>
          <cx:pt idx="16822">0.22654982599999995</cx:pt>
          <cx:pt idx="16823">0.22665957299999995</cx:pt>
          <cx:pt idx="16824">0.16817190000000004</cx:pt>
          <cx:pt idx="16825">0.15277353000000005</cx:pt>
          <cx:pt idx="16826">0.17920506300000005</cx:pt>
          <cx:pt idx="16827">0.18784871800000003</cx:pt>
          <cx:pt idx="16828">0.19633527500000003</cx:pt>
          <cx:pt idx="16829">0.16208692999999996</cx:pt>
          <cx:pt idx="16830">0.16808078500000001</cx:pt>
          <cx:pt idx="16831">0.30491794100000003</cx:pt>
          <cx:pt idx="16832">0.15193378499999999</cx:pt>
          <cx:pt idx="16833">0.16821131499999997</cx:pt>
          <cx:pt idx="16834">0.153108146</cx:pt>
          <cx:pt idx="16835">0.16809017500000001</cx:pt>
          <cx:pt idx="16836">0.15234134200000005</cx:pt>
          <cx:pt idx="16837">0.35488503599999999</cx:pt>
          <cx:pt idx="16838">0.15267178699999995</cx:pt>
          <cx:pt idx="16839">0.34246759999999998</cx:pt>
          <cx:pt idx="16840">0.24650907300000002</cx:pt>
          <cx:pt idx="16841">0.16818987699999999</cx:pt>
          <cx:pt idx="16842">0.31638493700000003</cx:pt>
          <cx:pt idx="16843">0.16817436100000005</cx:pt>
          <cx:pt idx="16844">0.09733256400000001</cx:pt>
          <cx:pt idx="16845">0.16833458400000001</cx:pt>
          <cx:pt idx="16846">0.31588202099999996</cx:pt>
          <cx:pt idx="16847">0.16830237699999995</cx:pt>
          <cx:pt idx="16848">0.15233670499999996</cx:pt>
          <cx:pt idx="16849">0.24650869799999997</cx:pt>
          <cx:pt idx="16850">0.32450049299999995</cx:pt>
          <cx:pt idx="16851">0.042613301000000048</cx:pt>
          <cx:pt idx="16852">0.30482362699999999</cx:pt>
          <cx:pt idx="16853">0.30479655000000005</cx:pt>
          <cx:pt idx="16854">0.17949705100000002</cx:pt>
          <cx:pt idx="16855">0.16364743599999998</cx:pt>
          <cx:pt idx="16856">0.32696771099999999</cx:pt>
          <cx:pt idx="16857">0.19471269700000005</cx:pt>
          <cx:pt idx="16858">0.16809229299999995</cx:pt>
          <cx:pt idx="16859">0.16815672199999998</cx:pt>
          <cx:pt idx="16860">0.168287399</cx:pt>
          <cx:pt idx="16861">0.17928191599999999</cx:pt>
          <cx:pt idx="16862">0.16659194099999997</cx:pt>
          <cx:pt idx="16863">0.16809819500000001</cx:pt>
          <cx:pt idx="16864">0.30482551700000005</cx:pt>
          <cx:pt idx="16865">0.16823807000000002</cx:pt>
          <cx:pt idx="16866">0.31535720199999995</cx:pt>
          <cx:pt idx="16867">0.16841792499999997</cx:pt>
          <cx:pt idx="16868">0.31574677100000004</cx:pt>
          <cx:pt idx="16869">0.29412255499999995</cx:pt>
          <cx:pt idx="16870">0.16816719599999996</cx:pt>
          <cx:pt idx="16871">0.18633064499999996</cx:pt>
          <cx:pt idx="16872">0.16794908099999994</cx:pt>
          <cx:pt idx="16873">0.15248795599999998</cx:pt>
          <cx:pt idx="16874">0.28918244400000004</cx:pt>
          <cx:pt idx="16875">0.16801172499999995</cx:pt>
          <cx:pt idx="16876">0.16816891700000003</cx:pt>
          <cx:pt idx="16877">0.30014180800000001</cx:pt>
          <cx:pt idx="16878">0.38313334899999996</cx:pt>
          <cx:pt idx="16879">0.30477275699999995</cx:pt>
          <cx:pt idx="16880">0.28902810099999998</cx:pt>
          <cx:pt idx="16881">0.30446178899999998</cx:pt>
          <cx:pt idx="16882">0.16816967900000002</cx:pt>
          <cx:pt idx="16883">0.16832439300000002</cx:pt>
          <cx:pt idx="16884">0.17992535399999998</cx:pt>
          <cx:pt idx="16885">0.20228053400000001</cx:pt>
          <cx:pt idx="16886">0.16334432600000004</cx:pt>
          <cx:pt idx="16887">0.15241228900000003</cx:pt>
          <cx:pt idx="16888">0.16841171099999996</cx:pt>
          <cx:pt idx="16889">0.16840490699999999</cx:pt>
          <cx:pt idx="16890">0.35989483700000002</cx:pt>
          <cx:pt idx="16891">0.20739266300000003</cx:pt>
          <cx:pt idx="16892">0.16342557899999999</cx:pt>
          <cx:pt idx="16893">0.28959888300000003</cx:pt>
          <cx:pt idx="16894">0.30006476500000001</cx:pt>
          <cx:pt idx="16895">0.16840706900000002</cx:pt>
          <cx:pt idx="16896">0.315590547</cx:pt>
          <cx:pt idx="16897">0.15283442199999997</cx:pt>
          <cx:pt idx="16898">0.16840625099999995</cx:pt>
          <cx:pt idx="16899">0.15265368199999996</cx:pt>
          <cx:pt idx="16900">0.33225755599999995</cx:pt>
          <cx:pt idx="16901">0.28896844700000002</cx:pt>
          <cx:pt idx="16902">0.30508797600000004</cx:pt>
          <cx:pt idx="16903">0.16793632700000005</cx:pt>
          <cx:pt idx="16904">0.15204310300000001</cx:pt>
          <cx:pt idx="16905">0.35416065200000002</cx:pt>
          <cx:pt idx="16906">0.355206095</cx:pt>
          <cx:pt idx="16907">0.35471265299999999</cx:pt>
          <cx:pt idx="16908">0.34265642600000001</cx:pt>
          <cx:pt idx="16909">0.35511888899999999</cx:pt>
          <cx:pt idx="16910">0.32497140400000002</cx:pt>
          <cx:pt idx="16911">0.35312984000000003</cx:pt>
          <cx:pt idx="16912">0.22000316600000003</cx:pt>
          <cx:pt idx="16913">0.30452731200000005</cx:pt>
          <cx:pt idx="16914">0.16819193799999999</cx:pt>
          <cx:pt idx="16915">0.32632752399999998</cx:pt>
          <cx:pt idx="16916">0.30480963999999999</cx:pt>
          <cx:pt idx="16917">0.16840213599999998</cx:pt>
          <cx:pt idx="16918">0.30184757799999995</cx:pt>
          <cx:pt idx="16919">0.23258034500000002</cx:pt>
          <cx:pt idx="16920">0.16758495699999998</cx:pt>
          <cx:pt idx="16921">0.323301477</cx:pt>
          <cx:pt idx="16922">0.15239415099999998</cx:pt>
          <cx:pt idx="16923">0.23874827700000001</cx:pt>
          <cx:pt idx="16924">0.15251302700000002</cx:pt>
          <cx:pt idx="16925">0.18808885799999997</cx:pt>
          <cx:pt idx="16926">0.32437276999999998</cx:pt>
          <cx:pt idx="16927">0.28896192200000004</cx:pt>
          <cx:pt idx="16928">0.30503058599999999</cx:pt>
          <cx:pt idx="16929">0.33157302899999996</cx:pt>
          <cx:pt idx="16930">0.28960397900000001</cx:pt>
          <cx:pt idx="16931">0.17968123800000002</cx:pt>
          <cx:pt idx="16932">0.16849839099999997</cx:pt>
          <cx:pt idx="16933">0.16794515200000004</cx:pt>
          <cx:pt idx="16934">0.28902287599999998</cx:pt>
          <cx:pt idx="16935">0.15234790799999998</cx:pt>
          <cx:pt idx="16936">0.28895244099999995</cx:pt>
          <cx:pt idx="16937">0.16810727599999997</cx:pt>
          <cx:pt idx="16938">0.16698264600000001</cx:pt>
          <cx:pt idx="16939">0.16815678700000003</cx:pt>
          <cx:pt idx="16940">0.18786222799999996</cx:pt>
          <cx:pt idx="16941">0.17931164200000005</cx:pt>
          <cx:pt idx="16942">0.28916705099999995</cx:pt>
          <cx:pt idx="16943">0.304812957</cx:pt>
          <cx:pt idx="16944">0.16822364199999995</cx:pt>
          <cx:pt idx="16945">0.16817320599999996</cx:pt>
          <cx:pt idx="16946">0.28853997399999998</cx:pt>
          <cx:pt idx="16947">0.16819177699999999</cx:pt>
          <cx:pt idx="16948">0.15234748899999995</cx:pt>
          <cx:pt idx="16949">0.18852741500000003</cx:pt>
          <cx:pt idx="16950">0.152416369</cx:pt>
          <cx:pt idx="16951">0.16831636100000003</cx:pt>
          <cx:pt idx="16952">0.17824331500000001</cx:pt>
          <cx:pt idx="16953">0.19939314500000005</cx:pt>
          <cx:pt idx="16954">0.16818843900000002</cx:pt>
          <cx:pt idx="16955">0.30593077800000001</cx:pt>
          <cx:pt idx="16956">0.15233417900000001</cx:pt>
          <cx:pt idx="16957">0.15240026900000003</cx:pt>
          <cx:pt idx="16958">0.30503689</cx:pt>
          <cx:pt idx="16959">0.16323475200000004</cx:pt>
          <cx:pt idx="16960">0.16820401399999996</cx:pt>
          <cx:pt idx="16961">0.24069194500000002</cx:pt>
          <cx:pt idx="16962">0.24001473500000003</cx:pt>
          <cx:pt idx="16963">0.32050253900000003</cx:pt>
          <cx:pt idx="16964">0.28904857799999994</cx:pt>
          <cx:pt idx="16965">0.16819031399999995</cx:pt>
          <cx:pt idx="16966">0.29018478400000003</cx:pt>
          <cx:pt idx="16967">0.16865233499999999</cx:pt>
          <cx:pt idx="16968">0.18162815899999996</cx:pt>
          <cx:pt idx="16969">0.35324047999999997</cx:pt>
          <cx:pt idx="16970">0.35396122699999999</cx:pt>
          <cx:pt idx="16971">0.091949601000000047</cx:pt>
          <cx:pt idx="16972">0.21048591500000002</cx:pt>
          <cx:pt idx="16973">0.35141895000000001</cx:pt>
          <cx:pt idx="16974">0.35070347599999996</cx:pt>
          <cx:pt idx="16975">0.21801399300000002</cx:pt>
          <cx:pt idx="16976">0.21207175700000003</cx:pt>
          <cx:pt idx="16977">0.21515953700000001</cx:pt>
          <cx:pt idx="16978">0.21074660999999995</cx:pt>
          <cx:pt idx="16979">0.23542193499999997</cx:pt>
          <cx:pt idx="16980">0.21038498100000003</cx:pt>
          <cx:pt idx="16981">0.21054345600000002</cx:pt>
          <cx:pt idx="16982">0.21349672099999994</cx:pt>
          <cx:pt idx="16983">0.215795564</cx:pt>
          <cx:pt idx="16984">0.34764886100000003</cx:pt>
          <cx:pt idx="16985">0.218808471</cx:pt>
          <cx:pt idx="16986">0.21073620599999998</cx:pt>
          <cx:pt idx="16987">0.21094217299999996</cx:pt>
          <cx:pt idx="16988">0.21020020699999997</cx:pt>
          <cx:pt idx="16989">0.21071963699999996</cx:pt>
          <cx:pt idx="16990">0.21808980300000003</cx:pt>
          <cx:pt idx="16991">0.21020020699999997</cx:pt>
          <cx:pt idx="16992">0.21451934699999997</cx:pt>
          <cx:pt idx="16993">0.21377515300000005</cx:pt>
          <cx:pt idx="16994">0.21505319199999995</cx:pt>
          <cx:pt idx="16995">0.22446658399999997</cx:pt>
          <cx:pt idx="16996">0.21440458900000003</cx:pt>
          <cx:pt idx="16997">0.21117018700000001</cx:pt>
          <cx:pt idx="16998">0.21046014899999999</cx:pt>
          <cx:pt idx="16999">0.21406755300000002</cx:pt>
          <cx:pt idx="17000">0.21312293100000002</cx:pt>
          <cx:pt idx="17001">0.21112481500000002</cx:pt>
          <cx:pt idx="17002">0.21665341100000002</cx:pt>
          <cx:pt idx="17003">0.218244031</cx:pt>
          <cx:pt idx="17004">0.21436465599999999</cx:pt>
          <cx:pt idx="17005">0.21067478900000003</cx:pt>
          <cx:pt idx="17006">0.21077164900000001</cx:pt>
          <cx:pt idx="17007">0.21054458799999998</cx:pt>
          <cx:pt idx="17008">0.215465833</cx:pt>
          <cx:pt idx="17009">0.21686920899999995</cx:pt>
          <cx:pt idx="17010">0.21337147499999998</cx:pt>
          <cx:pt idx="17011">0.21379943499999998</cx:pt>
          <cx:pt idx="17012">0.21074417499999998</cx:pt>
          <cx:pt idx="17013">0.21089465799999996</cx:pt>
          <cx:pt idx="17014">0.21506971799999997</cx:pt>
          <cx:pt idx="17015">0.21475307200000004</cx:pt>
          <cx:pt idx="17016">0.22148499399999999</cx:pt>
          <cx:pt idx="17017">0.347360102</cx:pt>
          <cx:pt idx="17018">0.19986797599999995</cx:pt>
          <cx:pt idx="17019">0.15241869200000002</cx:pt>
          <cx:pt idx="17020">0.17901384799999998</cx:pt>
          <cx:pt idx="17021">0.15260216999999998</cx:pt>
          <cx:pt idx="17022">0.19181749699999995</cx:pt>
          <cx:pt idx="17023">0.16731102499999995</cx:pt>
          <cx:pt idx="17024">0.16794604499999999</cx:pt>
          <cx:pt idx="17025">0.16809537500000005</cx:pt>
          <cx:pt idx="17026">0.16782350000000001</cx:pt>
          <cx:pt idx="17027">0.22580420099999998</cx:pt>
          <cx:pt idx="17028">0.32613225599999995</cx:pt>
          <cx:pt idx="17029">0.16757935300000004</cx:pt>
          <cx:pt idx="17030">0.16822906800000004</cx:pt>
          <cx:pt idx="17031">0.30437088000000001</cx:pt>
          <cx:pt idx="17032">0.17931430100000001</cx:pt>
          <cx:pt idx="17033">0.17929165999999996</cx:pt>
          <cx:pt idx="17034">0.31539237399999998</cx:pt>
          <cx:pt idx="17035">0.31561414300000001</cx:pt>
          <cx:pt idx="17036">0.16809234799999995</cx:pt>
          <cx:pt idx="17037">0.17927995799999996</cx:pt>
          <cx:pt idx="17038">0.16816264999999997</cx:pt>
          <cx:pt idx="17039">0.18730661699999995</cx:pt>
          <cx:pt idx="17040">0.31019975799999999</cx:pt>
          <cx:pt idx="17041">0.306657717</cx:pt>
          <cx:pt idx="17042">0.17857928700000003</cx:pt>
          <cx:pt idx="17043">0.19901960399999996</cx:pt>
          <cx:pt idx="17044">0.15257336899999996</cx:pt>
          <cx:pt idx="17045">0.18783121400000002</cx:pt>
          <cx:pt idx="17046">0.33021213599999999</cx:pt>
          <cx:pt idx="17047">0.24664282299999996</cx:pt>
          <cx:pt idx="17048">0.32055488499999996</cx:pt>
          <cx:pt idx="17049">0.180592639</cx:pt>
          <cx:pt idx="17050">0.16816960000000003</cx:pt>
          <cx:pt idx="17051">0.16823365199999996</cx:pt>
          <cx:pt idx="17052">0.15241597299999998</cx:pt>
          <cx:pt idx="17053">0.32681782199999998</cx:pt>
          <cx:pt idx="17054">0.16747444499999997</cx:pt>
          <cx:pt idx="17055">0.16338320399999995</cx:pt>
          <cx:pt idx="17056">0.13709874899999996</cx:pt>
          <cx:pt idx="17057">0.15653545300000005</cx:pt>
          <cx:pt idx="17058">0.152365537</cx:pt>
          <cx:pt idx="17059">0.15241597299999998</cx:pt>
          <cx:pt idx="17060">0.31552225499999997</cx:pt>
          <cx:pt idx="17061">0.31480372700000003</cx:pt>
          <cx:pt idx="17062">0.24642426900000003</cx:pt>
          <cx:pt idx="17063">0.21304451599999996</cx:pt>
          <cx:pt idx="17064">0.22578902099999998</cx:pt>
          <cx:pt idx="17065">0.15251778800000004</cx:pt>
          <cx:pt idx="17066">0.24642426900000003</cx:pt>
          <cx:pt idx="17067">0.30495335899999998</cx:pt>
          <cx:pt idx="17068">0.15240361499999999</cx:pt>
          <cx:pt idx="17069">0.30460973899999999</cx:pt>
          <cx:pt idx="17070">0.24501783200000005</cx:pt>
          <cx:pt idx="17071">0.24336574600000005</cx:pt>
          <cx:pt idx="17072">0.24488011799999998</cx:pt>
          <cx:pt idx="17073">0.30482108600000002</cx:pt>
          <cx:pt idx="17074">0.30481937999999997</cx:pt>
          <cx:pt idx="17075">0.30493637399999995</cx:pt>
          <cx:pt idx="17076">0.25438003499999995</cx:pt>
          <cx:pt idx="17077">0.20567103900000006</cx:pt>
          <cx:pt idx="17078">0.38848510300000005</cx:pt>
          <cx:pt idx="17079">0.33009653500000002</cx:pt>
          <cx:pt idx="17080">0.328811203</cx:pt>
          <cx:pt idx="17081">0.28903072600000002</cx:pt>
          <cx:pt idx="17082">0.20817685100000005</cx:pt>
          <cx:pt idx="17083">0.16829597299999999</cx:pt>
          <cx:pt idx="17084">0.16749161300000004</cx:pt>
          <cx:pt idx="17085">0.32532597699999999</cx:pt>
          <cx:pt idx="17086">0.18775185500000002</cx:pt>
          <cx:pt idx="17087">0.16908261199999997</cx:pt>
          <cx:pt idx="17088">0.16844226699999998</cx:pt>
          <cx:pt idx="17089">0.16826579799999997</cx:pt>
          <cx:pt idx="17090">0.16853257799999999</cx:pt>
          <cx:pt idx="17091">0.36227807000000001</cx:pt>
          <cx:pt idx="17092">0.304859196</cx:pt>
          <cx:pt idx="17093">0.31646997799999999</cx:pt>
          <cx:pt idx="17094">0.17921469199999995</cx:pt>
          <cx:pt idx="17095">0.32319140499999999</cx:pt>
          <cx:pt idx="17096">0.21862833100000001</cx:pt>
          <cx:pt idx="17097">0.151220786</cx:pt>
          <cx:pt idx="17098">0.15283002300000004</cx:pt>
          <cx:pt idx="17099">0.168291737</cx:pt>
          <cx:pt idx="17100">0.28980965800000003</cx:pt>
          <cx:pt idx="17101">0.17923588099999999</cx:pt>
          <cx:pt idx="17102">0.28901081799999995</cx:pt>
          <cx:pt idx="17103">0.28938567199999998</cx:pt>
          <cx:pt idx="17104">0.31587027700000003</cx:pt>
          <cx:pt idx="17105">0.16816329799999996</cx:pt>
          <cx:pt idx="17106">0.288985873</cx:pt>
          <cx:pt idx="17107">0.16816754499999997</cx:pt>
          <cx:pt idx="17108">0.18835762300000003</cx:pt>
          <cx:pt idx="17109">0.30470211400000002</cx:pt>
          <cx:pt idx="17110">0.31558545800000004</cx:pt>
          <cx:pt idx="17111">0.13710090900000005</cx:pt>
          <cx:pt idx="17112">0.19502146399999998</cx:pt>
          <cx:pt idx="17113">0.16821163500000003</cx:pt>
          <cx:pt idx="17114">0.15246994800000002</cx:pt>
          <cx:pt idx="17115">0.20198023899999995</cx:pt>
          <cx:pt idx="17116">0.16820450899999995</cx:pt>
          <cx:pt idx="17117">0.200601429</cx:pt>
          <cx:pt idx="17118">0.39164065400000003</cx:pt>
          <cx:pt idx="17119">0.15082446100000002</cx:pt>
          <cx:pt idx="17120">0.30488481999999995</cx:pt>
          <cx:pt idx="17121">0.16815650400000004</cx:pt>
          <cx:pt idx="17122">0.30480033399999995</cx:pt>
          <cx:pt idx="17123">0.31622803499999996</cx:pt>
          <cx:pt idx="17124">0.18684773600000004</cx:pt>
          <cx:pt idx="17125">0.15234613399999997</cx:pt>
          <cx:pt idx="17126">0.20633908300000003</cx:pt>
          <cx:pt idx="17127">0.199885007</cx:pt>
          <cx:pt idx="17128">0.15241417999999995</cx:pt>
          <cx:pt idx="17129">0.16813119200000004</cx:pt>
          <cx:pt idx="17130">0.089234873999999964</cx:pt>
          <cx:pt idx="17131">0.17910214599999996</cx:pt>
          <cx:pt idx="17132">0.30557909699999997</cx:pt>
          <cx:pt idx="17133">0.30522376100000004</cx:pt>
          <cx:pt idx="17134">0.39892590500000003</cx:pt>
          <cx:pt idx="17135">0.30488806199999996</cx:pt>
          <cx:pt idx="17136">0.31576078200000002</cx:pt>
          <cx:pt idx="17137">0.28876505100000005</cx:pt>
          <cx:pt idx="17138">0.19131959300000001</cx:pt>
          <cx:pt idx="17139">0.22963598500000004</cx:pt>
          <cx:pt idx="17140">0.30488619400000005</cx:pt>
          <cx:pt idx="17141">0.16166647499999998</cx:pt>
          <cx:pt idx="17142">0.16820153699999996</cx:pt>
          <cx:pt idx="17143">0.16726851200000004</cx:pt>
          <cx:pt idx="17144">0.21432087700000002</cx:pt>
          <cx:pt idx="17145">0.18782500800000002</cx:pt>
          <cx:pt idx="17146">0.224265147</cx:pt>
          <cx:pt idx="17147">0.15235053600000004</cx:pt>
          <cx:pt idx="17148">0.15235053600000004</cx:pt>
          <cx:pt idx="17149">0.152350655</cx:pt>
          <cx:pt idx="17150">0.15235057799999996</cx:pt>
          <cx:pt idx="17151">0.15235047599999996</cx:pt>
          <cx:pt idx="17152">0.15236475800000004</cx:pt>
          <cx:pt idx="17153">0.15235053600000004</cx:pt>
          <cx:pt idx="17154">0.152350655</cx:pt>
          <cx:pt idx="17155">0.15235045899999999</cx:pt>
          <cx:pt idx="17156">0.15237882000000003</cx:pt>
          <cx:pt idx="17157">0.15235053600000004</cx:pt>
          <cx:pt idx="17158">0.15236424900000001</cx:pt>
          <cx:pt idx="17159">0.15236537699999997</cx:pt>
          <cx:pt idx="17160">0.24569496800000001</cx:pt>
          <cx:pt idx="17161">0.16821277000000001</cx:pt>
          <cx:pt idx="17162">0.19609799100000003</cx:pt>
          <cx:pt idx="17163">0.289224484</cx:pt>
          <cx:pt idx="17164">0.19457901300000002</cx:pt>
          <cx:pt idx="17165">0.18946903299999995</cx:pt>
          <cx:pt idx="17166">0.34085372400000002</cx:pt>
          <cx:pt idx="17167">0.16811753799999996</cx:pt>
          <cx:pt idx="17168">0.15241047100000005</cx:pt>
          <cx:pt idx="17169">0.152453387</cx:pt>
          <cx:pt idx="17170">0.180445937</cx:pt>
          <cx:pt idx="17171">0.16385935699999998</cx:pt>
          <cx:pt idx="17172">0.17913257000000005</cx:pt>
          <cx:pt idx="17173">0.16360585400000005</cx:pt>
          <cx:pt idx="17174">0.30477970399999998</cx:pt>
          <cx:pt idx="17175">0.38682831600000001</cx:pt>
          <cx:pt idx="17176">0.16825552700000002</cx:pt>
          <cx:pt idx="17177">0.19476791199999999</cx:pt>
          <cx:pt idx="17178">0.28894334700000002</cx:pt>
          <cx:pt idx="17179">0.17917161999999998</cx:pt>
          <cx:pt idx="17180">0.17919252600000002</cx:pt>
          <cx:pt idx="17181">0.15227066199999995</cx:pt>
          <cx:pt idx="17182">0.22660965399999999</cx:pt>
          <cx:pt idx="17183">0.15255188099999994</cx:pt>
          <cx:pt idx="17184">0.30856034899999996</cx:pt>
          <cx:pt idx="17185">0.33853345700000004</cx:pt>
          <cx:pt idx="17186">0.17974932399999999</cx:pt>
          <cx:pt idx="17187">0.30476867699999999</cx:pt>
          <cx:pt idx="17188">0.30479590400000001</cx:pt>
          <cx:pt idx="17189">0.15249567200000003</cx:pt>
          <cx:pt idx="17190">0.30487793699999999</cx:pt>
          <cx:pt idx="17191">0.32434882300000001</cx:pt>
          <cx:pt idx="17192">0.16844399399999999</cx:pt>
          <cx:pt idx="17193">0.28898138200000001</cx:pt>
          <cx:pt idx="17194">0.38190873999999997</cx:pt>
          <cx:pt idx="17195">0.38196591199999996</cx:pt>
          <cx:pt idx="17196">0.18779449400000003</cx:pt>
          <cx:pt idx="17197">0.15234104699999995</cx:pt>
          <cx:pt idx="17198">0.28897339899999996</cx:pt>
          <cx:pt idx="17199">0.16793993100000004</cx:pt>
          <cx:pt idx="17200">0.17918443299999998</cx:pt>
          <cx:pt idx="17201">0.30427797999999995</cx:pt>
          <cx:pt idx="17202">0.33944487800000001</cx:pt>
          <cx:pt idx="17203">0.38710668000000004</cx:pt>
          <cx:pt idx="17204">0.46904974700000002</cx:pt>
          <cx:pt idx="17205">0.18836801599999997</cx:pt>
          <cx:pt idx="17206">0.20865423000000005</cx:pt>
          <cx:pt idx="17207">0.31582243499999996</cx:pt>
          <cx:pt idx="17208">0.15237125799999995</cx:pt>
          <cx:pt idx="17209">0.23817309600000003</cx:pt>
          <cx:pt idx="17210">0.17869498699999997</cx:pt>
          <cx:pt idx="17211">0.179247296</cx:pt>
          <cx:pt idx="17212">0.16341262099999998</cx:pt>
          <cx:pt idx="17213">0.16816149300000005</cx:pt>
          <cx:pt idx="17214">0.30036827899999996</cx:pt>
          <cx:pt idx="17215">0.30159012200000002</cx:pt>
          <cx:pt idx="17216">0.15234143099999997</cx:pt>
          <cx:pt idx="17217">0.24716142200000002</cx:pt>
          <cx:pt idx="17218">0.32431717199999999</cx:pt>
          <cx:pt idx="17219">0.30481079600000005</cx:pt>
          <cx:pt idx="17220">0.17927637799999996</cx:pt>
          <cx:pt idx="17221">0.16799065099999999</cx:pt>
          <cx:pt idx="17222">0.32473847700000003</cx:pt>
          <cx:pt idx="17223">0.30483280199999996</cx:pt>
          <cx:pt idx="17224">0.28896438899999999</cx:pt>
          <cx:pt idx="17225">0.16793993100000004</cx:pt>
          <cx:pt idx="17226">0.28896116699999996</cx:pt>
          <cx:pt idx="17227">0.315814653</cx:pt>
          <cx:pt idx="17228">0.28907534199999996</cx:pt>
          <cx:pt idx="17229">0.50246813600000007</cx:pt>
          <cx:pt idx="17230">0.20559313499999998</cx:pt>
          <cx:pt idx="17231">0.32665747899999997</cx:pt>
          <cx:pt idx="17232">0.30477388100000002</cx:pt>
          <cx:pt idx="17233">0.38310639000000002</cx:pt>
          <cx:pt idx="17234">0.18773731100000002</cx:pt>
          <cx:pt idx="17235">0.051217025999999999</cx:pt>
          <cx:pt idx="17236">0.37161366900000004</cx:pt>
          <cx:pt idx="17237">0.28970971700000003</cx:pt>
          <cx:pt idx="17238">0.47166730099999998</cx:pt>
          <cx:pt idx="17239">0.20276674500000003</cx:pt>
          <cx:pt idx="17240">0.30469783500000003</cx:pt>
          <cx:pt idx="17241">0.30482700500000004</cx:pt>
          <cx:pt idx="17242">0.15237084599999995</cx:pt>
          <cx:pt idx="17243">0.031569796999999955</cx:pt>
          <cx:pt idx="17244">0.30484308000000004</cx:pt>
          <cx:pt idx="17245">0.21798999600000002</cx:pt>
          <cx:pt idx="17246">0.18726706900000001</cx:pt>
          <cx:pt idx="17247">0.16809663799999996</cx:pt>
          <cx:pt idx="17248">0.20937123000000002</cx:pt>
          <cx:pt idx="17249">0.33096480399999995</cx:pt>
          <cx:pt idx="17250">0.15243884600000002</cx:pt>
          <cx:pt idx="17251">0.15226583599999999</cx:pt>
          <cx:pt idx="17252">0.18845569600000001</cx:pt>
          <cx:pt idx="17253">0.152488026</cx:pt>
          <cx:pt idx="17254">0.16772712199999995</cx:pt>
          <cx:pt idx="17255">0.28872955</cx:pt>
          <cx:pt idx="17256">0.15246024400000002</cx:pt>
          <cx:pt idx="17257">0.29005278800000001</cx:pt>
          <cx:pt idx="17258">0.28946776500000004</cx:pt>
          <cx:pt idx="17259">0.28905177500000001</cx:pt>
          <cx:pt idx="17260">0.17950426500000005</cx:pt>
          <cx:pt idx="17261">0.16842517400000001</cx:pt>
          <cx:pt idx="17262">0.16786878100000002</cx:pt>
          <cx:pt idx="17263">0.16825701100000001</cx:pt>
          <cx:pt idx="17264">0.28903467599999999</cx:pt>
          <cx:pt idx="17265">0.16798256899999997</cx:pt>
          <cx:pt idx="17266">0.39043187899999998</cx:pt>
          <cx:pt idx="17267">0.168118294</cx:pt>
          <cx:pt idx="17268">0.32426730100000001</cx:pt>
          <cx:pt idx="17269">0.064536221999999976</cx:pt>
          <cx:pt idx="17270">0.33576647999999998</cx:pt>
          <cx:pt idx="17271">0.15247081600000001</cx:pt>
          <cx:pt idx="17272">0.24581214699999998</cx:pt>
          <cx:pt idx="17273">0.15242706500000003</cx:pt>
          <cx:pt idx="17274">0.30573814700000002</cx:pt>
          <cx:pt idx="17275">0.16821085099999999</cx:pt>
          <cx:pt idx="17276">0.289013046</cx:pt>
          <cx:pt idx="17277">0.16769982900000002</cx:pt>
          <cx:pt idx="17278">0.19657376500000001</cx:pt>
          <cx:pt idx="17279">0.15218378399999999</cx:pt>
          <cx:pt idx="17280">0.29820228500000001</cx:pt>
          <cx:pt idx="17281">0.178743447</cx:pt>
          <cx:pt idx="17282">0.40841644600000004</cx:pt>
          <cx:pt idx="17283">0.16780025799999998</cx:pt>
          <cx:pt idx="17284">0.17745152500000005</cx:pt>
          <cx:pt idx="17285">0.18867544400000003</cx:pt>
          <cx:pt idx="17286">0.19468656799999995</cx:pt>
          <cx:pt idx="17287">0.16829074200000005</cx:pt>
          <cx:pt idx="17288">0.16852335699999998</cx:pt>
          <cx:pt idx="17289">0.3876174</cx:pt>
          <cx:pt idx="17290">0.16824845399999999</cx:pt>
          <cx:pt idx="17291">0.17994671200000001</cx:pt>
          <cx:pt idx="17292">0.16818544499999999</cx:pt>
          <cx:pt idx="17293">0.32630188599999999</cx:pt>
          <cx:pt idx="17294">0.21336144800000001</cx:pt>
          <cx:pt idx="17295">0.16810170099999999</cx:pt>
          <cx:pt idx="17296">0.30857214600000005</cx:pt>
          <cx:pt idx="17297">0.30479690100000001</cx:pt>
          <cx:pt idx="17298">0.30496672599999997</cx:pt>
          <cx:pt idx="17299">0.18026446500000004</cx:pt>
          <cx:pt idx="17300">0.16085526699999997</cx:pt>
          <cx:pt idx="17301">0.30576771199999997</cx:pt>
          <cx:pt idx="17302">0.17843409399999999</cx:pt>
          <cx:pt idx="17303">0.15244941700000003</cx:pt>
          <cx:pt idx="17304">0.17901316700000003</cx:pt>
          <cx:pt idx="17305">0.38312159000000001</cx:pt>
          <cx:pt idx="17306">0.15245005099999998</cx:pt>
          <cx:pt idx="17307">0.15243929099999998</cx:pt>
          <cx:pt idx="17308">0.15243264400000001</cx:pt>
          <cx:pt idx="17309">0.16819110199999998</cx:pt>
          <cx:pt idx="17310">0.36928695899999997</cx:pt>
          <cx:pt idx="17311">0.16834369900000001</cx:pt>
          <cx:pt idx="17312">0.16811622900000001</cx:pt>
          <cx:pt idx="17313">0.20080553300000004</cx:pt>
          <cx:pt idx="17314">0.23792192099999998</cx:pt>
          <cx:pt idx="17315">0.16808928899999998</cx:pt>
          <cx:pt idx="17316">0.33021213500000002</cx:pt>
          <cx:pt idx="17317">0.15240541600000002</cx:pt>
          <cx:pt idx="17318">0.16885689599999998</cx:pt>
          <cx:pt idx="17319">0.16715650100000001</cx:pt>
          <cx:pt idx="17320">0.30451121699999995</cx:pt>
          <cx:pt idx="17321">0.25866440599999996</cx:pt>
          <cx:pt idx="17322">0.28913215299999995</cx:pt>
          <cx:pt idx="17323">0.25875607499999997</cx:pt>
          <cx:pt idx="17324">0.16818524899999998</cx:pt>
          <cx:pt idx="17325">0.17920071800000004</cx:pt>
          <cx:pt idx="17326">0.16811485400000004</cx:pt>
          <cx:pt idx="17327">0.16835038999999996</cx:pt>
          <cx:pt idx="17328">0.21887234899999997</cx:pt>
          <cx:pt idx="17329">0.31795063700000004</cx:pt>
          <cx:pt idx="17330">0.33421299800000004</cx:pt>
          <cx:pt idx="17331">0.28888136799999997</cx:pt>
          <cx:pt idx="17332">0.16826797299999996</cx:pt>
          <cx:pt idx="17333">0.15235133899999997</cx:pt>
          <cx:pt idx="17334">0.15242234399999999</cx:pt>
          <cx:pt idx="17335">0.16809307799999995</cx:pt>
          <cx:pt idx="17336">0.17931203799999995</cx:pt>
          <cx:pt idx="17337">0.25868776400000004</cx:pt>
          <cx:pt idx="17338">0.19516649699999999</cx:pt>
          <cx:pt idx="17339">0.25868682799999998</cx:pt>
          <cx:pt idx="17340">0.23322853200000004</cx:pt>
          <cx:pt idx="17341">0.15203981700000002</cx:pt>
          <cx:pt idx="17342">0.16717157999999999</cx:pt>
          <cx:pt idx="17343">0.28898574600000004</cx:pt>
          <cx:pt idx="17344">0.17933356600000006</cx:pt>
          <cx:pt idx="17345">0.21291349500000001</cx:pt>
          <cx:pt idx="17346">0.032289925000000053</cx:pt>
          <cx:pt idx="17347">0.17308790200000002</cx:pt>
          <cx:pt idx="17348">0.28887209199999997</cx:pt>
          <cx:pt idx="17349">0.33155603099999997</cx:pt>
          <cx:pt idx="17350">0.15274390999999998</cx:pt>
          <cx:pt idx="17351">0.15233387499999995</cx:pt>
          <cx:pt idx="17352">0.304495513</cx:pt>
          <cx:pt idx="17353">0.16733814499999999</cx:pt>
          <cx:pt idx="17354">0.28899632200000003</cx:pt>
          <cx:pt idx="17355">0.16818887000000005</cx:pt>
          <cx:pt idx="17356">0.16808890799999998</cx:pt>
          <cx:pt idx="17357">0.16823546899999997</cx:pt>
          <cx:pt idx="17358">0.28581125299999999</cx:pt>
          <cx:pt idx="17359">0.16798943399999999</cx:pt>
          <cx:pt idx="17360">0.30084036400000003</cx:pt>
          <cx:pt idx="17361">0.15050597099999996</cx:pt>
          <cx:pt idx="17362">0.15212797099999997</cx:pt>
          <cx:pt idx="17363">0.16753711199999999</cx:pt>
          <cx:pt idx="17364">0.15243044900000002</cx:pt>
          <cx:pt idx="17365">0.15117421399999997</cx:pt>
          <cx:pt idx="17366">0.15299372300000003</cx:pt>
          <cx:pt idx="17367">0.33720051600000001</cx:pt>
          <cx:pt idx="17368">0.16794708999999997</cx:pt>
          <cx:pt idx="17369">0.15363651099999998</cx:pt>
          <cx:pt idx="17370">0.15378960500000005</cx:pt>
          <cx:pt idx="17371">0.15540610600000004</cx:pt>
          <cx:pt idx="17372">0.15351416799999995</cx:pt>
          <cx:pt idx="17373">0.167910911</cx:pt>
          <cx:pt idx="17374">0.16808319100000002</cx:pt>
          <cx:pt idx="17375">0.16807724599999996</cx:pt>
          <cx:pt idx="17376">0.16807724599999996</cx:pt>
          <cx:pt idx="17377">0.15247324500000003</cx:pt>
          <cx:pt idx="17378">0.30483231</cx:pt>
          <cx:pt idx="17379">0.28897018399999996</cx:pt>
          <cx:pt idx="17380">0.28916038799999999</cx:pt>
          <cx:pt idx="17381">0.031497273000000048</cx:pt>
          <cx:pt idx="17382">0.17258914400000003</cx:pt>
          <cx:pt idx="17383">0.28877727600000003</cx:pt>
          <cx:pt idx="17384">0.24864075900000004</cx:pt>
          <cx:pt idx="17385">0.168319836</cx:pt>
          <cx:pt idx="17386">0.30456459800000002</cx:pt>
          <cx:pt idx="17387">0.15290721399999996</cx:pt>
          <cx:pt idx="17388">0.14926092599999996</cx:pt>
          <cx:pt idx="17389">0.17924003499999996</cx:pt>
          <cx:pt idx="17390">0.15383689300000003</cx:pt>
          <cx:pt idx="17391">0.15342127800000005</cx:pt>
          <cx:pt idx="17392">0.30482527800000003</cx:pt>
          <cx:pt idx="17393">0.17926098800000001</cx:pt>
          <cx:pt idx="17394">0.31560860800000001</cx:pt>
          <cx:pt idx="17395">0.18750439500000005</cx:pt>
          <cx:pt idx="17396">0.30489010800000005</cx:pt>
          <cx:pt idx="17397">0.19981705800000005</cx:pt>
          <cx:pt idx="17398">0.24079637799999998</cx:pt>
          <cx:pt idx="17399">0.16800159599999998</cx:pt>
          <cx:pt idx="17400">0.17867601899999996</cx:pt>
          <cx:pt idx="17401">0.18792162599999995</cx:pt>
          <cx:pt idx="17402">0.28896292300000004</cx:pt>
          <cx:pt idx="17403">0.33043242100000003</cx:pt>
          <cx:pt idx="17404">0.16818037900000005</cx:pt>
          <cx:pt idx="17405">0.30494411700000001</cx:pt>
          <cx:pt idx="17406">0.21289230199999998</cx:pt>
          <cx:pt idx="17407">0.30002684499999999</cx:pt>
          <cx:pt idx="17408">0.16811292700000002</cx:pt>
          <cx:pt idx="17409">0.17028006200000001</cx:pt>
          <cx:pt idx="17410">0.30509745799999999</cx:pt>
          <cx:pt idx="17411">0.28988881399999999</cx:pt>
          <cx:pt idx="17412">0.16841591499999997</cx:pt>
          <cx:pt idx="17413">0.30470252799999997</cx:pt>
          <cx:pt idx="17414">0.16821416700000003</cx:pt>
          <cx:pt idx="17415">0.16810629600000004</cx:pt>
          <cx:pt idx="17416">0.15241738000000005</cx:pt>
          <cx:pt idx="17417">0.20224887899999999</cx:pt>
          <cx:pt idx="17418">0.15191608899999998</cx:pt>
          <cx:pt idx="17419">0.18029993600000005</cx:pt>
          <cx:pt idx="17420">0.169833503</cx:pt>
          <cx:pt idx="17421">0.16798712199999999</cx:pt>
          <cx:pt idx="17422">0.17951356900000004</cx:pt>
          <cx:pt idx="17423">0.18095768400000001</cx:pt>
          <cx:pt idx="17424">0.16756229899999997</cx:pt>
          <cx:pt idx="17425">0.18819918700000005</cx:pt>
          <cx:pt idx="17426">0.33178047099999997</cx:pt>
          <cx:pt idx="17427">0.16334341100000005</cx:pt>
          <cx:pt idx="17428">0.34583116899999999</cx:pt>
          <cx:pt idx="17429">0.21005259399999998</cx:pt>
          <cx:pt idx="17430">0.16385157299999997</cx:pt>
          <cx:pt idx="17431">0.32710638599999997</cx:pt>
          <cx:pt idx="17432">0.32911439899999995</cx:pt>
          <cx:pt idx="17433">0.37176085299999995</cx:pt>
          <cx:pt idx="17434">0.17127373999999995</cx:pt>
          <cx:pt idx="17435">0.34452729800000004</cx:pt>
          <cx:pt idx="17436">0.336734478</cx:pt>
          <cx:pt idx="17437">0.35257075999999998</cx:pt>
          <cx:pt idx="17438">0.15240560199999997</cx:pt>
          <cx:pt idx="17439">0.15285037099999998</cx:pt>
          <cx:pt idx="17440">0.15294127099999999</cx:pt>
          <cx:pt idx="17441">0.28888131399999994</cx:pt>
          <cx:pt idx="17442">0.18850048500000005</cx:pt>
          <cx:pt idx="17443">0.15245657099999999</cx:pt>
          <cx:pt idx="17444">0.15252833200000004</cx:pt>
          <cx:pt idx="17445">0.17131460600000004</cx:pt>
          <cx:pt idx="17446">0.168429579</cx:pt>
          <cx:pt idx="17447">0.16816495200000003</cx:pt>
          <cx:pt idx="17448">0.15235597999999995</cx:pt>
          <cx:pt idx="17449">0.16817716999999999</cx:pt>
          <cx:pt idx="17450">0.16818805999999997</cx:pt>
          <cx:pt idx="17451">0.16809594100000003</cx:pt>
          <cx:pt idx="17452">0.30478496499999996</cx:pt>
          <cx:pt idx="17453">0.15243924399999997</cx:pt>
          <cx:pt idx="17454">0.152428597</cx:pt>
          <cx:pt idx="17455">0.15241958899999997</cx:pt>
          <cx:pt idx="17456">0.30476375499999997</cx:pt>
          <cx:pt idx="17457">0.30476451699999996</cx:pt>
          <cx:pt idx="17458">0.30476456100000004</cx:pt>
          <cx:pt idx="17459">0.30483590900000002</cx:pt>
          <cx:pt idx="17460">0.30476360300000005</cx:pt>
          <cx:pt idx="17461">0.30476440900000001</cx:pt>
          <cx:pt idx="17462">0.30481944999999999</cx:pt>
          <cx:pt idx="17463">0.30476364600000005</cx:pt>
          <cx:pt idx="17464">0.30477138100000001</cx:pt>
          <cx:pt idx="17465">0.30477289200000002</cx:pt>
          <cx:pt idx="17466">0.30476412500000005</cx:pt>
          <cx:pt idx="17467">0.30476460400000005</cx:pt>
          <cx:pt idx="17468">0.304772241</cx:pt>
          <cx:pt idx="17469">0.30476358100000001</cx:pt>
          <cx:pt idx="17470">0.30476382099999999</cx:pt>
          <cx:pt idx="17471">0.30476362499999998</cx:pt>
          <cx:pt idx="17472">0.304789321</cx:pt>
          <cx:pt idx="17473">0.30482307099999995</cx:pt>
          <cx:pt idx="17474">0.15233925299999995</cx:pt>
          <cx:pt idx="17475">0.13717137599999996</cx:pt>
          <cx:pt idx="17476">0.15239723999999999</cx:pt>
          <cx:pt idx="17477">0.17921770100000001</cx:pt>
          <cx:pt idx="17478">0.305210431</cx:pt>
          <cx:pt idx="17479">0.15237455700000002</cx:pt>
          <cx:pt idx="17480">0.16815306399999996</cx:pt>
          <cx:pt idx="17481">0.30495601100000003</cx:pt>
          <cx:pt idx="17482">0.28895301500000004</cx:pt>
          <cx:pt idx="17483">0.17965322900000003</cx:pt>
          <cx:pt idx="17484">0.24898534699999997</cx:pt>
          <cx:pt idx="17485">0.36471165100000003</cx:pt>
          <cx:pt idx="17486">0.30501353600000003</cx:pt>
          <cx:pt idx="17487">0.28901423900000001</cx:pt>
          <cx:pt idx="17488">0.28895216599999995</cx:pt>
          <cx:pt idx="17489">0.15240264299999995</cx:pt>
          <cx:pt idx="17490">0.28896434900000001</cx:pt>
          <cx:pt idx="17491">0.30442487200000001</cx:pt>
          <cx:pt idx="17492">0.30851186100000005</cx:pt>
          <cx:pt idx="17493">0.32665412900000002</cx:pt>
          <cx:pt idx="17494">0.16815832500000005</cx:pt>
          <cx:pt idx="17495">0.33706876600000002</cx:pt>
          <cx:pt idx="17496">0.042858214000000006</cx:pt>
          <cx:pt idx="17497">0.30487821400000004</cx:pt>
          <cx:pt idx="17498">0.21238990000000002</cx:pt>
          <cx:pt idx="17499">0.33119423599999998</cx:pt>
          <cx:pt idx="17500">0.19486415000000001</cx:pt>
          <cx:pt idx="17501">0.20058228</cx:pt>
          <cx:pt idx="17502">0.21616605499999997</cx:pt>
          <cx:pt idx="17503">0.19486553299999998</cx:pt>
          <cx:pt idx="17504">0.16816530600000001</cx:pt>
          <cx:pt idx="17505">0.16817487499999995</cx:pt>
          <cx:pt idx="17506">0.30476743500000003</cx:pt>
          <cx:pt idx="17507">0.30476706499999995</cx:pt>
          <cx:pt idx="17508">0.20058069099999998</cx:pt>
          <cx:pt idx="17509">0.16864216099999996</cx:pt>
          <cx:pt idx="17510">0.20963622699999995</cx:pt>
          <cx:pt idx="17511">0.17922751100000001</cx:pt>
          <cx:pt idx="17512">0.015761298000000035</cx:pt>
          <cx:pt idx="17513">0.20565496999999999</cx:pt>
          <cx:pt idx="17514">0.32642910999999997</cx:pt>
          <cx:pt idx="17515">0.356001491</cx:pt>
          <cx:pt idx="17516">0.16817244399999998</cx:pt>
          <cx:pt idx="17517">0.20990367200000004</cx:pt>
          <cx:pt idx="17518">0.200725916</cx:pt>
          <cx:pt idx="17519">0.179171682</cx:pt>
          <cx:pt idx="17520">0.209403271</cx:pt>
          <cx:pt idx="17521">0.20540185600000005</cx:pt>
          <cx:pt idx="17522">0.17859731400000001</cx:pt>
          <cx:pt idx="17523">0.22206072399999999</cx:pt>
          <cx:pt idx="17524">0.21327063899999998</cx:pt>
          <cx:pt idx="17525">0.16823901500000005</cx:pt>
          <cx:pt idx="17526">0.19510836799999998</cx:pt>
          <cx:pt idx="17527">0.18774544800000004</cx:pt>
          <cx:pt idx="17528">0.20534633300000005</cx:pt>
          <cx:pt idx="17529">0.20541790900000001</cx:pt>
          <cx:pt idx="17530">0.28888607200000005</cx:pt>
          <cx:pt idx="17531">0.36629948000000001</cx:pt>
          <cx:pt idx="17532">0.16893744600000005</cx:pt>
          <cx:pt idx="17533">0.16808386600000003</cx:pt>
          <cx:pt idx="17534">0.16818063599999999</cx:pt>
          <cx:pt idx="17535">0.16833523299999997</cx:pt>
          <cx:pt idx="17536">0.20564007399999995</cx:pt>
          <cx:pt idx="17537">0.18979590199999996</cx:pt>
          <cx:pt idx="17538">0.243125692</cx:pt>
          <cx:pt idx="17539">0.22964663799999996</cx:pt>
          <cx:pt idx="17540">0.178092472</cx:pt>
          <cx:pt idx="17541">0.200705837</cx:pt>
          <cx:pt idx="17542">0.28917304499999996</cx:pt>
          <cx:pt idx="17543">0.17783571899999995</cx:pt>
          <cx:pt idx="17544">0.31592313500000002</cx:pt>
          <cx:pt idx="17545">0.21776156199999996</cx:pt>
          <cx:pt idx="17546">0.31630069500000002</cx:pt>
          <cx:pt idx="17547">0.36310890799999995</cx:pt>
          <cx:pt idx="17548">0.21365623600000005</cx:pt>
          <cx:pt idx="17549">0.19543978200000001</cx:pt>
          <cx:pt idx="17550">0.20056266599999995</cx:pt>
          <cx:pt idx="17551">0.18775282599999998</cx:pt>
          <cx:pt idx="17552">0.30489720399999998</cx:pt>
          <cx:pt idx="17553">0.16815924299999996</cx:pt>
          <cx:pt idx="17554">0.20956502600000004</cx:pt>
          <cx:pt idx="17555">0.20959457699999995</cx:pt>
          <cx:pt idx="17556">0.28860725600000003</cx:pt>
          <cx:pt idx="17557">0.21353872500000004</cx:pt>
          <cx:pt idx="17558">0.16376679400000005</cx:pt>
          <cx:pt idx="17559">0.20441722299999998</cx:pt>
          <cx:pt idx="17560">0.31640836900000002</cx:pt>
          <cx:pt idx="17561">0.16821696399999997</cx:pt>
          <cx:pt idx="17562">0.41685232699999997</cx:pt>
          <cx:pt idx="17563">0.28923242400000004</cx:pt>
          <cx:pt idx="17564">0.16815051599999997</cx:pt>
          <cx:pt idx="17565">0.34908485499999997</cx:pt>
          <cx:pt idx="17566">0.20560205099999995</cx:pt>
          <cx:pt idx="17567">0.15314296000000005</cx:pt>
          <cx:pt idx="17568">0.30010783500000004</cx:pt>
          <cx:pt idx="17569">0.15238540099999998</cx:pt>
          <cx:pt idx="17570">0.304868731</cx:pt>
          <cx:pt idx="17571">0.15245642000000004</cx:pt>
          <cx:pt idx="17572">0.30963932000000005</cx:pt>
          <cx:pt idx="17573">0.31587805099999999</cx:pt>
          <cx:pt idx="17574">0.31549864100000002</cx:pt>
          <cx:pt idx="17575">0.31585905800000003</cx:pt>
          <cx:pt idx="17576">0.19424432300000005</cx:pt>
          <cx:pt idx="17577">0.30471989899999996</cx:pt>
          <cx:pt idx="17578">0.16815674400000002</cx:pt>
          <cx:pt idx="17579">0.30619371299999998</cx:pt>
          <cx:pt idx="17580">0.17932022999999997</cx:pt>
          <cx:pt idx="17581">0.16334996599999996</cx:pt>
          <cx:pt idx="17582">0.33795149400000002</cx:pt>
          <cx:pt idx="17583">0.15243854199999995</cx:pt>
          <cx:pt idx="17584">0.16828421100000002</cx:pt>
          <cx:pt idx="17585">0.28897137399999995</cx:pt>
          <cx:pt idx="17586">0.16850600699999996</cx:pt>
          <cx:pt idx="17587">0.15250204000000001</cx:pt>
          <cx:pt idx="17588">0.15292960099999997</cx:pt>
          <cx:pt idx="17589">0.21348036100000001</cx:pt>
          <cx:pt idx="17590">0.30873227000000003</cx:pt>
          <cx:pt idx="17591">0.28913113300000004</cx:pt>
          <cx:pt idx="17592">0.30481990400000003</cx:pt>
          <cx:pt idx="17593">0.16826897799999996</cx:pt>
          <cx:pt idx="17594">0.30486044099999998</cx:pt>
          <cx:pt idx="17595">0.16827224299999999</cx:pt>
          <cx:pt idx="17596">0.30407256199999999</cx:pt>
          <cx:pt idx="17597">0.31590938499999999</cx:pt>
          <cx:pt idx="17598">0.19595357800000002</cx:pt>
          <cx:pt idx="17599">0.17845814999999998</cx:pt>
          <cx:pt idx="17600">0.19205847399999998</cx:pt>
          <cx:pt idx="17601">0.32486311499999998</cx:pt>
          <cx:pt idx="17602">0.35075167500000004</cx:pt>
          <cx:pt idx="17603">0.30855197599999995</cx:pt>
          <cx:pt idx="17604">0.16737051800000002</cx:pt>
          <cx:pt idx="17605">0.16853035000000005</cx:pt>
          <cx:pt idx="17606">0.289370452</cx:pt>
          <cx:pt idx="17607">0.16810159300000005</cx:pt>
          <cx:pt idx="17608">0.16811447800000001</cx:pt>
          <cx:pt idx="17609">0.15262286300000005</cx:pt>
          <cx:pt idx="17610">0.30490805499999996</cx:pt>
          <cx:pt idx="17611">0.042968458000000043</cx:pt>
          <cx:pt idx="17612">0.15190239699999997</cx:pt>
          <cx:pt idx="17613">0.16789333100000003</cx:pt>
          <cx:pt idx="17614">0.18048670300000003</cx:pt>
          <cx:pt idx="17615">0.23032197600000004</cx:pt>
          <cx:pt idx="17616">0.30341479999999998</cx:pt>
          <cx:pt idx="17617">0.16808140599999999</cx:pt>
          <cx:pt idx="17618">0.15236981000000005</cx:pt>
          <cx:pt idx="17619">0.36096417800000002</cx:pt>
          <cx:pt idx="17620">0.21315182099999996</cx:pt>
          <cx:pt idx="17621">0.33743084000000001</cx:pt>
          <cx:pt idx="17622">0.33418039200000005</cx:pt>
          <cx:pt idx="17623">0.28887538000000001</cx:pt>
          <cx:pt idx="17624">0.20630593699999999</cx:pt>
          <cx:pt idx="17625">0.16821761300000004</cx:pt>
          <cx:pt idx="17626">0.16788054500000005</cx:pt>
          <cx:pt idx="17627">0.28895210500000001</cx:pt>
          <cx:pt idx="17628">0.16866814100000005</cx:pt>
          <cx:pt idx="17629">0.15236731100000001</cx:pt>
          <cx:pt idx="17630">0.17930056000000005</cx:pt>
          <cx:pt idx="17631">0.16686616200000004</cx:pt>
          <cx:pt idx="17632">0.16816632499999995</cx:pt>
          <cx:pt idx="17633">0.16795728099999996</cx:pt>
          <cx:pt idx="17634">0.16731137600000001</cx:pt>
          <cx:pt idx="17635">0.20313993799999996</cx:pt>
          <cx:pt idx="17636">0.34189449800000005</cx:pt>
          <cx:pt idx="17637">0.30753235400000001</cx:pt>
          <cx:pt idx="17638">0.32620364300000004</cx:pt>
          <cx:pt idx="17639">0.16455557399999998</cx:pt>
          <cx:pt idx="17640">0.031646790000000036</cx:pt>
          <cx:pt idx="17641">0.16507915900000003</cx:pt>
          <cx:pt idx="17642">0.17911661999999995</cx:pt>
          <cx:pt idx="17643">0.16774842599999995</cx:pt>
          <cx:pt idx="17644">0.28914264700000003</cx:pt>
          <cx:pt idx="17645">0.1780408</cx:pt>
          <cx:pt idx="17646">0.19421574399999997</cx:pt>
          <cx:pt idx="17647">0.17744268399999996</cx:pt>
          <cx:pt idx="17648">0.19359877599999997</cx:pt>
          <cx:pt idx="17649">0.25121180600000004</cx:pt>
          <cx:pt idx="17650">0.35886589000000002</cx:pt>
          <cx:pt idx="17651">0.30485515900000004</cx:pt>
          <cx:pt idx="17652">0.16817795400000002</cx:pt>
          <cx:pt idx="17653">0.168090399</cx:pt>
          <cx:pt idx="17654">0.168090399</cx:pt>
          <cx:pt idx="17655">0.15243291599999997</cx:pt>
          <cx:pt idx="17656">0.15239619699999996</cx:pt>
          <cx:pt idx="17657">0.28861905700000001</cx:pt>
          <cx:pt idx="17658">0.30448248300000003</cx:pt>
          <cx:pt idx="17659">0.16336257499999995</cx:pt>
          <cx:pt idx="17660">0.16829608500000004</cx:pt>
          <cx:pt idx="17661">0.15241402000000004</cx:pt>
          <cx:pt idx="17662">0.18413145600000003</cx:pt>
          <cx:pt idx="17663">0.15234831199999999</cx:pt>
          <cx:pt idx="17664">0.16838026699999997</cx:pt>
          <cx:pt idx="17665">0.17964770600000002</cx:pt>
          <cx:pt idx="17666">0.30426559099999995</cx:pt>
          <cx:pt idx="17667">0.31589009700000004</cx:pt>
          <cx:pt idx="17668">0.30483182600000003</cx:pt>
          <cx:pt idx="17669">0.28895632500000001</cx:pt>
          <cx:pt idx="17670">0.24650460500000004</cx:pt>
          <cx:pt idx="17671">0.16833427899999998</cx:pt>
          <cx:pt idx="17672">0.25120338399999997</cx:pt>
          <cx:pt idx="17673">0.28894894299999996</cx:pt>
          <cx:pt idx="17674">0.17921041299999996</cx:pt>
          <cx:pt idx="17675">0.35258711899999995</cx:pt>
          <cx:pt idx="17676">0.18607983100000003</cx:pt>
          <cx:pt idx="17677">0.25433254599999999</cx:pt>
          <cx:pt idx="17678">0.15237124599999996</cx:pt>
          <cx:pt idx="17679">0.15236139900000001</cx:pt>
          <cx:pt idx="17680">0.30483753999999996</cx:pt>
          <cx:pt idx="17681">0.30479594899999995</cx:pt>
          <cx:pt idx="17682">0.31619278399999995</cx:pt>
          <cx:pt idx="17683">0.18448747600000004</cx:pt>
          <cx:pt idx="17684">0.137386852</cx:pt>
          <cx:pt idx="17685">0.28902428199999997</cx:pt>
          <cx:pt idx="17686">0.180129286</cx:pt>
          <cx:pt idx="17687">0.22518010499999996</cx:pt>
          <cx:pt idx="17688">0.16788595900000003</cx:pt>
          <cx:pt idx="17689">0.17203126000000002</cx:pt>
          <cx:pt idx="17690">0.17899275199999998</cx:pt>
          <cx:pt idx="17691">0.15226816200000004</cx:pt>
          <cx:pt idx="17692">0.30471963700000004</cx:pt>
          <cx:pt idx="17693">0.16808974600000004</cx:pt>
          <cx:pt idx="17694">0.15181782600000004</cx:pt>
          <cx:pt idx="17695">0.22423234999999997</cx:pt>
          <cx:pt idx="17696">0.47203155299999999</cx:pt>
          <cx:pt idx="17697">0.30448258699999997</cx:pt>
          <cx:pt idx="17698">0.23527585100000004</cx:pt>
          <cx:pt idx="17699">0.17924554400000003</cx:pt>
          <cx:pt idx="17700">0.31572669799999997</cx:pt>
          <cx:pt idx="17701">0.30478106699999996</cx:pt>
          <cx:pt idx="17702">0.25124767100000001</cx:pt>
          <cx:pt idx="17703">0.17933786500000004</cx:pt>
          <cx:pt idx="17704">0.28895578899999996</cx:pt>
          <cx:pt idx="17705">0.361561884</cx:pt>
          <cx:pt idx="17706">0.28911162899999998</cx:pt>
          <cx:pt idx="17707">0.16787226799999999</cx:pt>
          <cx:pt idx="17708">0.16782039699999995</cx:pt>
          <cx:pt idx="17709">0.16773122100000004</cx:pt>
          <cx:pt idx="17710">0.18798437700000004</cx:pt>
          <cx:pt idx="17711">0.16345328800000003</cx:pt>
          <cx:pt idx="17712">0.16912511200000002</cx:pt>
          <cx:pt idx="17713">0.16786973199999999</cx:pt>
          <cx:pt idx="17714">0.30389395699999999</cx:pt>
          <cx:pt idx="17715">0.19184039600000002</cx:pt>
          <cx:pt idx="17716">0.23586515500000005</cx:pt>
          <cx:pt idx="17717">0.16715026499999996</cx:pt>
          <cx:pt idx="17718">0.16900280599999995</cx:pt>
          <cx:pt idx="17719">0.50648611499999996</cx:pt>
          <cx:pt idx="17720">0.30524715899999999</cx:pt>
          <cx:pt idx="17721">0.16344868800000001</cx:pt>
          <cx:pt idx="17722">0.16338123699999996</cx:pt>
          <cx:pt idx="17723">0.16338749299999999</cx:pt>
          <cx:pt idx="17724">0.28899829799999999</cx:pt>
          <cx:pt idx="17725">0.16873322400000001</cx:pt>
          <cx:pt idx="17726">0.31512705799999996</cx:pt>
          <cx:pt idx="17727">0.16768633600000005</cx:pt>
          <cx:pt idx="17728">0.16815705299999995</cx:pt>
          <cx:pt idx="17729">0.18792333800000005</cx:pt>
          <cx:pt idx="17730">0.41567113899999997</cx:pt>
          <cx:pt idx="17731">0.15298986599999997</cx:pt>
          <cx:pt idx="17732">0.16809823899999998</cx:pt>
          <cx:pt idx="17733">0.28906137799999998</cx:pt>
          <cx:pt idx="17734">0.16441754900000005</cx:pt>
          <cx:pt idx="17735">0.378184297</cx:pt>
          <cx:pt idx="17736">0.185401857</cx:pt>
          <cx:pt idx="17737">0.16341123999999996</cx:pt>
          <cx:pt idx="17738">0.30484917199999995</cx:pt>
          <cx:pt idx="17739">0.16818320200000003</cx:pt>
          <cx:pt idx="17740">0.16831260000000003</cx:pt>
          <cx:pt idx="17741">0.30488897400000003</cx:pt>
          <cx:pt idx="17742">0.16799972699999999</cx:pt>
          <cx:pt idx="17743">0.16820691600000004</cx:pt>
          <cx:pt idx="17744">0.16781214799999999</cx:pt>
          <cx:pt idx="17745">0.16823906</cx:pt>
          <cx:pt idx="17746">0.16690439599999995</cx:pt>
          <cx:pt idx="17747">0.348729709</cx:pt>
          <cx:pt idx="17748">0.031610554000000013</cx:pt>
          <cx:pt idx="17749">0.30480373299999997</cx:pt>
          <cx:pt idx="17750">0.30403994599999995</cx:pt>
          <cx:pt idx="17751">0.28863163199999997</cx:pt>
          <cx:pt idx="17752">0.30441304300000005</cx:pt>
          <cx:pt idx="17753">0.17898325699999995</cx:pt>
          <cx:pt idx="17754">0.30477527500000001</cx:pt>
          <cx:pt idx="17755">0.17923051499999998</cx:pt>
          <cx:pt idx="17756">0.28904769200000002</cx:pt>
          <cx:pt idx="17757">0.30387103100000001</cx:pt>
          <cx:pt idx="17758">0.34408538700000002</cx:pt>
          <cx:pt idx="17759">0.36116007800000005</cx:pt>
          <cx:pt idx="17760">0.28887442200000002</cx:pt>
          <cx:pt idx="17761">0.16822402700000005</cx:pt>
          <cx:pt idx="17762">0.17921946700000002</cx:pt>
          <cx:pt idx="17763">0.16815328100000004</cx:pt>
          <cx:pt idx="17764">0.37260426999999996</cx:pt>
          <cx:pt idx="17765">0.16825182100000002</cx:pt>
          <cx:pt idx="17766">0.36135050800000001</cx:pt>
          <cx:pt idx="17767">0.15253736299999998</cx:pt>
          <cx:pt idx="17768">0.16819265299999997</cx:pt>
          <cx:pt idx="17769">0.15233816899999997</cx:pt>
          <cx:pt idx="17770">0.16836178499999999</cx:pt>
          <cx:pt idx="17771">0.16808768799999996</cx:pt>
          <cx:pt idx="17772">0.027731453999999989</cx:pt>
          <cx:pt idx="17773">0.28979798000000001</cx:pt>
          <cx:pt idx="17774">0.29267939099999996</cx:pt>
          <cx:pt idx="17775">0.16822847399999996</cx:pt>
          <cx:pt idx="17776">0.17929530000000005</cx:pt>
          <cx:pt idx="17777">0.17921451799999999</cx:pt>
          <cx:pt idx="17778">0.30004860300000002</cx:pt>
          <cx:pt idx="17779">0.32448859699999999</cx:pt>
          <cx:pt idx="17780">0.324449612</cx:pt>
          <cx:pt idx="17781">0.31610524699999998</cx:pt>
          <cx:pt idx="17782">0.18787968799999999</cx:pt>
          <cx:pt idx="17783">0.16808484599999995</cx:pt>
          <cx:pt idx="17784">0.32511977199999997</cx:pt>
          <cx:pt idx="17785">0.031624907999999952</cx:pt>
          <cx:pt idx="17786">0.30484472100000004</cx:pt>
          <cx:pt idx="17787">0.15236427900000005</cx:pt>
          <cx:pt idx="17788">0.18782834299999995</cx:pt>
          <cx:pt idx="17789">0.21332079800000003</cx:pt>
          <cx:pt idx="17790">0.15249287499999997</cx:pt>
          <cx:pt idx="17791">0.16846429699999999</cx:pt>
          <cx:pt idx="17792">0.16819217799999997</cx:pt>
          <cx:pt idx="17793">0.26719912400000001</cx:pt>
          <cx:pt idx="17794">0.17926293400000004</cx:pt>
          <cx:pt idx="17795">0.30326000600000003</cx:pt>
          <cx:pt idx="17796">0.16728724500000003</cx:pt>
          <cx:pt idx="17797">0.179764327</cx:pt>
          <cx:pt idx="17798">0.28907023499999995</cx:pt>
          <cx:pt idx="17799">0.15241074899999996</cx:pt>
          <cx:pt idx="17800">0.043377502999999984</cx:pt>
          <cx:pt idx="17801">0.28912462900000002</cx:pt>
          <cx:pt idx="17802">0.15243409100000005</cx:pt>
          <cx:pt idx="17803">0.201162006</cx:pt>
          <cx:pt idx="17804">0.16828064799999998</cx:pt>
          <cx:pt idx="17805">0.30425977800000004</cx:pt>
          <cx:pt idx="17806">0.16828711100000004</cx:pt>
          <cx:pt idx="17807">0.031659577999999966</cx:pt>
          <cx:pt idx="17808">0.03200233600000002</cx:pt>
          <cx:pt idx="17809">0.016775776999999992</cx:pt>
          <cx:pt idx="17810">0.30033049700000003</cx:pt>
          <cx:pt idx="17811">0.16749440500000001</cx:pt>
          <cx:pt idx="17812">0.28906860099999998</cx:pt>
          <cx:pt idx="17813">0.28920538200000001</cx:pt>
          <cx:pt idx="17814">0.16821333100000002</cx:pt>
          <cx:pt idx="17815">0.28915603599999995</cx:pt>
          <cx:pt idx="17816">0.16823453899999996</cx:pt>
          <cx:pt idx="17817">0.042834895000000039</cx:pt>
          <cx:pt idx="17818">0.16825680799999998</cx:pt>
          <cx:pt idx="17819">0.16787278900000002</cx:pt>
          <cx:pt idx="17820">0.16840766900000004</cx:pt>
          <cx:pt idx="17821">0.31582402399999998</cx:pt>
          <cx:pt idx="17822">0.16886182500000002</cx:pt>
          <cx:pt idx="17823">0.15234831299999996</cx:pt>
          <cx:pt idx="17824">0.15233870900000002</cx:pt>
          <cx:pt idx="17825">0.16838458899999997</cx:pt>
          <cx:pt idx="17826">0.33869735300000003</cx:pt>
          <cx:pt idx="17827">0.30485557200000002</cx:pt>
          <cx:pt idx="17828">0.163788712</cx:pt>
          <cx:pt idx="17829">0.15414071900000004</cx:pt>
          <cx:pt idx="17830">0.15284271000000005</cx:pt>
          <cx:pt idx="17831">0.15293503799999997</cx:pt>
          <cx:pt idx="17832">0.13721312200000002</cx:pt>
          <cx:pt idx="17833">0.14885026000000001</cx:pt>
          <cx:pt idx="17834">0.031574247</cx:pt>
          <cx:pt idx="17835">0.30485021999999995</cx:pt>
          <cx:pt idx="17836">0.168216853</cx:pt>
          <cx:pt idx="17837">0.17954593200000002</cx:pt>
          <cx:pt idx="17838">0.16830268299999995</cx:pt>
          <cx:pt idx="17839">0.32540471299999996</cx:pt>
          <cx:pt idx="17840">0.17778191399999999</cx:pt>
          <cx:pt idx="17841">0.16773567599999994</cx:pt>
          <cx:pt idx="17842">0.16849079899999997</cx:pt>
          <cx:pt idx="17843">0.304700427</cx:pt>
          <cx:pt idx="17844">0.16798252000000002</cx:pt>
          <cx:pt idx="17845">0.30511978399999995</cx:pt>
          <cx:pt idx="17846">0.16844412099999995</cx:pt>
          <cx:pt idx="17847">0.47204832299999999</cx:pt>
          <cx:pt idx="17848">0.15234624299999999</cx:pt>
          <cx:pt idx="17849">0.20204022499999996</cx:pt>
          <cx:pt idx="17850">0.18752217699999996</cx:pt>
          <cx:pt idx="17851">0.30469782400000001</cx:pt>
          <cx:pt idx="17852">0.30402862200000003</cx:pt>
          <cx:pt idx="17853">0.16809408999999997</cx:pt>
          <cx:pt idx="17854">0.16865683600000003</cx:pt>
          <cx:pt idx="17855">0.17968916499999998</cx:pt>
          <cx:pt idx="17856">0.16815312900000001</cx:pt>
          <cx:pt idx="17857">0.15233781599999996</cx:pt>
          <cx:pt idx="17858">0.19855652099999999</cx:pt>
          <cx:pt idx="17859">0.30230589699999999</cx:pt>
          <cx:pt idx="17860">0.15244518500000004</cx:pt>
          <cx:pt idx="17861">0.30484513300000005</cx:pt>
          <cx:pt idx="17862">0.30471236400000001</cx:pt>
          <cx:pt idx="17863">0.300113517</cx:pt>
          <cx:pt idx="17864">0.16828974600000002</cx:pt>
          <cx:pt idx="17865">0.24033283299999997</cx:pt>
          <cx:pt idx="17866">0.35264885899999998</cx:pt>
          <cx:pt idx="17867">0.27786567399999995</cx:pt>
          <cx:pt idx="17868">0.17818202000000005</cx:pt>
          <cx:pt idx="17869">0.31573464100000004</cx:pt>
          <cx:pt idx="17870">0.31685358500000005</cx:pt>
          <cx:pt idx="17871">0.30487565400000005</cx:pt>
          <cx:pt idx="17872">0.31571347999999999</cx:pt>
          <cx:pt idx="17873">0.315590009</cx:pt>
          <cx:pt idx="17874">0.179006797</cx:pt>
          <cx:pt idx="17875">0.31833283000000001</cx:pt>
          <cx:pt idx="17876">0.168588454</cx:pt>
          <cx:pt idx="17877">0.19550825800000005</cx:pt>
          <cx:pt idx="17878">0.15234352100000004</cx:pt>
          <cx:pt idx="17879">0.17924357999999996</cx:pt>
          <cx:pt idx="17880">0.16776354100000002</cx:pt>
          <cx:pt idx="17881">0.15240771600000003</cx:pt>
          <cx:pt idx="17882">0.17115804499999998</cx:pt>
          <cx:pt idx="17883">0.30486505600000002</cx:pt>
          <cx:pt idx="17884">0.28910049100000001</cx:pt>
          <cx:pt idx="17885">0.17933328900000001</cx:pt>
          <cx:pt idx="17886">0.17926831300000001</cx:pt>
          <cx:pt idx="17887">0.28966090200000005</cx:pt>
          <cx:pt idx="17888">0.16825430900000005</cx:pt>
          <cx:pt idx="17889">0.031562266000000005</cx:pt>
          <cx:pt idx="17890">0.33695002100000004</cx:pt>
          <cx:pt idx="17891">0.31570819000000006</cx:pt>
          <cx:pt idx="17892">0.30492880700000002</cx:pt>
          <cx:pt idx="17893">0.16811639300000003</cx:pt>
          <cx:pt idx="17894">0.19528996899999995</cx:pt>
          <cx:pt idx="17895">0.28900058100000003</cx:pt>
          <cx:pt idx="17896">0.16852253900000003</cx:pt>
          <cx:pt idx="17897">0.28865363499999996</cx:pt>
          <cx:pt idx="17898">0.38295671200000003</cx:pt>
          <cx:pt idx="17899">0.38580238600000005</cx:pt>
          <cx:pt idx="17900">0.24399117800000003</cx:pt>
          <cx:pt idx="17901">0.24805391700000001</cx:pt>
          <cx:pt idx="17902">0.24851709799999999</cx:pt>
          <cx:pt idx="17903">0.385008825</cx:pt>
          <cx:pt idx="17904">0.17881500500000003</cx:pt>
          <cx:pt idx="17905">0.31575625900000004</cx:pt>
          <cx:pt idx="17906">0.30479215100000001</cx:pt>
          <cx:pt idx="17907">0.15227408499999995</cx:pt>
          <cx:pt idx="17908">0.16830585200000003</cx:pt>
          <cx:pt idx="17909">0.32064057599999995</cx:pt>
          <cx:pt idx="17910">0.15234961899999999</cx:pt>
          <cx:pt idx="17911">0.16751472000000001</cx:pt>
          <cx:pt idx="17912">0.17942993100000004</cx:pt>
          <cx:pt idx="17913">0.20315743100000005</cx:pt>
          <cx:pt idx="17914">0.15268034799999997</cx:pt>
          <cx:pt idx="17915">0.28894637400000001</cx:pt>
          <cx:pt idx="17916">0.18770240400000004</cx:pt>
          <cx:pt idx="17917">0.30003534799999998</cx:pt>
          <cx:pt idx="17918">0.304778149</cx:pt>
          <cx:pt idx="17919">0.17879259400000003</cx:pt>
          <cx:pt idx="17920">0.22777501200000005</cx:pt>
          <cx:pt idx="17921">0.33165341999999998</cx:pt>
          <cx:pt idx="17922">0.15143635300000002</cx:pt>
          <cx:pt idx="17923">0.21093040100000005</cx:pt>
          <cx:pt idx="17924">0.194971275</cx:pt>
          <cx:pt idx="17925">0.30490826599999998</cx:pt>
          <cx:pt idx="17926">0.16830095</cx:pt>
          <cx:pt idx="17927">0.29886411300000004</cx:pt>
          <cx:pt idx="17928">0.18446606300000001</cx:pt>
          <cx:pt idx="17929">0.16820371000000001</cx:pt>
          <cx:pt idx="17930">0.15234071699999996</cx:pt>
          <cx:pt idx="17931">0.15227716999999996</cx:pt>
          <cx:pt idx="17932">0.15247197400000001</cx:pt>
          <cx:pt idx="17933">0.15242052100000003</cx:pt>
          <cx:pt idx="17934">0.16328978100000002</cx:pt>
          <cx:pt idx="17935">0.15244623000000002</cx:pt>
          <cx:pt idx="17936">0.152481266</cx:pt>
          <cx:pt idx="17937">0.30469264200000001</cx:pt>
          <cx:pt idx="17938">0.304772033</cx:pt>
          <cx:pt idx="17939">0.18954239699999997</cx:pt>
          <cx:pt idx="17940">0.30593506999999998</cx:pt>
          <cx:pt idx="17941">0.15271151199999999</cx:pt>
          <cx:pt idx="17942">0.16830932899999995</cx:pt>
          <cx:pt idx="17943">0.30853550200000002</cx:pt>
          <cx:pt idx="17944">0.30489911800000002</cx:pt>
          <cx:pt idx="17945">0.15233975399999999</cx:pt>
          <cx:pt idx="17946">0.33743924800000002</cx:pt>
          <cx:pt idx="17947">0.38369194399999995</cx:pt>
          <cx:pt idx="17948">0.30477379900000001</cx:pt>
          <cx:pt idx="17949">0.16825573000000005</cx:pt>
          <cx:pt idx="17950">0.30470012199999996</cx:pt>
          <cx:pt idx="17951">0.16825068499999996</cx:pt>
          <cx:pt idx="17952">0.34721343299999996</cx:pt>
          <cx:pt idx="17953">0.15238986300000001</cx:pt>
          <cx:pt idx="17954">0.16822446800000002</cx:pt>
          <cx:pt idx="17955">0.28907094799999999</cx:pt>
          <cx:pt idx="17956">0.15236323299999999</cx:pt>
          <cx:pt idx="17957">0.30087739400000002</cx:pt>
          <cx:pt idx="17958">0.16815402199999996</cx:pt>
          <cx:pt idx="17959">0.32162363400000005</cx:pt>
          <cx:pt idx="17960">0.16840672499999998</cx:pt>
          <cx:pt idx="17961">0.15237958399999996</cx:pt>
          <cx:pt idx="17962">0.16916669200000001</cx:pt>
          <cx:pt idx="17963">0.31676585099999999</cx:pt>
          <cx:pt idx="17964">0.30484008399999996</cx:pt>
          <cx:pt idx="17965">0.30482554799999995</cx:pt>
          <cx:pt idx="17966">0.17931282100000001</cx:pt>
          <cx:pt idx="17967">0.17191553599999998</cx:pt>
          <cx:pt idx="17968">0.195100936</cx:pt>
          <cx:pt idx="17969">0.30440957000000002</cx:pt>
          <cx:pt idx="17970">0.16350508200000002</cx:pt>
          <cx:pt idx="17971">0.111941136</cx:pt>
          <cx:pt idx="17972">0.32441536199999998</cx:pt>
          <cx:pt idx="17973">0.17927798399999995</cx:pt>
          <cx:pt idx="17974">0.16781229399999997</cx:pt>
          <cx:pt idx="17975">0.20889947200000003</cx:pt>
          <cx:pt idx="17976">0.17192874499999999</cx:pt>
          <cx:pt idx="17977">0.15162792999999997</cx:pt>
          <cx:pt idx="17978">0.168236846</cx:pt>
          <cx:pt idx="17979">0.179273562</cx:pt>
          <cx:pt idx="17980">0.16816791600000003</cx:pt>
          <cx:pt idx="17981">0.32446370300000005</cx:pt>
          <cx:pt idx="17982">0.30526781000000003</cx:pt>
          <cx:pt idx="17983">0.27370408400000001</cx:pt>
          <cx:pt idx="17984">0.30893442299999996</cx:pt>
          <cx:pt idx="17985">0.16768075699999996</cx:pt>
          <cx:pt idx="17986">0.28907337600000005</cx:pt>
          <cx:pt idx="17987">0.23991236299999996</cx:pt>
          <cx:pt idx="17988">0.18958859699999997</cx:pt>
          <cx:pt idx="17989">0.17982225200000002</cx:pt>
          <cx:pt idx="17990">0.16811549599999998</cx:pt>
          <cx:pt idx="17991">0.31610591499999996</cx:pt>
          <cx:pt idx="17992">0.31578054099999997</cx:pt>
          <cx:pt idx="17993">0.16950535700000002</cx:pt>
          <cx:pt idx="17994">0.17169193400000005</cx:pt>
          <cx:pt idx="17995">0.16812379499999996</cx:pt>
          <cx:pt idx="17996">0.22646215400000003</cx:pt>
          <cx:pt idx="17997">0.32607138800000002</cx:pt>
          <cx:pt idx="17998">0.24651948899999998</cx:pt>
          <cx:pt idx="17999">0.15191247900000004</cx:pt>
          <cx:pt idx="18000">0.15278286699999999</cx:pt>
          <cx:pt idx="18001">0.28904166399999998</cx:pt>
          <cx:pt idx="18002">0.31562925399999997</cx:pt>
          <cx:pt idx="18003">0.15233936199999998</cx:pt>
          <cx:pt idx="18004">0.17911586800000001</cx:pt>
          <cx:pt idx="18005">0.15243423499999997</cx:pt>
          <cx:pt idx="18006">0.321602744</cx:pt>
          <cx:pt idx="18007">0.35498997600000004</cx:pt>
          <cx:pt idx="18008">0.16818966000000002</cx:pt>
          <cx:pt idx="18009">0.179350597</cx:pt>
          <cx:pt idx="18010">0.163508981</cx:pt>
          <cx:pt idx="18011">0.18974187899999995</cx:pt>
          <cx:pt idx="18012">0.16817124299999997</cx:pt>
          <cx:pt idx="18013">0.28896694199999995</cx:pt>
          <cx:pt idx="18014">0.202874534</cx:pt>
          <cx:pt idx="18015">0.163402347</cx:pt>
          <cx:pt idx="18016">0.16821752700000003</cx:pt>
          <cx:pt idx="18017">0.16852025299999995</cx:pt>
          <cx:pt idx="18018">0.168220602</cx:pt>
          <cx:pt idx="18019">0.28833844600000003</cx:pt>
          <cx:pt idx="18020">0.30405870400000001</cx:pt>
          <cx:pt idx="18021">0.20086376100000003</cx:pt>
          <cx:pt idx="18022">0.38162381599999995</cx:pt>
          <cx:pt idx="18023">0.30470460799999999</cx:pt>
          <cx:pt idx="18024">0.30470135200000004</cx:pt>
          <cx:pt idx="18025">0.28953003899999996</cx:pt>
          <cx:pt idx="18026">0.28954926999999997</cx:pt>
          <cx:pt idx="18027">0.24628380900000002</cx:pt>
          <cx:pt idx="18028">0.179537049</cx:pt>
          <cx:pt idx="18029">0.31945542699999996</cx:pt>
          <cx:pt idx="18030">0.31591981800000002</cx:pt>
          <cx:pt idx="18031">0.17790007799999996</cx:pt>
          <cx:pt idx="18032">0.17919693299999995</cx:pt>
          <cx:pt idx="18033">0.24482590999999998</cx:pt>
          <cx:pt idx="18034">0.35683931199999996</cx:pt>
          <cx:pt idx="18035">0.17909151899999998</cx:pt>
          <cx:pt idx="18036">0.30477320600000002</cx:pt>
          <cx:pt idx="18037">0.168383952</cx:pt>
          <cx:pt idx="18038">0.15246981599999998</cx:pt>
          <cx:pt idx="18039">0.16797090599999998</cx:pt>
          <cx:pt idx="18040">0.18799287899999995</cx:pt>
          <cx:pt idx="18041">0.23844168799999998</cx:pt>
          <cx:pt idx="18042">0.16800928500000001</cx:pt>
          <cx:pt idx="18043">0.15235613000000003</cx:pt>
          <cx:pt idx="18044">0.15235613000000003</cx:pt>
          <cx:pt idx="18045">0.16823277800000003</cx:pt>
          <cx:pt idx="18046">0.28942371099999997</cx:pt>
          <cx:pt idx="18047">0.31574924199999999</cx:pt>
          <cx:pt idx="18048">0.30470770700000005</cx:pt>
          <cx:pt idx="18049">0.28905664200000003</cx:pt>
          <cx:pt idx="18050">0.37340488299999997</cx:pt>
          <cx:pt idx="18051">0.17918827900000001</cx:pt>
          <cx:pt idx="18052">0.30488715300000002</cx:pt>
          <cx:pt idx="18053">0.20052805799999995</cx:pt>
          <cx:pt idx="18054">0.30470660999999999</cx:pt>
          <cx:pt idx="18055">0.15190268799999995</cx:pt>
          <cx:pt idx="18056">0.17930259100000001</cx:pt>
          <cx:pt idx="18057">0.30443863199999999</cx:pt>
          <cx:pt idx="18058">0.18795742000000004</cx:pt>
          <cx:pt idx="18059">0.20539312300000001</cx:pt>
          <cx:pt idx="18060">0.30478949899999996</cx:pt>
          <cx:pt idx="18061">0.30490166799999996</cx:pt>
          <cx:pt idx="18062">0.16798559199999996</cx:pt>
          <cx:pt idx="18063">0.28978963899999999</cx:pt>
          <cx:pt idx="18064">0.16782709299999998</cx:pt>
          <cx:pt idx="18065">0.16160367099999995</cx:pt>
          <cx:pt idx="18066">0.31614879200000001</cx:pt>
          <cx:pt idx="18067">0.30459339100000005</cx:pt>
          <cx:pt idx="18068">0.163369443</cx:pt>
          <cx:pt idx="18069">0.30456333400000002</cx:pt>
          <cx:pt idx="18070">0.16827846700000004</cx:pt>
          <cx:pt idx="18071">0.16829971600000004</cx:pt>
          <cx:pt idx="18072">0.15238357199999997</cx:pt>
          <cx:pt idx="18073">0.30873811900000003</cx:pt>
          <cx:pt idx="18074">0.15246521199999996</cx:pt>
          <cx:pt idx="18075">0.28963511799999997</cx:pt>
          <cx:pt idx="18076">0.28941296500000002</cx:pt>
          <cx:pt idx="18077">0.031548992000000053</cx:pt>
          <cx:pt idx="18078">0.30482954200000001</cx:pt>
          <cx:pt idx="18079">0.17935789499999999</cx:pt>
          <cx:pt idx="18080">0.38565296400000004</cx:pt>
          <cx:pt idx="18081">0.30329837400000004</cx:pt>
          <cx:pt idx="18082">0.30896946199999997</cx:pt>
          <cx:pt idx="18083">0.187659146</cx:pt>
          <cx:pt idx="18084">0.229938541</cx:pt>
          <cx:pt idx="18085">0.30489754800000002</cx:pt>
          <cx:pt idx="18086">0.15237385999999997</cx:pt>
          <cx:pt idx="18087">0.16344236999999995</cx:pt>
          <cx:pt idx="18088">0.37646520400000005</cx:pt>
          <cx:pt idx="18089">0.28906031499999996</cx:pt>
          <cx:pt idx="18090">0.15302515000000005</cx:pt>
          <cx:pt idx="18091">0.152376226</cx:pt>
          <cx:pt idx="18092">0.33215095800000005</cx:pt>
          <cx:pt idx="18093">0.17001038300000004</cx:pt>
          <cx:pt idx="18094">0.246514338</cx:pt>
          <cx:pt idx="18095">0.28820257800000004</cx:pt>
          <cx:pt idx="18096">0.15233561699999998</cx:pt>
          <cx:pt idx="18097">0.23774118399999999</cx:pt>
          <cx:pt idx="18098">0.31626974299999999</cx:pt>
          <cx:pt idx="18099">0.16816887300000005</cx:pt>
          <cx:pt idx="18100">0.16844607700000003</cx:pt>
          <cx:pt idx="18101">0.15234385299999997</cx:pt>
          <cx:pt idx="18102">0.22106141199999996</cx:pt>
          <cx:pt idx="18103">0.29998753499999997</cx:pt>
          <cx:pt idx="18104">0.30857137099999998</cx:pt>
          <cx:pt idx="18105">0.16643060799999998</cx:pt>
          <cx:pt idx="18106">0.20550703800000003</cx:pt>
          <cx:pt idx="18107">0.17883266799999997</cx:pt>
          <cx:pt idx="18108">0.16809413399999995</cx:pt>
          <cx:pt idx="18109">0.21409831899999998</cx:pt>
          <cx:pt idx="18110">0.20966080499999995</cx:pt>
          <cx:pt idx="18111">0.350608009</cx:pt>
          <cx:pt idx="18112">0.31599690499999999</cx:pt>
          <cx:pt idx="18113">0.18028695900000002</cx:pt>
          <cx:pt idx="18114">0.16795685000000005</cx:pt>
          <cx:pt idx="18115">0.16828738799999998</cx:pt>
          <cx:pt idx="18116">0.16809621299999999</cx:pt>
          <cx:pt idx="18117">0.31585934999999998</cx:pt>
          <cx:pt idx="18118">0.31699821800000005</cx:pt>
          <cx:pt idx="18119">0.31694918100000002</cx:pt>
          <cx:pt idx="18120">0.31699734199999996</cx:pt>
          <cx:pt idx="18121">0.30401147900000003</cx:pt>
          <cx:pt idx="18122">0.41569598900000004</cx:pt>
          <cx:pt idx="18123">0.31725369699999995</cx:pt>
          <cx:pt idx="18124">0.31694946199999996</cx:pt>
          <cx:pt idx="18125">0.31709478400000002</cx:pt>
          <cx:pt idx="18126">0.30472405400000002</cx:pt>
          <cx:pt idx="18127">0.43954734699999998</cx:pt>
          <cx:pt idx="18128">0.30431213700000004</cx:pt>
          <cx:pt idx="18129">0.051138907999999983</cx:pt>
          <cx:pt idx="18130">0.32450726399999996</cx:pt>
          <cx:pt idx="18131">0.19484120100000002</cx:pt>
          <cx:pt idx="18132">0.31692181699999999</cx:pt>
          <cx:pt idx="18133">0.304917455</cx:pt>
          <cx:pt idx="18134">0.14906181399999996</cx:pt>
          <cx:pt idx="18135">0.22653534099999995</cx:pt>
          <cx:pt idx="18136">0.168088766</cx:pt>
          <cx:pt idx="18137">0.031470768000000038</cx:pt>
          <cx:pt idx="18138">0.16706852500000002</cx:pt>
          <cx:pt idx="18139">0.20492324900000003</cx:pt>
          <cx:pt idx="18140">0.16810423799999996</cx:pt>
          <cx:pt idx="18141">0.16726739700000004</cx:pt>
          <cx:pt idx="18142">0.15227001200000001</cx:pt>
          <cx:pt idx="18143">0.26849633399999995</cx:pt>
          <cx:pt idx="18144">0.32446066399999995</cx:pt>
          <cx:pt idx="18145">0.30018712800000003</cx:pt>
          <cx:pt idx="18146">0.23556815799999997</cx:pt>
          <cx:pt idx="18147">0.226694442</cx:pt>
          <cx:pt idx="18148">0.22653400000000001</cx:pt>
          <cx:pt idx="18149">0.031619685000000008</cx:pt>
          <cx:pt idx="18150">0.16816238400000005</cx:pt>
          <cx:pt idx="18151">0.34178651100000002</cx:pt>
          <cx:pt idx="18152">0.16794559899999995</cx:pt>
          <cx:pt idx="18153">0.15071144299999994</cx:pt>
          <cx:pt idx="18154">0.21830468400000003</cx:pt>
          <cx:pt idx="18155">0.16808053499999998</cx:pt>
          <cx:pt idx="18156">0.16708481500000005</cx:pt>
          <cx:pt idx="18157">0.16773266600000003</cx:pt>
          <cx:pt idx="18158">0.16808989900000004</cx:pt>
          <cx:pt idx="18159">0.17153941800000005</cx:pt>
          <cx:pt idx="18160">0.31584594499999996</cx:pt>
          <cx:pt idx="18161">0.288966375</cx:pt>
          <cx:pt idx="18162">0.32534096899999998</cx:pt>
          <cx:pt idx="18163">0.35014268000000004</cx:pt>
          <cx:pt idx="18164">0.16808289700000001</cx:pt>
          <cx:pt idx="18165">0.152440825</cx:pt>
          <cx:pt idx="18166">0.34570931900000001</cx:pt>
          <cx:pt idx="18167">0.38372269400000003</cx:pt>
          <cx:pt idx="18168">0.30001595999999997</cx:pt>
          <cx:pt idx="18169">0.28904488900000003</cx:pt>
          <cx:pt idx="18170">0.16853949199999996</cx:pt>
          <cx:pt idx="18171">0.30428965200000002</cx:pt>
          <cx:pt idx="18172">0.179281209</cx:pt>
          <cx:pt idx="18173">0.30487488500000004</cx:pt>
          <cx:pt idx="18174">0.17939887200000004</cx:pt>
          <cx:pt idx="18175">0.15242317500000002</cx:pt>
          <cx:pt idx="18176">0.17898145200000004</cx:pt>
          <cx:pt idx="18177">0.16834646200000003</cx:pt>
          <cx:pt idx="18178">0.26429219999999998</cx:pt>
          <cx:pt idx="18179">0.16810784999999995</cx:pt>
          <cx:pt idx="18180">0.34729223499999995</cx:pt>
          <cx:pt idx="18181">0.17939271000000001</cx:pt>
          <cx:pt idx="18182">0.21568368299999996</cx:pt>
          <cx:pt idx="18183">0.31606318700000002</cx:pt>
          <cx:pt idx="18184">0.29997499100000002</cx:pt>
          <cx:pt idx="18185">0.30477664699999996</cx:pt>
          <cx:pt idx="18186">0.17923065800000004</cx:pt>
          <cx:pt idx="18187">0.30500986699999999</cx:pt>
          <cx:pt idx="18188">0.18803534099999997</cx:pt>
          <cx:pt idx="18189">0.22278923699999997</cx:pt>
          <cx:pt idx="18190">0.16861154499999997</cx:pt>
          <cx:pt idx="18191">0.16826764500000002</cx:pt>
          <cx:pt idx="18192">0.179356026</cx:pt>
          <cx:pt idx="18193">0.31615312299999998</cx:pt>
          <cx:pt idx="18194">0.17932370799999997</cx:pt>
          <cx:pt idx="18195">0.31597403899999998</cx:pt>
          <cx:pt idx="18196">0.17045376099999998</cx:pt>
          <cx:pt idx="18197">0.33011344600000003</cx:pt>
          <cx:pt idx="18198">0.28899313199999999</cx:pt>
          <cx:pt idx="18199">0.30873586799999997</cx:pt>
          <cx:pt idx="18200">0.31237499199999996</cx:pt>
          <cx:pt idx="18201">0.14037933499999999</cx:pt>
          <cx:pt idx="18202">0.28909182700000002</cx:pt>
          <cx:pt idx="18203">0.33236805999999997</cx:pt>
          <cx:pt idx="18204">0.20549107700000002</cx:pt>
          <cx:pt idx="18205">0.16770573300000002</cx:pt>
          <cx:pt idx="18206">0.15251150999999996</cx:pt>
          <cx:pt idx="18207">0.16826069600000004</cx:pt>
          <cx:pt idx="18208">0.30515537100000001</cx:pt>
          <cx:pt idx="18209">0.30470974699999998</cx:pt>
          <cx:pt idx="18210">0.17892375500000002</cx:pt>
          <cx:pt idx="18211">0.18778260800000002</cx:pt>
          <cx:pt idx="18212">0.30470061199999998</cx:pt>
          <cx:pt idx="18213">0.30484728400000005</cx:pt>
          <cx:pt idx="18214">0.070045004999999994</cx:pt>
          <cx:pt idx="18215">0.32427000699999997</cx:pt>
          <cx:pt idx="18216">0.16336649299999995</cx:pt>
          <cx:pt idx="18217">0.189429968</cx:pt>
          <cx:pt idx="18218">0.17960246499999999</cx:pt>
          <cx:pt idx="18219">0.050521940999999959</cx:pt>
          <cx:pt idx="18220">0.16848795999999999</cx:pt>
          <cx:pt idx="18221">0.20610352399999998</cx:pt>
          <cx:pt idx="18222">0.31631594399999996</cx:pt>
          <cx:pt idx="18223">0.28897086400000005</cx:pt>
          <cx:pt idx="18224">0.16807844400000005</cx:pt>
          <cx:pt idx="18225">0.16823069300000004</cx:pt>
          <cx:pt idx="18226">0.16259211699999998</cx:pt>
          <cx:pt idx="18227">0.15215287799999999</cx:pt>
          <cx:pt idx="18228">0.17918495700000003</cx:pt>
          <cx:pt idx="18229">0.30753000699999999</cx:pt>
          <cx:pt idx="18230">0.30789014400000003</cx:pt>
          <cx:pt idx="18231">0.16816885100000001</cx:pt>
          <cx:pt idx="18232">0.15235591199999998</cx:pt>
          <cx:pt idx="18233">0.152443471</cx:pt>
          <cx:pt idx="18234">0.31578372300000002</cx:pt>
          <cx:pt idx="18235">0.15391375200000001</cx:pt>
          <cx:pt idx="18236">0.289250797</cx:pt>
          <cx:pt idx="18237">0.17741008300000005</cx:pt>
          <cx:pt idx="18238">0.30440748299999998</cx:pt>
          <cx:pt idx="18239">0.32438267700000001</cx:pt>
          <cx:pt idx="18240">0.18877349200000004</cx:pt>
          <cx:pt idx="18241">0.34715104900000004</cx:pt>
          <cx:pt idx="18242">0.16820862700000005</cx:pt>
          <cx:pt idx="18243">0.28907888999999998</cx:pt>
          <cx:pt idx="18244">0.16821368299999995</cx:pt>
          <cx:pt idx="18245">0.16823955499999999</cx:pt>
          <cx:pt idx="18246">0.16815840000000004</cx:pt>
          <cx:pt idx="18247">0.16817574499999999</cx:pt>
          <cx:pt idx="18248">0.16819619200000002</cx:pt>
          <cx:pt idx="18249">0.30471270800000005</cx:pt>
          <cx:pt idx="18250">0.16809934900000001</cx:pt>
          <cx:pt idx="18251">0.28874683400000001</cx:pt>
          <cx:pt idx="18252">0.20696475000000003</cx:pt>
          <cx:pt idx="18253">0.16844640899999996</cx:pt>
          <cx:pt idx="18254">0.19470254799999998</cx:pt>
          <cx:pt idx="18255">0.16809599600000003</cx:pt>
          <cx:pt idx="18256">0.16929252400000006</cx:pt>
          <cx:pt idx="18257">0.25618712499999996</cx:pt>
          <cx:pt idx="18258">0.17986075000000001</cx:pt>
          <cx:pt idx="18259">0.30240620799999995</cx:pt>
          <cx:pt idx="18260">0.27678319100000004</cx:pt>
          <cx:pt idx="18261">0.051313261999999971</cx:pt>
          <cx:pt idx="18262">0.16809066100000003</cx:pt>
          <cx:pt idx="18263">0.179217034</cx:pt>
          <cx:pt idx="18264">0.25296060499999995</cx:pt>
          <cx:pt idx="18265">0.15236053699999996</cx:pt>
          <cx:pt idx="18266">0.167937051</cx:pt>
          <cx:pt idx="18267">0.35104398599999997</cx:pt>
          <cx:pt idx="18268">0.30442354299999996</cx:pt>
          <cx:pt idx="18269">0.18232057800000001</cx:pt>
          <cx:pt idx="18270">0.15255482200000003</cx:pt>
          <cx:pt idx="18271">0.30008517599999995</cx:pt>
          <cx:pt idx="18272">0.18250175899999999</cx:pt>
          <cx:pt idx="18273">0.16824359499999997</cx:pt>
          <cx:pt idx="18274">0.31835608000000004</cx:pt>
          <cx:pt idx="18275">0.15211611999999997</cx:pt>
          <cx:pt idx="18276">0.220266709</cx:pt>
          <cx:pt idx="18277">0.34946623499999996</cx:pt>
          <cx:pt idx="18278">0.28849818900000002</cx:pt>
          <cx:pt idx="18279">0.16850165500000003</cx:pt>
          <cx:pt idx="18280">0.22448525799999997</cx:pt>
          <cx:pt idx="18281">0.20112903599999998</cx:pt>
          <cx:pt idx="18282">0.18793692100000003</cx:pt>
          <cx:pt idx="18283">0.20905582499999997</cx:pt>
          <cx:pt idx="18284">0.16824276999999999</cx:pt>
          <cx:pt idx="18285">0.28788383799999995</cx:pt>
          <cx:pt idx="18286">0.15233426699999997</cx:pt>
          <cx:pt idx="18287">0.16816416099999998</cx:pt>
          <cx:pt idx="18288">0.18369971299999999</cx:pt>
          <cx:pt idx="18289">0.31601354599999998</cx:pt>
          <cx:pt idx="18290">0.16834549099999996</cx:pt>
          <cx:pt idx="18291">0.15274200999999998</cx:pt>
          <cx:pt idx="18292">0.30486422899999999</cx:pt>
          <cx:pt idx="18293">0.30473649599999997</cx:pt>
          <cx:pt idx="18294">0.17705771800000003</cx:pt>
          <cx:pt idx="18295">0.15244398999999997</cx:pt>
          <cx:pt idx="18296">0.18787450000000006</cx:pt>
          <cx:pt idx="18297">0.30477396800000001</cx:pt>
          <cx:pt idx="18298">0.49721406199999996</cx:pt>
          <cx:pt idx="18299">0.16825120500000001</cx:pt>
          <cx:pt idx="18300">0.16828116000000004</cx:pt>
          <cx:pt idx="18301">0.30486485600000002</cx:pt>
          <cx:pt idx="18302">0.20063472100000002</cx:pt>
          <cx:pt idx="18303">0.16836852700000005</cx:pt>
          <cx:pt idx="18304">0.16838193199999996</cx:pt>
          <cx:pt idx="18305">0.27297592000000004</cx:pt>
          <cx:pt idx="18306">0.18065315400000004</cx:pt>
          <cx:pt idx="18307">0.31619850299999996</cx:pt>
          <cx:pt idx="18308">0.18411724600000001</cx:pt>
          <cx:pt idx="18309">0.19491831199999998</cx:pt>
          <cx:pt idx="18310">0.34527898800000001</cx:pt>
          <cx:pt idx="18311">0.15080576700000003</cx:pt>
          <cx:pt idx="18312">0.28903054699999997</cx:pt>
          <cx:pt idx="18313">0.30478324499999998</cx:pt>
          <cx:pt idx="18314">0.15234718000000003</cx:pt>
          <cx:pt idx="18315">0.20009357900000002</cx:pt>
          <cx:pt idx="18316">0.30501678099999996</cx:pt>
          <cx:pt idx="18317">0.17247206100000001</cx:pt>
          <cx:pt idx="18318">0.16302265500000002</cx:pt>
          <cx:pt idx="18319">0.17912292900000004</cx:pt>
          <cx:pt idx="18320">0.17978526100000003</cx:pt>
          <cx:pt idx="18321">0.324743165</cx:pt>
          <cx:pt idx="18322">0.16825177700000005</cx:pt>
          <cx:pt idx="18323">0.15237565399999997</cx:pt>
          <cx:pt idx="18324">0.16837812500000005</cx:pt>
          <cx:pt idx="18325">0.16796527800000005</cx:pt>
          <cx:pt idx="18326">0.032053647000000018</cx:pt>
          <cx:pt idx="18327">0.17944274800000004</cx:pt>
          <cx:pt idx="18328">0.16770608099999995</cx:pt>
          <cx:pt idx="18329">0.16808674099999998</cx:pt>
          <cx:pt idx="18330">0.16808682799999997</cx:pt>
          <cx:pt idx="18331">0.16808702399999997</cx:pt>
          <cx:pt idx="18332">0.16832179000000003</cx:pt>
          <cx:pt idx="18333">0.16846912300000005</cx:pt>
          <cx:pt idx="18334">0.35737468999999999</cx:pt>
          <cx:pt idx="18335">0.31527194999999997</cx:pt>
          <cx:pt idx="18336">0.30472342200000002</cx:pt>
          <cx:pt idx="18337">0.16829480100000005</cx:pt>
          <cx:pt idx="18338">0.031499995999999975</cx:pt>
          <cx:pt idx="18339">0.180089948</cx:pt>
          <cx:pt idx="18340">0.20937987300000005</cx:pt>
          <cx:pt idx="18341">0.16754857899999998</cx:pt>
          <cx:pt idx="18342">0.22407736499999997</cx:pt>
          <cx:pt idx="18343">0.30488475199999998</cx:pt>
          <cx:pt idx="18344">0.17988985999999996</cx:pt>
          <cx:pt idx="18345">0.16800239400000005</cx:pt>
          <cx:pt idx="18346">0.16818359900000002</cx:pt>
          <cx:pt idx="18347">0.15235340799999997</cx:pt>
          <cx:pt idx="18348">0.163100837</cx:pt>
          <cx:pt idx="18349">0.347388535</cx:pt>
          <cx:pt idx="18350">0.18054783200000002</cx:pt>
          <cx:pt idx="18351">0.31759780999999998</cx:pt>
          <cx:pt idx="18352">0.195468109</cx:pt>
          <cx:pt idx="18353">0.16825906800000001</cx:pt>
          <cx:pt idx="18354">0.15233918800000001</cx:pt>
          <cx:pt idx="18355">0.15253520899999995</cx:pt>
          <cx:pt idx="18356">0.42178642600000005</cx:pt>
          <cx:pt idx="18357">0.16817509200000003</cx:pt>
          <cx:pt idx="18358">0.16855144899999996</cx:pt>
          <cx:pt idx="18359">0.16808156100000005</cx:pt>
          <cx:pt idx="18360">0.17929242300000003</cx:pt>
          <cx:pt idx="18361">0.16820866700000003</cx:pt>
          <cx:pt idx="18362">0.16755168600000003</cx:pt>
          <cx:pt idx="18363">0.16822652299999996</cx:pt>
          <cx:pt idx="18364">0.28906217400000001</cx:pt>
          <cx:pt idx="18365">0.28901719400000003</cx:pt>
          <cx:pt idx="18366">0.18973943100000001</cx:pt>
          <cx:pt idx="18367">0.30001216100000005</cx:pt>
          <cx:pt idx="18368">0.15237395300000001</cx:pt>
          <cx:pt idx="18369">0.15505161199999995</cx:pt>
          <cx:pt idx="18370">0.31581230599999999</cx:pt>
          <cx:pt idx="18371">0.15248025200000004</cx:pt>
          <cx:pt idx="18372">0.15240515700000001</cx:pt>
          <cx:pt idx="18373">0.17899946600000005</cx:pt>
          <cx:pt idx="18374">0.185233753</cx:pt>
          <cx:pt idx="18375">0.32424364000000006</cx:pt>
          <cx:pt idx="18376">0.15225913499999999</cx:pt>
          <cx:pt idx="18377">0.1681589</cx:pt>
          <cx:pt idx="18378">0.39854594099999996</cx:pt>
          <cx:pt idx="18379">0.16831750199999995</cx:pt>
          <cx:pt idx="18380">0.20582241999999995</cx:pt>
          <cx:pt idx="18381">0.18407741600000005</cx:pt>
          <cx:pt idx="18382">0.16821043999999996</cx:pt>
          <cx:pt idx="18383">0.18766317600000004</cx:pt>
          <cx:pt idx="18384">0.167362283</cx:pt>
          <cx:pt idx="18385">0.16824927700000003</cx:pt>
          <cx:pt idx="18386">0.18667604599999998</cx:pt>
          <cx:pt idx="18387">0.32433870300000001</cx:pt>
          <cx:pt idx="18388">0.15233420099999995</cx:pt>
          <cx:pt idx="18389">0.35527063800000003</cx:pt>
          <cx:pt idx="18390">0.31573282899999999</cx:pt>
          <cx:pt idx="18391">0.16865652499999995</cx:pt>
          <cx:pt idx="18392">0.33141237000000001</cx:pt>
          <cx:pt idx="18393">0.31639373599999998</cx:pt>
          <cx:pt idx="18394">0.179241286</cx:pt>
          <cx:pt idx="18395">0.48010232200000003</cx:pt>
          <cx:pt idx="18396">0.17998419700000001</cx:pt>
          <cx:pt idx="18397">0.15233766400000004</cx:pt>
          <cx:pt idx="18398">0.30002077599999999</cx:pt>
          <cx:pt idx="18399">0.325283553</cx:pt>
          <cx:pt idx="18400">0.16882235499999998</cx:pt>
          <cx:pt idx="18401">0.16808480299999995</cx:pt>
          <cx:pt idx="18402">0.30487587400000005</cx:pt>
          <cx:pt idx="18403">0.31584719400000005</cx:pt>
          <cx:pt idx="18404">0.34723899700000005</cx:pt>
          <cx:pt idx="18405">0.16821005899999997</cx:pt>
          <cx:pt idx="18406">0.33096234000000002</cx:pt>
          <cx:pt idx="18407">0.23274660800000002</cx:pt>
          <cx:pt idx="18408">0.23274660800000002</cx:pt>
          <cx:pt idx="18409">0.16823599099999997</cx:pt>
          <cx:pt idx="18410">0.30470399800000003</cx:pt>
          <cx:pt idx="18411">0.16821900199999995</cx:pt>
          <cx:pt idx="18412">0.16825023100000003</cx:pt>
          <cx:pt idx="18413">0.289212633</cx:pt>
          <cx:pt idx="18414">0.15244228500000001</cx:pt>
          <cx:pt idx="18415">0.29999367600000004</cx:pt>
          <cx:pt idx="18416">0.20064231300000002</cx:pt>
          <cx:pt idx="18417">0.16822081</cx:pt>
          <cx:pt idx="18418">0.17959154300000002</cx:pt>
          <cx:pt idx="18419">0.16919014399999999</cx:pt>
          <cx:pt idx="18420">0.38311684199999996</cx:pt>
          <cx:pt idx="18421">0.168355963</cx:pt>
          <cx:pt idx="18422">0.30484593599999998</cx:pt>
          <cx:pt idx="18423">0.16821991999999997</cx:pt>
          <cx:pt idx="18424">0.37865507200000004</cx:pt>
          <cx:pt idx="18425">0.36601755499999999</cx:pt>
          <cx:pt idx="18426">0.28896706100000003</cx:pt>
          <cx:pt idx="18427">0.28896706100000003</cx:pt>
          <cx:pt idx="18428">0.28896706100000003</cx:pt>
          <cx:pt idx="18429">0.18476856399999997</cx:pt>
          <cx:pt idx="18430">0.30487559099999995</cx:pt>
          <cx:pt idx="18431">0.30442609099999995</cx:pt>
          <cx:pt idx="18432">0.179229945</cx:pt>
          <cx:pt idx="18433">0.16783068999999995</cx:pt>
          <cx:pt idx="18434">0.16822490000000001</cx:pt>
          <cx:pt idx="18435">0.16830960500000003</cx:pt>
          <cx:pt idx="18436">0.091655770999999997</cx:pt>
          <cx:pt idx="18437">0.089447543000000018</cx:pt>
          <cx:pt idx="18438">0.16776044400000001</cx:pt>
          <cx:pt idx="18439">0.16824130100000001</cx:pt>
          <cx:pt idx="18440">0.20938986199999998</cx:pt>
          <cx:pt idx="18441">0.18753702900000002</cx:pt>
          <cx:pt idx="18442">0.17921717199999998</cx:pt>
          <cx:pt idx="18443">0.194895865</cx:pt>
          <cx:pt idx="18444">0.18767328599999999</cx:pt>
          <cx:pt idx="18445">0.18764475199999997</cx:pt>
          <cx:pt idx="18446">0.18764475199999997</cx:pt>
          <cx:pt idx="18447">0.15243008599999996</cx:pt>
          <cx:pt idx="18448">0.30443372599999996</cx:pt>
          <cx:pt idx="18449">0.31624389100000005</cx:pt>
          <cx:pt idx="18450">0.13730706599999998</cx:pt>
          <cx:pt idx="18451">0.15250154400000004</cx:pt>
          <cx:pt idx="18452">0.16827144400000005</cx:pt>
          <cx:pt idx="18453">0.16844296800000003</cx:pt>
          <cx:pt idx="18454">0.16855098599999996</cx:pt>
          <cx:pt idx="18455">0.28895229700000002</cx:pt>
          <cx:pt idx="18456">0.15296199300000002</cx:pt>
          <cx:pt idx="18457">0.31594329700000001</cx:pt>
          <cx:pt idx="18458">0.28917362599999996</cx:pt>
          <cx:pt idx="18459">0.29996133199999997</cx:pt>
          <cx:pt idx="18460">0.16514405300000001</cx:pt>
          <cx:pt idx="18461">0.32657639500000002</cx:pt>
          <cx:pt idx="18462">0.16336140499999996</cx:pt>
          <cx:pt idx="18463">0.15274147999999999</cx:pt>
          <cx:pt idx="18464">0.25650635899999996</cx:pt>
          <cx:pt idx="18465">0.289142652</cx:pt>
          <cx:pt idx="18466">0.32461912500000001</cx:pt>
          <cx:pt idx="18467">0.16868496399999999</cx:pt>
          <cx:pt idx="18468">0.30477642900000002</cx:pt>
          <cx:pt idx="18469">0.21971438700000001</cx:pt>
          <cx:pt idx="18470">0.22279700199999997</cx:pt>
          <cx:pt idx="18471">0.20385102700000002</cx:pt>
          <cx:pt idx="18472">0.24651344600000002</cx:pt>
          <cx:pt idx="18473">0.18776069200000001</cx:pt>
          <cx:pt idx="18474">0.30463970399999996</cx:pt>
          <cx:pt idx="18475">0.17609043000000002</cx:pt>
          <cx:pt idx="18476">0.15267563299999998</cx:pt>
          <cx:pt idx="18477">0.19745981199999996</cx:pt>
          <cx:pt idx="18478">0.37233968399999995</cx:pt>
          <cx:pt idx="18479">0.16831947000000003</cx:pt>
          <cx:pt idx="18480">0.16346482100000004</cx:pt>
          <cx:pt idx="18481">0.315708977</cx:pt>
          <cx:pt idx="18482">0.16816325499999996</cx:pt>
          <cx:pt idx="18483">0.031797570000000053</cx:pt>
          <cx:pt idx="18484">0.15176602500000003</cx:pt>
          <cx:pt idx="18485">0.32405882699999999</cx:pt>
          <cx:pt idx="18486">0.30457095599999995</cx:pt>
          <cx:pt idx="18487">0.17943593000000002</cx:pt>
          <cx:pt idx="18488">0.32845755300000001</cx:pt>
          <cx:pt idx="18489">0.30488419300000003</cx:pt>
          <cx:pt idx="18490">0.18789318799999999</cx:pt>
          <cx:pt idx="18491">0.30270202700000004</cx:pt>
          <cx:pt idx="18492">0.16725948499999999</cx:pt>
          <cx:pt idx="18493">0.15299887999999995</cx:pt>
          <cx:pt idx="18494">0.30490873799999996</cx:pt>
          <cx:pt idx="18495">0.315106781</cx:pt>
          <cx:pt idx="18496">0.031541587999999954</cx:pt>
          <cx:pt idx="18497">0.29000298800000002</cx:pt>
          <cx:pt idx="18498">0.17930544199999998</cx:pt>
          <cx:pt idx="18499">0.179027359</cx:pt>
          <cx:pt idx="18500">0.17893985899999998</cx:pt>
          <cx:pt idx="18501">0.39353042400000005</cx:pt>
          <cx:pt idx="18502">0.37654708299999995</cx:pt>
          <cx:pt idx="18503">0.30446665900000003</cx:pt>
          <cx:pt idx="18504">0.194990993</cx:pt>
          <cx:pt idx="18505">0.16370138700000003</cx:pt>
          <cx:pt idx="18506">0.16357650000000001</cx:pt>
          <cx:pt idx="18507">0.16357651100000004</cx:pt>
          <cx:pt idx="18508">0.20938153999999998</cx:pt>
          <cx:pt idx="18509">0.304775079</cx:pt>
          <cx:pt idx="18510">0.18035781200000001</cx:pt>
          <cx:pt idx="18511">0.18773418100000006</cx:pt>
          <cx:pt idx="18512">0.32443501699999999</cx:pt>
          <cx:pt idx="18513">0.16821245799999995</cx:pt>
          <cx:pt idx="18514">0.168163124</cx:pt>
          <cx:pt idx="18515">0.17923507000000005</cx:pt>
          <cx:pt idx="18516">0.288959415</cx:pt>
          <cx:pt idx="18517">0.19484016500000001</cx:pt>
          <cx:pt idx="18518">0.31717467499999996</cx:pt>
          <cx:pt idx="18519">0.16825013799999999</cx:pt>
          <cx:pt idx="18520">0.32437266799999998</cx:pt>
          <cx:pt idx="18521">0.30476586800000005</cx:pt>
          <cx:pt idx="18522">0.17911688000000003</cx:pt>
          <cx:pt idx="18523">0.30371954199999995</cx:pt>
          <cx:pt idx="18524">0.18094642299999997</cx:pt>
          <cx:pt idx="18525">0.16815685300000005</cx:pt>
          <cx:pt idx="18526">0.16815565499999996</cx:pt>
          <cx:pt idx="18527">0.16823318099999995</cx:pt>
          <cx:pt idx="18528">0.44542356800000005</cx:pt>
          <cx:pt idx="18529">0.17926284100000001</cx:pt>
          <cx:pt idx="18530">0.28923710899999999</cx:pt>
          <cx:pt idx="18531">0.16761019899999996</cx:pt>
          <cx:pt idx="18532">0.16842695399999996</cx:pt>
          <cx:pt idx="18533">0.187951227</cx:pt>
          <cx:pt idx="18534">0.26921642000000001</cx:pt>
          <cx:pt idx="18535">0.31583821400000001</cx:pt>
          <cx:pt idx="18536">0.30497348800000001</cx:pt>
          <cx:pt idx="18537">0.168179156</cx:pt>
          <cx:pt idx="18538">0.38317559300000004</cx:pt>
          <cx:pt idx="18539">0.37131324700000001</cx:pt>
          <cx:pt idx="18540">0.32515176700000004</cx:pt>
          <cx:pt idx="18541">0.30471287199999997</cx:pt>
          <cx:pt idx="18542">0.16809361099999998</cx:pt>
          <cx:pt idx="18543">0.16795390600000004</cx:pt>
          <cx:pt idx="18544">0.15241980799999999</cx:pt>
          <cx:pt idx="18545">0.320670911</cx:pt>
          <cx:pt idx="18546">0.17130039200000002</cx:pt>
          <cx:pt idx="18547">0.30476885099999995</cx:pt>
          <cx:pt idx="18548">0.17925772900000003</cx:pt>
          <cx:pt idx="18549">0.31598714299999997</cx:pt>
          <cx:pt idx="18550">0.17904885400000004</cx:pt>
          <cx:pt idx="18551">0.15522055700000004</cx:pt>
          <cx:pt idx="18552">0.31638031899999997</cx:pt>
          <cx:pt idx="18553">0.28894981399999997</cx:pt>
          <cx:pt idx="18554">0.17917685400000005</cx:pt>
          <cx:pt idx="18555">0.324952778</cx:pt>
          <cx:pt idx="18556">0.304885289</cx:pt>
          <cx:pt idx="18557">0.20365350199999999</cx:pt>
          <cx:pt idx="18558">0.16873391599999998</cx:pt>
          <cx:pt idx="18559">0.41123974600000002</cx:pt>
          <cx:pt idx="18560">0.17936544300000001</cx:pt>
          <cx:pt idx="18561">0.152337163</cx:pt>
          <cx:pt idx="18562">0.36319997299999995</cx:pt>
          <cx:pt idx="18563">0.18809896999999998</cx:pt>
          <cx:pt idx="18564">0.315742203</cx:pt>
          <cx:pt idx="18565">0.21091690900000004</cx:pt>
          <cx:pt idx="18566">0.16739111600000001</cx:pt>
          <cx:pt idx="18567">0.16739111600000001</cx:pt>
          <cx:pt idx="18568">0.39892566600000001</cx:pt>
          <cx:pt idx="18569">0.16822886800000003</cx:pt>
          <cx:pt idx="18570">0.18807036499999996</cx:pt>
          <cx:pt idx="18571">0.16058866599999999</cx:pt>
          <cx:pt idx="18572">0.31694762200000004</cx:pt>
          <cx:pt idx="18573">0.331220548</cx:pt>
          <cx:pt idx="18574">0.35798680500000002</cx:pt>
          <cx:pt idx="18575">0.30466181000000003</cx:pt>
          <cx:pt idx="18576">0.38835967800000004</cx:pt>
          <cx:pt idx="18577">0.300165774</cx:pt>
          <cx:pt idx="18578">0.34784401099999995</cx:pt>
          <cx:pt idx="18579">0.28932474699999999</cx:pt>
          <cx:pt idx="18580">0.23322512299999998</cx:pt>
          <cx:pt idx="18581">0.38371463800000005</cx:pt>
          <cx:pt idx="18582">0.18798021399999998</cx:pt>
          <cx:pt idx="18583">0.39892610100000003</cx:pt>
          <cx:pt idx="18584">0.19599600399999995</cx:pt>
          <cx:pt idx="18585">0.18361003399999998</cx:pt>
          <cx:pt idx="18586">0.30570671900000002</cx:pt>
          <cx:pt idx="18587">0.16837354699999996</cx:pt>
          <cx:pt idx="18588">0.41754433899999999</cx:pt>
          <cx:pt idx="18589">0.42694056700000005</cx:pt>
          <cx:pt idx="18590">0.17209499500000003</cx:pt>
          <cx:pt idx="18591">0.17786623800000001</cx:pt>
          <cx:pt idx="18592">0.16815230299999995</cx:pt>
          <cx:pt idx="18593">0.21671381599999995</cx:pt>
          <cx:pt idx="18594">0.20887330599999998</cx:pt>
          <cx:pt idx="18595">0.168500117</cx:pt>
          <cx:pt idx="18596">0.32406404099999997</cx:pt>
          <cx:pt idx="18597">0.15242263499999997</cx:pt>
          <cx:pt idx="18598">0.304765171</cx:pt>
          <cx:pt idx="18599">0.17243116700000005</cx:pt>
          <cx:pt idx="18600">0.30506812500000002</cx:pt>
          <cx:pt idx="18601">0.15244738599999996</cx:pt>
          <cx:pt idx="18602">0.288965939</cx:pt>
          <cx:pt idx="18603">0.28228554400000005</cx:pt>
          <cx:pt idx="18604">0.28863561299999996</cx:pt>
          <cx:pt idx="18605">0.18897720299999998</cx:pt>
          <cx:pt idx="18606">0.16853474000000002</cx:pt>
          <cx:pt idx="18607">0.187776002</cx:pt>
          <cx:pt idx="18608">0.16821313299999996</cx:pt>
          <cx:pt idx="18609">0.324694755</cx:pt>
          <cx:pt idx="18610">0.16821588300000001</cx:pt>
          <cx:pt idx="18611">0.16747991900000003</cx:pt>
          <cx:pt idx="18612">0.16762605100000005</cx:pt>
          <cx:pt idx="18613">0.304763864</cx:pt>
          <cx:pt idx="18614">0.34369883800000001</cx:pt>
          <cx:pt idx="18615">0.30479837399999998</cx:pt>
          <cx:pt idx="18616">0.16388810600000003</cx:pt>
          <cx:pt idx="18617">0.339917845</cx:pt>
          <cx:pt idx="18618">0.16817419499999997</cx:pt>
          <cx:pt idx="18619">0.30002141299999996</cx:pt>
          <cx:pt idx="18620">0.17936895500000005</cx:pt>
          <cx:pt idx="18621">0.20067832500000005</cx:pt>
          <cx:pt idx="18622">0.35002843500000003</cx:pt>
          <cx:pt idx="18623">0.22117527000000003</cx:pt>
          <cx:pt idx="18624">0.16990217900000004</cx:pt>
          <cx:pt idx="18625">0.30485052000000001</cx:pt>
          <cx:pt idx="18626">0.152631446</cx:pt>
          <cx:pt idx="18627">0.16819594000000004</cx:pt>
          <cx:pt idx="18628">0.30487198800000004</cx:pt>
          <cx:pt idx="18629">0.30480682100000001</cx:pt>
          <cx:pt idx="18630">0.22871707500000005</cx:pt>
          <cx:pt idx="18631">0.17189997800000001</cx:pt>
          <cx:pt idx="18632">0.172011837</cx:pt>
          <cx:pt idx="18633">0.22714218399999997</cx:pt>
          <cx:pt idx="18634">0.22703009699999999</cx:pt>
          <cx:pt idx="18635">0.18808988199999999</cx:pt>
          <cx:pt idx="18636">0.31596053300000004</cx:pt>
          <cx:pt idx="18637">0.28898828600000004</cx:pt>
          <cx:pt idx="18638">0.16845288700000005</cx:pt>
          <cx:pt idx="18639">0.16863066100000002</cx:pt>
          <cx:pt idx="18640">0.19703085099999995</cx:pt>
          <cx:pt idx="18641">0.33356259499999996</cx:pt>
          <cx:pt idx="18642">0.304795975</cx:pt>
          <cx:pt idx="18643">0.38707164299999997</cx:pt>
          <cx:pt idx="18644">0.27281014800000003</cx:pt>
          <cx:pt idx="18645">0.35125909799999999</cx:pt>
          <cx:pt idx="18646">0.35830096600000005</cx:pt>
          <cx:pt idx="18647">0.31586590299999995</cx:pt>
          <cx:pt idx="18648">0.28935060000000001</cx:pt>
          <cx:pt idx="18649">0.18018330900000001</cx:pt>
          <cx:pt idx="18650">0.34334646999999996</cx:pt>
          <cx:pt idx="18651">0.30481791800000002</cx:pt>
          <cx:pt idx="18652">0.34208145999999995</cx:pt>
          <cx:pt idx="18653">0.34291232000000005</cx:pt>
          <cx:pt idx="18654">0.16823553199999997</cx:pt>
          <cx:pt idx="18655">0.16835842300000003</cx:pt>
          <cx:pt idx="18656">0.304851969</cx:pt>
          <cx:pt idx="18657">0.16307167300000003</cx:pt>
          <cx:pt idx="18658">0.28895190500000001</cx:pt>
          <cx:pt idx="18659">0.15281161600000004</cx:pt>
          <cx:pt idx="18660">0.051245909000000034</cx:pt>
          <cx:pt idx="18661">0.15258159100000002</cx:pt>
          <cx:pt idx="18662">0.32478616000000005</cx:pt>
          <cx:pt idx="18663">0.30477754800000001</cx:pt>
          <cx:pt idx="18664">0.22269671099999999</cx:pt>
          <cx:pt idx="18665">0.32436545500000002</cx:pt>
          <cx:pt idx="18666">0.20057848899999997</cx:pt>
          <cx:pt idx="18667">0.15253913100000005</cx:pt>
          <cx:pt idx="18668">0.30488069399999995</cx:pt>
          <cx:pt idx="18669">0.304898169</cx:pt>
          <cx:pt idx="18670">0.15292837299999995</cx:pt>
          <cx:pt idx="18671">0.19430141499999998</cx:pt>
          <cx:pt idx="18672">0.17930305899999999</cx:pt>
          <cx:pt idx="18673">0.28981030100000005</cx:pt>
          <cx:pt idx="18674">0.34371291800000003</cx:pt>
          <cx:pt idx="18675">0.34200311900000002</cx:pt>
          <cx:pt idx="18676">0.33118329199999996</cx:pt>
          <cx:pt idx="18677">0.15253557399999995</cx:pt>
          <cx:pt idx="18678">0.15240737900000001</cx:pt>
          <cx:pt idx="18679">0.38939233600000001</cx:pt>
          <cx:pt idx="18680">0.33407469999999995</cx:pt>
          <cx:pt idx="18681">0.17889875</cx:pt>
          <cx:pt idx="18682">0.418707889</cx:pt>
          <cx:pt idx="18683">0.40534881300000003</cx:pt>
          <cx:pt idx="18684">0.16338327100000005</cx:pt>
          <cx:pt idx="18685">0.17918409700000004</cx:pt>
          <cx:pt idx="18686">0.16809674699999999</cx:pt>
          <cx:pt idx="18687">0.40537067599999999</cx:pt>
          <cx:pt idx="18688">0.28894336899999995</cx:pt>
          <cx:pt idx="18689">0.18815735700000003</cx:pt>
          <cx:pt idx="18690">0.30002761300000003</cx:pt>
          <cx:pt idx="18691">0.31514120000000001</cx:pt>
          <cx:pt idx="18692">0.152487288</cx:pt>
          <cx:pt idx="18693">0.28900517100000001</cx:pt>
          <cx:pt idx="18694">0.21249859699999996</cx:pt>
          <cx:pt idx="18695">0.344687772</cx:pt>
          <cx:pt idx="18696">0.32848650400000001</cx:pt>
          <cx:pt idx="18697">0.16843128799999996</cx:pt>
          <cx:pt idx="18698">0.28895073500000001</cx:pt>
          <cx:pt idx="18699">0.16835132399999997</cx:pt>
          <cx:pt idx="18700">0.16817059999999995</cx:pt>
          <cx:pt idx="18701">0.15303574200000003</cx:pt>
          <cx:pt idx="18702">0.18787695100000001</cx:pt>
          <cx:pt idx="18703">0.16620188499999999</cx:pt>
          <cx:pt idx="18704">0.30496424899999997</cx:pt>
          <cx:pt idx="18705">0.28899159799999996</cx:pt>
          <cx:pt idx="18706">0.31591097800000001</cx:pt>
          <cx:pt idx="18707">0.179280985</cx:pt>
          <cx:pt idx="18708">0.15245527699999994</cx:pt>
          <cx:pt idx="18709">0.16819848900000001</cx:pt>
          <cx:pt idx="18710">0.19459944900000004</cx:pt>
          <cx:pt idx="18711">0.304810582</cx:pt>
          <cx:pt idx="18712">0.179074493</cx:pt>
          <cx:pt idx="18713">0.19470528499999995</cx:pt>
          <cx:pt idx="18714">0.16827339100000005</cx:pt>
          <cx:pt idx="18715">0.28920959300000004</cx:pt>
          <cx:pt idx="18716">0.16775016799999998</cx:pt>
          <cx:pt idx="18717">0.28985631199999995</cx:pt>
          <cx:pt idx="18718">0.27427097</cx:pt>
          <cx:pt idx="18719">0.16815624299999998</cx:pt>
          <cx:pt idx="18720">0.17891954200000004</cx:pt>
          <cx:pt idx="18721">0.16821998000000005</cx:pt>
          <cx:pt idx="18722">0.17926661099999996</cx:pt>
          <cx:pt idx="18723">0.33065033799999999</cx:pt>
          <cx:pt idx="18724">0.29967752199999997</cx:pt>
          <cx:pt idx="18725">0.17817407600000001</cx:pt>
          <cx:pt idx="18726">0.15242830399999996</cx:pt>
          <cx:pt idx="18727">0.15277582499999998</cx:pt>
          <cx:pt idx="18728">0.18732749699999995</cx:pt>
          <cx:pt idx="18729">0.031586031000000014</cx:pt>
          <cx:pt idx="18730">0.21270196900000005</cx:pt>
          <cx:pt idx="18731">0.21593254699999997</cx:pt>
          <cx:pt idx="18732">0.16817072399999999</cx:pt>
          <cx:pt idx="18733">0.16810568800000003</cx:pt>
          <cx:pt idx="18734">0.16780905599999996</cx:pt>
          <cx:pt idx="18735">0.19470383700000005</cx:pt>
          <cx:pt idx="18736">0.16634453800000004</cx:pt>
          <cx:pt idx="18737">0.16802162899999995</cx:pt>
          <cx:pt idx="18738">0.17848354099999997</cx:pt>
          <cx:pt idx="18739">0.22132832499999999</cx:pt>
          <cx:pt idx="18740">0.33119845699999995</cx:pt>
          <cx:pt idx="18741">0.31487231299999996</cx:pt>
          <cx:pt idx="18742">0.171906738</cx:pt>
          <cx:pt idx="18743">0.21292462499999998</cx:pt>
          <cx:pt idx="18744">0.34445051999999998</cx:pt>
          <cx:pt idx="18745">0.30486513699999995</cx:pt>
          <cx:pt idx="18746">0.30490543199999998</cx:pt>
          <cx:pt idx="18747">0.30620158900000005</cx:pt>
          <cx:pt idx="18748">0.16836731400000005</cx:pt>
          <cx:pt idx="18749">0.17880069799999998</cx:pt>
          <cx:pt idx="18750">0.14019516600000004</cx:pt>
          <cx:pt idx="18751">0.16816676100000005</cx:pt>
          <cx:pt idx="18752">0.15236416500000005</cx:pt>
          <cx:pt idx="18753">0.16864466899999997</cx:pt>
          <cx:pt idx="18754">0.18000562899999994</cx:pt>
          <cx:pt idx="18755">0.168157157</cx:pt>
          <cx:pt idx="18756">0.30455737400000005</cx:pt>
          <cx:pt idx="18757">0.239317157</cx:pt>
          <cx:pt idx="18758">0.28895530199999997</cx:pt>
          <cx:pt idx="18759">0.194886067</cx:pt>
          <cx:pt idx="18760">0.29640039299999998</cx:pt>
          <cx:pt idx="18761">0.38133993200000005</cx:pt>
          <cx:pt idx="18762">0.31527213700000001</cx:pt>
          <cx:pt idx="18763">0.28897853200000001</cx:pt>
          <cx:pt idx="18764">0.16811680299999998</cx:pt>
          <cx:pt idx="18765">0.36932633800000003</cx:pt>
          <cx:pt idx="18766">0.34296067900000005</cx:pt>
          <cx:pt idx="18767">0.16816161200000002</cx:pt>
          <cx:pt idx="18768">0.18871086599999998</cx:pt>
          <cx:pt idx="18769">0.28911884499999996</cx:pt>
          <cx:pt idx="18770">0.16886388399999996</cx:pt>
          <cx:pt idx="18771">0.28878359600000003</cx:pt>
          <cx:pt idx="18772">0.16640699599999997</cx:pt>
          <cx:pt idx="18773">0.18680687699999998</cx:pt>
          <cx:pt idx="18774">0.21191405399999996</cx:pt>
          <cx:pt idx="18775">0.20783320400000005</cx:pt>
          <cx:pt idx="18776">0.16835688900000001</cx:pt>
          <cx:pt idx="18777">0.30461649400000002</cx:pt>
          <cx:pt idx="18778">0.15305406899999996</cx:pt>
          <cx:pt idx="18779">0.30522057400000002</cx:pt>
          <cx:pt idx="18780">0.33856702100000002</cx:pt>
          <cx:pt idx="18781">0.16822856799999997</cx:pt>
          <cx:pt idx="18782">0.16820332699999996</cx:pt>
          <cx:pt idx="18783">0.15227244200000001</cx:pt>
          <cx:pt idx="18784">0.17190478399999998</cx:pt>
          <cx:pt idx="18785">0.17985621500000004</cx:pt>
          <cx:pt idx="18786">0.16829773199999998</cx:pt>
          <cx:pt idx="18787">0.31737779899999996</cx:pt>
          <cx:pt idx="18788">0.152570973</cx:pt>
          <cx:pt idx="18789">0.38313082600000004</cx:pt>
          <cx:pt idx="18790">0.38310756599999995</cx:pt>
          <cx:pt idx="18791">0.15027987700000001</cx:pt>
          <cx:pt idx="18792">0.30410746399999999</cx:pt>
          <cx:pt idx="18793">0.15245649100000003</cx:pt>
          <cx:pt idx="18794">0.15241263299999996</cx:pt>
          <cx:pt idx="18795">0.30471009500000001</cx:pt>
          <cx:pt idx="18796">0.30484085299999997</cx:pt>
          <cx:pt idx="18797">0.31610396200000002</cx:pt>
          <cx:pt idx="18798">0.16815101700000001</cx:pt>
          <cx:pt idx="18799">0.18871726600000005</cx:pt>
          <cx:pt idx="18800">0.17897262000000003</cx:pt>
          <cx:pt idx="18801">0.16817113800000005</cx:pt>
          <cx:pt idx="18802">0.168009827</cx:pt>
          <cx:pt idx="18803">0.30459680600000005</cx:pt>
          <cx:pt idx="18804">0.30483792099999996</cx:pt>
          <cx:pt idx="18805">0.27714294299999997</cx:pt>
          <cx:pt idx="18806">0.16817821700000002</cx:pt>
          <cx:pt idx="18807">0.17950042300000002</cx:pt>
          <cx:pt idx="18808">0.16355714099999996</cx:pt>
          <cx:pt idx="18809">0.18046729399999994</cx:pt>
          <cx:pt idx="18810">0.16187844600000001</cx:pt>
          <cx:pt idx="18811">0.30488210000000004</cx:pt>
          <cx:pt idx="18812">0.304797451</cx:pt>
          <cx:pt idx="18813">0.25340474700000004</cx:pt>
          <cx:pt idx="18814">0.30485862799999996</cx:pt>
          <cx:pt idx="18815">0.28913323800000001</cx:pt>
          <cx:pt idx="18816">0.28969361500000002</cx:pt>
          <cx:pt idx="18817">0.30361802000000004</cx:pt>
          <cx:pt idx="18818">0.15236362400000003</cx:pt>
          <cx:pt idx="18819">0.30468884200000002</cx:pt>
          <cx:pt idx="18820">0.152944364</cx:pt>
          <cx:pt idx="18821">0.31726346999999999</cx:pt>
          <cx:pt idx="18822">0.15202312900000003</cx:pt>
          <cx:pt idx="18823">0.30431251100000001</cx:pt>
          <cx:pt idx="18824">0.28902004599999997</cx:pt>
          <cx:pt idx="18825">0.15238735400000003</cx:pt>
          <cx:pt idx="18826">0.28895244899999994</cx:pt>
          <cx:pt idx="18827">0.26198065599999998</cx:pt>
          <cx:pt idx="18828">0.28896673500000003</cx:pt>
          <cx:pt idx="18829">0.17969175199999998</cx:pt>
          <cx:pt idx="18830">0.30472504499999997</cx:pt>
          <cx:pt idx="18831">0.15237412100000003</cx:pt>
          <cx:pt idx="18832">0.400396949</cx:pt>
          <cx:pt idx="18833">0.15237860800000003</cx:pt>
          <cx:pt idx="18834">0.18781916499999995</cx:pt>
          <cx:pt idx="18835">0.28832658700000002</cx:pt>
          <cx:pt idx="18836">0.30435384200000004</cx:pt>
          <cx:pt idx="18837">0.15244496699999999</cx:pt>
          <cx:pt idx="18838">0.16378517699999995</cx:pt>
          <cx:pt idx="18839">0.16817737499999996</cx:pt>
          <cx:pt idx="18840">0.30484616600000003</cx:pt>
          <cx:pt idx="18841">0.16344800699999995</cx:pt>
          <cx:pt idx="18842">0.33291585000000001</cx:pt>
          <cx:pt idx="18843">0.18780409099999995</cx:pt>
          <cx:pt idx="18844">0.35671908699999999</cx:pt>
          <cx:pt idx="18845">0.30861412799999999</cx:pt>
          <cx:pt idx="18846">0.21475464899999996</cx:pt>
          <cx:pt idx="18847">0.37601157500000004</cx:pt>
          <cx:pt idx="18848">0.37601157500000004</cx:pt>
          <cx:pt idx="18849">0.17917847499999995</cx:pt>
          <cx:pt idx="18850">0.15233550900000004</cx:pt>
          <cx:pt idx="18851">0.16822930700000005</cx:pt>
          <cx:pt idx="18852">0.17058869600000004</cx:pt>
          <cx:pt idx="18853">0.30463223800000006</cx:pt>
          <cx:pt idx="18854">0.17891792699999998</cx:pt>
          <cx:pt idx="18855">0.36215073499999995</cx:pt>
          <cx:pt idx="18856">0.058519987000000051</cx:pt>
          <cx:pt idx="18857">0.17845289600000003</cx:pt>
          <cx:pt idx="18858">0.19465668899999999</cx:pt>
          <cx:pt idx="18859">0.28904686199999996</cx:pt>
          <cx:pt idx="18860">0.29040904400000001</cx:pt>
          <cx:pt idx="18861">0.34128821600000003</cx:pt>
          <cx:pt idx="18862">0.17237074900000005</cx:pt>
          <cx:pt idx="18863">0.20627882600000003</cx:pt>
          <cx:pt idx="18864">0.15098872299999999</cx:pt>
          <cx:pt idx="18865">0.18772795099999995</cx:pt>
          <cx:pt idx="18866">0.15302083399999999</cx:pt>
          <cx:pt idx="18867">0.15291681400000001</cx:pt>
          <cx:pt idx="18868">0.15238765399999998</cx:pt>
          <cx:pt idx="18869">0.22523273700000002</cx:pt>
          <cx:pt idx="18870">0.36101296500000002</cx:pt>
          <cx:pt idx="18871">0.16340557600000005</cx:pt>
          <cx:pt idx="18872">0.32448613699999995</cx:pt>
          <cx:pt idx="18873">0.30489546999999995</cx:pt>
          <cx:pt idx="18874">0.32438181300000002</cx:pt>
          <cx:pt idx="18875">0.33797891599999996</cx:pt>
          <cx:pt idx="18876">0.33730201100000001</cx:pt>
          <cx:pt idx="18877">0.28841048499999999</cx:pt>
          <cx:pt idx="18878">0.15233700999999999</cx:pt>
          <cx:pt idx="18879">0.17053236800000005</cx:pt>
          <cx:pt idx="18880">0.15218389200000004</cx:pt>
          <cx:pt idx="18881">0.19018953900000002</cx:pt>
          <cx:pt idx="18882">0.28894966200000005</cx:pt>
          <cx:pt idx="18883">0.31717515100000004</cx:pt>
          <cx:pt idx="18884">0.179328669</cx:pt>
          <cx:pt idx="18885">0.16741205299999995</cx:pt>
          <cx:pt idx="18886">0.16822641900000002</cx:pt>
          <cx:pt idx="18887">0.30477810599999999</cx:pt>
          <cx:pt idx="18888">0.18788786800000001</cx:pt>
          <cx:pt idx="18889">0.36777118399999997</cx:pt>
          <cx:pt idx="18890">0.33372706900000004</cx:pt>
          <cx:pt idx="18891">0.15162113399999999</cx:pt>
          <cx:pt idx="18892">0.30492771900000004</cx:pt>
          <cx:pt idx="18893">0.16820341100000002</cx:pt>
          <cx:pt idx="18894">0.16810802700000005</cx:pt>
          <cx:pt idx="18895">0.15244209200000003</cx:pt>
          <cx:pt idx="18896">0.16818113000000001</cx:pt>
          <cx:pt idx="18897">0.28900536300000002</cx:pt>
          <cx:pt idx="18898">0.16829209599999995</cx:pt>
          <cx:pt idx="18899">0.16828723099999998</cx:pt>
          <cx:pt idx="18900">0.16825297299999997</cx:pt>
          <cx:pt idx="18901">0.30483023600000003</cx:pt>
          <cx:pt idx="18902">0.31559007699999997</cx:pt>
          <cx:pt idx="18903">0.28906493899999997</cx:pt>
          <cx:pt idx="18904">0.18001650300000005</cx:pt>
          <cx:pt idx="18905">0.17192682800000003</cx:pt>
          <cx:pt idx="18906">0.30025463299999999</cx:pt>
          <cx:pt idx="18907">0.227928562</cx:pt>
          <cx:pt idx="18908">0.21572644799999996</cx:pt>
          <cx:pt idx="18909">0.15307037300000004</cx:pt>
          <cx:pt idx="18910">0.16811997999999995</cx:pt>
          <cx:pt idx="18911">0.17945039600000001</cx:pt>
          <cx:pt idx="18912">0.16847867000000005</cx:pt>
          <cx:pt idx="18913">0.30488629300000003</cx:pt>
          <cx:pt idx="18914">0.15301375500000003</cx:pt>
          <cx:pt idx="18915">0.16810890899999997</cx:pt>
          <cx:pt idx="18916">0.15151990599999998</cx:pt>
          <cx:pt idx="18917">0.288981665</cx:pt>
          <cx:pt idx="18918">0.54526744500000002</cx:pt>
          <cx:pt idx="18919">0.15237912600000003</cx:pt>
          <cx:pt idx="18920">0.16858536000000002</cx:pt>
          <cx:pt idx="18921">0.16842085299999998</cx:pt>
          <cx:pt idx="18922">0.30507118200000005</cx:pt>
          <cx:pt idx="18923">0.19443157499999997</cx:pt>
          <cx:pt idx="18924">0.30492957700000001</cx:pt>
          <cx:pt idx="18925">0.16812754699999999</cx:pt>
          <cx:pt idx="18926">0.15291229799999995</cx:pt>
          <cx:pt idx="18927">0.30478008300000003</cx:pt>
          <cx:pt idx="18928">0.30577356899999997</cx:pt>
          <cx:pt idx="18929">0.304914405</cx:pt>
          <cx:pt idx="18930">0.288975545</cx:pt>
          <cx:pt idx="18931">0.30421972900000005</cx:pt>
          <cx:pt idx="18932">0.21588132599999998</cx:pt>
          <cx:pt idx="18933">0.16816759299999995</cx:pt>
          <cx:pt idx="18934">0.16769908700000002</cx:pt>
          <cx:pt idx="18935">0.35774288700000001</cx:pt>
          <cx:pt idx="18936">0.16818817900000005</cx:pt>
          <cx:pt idx="18937">0.15238142499999996</cx:pt>
          <cx:pt idx="18938">0.33910060200000003</cx:pt>
          <cx:pt idx="18939">0.30473143700000005</cx:pt>
          <cx:pt idx="18940">0.031656698000000039</cx:pt>
          <cx:pt idx="18941">0.16839747400000005</cx:pt>
          <cx:pt idx="18942">0.16873286799999998</cx:pt>
          <cx:pt idx="18943">0.31724058200000005</cx:pt>
          <cx:pt idx="18944">0.30477518800000003</cx:pt>
          <cx:pt idx="18945">0.30502871300000001</cx:pt>
          <cx:pt idx="18946">0.30488044999999997</cx:pt>
          <cx:pt idx="18947">0.19477546499999998</cx:pt>
          <cx:pt idx="18948">0.16821449700000002</cx:pt>
          <cx:pt idx="18949">0.16818411600000005</cx:pt>
          <cx:pt idx="18950">0.15246199500000002</cx:pt>
          <cx:pt idx="18951">0.15235610799999999</cx:pt>
          <cx:pt idx="18952">0.18003307199999996</cx:pt>
          <cx:pt idx="18953">0.16565360900000003</cx:pt>
          <cx:pt idx="18954">0.15172218199999998</cx:pt>
          <cx:pt idx="18955">0.17935923300000001</cx:pt>
          <cx:pt idx="18956">0.30477616799999996</cx:pt>
          <cx:pt idx="18957">0.16817039700000003</cx:pt>
          <cx:pt idx="18958">0.35597831899999999</cx:pt>
          <cx:pt idx="18959">0.31583864900000003</cx:pt>
          <cx:pt idx="18960">0.15299964600000004</cx:pt>
          <cx:pt idx="18961">0.15267802200000002</cx:pt>
          <cx:pt idx="18962">0.31663118700000004</cx:pt>
          <cx:pt idx="18963">0.16808498800000005</cx:pt>
          <cx:pt idx="18964">0.28642729700000003</cx:pt>
          <cx:pt idx="18965">0.31405751599999998</cx:pt>
          <cx:pt idx="18966">0.16816051700000001</cx:pt>
          <cx:pt idx="18967">0.16796361800000004</cx:pt>
          <cx:pt idx="18968">0.31042424300000004</cx:pt>
          <cx:pt idx="18969">0.16705849299999997</cx:pt>
          <cx:pt idx="18970">0.28877228200000005</cx:pt>
          <cx:pt idx="18971">0.16815746200000004</cx:pt>
          <cx:pt idx="18972">0.031923703999999997</cx:pt>
          <cx:pt idx="18973">0.15235917799999998</cx:pt>
          <cx:pt idx="18974">0.15238425200000005</cx:pt>
          <cx:pt idx="18975">0.20115444100000002</cx:pt>
          <cx:pt idx="18976">0.31591305999999997</cx:pt>
          <cx:pt idx="18977">0.16833574299999998</cx:pt>
          <cx:pt idx="18978">0.36443689000000001</cx:pt>
          <cx:pt idx="18979">0.31466921999999997</cx:pt>
          <cx:pt idx="18980">0.24650919900000001</cx:pt>
          <cx:pt idx="18981">0.16847745300000005</cx:pt>
          <cx:pt idx="18982">0.16811616600000001</cx:pt>
          <cx:pt idx="18983">0.32464917999999998</cx:pt>
          <cx:pt idx="18984">0.30484006299999999</cx:pt>
          <cx:pt idx="18985">0.28878896099999996</cx:pt>
          <cx:pt idx="18986">0.19456084100000004</cx:pt>
          <cx:pt idx="18987">0.30422159500000001</cx:pt>
          <cx:pt idx="18988">0.167905533</cx:pt>
          <cx:pt idx="18989">0.16818132900000005</cx:pt>
          <cx:pt idx="18990">0.28902603999999998</cx:pt>
          <cx:pt idx="18991">0.32314377500000002</cx:pt>
          <cx:pt idx="18992">0.28895763299999999</cx:pt>
          <cx:pt idx="18993">0.179308036</cx:pt>
          <cx:pt idx="18994">0.152354239</cx:pt>
          <cx:pt idx="18995">0.16818247399999997</cx:pt>
          <cx:pt idx="18996">0.27692073900000003</cx:pt>
          <cx:pt idx="18997">0.20546043899999999</cx:pt>
          <cx:pt idx="18998">0.16828817399999996</cx:pt>
          <cx:pt idx="18999">0.33199638099999995</cx:pt>
          <cx:pt idx="19000">0.15152150799999997</cx:pt>
          <cx:pt idx="19001">0.19492760099999995</cx:pt>
          <cx:pt idx="19002">0.20555891100000001</cx:pt>
          <cx:pt idx="19003">0.17944941000000003</cx:pt>
          <cx:pt idx="19004">0.16818333699999999</cx:pt>
          <cx:pt idx="19005">0.16824567599999996</cx:pt>
          <cx:pt idx="19006">0.15234334699999996</cx:pt>
          <cx:pt idx="19007">0.23579131099999995</cx:pt>
          <cx:pt idx="19008">0.32557917199999997</cx:pt>
          <cx:pt idx="19009">0.16808959300000004</cx:pt>
          <cx:pt idx="19010">0.29208786399999997</cx:pt>
          <cx:pt idx="19011">0.168088668</cx:pt>
          <cx:pt idx="19012">0.20088606499999995</cx:pt>
          <cx:pt idx="19013">0.33965402099999997</cx:pt>
          <cx:pt idx="19014">0.41328874100000002</cx:pt>
          <cx:pt idx="19015">0.41090744999999995</cx:pt>
          <cx:pt idx="19016">0.34526110600000004</cx:pt>
          <cx:pt idx="19017">0.16824964099999995</cx:pt>
          <cx:pt idx="19018">0.15338269900000001</cx:pt>
          <cx:pt idx="19019">0.15341278700000005</cx:pt>
          <cx:pt idx="19020">0.33802871899999998</cx:pt>
          <cx:pt idx="19021">0.15275997600000002</cx:pt>
          <cx:pt idx="19022">0.13811657499999996</cx:pt>
          <cx:pt idx="19023">0.27377512100000001</cx:pt>
          <cx:pt idx="19024">0.32483211499999998</cx:pt>
          <cx:pt idx="19025">0.16338154599999999</cx:pt>
          <cx:pt idx="19026">0.16822014100000005</cx:pt>
          <cx:pt idx="19027">0.30470065499999999</cx:pt>
          <cx:pt idx="19028">0.30033972099999995</cx:pt>
          <cx:pt idx="19029">0.16833135499999996</cx:pt>
          <cx:pt idx="19030">0.36667850700000004</cx:pt>
          <cx:pt idx="19031">0.17268891200000003</cx:pt>
          <cx:pt idx="19032">0.28903953999999998</cx:pt>
          <cx:pt idx="19033">0.181230059</cx:pt>
          <cx:pt idx="19034">0.28916418700000002</cx:pt>
          <cx:pt idx="19035">0.30737864999999998</cx:pt>
          <cx:pt idx="19036">0.15246677500000005</cx:pt>
          <cx:pt idx="19037">0.18787957899999996</cx:pt>
          <cx:pt idx="19038">0.15234177900000001</cx:pt>
          <cx:pt idx="19039">0.30486317799999996</cx:pt>
          <cx:pt idx="19040">0.38321880699999999</cx:pt>
          <cx:pt idx="19041">0.15247550799999998</cx:pt>
          <cx:pt idx="19042">0.488115984</cx:pt>
          <cx:pt idx="19043">0.15239529699999999</cx:pt>
          <cx:pt idx="19044">0.15306035699999998</cx:pt>
          <cx:pt idx="19045">0.16807641900000003</cx:pt>
          <cx:pt idx="19046">0.16795277399999997</cx:pt>
          <cx:pt idx="19047">0.15227509900000002</cx:pt>
          <cx:pt idx="19048">0.16824163299999995</cx:pt>
          <cx:pt idx="19049">0.042593705000000037</cx:pt>
          <cx:pt idx="19050">0.22994602500000005</cx:pt>
          <cx:pt idx="19051">0.152805737</cx:pt>
          <cx:pt idx="19052">0.37225790700000005</cx:pt>
          <cx:pt idx="19053">0.16769660099999995</cx:pt>
          <cx:pt idx="19054">0.31675759000000003</cx:pt>
          <cx:pt idx="19055">0.31678822200000001</cx:pt>
          <cx:pt idx="19056">0.16583483899999996</cx:pt>
          <cx:pt idx="19057">0.34730049200000002</cx:pt>
          <cx:pt idx="19058">0.21360337299999999</cx:pt>
          <cx:pt idx="19059">0.15290619000000005</cx:pt>
          <cx:pt idx="19060">0.058422148000000007</cx:pt>
          <cx:pt idx="19061">0.16826884499999994</cx:pt>
          <cx:pt idx="19062">0.16939890599999996</cx:pt>
          <cx:pt idx="19063">0.22815228499999995</cx:pt>
          <cx:pt idx="19064">0.48952967599999997</cx:pt>
          <cx:pt idx="19065">0.28863501000000003</cx:pt>
          <cx:pt idx="19066">0.30497335299999995</cx:pt>
          <cx:pt idx="19067">0.17047137199999995</cx:pt>
          <cx:pt idx="19068">0.32434673999999997</cx:pt>
          <cx:pt idx="19069">0.16821302000000005</cx:pt>
          <cx:pt idx="19070">0.16829235799999998</cx:pt>
          <cx:pt idx="19071">0.16860900599999995</cx:pt>
          <cx:pt idx="19072">0.19318866700000004</cx:pt>
          <cx:pt idx="19073">0.30471753800000001</cx:pt>
          <cx:pt idx="19074">0.37276295500000001</cx:pt>
          <cx:pt idx="19075">0.18808269200000005</cx:pt>
          <cx:pt idx="19076">0.16799716099999995</cx:pt>
          <cx:pt idx="19077">0.31574946400000004</cx:pt>
          <cx:pt idx="19078">0.15243613199999995</cx:pt>
          <cx:pt idx="19079">0.031496712000000038</cx:pt>
          <cx:pt idx="19080">0.38670802800000004</cx:pt>
          <cx:pt idx="19081">0.15235654300000001</cx:pt>
          <cx:pt idx="19082">0.23989733300000005</cx:pt>
          <cx:pt idx="19083">0.23429498199999998</cx:pt>
          <cx:pt idx="19084">0.18546332399999998</cx:pt>
          <cx:pt idx="19085">0.18817168799999995</cx:pt>
          <cx:pt idx="19086">0.19215713300000004</cx:pt>
          <cx:pt idx="19087">0.23592151500000003</cx:pt>
          <cx:pt idx="19088">0.15225773099999995</cx:pt>
          <cx:pt idx="19089">0.15252230300000003</cx:pt>
          <cx:pt idx="19090">0.31583788099999999</cx:pt>
          <cx:pt idx="19091">0.315930304</cx:pt>
          <cx:pt idx="19092">0.31591907699999999</cx:pt>
          <cx:pt idx="19093">0.24955443799999999</cx:pt>
          <cx:pt idx="19094">0.33609218900000004</cx:pt>
          <cx:pt idx="19095">0.38313605299999998</cx:pt>
          <cx:pt idx="19096">0.184903025</cx:pt>
          <cx:pt idx="19097">0.19861176899999999</cx:pt>
          <cx:pt idx="19098">0.28926016700000001</cx:pt>
          <cx:pt idx="19099">0.31532822599999999</cx:pt>
          <cx:pt idx="19100">0.18907437999999999</cx:pt>
          <cx:pt idx="19101">0.40912753099999999</cx:pt>
          <cx:pt idx="19102">0.15192555299999999</cx:pt>
          <cx:pt idx="19103">0.29276652800000003</cx:pt>
          <cx:pt idx="19104">0.28915770600000001</cx:pt>
          <cx:pt idx="19105">0.30482569199999998</cx:pt>
          <cx:pt idx="19106">0.28899815799999995</cx:pt>
          <cx:pt idx="19107">0.28901726500000002</cx:pt>
          <cx:pt idx="19108">0.16823385000000002</cx:pt>
          <cx:pt idx="19109">0.16800040199999999</cx:pt>
          <cx:pt idx="19110">0.18815907300000001</cx:pt>
          <cx:pt idx="19111">0.32448884200000006</cx:pt>
          <cx:pt idx="19112">0.31576971600000003</cx:pt>
          <cx:pt idx="19113">0.33629281</cx:pt>
          <cx:pt idx="19114">0.16847128099999997</cx:pt>
          <cx:pt idx="19115">0.16823454900000001</cx:pt>
          <cx:pt idx="19116">0.16798591299999999</cx:pt>
          <cx:pt idx="19117">0.20099680099999995</cx:pt>
          <cx:pt idx="19118">0.32636556800000005</cx:pt>
          <cx:pt idx="19119">0.16821679199999995</cx:pt>
          <cx:pt idx="19120">0.329096375</cx:pt>
          <cx:pt idx="19121">0.30488365299999998</cx:pt>
          <cx:pt idx="19122">0.38885140500000004</cx:pt>
          <cx:pt idx="19123">0.152365215</cx:pt>
          <cx:pt idx="19124">0.19482095099999996</cx:pt>
          <cx:pt idx="19125">0.30482404100000005</cx:pt>
          <cx:pt idx="19126">0.16837506700000004</cx:pt>
          <cx:pt idx="19127">0.28894489300000004</cx:pt>
          <cx:pt idx="19128">0.37612019600000002</cx:pt>
          <cx:pt idx="19129">0.16797240499999999</cx:pt>
          <cx:pt idx="19130">0.168311298</cx:pt>
          <cx:pt idx="19131">0.273781143</cx:pt>
          <cx:pt idx="19132">0.33261461299999995</cx:pt>
          <cx:pt idx="19133">0.32302089300000003</cx:pt>
          <cx:pt idx="19134">0.32365540800000003</cx:pt>
          <cx:pt idx="19135">0.30473962099999996</cx:pt>
          <cx:pt idx="19136">0.31371020400000005</cx:pt>
          <cx:pt idx="19137">0.31563611000000003</cx:pt>
          <cx:pt idx="19138">0.30446889200000005</cx:pt>
          <cx:pt idx="19139">0.33051986799999999</cx:pt>
          <cx:pt idx="19140">0.31474832200000002</cx:pt>
          <cx:pt idx="19141">0.30463288300000002</cx:pt>
          <cx:pt idx="19142">0.32961809099999995</cx:pt>
          <cx:pt idx="19143">0.30473417300000005</cx:pt>
          <cx:pt idx="19144">0.31464091699999996</cx:pt>
          <cx:pt idx="19145">0.33520997900000005</cx:pt>
          <cx:pt idx="19146">0.33046085300000005</cx:pt>
          <cx:pt idx="19147">0.339629124</cx:pt>
          <cx:pt idx="19148">0.33943090099999995</cx:pt>
          <cx:pt idx="19149">0.32200952599999999</cx:pt>
          <cx:pt idx="19150">0.33682018800000002</cx:pt>
          <cx:pt idx="19151">0.34763471700000004</cx:pt>
          <cx:pt idx="19152">0.331391612</cx:pt>
          <cx:pt idx="19153">0.33119683899999997</cx:pt>
          <cx:pt idx="19154">0.32383538000000001</cx:pt>
          <cx:pt idx="19155">0.31536966899999996</cx:pt>
          <cx:pt idx="19156">0.31566032899999996</cx:pt>
          <cx:pt idx="19157">0.16841212699999997</cx:pt>
          <cx:pt idx="19158">0.171830029</cx:pt>
          <cx:pt idx="19159">0.30456885</cx:pt>
          <cx:pt idx="19160">0.16796588300000004</cx:pt>
          <cx:pt idx="19161">0.20115169300000002</cx:pt>
          <cx:pt idx="19162">0.16821993800000001</cx:pt>
          <cx:pt idx="19163">0.28905189799999997</cx:pt>
          <cx:pt idx="19164">0.17906551199999998</cx:pt>
          <cx:pt idx="19165">0.30481124599999998</cx:pt>
          <cx:pt idx="19166">0.46799332599999999</cx:pt>
          <cx:pt idx="19167">0.152415941</cx:pt>
          <cx:pt idx="19168">0.16818893700000004</cx:pt>
          <cx:pt idx="19169">0.16809405799999999</cx:pt>
          <cx:pt idx="19170">0.081190180000000001</cx:pt>
          <cx:pt idx="19171">0.288957244</cx:pt>
          <cx:pt idx="19172">0.30546343799999998</cx:pt>
          <cx:pt idx="19173">0.28899448699999997</cx:pt>
          <cx:pt idx="19174">0.288994058</cx:pt>
          <cx:pt idx="19175">0.288994058</cx:pt>
          <cx:pt idx="19176">0.288994058</cx:pt>
          <cx:pt idx="19177">0.28903846499999997</cx:pt>
          <cx:pt idx="19178">0.30488928599999998</cx:pt>
          <cx:pt idx="19179">0.30459269099999997</cx:pt>
          <cx:pt idx="19180">0.16815086400000001</cx:pt>
          <cx:pt idx="19181">0.23926517000000003</cx:pt>
          <cx:pt idx="19182">0.35291240800000001</cx:pt>
          <cx:pt idx="19183">0.15233810000000003</cx:pt>
          <cx:pt idx="19184">0.15234380400000003</cx:pt>
          <cx:pt idx="19185">0.37906517200000001</cx:pt>
          <cx:pt idx="19186">0.30480841400000003</cx:pt>
          <cx:pt idx="19187">0.17118410500000003</cx:pt>
          <cx:pt idx="19188">0.30470813500000005</cx:pt>
          <cx:pt idx="19189">0.03056072700000001</cx:pt>
          <cx:pt idx="19190">0.15244425299999997</cx:pt>
          <cx:pt idx="19191">0.16854016400000005</cx:pt>
          <cx:pt idx="19192">0.21366339899999998</cx:pt>
          <cx:pt idx="19193">0.16808630499999999</cx:pt>
          <cx:pt idx="19194">0.30057156900000004</cx:pt>
          <cx:pt idx="19195">0.40871440199999998</cx:pt>
          <cx:pt idx="19196">0.16825809000000003</cx:pt>
          <cx:pt idx="19197">0.30895002999999999</cx:pt>
          <cx:pt idx="19198">0.25017023599999999</cx:pt>
          <cx:pt idx="19199">0.15321360500000003</cx:pt>
          <cx:pt idx="19200">0.16828922499999999</cx:pt>
          <cx:pt idx="19201">0.35543270900000001</cx:pt>
          <cx:pt idx="19202">0.28898870899999995</cx:pt>
          <cx:pt idx="19203">0.16819498499999996</cx:pt>
          <cx:pt idx="19204">0.16876841300000001</cx:pt>
          <cx:pt idx="19205">0.17966128100000001</cx:pt>
          <cx:pt idx="19206">0.16830718200000006</cx:pt>
          <cx:pt idx="19207">0.37771441500000003</cx:pt>
          <cx:pt idx="19208">0.21323389100000001</cx:pt>
          <cx:pt idx="19209">0.28896135599999995</cx:pt>
          <cx:pt idx="19210">0.17918840800000002</cx:pt>
          <cx:pt idx="19211">0.30002790000000001</cx:pt>
          <cx:pt idx="19212">0.18814287299999999</cx:pt>
          <cx:pt idx="19213">0.27564010500000002</cx:pt>
          <cx:pt idx="19214">0.18769673600000003</cx:pt>
          <cx:pt idx="19215">0.30480918899999998</cx:pt>
          <cx:pt idx="19216">0.33994948199999997</cx:pt>
          <cx:pt idx="19217">0.28895395199999996</cx:pt>
          <cx:pt idx="19218">0.17914628799999999</cx:pt>
          <cx:pt idx="19219">0.31611197700000004</cx:pt>
          <cx:pt idx="19220">0.16817632000000005</cx:pt>
          <cx:pt idx="19221">0.19495788700000005</cx:pt>
          <cx:pt idx="19222">0.18853624499999999</cx:pt>
          <cx:pt idx="19223">0.180676842</cx:pt>
          <cx:pt idx="19224">0.16808262600000001</cx:pt>
          <cx:pt idx="19225">0.16834494099999997</cx:pt>
          <cx:pt idx="19226">0.28894824600000002</cx:pt>
          <cx:pt idx="19227">0.28896074599999999</cx:pt>
          <cx:pt idx="19228">0.17946178400000001</cx:pt>
          <cx:pt idx="19229">0.16830836900000001</cx:pt>
          <cx:pt idx="19230">0.304806197</cx:pt>
          <cx:pt idx="19231">0.30148198500000001</cx:pt>
          <cx:pt idx="19232">0.32159533900000004</cx:pt>
          <cx:pt idx="19233">0.36896252399999996</cx:pt>
          <cx:pt idx="19234">0.16784849099999999</cx:pt>
          <cx:pt idx="19235">0.19354464599999999</cx:pt>
          <cx:pt idx="19236">0.16565843999999996</cx:pt>
          <cx:pt idx="19237">0.34080812900000002</cx:pt>
          <cx:pt idx="19238">0.30478496499999996</cx:pt>
          <cx:pt idx="19239">0.15281020099999998</cx:pt>
          <cx:pt idx="19240">0.31678498899999996</cx:pt>
          <cx:pt idx="19241">0.27235989299999996</cx:pt>
          <cx:pt idx="19242">0.30473467200000004</cx:pt>
          <cx:pt idx="19243">0.18812520799999999</cx:pt>
          <cx:pt idx="19244">0.26613481100000003</cx:pt>
          <cx:pt idx="19245">0.30164071599999998</cx:pt>
          <cx:pt idx="19246">0.35050070600000005</cx:pt>
          <cx:pt idx="19247">0.17218262100000004</cx:pt>
          <cx:pt idx="19248">0.152354883</cx:pt>
          <cx:pt idx="19249">0.30505063499999996</cx:pt>
          <cx:pt idx="19250">0.28895565000000001</cx:pt>
          <cx:pt idx="19251">0.20954805600000004</cx:pt>
          <cx:pt idx="19252">0.16808536900000004</cx:pt>
          <cx:pt idx="19253">0.168230659</cx:pt>
          <cx:pt idx="19254">0.28941730099999996</cx:pt>
          <cx:pt idx="19255">0.16766540900000004</cx:pt>
          <cx:pt idx="19256">0.28896827599999997</cx:pt>
          <cx:pt idx="19257">0.37119553100000002</cx:pt>
          <cx:pt idx="19258">0.20535335099999996</cx:pt>
          <cx:pt idx="19259">0.16767138199999998</cx:pt>
          <cx:pt idx="19260">0.30489849800000002</cx:pt>
          <cx:pt idx="19261">0.30489849800000002</cx:pt>
          <cx:pt idx="19262">0.30489849800000002</cx:pt>
          <cx:pt idx="19263">0.30489849800000002</cx:pt>
          <cx:pt idx="19264">0.30489849800000002</cx:pt>
          <cx:pt idx="19265">0.168207263</cx:pt>
          <cx:pt idx="19266">0.22986386400000003</cx:pt>
          <cx:pt idx="19267">0.16824897299999997</cx:pt>
          <cx:pt idx="19268">0.30499962400000002</cx:pt>
          <cx:pt idx="19269">0.28906283099999996</cx:pt>
          <cx:pt idx="19270">0.15233084799999996</cx:pt>
          <cx:pt idx="19271">0.17115168199999997</cx:pt>
          <cx:pt idx="19272">0.15192558899999997</cx:pt>
          <cx:pt idx="19273">0.39322366099999995</cx:pt>
          <cx:pt idx="19274">0.26850996999999999</cx:pt>
          <cx:pt idx="19275">0.21390816599999996</cx:pt>
          <cx:pt idx="19276">0.18744108000000004</cx:pt>
          <cx:pt idx="19277">0.16706569400000004</cx:pt>
          <cx:pt idx="19278">0.28899056700000003</cx:pt>
          <cx:pt idx="19279">0.30281322700000002</cx:pt>
          <cx:pt idx="19280">0.15235034199999997</cx:pt>
          <cx:pt idx="19281">0.16359143499999995</cx:pt>
          <cx:pt idx="19282">0.18784599800000001</cx:pt>
          <cx:pt idx="19283">0.15277317300000004</cx:pt>
          <cx:pt idx="19284">0.30479283099999999</cx:pt>
          <cx:pt idx="19285">0.30479278700000001</cx:pt>
          <cx:pt idx="19286">0.30479283099999999</cx:pt>
          <cx:pt idx="19287">0.30482616200000001</cx:pt>
          <cx:pt idx="19288">0.30479283099999999</cx:pt>
          <cx:pt idx="19289">0.38310473499999997</cx:pt>
          <cx:pt idx="19290">0.28949889600000001</cx:pt>
          <cx:pt idx="19291">0.28904204700000002</cx:pt>
          <cx:pt idx="19292">0.28896139899999995</cx:pt>
          <cx:pt idx="19293">0.17009063400000002</cx:pt>
          <cx:pt idx="19294">0.16920989200000003</cx:pt>
          <cx:pt idx="19295">0.168331024</cx:pt>
          <cx:pt idx="19296">0.16862859900000005</cx:pt>
          <cx:pt idx="19297">0.16894152900000003</cx:pt>
          <cx:pt idx="19298">0.16852675100000003</cx:pt>
          <cx:pt idx="19299">0.16850357599999999</cx:pt>
          <cx:pt idx="19300">0.16836626200000004</cx:pt>
          <cx:pt idx="19301">0.16832592999999996</cx:pt>
          <cx:pt idx="19302">0.16846708099999996</cx:pt>
          <cx:pt idx="19303">0.16827297100000005</cx:pt>
          <cx:pt idx="19304">0.16826237600000005</cx:pt>
          <cx:pt idx="19305">0.16843167599999997</cx:pt>
          <cx:pt idx="19306">0.16820855400000001</cx:pt>
          <cx:pt idx="19307">0.16817048400000001</cx:pt>
          <cx:pt idx="19308">0.16833996299999998</cx:pt>
          <cx:pt idx="19309">0.16829450499999998</cx:pt>
          <cx:pt idx="19310">0.16830310699999995</cx:pt>
          <cx:pt idx="19311">0.16859645199999995</cx:pt>
          <cx:pt idx="19312">0.16840697699999996</cx:pt>
          <cx:pt idx="19313">0.16846843199999995</cx:pt>
          <cx:pt idx="19314">0.16846991300000003</cx:pt>
          <cx:pt idx="19315">0.16840470500000004</cx:pt>
          <cx:pt idx="19316">0.16834155500000003</cx:pt>
          <cx:pt idx="19317">0.16833144099999997</cx:pt>
          <cx:pt idx="19318">0.16846367900000003</cx:pt>
          <cx:pt idx="19319">0.16828193499999999</cx:pt>
          <cx:pt idx="19320">0.16845078499999999</cx:pt>
          <cx:pt idx="19321">0.16828672200000006</cx:pt>
          <cx:pt idx="19322">0.16836747299999999</cx:pt>
          <cx:pt idx="19323">0.16829026400000002</cx:pt>
          <cx:pt idx="19324">0.16817375199999995</cx:pt>
          <cx:pt idx="19325">0.16831253400000001</cx:pt>
          <cx:pt idx="19326">0.168301531</cx:pt>
          <cx:pt idx="19327">0.16840001599999999</cx:pt>
          <cx:pt idx="19328">0.28904204700000002</cx:pt>
          <cx:pt idx="19329">0.30934278299999995</cx:pt>
          <cx:pt idx="19330">0.289237034</cx:pt>
          <cx:pt idx="19331">0.289159253</cx:pt>
          <cx:pt idx="19332">0.28907100500000005</cx:pt>
          <cx:pt idx="19333">0.30411122499999999</cx:pt>
          <cx:pt idx="19334">0.18371847200000002</cx:pt>
          <cx:pt idx="19335">0.35963002300000002</cx:pt>
          <cx:pt idx="19336">0.16819147099999998</cx:pt>
          <cx:pt idx="19337">0.16848904799999997</cx:pt>
          <cx:pt idx="19338">0.288871506</cx:pt>
          <cx:pt idx="19339">0.30479052299999998</cx:pt>
          <cx:pt idx="19340">0.353887489</cx:pt>
          <cx:pt idx="19341">0.289350514</cx:pt>
          <cx:pt idx="19342">0.304787998</cx:pt>
          <cx:pt idx="19343">0.16828695699999996</cx:pt>
          <cx:pt idx="19344">0.21025417599999996</cx:pt>
          <cx:pt idx="19345">0.17951307900000002</cx:pt>
          <cx:pt idx="19346">0.16816556400000005</cx:pt>
          <cx:pt idx="19347">0.16808416500000001</cx:pt>
          <cx:pt idx="19348">0.32492532500000004</cx:pt>
          <cx:pt idx="19349">0.31385155899999995</cx:pt>
          <cx:pt idx="19350">0.16345486200000003</cx:pt>
          <cx:pt idx="19351">0.16809532100000002</cx:pt>
          <cx:pt idx="19352">0.19088006400000002</cx:pt>
          <cx:pt idx="19353">0.16830407800000002</cx:pt>
          <cx:pt idx="19354">0.051526583999999986</cx:pt>
          <cx:pt idx="19355">0.37808034499999998</cx:pt>
          <cx:pt idx="19356">0.16817048400000001</cx:pt>
          <cx:pt idx="19357">0.16810882199999999</cx:pt>
          <cx:pt idx="19358">0.17909465899999999</cx:pt>
          <cx:pt idx="19359">0.20986848899999999</cx:pt>
          <cx:pt idx="19360">0.16804000799999996</cx:pt>
          <cx:pt idx="19361">0.167072318</cx:pt>
          <cx:pt idx="19362">0.17067907400000004</cx:pt>
          <cx:pt idx="19363">0.35094210199999998</cx:pt>
          <cx:pt idx="19364">0.24348008700000001</cx:pt>
          <cx:pt idx="19365">0.46417661700000001</cx:pt>
          <cx:pt idx="19366">0.16785401600000005</cx:pt>
          <cx:pt idx="19367">0.26781763000000003</cx:pt>
          <cx:pt idx="19368">0.34714146000000001</cx:pt>
          <cx:pt idx="19369">0.28908584299999995</cx:pt>
          <cx:pt idx="19370">0.17236218000000003</cx:pt>
          <cx:pt idx="19371">0.16826321799999999</cx:pt>
          <cx:pt idx="19372">0.172288302</cx:pt>
          <cx:pt idx="19373">0.30482600500000001</cx:pt>
          <cx:pt idx="19374">0.29999237199999995</cx:pt>
          <cx:pt idx="19375">0.17926871200000005</cx:pt>
          <cx:pt idx="19376">0.16808716499999998</cx:pt>
          <cx:pt idx="19377">0.28902311999999997</cx:pt>
          <cx:pt idx="19378">0.16818228800000001</cx:pt>
          <cx:pt idx="19379">0.15073684399999998</cx:pt>
          <cx:pt idx="19380">0.16816517200000003</cx:pt>
          <cx:pt idx="19381">0.152425382</cx:pt>
          <cx:pt idx="19382">0.28906841999999999</cx:pt>
          <cx:pt idx="19383">0.28894548099999995</cx:pt>
          <cx:pt idx="19384">0.16832744300000002</cx:pt>
          <cx:pt idx="19385">0.16812315899999997</cx:pt>
          <cx:pt idx="19386">0.33187543200000003</cx:pt>
          <cx:pt idx="19387">0.28922562500000004</cx:pt>
          <cx:pt idx="19388">0.33733242799999996</cx:pt>
          <cx:pt idx="19389">0.30006715900000003</cx:pt>
          <cx:pt idx="19390">0.168160533</cx:pt>
          <cx:pt idx="19391">0.16811344900000003</cx:pt>
          <cx:pt idx="19392">0.28901414000000003</cx:pt>
          <cx:pt idx="19393">0.28906049099999997</cx:pt>
          <cx:pt idx="19394">0.16764343699999995</cx:pt>
          <cx:pt idx="19395">0.16832632000000003</cx:pt>
          <cx:pt idx="19396">0.17899467599999996</cx:pt>
          <cx:pt idx="19397">0.16815156099999995</cx:pt>
          <cx:pt idx="19398">0.15321287900000002</cx:pt>
          <cx:pt idx="19399">0.28901414000000003</cx:pt>
          <cx:pt idx="19400">0.32446390599999997</cx:pt>
          <cx:pt idx="19401">0.32434448199999999</cx:pt>
          <cx:pt idx="19402">0.31587110699999998</cx:pt>
          <cx:pt idx="19403">0.28897782100000002</cx:pt>
          <cx:pt idx="19404">0.316179553</cx:pt>
          <cx:pt idx="19405">0.31594472200000001</cx:pt>
          <cx:pt idx="19406">0.25329360099999998</cx:pt>
          <cx:pt idx="19407">0.16819922799999998</cx:pt>
          <cx:pt idx="19408">0.15292093200000001</cx:pt>
          <cx:pt idx="19409">0.30499957</cx:pt>
          <cx:pt idx="19410">0.28902289999999997</cx:pt>
          <cx:pt idx="19411">0.31509140099999999</cx:pt>
          <cx:pt idx="19412">0.31591593100000004</cx:pt>
          <cx:pt idx="19413">0.16810813599999996</cx:pt>
          <cx:pt idx="19414">0.30482131400000001</cx:pt>
          <cx:pt idx="19415">0.16820323599999998</cx:pt>
          <cx:pt idx="19416">0.33140282300000001</cx:pt>
          <cx:pt idx="19417">0.26748987499999999</cx:pt>
          <cx:pt idx="19418">0.16808680600000003</cx:pt>
          <cx:pt idx="19419">0.16808687099999997</cx:pt>
          <cx:pt idx="19420">0.15241151399999997</cx:pt>
          <cx:pt idx="19421">0.15304968699999999</cx:pt>
          <cx:pt idx="19422">0.17833806399999996</cx:pt>
          <cx:pt idx="19423">0.30534560700000002</cx:pt>
          <cx:pt idx="19424">0.30459872200000004</cx:pt>
          <cx:pt idx="19425">0.28904475799999996</cx:pt>
          <cx:pt idx="19426">0.16789960400000004</cx:pt>
          <cx:pt idx="19427">0.28906668099999999</cx:pt>
          <cx:pt idx="19428">0.18767569900000003</cx:pt>
          <cx:pt idx="19429">0.44329950500000004</cx:pt>
          <cx:pt idx="19430">0.16781858599999999</cx:pt>
          <cx:pt idx="19431">0.32457378100000001</cx:pt>
          <cx:pt idx="19432">0.20528862699999995</cx:pt>
          <cx:pt idx="19433">0.20573951599999996</cx:pt>
          <cx:pt idx="19434">0.16779356099999998</cx:pt>
          <cx:pt idx="19435">0.15243745900000005</cx:pt>
          <cx:pt idx="19436">0.22795083800000004</cx:pt>
          <cx:pt idx="19437">0.16823564800000002</cx:pt>
          <cx:pt idx="19438">0.17926492999999999</cx:pt>
          <cx:pt idx="19439">0.167814146</cx:pt>
          <cx:pt idx="19440">0.19484771400000001</cx:pt>
          <cx:pt idx="19441">0.32436916900000001</cx:pt>
          <cx:pt idx="19442">0.15242542199999998</cx:pt>
          <cx:pt idx="19443">0.15204514300000005</cx:pt>
          <cx:pt idx="19444">0.28905516899999995</cx:pt>
          <cx:pt idx="19445">0.17830510200000005</cx:pt>
          <cx:pt idx="19446">0.17955799100000003</cx:pt>
          <cx:pt idx="19447">0.17900089200000002</cx:pt>
          <cx:pt idx="19448">0.16728943799999996</cx:pt>
          <cx:pt idx="19449">0.17732767000000005</cx:pt>
          <cx:pt idx="19450">0.31590848100000002</cx:pt>
          <cx:pt idx="19451">0.16377259099999997</cx:pt>
          <cx:pt idx="19452">0.15292270699999999</cx:pt>
          <cx:pt idx="19453">0.15234166999999998</cx:pt>
          <cx:pt idx="19454">0.17878929899999996</cx:pt>
          <cx:pt idx="19455">0.30576577999999999</cx:pt>
          <cx:pt idx="19456">0.24565268600000001</cx:pt>
          <cx:pt idx="19457">0.17839632900000002</cx:pt>
          <cx:pt idx="19458">0.16820885600000002</cx:pt>
          <cx:pt idx="19459">0.18191186299999995</cx:pt>
          <cx:pt idx="19460">0.15237130399999999</cx:pt>
          <cx:pt idx="19461">0.16816728299999995</cx:pt>
          <cx:pt idx="19462">0.30004398399999999</cx:pt>
          <cx:pt idx="19463">0.17941268799999999</cx:pt>
          <cx:pt idx="19464">0.16819425799999999</cx:pt>
          <cx:pt idx="19465">0.16841331299999995</cx:pt>
          <cx:pt idx="19466">0.16820698599999995</cx:pt>
          <cx:pt idx="19467">0.168186065</cx:pt>
          <cx:pt idx="19468">0.28966554600000005</cx:pt>
          <cx:pt idx="19469">0.20543339599999999</cx:pt>
          <cx:pt idx="19470">0.31607408800000003</cx:pt>
          <cx:pt idx="19471">0.16863548500000003</cx:pt>
          <cx:pt idx="19472">0.15237549100000003</cx:pt>
          <cx:pt idx="19473">0.15249974099999997</cx:pt>
          <cx:pt idx="19474">0.15235266700000005</cx:pt>
          <cx:pt idx="19475">0.35727273299999995</cx:pt>
          <cx:pt idx="19476">0.30458217099999996</cx:pt>
          <cx:pt idx="19477">0.30476691300000003</cx:pt>
          <cx:pt idx="19478">0.16808753600000004</cx:pt>
          <cx:pt idx="19479">0.042921702999999978</cx:pt>
          <cx:pt idx="19480">0.15285978700000002</cx:pt>
          <cx:pt idx="19481">0.304965017</cx:pt>
          <cx:pt idx="19482">0.16762549000000004</cx:pt>
          <cx:pt idx="19483">0.37785198399999997</cx:pt>
          <cx:pt idx="19484">0.17958148200000001</cx:pt>
          <cx:pt idx="19485">0.17951267400000004</cx:pt>
          <cx:pt idx="19486">0.16779880599999997</cx:pt>
          <cx:pt idx="19487">0.16823642900000002</cx:pt>
          <cx:pt idx="19488">0.30853575899999997</cx:pt>
          <cx:pt idx="19489">0.30479525600000001</cx:pt>
          <cx:pt idx="19490">0.27112661900000001</cx:pt>
          <cx:pt idx="19491">0.38939999199999997</cx:pt>
          <cx:pt idx="19492">0.18785492800000003</cx:pt>
          <cx:pt idx="19493">0.051114164999999989</cx:pt>
          <cx:pt idx="19494">0.30533331799999996</cx:pt>
          <cx:pt idx="19495">0.30479116799999995</cx:pt>
          <cx:pt idx="19496">0.16826465800000001</cx:pt>
          <cx:pt idx="19497">0.31499473300000003</cx:pt>
          <cx:pt idx="19498">0.184827572</cx:pt>
          <cx:pt idx="19499">0.30513147100000004</cx:pt>
          <cx:pt idx="19500">0.16839602200000003</cx:pt>
          <cx:pt idx="19501">0.178332673</cx:pt>
          <cx:pt idx="19502">0.16334643900000001</cx:pt>
          <cx:pt idx="19503">0.28918319699999995</cx:pt>
          <cx:pt idx="19504">0.20076081999999995</cx:pt>
          <cx:pt idx="19505">0.17996382</cx:pt>
          <cx:pt idx="19506">0.16772098800000002</cx:pt>
          <cx:pt idx="19507">0.15245098400000001</cx:pt>
          <cx:pt idx="19508">0.31598765299999998</cx:pt>
          <cx:pt idx="19509">0.16836933700000001</cx:pt>
          <cx:pt idx="19510">0.325683363</cx:pt>
          <cx:pt idx="19511">0.28896079799999996</cx:pt>
          <cx:pt idx="19512">0.25557462099999995</cx:pt>
          <cx:pt idx="19513">0.19489833999999995</cx:pt>
          <cx:pt idx="19514">0.16546463499999997</cx:pt>
          <cx:pt idx="19515">0.28910541700000003</cx:pt>
          <cx:pt idx="19516">0.28896144300000004</cx:pt>
          <cx:pt idx="19517">0.15234887799999997</cx:pt>
          <cx:pt idx="19518">0.16673053999999998</cx:pt>
          <cx:pt idx="19519">0.30435220799999996</cx:pt>
          <cx:pt idx="19520">0.17901296600000005</cx:pt>
          <cx:pt idx="19521">0.16822979400000004</cx:pt>
          <cx:pt idx="19522">0.16820430799999997</cx:pt>
          <cx:pt idx="19523">0.31626360200000003</cx:pt>
          <cx:pt idx="19524">0.16817185499999998</cx:pt>
          <cx:pt idx="19525">0.30479050100000005</cx:pt>
          <cx:pt idx="19526">0.304827289</cx:pt>
          <cx:pt idx="19527">0.30033274300000001</cx:pt>
          <cx:pt idx="19528">0.15240483000000005</cx:pt>
          <cx:pt idx="19529">0.17935750800000005</cx:pt>
          <cx:pt idx="19530">0.16799349600000002</cx:pt>
          <cx:pt idx="19531">0.168100362</cx:pt>
          <cx:pt idx="19532">0.23841841900000005</cx:pt>
          <cx:pt idx="19533">0.15233761499999998</cx:pt>
          <cx:pt idx="19534">0.30572285300000002</cx:pt>
          <cx:pt idx="19535">0.39108885599999998</cx:pt>
          <cx:pt idx="19536">0.28900957800000004</cx:pt>
          <cx:pt idx="19537">0.21339821400000003</cx:pt>
          <cx:pt idx="19538">0.17920559000000003</cx:pt>
          <cx:pt idx="19539">0.35326675500000004</cx:pt>
          <cx:pt idx="19540">0.30487599399999998</cx:pt>
          <cx:pt idx="19541">0.16815134300000001</cx:pt>
          <cx:pt idx="19542">0.34212330199999996</cx:pt>
          <cx:pt idx="19543">0.16809365499999995</cx:pt>
          <cx:pt idx="19544">0.17921416700000004</cx:pt>
          <cx:pt idx="19545">0.28901414000000003</cx:pt>
          <cx:pt idx="19546">0.16849025500000003</cx:pt>
          <cx:pt idx="19547">0.168096943</cx:pt>
          <cx:pt idx="19548">0.17910620700000002</cx:pt>
          <cx:pt idx="19549">0.29813237199999998</cx:pt>
          <cx:pt idx="19550">0.16817490000000002</cx:pt>
          <cx:pt idx="19551">0.33788510400000005</cx:pt>
          <cx:pt idx="19552">0.20367553199999999</cx:pt>
          <cx:pt idx="19553">0.15253720699999995</cx:pt>
          <cx:pt idx="19554">0.15251684399999998</cx:pt>
          <cx:pt idx="19555">0.168094776</cx:pt>
          <cx:pt idx="19556">0.16760367200000004</cx:pt>
          <cx:pt idx="19557">0.16339324799999999</cx:pt>
          <cx:pt idx="19558">0.20042525700000002</cx:pt>
          <cx:pt idx="19559">0.16820713799999998</cx:pt>
          <cx:pt idx="19560">0.30492415100000003</cx:pt>
          <cx:pt idx="19561">0.300397998</cx:pt>
          <cx:pt idx="19562">0.20481324400000001</cx:pt>
          <cx:pt idx="19563">0.25445278199999999</cx:pt>
          <cx:pt idx="19564">0.30480930900000003</cx:pt>
          <cx:pt idx="19565">0.187860421</cx:pt>
          <cx:pt idx="19566">0.168096943</cx:pt>
          <cx:pt idx="19567">0.26683113599999997</cx:pt>
          <cx:pt idx="19568">0.26584834700000004</cx:pt>
          <cx:pt idx="19569">0.16829691199999997</cx:pt>
          <cx:pt idx="19570">0.303488282</cx:pt>
          <cx:pt idx="19571">0.22636765700000006</cx:pt>
          <cx:pt idx="19572">0.16839606699999998</cx:pt>
          <cx:pt idx="19573">0.30498573200000001</cx:pt>
          <cx:pt idx="19574">0.15236178899999997</cx:pt>
          <cx:pt idx="19575">0.30469144400000003</cx:pt>
          <cx:pt idx="19576">0.18497695300000006</cx:pt>
          <cx:pt idx="19577">0.15235123100000003</cx:pt>
          <cx:pt idx="19578">0.15189713900000001</cx:pt>
          <cx:pt idx="19579">0.17929617499999995</cx:pt>
          <cx:pt idx="19580">0.176879071</cx:pt>
          <cx:pt idx="19581">0.28897864699999998</cx:pt>
          <cx:pt idx="19582">0.19479776999999998</cx:pt>
          <cx:pt idx="19583">0.16654904100000001</cx:pt>
          <cx:pt idx="19584">0.15252638699999999</cx:pt>
          <cx:pt idx="19585">0.22059713999999997</cx:pt>
          <cx:pt idx="19586">0.32436261600000005</cx:pt>
          <cx:pt idx="19587">0.15235478899999999</cx:pt>
          <cx:pt idx="19588">0.315869026</cx:pt>
          <cx:pt idx="19589">0.16820149500000003</cx:pt>
          <cx:pt idx="19590">0.30487125699999995</cx:pt>
          <cx:pt idx="19591">0.33721434299999997</cx:pt>
          <cx:pt idx="19592">0.288955352</cx:pt>
          <cx:pt idx="19593">0.30383021799999999</cx:pt>
          <cx:pt idx="19594">0.32434451799999997</cx:pt>
          <cx:pt idx="19595">0.34655901700000002</cx:pt>
          <cx:pt idx="19596">0.30486932099999997</cx:pt>
          <cx:pt idx="19597">0.15238303600000003</cx:pt>
          <cx:pt idx="19598">0.19496749800000002</cx:pt>
          <cx:pt idx="19599">0.16818904300000004</cx:pt>
          <cx:pt idx="19600">0.16689494599999999</cx:pt>
          <cx:pt idx="19601">0.44699171599999998</cx:pt>
          <cx:pt idx="19602">0.33519033099999995</cx:pt>
          <cx:pt idx="19603">0.031546944999999993</cx:pt>
          <cx:pt idx="19604">0.15235191000000003</cx:pt>
          <cx:pt idx="19605">0.41121323399999998</cx:pt>
          <cx:pt idx="19606">0.38312481200000004</cx:pt>
          <cx:pt idx="19607">0.34987818100000001</cx:pt>
          <cx:pt idx="19608">0.19477580000000005</cx:pt>
          <cx:pt idx="19609">0.28849608299999996</cx:pt>
          <cx:pt idx="19610">0.17203881300000001</cx:pt>
          <cx:pt idx="19611">0.17157554900000005</cx:pt>
          <cx:pt idx="19612">0.37634725800000002</cx:pt>
          <cx:pt idx="19613">0.34958562900000001</cx:pt>
          <cx:pt idx="19614">0.32438441200000001</cx:pt>
          <cx:pt idx="19615">0.28952392599999999</cx:pt>
          <cx:pt idx="19616">0.04259917000000002</cx:pt>
          <cx:pt idx="19617">0.16820441600000002</cx:pt>
          <cx:pt idx="19618">0.17192839699999996</cx:pt>
          <cx:pt idx="19619">0.16845559200000004</cx:pt>
          <cx:pt idx="19620">0.18776387400000005</cx:pt>
          <cx:pt idx="19621">0.16830820300000005</cx:pt>
          <cx:pt idx="19622">0.16816301499999997</cx:pt>
          <cx:pt idx="19623">0.28902623299999997</cx:pt>
          <cx:pt idx="19624">0.32142416200000001</cx:pt>
          <cx:pt idx="19625">0.30480737800000002</cx:pt>
          <cx:pt idx="19626">0.15186818800000002</cx:pt>
          <cx:pt idx="19627">0.31630770100000005</cx:pt>
          <cx:pt idx="19628">0.31592342699999998</cx:pt>
          <cx:pt idx="19629">0.28902628799999996</cx:pt>
          <cx:pt idx="19630">0.30215870099999997</cx:pt>
          <cx:pt idx="19631">0.34653815099999996</cx:pt>
          <cx:pt idx="19632">0.28908767999999996</cx:pt>
          <cx:pt idx="19633">0.32436613800000003</cx:pt>
          <cx:pt idx="19634">0.32455104800000001</cx:pt>
          <cx:pt idx="19635">0.20986315799999999</cx:pt>
          <cx:pt idx="19636">0.23001095400000005</cx:pt>
          <cx:pt idx="19637">0.22608916899999998</cx:pt>
          <cx:pt idx="19638">0.18641504900000005</cx:pt>
          <cx:pt idx="19639">0.18796752800000005</cx:pt>
          <cx:pt idx="19640">0.18777547400000005</cx:pt>
          <cx:pt idx="19641">0.18777687600000004</cx:pt>
          <cx:pt idx="19642">0.16825641400000002</cx:pt>
          <cx:pt idx="19643">0.30476815400000001</cx:pt>
          <cx:pt idx="19644">0.15200429500000001</cx:pt>
          <cx:pt idx="19645">0.28902417000000002</cx:pt>
          <cx:pt idx="19646">0.05857135400000002</cx:pt>
          <cx:pt idx="19647">0.17779857499999996</cx:pt>
          <cx:pt idx="19648">0.32447680300000004</cx:pt>
          <cx:pt idx="19649">0.16724671599999996</cx:pt>
          <cx:pt idx="19650">0.198134696</cx:pt>
          <cx:pt idx="19651">0.15256663599999998</cx:pt>
          <cx:pt idx="19652">0.15254611699999998</cx:pt>
          <cx:pt idx="19653">0.21097275400000004</cx:pt>
          <cx:pt idx="19654">0.21948315200000001</cx:pt>
          <cx:pt idx="19655">0.13719332299999998</cx:pt>
          <cx:pt idx="19656">0.28907739799999999</cx:pt>
          <cx:pt idx="19657">0.38312498699999997</cx:pt>
          <cx:pt idx="19658">0.15233385300000002</cx:pt>
          <cx:pt idx="19659">0.20844470400000004</cx:pt>
          <cx:pt idx="19660">0.30486052100000005</cx:pt>
          <cx:pt idx="19661">0.19565689900000005</cx:pt>
          <cx:pt idx="19662">0.30483106599999998</cx:pt>
          <cx:pt idx="19663">0.31587607799999995</cx:pt>
          <cx:pt idx="19664">0.15235373200000002</cx:pt>
          <cx:pt idx="19665">0.168343613</cx:pt>
          <cx:pt idx="19666">0.17917436799999997</cx:pt>
          <cx:pt idx="19667">0.16837745100000001</cx:pt>
          <cx:pt idx="19668">0.16815559199999996</cx:pt>
          <cx:pt idx="19669">0.30519626600000005</cx:pt>
          <cx:pt idx="19670">0.35831466099999998</cx:pt>
          <cx:pt idx="19671">0.30490597100000005</cx:pt>
          <cx:pt idx="19672">0.16816290599999995</cx:pt>
          <cx:pt idx="19673">0.30515337799999998</cx:pt>
          <cx:pt idx="19674">0.30484807599999997</cx:pt>
          <cx:pt idx="19675">0.36280093499999999</cx:pt>
          <cx:pt idx="19676">0.30481747000000003</cx:pt>
          <cx:pt idx="19677">0.30479462300000004</cx:pt>
          <cx:pt idx="19678">0.22481044100000003</cx:pt>
          <cx:pt idx="19679">0.315793616</cx:pt>
          <cx:pt idx="19680">0.18780019000000003</cx:pt>
          <cx:pt idx="19681">0.21923278800000001</cx:pt>
          <cx:pt idx="19682">0.30485558800000001</cx:pt>
          <cx:pt idx="19683">0.34253110200000003</cx:pt>
          <cx:pt idx="19684">0.168274967</cx:pt>
          <cx:pt idx="19685">0.30486006700000001</cx:pt>
          <cx:pt idx="19686">0.17948472199999999</cx:pt>
          <cx:pt idx="19687">0.16817498900000005</cx:pt>
          <cx:pt idx="19688">0.31582384799999996</cx:pt>
          <cx:pt idx="19689">0.17937672599999999</cx:pt>
          <cx:pt idx="19690">0.168251386</cx:pt>
          <cx:pt idx="19691">0.17195382199999998</cx:pt>
          <cx:pt idx="19692">0.21004034800000004</cx:pt>
          <cx:pt idx="19693">0.26749849299999995</cx:pt>
          <cx:pt idx="19694">0.28147836199999998</cx:pt>
          <cx:pt idx="19695">0.27662523800000005</cx:pt>
          <cx:pt idx="19696">0.031598094999999993</cx:pt>
          <cx:pt idx="19697">0.16783791999999997</cx:pt>
          <cx:pt idx="19698">0.16827902900000002</cx:pt>
          <cx:pt idx="19699">0.16856406400000001</cx:pt>
          <cx:pt idx="19700">0.35086521400000004</cx:pt>
          <cx:pt idx="19701">0.16840537499999997</cx:pt>
          <cx:pt idx="19702">0.031695747999999968</cx:pt>
          <cx:pt idx="19703">0.30479188899999998</cx:pt>
          <cx:pt idx="19704">0.18777960900000001</cx:pt>
          <cx:pt idx="19705">0.16817470000000001</cx:pt>
          <cx:pt idx="19706">0.16718410699999997</cx:pt>
          <cx:pt idx="19707">0.167814617</cx:pt>
          <cx:pt idx="19708">0.15235396499999998</cx:pt>
          <cx:pt idx="19709">0.17898387400000004</cx:pt>
          <cx:pt idx="19710">0.17944698999999997</cx:pt>
          <cx:pt idx="19711">0.16842831999999996</cx:pt>
          <cx:pt idx="19712">0.17812759300000003</cx:pt>
          <cx:pt idx="19713">0.30470777599999999</cx:pt>
          <cx:pt idx="19714">0.31582676499999995</cx:pt>
          <cx:pt idx="19715">0.20633500900000001</cx:pt>
          <cx:pt idx="19716">0.30413082800000002</cx:pt>
          <cx:pt idx="19717">0.16816646599999996</cx:pt>
          <cx:pt idx="19718">0.15233150100000004</cx:pt>
          <cx:pt idx="19719">0.29130731700000001</cx:pt>
          <cx:pt idx="19720">0.20217574199999999</cx:pt>
          <cx:pt idx="19721">0.35926509900000003</cx:pt>
          <cx:pt idx="19722">0.28894955300000003</cx:pt>
          <cx:pt idx="19723">0.28964367199999996</cx:pt>
          <cx:pt idx="19724">0.16830539899999997</cx:pt>
          <cx:pt idx="19725">0.33946290499999998</cx:pt>
          <cx:pt idx="19726">0.16818276499999996</cx:pt>
          <cx:pt idx="19727">0.17925789800000003</cx:pt>
          <cx:pt idx="19728">0.15226667000000005</cx:pt>
          <cx:pt idx="19729">0.16830477899999996</cx:pt>
          <cx:pt idx="19730">0.178993968</cx:pt>
          <cx:pt idx="19731">0.38733383899999996</cx:pt>
          <cx:pt idx="19732">0.28899828599999999</cx:pt>
          <cx:pt idx="19733">0.15243020900000004</cx:pt>
          <cx:pt idx="19734">0.15238958300000005</cx:pt>
          <cx:pt idx="19735">0.17959444999999996</cx:pt>
          <cx:pt idx="19736">0.16341615300000001</cx:pt>
          <cx:pt idx="19737">0.15235458499999999</cx:pt>
          <cx:pt idx="19738">0.28827648299999997</cx:pt>
          <cx:pt idx="19739">0.16809107400000001</cx:pt>
          <cx:pt idx="19740">0.152430705</cx:pt>
          <cx:pt idx="19741">0.16810994700000004</cx:pt>
          <cx:pt idx="19742">0.16765707100000005</cx:pt>
          <cx:pt idx="19743">0.16832049199999999</cx:pt>
          <cx:pt idx="19744">0.15238484200000002</cx:pt>
          <cx:pt idx="19745">0.20964071900000003</cx:pt>
          <cx:pt idx="19746">0.289014412</cx:pt>
          <cx:pt idx="19747">0.16827712699999997</cx:pt>
          <cx:pt idx="19748">0.16791560900000002</cx:pt>
          <cx:pt idx="19749">0.16749644100000005</cx:pt>
          <cx:pt idx="19750">0.031593446000000025</cx:pt>
          <cx:pt idx="19751">0.19409631999999999</cx:pt>
          <cx:pt idx="19752">0.30389258500000005</cx:pt>
          <cx:pt idx="19753">0.29735915899999998</cx:pt>
          <cx:pt idx="19754">0.32766528800000005</cx:pt>
          <cx:pt idx="19755">0.15238932500000002</cx:pt>
          <cx:pt idx="19756">0.315930975</cx:pt>
          <cx:pt idx="19757">0.30423812400000005</cx:pt>
          <cx:pt idx="19758">0.28795687999999997</cx:pt>
          <cx:pt idx="19759">0.17942814799999995</cx:pt>
          <cx:pt idx="19760">0.30439061199999995</cx:pt>
          <cx:pt idx="19761">0.152369635</cx:pt>
          <cx:pt idx="19762">0.37194168999999999</cx:pt>
          <cx:pt idx="19763">0.34907830799999995</cx:pt>
          <cx:pt idx="19764">0.16837278499999997</cx:pt>
          <cx:pt idx="19765">0.152346396</cx:pt>
          <cx:pt idx="19766">0.17914948399999997</cx:pt>
          <cx:pt idx="19767">0.187799253</cx:pt>
          <cx:pt idx="19768">0.30492596299999997</cx:pt>
          <cx:pt idx="19769">0.15168257299999999</cx:pt>
          <cx:pt idx="19770">0.17958695999999996</cx:pt>
          <cx:pt idx="19771">0.304779515</cx:pt>
          <cx:pt idx="19772">0.30478531799999997</cx:pt>
          <cx:pt idx="19773">0.16751413999999998</cx:pt>
          <cx:pt idx="19774">0.16833287799999996</cx:pt>
          <cx:pt idx="19775">0.30481764099999997</cx:pt>
          <cx:pt idx="19776">0.20573750099999999</cx:pt>
          <cx:pt idx="19777">0.16810984500000004</cx:pt>
          <cx:pt idx="19778">0.28897740400000005</cx:pt>
          <cx:pt idx="19779">0.16777002799999996</cx:pt>
          <cx:pt idx="19780">0.16754382899999998</cx:pt>
          <cx:pt idx="19781">0.30508306600000001</cx:pt>
          <cx:pt idx="19782">0.168238479</cx:pt>
          <cx:pt idx="19783">0.16832651099999996</cx:pt>
          <cx:pt idx="19784">0.304779935</cx:pt>
          <cx:pt idx="19785">0.15239949600000002</cx:pt>
          <cx:pt idx="19786">0.16340830100000003</cx:pt>
          <cx:pt idx="19787">0.16874681899999999</cx:pt>
          <cx:pt idx="19788">0.28897594500000001</cx:pt>
          <cx:pt idx="19789">0.38189346499999999</cx:pt>
          <cx:pt idx="19790">0.16865089899999997</cx:pt>
          <cx:pt idx="19791">0.37689416200000003</cx:pt>
          <cx:pt idx="19792">0.37689416200000003</cx:pt>
          <cx:pt idx="19793">0.37689416200000003</cx:pt>
          <cx:pt idx="19794">0.37561216900000005</cx:pt>
          <cx:pt idx="19795">0.37563152899999996</cx:pt>
          <cx:pt idx="19796">0.35601892000000002</cx:pt>
          <cx:pt idx="19797">0.35242343899999995</cx:pt>
          <cx:pt idx="19798">0.37653886700000005</cx:pt>
          <cx:pt idx="19799">0.37561203799999998</cx:pt>
          <cx:pt idx="19800">0.37598138199999998</cx:pt>
          <cx:pt idx="19801">0.35423132599999996</cx:pt>
          <cx:pt idx="19802">0.37560985999999996</cx:pt>
          <cx:pt idx="19803">0.18720271499999996</cx:pt>
          <cx:pt idx="19804">0.16762511099999999</cx:pt>
          <cx:pt idx="19805">0.28909296600000001</cx:pt>
          <cx:pt idx="19806">0.16816808900000002</cx:pt>
          <cx:pt idx="19807">0.16781734000000004</cx:pt>
          <cx:pt idx="19808">0.28898426700000002</cx:pt>
          <cx:pt idx="19809">0.32074483600000003</cx:pt>
          <cx:pt idx="19810">0.28901385400000001</cx:pt>
          <cx:pt idx="19811">0.20504984699999995</cx:pt>
          <cx:pt idx="19812">0.179253412</cx:pt>
          <cx:pt idx="19813">0.30471161999999996</cx:pt>
          <cx:pt idx="19814">0.16810526100000001</cx:pt>
          <cx:pt idx="19815">0.15278900200000001</cx:pt>
          <cx:pt idx="19816">0.16842568000000002</cx:pt>
          <cx:pt idx="19817">0.35842746199999997</cx:pt>
          <cx:pt idx="19818">0.15249688800000005</cx:pt>
          <cx:pt idx="19819">0.17209705500000005</cx:pt>
          <cx:pt idx="19820">0.16811094500000001</cx:pt>
          <cx:pt idx="19821">0.16818180999999999</cx:pt>
          <cx:pt idx="19822">0.15226145400000002</cx:pt>
          <cx:pt idx="19823">0.32401615800000005</cx:pt>
          <cx:pt idx="19824">0.30869967200000004</cx:pt>
          <cx:pt idx="19825">0.43150226599999997</cx:pt>
          <cx:pt idx="19826">0.30923582699999996</cx:pt>
          <cx:pt idx="19827">0.32391402599999997</cx:pt>
          <cx:pt idx="19828">0.17911422099999996</cx:pt>
          <cx:pt idx="19829">0.16748178999999996</cx:pt>
          <cx:pt idx="19830">0.35940135699999998</cx:pt>
          <cx:pt idx="19831">0.21614553199999997</cx:pt>
          <cx:pt idx="19832">0.25139399299999998</cx:pt>
          <cx:pt idx="19833">0.24932828100000004</cx:pt>
          <cx:pt idx="19834">0.17022373899999999</cx:pt>
          <cx:pt idx="19835">0.15243942899999996</cx:pt>
          <cx:pt idx="19836">0.24275322799999999</cx:pt>
          <cx:pt idx="19837">0.17928912399999997</cx:pt>
          <cx:pt idx="19838">0.30426433100000005</cx:pt>
          <cx:pt idx="19839">0.15227600100000005</cx:pt>
          <cx:pt idx="19840">0.16819426400000004</cx:pt>
          <cx:pt idx="19841">0.15240742799999996</cx:pt>
          <cx:pt idx="19842">0.34098425300000001</cx:pt>
          <cx:pt idx="19843">0.28901768900000002</cx:pt>
          <cx:pt idx="19844">0.20015046199999997</cx:pt>
          <cx:pt idx="19845">0.30398738999999997</cx:pt>
          <cx:pt idx="19846">0.28929585999999996</cx:pt>
          <cx:pt idx="19847">0.16834513799999995</cx:pt>
          <cx:pt idx="19848">0.16817890099999999</cx:pt>
          <cx:pt idx="19849">0.17917910599999998</cx:pt>
          <cx:pt idx="19850">0.30461899100000001</cx:pt>
          <cx:pt idx="19851">0.31707912599999999</cx:pt>
          <cx:pt idx="19852">0.32507910100000004</cx:pt>
          <cx:pt idx="19853">0.21302336499999996</cx:pt>
          <cx:pt idx="19854">0.20914350100000001</cx:pt>
          <cx:pt idx="19855">0.20817776499999996</cx:pt>
          <cx:pt idx="19856">0.16342062000000002</cx:pt>
          <cx:pt idx="19857">0.304830304</cx:pt>
          <cx:pt idx="19858">0.32431337400000004</cx:pt>
          <cx:pt idx="19859">0.32409930399999998</cx:pt>
          <cx:pt idx="19860">0.32409930399999998</cx:pt>
          <cx:pt idx="19861">0.26399721399999998</cx:pt>
          <cx:pt idx="19862">0.16436116000000001</cx:pt>
          <cx:pt idx="19863">0.34677738899999999</cx:pt>
          <cx:pt idx="19864">0.31590180999999995</cx:pt>
          <cx:pt idx="19865">0.16841850899999999</cx:pt>
          <cx:pt idx="19866">0.17969722200000005</cx:pt>
          <cx:pt idx="19867">0.16820260399999998</cx:pt>
          <cx:pt idx="19868">0.16836921400000004</cx:pt>
          <cx:pt idx="19869">0.16852679000000004</cx:pt>
          <cx:pt idx="19870">0.31645143799999997</cx:pt>
          <cx:pt idx="19871">0.31694133499999999</cx:pt>
          <cx:pt idx="19872">0.317173178</cx:pt>
          <cx:pt idx="19873">0.32500825799999999</cx:pt>
          <cx:pt idx="19874">0.16850800399999999</cx:pt>
          <cx:pt idx="19875">0.34359321399999998</cx:pt>
          <cx:pt idx="19876">0.17931390999999997</cx:pt>
          <cx:pt idx="19877">0.28963910599999998</cx:pt>
          <cx:pt idx="19878">0.22956143900000003</cx:pt>
          <cx:pt idx="19879">0.32567811999999996</cx:pt>
          <cx:pt idx="19880">0.16767813300000001</cx:pt>
          <cx:pt idx="19881">0.31590310099999996</cx:pt>
          <cx:pt idx="19882">0.31600955900000005</cx:pt>
          <cx:pt idx="19883">0.30842696700000005</cx:pt>
          <cx:pt idx="19884">0.31682366699999998</cx:pt>
          <cx:pt idx="19885">0.34588598299999995</cx:pt>
          <cx:pt idx="19886">0.36883613699999995</cx:pt>
          <cx:pt idx="19887">0.31204769899999996</cx:pt>
          <cx:pt idx="19888">0.316015775</cx:pt>
          <cx:pt idx="19889">0.35470396900000001</cx:pt>
          <cx:pt idx="19890">0.32072137599999995</cx:pt>
          <cx:pt idx="19891">0.34634126899999995</cx:pt>
          <cx:pt idx="19892">0.304951525</cx:pt>
          <cx:pt idx="19893">0.332067687</cx:pt>
          <cx:pt idx="19894">0.35035070199999996</cx:pt>
          <cx:pt idx="19895">0.32436051799999999</cx:pt>
          <cx:pt idx="19896">0.33147786599999995</cx:pt>
          <cx:pt idx="19897">0.34581163100000001</cx:pt>
          <cx:pt idx="19898">0.35766698200000002</cx:pt>
          <cx:pt idx="19899">0.24813196800000004</cx:pt>
          <cx:pt idx="19900">0.31271310600000002</cx:pt>
          <cx:pt idx="19901">0.38082111100000005</cx:pt>
          <cx:pt idx="19902">0.30878889300000001</cx:pt>
          <cx:pt idx="19903">0.31613478399999995</cx:pt>
          <cx:pt idx="19904">0.33909966800000002</cx:pt>
          <cx:pt idx="19905">0.24423143000000003</cx:pt>
          <cx:pt idx="19906">0.288882631</cx:pt>
          <cx:pt idx="19907">0.288882631</cx:pt>
          <cx:pt idx="19908">0.28902055199999999</cx:pt>
          <cx:pt idx="19909">0.33173571000000002</cx:pt>
          <cx:pt idx="19910">0.16337189799999996</cx:pt>
          <cx:pt idx="19911">0.31580976299999997</cx:pt>
          <cx:pt idx="19912">0.31592775200000001</cx:pt>
          <cx:pt idx="19913">0.35794049400000005</cx:pt>
          <cx:pt idx="19914">0.31653871</cx:pt>
          <cx:pt idx="19915">0.34234169199999998</cx:pt>
          <cx:pt idx="19916">0.16744212599999997</cx:pt>
          <cx:pt idx="19917">0.28861774900000003</cx:pt>
          <cx:pt idx="19918">0.152393954</cx:pt>
          <cx:pt idx="19919">0.33145809900000001</cx:pt>
          <cx:pt idx="19920">0.16808470499999995</cx:pt>
          <cx:pt idx="19921">0.33148053600000005</cx:pt>
          <cx:pt idx="19922">0.30490510599999998</cx:pt>
          <cx:pt idx="19923">0.18781164699999997</cx:pt>
          <cx:pt idx="19924">0.031802211000000025</cx:pt>
          <cx:pt idx="19925">0.30348879200000001</cx:pt>
          <cx:pt idx="19926">0.17910752500000005</cx:pt>
          <cx:pt idx="19927">0.15233818600000004</cx:pt>
          <cx:pt idx="19928">0.17992760500000005</cx:pt>
          <cx:pt idx="19929">0.38180982699999999</cx:pt>
          <cx:pt idx="19930">0.33398343600000002</cx:pt>
          <cx:pt idx="19931">0.33015640599999996</cx:pt>
          <cx:pt idx="19932">0.30015005900000002</cx:pt>
          <cx:pt idx="19933">0.33026928</cx:pt>
          <cx:pt idx="19934">0.30856074099999997</cx:pt>
          <cx:pt idx="19935">0.33039844100000004</cx:pt>
          <cx:pt idx="19936">0.32641187800000004</cx:pt>
          <cx:pt idx="19937">0.19993915799999995</cx:pt>
          <cx:pt idx="19938">0.33144070299999995</cx:pt>
          <cx:pt idx="19939">0.315893376</cx:pt>
          <cx:pt idx="19940">0.15307014399999996</cx:pt>
          <cx:pt idx="19941">0.18108106099999999</cx:pt>
          <cx:pt idx="19942">0.16816114999999998</cx:pt>
          <cx:pt idx="19943">0.35283711200000001</cx:pt>
          <cx:pt idx="19944">0.031542045000000019</cx:pt>
          <cx:pt idx="19945">0.21367565099999997</cx:pt>
          <cx:pt idx="19946">0.16811068500000004</cx:pt>
          <cx:pt idx="19947">0.16833618500000003</cx:pt>
          <cx:pt idx="19948">0.30026449399999999</cx:pt>
          <cx:pt idx="19949">0.34314271500000004</cx:pt>
          <cx:pt idx="19950">0.15243654100000004</cx:pt>
          <cx:pt idx="19951">0.30483091699999998</cx:pt>
          <cx:pt idx="19952">0.16819980000000001</cx:pt>
          <cx:pt idx="19953">0.15253353599999997</cx:pt>
          <cx:pt idx="19954">0.15236468400000003</cx:pt>
          <cx:pt idx="19955">0.38737550200000004</cx:pt>
          <cx:pt idx="19956">0.20166142899999995</cx:pt>
          <cx:pt idx="19957">0.168106702</cx:pt>
          <cx:pt idx="19958">0.152946519</cx:pt>
          <cx:pt idx="19959">0.28896049599999996</cx:pt>
          <cx:pt idx="19960">0.15233849099999996</cx:pt>
          <cx:pt idx="19961">0.21652453699999996</cx:pt>
          <cx:pt idx="19962">0.30477444499999995</cx:pt>
          <cx:pt idx="19963">0.17943922300000004</cx:pt>
          <cx:pt idx="19964">0.19641942800000001</cx:pt>
          <cx:pt idx="19965">0.33701398199999999</cx:pt>
          <cx:pt idx="19966">0.30481208699999995</cx:pt>
          <cx:pt idx="19967">0.16824320800000003</cx:pt>
          <cx:pt idx="19968">0.16827280700000002</cx:pt>
          <cx:pt idx="19969">0.35971040399999998</cx:pt>
          <cx:pt idx="19970">0.33155437200000004</cx:pt>
          <cx:pt idx="19971">0.28911184499999998</cx:pt>
          <cx:pt idx="19972">0.215761117</cx:pt>
          <cx:pt idx="19973">0.15240258100000004</cx:pt>
          <cx:pt idx="19974">0.16811774000000002</cx:pt>
          <cx:pt idx="19975">0.16811925299999997</cx:pt>
          <cx:pt idx="19976">0.167624836</cx:pt>
          <cx:pt idx="19977">0.16766224699999999</cx:pt>
          <cx:pt idx="19978">0.16793073700000005</cx:pt>
          <cx:pt idx="19979">0.16817248900000004</cx:pt>
          <cx:pt idx="19980">0.30488684700000002</cx:pt>
          <cx:pt idx="19981">0.28935035799999997</cx:pt>
          <cx:pt idx="19982">0.48805828699999998</cx:pt>
          <cx:pt idx="19983">0.28943661600000004</cx:pt>
          <cx:pt idx="19984">0.16914832000000002</cx:pt>
          <cx:pt idx="19985">0.30482785099999998</cx:pt>
          <cx:pt idx="19986">0.16870704400000003</cx:pt>
          <cx:pt idx="19987">0.22642039999999997</cx:pt>
          <cx:pt idx="19988">0.19786608400000005</cx:pt>
          <cx:pt idx="19989">0.16733337999999998</cx:pt>
          <cx:pt idx="19990">0.30476586800000005</cx:pt>
          <cx:pt idx="19991">0.17922003900000005</cx:pt>
          <cx:pt idx="19992">0.17950176600000001</cx:pt>
          <cx:pt idx="19993">0.30476813199999997</cx:pt>
          <cx:pt idx="19994">0.16386593299999996</cx:pt>
          <cx:pt idx="19995">0.15187727200000001</cx:pt>
          <cx:pt idx="19996">0.17742357600000003</cx:pt>
          <cx:pt idx="19997">0.30247875199999996</cx:pt>
          <cx:pt idx="19998">0.31591402700000004</cx:pt>
        </cx:lvl>
      </cx:numDim>
    </cx:data>
  </cx:chartData>
  <cx:chart>
    <cx:title pos="t" align="ctr" overlay="0">
      <cx:tx>
        <cx:txData>
          <cx:v>Validation Reliability Score for 20000 packages</cx:v>
        </cx:txData>
      </cx:tx>
      <cx:txPr>
        <a:bodyPr spcFirstLastPara="1" vertOverflow="ellipsis" horzOverflow="overflow" wrap="square" lIns="0" tIns="0" rIns="0" bIns="0" anchor="ctr" anchorCtr="1"/>
        <a:lstStyle/>
        <a:p>
          <a:pPr algn="ctr" rtl="0">
            <a:defRPr>
              <a:solidFill>
                <a:sysClr val="windowText" lastClr="000000"/>
              </a:solidFill>
            </a:defRPr>
          </a:pPr>
          <a:r>
            <a:rPr lang="en-US" sz="1400" b="0" i="0" u="none" strike="noStrike" baseline="0">
              <a:solidFill>
                <a:sysClr val="windowText" lastClr="000000"/>
              </a:solidFill>
              <a:latin typeface="Calibri" panose="020F0502020204030204"/>
            </a:rPr>
            <a:t>Validation Reliability Score for 20000 packages</a:t>
          </a:r>
        </a:p>
      </cx:txPr>
    </cx:title>
    <cx:plotArea>
      <cx:plotAreaRegion>
        <cx:series layoutId="clusteredColumn" uniqueId="{C80B3F45-232C-4959-8CC3-FEC51E2560CE}">
          <cx:dataLabels>
            <cx:txPr>
              <a:bodyPr vertOverflow="overflow" horzOverflow="overflow" wrap="square" lIns="0" tIns="0" rIns="0" bIns="0"/>
              <a:lstStyle/>
              <a:p>
                <a:pPr algn="ctr" rtl="0">
                  <a:defRPr sz="900" b="0" i="0">
                    <a:solidFill>
                      <a:sysClr val="windowText" lastClr="000000"/>
                    </a:solidFill>
                    <a:latin typeface="Calibri" panose="020F0502020204030204" pitchFamily="34" charset="0"/>
                    <a:ea typeface="Calibri" panose="020F0502020204030204" pitchFamily="34" charset="0"/>
                    <a:cs typeface="Calibri" panose="020F0502020204030204" pitchFamily="34" charset="0"/>
                  </a:defRPr>
                </a:pPr>
                <a:endParaRPr lang="en-AU">
                  <a:solidFill>
                    <a:sysClr val="windowText" lastClr="000000"/>
                  </a:solidFill>
                </a:endParaRPr>
              </a:p>
            </cx:txPr>
            <cx:visibility seriesName="0" categoryName="0" value="1"/>
          </cx:dataLabels>
          <cx:dataId val="0"/>
          <cx:layoutPr>
            <cx:binning intervalClosed="r"/>
          </cx:layoutPr>
        </cx:series>
      </cx:plotAreaRegion>
      <cx:axis id="0">
        <cx:catScaling gapWidth="0"/>
        <cx:title>
          <cx:tx>
            <cx:txData>
              <cx:v>Reliability Score</cx:v>
            </cx:txData>
          </cx:tx>
          <cx:txPr>
            <a:bodyPr spcFirstLastPara="1" vertOverflow="ellipsis" horzOverflow="overflow" wrap="square" lIns="0" tIns="0" rIns="0" bIns="0" anchor="ctr" anchorCtr="1"/>
            <a:lstStyle/>
            <a:p>
              <a:pPr algn="ctr" rtl="0">
                <a:defRPr>
                  <a:solidFill>
                    <a:sysClr val="windowText" lastClr="000000"/>
                  </a:solidFill>
                </a:defRPr>
              </a:pPr>
              <a:r>
                <a:rPr lang="en-US" sz="900" b="0" i="0" u="none" strike="noStrike" baseline="0">
                  <a:solidFill>
                    <a:sysClr val="windowText" lastClr="000000"/>
                  </a:solidFill>
                  <a:latin typeface="Calibri" panose="020F0502020204030204"/>
                </a:rPr>
                <a:t>Reliability Score</a:t>
              </a:r>
            </a:p>
          </cx:txPr>
        </cx:title>
        <cx:tickLabels/>
        <cx:txPr>
          <a:bodyPr vertOverflow="overflow" horzOverflow="overflow" wrap="square" lIns="0" tIns="0" rIns="0" bIns="0"/>
          <a:lstStyle/>
          <a:p>
            <a:pPr algn="ctr" rtl="0">
              <a:defRPr sz="900" b="0" i="0">
                <a:solidFill>
                  <a:sysClr val="windowText" lastClr="000000"/>
                </a:solidFill>
                <a:latin typeface="Calibri" panose="020F0502020204030204" pitchFamily="34" charset="0"/>
                <a:ea typeface="Calibri" panose="020F0502020204030204" pitchFamily="34" charset="0"/>
                <a:cs typeface="Calibri" panose="020F0502020204030204" pitchFamily="34" charset="0"/>
              </a:defRPr>
            </a:pPr>
            <a:endParaRPr lang="en-AU">
              <a:solidFill>
                <a:sysClr val="windowText" lastClr="000000"/>
              </a:solidFill>
            </a:endParaRPr>
          </a:p>
        </cx:txPr>
      </cx:axis>
      <cx:axis id="1">
        <cx:valScaling/>
        <cx:title>
          <cx:tx>
            <cx:txData>
              <cx:v>Frequency</cx:v>
            </cx:txData>
          </cx:tx>
          <cx:txPr>
            <a:bodyPr spcFirstLastPara="1" vertOverflow="ellipsis" horzOverflow="overflow" wrap="square" lIns="0" tIns="0" rIns="0" bIns="0" anchor="ctr" anchorCtr="1"/>
            <a:lstStyle/>
            <a:p>
              <a:pPr algn="ctr" rtl="0">
                <a:defRPr>
                  <a:solidFill>
                    <a:sysClr val="windowText" lastClr="000000"/>
                  </a:solidFill>
                </a:defRPr>
              </a:pPr>
              <a:r>
                <a:rPr lang="en-US" sz="900" b="0" i="0" u="none" strike="noStrike" baseline="0">
                  <a:solidFill>
                    <a:sysClr val="windowText" lastClr="000000"/>
                  </a:solidFill>
                  <a:latin typeface="Calibri" panose="020F0502020204030204"/>
                </a:rPr>
                <a:t>Frequency</a:t>
              </a:r>
            </a:p>
          </cx:txPr>
        </cx:title>
        <cx:majorGridlines/>
        <cx:tickLabels/>
        <cx:txPr>
          <a:bodyPr vertOverflow="overflow" horzOverflow="overflow" wrap="square" lIns="0" tIns="0" rIns="0" bIns="0"/>
          <a:lstStyle/>
          <a:p>
            <a:pPr algn="ctr" rtl="0">
              <a:defRPr sz="900" b="0" i="0">
                <a:solidFill>
                  <a:sysClr val="windowText" lastClr="000000"/>
                </a:solidFill>
                <a:latin typeface="Calibri" panose="020F0502020204030204" pitchFamily="34" charset="0"/>
                <a:ea typeface="Calibri" panose="020F0502020204030204" pitchFamily="34" charset="0"/>
                <a:cs typeface="Calibri" panose="020F0502020204030204" pitchFamily="34" charset="0"/>
              </a:defRPr>
            </a:pPr>
            <a:endParaRPr lang="en-AU">
              <a:solidFill>
                <a:sysClr val="windowText" lastClr="000000"/>
              </a:solidFill>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2634F9-C626-45E5-B6FB-1DB03436B4AE}" type="datetimeFigureOut">
              <a:rPr lang="en-AU" smtClean="0"/>
              <a:t>6/11/2023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CFF408-D9B5-4297-A004-72DFB3E37CF7}" type="slidenum">
              <a:rPr lang="en-AU" smtClean="0"/>
              <a:t>‹#›</a:t>
            </a:fld>
            <a:endParaRPr lang="en-AU"/>
          </a:p>
        </p:txBody>
      </p:sp>
    </p:spTree>
    <p:extLst>
      <p:ext uri="{BB962C8B-B14F-4D97-AF65-F5344CB8AC3E}">
        <p14:creationId xmlns:p14="http://schemas.microsoft.com/office/powerpoint/2010/main" val="1839902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541AAC6-C945-4507-8EF9-488AA7687983}" type="slidenum">
              <a:rPr lang="en-AU" smtClean="0"/>
              <a:t>1</a:t>
            </a:fld>
            <a:endParaRPr lang="en-AU"/>
          </a:p>
        </p:txBody>
      </p:sp>
    </p:spTree>
    <p:extLst>
      <p:ext uri="{BB962C8B-B14F-4D97-AF65-F5344CB8AC3E}">
        <p14:creationId xmlns:p14="http://schemas.microsoft.com/office/powerpoint/2010/main" val="793878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ECFF408-D9B5-4297-A004-72DFB3E37CF7}" type="slidenum">
              <a:rPr lang="en-AU" smtClean="0"/>
              <a:t>19</a:t>
            </a:fld>
            <a:endParaRPr lang="en-AU"/>
          </a:p>
        </p:txBody>
      </p:sp>
    </p:spTree>
    <p:extLst>
      <p:ext uri="{BB962C8B-B14F-4D97-AF65-F5344CB8AC3E}">
        <p14:creationId xmlns:p14="http://schemas.microsoft.com/office/powerpoint/2010/main" val="3570711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ECFF408-D9B5-4297-A004-72DFB3E37CF7}" type="slidenum">
              <a:rPr lang="en-AU" smtClean="0"/>
              <a:t>20</a:t>
            </a:fld>
            <a:endParaRPr lang="en-AU"/>
          </a:p>
        </p:txBody>
      </p:sp>
    </p:spTree>
    <p:extLst>
      <p:ext uri="{BB962C8B-B14F-4D97-AF65-F5344CB8AC3E}">
        <p14:creationId xmlns:p14="http://schemas.microsoft.com/office/powerpoint/2010/main" val="1644641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ECFF408-D9B5-4297-A004-72DFB3E37CF7}" type="slidenum">
              <a:rPr lang="en-AU" smtClean="0"/>
              <a:t>22</a:t>
            </a:fld>
            <a:endParaRPr lang="en-AU"/>
          </a:p>
        </p:txBody>
      </p:sp>
    </p:spTree>
    <p:extLst>
      <p:ext uri="{BB962C8B-B14F-4D97-AF65-F5344CB8AC3E}">
        <p14:creationId xmlns:p14="http://schemas.microsoft.com/office/powerpoint/2010/main" val="2956335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ECFF408-D9B5-4297-A004-72DFB3E37CF7}" type="slidenum">
              <a:rPr lang="en-AU" smtClean="0"/>
              <a:t>24</a:t>
            </a:fld>
            <a:endParaRPr lang="en-AU"/>
          </a:p>
        </p:txBody>
      </p:sp>
    </p:spTree>
    <p:extLst>
      <p:ext uri="{BB962C8B-B14F-4D97-AF65-F5344CB8AC3E}">
        <p14:creationId xmlns:p14="http://schemas.microsoft.com/office/powerpoint/2010/main" val="1476376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ECFF408-D9B5-4297-A004-72DFB3E37CF7}" type="slidenum">
              <a:rPr lang="en-AU" smtClean="0"/>
              <a:t>25</a:t>
            </a:fld>
            <a:endParaRPr lang="en-AU"/>
          </a:p>
        </p:txBody>
      </p:sp>
    </p:spTree>
    <p:extLst>
      <p:ext uri="{BB962C8B-B14F-4D97-AF65-F5344CB8AC3E}">
        <p14:creationId xmlns:p14="http://schemas.microsoft.com/office/powerpoint/2010/main" val="1562794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ECFF408-D9B5-4297-A004-72DFB3E37CF7}" type="slidenum">
              <a:rPr lang="en-AU" smtClean="0"/>
              <a:t>26</a:t>
            </a:fld>
            <a:endParaRPr lang="en-AU"/>
          </a:p>
        </p:txBody>
      </p:sp>
    </p:spTree>
    <p:extLst>
      <p:ext uri="{BB962C8B-B14F-4D97-AF65-F5344CB8AC3E}">
        <p14:creationId xmlns:p14="http://schemas.microsoft.com/office/powerpoint/2010/main" val="2424687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Introduce myself, what unit the presentation is for</a:t>
            </a:r>
          </a:p>
        </p:txBody>
      </p:sp>
      <p:sp>
        <p:nvSpPr>
          <p:cNvPr id="4" name="Slide Number Placeholder 3"/>
          <p:cNvSpPr>
            <a:spLocks noGrp="1"/>
          </p:cNvSpPr>
          <p:nvPr>
            <p:ph type="sldNum" sz="quarter" idx="5"/>
          </p:nvPr>
        </p:nvSpPr>
        <p:spPr/>
        <p:txBody>
          <a:bodyPr/>
          <a:lstStyle/>
          <a:p>
            <a:fld id="{4ECFF408-D9B5-4297-A004-72DFB3E37CF7}" type="slidenum">
              <a:rPr lang="en-AU" smtClean="0"/>
              <a:t>2</a:t>
            </a:fld>
            <a:endParaRPr lang="en-AU"/>
          </a:p>
        </p:txBody>
      </p:sp>
    </p:spTree>
    <p:extLst>
      <p:ext uri="{BB962C8B-B14F-4D97-AF65-F5344CB8AC3E}">
        <p14:creationId xmlns:p14="http://schemas.microsoft.com/office/powerpoint/2010/main" val="3462744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Discuss the project’s research question, motive (US Presidential Executive Order), and aim</a:t>
            </a:r>
          </a:p>
        </p:txBody>
      </p:sp>
      <p:sp>
        <p:nvSpPr>
          <p:cNvPr id="4" name="Slide Number Placeholder 3"/>
          <p:cNvSpPr>
            <a:spLocks noGrp="1"/>
          </p:cNvSpPr>
          <p:nvPr>
            <p:ph type="sldNum" sz="quarter" idx="5"/>
          </p:nvPr>
        </p:nvSpPr>
        <p:spPr/>
        <p:txBody>
          <a:bodyPr/>
          <a:lstStyle/>
          <a:p>
            <a:fld id="{4ECFF408-D9B5-4297-A004-72DFB3E37CF7}" type="slidenum">
              <a:rPr lang="en-AU" smtClean="0"/>
              <a:t>3</a:t>
            </a:fld>
            <a:endParaRPr lang="en-AU"/>
          </a:p>
        </p:txBody>
      </p:sp>
    </p:spTree>
    <p:extLst>
      <p:ext uri="{BB962C8B-B14F-4D97-AF65-F5344CB8AC3E}">
        <p14:creationId xmlns:p14="http://schemas.microsoft.com/office/powerpoint/2010/main" val="466319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Discuss the data used from the original dataset, pre-processing, types of ML algorithms used, and anomaly score generated</a:t>
            </a:r>
          </a:p>
        </p:txBody>
      </p:sp>
      <p:sp>
        <p:nvSpPr>
          <p:cNvPr id="4" name="Slide Number Placeholder 3"/>
          <p:cNvSpPr>
            <a:spLocks noGrp="1"/>
          </p:cNvSpPr>
          <p:nvPr>
            <p:ph type="sldNum" sz="quarter" idx="5"/>
          </p:nvPr>
        </p:nvSpPr>
        <p:spPr/>
        <p:txBody>
          <a:bodyPr/>
          <a:lstStyle/>
          <a:p>
            <a:fld id="{4ECFF408-D9B5-4297-A004-72DFB3E37CF7}" type="slidenum">
              <a:rPr lang="en-AU" smtClean="0"/>
              <a:t>6</a:t>
            </a:fld>
            <a:endParaRPr lang="en-AU"/>
          </a:p>
        </p:txBody>
      </p:sp>
    </p:spTree>
    <p:extLst>
      <p:ext uri="{BB962C8B-B14F-4D97-AF65-F5344CB8AC3E}">
        <p14:creationId xmlns:p14="http://schemas.microsoft.com/office/powerpoint/2010/main" val="4151150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ECFF408-D9B5-4297-A004-72DFB3E37CF7}" type="slidenum">
              <a:rPr lang="en-AU" smtClean="0"/>
              <a:t>9</a:t>
            </a:fld>
            <a:endParaRPr lang="en-AU"/>
          </a:p>
        </p:txBody>
      </p:sp>
    </p:spTree>
    <p:extLst>
      <p:ext uri="{BB962C8B-B14F-4D97-AF65-F5344CB8AC3E}">
        <p14:creationId xmlns:p14="http://schemas.microsoft.com/office/powerpoint/2010/main" val="1220736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ECFF408-D9B5-4297-A004-72DFB3E37CF7}" type="slidenum">
              <a:rPr lang="en-AU" smtClean="0"/>
              <a:t>11</a:t>
            </a:fld>
            <a:endParaRPr lang="en-AU"/>
          </a:p>
        </p:txBody>
      </p:sp>
    </p:spTree>
    <p:extLst>
      <p:ext uri="{BB962C8B-B14F-4D97-AF65-F5344CB8AC3E}">
        <p14:creationId xmlns:p14="http://schemas.microsoft.com/office/powerpoint/2010/main" val="3843685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ECFF408-D9B5-4297-A004-72DFB3E37CF7}" type="slidenum">
              <a:rPr lang="en-AU" smtClean="0"/>
              <a:t>13</a:t>
            </a:fld>
            <a:endParaRPr lang="en-AU"/>
          </a:p>
        </p:txBody>
      </p:sp>
    </p:spTree>
    <p:extLst>
      <p:ext uri="{BB962C8B-B14F-4D97-AF65-F5344CB8AC3E}">
        <p14:creationId xmlns:p14="http://schemas.microsoft.com/office/powerpoint/2010/main" val="1544407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ECFF408-D9B5-4297-A004-72DFB3E37CF7}" type="slidenum">
              <a:rPr lang="en-AU" smtClean="0"/>
              <a:t>15</a:t>
            </a:fld>
            <a:endParaRPr lang="en-AU"/>
          </a:p>
        </p:txBody>
      </p:sp>
    </p:spTree>
    <p:extLst>
      <p:ext uri="{BB962C8B-B14F-4D97-AF65-F5344CB8AC3E}">
        <p14:creationId xmlns:p14="http://schemas.microsoft.com/office/powerpoint/2010/main" val="3321957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ECFF408-D9B5-4297-A004-72DFB3E37CF7}" type="slidenum">
              <a:rPr lang="en-AU" smtClean="0"/>
              <a:t>17</a:t>
            </a:fld>
            <a:endParaRPr lang="en-AU"/>
          </a:p>
        </p:txBody>
      </p:sp>
    </p:spTree>
    <p:extLst>
      <p:ext uri="{BB962C8B-B14F-4D97-AF65-F5344CB8AC3E}">
        <p14:creationId xmlns:p14="http://schemas.microsoft.com/office/powerpoint/2010/main" val="4291676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93095E-967E-4A75-829B-C910F05F0515}" type="datetimeFigureOut">
              <a:rPr lang="en-AU" smtClean="0"/>
              <a:t>6/11/2023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F20DBA1-893C-4CA1-A9E9-A160709E5230}" type="slidenum">
              <a:rPr lang="en-AU" smtClean="0"/>
              <a:t>‹#›</a:t>
            </a:fld>
            <a:endParaRPr lang="en-AU"/>
          </a:p>
        </p:txBody>
      </p:sp>
    </p:spTree>
    <p:extLst>
      <p:ext uri="{BB962C8B-B14F-4D97-AF65-F5344CB8AC3E}">
        <p14:creationId xmlns:p14="http://schemas.microsoft.com/office/powerpoint/2010/main" val="346796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3095E-967E-4A75-829B-C910F05F0515}" type="datetimeFigureOut">
              <a:rPr lang="en-AU" smtClean="0"/>
              <a:t>6/11/2023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F20DBA1-893C-4CA1-A9E9-A160709E5230}" type="slidenum">
              <a:rPr lang="en-AU" smtClean="0"/>
              <a:t>‹#›</a:t>
            </a:fld>
            <a:endParaRPr lang="en-AU"/>
          </a:p>
        </p:txBody>
      </p:sp>
    </p:spTree>
    <p:extLst>
      <p:ext uri="{BB962C8B-B14F-4D97-AF65-F5344CB8AC3E}">
        <p14:creationId xmlns:p14="http://schemas.microsoft.com/office/powerpoint/2010/main" val="310097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3095E-967E-4A75-829B-C910F05F0515}" type="datetimeFigureOut">
              <a:rPr lang="en-AU" smtClean="0"/>
              <a:t>6/11/2023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F20DBA1-893C-4CA1-A9E9-A160709E5230}" type="slidenum">
              <a:rPr lang="en-AU" smtClean="0"/>
              <a:t>‹#›</a:t>
            </a:fld>
            <a:endParaRPr lang="en-A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27310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3095E-967E-4A75-829B-C910F05F0515}" type="datetimeFigureOut">
              <a:rPr lang="en-AU" smtClean="0"/>
              <a:t>6/11/2023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F20DBA1-893C-4CA1-A9E9-A160709E5230}" type="slidenum">
              <a:rPr lang="en-AU" smtClean="0"/>
              <a:t>‹#›</a:t>
            </a:fld>
            <a:endParaRPr lang="en-AU"/>
          </a:p>
        </p:txBody>
      </p:sp>
    </p:spTree>
    <p:extLst>
      <p:ext uri="{BB962C8B-B14F-4D97-AF65-F5344CB8AC3E}">
        <p14:creationId xmlns:p14="http://schemas.microsoft.com/office/powerpoint/2010/main" val="292964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3095E-967E-4A75-829B-C910F05F0515}" type="datetimeFigureOut">
              <a:rPr lang="en-AU" smtClean="0"/>
              <a:t>6/11/2023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F20DBA1-893C-4CA1-A9E9-A160709E5230}" type="slidenum">
              <a:rPr lang="en-AU" smtClean="0"/>
              <a:t>‹#›</a:t>
            </a:fld>
            <a:endParaRPr lang="en-A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86685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3095E-967E-4A75-829B-C910F05F0515}" type="datetimeFigureOut">
              <a:rPr lang="en-AU" smtClean="0"/>
              <a:t>6/11/2023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F20DBA1-893C-4CA1-A9E9-A160709E5230}" type="slidenum">
              <a:rPr lang="en-AU" smtClean="0"/>
              <a:t>‹#›</a:t>
            </a:fld>
            <a:endParaRPr lang="en-AU"/>
          </a:p>
        </p:txBody>
      </p:sp>
    </p:spTree>
    <p:extLst>
      <p:ext uri="{BB962C8B-B14F-4D97-AF65-F5344CB8AC3E}">
        <p14:creationId xmlns:p14="http://schemas.microsoft.com/office/powerpoint/2010/main" val="3926669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93095E-967E-4A75-829B-C910F05F0515}" type="datetimeFigureOut">
              <a:rPr lang="en-AU" smtClean="0"/>
              <a:t>6/11/2023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F20DBA1-893C-4CA1-A9E9-A160709E5230}" type="slidenum">
              <a:rPr lang="en-AU" smtClean="0"/>
              <a:t>‹#›</a:t>
            </a:fld>
            <a:endParaRPr lang="en-AU"/>
          </a:p>
        </p:txBody>
      </p:sp>
    </p:spTree>
    <p:extLst>
      <p:ext uri="{BB962C8B-B14F-4D97-AF65-F5344CB8AC3E}">
        <p14:creationId xmlns:p14="http://schemas.microsoft.com/office/powerpoint/2010/main" val="533089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93095E-967E-4A75-829B-C910F05F0515}" type="datetimeFigureOut">
              <a:rPr lang="en-AU" smtClean="0"/>
              <a:t>6/11/2023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F20DBA1-893C-4CA1-A9E9-A160709E5230}" type="slidenum">
              <a:rPr lang="en-AU" smtClean="0"/>
              <a:t>‹#›</a:t>
            </a:fld>
            <a:endParaRPr lang="en-AU"/>
          </a:p>
        </p:txBody>
      </p:sp>
    </p:spTree>
    <p:extLst>
      <p:ext uri="{BB962C8B-B14F-4D97-AF65-F5344CB8AC3E}">
        <p14:creationId xmlns:p14="http://schemas.microsoft.com/office/powerpoint/2010/main" val="1712896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8668CD1A-2240-4353-81BB-42C75224B11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5"/>
          <a:stretch/>
        </p:blipFill>
        <p:spPr>
          <a:xfrm>
            <a:off x="0" y="0"/>
            <a:ext cx="12192000" cy="6906768"/>
          </a:xfrm>
          <a:prstGeom prst="rect">
            <a:avLst/>
          </a:prstGeom>
        </p:spPr>
      </p:pic>
      <p:sp>
        <p:nvSpPr>
          <p:cNvPr id="25" name="Rectangle 24">
            <a:extLst>
              <a:ext uri="{FF2B5EF4-FFF2-40B4-BE49-F238E27FC236}">
                <a16:creationId xmlns:a16="http://schemas.microsoft.com/office/drawing/2014/main" id="{78DED45C-4399-4462-83F5-9B3AA00A3759}"/>
              </a:ext>
            </a:extLst>
          </p:cNvPr>
          <p:cNvSpPr/>
          <p:nvPr userDrawn="1"/>
        </p:nvSpPr>
        <p:spPr>
          <a:xfrm>
            <a:off x="0" y="0"/>
            <a:ext cx="12192000" cy="6906768"/>
          </a:xfrm>
          <a:prstGeom prst="rect">
            <a:avLst/>
          </a:prstGeom>
          <a:solidFill>
            <a:srgbClr val="0F487F">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0F1321E8-EDDC-4B86-AD99-D803B5FDEC66}"/>
              </a:ext>
            </a:extLst>
          </p:cNvPr>
          <p:cNvSpPr txBox="1"/>
          <p:nvPr userDrawn="1"/>
        </p:nvSpPr>
        <p:spPr>
          <a:xfrm>
            <a:off x="597072" y="2669123"/>
            <a:ext cx="11199649" cy="363176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The Queensland University of Technology (QUT) acknowledges the Turrbal and Yugara, as the First Nations owners of the lands where QUT now stands. We pay respect to their Elders, lores, customs and creation spirits. We recognise that these lands have always been places of teaching, research and learning. </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QUT acknowledges the important role Aboriginal and Torres Strait Islander people play within the QUT community.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0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grpSp>
        <p:nvGrpSpPr>
          <p:cNvPr id="2" name="Group 1">
            <a:extLst>
              <a:ext uri="{FF2B5EF4-FFF2-40B4-BE49-F238E27FC236}">
                <a16:creationId xmlns:a16="http://schemas.microsoft.com/office/drawing/2014/main" id="{357AB3C8-25CB-41F4-B9A9-87F924042C73}"/>
              </a:ext>
            </a:extLst>
          </p:cNvPr>
          <p:cNvGrpSpPr/>
          <p:nvPr userDrawn="1"/>
        </p:nvGrpSpPr>
        <p:grpSpPr>
          <a:xfrm>
            <a:off x="703847" y="770241"/>
            <a:ext cx="10797531" cy="1106685"/>
            <a:chOff x="479425" y="1011937"/>
            <a:chExt cx="11088688" cy="1136527"/>
          </a:xfrm>
        </p:grpSpPr>
        <p:pic>
          <p:nvPicPr>
            <p:cNvPr id="3" name="Picture 2">
              <a:extLst>
                <a:ext uri="{FF2B5EF4-FFF2-40B4-BE49-F238E27FC236}">
                  <a16:creationId xmlns:a16="http://schemas.microsoft.com/office/drawing/2014/main" id="{0A9E07E9-B8CE-49FE-BDFD-33638A27312F}"/>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79425" y="1011937"/>
              <a:ext cx="5482475" cy="574372"/>
            </a:xfrm>
            <a:prstGeom prst="rect">
              <a:avLst/>
            </a:prstGeom>
          </p:spPr>
        </p:pic>
        <p:pic>
          <p:nvPicPr>
            <p:cNvPr id="6" name="Picture 5">
              <a:extLst>
                <a:ext uri="{FF2B5EF4-FFF2-40B4-BE49-F238E27FC236}">
                  <a16:creationId xmlns:a16="http://schemas.microsoft.com/office/drawing/2014/main" id="{C037C40A-1E86-444A-834A-AD108B1A37A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a:stretch/>
          </p:blipFill>
          <p:spPr>
            <a:xfrm>
              <a:off x="5114544" y="1586308"/>
              <a:ext cx="6453569" cy="562156"/>
            </a:xfrm>
            <a:prstGeom prst="rect">
              <a:avLst/>
            </a:prstGeom>
          </p:spPr>
        </p:pic>
      </p:grpSp>
      <p:sp>
        <p:nvSpPr>
          <p:cNvPr id="8" name="Slide Number Placeholder 5">
            <a:extLst>
              <a:ext uri="{FF2B5EF4-FFF2-40B4-BE49-F238E27FC236}">
                <a16:creationId xmlns:a16="http://schemas.microsoft.com/office/drawing/2014/main" id="{90415A0D-8817-4D82-939D-246D09811CBB}"/>
              </a:ext>
            </a:extLst>
          </p:cNvPr>
          <p:cNvSpPr>
            <a:spLocks noGrp="1"/>
          </p:cNvSpPr>
          <p:nvPr>
            <p:ph type="sldNum" sz="quarter" idx="4"/>
          </p:nvPr>
        </p:nvSpPr>
        <p:spPr>
          <a:xfrm>
            <a:off x="11136700" y="191188"/>
            <a:ext cx="717431" cy="365125"/>
          </a:xfrm>
          <a:prstGeom prst="rect">
            <a:avLst/>
          </a:prstGeom>
        </p:spPr>
        <p:txBody>
          <a:bodyPr vert="horz" lIns="91440" tIns="45720" rIns="91440" bIns="45720" rtlCol="0" anchor="ctr"/>
          <a:lstStyle>
            <a:lvl1pPr algn="r">
              <a:defRPr sz="1200">
                <a:solidFill>
                  <a:schemeClr val="bg1"/>
                </a:solidFill>
              </a:defRPr>
            </a:lvl1pPr>
          </a:lstStyle>
          <a:p>
            <a:fld id="{5F696099-555A-4940-A505-D562E6C51C06}" type="slidenum">
              <a:rPr lang="en-AU" smtClean="0"/>
              <a:pPr/>
              <a:t>‹#›</a:t>
            </a:fld>
            <a:endParaRPr lang="en-AU" dirty="0"/>
          </a:p>
        </p:txBody>
      </p:sp>
    </p:spTree>
    <p:extLst>
      <p:ext uri="{BB962C8B-B14F-4D97-AF65-F5344CB8AC3E}">
        <p14:creationId xmlns:p14="http://schemas.microsoft.com/office/powerpoint/2010/main" val="1079633280"/>
      </p:ext>
    </p:extLst>
  </p:cSld>
  <p:clrMapOvr>
    <a:masterClrMapping/>
  </p:clrMapOvr>
  <p:extLst>
    <p:ext uri="{DCECCB84-F9BA-43D5-87BE-67443E8EF086}">
      <p15:sldGuideLst xmlns:p15="http://schemas.microsoft.com/office/powerpoint/2012/main">
        <p15:guide id="1" orient="horz" pos="2160">
          <p15:clr>
            <a:srgbClr val="FBAE40"/>
          </p15:clr>
        </p15:guide>
        <p15:guide id="2" pos="302">
          <p15:clr>
            <a:srgbClr val="FBAE40"/>
          </p15:clr>
        </p15:guide>
        <p15:guide id="3" pos="728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93095E-967E-4A75-829B-C910F05F0515}" type="datetimeFigureOut">
              <a:rPr lang="en-AU" smtClean="0"/>
              <a:t>6/11/2023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F20DBA1-893C-4CA1-A9E9-A160709E5230}" type="slidenum">
              <a:rPr lang="en-AU" smtClean="0"/>
              <a:t>‹#›</a:t>
            </a:fld>
            <a:endParaRPr lang="en-AU"/>
          </a:p>
        </p:txBody>
      </p:sp>
    </p:spTree>
    <p:extLst>
      <p:ext uri="{BB962C8B-B14F-4D97-AF65-F5344CB8AC3E}">
        <p14:creationId xmlns:p14="http://schemas.microsoft.com/office/powerpoint/2010/main" val="1878409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3095E-967E-4A75-829B-C910F05F0515}" type="datetimeFigureOut">
              <a:rPr lang="en-AU" smtClean="0"/>
              <a:t>6/11/2023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F20DBA1-893C-4CA1-A9E9-A160709E5230}" type="slidenum">
              <a:rPr lang="en-AU" smtClean="0"/>
              <a:t>‹#›</a:t>
            </a:fld>
            <a:endParaRPr lang="en-AU"/>
          </a:p>
        </p:txBody>
      </p:sp>
    </p:spTree>
    <p:extLst>
      <p:ext uri="{BB962C8B-B14F-4D97-AF65-F5344CB8AC3E}">
        <p14:creationId xmlns:p14="http://schemas.microsoft.com/office/powerpoint/2010/main" val="2911146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93095E-967E-4A75-829B-C910F05F0515}" type="datetimeFigureOut">
              <a:rPr lang="en-AU" smtClean="0"/>
              <a:t>6/11/2023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F20DBA1-893C-4CA1-A9E9-A160709E5230}" type="slidenum">
              <a:rPr lang="en-AU" smtClean="0"/>
              <a:t>‹#›</a:t>
            </a:fld>
            <a:endParaRPr lang="en-AU"/>
          </a:p>
        </p:txBody>
      </p:sp>
    </p:spTree>
    <p:extLst>
      <p:ext uri="{BB962C8B-B14F-4D97-AF65-F5344CB8AC3E}">
        <p14:creationId xmlns:p14="http://schemas.microsoft.com/office/powerpoint/2010/main" val="1289697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93095E-967E-4A75-829B-C910F05F0515}" type="datetimeFigureOut">
              <a:rPr lang="en-AU" smtClean="0"/>
              <a:t>6/11/2023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F20DBA1-893C-4CA1-A9E9-A160709E5230}" type="slidenum">
              <a:rPr lang="en-AU" smtClean="0"/>
              <a:t>‹#›</a:t>
            </a:fld>
            <a:endParaRPr lang="en-AU"/>
          </a:p>
        </p:txBody>
      </p:sp>
    </p:spTree>
    <p:extLst>
      <p:ext uri="{BB962C8B-B14F-4D97-AF65-F5344CB8AC3E}">
        <p14:creationId xmlns:p14="http://schemas.microsoft.com/office/powerpoint/2010/main" val="2535994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93095E-967E-4A75-829B-C910F05F0515}" type="datetimeFigureOut">
              <a:rPr lang="en-AU" smtClean="0"/>
              <a:t>6/11/2023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F20DBA1-893C-4CA1-A9E9-A160709E5230}" type="slidenum">
              <a:rPr lang="en-AU" smtClean="0"/>
              <a:t>‹#›</a:t>
            </a:fld>
            <a:endParaRPr lang="en-AU"/>
          </a:p>
        </p:txBody>
      </p:sp>
    </p:spTree>
    <p:extLst>
      <p:ext uri="{BB962C8B-B14F-4D97-AF65-F5344CB8AC3E}">
        <p14:creationId xmlns:p14="http://schemas.microsoft.com/office/powerpoint/2010/main" val="1590042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93095E-967E-4A75-829B-C910F05F0515}" type="datetimeFigureOut">
              <a:rPr lang="en-AU" smtClean="0"/>
              <a:t>6/11/2023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F20DBA1-893C-4CA1-A9E9-A160709E5230}" type="slidenum">
              <a:rPr lang="en-AU" smtClean="0"/>
              <a:t>‹#›</a:t>
            </a:fld>
            <a:endParaRPr lang="en-AU"/>
          </a:p>
        </p:txBody>
      </p:sp>
    </p:spTree>
    <p:extLst>
      <p:ext uri="{BB962C8B-B14F-4D97-AF65-F5344CB8AC3E}">
        <p14:creationId xmlns:p14="http://schemas.microsoft.com/office/powerpoint/2010/main" val="3788555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93095E-967E-4A75-829B-C910F05F0515}" type="datetimeFigureOut">
              <a:rPr lang="en-AU" smtClean="0"/>
              <a:t>6/11/2023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F20DBA1-893C-4CA1-A9E9-A160709E5230}" type="slidenum">
              <a:rPr lang="en-AU" smtClean="0"/>
              <a:t>‹#›</a:t>
            </a:fld>
            <a:endParaRPr lang="en-AU"/>
          </a:p>
        </p:txBody>
      </p:sp>
    </p:spTree>
    <p:extLst>
      <p:ext uri="{BB962C8B-B14F-4D97-AF65-F5344CB8AC3E}">
        <p14:creationId xmlns:p14="http://schemas.microsoft.com/office/powerpoint/2010/main" val="1079250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93095E-967E-4A75-829B-C910F05F0515}" type="datetimeFigureOut">
              <a:rPr lang="en-AU" smtClean="0"/>
              <a:t>6/11/2023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F20DBA1-893C-4CA1-A9E9-A160709E5230}" type="slidenum">
              <a:rPr lang="en-AU" smtClean="0"/>
              <a:t>‹#›</a:t>
            </a:fld>
            <a:endParaRPr lang="en-AU"/>
          </a:p>
        </p:txBody>
      </p:sp>
    </p:spTree>
    <p:extLst>
      <p:ext uri="{BB962C8B-B14F-4D97-AF65-F5344CB8AC3E}">
        <p14:creationId xmlns:p14="http://schemas.microsoft.com/office/powerpoint/2010/main" val="225083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93095E-967E-4A75-829B-C910F05F0515}" type="datetimeFigureOut">
              <a:rPr lang="en-AU" smtClean="0"/>
              <a:t>6/11/2023</a:t>
            </a:fld>
            <a:endParaRPr lang="en-A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20DBA1-893C-4CA1-A9E9-A160709E5230}" type="slidenum">
              <a:rPr lang="en-AU" smtClean="0"/>
              <a:t>‹#›</a:t>
            </a:fld>
            <a:endParaRPr lang="en-AU"/>
          </a:p>
        </p:txBody>
      </p:sp>
    </p:spTree>
    <p:extLst>
      <p:ext uri="{BB962C8B-B14F-4D97-AF65-F5344CB8AC3E}">
        <p14:creationId xmlns:p14="http://schemas.microsoft.com/office/powerpoint/2010/main" val="3310042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14/relationships/chartEx" Target="../charts/chartEx4.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14/relationships/chartEx" Target="../charts/chartEx5.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14/relationships/chartEx" Target="../charts/chartEx6.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387734"/>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532D8-588A-F699-912C-C59EFE13CFCA}"/>
              </a:ext>
            </a:extLst>
          </p:cNvPr>
          <p:cNvSpPr>
            <a:spLocks noGrp="1"/>
          </p:cNvSpPr>
          <p:nvPr>
            <p:ph type="title"/>
          </p:nvPr>
        </p:nvSpPr>
        <p:spPr/>
        <p:txBody>
          <a:bodyPr/>
          <a:lstStyle/>
          <a:p>
            <a:r>
              <a:rPr lang="en-AU" dirty="0"/>
              <a:t>GMM Clustering 3 Clusters</a:t>
            </a:r>
          </a:p>
        </p:txBody>
      </p:sp>
      <p:sp>
        <p:nvSpPr>
          <p:cNvPr id="3" name="Content Placeholder 2">
            <a:extLst>
              <a:ext uri="{FF2B5EF4-FFF2-40B4-BE49-F238E27FC236}">
                <a16:creationId xmlns:a16="http://schemas.microsoft.com/office/drawing/2014/main" id="{821CB461-DEF0-D93B-687F-47100D9F2D22}"/>
              </a:ext>
            </a:extLst>
          </p:cNvPr>
          <p:cNvSpPr>
            <a:spLocks noGrp="1"/>
          </p:cNvSpPr>
          <p:nvPr>
            <p:ph idx="1"/>
          </p:nvPr>
        </p:nvSpPr>
        <p:spPr/>
        <p:txBody>
          <a:bodyPr/>
          <a:lstStyle/>
          <a:p>
            <a:r>
              <a:rPr lang="en-AU" dirty="0">
                <a:solidFill>
                  <a:schemeClr val="tx1"/>
                </a:solidFill>
              </a:rPr>
              <a:t>Has more overlap of clusters when compared with K-Means</a:t>
            </a:r>
          </a:p>
          <a:p>
            <a:endParaRPr lang="en-AU" dirty="0">
              <a:solidFill>
                <a:schemeClr val="tx1"/>
              </a:solidFill>
            </a:endParaRPr>
          </a:p>
          <a:p>
            <a:r>
              <a:rPr lang="en-AU" dirty="0">
                <a:solidFill>
                  <a:schemeClr val="tx1"/>
                </a:solidFill>
              </a:rPr>
              <a:t>Hence K-Means was chosen over GMM</a:t>
            </a:r>
          </a:p>
          <a:p>
            <a:endParaRPr lang="en-AU" dirty="0">
              <a:solidFill>
                <a:schemeClr val="tx1"/>
              </a:solidFill>
            </a:endParaRPr>
          </a:p>
          <a:p>
            <a:r>
              <a:rPr lang="en-AU" dirty="0">
                <a:solidFill>
                  <a:schemeClr val="tx1"/>
                </a:solidFill>
              </a:rPr>
              <a:t>K-Means was chosen to calculate risk assessment via 2 clusters</a:t>
            </a:r>
          </a:p>
          <a:p>
            <a:endParaRPr lang="en-AU" dirty="0"/>
          </a:p>
        </p:txBody>
      </p:sp>
    </p:spTree>
    <p:extLst>
      <p:ext uri="{BB962C8B-B14F-4D97-AF65-F5344CB8AC3E}">
        <p14:creationId xmlns:p14="http://schemas.microsoft.com/office/powerpoint/2010/main" val="2443745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5F64D-DA77-35A9-5168-20597C43FF0D}"/>
              </a:ext>
            </a:extLst>
          </p:cNvPr>
          <p:cNvSpPr>
            <a:spLocks noGrp="1"/>
          </p:cNvSpPr>
          <p:nvPr>
            <p:ph type="title"/>
          </p:nvPr>
        </p:nvSpPr>
        <p:spPr/>
        <p:txBody>
          <a:bodyPr/>
          <a:lstStyle/>
          <a:p>
            <a:r>
              <a:rPr lang="en-AU" dirty="0"/>
              <a:t>Gaussian Mixture Clustering Graph</a:t>
            </a:r>
          </a:p>
        </p:txBody>
      </p:sp>
      <p:sp>
        <p:nvSpPr>
          <p:cNvPr id="5" name="TextBox 4">
            <a:extLst>
              <a:ext uri="{FF2B5EF4-FFF2-40B4-BE49-F238E27FC236}">
                <a16:creationId xmlns:a16="http://schemas.microsoft.com/office/drawing/2014/main" id="{1D40CED6-9888-9903-CF78-DAC953A2CD77}"/>
              </a:ext>
            </a:extLst>
          </p:cNvPr>
          <p:cNvSpPr txBox="1"/>
          <p:nvPr/>
        </p:nvSpPr>
        <p:spPr>
          <a:xfrm>
            <a:off x="2479715" y="1862429"/>
            <a:ext cx="6098958" cy="338554"/>
          </a:xfrm>
          <a:prstGeom prst="rect">
            <a:avLst/>
          </a:prstGeom>
          <a:noFill/>
        </p:spPr>
        <p:txBody>
          <a:bodyPr wrap="square">
            <a:spAutoFit/>
          </a:bodyPr>
          <a:lstStyle/>
          <a:p>
            <a:pPr marL="83820" algn="ctr">
              <a:spcBef>
                <a:spcPts val="595"/>
              </a:spcBef>
              <a:spcAft>
                <a:spcPts val="0"/>
              </a:spcAft>
            </a:pPr>
            <a:r>
              <a:rPr lang="en-US" sz="1600" dirty="0">
                <a:effectLst/>
                <a:latin typeface="Calibri" panose="020F0502020204030204" pitchFamily="34" charset="0"/>
                <a:ea typeface="Palatino Linotype" panose="02040502050505030304" pitchFamily="18" charset="0"/>
                <a:cs typeface="Palatino Linotype" panose="02040502050505030304" pitchFamily="18" charset="0"/>
              </a:rPr>
              <a:t>Figure 5: Gaussian Mixture Clustering Graph</a:t>
            </a:r>
            <a:endParaRPr lang="en-AU"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p:pic>
        <p:nvPicPr>
          <p:cNvPr id="3" name="Picture 2">
            <a:extLst>
              <a:ext uri="{FF2B5EF4-FFF2-40B4-BE49-F238E27FC236}">
                <a16:creationId xmlns:a16="http://schemas.microsoft.com/office/drawing/2014/main" id="{A291C52F-A324-FE1A-7576-D10FBA9AB98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1039" y="2471566"/>
            <a:ext cx="6848669" cy="3438279"/>
          </a:xfrm>
          <a:prstGeom prst="rect">
            <a:avLst/>
          </a:prstGeom>
          <a:noFill/>
        </p:spPr>
      </p:pic>
    </p:spTree>
    <p:extLst>
      <p:ext uri="{BB962C8B-B14F-4D97-AF65-F5344CB8AC3E}">
        <p14:creationId xmlns:p14="http://schemas.microsoft.com/office/powerpoint/2010/main" val="1963428022"/>
      </p:ext>
    </p:extLst>
  </p:cSld>
  <p:clrMapOvr>
    <a:masterClrMapping/>
  </p:clrMapOvr>
  <mc:AlternateContent xmlns:mc="http://schemas.openxmlformats.org/markup-compatibility/2006" xmlns:p14="http://schemas.microsoft.com/office/powerpoint/2010/main">
    <mc:Choice Requires="p14">
      <p:transition spd="slow" p14:dur="2000" advTm="27494"/>
    </mc:Choice>
    <mc:Fallback xmlns="">
      <p:transition spd="slow" advTm="2749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532D8-588A-F699-912C-C59EFE13CFCA}"/>
              </a:ext>
            </a:extLst>
          </p:cNvPr>
          <p:cNvSpPr>
            <a:spLocks noGrp="1"/>
          </p:cNvSpPr>
          <p:nvPr>
            <p:ph type="title"/>
          </p:nvPr>
        </p:nvSpPr>
        <p:spPr/>
        <p:txBody>
          <a:bodyPr/>
          <a:lstStyle/>
          <a:p>
            <a:r>
              <a:rPr lang="en-AU" dirty="0"/>
              <a:t>K-Means Clustering 2 Clusters</a:t>
            </a:r>
          </a:p>
        </p:txBody>
      </p:sp>
      <p:sp>
        <p:nvSpPr>
          <p:cNvPr id="3" name="Content Placeholder 2">
            <a:extLst>
              <a:ext uri="{FF2B5EF4-FFF2-40B4-BE49-F238E27FC236}">
                <a16:creationId xmlns:a16="http://schemas.microsoft.com/office/drawing/2014/main" id="{821CB461-DEF0-D93B-687F-47100D9F2D22}"/>
              </a:ext>
            </a:extLst>
          </p:cNvPr>
          <p:cNvSpPr>
            <a:spLocks noGrp="1"/>
          </p:cNvSpPr>
          <p:nvPr>
            <p:ph idx="1"/>
          </p:nvPr>
        </p:nvSpPr>
        <p:spPr/>
        <p:txBody>
          <a:bodyPr/>
          <a:lstStyle/>
          <a:p>
            <a:r>
              <a:rPr lang="en-AU" dirty="0">
                <a:solidFill>
                  <a:schemeClr val="tx1"/>
                </a:solidFill>
              </a:rPr>
              <a:t>Feature that influenced separation of clusters the most was Vulnerability Score</a:t>
            </a:r>
          </a:p>
          <a:p>
            <a:endParaRPr lang="en-AU" dirty="0">
              <a:solidFill>
                <a:schemeClr val="tx1"/>
              </a:solidFill>
            </a:endParaRPr>
          </a:p>
          <a:p>
            <a:r>
              <a:rPr lang="en-AU" dirty="0">
                <a:solidFill>
                  <a:schemeClr val="tx1"/>
                </a:solidFill>
              </a:rPr>
              <a:t>One cluster has Vulnerability Score average around 0.1</a:t>
            </a:r>
          </a:p>
          <a:p>
            <a:endParaRPr lang="en-AU" dirty="0">
              <a:solidFill>
                <a:schemeClr val="tx1"/>
              </a:solidFill>
            </a:endParaRPr>
          </a:p>
          <a:p>
            <a:r>
              <a:rPr lang="en-AU" dirty="0">
                <a:solidFill>
                  <a:schemeClr val="tx1"/>
                </a:solidFill>
              </a:rPr>
              <a:t>Another cluster has Vulnerability Score average around 0.5</a:t>
            </a:r>
          </a:p>
        </p:txBody>
      </p:sp>
    </p:spTree>
    <p:extLst>
      <p:ext uri="{BB962C8B-B14F-4D97-AF65-F5344CB8AC3E}">
        <p14:creationId xmlns:p14="http://schemas.microsoft.com/office/powerpoint/2010/main" val="1974127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FDD43-58EE-C2DB-EBE4-8D5A49562F18}"/>
              </a:ext>
            </a:extLst>
          </p:cNvPr>
          <p:cNvSpPr>
            <a:spLocks noGrp="1"/>
          </p:cNvSpPr>
          <p:nvPr>
            <p:ph type="title"/>
          </p:nvPr>
        </p:nvSpPr>
        <p:spPr/>
        <p:txBody>
          <a:bodyPr/>
          <a:lstStyle/>
          <a:p>
            <a:r>
              <a:rPr lang="en-AU" dirty="0"/>
              <a:t>K-Means Clustering Graph</a:t>
            </a:r>
            <a:br>
              <a:rPr lang="en-AU" dirty="0"/>
            </a:br>
            <a:endParaRPr lang="en-AU" dirty="0"/>
          </a:p>
        </p:txBody>
      </p:sp>
      <p:sp>
        <p:nvSpPr>
          <p:cNvPr id="8" name="TextBox 7">
            <a:extLst>
              <a:ext uri="{FF2B5EF4-FFF2-40B4-BE49-F238E27FC236}">
                <a16:creationId xmlns:a16="http://schemas.microsoft.com/office/drawing/2014/main" id="{5727ABA3-6DDA-D721-D467-5EFA1F761B98}"/>
              </a:ext>
            </a:extLst>
          </p:cNvPr>
          <p:cNvSpPr txBox="1"/>
          <p:nvPr/>
        </p:nvSpPr>
        <p:spPr>
          <a:xfrm>
            <a:off x="142505" y="2066052"/>
            <a:ext cx="6098958" cy="483466"/>
          </a:xfrm>
          <a:prstGeom prst="rect">
            <a:avLst/>
          </a:prstGeom>
          <a:noFill/>
        </p:spPr>
        <p:txBody>
          <a:bodyPr wrap="square">
            <a:spAutoFit/>
          </a:bodyPr>
          <a:lstStyle/>
          <a:p>
            <a:pPr marL="88900" algn="ctr">
              <a:lnSpc>
                <a:spcPts val="1530"/>
              </a:lnSpc>
              <a:spcBef>
                <a:spcPts val="590"/>
              </a:spcBef>
              <a:spcAft>
                <a:spcPts val="0"/>
              </a:spcAft>
            </a:pPr>
            <a:r>
              <a:rPr lang="en-US" sz="1600" spc="-20" dirty="0">
                <a:effectLst/>
                <a:latin typeface="Calibri" panose="020F0502020204030204" pitchFamily="34" charset="0"/>
                <a:ea typeface="Palatino Linotype" panose="02040502050505030304" pitchFamily="18" charset="0"/>
                <a:cs typeface="Palatino Linotype" panose="02040502050505030304" pitchFamily="18" charset="0"/>
              </a:rPr>
              <a:t>Figure</a:t>
            </a:r>
            <a:r>
              <a:rPr lang="en-US" sz="1600" spc="-55" dirty="0">
                <a:effectLst/>
                <a:latin typeface="Calibri" panose="020F0502020204030204" pitchFamily="34" charset="0"/>
                <a:ea typeface="Palatino Linotype" panose="02040502050505030304" pitchFamily="18" charset="0"/>
                <a:cs typeface="Palatino Linotype" panose="02040502050505030304" pitchFamily="18" charset="0"/>
              </a:rPr>
              <a:t> </a:t>
            </a:r>
            <a:r>
              <a:rPr lang="en-US" sz="1600" spc="-20" dirty="0">
                <a:latin typeface="Calibri" panose="020F0502020204030204" pitchFamily="34" charset="0"/>
                <a:ea typeface="Palatino Linotype" panose="02040502050505030304" pitchFamily="18" charset="0"/>
                <a:cs typeface="Palatino Linotype" panose="02040502050505030304" pitchFamily="18" charset="0"/>
              </a:rPr>
              <a:t>3</a:t>
            </a:r>
            <a:r>
              <a:rPr lang="en-US" sz="1600" spc="-20" dirty="0">
                <a:effectLst/>
                <a:latin typeface="Calibri" panose="020F0502020204030204" pitchFamily="34" charset="0"/>
                <a:ea typeface="Palatino Linotype" panose="02040502050505030304" pitchFamily="18" charset="0"/>
                <a:cs typeface="Palatino Linotype" panose="02040502050505030304" pitchFamily="18" charset="0"/>
              </a:rPr>
              <a:t>:</a:t>
            </a:r>
            <a:r>
              <a:rPr lang="en-US" sz="1600" spc="60" dirty="0">
                <a:effectLst/>
                <a:latin typeface="Calibri" panose="020F0502020204030204" pitchFamily="34" charset="0"/>
                <a:ea typeface="Palatino Linotype" panose="02040502050505030304" pitchFamily="18" charset="0"/>
                <a:cs typeface="Palatino Linotype" panose="02040502050505030304" pitchFamily="18" charset="0"/>
              </a:rPr>
              <a:t> </a:t>
            </a:r>
            <a:r>
              <a:rPr lang="en-US" sz="1600" spc="-30" dirty="0">
                <a:effectLst/>
                <a:latin typeface="Calibri" panose="020F0502020204030204" pitchFamily="34" charset="0"/>
                <a:ea typeface="Palatino Linotype" panose="02040502050505030304" pitchFamily="18" charset="0"/>
                <a:cs typeface="Palatino Linotype" panose="02040502050505030304" pitchFamily="18" charset="0"/>
              </a:rPr>
              <a:t>K-Means Clustering graph with 2 clusters, 6 features and random state of 59</a:t>
            </a:r>
            <a:endParaRPr lang="en-AU"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p:sp>
        <p:nvSpPr>
          <p:cNvPr id="10" name="TextBox 9">
            <a:extLst>
              <a:ext uri="{FF2B5EF4-FFF2-40B4-BE49-F238E27FC236}">
                <a16:creationId xmlns:a16="http://schemas.microsoft.com/office/drawing/2014/main" id="{C1AEE576-F2AE-A7D9-E156-F71BCB105B02}"/>
              </a:ext>
            </a:extLst>
          </p:cNvPr>
          <p:cNvSpPr txBox="1"/>
          <p:nvPr/>
        </p:nvSpPr>
        <p:spPr>
          <a:xfrm>
            <a:off x="5703256" y="2059190"/>
            <a:ext cx="6098958" cy="297967"/>
          </a:xfrm>
          <a:prstGeom prst="rect">
            <a:avLst/>
          </a:prstGeom>
          <a:noFill/>
        </p:spPr>
        <p:txBody>
          <a:bodyPr wrap="square">
            <a:spAutoFit/>
          </a:bodyPr>
          <a:lstStyle/>
          <a:p>
            <a:pPr marL="88900" algn="ctr">
              <a:lnSpc>
                <a:spcPts val="1530"/>
              </a:lnSpc>
              <a:spcBef>
                <a:spcPts val="590"/>
              </a:spcBef>
              <a:spcAft>
                <a:spcPts val="0"/>
              </a:spcAft>
            </a:pPr>
            <a:r>
              <a:rPr lang="en-US" sz="1600" spc="-20" dirty="0">
                <a:effectLst/>
                <a:latin typeface="Calibri" panose="020F0502020204030204" pitchFamily="34" charset="0"/>
                <a:ea typeface="Palatino Linotype" panose="02040502050505030304" pitchFamily="18" charset="0"/>
                <a:cs typeface="Palatino Linotype" panose="02040502050505030304" pitchFamily="18" charset="0"/>
              </a:rPr>
              <a:t>Figure</a:t>
            </a:r>
            <a:r>
              <a:rPr lang="en-US" sz="1600" spc="-55" dirty="0">
                <a:effectLst/>
                <a:latin typeface="Calibri" panose="020F0502020204030204" pitchFamily="34" charset="0"/>
                <a:ea typeface="Palatino Linotype" panose="02040502050505030304" pitchFamily="18" charset="0"/>
                <a:cs typeface="Palatino Linotype" panose="02040502050505030304" pitchFamily="18" charset="0"/>
              </a:rPr>
              <a:t> </a:t>
            </a:r>
            <a:r>
              <a:rPr lang="en-US" sz="1600" spc="-20" dirty="0">
                <a:latin typeface="Calibri" panose="020F0502020204030204" pitchFamily="34" charset="0"/>
                <a:ea typeface="Palatino Linotype" panose="02040502050505030304" pitchFamily="18" charset="0"/>
                <a:cs typeface="Palatino Linotype" panose="02040502050505030304" pitchFamily="18" charset="0"/>
              </a:rPr>
              <a:t>4</a:t>
            </a:r>
            <a:r>
              <a:rPr lang="en-US" sz="1600" spc="-20" dirty="0">
                <a:effectLst/>
                <a:latin typeface="Calibri" panose="020F0502020204030204" pitchFamily="34" charset="0"/>
                <a:ea typeface="Palatino Linotype" panose="02040502050505030304" pitchFamily="18" charset="0"/>
                <a:cs typeface="Palatino Linotype" panose="02040502050505030304" pitchFamily="18" charset="0"/>
              </a:rPr>
              <a:t>:</a:t>
            </a:r>
            <a:r>
              <a:rPr lang="en-US" sz="1600" spc="60" dirty="0">
                <a:effectLst/>
                <a:latin typeface="Calibri" panose="020F0502020204030204" pitchFamily="34" charset="0"/>
                <a:ea typeface="Palatino Linotype" panose="02040502050505030304" pitchFamily="18" charset="0"/>
                <a:cs typeface="Palatino Linotype" panose="02040502050505030304" pitchFamily="18" charset="0"/>
              </a:rPr>
              <a:t> </a:t>
            </a:r>
            <a:r>
              <a:rPr lang="en-US" sz="1600" spc="-30" dirty="0">
                <a:effectLst/>
                <a:latin typeface="Calibri" panose="020F0502020204030204" pitchFamily="34" charset="0"/>
                <a:ea typeface="Palatino Linotype" panose="02040502050505030304" pitchFamily="18" charset="0"/>
                <a:cs typeface="Palatino Linotype" panose="02040502050505030304" pitchFamily="18" charset="0"/>
              </a:rPr>
              <a:t>K-Means Clustering Histograms</a:t>
            </a:r>
            <a:endParaRPr lang="en-AU"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p:pic>
        <p:nvPicPr>
          <p:cNvPr id="4" name="Picture 3" descr="A yellow and purple lines&#10;&#10;Description automatically generated">
            <a:extLst>
              <a:ext uri="{FF2B5EF4-FFF2-40B4-BE49-F238E27FC236}">
                <a16:creationId xmlns:a16="http://schemas.microsoft.com/office/drawing/2014/main" id="{4329A92D-83BB-E1C3-7926-521AA02780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35" y="2685170"/>
            <a:ext cx="4933352" cy="3563230"/>
          </a:xfrm>
          <a:prstGeom prst="rect">
            <a:avLst/>
          </a:prstGeom>
        </p:spPr>
      </p:pic>
      <p:pic>
        <p:nvPicPr>
          <p:cNvPr id="5" name="Content Placeholder 3" descr="A blue and white rectangles&#10;&#10;Description automatically generated">
            <a:extLst>
              <a:ext uri="{FF2B5EF4-FFF2-40B4-BE49-F238E27FC236}">
                <a16:creationId xmlns:a16="http://schemas.microsoft.com/office/drawing/2014/main" id="{D7547DD3-FB63-E69C-EB19-F4B9E20D55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7017" y="2556379"/>
            <a:ext cx="5477523" cy="3879931"/>
          </a:xfrm>
          <a:prstGeom prst="rect">
            <a:avLst/>
          </a:prstGeom>
        </p:spPr>
      </p:pic>
    </p:spTree>
    <p:extLst>
      <p:ext uri="{BB962C8B-B14F-4D97-AF65-F5344CB8AC3E}">
        <p14:creationId xmlns:p14="http://schemas.microsoft.com/office/powerpoint/2010/main" val="2254293593"/>
      </p:ext>
    </p:extLst>
  </p:cSld>
  <p:clrMapOvr>
    <a:masterClrMapping/>
  </p:clrMapOvr>
  <mc:AlternateContent xmlns:mc="http://schemas.openxmlformats.org/markup-compatibility/2006" xmlns:p14="http://schemas.microsoft.com/office/powerpoint/2010/main">
    <mc:Choice Requires="p14">
      <p:transition spd="slow" p14:dur="2000" advTm="158619"/>
    </mc:Choice>
    <mc:Fallback xmlns="">
      <p:transition spd="slow" advTm="15861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529D-3C91-0A57-6C75-F9DBD4D15F51}"/>
              </a:ext>
            </a:extLst>
          </p:cNvPr>
          <p:cNvSpPr>
            <a:spLocks noGrp="1"/>
          </p:cNvSpPr>
          <p:nvPr>
            <p:ph type="title"/>
          </p:nvPr>
        </p:nvSpPr>
        <p:spPr/>
        <p:txBody>
          <a:bodyPr/>
          <a:lstStyle/>
          <a:p>
            <a:r>
              <a:rPr lang="en-AU" dirty="0"/>
              <a:t>K-Means Risk Scores</a:t>
            </a:r>
          </a:p>
        </p:txBody>
      </p:sp>
      <p:sp>
        <p:nvSpPr>
          <p:cNvPr id="3" name="Content Placeholder 2">
            <a:extLst>
              <a:ext uri="{FF2B5EF4-FFF2-40B4-BE49-F238E27FC236}">
                <a16:creationId xmlns:a16="http://schemas.microsoft.com/office/drawing/2014/main" id="{6C6FF557-0E89-CB85-2F1D-8E964081F4C6}"/>
              </a:ext>
            </a:extLst>
          </p:cNvPr>
          <p:cNvSpPr>
            <a:spLocks noGrp="1"/>
          </p:cNvSpPr>
          <p:nvPr>
            <p:ph idx="1"/>
          </p:nvPr>
        </p:nvSpPr>
        <p:spPr/>
        <p:txBody>
          <a:bodyPr/>
          <a:lstStyle/>
          <a:p>
            <a:r>
              <a:rPr lang="en-AU" dirty="0">
                <a:solidFill>
                  <a:schemeClr val="tx1"/>
                </a:solidFill>
              </a:rPr>
              <a:t>Developed using each package’s distance to its cluster’s centre</a:t>
            </a:r>
          </a:p>
          <a:p>
            <a:endParaRPr lang="en-AU" dirty="0">
              <a:solidFill>
                <a:schemeClr val="tx1"/>
              </a:solidFill>
            </a:endParaRPr>
          </a:p>
          <a:p>
            <a:r>
              <a:rPr lang="en-AU" dirty="0">
                <a:solidFill>
                  <a:schemeClr val="tx1"/>
                </a:solidFill>
              </a:rPr>
              <a:t>The higher the distance to its cluster’s centre, the higher the risk score</a:t>
            </a:r>
          </a:p>
          <a:p>
            <a:endParaRPr lang="en-AU" dirty="0">
              <a:solidFill>
                <a:schemeClr val="tx1"/>
              </a:solidFill>
            </a:endParaRPr>
          </a:p>
          <a:p>
            <a:r>
              <a:rPr lang="en-AU" dirty="0">
                <a:solidFill>
                  <a:schemeClr val="tx1"/>
                </a:solidFill>
              </a:rPr>
              <a:t>General distribution shows most packages have risk score of 5% to 17%</a:t>
            </a:r>
          </a:p>
          <a:p>
            <a:endParaRPr lang="en-AU" dirty="0">
              <a:solidFill>
                <a:schemeClr val="tx1"/>
              </a:solidFill>
            </a:endParaRPr>
          </a:p>
          <a:p>
            <a:r>
              <a:rPr lang="en-AU" dirty="0">
                <a:solidFill>
                  <a:schemeClr val="tx1"/>
                </a:solidFill>
              </a:rPr>
              <a:t>This distribution makes sense when thinking in a broad perspective</a:t>
            </a:r>
          </a:p>
          <a:p>
            <a:endParaRPr lang="en-AU" dirty="0">
              <a:solidFill>
                <a:schemeClr val="tx1"/>
              </a:solidFill>
            </a:endParaRPr>
          </a:p>
          <a:p>
            <a:r>
              <a:rPr lang="en-AU" dirty="0">
                <a:solidFill>
                  <a:schemeClr val="tx1"/>
                </a:solidFill>
              </a:rPr>
              <a:t>Most packages in the real world will have low risk scores since they are benign</a:t>
            </a:r>
          </a:p>
        </p:txBody>
      </p:sp>
    </p:spTree>
    <p:extLst>
      <p:ext uri="{BB962C8B-B14F-4D97-AF65-F5344CB8AC3E}">
        <p14:creationId xmlns:p14="http://schemas.microsoft.com/office/powerpoint/2010/main" val="2083304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5F64D-DA77-35A9-5168-20597C43FF0D}"/>
              </a:ext>
            </a:extLst>
          </p:cNvPr>
          <p:cNvSpPr>
            <a:spLocks noGrp="1"/>
          </p:cNvSpPr>
          <p:nvPr>
            <p:ph type="title"/>
          </p:nvPr>
        </p:nvSpPr>
        <p:spPr/>
        <p:txBody>
          <a:bodyPr/>
          <a:lstStyle/>
          <a:p>
            <a:r>
              <a:rPr lang="en-AU" dirty="0"/>
              <a:t>K-Means Risk Scores</a:t>
            </a:r>
          </a:p>
        </p:txBody>
      </p:sp>
      <p:sp>
        <p:nvSpPr>
          <p:cNvPr id="5" name="TextBox 4">
            <a:extLst>
              <a:ext uri="{FF2B5EF4-FFF2-40B4-BE49-F238E27FC236}">
                <a16:creationId xmlns:a16="http://schemas.microsoft.com/office/drawing/2014/main" id="{1D40CED6-9888-9903-CF78-DAC953A2CD77}"/>
              </a:ext>
            </a:extLst>
          </p:cNvPr>
          <p:cNvSpPr txBox="1"/>
          <p:nvPr/>
        </p:nvSpPr>
        <p:spPr>
          <a:xfrm>
            <a:off x="2685894" y="1862429"/>
            <a:ext cx="6098958" cy="338554"/>
          </a:xfrm>
          <a:prstGeom prst="rect">
            <a:avLst/>
          </a:prstGeom>
          <a:noFill/>
        </p:spPr>
        <p:txBody>
          <a:bodyPr wrap="square">
            <a:spAutoFit/>
          </a:bodyPr>
          <a:lstStyle/>
          <a:p>
            <a:pPr marL="83820" algn="ctr">
              <a:spcBef>
                <a:spcPts val="595"/>
              </a:spcBef>
              <a:spcAft>
                <a:spcPts val="0"/>
              </a:spcAft>
            </a:pPr>
            <a:r>
              <a:rPr lang="en-US" sz="1600" dirty="0">
                <a:effectLst/>
                <a:latin typeface="Calibri" panose="020F0502020204030204" pitchFamily="34" charset="0"/>
                <a:ea typeface="Palatino Linotype" panose="02040502050505030304" pitchFamily="18" charset="0"/>
                <a:cs typeface="Palatino Linotype" panose="02040502050505030304" pitchFamily="18" charset="0"/>
              </a:rPr>
              <a:t>Figure 6: Histogram of Risk Scores for 8000 packages</a:t>
            </a:r>
            <a:endParaRPr lang="en-AU"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A993FC09-ACB2-4317-9617-455D76F8CB8D}"/>
                  </a:ext>
                </a:extLst>
              </p:cNvPr>
              <p:cNvGraphicFramePr/>
              <p:nvPr>
                <p:extLst>
                  <p:ext uri="{D42A27DB-BD31-4B8C-83A1-F6EECF244321}">
                    <p14:modId xmlns:p14="http://schemas.microsoft.com/office/powerpoint/2010/main" val="2920902902"/>
                  </p:ext>
                </p:extLst>
              </p:nvPr>
            </p:nvGraphicFramePr>
            <p:xfrm>
              <a:off x="2432482" y="2263807"/>
              <a:ext cx="6471821" cy="398459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Chart 3">
                <a:extLst>
                  <a:ext uri="{FF2B5EF4-FFF2-40B4-BE49-F238E27FC236}">
                    <a16:creationId xmlns:a16="http://schemas.microsoft.com/office/drawing/2014/main" id="{A993FC09-ACB2-4317-9617-455D76F8CB8D}"/>
                  </a:ext>
                </a:extLst>
              </p:cNvPr>
              <p:cNvPicPr>
                <a:picLocks noGrp="1" noRot="1" noChangeAspect="1" noMove="1" noResize="1" noEditPoints="1" noAdjustHandles="1" noChangeArrowheads="1" noChangeShapeType="1"/>
              </p:cNvPicPr>
              <p:nvPr/>
            </p:nvPicPr>
            <p:blipFill>
              <a:blip r:embed="rId4"/>
              <a:stretch>
                <a:fillRect/>
              </a:stretch>
            </p:blipFill>
            <p:spPr>
              <a:xfrm>
                <a:off x="2432482" y="2263807"/>
                <a:ext cx="6471821" cy="3984594"/>
              </a:xfrm>
              <a:prstGeom prst="rect">
                <a:avLst/>
              </a:prstGeom>
            </p:spPr>
          </p:pic>
        </mc:Fallback>
      </mc:AlternateContent>
    </p:spTree>
    <p:extLst>
      <p:ext uri="{BB962C8B-B14F-4D97-AF65-F5344CB8AC3E}">
        <p14:creationId xmlns:p14="http://schemas.microsoft.com/office/powerpoint/2010/main" val="2117238503"/>
      </p:ext>
    </p:extLst>
  </p:cSld>
  <p:clrMapOvr>
    <a:masterClrMapping/>
  </p:clrMapOvr>
  <mc:AlternateContent xmlns:mc="http://schemas.openxmlformats.org/markup-compatibility/2006" xmlns:p14="http://schemas.microsoft.com/office/powerpoint/2010/main">
    <mc:Choice Requires="p14">
      <p:transition spd="slow" p14:dur="2000" advTm="27494"/>
    </mc:Choice>
    <mc:Fallback xmlns="">
      <p:transition spd="slow" advTm="2749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529D-3C91-0A57-6C75-F9DBD4D15F51}"/>
              </a:ext>
            </a:extLst>
          </p:cNvPr>
          <p:cNvSpPr>
            <a:spLocks noGrp="1"/>
          </p:cNvSpPr>
          <p:nvPr>
            <p:ph type="title"/>
          </p:nvPr>
        </p:nvSpPr>
        <p:spPr/>
        <p:txBody>
          <a:bodyPr/>
          <a:lstStyle/>
          <a:p>
            <a:r>
              <a:rPr lang="en-AU" dirty="0"/>
              <a:t>K-Means Reliability Scores</a:t>
            </a:r>
          </a:p>
        </p:txBody>
      </p:sp>
      <p:sp>
        <p:nvSpPr>
          <p:cNvPr id="3" name="Content Placeholder 2">
            <a:extLst>
              <a:ext uri="{FF2B5EF4-FFF2-40B4-BE49-F238E27FC236}">
                <a16:creationId xmlns:a16="http://schemas.microsoft.com/office/drawing/2014/main" id="{6C6FF557-0E89-CB85-2F1D-8E964081F4C6}"/>
              </a:ext>
            </a:extLst>
          </p:cNvPr>
          <p:cNvSpPr>
            <a:spLocks noGrp="1"/>
          </p:cNvSpPr>
          <p:nvPr>
            <p:ph idx="1"/>
          </p:nvPr>
        </p:nvSpPr>
        <p:spPr/>
        <p:txBody>
          <a:bodyPr/>
          <a:lstStyle/>
          <a:p>
            <a:r>
              <a:rPr lang="en-AU" dirty="0">
                <a:solidFill>
                  <a:schemeClr val="tx1"/>
                </a:solidFill>
              </a:rPr>
              <a:t>Developed using 1 – risk score</a:t>
            </a:r>
          </a:p>
          <a:p>
            <a:endParaRPr lang="en-AU" dirty="0">
              <a:solidFill>
                <a:schemeClr val="tx1"/>
              </a:solidFill>
            </a:endParaRPr>
          </a:p>
          <a:p>
            <a:r>
              <a:rPr lang="en-AU" dirty="0">
                <a:solidFill>
                  <a:schemeClr val="tx1"/>
                </a:solidFill>
              </a:rPr>
              <a:t>The lower the distance to its cluster’s centre, the higher the reliability score</a:t>
            </a:r>
          </a:p>
          <a:p>
            <a:endParaRPr lang="en-AU" dirty="0">
              <a:solidFill>
                <a:schemeClr val="tx1"/>
              </a:solidFill>
            </a:endParaRPr>
          </a:p>
          <a:p>
            <a:r>
              <a:rPr lang="en-AU" dirty="0">
                <a:solidFill>
                  <a:schemeClr val="tx1"/>
                </a:solidFill>
              </a:rPr>
              <a:t>General distribution shows most packages have reliability score of 82% to 95%</a:t>
            </a:r>
          </a:p>
          <a:p>
            <a:endParaRPr lang="en-AU" dirty="0">
              <a:solidFill>
                <a:schemeClr val="tx1"/>
              </a:solidFill>
            </a:endParaRPr>
          </a:p>
          <a:p>
            <a:r>
              <a:rPr lang="en-AU" dirty="0">
                <a:solidFill>
                  <a:schemeClr val="tx1"/>
                </a:solidFill>
              </a:rPr>
              <a:t>This distribution makes sense when thinking in a broad perspective</a:t>
            </a:r>
          </a:p>
          <a:p>
            <a:endParaRPr lang="en-AU" dirty="0">
              <a:solidFill>
                <a:schemeClr val="tx1"/>
              </a:solidFill>
            </a:endParaRPr>
          </a:p>
          <a:p>
            <a:r>
              <a:rPr lang="en-AU" dirty="0">
                <a:solidFill>
                  <a:schemeClr val="tx1"/>
                </a:solidFill>
              </a:rPr>
              <a:t>Most packages in the real world will have high reliability scores since they are benign</a:t>
            </a:r>
          </a:p>
        </p:txBody>
      </p:sp>
    </p:spTree>
    <p:extLst>
      <p:ext uri="{BB962C8B-B14F-4D97-AF65-F5344CB8AC3E}">
        <p14:creationId xmlns:p14="http://schemas.microsoft.com/office/powerpoint/2010/main" val="1104023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5F64D-DA77-35A9-5168-20597C43FF0D}"/>
              </a:ext>
            </a:extLst>
          </p:cNvPr>
          <p:cNvSpPr>
            <a:spLocks noGrp="1"/>
          </p:cNvSpPr>
          <p:nvPr>
            <p:ph type="title"/>
          </p:nvPr>
        </p:nvSpPr>
        <p:spPr/>
        <p:txBody>
          <a:bodyPr/>
          <a:lstStyle/>
          <a:p>
            <a:r>
              <a:rPr lang="en-AU" dirty="0"/>
              <a:t>K-Means Reliability Scores</a:t>
            </a:r>
          </a:p>
        </p:txBody>
      </p:sp>
      <p:sp>
        <p:nvSpPr>
          <p:cNvPr id="5" name="TextBox 4">
            <a:extLst>
              <a:ext uri="{FF2B5EF4-FFF2-40B4-BE49-F238E27FC236}">
                <a16:creationId xmlns:a16="http://schemas.microsoft.com/office/drawing/2014/main" id="{1D40CED6-9888-9903-CF78-DAC953A2CD77}"/>
              </a:ext>
            </a:extLst>
          </p:cNvPr>
          <p:cNvSpPr txBox="1"/>
          <p:nvPr/>
        </p:nvSpPr>
        <p:spPr>
          <a:xfrm>
            <a:off x="2685894" y="1862429"/>
            <a:ext cx="6098958" cy="338554"/>
          </a:xfrm>
          <a:prstGeom prst="rect">
            <a:avLst/>
          </a:prstGeom>
          <a:noFill/>
        </p:spPr>
        <p:txBody>
          <a:bodyPr wrap="square">
            <a:spAutoFit/>
          </a:bodyPr>
          <a:lstStyle/>
          <a:p>
            <a:pPr marL="83820" algn="ctr">
              <a:spcBef>
                <a:spcPts val="595"/>
              </a:spcBef>
              <a:spcAft>
                <a:spcPts val="0"/>
              </a:spcAft>
            </a:pPr>
            <a:r>
              <a:rPr lang="en-US" sz="1600" dirty="0">
                <a:effectLst/>
                <a:latin typeface="Calibri" panose="020F0502020204030204" pitchFamily="34" charset="0"/>
                <a:ea typeface="Palatino Linotype" panose="02040502050505030304" pitchFamily="18" charset="0"/>
                <a:cs typeface="Palatino Linotype" panose="02040502050505030304" pitchFamily="18" charset="0"/>
              </a:rPr>
              <a:t>Figure 7: Histogram of Reliability Scores for 8000 packages</a:t>
            </a:r>
            <a:endParaRPr lang="en-AU"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mc:AlternateContent xmlns:mc="http://schemas.openxmlformats.org/markup-compatibility/2006" xmlns:cx1="http://schemas.microsoft.com/office/drawing/2015/9/8/chartex">
        <mc:Choice Requires="cx1">
          <p:graphicFrame>
            <p:nvGraphicFramePr>
              <p:cNvPr id="3" name="Chart 2">
                <a:extLst>
                  <a:ext uri="{FF2B5EF4-FFF2-40B4-BE49-F238E27FC236}">
                    <a16:creationId xmlns:a16="http://schemas.microsoft.com/office/drawing/2014/main" id="{A9F8B9C4-A16B-4313-B372-768A23EEC528}"/>
                  </a:ext>
                </a:extLst>
              </p:cNvPr>
              <p:cNvGraphicFramePr/>
              <p:nvPr>
                <p:extLst>
                  <p:ext uri="{D42A27DB-BD31-4B8C-83A1-F6EECF244321}">
                    <p14:modId xmlns:p14="http://schemas.microsoft.com/office/powerpoint/2010/main" val="4052409496"/>
                  </p:ext>
                </p:extLst>
              </p:nvPr>
            </p:nvGraphicFramePr>
            <p:xfrm>
              <a:off x="2432482" y="2438400"/>
              <a:ext cx="6676007" cy="381000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3" name="Chart 2">
                <a:extLst>
                  <a:ext uri="{FF2B5EF4-FFF2-40B4-BE49-F238E27FC236}">
                    <a16:creationId xmlns:a16="http://schemas.microsoft.com/office/drawing/2014/main" id="{A9F8B9C4-A16B-4313-B372-768A23EEC528}"/>
                  </a:ext>
                </a:extLst>
              </p:cNvPr>
              <p:cNvPicPr>
                <a:picLocks noGrp="1" noRot="1" noChangeAspect="1" noMove="1" noResize="1" noEditPoints="1" noAdjustHandles="1" noChangeArrowheads="1" noChangeShapeType="1"/>
              </p:cNvPicPr>
              <p:nvPr/>
            </p:nvPicPr>
            <p:blipFill>
              <a:blip r:embed="rId4"/>
              <a:stretch>
                <a:fillRect/>
              </a:stretch>
            </p:blipFill>
            <p:spPr>
              <a:xfrm>
                <a:off x="2432482" y="2438400"/>
                <a:ext cx="6676007" cy="3810000"/>
              </a:xfrm>
              <a:prstGeom prst="rect">
                <a:avLst/>
              </a:prstGeom>
            </p:spPr>
          </p:pic>
        </mc:Fallback>
      </mc:AlternateContent>
    </p:spTree>
    <p:extLst>
      <p:ext uri="{BB962C8B-B14F-4D97-AF65-F5344CB8AC3E}">
        <p14:creationId xmlns:p14="http://schemas.microsoft.com/office/powerpoint/2010/main" val="2754211204"/>
      </p:ext>
    </p:extLst>
  </p:cSld>
  <p:clrMapOvr>
    <a:masterClrMapping/>
  </p:clrMapOvr>
  <mc:AlternateContent xmlns:mc="http://schemas.openxmlformats.org/markup-compatibility/2006" xmlns:p14="http://schemas.microsoft.com/office/powerpoint/2010/main">
    <mc:Choice Requires="p14">
      <p:transition spd="slow" p14:dur="2000" advTm="27494"/>
    </mc:Choice>
    <mc:Fallback xmlns="">
      <p:transition spd="slow" advTm="2749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529D-3C91-0A57-6C75-F9DBD4D15F51}"/>
              </a:ext>
            </a:extLst>
          </p:cNvPr>
          <p:cNvSpPr>
            <a:spLocks noGrp="1"/>
          </p:cNvSpPr>
          <p:nvPr>
            <p:ph type="title"/>
          </p:nvPr>
        </p:nvSpPr>
        <p:spPr/>
        <p:txBody>
          <a:bodyPr/>
          <a:lstStyle/>
          <a:p>
            <a:r>
              <a:rPr lang="en-AU" dirty="0"/>
              <a:t>Problem found with scores</a:t>
            </a:r>
          </a:p>
        </p:txBody>
      </p:sp>
      <p:sp>
        <p:nvSpPr>
          <p:cNvPr id="3" name="Content Placeholder 2">
            <a:extLst>
              <a:ext uri="{FF2B5EF4-FFF2-40B4-BE49-F238E27FC236}">
                <a16:creationId xmlns:a16="http://schemas.microsoft.com/office/drawing/2014/main" id="{6C6FF557-0E89-CB85-2F1D-8E964081F4C6}"/>
              </a:ext>
            </a:extLst>
          </p:cNvPr>
          <p:cNvSpPr>
            <a:spLocks noGrp="1"/>
          </p:cNvSpPr>
          <p:nvPr>
            <p:ph idx="1"/>
          </p:nvPr>
        </p:nvSpPr>
        <p:spPr/>
        <p:txBody>
          <a:bodyPr/>
          <a:lstStyle/>
          <a:p>
            <a:r>
              <a:rPr lang="en-AU" dirty="0">
                <a:solidFill>
                  <a:schemeClr val="tx1"/>
                </a:solidFill>
              </a:rPr>
              <a:t>The distance from one package to its cluster is not the same risk as another cluster</a:t>
            </a:r>
          </a:p>
          <a:p>
            <a:endParaRPr lang="en-AU" dirty="0">
              <a:solidFill>
                <a:schemeClr val="tx1"/>
              </a:solidFill>
            </a:endParaRPr>
          </a:p>
          <a:p>
            <a:r>
              <a:rPr lang="en-AU" dirty="0">
                <a:solidFill>
                  <a:schemeClr val="tx1"/>
                </a:solidFill>
              </a:rPr>
              <a:t>One cluster may have an overall higher Vulnerability Score hence, increasing risk</a:t>
            </a:r>
          </a:p>
          <a:p>
            <a:endParaRPr lang="en-AU" dirty="0">
              <a:solidFill>
                <a:schemeClr val="tx1"/>
              </a:solidFill>
            </a:endParaRPr>
          </a:p>
          <a:p>
            <a:r>
              <a:rPr lang="en-AU" dirty="0">
                <a:solidFill>
                  <a:schemeClr val="tx1"/>
                </a:solidFill>
              </a:rPr>
              <a:t>Risk Scores will need to be manually weighted based on characteristics of cluster</a:t>
            </a:r>
          </a:p>
          <a:p>
            <a:endParaRPr lang="en-AU" dirty="0">
              <a:solidFill>
                <a:schemeClr val="tx1"/>
              </a:solidFill>
            </a:endParaRPr>
          </a:p>
          <a:p>
            <a:r>
              <a:rPr lang="en-AU" dirty="0">
                <a:solidFill>
                  <a:schemeClr val="tx1"/>
                </a:solidFill>
              </a:rPr>
              <a:t>Weighted score only applied to cluster 1 as cluster 1 has 5 times higher Vulnerability Score</a:t>
            </a:r>
          </a:p>
          <a:p>
            <a:endParaRPr lang="en-AU" dirty="0">
              <a:solidFill>
                <a:schemeClr val="tx1"/>
              </a:solidFill>
            </a:endParaRPr>
          </a:p>
          <a:p>
            <a:endParaRPr lang="en-AU" dirty="0"/>
          </a:p>
        </p:txBody>
      </p:sp>
    </p:spTree>
    <p:extLst>
      <p:ext uri="{BB962C8B-B14F-4D97-AF65-F5344CB8AC3E}">
        <p14:creationId xmlns:p14="http://schemas.microsoft.com/office/powerpoint/2010/main" val="2580181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5F64D-DA77-35A9-5168-20597C43FF0D}"/>
              </a:ext>
            </a:extLst>
          </p:cNvPr>
          <p:cNvSpPr>
            <a:spLocks noGrp="1"/>
          </p:cNvSpPr>
          <p:nvPr>
            <p:ph type="title"/>
          </p:nvPr>
        </p:nvSpPr>
        <p:spPr/>
        <p:txBody>
          <a:bodyPr/>
          <a:lstStyle/>
          <a:p>
            <a:r>
              <a:rPr lang="en-AU" dirty="0"/>
              <a:t>K-Means Weighted Risk Scores</a:t>
            </a:r>
          </a:p>
        </p:txBody>
      </p:sp>
      <p:sp>
        <p:nvSpPr>
          <p:cNvPr id="5" name="TextBox 4">
            <a:extLst>
              <a:ext uri="{FF2B5EF4-FFF2-40B4-BE49-F238E27FC236}">
                <a16:creationId xmlns:a16="http://schemas.microsoft.com/office/drawing/2014/main" id="{1D40CED6-9888-9903-CF78-DAC953A2CD77}"/>
              </a:ext>
            </a:extLst>
          </p:cNvPr>
          <p:cNvSpPr txBox="1"/>
          <p:nvPr/>
        </p:nvSpPr>
        <p:spPr>
          <a:xfrm>
            <a:off x="2685894" y="1471812"/>
            <a:ext cx="6098958" cy="338554"/>
          </a:xfrm>
          <a:prstGeom prst="rect">
            <a:avLst/>
          </a:prstGeom>
          <a:noFill/>
        </p:spPr>
        <p:txBody>
          <a:bodyPr wrap="square">
            <a:spAutoFit/>
          </a:bodyPr>
          <a:lstStyle/>
          <a:p>
            <a:pPr marL="83820" algn="ctr">
              <a:spcBef>
                <a:spcPts val="595"/>
              </a:spcBef>
              <a:spcAft>
                <a:spcPts val="0"/>
              </a:spcAft>
            </a:pPr>
            <a:r>
              <a:rPr lang="en-US" sz="1600" dirty="0">
                <a:effectLst/>
                <a:latin typeface="Calibri" panose="020F0502020204030204" pitchFamily="34" charset="0"/>
                <a:ea typeface="Palatino Linotype" panose="02040502050505030304" pitchFamily="18" charset="0"/>
                <a:cs typeface="Palatino Linotype" panose="02040502050505030304" pitchFamily="18" charset="0"/>
              </a:rPr>
              <a:t>Figure 8: Histogram of Weighted Risk Scores for 8000 packages</a:t>
            </a:r>
            <a:endParaRPr lang="en-AU"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6AC0D64B-AF77-4E0A-9150-C7EB49244E24}"/>
                  </a:ext>
                </a:extLst>
              </p:cNvPr>
              <p:cNvGraphicFramePr/>
              <p:nvPr>
                <p:extLst>
                  <p:ext uri="{D42A27DB-BD31-4B8C-83A1-F6EECF244321}">
                    <p14:modId xmlns:p14="http://schemas.microsoft.com/office/powerpoint/2010/main" val="2250399000"/>
                  </p:ext>
                </p:extLst>
              </p:nvPr>
            </p:nvGraphicFramePr>
            <p:xfrm>
              <a:off x="1935332" y="1713390"/>
              <a:ext cx="7102136" cy="522006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Chart 3">
                <a:extLst>
                  <a:ext uri="{FF2B5EF4-FFF2-40B4-BE49-F238E27FC236}">
                    <a16:creationId xmlns:a16="http://schemas.microsoft.com/office/drawing/2014/main" id="{6AC0D64B-AF77-4E0A-9150-C7EB49244E24}"/>
                  </a:ext>
                </a:extLst>
              </p:cNvPr>
              <p:cNvPicPr>
                <a:picLocks noGrp="1" noRot="1" noChangeAspect="1" noMove="1" noResize="1" noEditPoints="1" noAdjustHandles="1" noChangeArrowheads="1" noChangeShapeType="1"/>
              </p:cNvPicPr>
              <p:nvPr/>
            </p:nvPicPr>
            <p:blipFill>
              <a:blip r:embed="rId4"/>
              <a:stretch>
                <a:fillRect/>
              </a:stretch>
            </p:blipFill>
            <p:spPr>
              <a:xfrm>
                <a:off x="1935332" y="1713390"/>
                <a:ext cx="7102136" cy="5220069"/>
              </a:xfrm>
              <a:prstGeom prst="rect">
                <a:avLst/>
              </a:prstGeom>
            </p:spPr>
          </p:pic>
        </mc:Fallback>
      </mc:AlternateContent>
    </p:spTree>
    <p:extLst>
      <p:ext uri="{BB962C8B-B14F-4D97-AF65-F5344CB8AC3E}">
        <p14:creationId xmlns:p14="http://schemas.microsoft.com/office/powerpoint/2010/main" val="3174501551"/>
      </p:ext>
    </p:extLst>
  </p:cSld>
  <p:clrMapOvr>
    <a:masterClrMapping/>
  </p:clrMapOvr>
  <mc:AlternateContent xmlns:mc="http://schemas.openxmlformats.org/markup-compatibility/2006" xmlns:p14="http://schemas.microsoft.com/office/powerpoint/2010/main">
    <mc:Choice Requires="p14">
      <p:transition spd="slow" p14:dur="2000" advTm="27494"/>
    </mc:Choice>
    <mc:Fallback xmlns="">
      <p:transition spd="slow" advTm="2749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5A7A6-02D7-21D6-7426-829281C363C7}"/>
              </a:ext>
            </a:extLst>
          </p:cNvPr>
          <p:cNvSpPr>
            <a:spLocks noGrp="1"/>
          </p:cNvSpPr>
          <p:nvPr>
            <p:ph type="ctrTitle"/>
          </p:nvPr>
        </p:nvSpPr>
        <p:spPr>
          <a:xfrm>
            <a:off x="1507067" y="621437"/>
            <a:ext cx="7766936" cy="4050836"/>
          </a:xfrm>
        </p:spPr>
        <p:txBody>
          <a:bodyPr/>
          <a:lstStyle/>
          <a:p>
            <a:r>
              <a:rPr lang="en-GB" dirty="0"/>
              <a:t>Automated risk assessment of </a:t>
            </a:r>
            <a:r>
              <a:rPr lang="en-GB" dirty="0" err="1"/>
              <a:t>PyPi</a:t>
            </a:r>
            <a:r>
              <a:rPr lang="en-GB" dirty="0"/>
              <a:t> packages using unsupervised machine learning</a:t>
            </a:r>
            <a:endParaRPr lang="en-AU" dirty="0"/>
          </a:p>
        </p:txBody>
      </p:sp>
      <p:sp>
        <p:nvSpPr>
          <p:cNvPr id="3" name="Subtitle 2">
            <a:extLst>
              <a:ext uri="{FF2B5EF4-FFF2-40B4-BE49-F238E27FC236}">
                <a16:creationId xmlns:a16="http://schemas.microsoft.com/office/drawing/2014/main" id="{0C8CFA94-2948-1EE7-07C7-5D64FB83D903}"/>
              </a:ext>
            </a:extLst>
          </p:cNvPr>
          <p:cNvSpPr>
            <a:spLocks noGrp="1"/>
          </p:cNvSpPr>
          <p:nvPr>
            <p:ph type="subTitle" idx="1"/>
          </p:nvPr>
        </p:nvSpPr>
        <p:spPr>
          <a:xfrm>
            <a:off x="1702376" y="5231564"/>
            <a:ext cx="7766936" cy="1096899"/>
          </a:xfrm>
        </p:spPr>
        <p:txBody>
          <a:bodyPr>
            <a:normAutofit/>
          </a:bodyPr>
          <a:lstStyle/>
          <a:p>
            <a:r>
              <a:rPr lang="en-AU" dirty="0">
                <a:solidFill>
                  <a:schemeClr val="tx1"/>
                </a:solidFill>
              </a:rPr>
              <a:t>EGH400-2 - Queensland University of Technology </a:t>
            </a:r>
          </a:p>
          <a:p>
            <a:r>
              <a:rPr lang="en-AU" dirty="0">
                <a:solidFill>
                  <a:schemeClr val="tx1"/>
                </a:solidFill>
              </a:rPr>
              <a:t>Hari Markonda Patnaikuni n10789511 </a:t>
            </a:r>
          </a:p>
          <a:p>
            <a:endParaRPr lang="en-AU" dirty="0">
              <a:solidFill>
                <a:schemeClr val="tx1"/>
              </a:solidFill>
            </a:endParaRPr>
          </a:p>
        </p:txBody>
      </p:sp>
    </p:spTree>
    <p:extLst>
      <p:ext uri="{BB962C8B-B14F-4D97-AF65-F5344CB8AC3E}">
        <p14:creationId xmlns:p14="http://schemas.microsoft.com/office/powerpoint/2010/main" val="1756346686"/>
      </p:ext>
    </p:extLst>
  </p:cSld>
  <p:clrMapOvr>
    <a:masterClrMapping/>
  </p:clrMapOvr>
  <mc:AlternateContent xmlns:mc="http://schemas.openxmlformats.org/markup-compatibility/2006" xmlns:p14="http://schemas.microsoft.com/office/powerpoint/2010/main">
    <mc:Choice Requires="p14">
      <p:transition spd="slow" p14:dur="2000" advTm="19020"/>
    </mc:Choice>
    <mc:Fallback xmlns="">
      <p:transition spd="slow" advTm="1902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5F64D-DA77-35A9-5168-20597C43FF0D}"/>
              </a:ext>
            </a:extLst>
          </p:cNvPr>
          <p:cNvSpPr>
            <a:spLocks noGrp="1"/>
          </p:cNvSpPr>
          <p:nvPr>
            <p:ph type="title"/>
          </p:nvPr>
        </p:nvSpPr>
        <p:spPr/>
        <p:txBody>
          <a:bodyPr/>
          <a:lstStyle/>
          <a:p>
            <a:r>
              <a:rPr lang="en-AU" dirty="0"/>
              <a:t>K-Means Weighted Reliability Scores</a:t>
            </a:r>
          </a:p>
        </p:txBody>
      </p:sp>
      <p:sp>
        <p:nvSpPr>
          <p:cNvPr id="5" name="TextBox 4">
            <a:extLst>
              <a:ext uri="{FF2B5EF4-FFF2-40B4-BE49-F238E27FC236}">
                <a16:creationId xmlns:a16="http://schemas.microsoft.com/office/drawing/2014/main" id="{1D40CED6-9888-9903-CF78-DAC953A2CD77}"/>
              </a:ext>
            </a:extLst>
          </p:cNvPr>
          <p:cNvSpPr txBox="1"/>
          <p:nvPr/>
        </p:nvSpPr>
        <p:spPr>
          <a:xfrm>
            <a:off x="2685894" y="1471812"/>
            <a:ext cx="6098958" cy="338554"/>
          </a:xfrm>
          <a:prstGeom prst="rect">
            <a:avLst/>
          </a:prstGeom>
          <a:noFill/>
        </p:spPr>
        <p:txBody>
          <a:bodyPr wrap="square">
            <a:spAutoFit/>
          </a:bodyPr>
          <a:lstStyle/>
          <a:p>
            <a:pPr marL="83820" algn="ctr">
              <a:spcBef>
                <a:spcPts val="595"/>
              </a:spcBef>
              <a:spcAft>
                <a:spcPts val="0"/>
              </a:spcAft>
            </a:pPr>
            <a:r>
              <a:rPr lang="en-US" sz="1600" dirty="0">
                <a:effectLst/>
                <a:latin typeface="Calibri" panose="020F0502020204030204" pitchFamily="34" charset="0"/>
                <a:ea typeface="Palatino Linotype" panose="02040502050505030304" pitchFamily="18" charset="0"/>
                <a:cs typeface="Palatino Linotype" panose="02040502050505030304" pitchFamily="18" charset="0"/>
              </a:rPr>
              <a:t>Figure 9: Histogram of Weighted Reliability Scores for 8000 packages</a:t>
            </a:r>
            <a:endParaRPr lang="en-AU"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mc:AlternateContent xmlns:mc="http://schemas.openxmlformats.org/markup-compatibility/2006" xmlns:cx1="http://schemas.microsoft.com/office/drawing/2015/9/8/chartex">
        <mc:Choice Requires="cx1">
          <p:graphicFrame>
            <p:nvGraphicFramePr>
              <p:cNvPr id="3" name="Chart 2">
                <a:extLst>
                  <a:ext uri="{FF2B5EF4-FFF2-40B4-BE49-F238E27FC236}">
                    <a16:creationId xmlns:a16="http://schemas.microsoft.com/office/drawing/2014/main" id="{2C4C1649-73B2-436F-8E33-2D5767D55B64}"/>
                  </a:ext>
                </a:extLst>
              </p:cNvPr>
              <p:cNvGraphicFramePr/>
              <p:nvPr>
                <p:extLst>
                  <p:ext uri="{D42A27DB-BD31-4B8C-83A1-F6EECF244321}">
                    <p14:modId xmlns:p14="http://schemas.microsoft.com/office/powerpoint/2010/main" val="3423566280"/>
                  </p:ext>
                </p:extLst>
              </p:nvPr>
            </p:nvGraphicFramePr>
            <p:xfrm>
              <a:off x="1757779" y="1810366"/>
              <a:ext cx="8149701" cy="4835525"/>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3" name="Chart 2">
                <a:extLst>
                  <a:ext uri="{FF2B5EF4-FFF2-40B4-BE49-F238E27FC236}">
                    <a16:creationId xmlns:a16="http://schemas.microsoft.com/office/drawing/2014/main" id="{2C4C1649-73B2-436F-8E33-2D5767D55B64}"/>
                  </a:ext>
                </a:extLst>
              </p:cNvPr>
              <p:cNvPicPr>
                <a:picLocks noGrp="1" noRot="1" noChangeAspect="1" noMove="1" noResize="1" noEditPoints="1" noAdjustHandles="1" noChangeArrowheads="1" noChangeShapeType="1"/>
              </p:cNvPicPr>
              <p:nvPr/>
            </p:nvPicPr>
            <p:blipFill>
              <a:blip r:embed="rId4"/>
              <a:stretch>
                <a:fillRect/>
              </a:stretch>
            </p:blipFill>
            <p:spPr>
              <a:xfrm>
                <a:off x="1757779" y="1810366"/>
                <a:ext cx="8149701" cy="4835525"/>
              </a:xfrm>
              <a:prstGeom prst="rect">
                <a:avLst/>
              </a:prstGeom>
            </p:spPr>
          </p:pic>
        </mc:Fallback>
      </mc:AlternateContent>
    </p:spTree>
    <p:extLst>
      <p:ext uri="{BB962C8B-B14F-4D97-AF65-F5344CB8AC3E}">
        <p14:creationId xmlns:p14="http://schemas.microsoft.com/office/powerpoint/2010/main" val="2911453164"/>
      </p:ext>
    </p:extLst>
  </p:cSld>
  <p:clrMapOvr>
    <a:masterClrMapping/>
  </p:clrMapOvr>
  <mc:AlternateContent xmlns:mc="http://schemas.openxmlformats.org/markup-compatibility/2006" xmlns:p14="http://schemas.microsoft.com/office/powerpoint/2010/main">
    <mc:Choice Requires="p14">
      <p:transition spd="slow" p14:dur="2000" advTm="27494"/>
    </mc:Choice>
    <mc:Fallback xmlns="">
      <p:transition spd="slow" advTm="2749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529D-3C91-0A57-6C75-F9DBD4D15F51}"/>
              </a:ext>
            </a:extLst>
          </p:cNvPr>
          <p:cNvSpPr>
            <a:spLocks noGrp="1"/>
          </p:cNvSpPr>
          <p:nvPr>
            <p:ph type="title"/>
          </p:nvPr>
        </p:nvSpPr>
        <p:spPr/>
        <p:txBody>
          <a:bodyPr/>
          <a:lstStyle/>
          <a:p>
            <a:r>
              <a:rPr lang="en-AU" dirty="0"/>
              <a:t>Validation Risk Scores</a:t>
            </a:r>
          </a:p>
        </p:txBody>
      </p:sp>
      <p:sp>
        <p:nvSpPr>
          <p:cNvPr id="3" name="Content Placeholder 2">
            <a:extLst>
              <a:ext uri="{FF2B5EF4-FFF2-40B4-BE49-F238E27FC236}">
                <a16:creationId xmlns:a16="http://schemas.microsoft.com/office/drawing/2014/main" id="{6C6FF557-0E89-CB85-2F1D-8E964081F4C6}"/>
              </a:ext>
            </a:extLst>
          </p:cNvPr>
          <p:cNvSpPr>
            <a:spLocks noGrp="1"/>
          </p:cNvSpPr>
          <p:nvPr>
            <p:ph idx="1"/>
          </p:nvPr>
        </p:nvSpPr>
        <p:spPr/>
        <p:txBody>
          <a:bodyPr/>
          <a:lstStyle/>
          <a:p>
            <a:r>
              <a:rPr lang="en-AU" dirty="0">
                <a:solidFill>
                  <a:schemeClr val="tx1"/>
                </a:solidFill>
              </a:rPr>
              <a:t>Have more packages with higher risk score from 70% to 85%</a:t>
            </a:r>
          </a:p>
          <a:p>
            <a:endParaRPr lang="en-AU" dirty="0">
              <a:solidFill>
                <a:schemeClr val="tx1"/>
              </a:solidFill>
            </a:endParaRPr>
          </a:p>
          <a:p>
            <a:r>
              <a:rPr lang="en-AU" dirty="0">
                <a:solidFill>
                  <a:schemeClr val="tx1"/>
                </a:solidFill>
              </a:rPr>
              <a:t>Distribution is different to K-Means approach due to different way of calculating overall risk</a:t>
            </a:r>
          </a:p>
          <a:p>
            <a:endParaRPr lang="en-AU" dirty="0"/>
          </a:p>
          <a:p>
            <a:endParaRPr lang="en-AU" dirty="0"/>
          </a:p>
        </p:txBody>
      </p:sp>
    </p:spTree>
    <p:extLst>
      <p:ext uri="{BB962C8B-B14F-4D97-AF65-F5344CB8AC3E}">
        <p14:creationId xmlns:p14="http://schemas.microsoft.com/office/powerpoint/2010/main" val="3230395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5F64D-DA77-35A9-5168-20597C43FF0D}"/>
              </a:ext>
            </a:extLst>
          </p:cNvPr>
          <p:cNvSpPr>
            <a:spLocks noGrp="1"/>
          </p:cNvSpPr>
          <p:nvPr>
            <p:ph type="title"/>
          </p:nvPr>
        </p:nvSpPr>
        <p:spPr/>
        <p:txBody>
          <a:bodyPr/>
          <a:lstStyle/>
          <a:p>
            <a:r>
              <a:rPr lang="en-AU" dirty="0"/>
              <a:t>Validation Risk Scores</a:t>
            </a:r>
          </a:p>
        </p:txBody>
      </p:sp>
      <p:sp>
        <p:nvSpPr>
          <p:cNvPr id="5" name="TextBox 4">
            <a:extLst>
              <a:ext uri="{FF2B5EF4-FFF2-40B4-BE49-F238E27FC236}">
                <a16:creationId xmlns:a16="http://schemas.microsoft.com/office/drawing/2014/main" id="{1D40CED6-9888-9903-CF78-DAC953A2CD77}"/>
              </a:ext>
            </a:extLst>
          </p:cNvPr>
          <p:cNvSpPr txBox="1"/>
          <p:nvPr/>
        </p:nvSpPr>
        <p:spPr>
          <a:xfrm>
            <a:off x="2685894" y="1471812"/>
            <a:ext cx="6098958" cy="338554"/>
          </a:xfrm>
          <a:prstGeom prst="rect">
            <a:avLst/>
          </a:prstGeom>
          <a:noFill/>
        </p:spPr>
        <p:txBody>
          <a:bodyPr wrap="square">
            <a:spAutoFit/>
          </a:bodyPr>
          <a:lstStyle/>
          <a:p>
            <a:pPr marL="83820" algn="ctr">
              <a:spcBef>
                <a:spcPts val="595"/>
              </a:spcBef>
              <a:spcAft>
                <a:spcPts val="0"/>
              </a:spcAft>
            </a:pPr>
            <a:r>
              <a:rPr lang="en-US" sz="1600" dirty="0">
                <a:effectLst/>
                <a:latin typeface="Calibri" panose="020F0502020204030204" pitchFamily="34" charset="0"/>
                <a:ea typeface="Palatino Linotype" panose="02040502050505030304" pitchFamily="18" charset="0"/>
                <a:cs typeface="Palatino Linotype" panose="02040502050505030304" pitchFamily="18" charset="0"/>
              </a:rPr>
              <a:t>Figure 10: Histogram of Validation Risk Scores for 20000 packages</a:t>
            </a:r>
            <a:endParaRPr lang="en-AU"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69258EFE-8CAF-44B4-A093-A42BBDD03627}"/>
                  </a:ext>
                </a:extLst>
              </p:cNvPr>
              <p:cNvGraphicFramePr/>
              <p:nvPr>
                <p:extLst>
                  <p:ext uri="{D42A27DB-BD31-4B8C-83A1-F6EECF244321}">
                    <p14:modId xmlns:p14="http://schemas.microsoft.com/office/powerpoint/2010/main" val="3093596914"/>
                  </p:ext>
                </p:extLst>
              </p:nvPr>
            </p:nvGraphicFramePr>
            <p:xfrm>
              <a:off x="1624613" y="1930400"/>
              <a:ext cx="7989903" cy="463708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Chart 3">
                <a:extLst>
                  <a:ext uri="{FF2B5EF4-FFF2-40B4-BE49-F238E27FC236}">
                    <a16:creationId xmlns:a16="http://schemas.microsoft.com/office/drawing/2014/main" id="{69258EFE-8CAF-44B4-A093-A42BBDD03627}"/>
                  </a:ext>
                </a:extLst>
              </p:cNvPr>
              <p:cNvPicPr>
                <a:picLocks noGrp="1" noRot="1" noChangeAspect="1" noMove="1" noResize="1" noEditPoints="1" noAdjustHandles="1" noChangeArrowheads="1" noChangeShapeType="1"/>
              </p:cNvPicPr>
              <p:nvPr/>
            </p:nvPicPr>
            <p:blipFill>
              <a:blip r:embed="rId4"/>
              <a:stretch>
                <a:fillRect/>
              </a:stretch>
            </p:blipFill>
            <p:spPr>
              <a:xfrm>
                <a:off x="1624613" y="1930400"/>
                <a:ext cx="7989903" cy="4637088"/>
              </a:xfrm>
              <a:prstGeom prst="rect">
                <a:avLst/>
              </a:prstGeom>
            </p:spPr>
          </p:pic>
        </mc:Fallback>
      </mc:AlternateContent>
    </p:spTree>
    <p:extLst>
      <p:ext uri="{BB962C8B-B14F-4D97-AF65-F5344CB8AC3E}">
        <p14:creationId xmlns:p14="http://schemas.microsoft.com/office/powerpoint/2010/main" val="41225308"/>
      </p:ext>
    </p:extLst>
  </p:cSld>
  <p:clrMapOvr>
    <a:masterClrMapping/>
  </p:clrMapOvr>
  <mc:AlternateContent xmlns:mc="http://schemas.openxmlformats.org/markup-compatibility/2006" xmlns:p14="http://schemas.microsoft.com/office/powerpoint/2010/main">
    <mc:Choice Requires="p14">
      <p:transition spd="slow" p14:dur="2000" advTm="27494"/>
    </mc:Choice>
    <mc:Fallback xmlns="">
      <p:transition spd="slow" advTm="2749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529D-3C91-0A57-6C75-F9DBD4D15F51}"/>
              </a:ext>
            </a:extLst>
          </p:cNvPr>
          <p:cNvSpPr>
            <a:spLocks noGrp="1"/>
          </p:cNvSpPr>
          <p:nvPr>
            <p:ph type="title"/>
          </p:nvPr>
        </p:nvSpPr>
        <p:spPr/>
        <p:txBody>
          <a:bodyPr/>
          <a:lstStyle/>
          <a:p>
            <a:r>
              <a:rPr lang="en-AU" dirty="0"/>
              <a:t>Validation Reliability Scores</a:t>
            </a:r>
          </a:p>
        </p:txBody>
      </p:sp>
      <p:sp>
        <p:nvSpPr>
          <p:cNvPr id="3" name="Content Placeholder 2">
            <a:extLst>
              <a:ext uri="{FF2B5EF4-FFF2-40B4-BE49-F238E27FC236}">
                <a16:creationId xmlns:a16="http://schemas.microsoft.com/office/drawing/2014/main" id="{6C6FF557-0E89-CB85-2F1D-8E964081F4C6}"/>
              </a:ext>
            </a:extLst>
          </p:cNvPr>
          <p:cNvSpPr>
            <a:spLocks noGrp="1"/>
          </p:cNvSpPr>
          <p:nvPr>
            <p:ph idx="1"/>
          </p:nvPr>
        </p:nvSpPr>
        <p:spPr/>
        <p:txBody>
          <a:bodyPr/>
          <a:lstStyle/>
          <a:p>
            <a:r>
              <a:rPr lang="en-AU" dirty="0">
                <a:solidFill>
                  <a:schemeClr val="tx1"/>
                </a:solidFill>
              </a:rPr>
              <a:t>Have more packages with lower reliability score from 16% to 33%</a:t>
            </a:r>
          </a:p>
          <a:p>
            <a:endParaRPr lang="en-AU" dirty="0">
              <a:solidFill>
                <a:schemeClr val="tx1"/>
              </a:solidFill>
            </a:endParaRPr>
          </a:p>
          <a:p>
            <a:r>
              <a:rPr lang="en-AU" dirty="0">
                <a:solidFill>
                  <a:schemeClr val="tx1"/>
                </a:solidFill>
              </a:rPr>
              <a:t>Distribution is different to K-Means approach due to different way of calculating overall reliability</a:t>
            </a:r>
          </a:p>
          <a:p>
            <a:endParaRPr lang="en-AU" dirty="0"/>
          </a:p>
          <a:p>
            <a:endParaRPr lang="en-AU" dirty="0"/>
          </a:p>
        </p:txBody>
      </p:sp>
    </p:spTree>
    <p:extLst>
      <p:ext uri="{BB962C8B-B14F-4D97-AF65-F5344CB8AC3E}">
        <p14:creationId xmlns:p14="http://schemas.microsoft.com/office/powerpoint/2010/main" val="2435717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5F64D-DA77-35A9-5168-20597C43FF0D}"/>
              </a:ext>
            </a:extLst>
          </p:cNvPr>
          <p:cNvSpPr>
            <a:spLocks noGrp="1"/>
          </p:cNvSpPr>
          <p:nvPr>
            <p:ph type="title"/>
          </p:nvPr>
        </p:nvSpPr>
        <p:spPr/>
        <p:txBody>
          <a:bodyPr/>
          <a:lstStyle/>
          <a:p>
            <a:r>
              <a:rPr lang="en-AU" dirty="0"/>
              <a:t>Validation Reliability Scores</a:t>
            </a:r>
          </a:p>
        </p:txBody>
      </p:sp>
      <p:sp>
        <p:nvSpPr>
          <p:cNvPr id="5" name="TextBox 4">
            <a:extLst>
              <a:ext uri="{FF2B5EF4-FFF2-40B4-BE49-F238E27FC236}">
                <a16:creationId xmlns:a16="http://schemas.microsoft.com/office/drawing/2014/main" id="{1D40CED6-9888-9903-CF78-DAC953A2CD77}"/>
              </a:ext>
            </a:extLst>
          </p:cNvPr>
          <p:cNvSpPr txBox="1"/>
          <p:nvPr/>
        </p:nvSpPr>
        <p:spPr>
          <a:xfrm>
            <a:off x="2685894" y="1471812"/>
            <a:ext cx="6098958" cy="584775"/>
          </a:xfrm>
          <a:prstGeom prst="rect">
            <a:avLst/>
          </a:prstGeom>
          <a:noFill/>
        </p:spPr>
        <p:txBody>
          <a:bodyPr wrap="square">
            <a:spAutoFit/>
          </a:bodyPr>
          <a:lstStyle/>
          <a:p>
            <a:pPr marL="83820" algn="ctr">
              <a:spcBef>
                <a:spcPts val="595"/>
              </a:spcBef>
              <a:spcAft>
                <a:spcPts val="0"/>
              </a:spcAft>
            </a:pPr>
            <a:r>
              <a:rPr lang="en-US" sz="1600" dirty="0">
                <a:effectLst/>
                <a:latin typeface="Calibri" panose="020F0502020204030204" pitchFamily="34" charset="0"/>
                <a:ea typeface="Palatino Linotype" panose="02040502050505030304" pitchFamily="18" charset="0"/>
                <a:cs typeface="Palatino Linotype" panose="02040502050505030304" pitchFamily="18" charset="0"/>
              </a:rPr>
              <a:t>Figure 11: Histogram of Validation Reliability Scores for 20000 packages</a:t>
            </a:r>
            <a:endParaRPr lang="en-AU"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mc:AlternateContent xmlns:mc="http://schemas.openxmlformats.org/markup-compatibility/2006" xmlns:cx1="http://schemas.microsoft.com/office/drawing/2015/9/8/chartex">
        <mc:Choice Requires="cx1">
          <p:graphicFrame>
            <p:nvGraphicFramePr>
              <p:cNvPr id="3" name="Chart 2">
                <a:extLst>
                  <a:ext uri="{FF2B5EF4-FFF2-40B4-BE49-F238E27FC236}">
                    <a16:creationId xmlns:a16="http://schemas.microsoft.com/office/drawing/2014/main" id="{2E7B1EA8-B7B3-49B0-BCB1-7C2DF19F2B5C}"/>
                  </a:ext>
                </a:extLst>
              </p:cNvPr>
              <p:cNvGraphicFramePr/>
              <p:nvPr>
                <p:extLst>
                  <p:ext uri="{D42A27DB-BD31-4B8C-83A1-F6EECF244321}">
                    <p14:modId xmlns:p14="http://schemas.microsoft.com/office/powerpoint/2010/main" val="2102467267"/>
                  </p:ext>
                </p:extLst>
              </p:nvPr>
            </p:nvGraphicFramePr>
            <p:xfrm>
              <a:off x="2068497" y="2056586"/>
              <a:ext cx="7437609" cy="480141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3" name="Chart 2">
                <a:extLst>
                  <a:ext uri="{FF2B5EF4-FFF2-40B4-BE49-F238E27FC236}">
                    <a16:creationId xmlns:a16="http://schemas.microsoft.com/office/drawing/2014/main" id="{2E7B1EA8-B7B3-49B0-BCB1-7C2DF19F2B5C}"/>
                  </a:ext>
                </a:extLst>
              </p:cNvPr>
              <p:cNvPicPr>
                <a:picLocks noGrp="1" noRot="1" noChangeAspect="1" noMove="1" noResize="1" noEditPoints="1" noAdjustHandles="1" noChangeArrowheads="1" noChangeShapeType="1"/>
              </p:cNvPicPr>
              <p:nvPr/>
            </p:nvPicPr>
            <p:blipFill>
              <a:blip r:embed="rId4"/>
              <a:stretch>
                <a:fillRect/>
              </a:stretch>
            </p:blipFill>
            <p:spPr>
              <a:xfrm>
                <a:off x="2068497" y="2056586"/>
                <a:ext cx="7437609" cy="4801413"/>
              </a:xfrm>
              <a:prstGeom prst="rect">
                <a:avLst/>
              </a:prstGeom>
            </p:spPr>
          </p:pic>
        </mc:Fallback>
      </mc:AlternateContent>
    </p:spTree>
    <p:extLst>
      <p:ext uri="{BB962C8B-B14F-4D97-AF65-F5344CB8AC3E}">
        <p14:creationId xmlns:p14="http://schemas.microsoft.com/office/powerpoint/2010/main" val="384343768"/>
      </p:ext>
    </p:extLst>
  </p:cSld>
  <p:clrMapOvr>
    <a:masterClrMapping/>
  </p:clrMapOvr>
  <mc:AlternateContent xmlns:mc="http://schemas.openxmlformats.org/markup-compatibility/2006" xmlns:p14="http://schemas.microsoft.com/office/powerpoint/2010/main">
    <mc:Choice Requires="p14">
      <p:transition spd="slow" p14:dur="2000" advTm="27494"/>
    </mc:Choice>
    <mc:Fallback xmlns="">
      <p:transition spd="slow" advTm="27494"/>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EC2E-5888-E164-5574-D7C48B90C54E}"/>
              </a:ext>
            </a:extLst>
          </p:cNvPr>
          <p:cNvSpPr>
            <a:spLocks noGrp="1"/>
          </p:cNvSpPr>
          <p:nvPr>
            <p:ph type="title"/>
          </p:nvPr>
        </p:nvSpPr>
        <p:spPr/>
        <p:txBody>
          <a:bodyPr/>
          <a:lstStyle/>
          <a:p>
            <a:r>
              <a:rPr lang="en-AU" dirty="0"/>
              <a:t>Areas </a:t>
            </a:r>
            <a:r>
              <a:rPr lang="en-AU"/>
              <a:t>for improvement</a:t>
            </a:r>
            <a:br>
              <a:rPr lang="en-AU"/>
            </a:br>
            <a:endParaRPr lang="en-AU"/>
          </a:p>
        </p:txBody>
      </p:sp>
      <p:sp>
        <p:nvSpPr>
          <p:cNvPr id="3" name="Content Placeholder 2">
            <a:extLst>
              <a:ext uri="{FF2B5EF4-FFF2-40B4-BE49-F238E27FC236}">
                <a16:creationId xmlns:a16="http://schemas.microsoft.com/office/drawing/2014/main" id="{EA3A28AF-D6A4-F3ED-DF02-F84EBD10BFD0}"/>
              </a:ext>
            </a:extLst>
          </p:cNvPr>
          <p:cNvSpPr>
            <a:spLocks noGrp="1"/>
          </p:cNvSpPr>
          <p:nvPr>
            <p:ph idx="1"/>
          </p:nvPr>
        </p:nvSpPr>
        <p:spPr/>
        <p:txBody>
          <a:bodyPr/>
          <a:lstStyle/>
          <a:p>
            <a:r>
              <a:rPr lang="en-AU" dirty="0">
                <a:solidFill>
                  <a:schemeClr val="tx1"/>
                </a:solidFill>
              </a:rPr>
              <a:t>Overall data distribution for risk and reliability scores</a:t>
            </a:r>
          </a:p>
          <a:p>
            <a:endParaRPr lang="en-AU" dirty="0">
              <a:solidFill>
                <a:schemeClr val="tx1"/>
              </a:solidFill>
            </a:endParaRPr>
          </a:p>
          <a:p>
            <a:r>
              <a:rPr lang="en-AU" dirty="0">
                <a:solidFill>
                  <a:schemeClr val="tx1"/>
                </a:solidFill>
              </a:rPr>
              <a:t>Increasing number of data points used in models</a:t>
            </a:r>
          </a:p>
          <a:p>
            <a:endParaRPr lang="en-AU" dirty="0">
              <a:solidFill>
                <a:schemeClr val="tx1"/>
              </a:solidFill>
            </a:endParaRPr>
          </a:p>
          <a:p>
            <a:r>
              <a:rPr lang="en-AU" dirty="0">
                <a:solidFill>
                  <a:schemeClr val="tx1"/>
                </a:solidFill>
              </a:rPr>
              <a:t>Trying different clustering algorithms</a:t>
            </a:r>
          </a:p>
          <a:p>
            <a:endParaRPr lang="en-AU" dirty="0"/>
          </a:p>
          <a:p>
            <a:endParaRPr lang="en-AU" dirty="0"/>
          </a:p>
          <a:p>
            <a:endParaRPr lang="en-AU" dirty="0"/>
          </a:p>
        </p:txBody>
      </p:sp>
    </p:spTree>
    <p:extLst>
      <p:ext uri="{BB962C8B-B14F-4D97-AF65-F5344CB8AC3E}">
        <p14:creationId xmlns:p14="http://schemas.microsoft.com/office/powerpoint/2010/main" val="3922830047"/>
      </p:ext>
    </p:extLst>
  </p:cSld>
  <p:clrMapOvr>
    <a:masterClrMapping/>
  </p:clrMapOvr>
  <mc:AlternateContent xmlns:mc="http://schemas.openxmlformats.org/markup-compatibility/2006" xmlns:p14="http://schemas.microsoft.com/office/powerpoint/2010/main">
    <mc:Choice Requires="p14">
      <p:transition spd="slow" p14:dur="2000" advTm="51153"/>
    </mc:Choice>
    <mc:Fallback xmlns="">
      <p:transition spd="slow" advTm="51153"/>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18E8-D2D6-4A1B-8E6C-F6122F2BAAE0}"/>
              </a:ext>
            </a:extLst>
          </p:cNvPr>
          <p:cNvSpPr>
            <a:spLocks noGrp="1"/>
          </p:cNvSpPr>
          <p:nvPr>
            <p:ph type="title"/>
          </p:nvPr>
        </p:nvSpPr>
        <p:spPr/>
        <p:txBody>
          <a:bodyPr/>
          <a:lstStyle/>
          <a:p>
            <a:r>
              <a:rPr lang="en-AU" dirty="0"/>
              <a:t>Conclusion</a:t>
            </a:r>
          </a:p>
        </p:txBody>
      </p:sp>
      <p:sp>
        <p:nvSpPr>
          <p:cNvPr id="3" name="Content Placeholder 2">
            <a:extLst>
              <a:ext uri="{FF2B5EF4-FFF2-40B4-BE49-F238E27FC236}">
                <a16:creationId xmlns:a16="http://schemas.microsoft.com/office/drawing/2014/main" id="{25E00789-7F53-77B6-3081-9FDD3B4CDCCA}"/>
              </a:ext>
            </a:extLst>
          </p:cNvPr>
          <p:cNvSpPr>
            <a:spLocks noGrp="1"/>
          </p:cNvSpPr>
          <p:nvPr>
            <p:ph idx="1"/>
          </p:nvPr>
        </p:nvSpPr>
        <p:spPr/>
        <p:txBody>
          <a:bodyPr/>
          <a:lstStyle/>
          <a:p>
            <a:r>
              <a:rPr lang="en-AU" dirty="0">
                <a:solidFill>
                  <a:schemeClr val="tx1"/>
                </a:solidFill>
              </a:rPr>
              <a:t>Project is a success due to ML model generating risk assessment</a:t>
            </a:r>
          </a:p>
          <a:p>
            <a:endParaRPr lang="en-AU" dirty="0">
              <a:solidFill>
                <a:schemeClr val="tx1"/>
              </a:solidFill>
            </a:endParaRPr>
          </a:p>
          <a:p>
            <a:r>
              <a:rPr lang="en-AU" dirty="0">
                <a:solidFill>
                  <a:schemeClr val="tx1"/>
                </a:solidFill>
              </a:rPr>
              <a:t>Research gap of using unsupervised machine learning has been achieved</a:t>
            </a:r>
          </a:p>
          <a:p>
            <a:endParaRPr lang="en-AU" dirty="0">
              <a:solidFill>
                <a:schemeClr val="tx1"/>
              </a:solidFill>
            </a:endParaRPr>
          </a:p>
          <a:p>
            <a:r>
              <a:rPr lang="en-AU" dirty="0">
                <a:solidFill>
                  <a:schemeClr val="tx1"/>
                </a:solidFill>
              </a:rPr>
              <a:t>Data distribution of packages risk and reliability scores can be improved with more data</a:t>
            </a:r>
          </a:p>
          <a:p>
            <a:endParaRPr lang="en-AU" dirty="0">
              <a:solidFill>
                <a:schemeClr val="tx1"/>
              </a:solidFill>
            </a:endParaRPr>
          </a:p>
          <a:p>
            <a:r>
              <a:rPr lang="en-AU" dirty="0">
                <a:solidFill>
                  <a:schemeClr val="tx1"/>
                </a:solidFill>
              </a:rPr>
              <a:t>Other types of clustering should be tested</a:t>
            </a:r>
          </a:p>
          <a:p>
            <a:endParaRPr lang="en-AU" dirty="0">
              <a:solidFill>
                <a:schemeClr val="tx1"/>
              </a:solidFill>
            </a:endParaRPr>
          </a:p>
          <a:p>
            <a:endParaRPr lang="en-AU" dirty="0">
              <a:solidFill>
                <a:schemeClr val="tx1"/>
              </a:solidFill>
            </a:endParaRPr>
          </a:p>
          <a:p>
            <a:endParaRPr lang="en-AU" dirty="0"/>
          </a:p>
          <a:p>
            <a:endParaRPr lang="en-AU" dirty="0"/>
          </a:p>
        </p:txBody>
      </p:sp>
    </p:spTree>
    <p:extLst>
      <p:ext uri="{BB962C8B-B14F-4D97-AF65-F5344CB8AC3E}">
        <p14:creationId xmlns:p14="http://schemas.microsoft.com/office/powerpoint/2010/main" val="2351604629"/>
      </p:ext>
    </p:extLst>
  </p:cSld>
  <p:clrMapOvr>
    <a:masterClrMapping/>
  </p:clrMapOvr>
  <mc:AlternateContent xmlns:mc="http://schemas.openxmlformats.org/markup-compatibility/2006" xmlns:p14="http://schemas.microsoft.com/office/powerpoint/2010/main">
    <mc:Choice Requires="p14">
      <p:transition spd="slow" p14:dur="2000" advTm="94425"/>
    </mc:Choice>
    <mc:Fallback xmlns="">
      <p:transition spd="slow" advTm="9442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FE410-B7B2-02F2-8454-A3267F17C1FE}"/>
              </a:ext>
            </a:extLst>
          </p:cNvPr>
          <p:cNvSpPr>
            <a:spLocks noGrp="1"/>
          </p:cNvSpPr>
          <p:nvPr>
            <p:ph type="title"/>
          </p:nvPr>
        </p:nvSpPr>
        <p:spPr/>
        <p:txBody>
          <a:bodyPr/>
          <a:lstStyle/>
          <a:p>
            <a:r>
              <a:rPr lang="en-AU" dirty="0"/>
              <a:t>Project Motive and Aim</a:t>
            </a:r>
          </a:p>
        </p:txBody>
      </p:sp>
      <p:sp>
        <p:nvSpPr>
          <p:cNvPr id="3" name="Content Placeholder 2">
            <a:extLst>
              <a:ext uri="{FF2B5EF4-FFF2-40B4-BE49-F238E27FC236}">
                <a16:creationId xmlns:a16="http://schemas.microsoft.com/office/drawing/2014/main" id="{51B7C221-452A-5ACC-0FAA-8C68CC5B7C69}"/>
              </a:ext>
            </a:extLst>
          </p:cNvPr>
          <p:cNvSpPr>
            <a:spLocks noGrp="1"/>
          </p:cNvSpPr>
          <p:nvPr>
            <p:ph idx="1"/>
          </p:nvPr>
        </p:nvSpPr>
        <p:spPr/>
        <p:txBody>
          <a:bodyPr/>
          <a:lstStyle/>
          <a:p>
            <a:r>
              <a:rPr lang="en-AU" dirty="0">
                <a:solidFill>
                  <a:schemeClr val="tx1"/>
                </a:solidFill>
              </a:rPr>
              <a:t>Motive: Increase the security of the software supply chain</a:t>
            </a:r>
          </a:p>
          <a:p>
            <a:endParaRPr lang="en-AU" dirty="0">
              <a:solidFill>
                <a:schemeClr val="tx1"/>
              </a:solidFill>
            </a:endParaRPr>
          </a:p>
          <a:p>
            <a:r>
              <a:rPr lang="en-AU" dirty="0">
                <a:solidFill>
                  <a:schemeClr val="tx1"/>
                </a:solidFill>
              </a:rPr>
              <a:t>Consensus of Literature Review: Most research papers used supervised machine learning to find risks with open-source packages</a:t>
            </a:r>
          </a:p>
          <a:p>
            <a:pPr marL="0" indent="0">
              <a:buNone/>
            </a:pPr>
            <a:endParaRPr lang="en-AU" dirty="0">
              <a:solidFill>
                <a:schemeClr val="tx1"/>
              </a:solidFill>
            </a:endParaRPr>
          </a:p>
          <a:p>
            <a:r>
              <a:rPr lang="en-AU" dirty="0">
                <a:solidFill>
                  <a:schemeClr val="tx1"/>
                </a:solidFill>
                <a:latin typeface="Trebuchet MS (Body)"/>
              </a:rPr>
              <a:t>Research Question: </a:t>
            </a:r>
            <a:r>
              <a:rPr lang="en-US" dirty="0">
                <a:solidFill>
                  <a:schemeClr val="tx1"/>
                </a:solidFill>
                <a:effectLst/>
                <a:latin typeface="Trebuchet MS (Body)"/>
                <a:ea typeface="Palatino Linotype" panose="02040502050505030304" pitchFamily="18" charset="0"/>
              </a:rPr>
              <a:t>Can unsupervised machine learning be used to automate risk assessment for </a:t>
            </a:r>
            <a:r>
              <a:rPr lang="en-US" dirty="0" err="1">
                <a:solidFill>
                  <a:schemeClr val="tx1"/>
                </a:solidFill>
                <a:effectLst/>
                <a:latin typeface="Trebuchet MS (Body)"/>
                <a:ea typeface="Palatino Linotype" panose="02040502050505030304" pitchFamily="18" charset="0"/>
              </a:rPr>
              <a:t>PyPi</a:t>
            </a:r>
            <a:r>
              <a:rPr lang="en-US" dirty="0">
                <a:solidFill>
                  <a:schemeClr val="tx1"/>
                </a:solidFill>
                <a:effectLst/>
                <a:latin typeface="Trebuchet MS (Body)"/>
                <a:ea typeface="Palatino Linotype" panose="02040502050505030304" pitchFamily="18" charset="0"/>
              </a:rPr>
              <a:t> packages at a large scale?</a:t>
            </a:r>
          </a:p>
          <a:p>
            <a:pPr marL="0" indent="0">
              <a:buNone/>
            </a:pPr>
            <a:endParaRPr lang="en-AU" dirty="0">
              <a:solidFill>
                <a:schemeClr val="tx1"/>
              </a:solidFill>
            </a:endParaRPr>
          </a:p>
          <a:p>
            <a:r>
              <a:rPr lang="en-AU" dirty="0">
                <a:solidFill>
                  <a:schemeClr val="tx1"/>
                </a:solidFill>
              </a:rPr>
              <a:t>Aim: Based on these risks and anomaly scores calculate risk and reliability scores</a:t>
            </a:r>
          </a:p>
          <a:p>
            <a:endParaRPr lang="en-AU" dirty="0"/>
          </a:p>
        </p:txBody>
      </p:sp>
    </p:spTree>
    <p:extLst>
      <p:ext uri="{BB962C8B-B14F-4D97-AF65-F5344CB8AC3E}">
        <p14:creationId xmlns:p14="http://schemas.microsoft.com/office/powerpoint/2010/main" val="2770673764"/>
      </p:ext>
    </p:extLst>
  </p:cSld>
  <p:clrMapOvr>
    <a:masterClrMapping/>
  </p:clrMapOvr>
  <mc:AlternateContent xmlns:mc="http://schemas.openxmlformats.org/markup-compatibility/2006" xmlns:p14="http://schemas.microsoft.com/office/powerpoint/2010/main">
    <mc:Choice Requires="p14">
      <p:transition spd="slow" p14:dur="2000" advTm="183234"/>
    </mc:Choice>
    <mc:Fallback xmlns="">
      <p:transition spd="slow" advTm="18323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E066F-5869-9E85-DBDD-9AD32BE34471}"/>
              </a:ext>
            </a:extLst>
          </p:cNvPr>
          <p:cNvSpPr>
            <a:spLocks noGrp="1"/>
          </p:cNvSpPr>
          <p:nvPr>
            <p:ph type="title"/>
          </p:nvPr>
        </p:nvSpPr>
        <p:spPr/>
        <p:txBody>
          <a:bodyPr/>
          <a:lstStyle/>
          <a:p>
            <a:r>
              <a:rPr lang="en-AU" dirty="0"/>
              <a:t>The Data</a:t>
            </a:r>
          </a:p>
        </p:txBody>
      </p:sp>
      <p:sp>
        <p:nvSpPr>
          <p:cNvPr id="3" name="Content Placeholder 2">
            <a:extLst>
              <a:ext uri="{FF2B5EF4-FFF2-40B4-BE49-F238E27FC236}">
                <a16:creationId xmlns:a16="http://schemas.microsoft.com/office/drawing/2014/main" id="{83B956E2-9A0F-58A4-2A5E-E8E7A2F111C9}"/>
              </a:ext>
            </a:extLst>
          </p:cNvPr>
          <p:cNvSpPr>
            <a:spLocks noGrp="1"/>
          </p:cNvSpPr>
          <p:nvPr>
            <p:ph idx="1"/>
          </p:nvPr>
        </p:nvSpPr>
        <p:spPr/>
        <p:txBody>
          <a:bodyPr/>
          <a:lstStyle/>
          <a:p>
            <a:r>
              <a:rPr lang="en-AU" dirty="0">
                <a:solidFill>
                  <a:schemeClr val="tx1"/>
                </a:solidFill>
              </a:rPr>
              <a:t>Consists of 16000 packages metadata</a:t>
            </a:r>
          </a:p>
          <a:p>
            <a:endParaRPr lang="en-AU" dirty="0">
              <a:solidFill>
                <a:schemeClr val="tx1"/>
              </a:solidFill>
            </a:endParaRPr>
          </a:p>
          <a:p>
            <a:r>
              <a:rPr lang="en-AU" dirty="0">
                <a:solidFill>
                  <a:schemeClr val="tx1"/>
                </a:solidFill>
              </a:rPr>
              <a:t>Metadata consists of 6 different features</a:t>
            </a:r>
          </a:p>
          <a:p>
            <a:endParaRPr lang="en-AU" dirty="0">
              <a:solidFill>
                <a:schemeClr val="tx1"/>
              </a:solidFill>
            </a:endParaRPr>
          </a:p>
          <a:p>
            <a:r>
              <a:rPr lang="en-AU" dirty="0">
                <a:solidFill>
                  <a:schemeClr val="tx1"/>
                </a:solidFill>
              </a:rPr>
              <a:t>Features consist of Software Maturity, Freshness, Accessibility, Community Engagement, Vulnerability, and Popularity scores</a:t>
            </a:r>
          </a:p>
          <a:p>
            <a:endParaRPr lang="en-AU" dirty="0">
              <a:solidFill>
                <a:schemeClr val="tx1"/>
              </a:solidFill>
            </a:endParaRPr>
          </a:p>
          <a:p>
            <a:r>
              <a:rPr lang="en-AU" dirty="0">
                <a:solidFill>
                  <a:schemeClr val="tx1"/>
                </a:solidFill>
              </a:rPr>
              <a:t>Each Score is out of 1</a:t>
            </a:r>
          </a:p>
          <a:p>
            <a:pPr marL="0" indent="0">
              <a:buNone/>
            </a:pPr>
            <a:endParaRPr lang="en-AU" dirty="0"/>
          </a:p>
        </p:txBody>
      </p:sp>
    </p:spTree>
    <p:extLst>
      <p:ext uri="{BB962C8B-B14F-4D97-AF65-F5344CB8AC3E}">
        <p14:creationId xmlns:p14="http://schemas.microsoft.com/office/powerpoint/2010/main" val="1878980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AB1CB-F9C5-3E72-C4C3-D2850986A011}"/>
              </a:ext>
            </a:extLst>
          </p:cNvPr>
          <p:cNvSpPr>
            <a:spLocks noGrp="1"/>
          </p:cNvSpPr>
          <p:nvPr>
            <p:ph type="title"/>
          </p:nvPr>
        </p:nvSpPr>
        <p:spPr/>
        <p:txBody>
          <a:bodyPr/>
          <a:lstStyle/>
          <a:p>
            <a:r>
              <a:rPr lang="en-AU" dirty="0"/>
              <a:t>Methodology</a:t>
            </a:r>
          </a:p>
        </p:txBody>
      </p:sp>
      <p:pic>
        <p:nvPicPr>
          <p:cNvPr id="4" name="Content Placeholder 3" descr="A diagram of a process&#10;&#10;Description automatically generated">
            <a:extLst>
              <a:ext uri="{FF2B5EF4-FFF2-40B4-BE49-F238E27FC236}">
                <a16:creationId xmlns:a16="http://schemas.microsoft.com/office/drawing/2014/main" id="{91484AF1-6574-D137-485F-80CB8C7544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9305" y="1358284"/>
            <a:ext cx="7705817" cy="4683742"/>
          </a:xfrm>
          <a:prstGeom prst="rect">
            <a:avLst/>
          </a:prstGeom>
        </p:spPr>
      </p:pic>
    </p:spTree>
    <p:extLst>
      <p:ext uri="{BB962C8B-B14F-4D97-AF65-F5344CB8AC3E}">
        <p14:creationId xmlns:p14="http://schemas.microsoft.com/office/powerpoint/2010/main" val="2808170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304C-3337-60C9-4014-A4A353D95AB6}"/>
              </a:ext>
            </a:extLst>
          </p:cNvPr>
          <p:cNvSpPr>
            <a:spLocks noGrp="1"/>
          </p:cNvSpPr>
          <p:nvPr>
            <p:ph type="title"/>
          </p:nvPr>
        </p:nvSpPr>
        <p:spPr/>
        <p:txBody>
          <a:bodyPr/>
          <a:lstStyle/>
          <a:p>
            <a:r>
              <a:rPr lang="en-AU" dirty="0"/>
              <a:t>Deliverables Achieved</a:t>
            </a:r>
          </a:p>
        </p:txBody>
      </p:sp>
      <p:sp>
        <p:nvSpPr>
          <p:cNvPr id="3" name="Content Placeholder 2">
            <a:extLst>
              <a:ext uri="{FF2B5EF4-FFF2-40B4-BE49-F238E27FC236}">
                <a16:creationId xmlns:a16="http://schemas.microsoft.com/office/drawing/2014/main" id="{855D4A07-5A9C-A581-12B7-4370E552A414}"/>
              </a:ext>
            </a:extLst>
          </p:cNvPr>
          <p:cNvSpPr>
            <a:spLocks noGrp="1"/>
          </p:cNvSpPr>
          <p:nvPr>
            <p:ph idx="1"/>
          </p:nvPr>
        </p:nvSpPr>
        <p:spPr/>
        <p:txBody>
          <a:bodyPr/>
          <a:lstStyle/>
          <a:p>
            <a:r>
              <a:rPr lang="en-AU" dirty="0">
                <a:solidFill>
                  <a:schemeClr val="tx1"/>
                </a:solidFill>
              </a:rPr>
              <a:t>Pre-processing of data</a:t>
            </a:r>
          </a:p>
          <a:p>
            <a:pPr marL="0" indent="0">
              <a:buNone/>
            </a:pPr>
            <a:endParaRPr lang="en-AU" dirty="0">
              <a:solidFill>
                <a:schemeClr val="tx1"/>
              </a:solidFill>
            </a:endParaRPr>
          </a:p>
          <a:p>
            <a:r>
              <a:rPr lang="en-AU" dirty="0">
                <a:solidFill>
                  <a:schemeClr val="tx1"/>
                </a:solidFill>
              </a:rPr>
              <a:t>Input data to two unsupervised machine learning algorithms</a:t>
            </a:r>
          </a:p>
          <a:p>
            <a:pPr marL="0" indent="0">
              <a:buNone/>
            </a:pPr>
            <a:endParaRPr lang="en-AU" dirty="0">
              <a:solidFill>
                <a:schemeClr val="tx1"/>
              </a:solidFill>
            </a:endParaRPr>
          </a:p>
          <a:p>
            <a:r>
              <a:rPr lang="en-AU" dirty="0">
                <a:solidFill>
                  <a:schemeClr val="tx1"/>
                </a:solidFill>
              </a:rPr>
              <a:t>Cluster data</a:t>
            </a:r>
          </a:p>
          <a:p>
            <a:pPr marL="0" indent="0">
              <a:buNone/>
            </a:pPr>
            <a:endParaRPr lang="en-AU" dirty="0">
              <a:solidFill>
                <a:schemeClr val="tx1"/>
              </a:solidFill>
            </a:endParaRPr>
          </a:p>
          <a:p>
            <a:r>
              <a:rPr lang="en-AU" dirty="0">
                <a:solidFill>
                  <a:schemeClr val="tx1"/>
                </a:solidFill>
              </a:rPr>
              <a:t>Produce risk and reliability scores for 8000 packages</a:t>
            </a:r>
          </a:p>
          <a:p>
            <a:endParaRPr lang="en-AU" dirty="0"/>
          </a:p>
        </p:txBody>
      </p:sp>
    </p:spTree>
    <p:extLst>
      <p:ext uri="{BB962C8B-B14F-4D97-AF65-F5344CB8AC3E}">
        <p14:creationId xmlns:p14="http://schemas.microsoft.com/office/powerpoint/2010/main" val="1341505843"/>
      </p:ext>
    </p:extLst>
  </p:cSld>
  <p:clrMapOvr>
    <a:masterClrMapping/>
  </p:clrMapOvr>
  <mc:AlternateContent xmlns:mc="http://schemas.openxmlformats.org/markup-compatibility/2006" xmlns:p14="http://schemas.microsoft.com/office/powerpoint/2010/main">
    <mc:Choice Requires="p14">
      <p:transition spd="slow" p14:dur="2000" advTm="109699"/>
    </mc:Choice>
    <mc:Fallback xmlns="">
      <p:transition spd="slow" advTm="10969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BE2C-1363-C660-EB2F-AC70C7AA912E}"/>
              </a:ext>
            </a:extLst>
          </p:cNvPr>
          <p:cNvSpPr>
            <a:spLocks noGrp="1"/>
          </p:cNvSpPr>
          <p:nvPr>
            <p:ph type="title"/>
          </p:nvPr>
        </p:nvSpPr>
        <p:spPr/>
        <p:txBody>
          <a:bodyPr/>
          <a:lstStyle/>
          <a:p>
            <a:r>
              <a:rPr lang="en-AU" dirty="0"/>
              <a:t>Types of Clustering tested</a:t>
            </a:r>
          </a:p>
        </p:txBody>
      </p:sp>
      <p:sp>
        <p:nvSpPr>
          <p:cNvPr id="3" name="Content Placeholder 2">
            <a:extLst>
              <a:ext uri="{FF2B5EF4-FFF2-40B4-BE49-F238E27FC236}">
                <a16:creationId xmlns:a16="http://schemas.microsoft.com/office/drawing/2014/main" id="{9E016D93-9711-9C84-7E32-889D175E374D}"/>
              </a:ext>
            </a:extLst>
          </p:cNvPr>
          <p:cNvSpPr>
            <a:spLocks noGrp="1"/>
          </p:cNvSpPr>
          <p:nvPr>
            <p:ph idx="1"/>
          </p:nvPr>
        </p:nvSpPr>
        <p:spPr/>
        <p:txBody>
          <a:bodyPr/>
          <a:lstStyle/>
          <a:p>
            <a:r>
              <a:rPr lang="en-AU" dirty="0">
                <a:solidFill>
                  <a:schemeClr val="tx1"/>
                </a:solidFill>
              </a:rPr>
              <a:t>K-Means with 2 and 3 clusters</a:t>
            </a:r>
          </a:p>
          <a:p>
            <a:endParaRPr lang="en-AU" dirty="0">
              <a:solidFill>
                <a:schemeClr val="tx1"/>
              </a:solidFill>
            </a:endParaRPr>
          </a:p>
          <a:p>
            <a:r>
              <a:rPr lang="en-AU" dirty="0">
                <a:solidFill>
                  <a:schemeClr val="tx1"/>
                </a:solidFill>
              </a:rPr>
              <a:t>Gaussian Mixture with 3 clusters</a:t>
            </a:r>
          </a:p>
          <a:p>
            <a:endParaRPr lang="en-AU" dirty="0"/>
          </a:p>
        </p:txBody>
      </p:sp>
    </p:spTree>
    <p:extLst>
      <p:ext uri="{BB962C8B-B14F-4D97-AF65-F5344CB8AC3E}">
        <p14:creationId xmlns:p14="http://schemas.microsoft.com/office/powerpoint/2010/main" val="388243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532D8-588A-F699-912C-C59EFE13CFCA}"/>
              </a:ext>
            </a:extLst>
          </p:cNvPr>
          <p:cNvSpPr>
            <a:spLocks noGrp="1"/>
          </p:cNvSpPr>
          <p:nvPr>
            <p:ph type="title"/>
          </p:nvPr>
        </p:nvSpPr>
        <p:spPr/>
        <p:txBody>
          <a:bodyPr/>
          <a:lstStyle/>
          <a:p>
            <a:r>
              <a:rPr lang="en-AU" dirty="0"/>
              <a:t>K-Means Clustering 3 Clusters</a:t>
            </a:r>
          </a:p>
        </p:txBody>
      </p:sp>
      <p:sp>
        <p:nvSpPr>
          <p:cNvPr id="3" name="Content Placeholder 2">
            <a:extLst>
              <a:ext uri="{FF2B5EF4-FFF2-40B4-BE49-F238E27FC236}">
                <a16:creationId xmlns:a16="http://schemas.microsoft.com/office/drawing/2014/main" id="{821CB461-DEF0-D93B-687F-47100D9F2D22}"/>
              </a:ext>
            </a:extLst>
          </p:cNvPr>
          <p:cNvSpPr>
            <a:spLocks noGrp="1"/>
          </p:cNvSpPr>
          <p:nvPr>
            <p:ph idx="1"/>
          </p:nvPr>
        </p:nvSpPr>
        <p:spPr/>
        <p:txBody>
          <a:bodyPr/>
          <a:lstStyle/>
          <a:p>
            <a:r>
              <a:rPr lang="en-AU" dirty="0">
                <a:solidFill>
                  <a:schemeClr val="tx1"/>
                </a:solidFill>
              </a:rPr>
              <a:t>Feature that influenced separation of clusters the most was Vulnerability Score</a:t>
            </a:r>
          </a:p>
          <a:p>
            <a:endParaRPr lang="en-AU" dirty="0">
              <a:solidFill>
                <a:schemeClr val="tx1"/>
              </a:solidFill>
            </a:endParaRPr>
          </a:p>
          <a:p>
            <a:r>
              <a:rPr lang="en-AU" dirty="0">
                <a:solidFill>
                  <a:schemeClr val="tx1"/>
                </a:solidFill>
              </a:rPr>
              <a:t>Community Engagement Score influenced separation of clusters to a lesser extent</a:t>
            </a:r>
          </a:p>
        </p:txBody>
      </p:sp>
    </p:spTree>
    <p:extLst>
      <p:ext uri="{BB962C8B-B14F-4D97-AF65-F5344CB8AC3E}">
        <p14:creationId xmlns:p14="http://schemas.microsoft.com/office/powerpoint/2010/main" val="244805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FDD43-58EE-C2DB-EBE4-8D5A49562F18}"/>
              </a:ext>
            </a:extLst>
          </p:cNvPr>
          <p:cNvSpPr>
            <a:spLocks noGrp="1"/>
          </p:cNvSpPr>
          <p:nvPr>
            <p:ph type="title"/>
          </p:nvPr>
        </p:nvSpPr>
        <p:spPr/>
        <p:txBody>
          <a:bodyPr/>
          <a:lstStyle/>
          <a:p>
            <a:r>
              <a:rPr lang="en-AU" dirty="0"/>
              <a:t>K-Means Clustering Graph</a:t>
            </a:r>
            <a:br>
              <a:rPr lang="en-AU" dirty="0"/>
            </a:br>
            <a:endParaRPr lang="en-AU" dirty="0"/>
          </a:p>
        </p:txBody>
      </p:sp>
      <p:sp>
        <p:nvSpPr>
          <p:cNvPr id="8" name="TextBox 7">
            <a:extLst>
              <a:ext uri="{FF2B5EF4-FFF2-40B4-BE49-F238E27FC236}">
                <a16:creationId xmlns:a16="http://schemas.microsoft.com/office/drawing/2014/main" id="{5727ABA3-6DDA-D721-D467-5EFA1F761B98}"/>
              </a:ext>
            </a:extLst>
          </p:cNvPr>
          <p:cNvSpPr txBox="1"/>
          <p:nvPr/>
        </p:nvSpPr>
        <p:spPr>
          <a:xfrm>
            <a:off x="142505" y="2066052"/>
            <a:ext cx="6098958" cy="483466"/>
          </a:xfrm>
          <a:prstGeom prst="rect">
            <a:avLst/>
          </a:prstGeom>
          <a:noFill/>
        </p:spPr>
        <p:txBody>
          <a:bodyPr wrap="square">
            <a:spAutoFit/>
          </a:bodyPr>
          <a:lstStyle/>
          <a:p>
            <a:pPr marL="88900" algn="ctr">
              <a:lnSpc>
                <a:spcPts val="1530"/>
              </a:lnSpc>
              <a:spcBef>
                <a:spcPts val="590"/>
              </a:spcBef>
              <a:spcAft>
                <a:spcPts val="0"/>
              </a:spcAft>
            </a:pPr>
            <a:r>
              <a:rPr lang="en-US" sz="1600" spc="-20" dirty="0">
                <a:effectLst/>
                <a:latin typeface="Calibri" panose="020F0502020204030204" pitchFamily="34" charset="0"/>
                <a:ea typeface="Palatino Linotype" panose="02040502050505030304" pitchFamily="18" charset="0"/>
                <a:cs typeface="Palatino Linotype" panose="02040502050505030304" pitchFamily="18" charset="0"/>
              </a:rPr>
              <a:t>Figure</a:t>
            </a:r>
            <a:r>
              <a:rPr lang="en-US" sz="1600" spc="-55" dirty="0">
                <a:effectLst/>
                <a:latin typeface="Calibri" panose="020F0502020204030204" pitchFamily="34" charset="0"/>
                <a:ea typeface="Palatino Linotype" panose="02040502050505030304" pitchFamily="18" charset="0"/>
                <a:cs typeface="Palatino Linotype" panose="02040502050505030304" pitchFamily="18" charset="0"/>
              </a:rPr>
              <a:t> </a:t>
            </a:r>
            <a:r>
              <a:rPr lang="en-US" sz="1600" spc="-20" dirty="0">
                <a:latin typeface="Calibri" panose="020F0502020204030204" pitchFamily="34" charset="0"/>
                <a:ea typeface="Palatino Linotype" panose="02040502050505030304" pitchFamily="18" charset="0"/>
                <a:cs typeface="Palatino Linotype" panose="02040502050505030304" pitchFamily="18" charset="0"/>
              </a:rPr>
              <a:t>1</a:t>
            </a:r>
            <a:r>
              <a:rPr lang="en-US" sz="1600" spc="-20" dirty="0">
                <a:effectLst/>
                <a:latin typeface="Calibri" panose="020F0502020204030204" pitchFamily="34" charset="0"/>
                <a:ea typeface="Palatino Linotype" panose="02040502050505030304" pitchFamily="18" charset="0"/>
                <a:cs typeface="Palatino Linotype" panose="02040502050505030304" pitchFamily="18" charset="0"/>
              </a:rPr>
              <a:t>:</a:t>
            </a:r>
            <a:r>
              <a:rPr lang="en-US" sz="1600" spc="60" dirty="0">
                <a:effectLst/>
                <a:latin typeface="Calibri" panose="020F0502020204030204" pitchFamily="34" charset="0"/>
                <a:ea typeface="Palatino Linotype" panose="02040502050505030304" pitchFamily="18" charset="0"/>
                <a:cs typeface="Palatino Linotype" panose="02040502050505030304" pitchFamily="18" charset="0"/>
              </a:rPr>
              <a:t> </a:t>
            </a:r>
            <a:r>
              <a:rPr lang="en-US" sz="1600" spc="-30" dirty="0">
                <a:effectLst/>
                <a:latin typeface="Calibri" panose="020F0502020204030204" pitchFamily="34" charset="0"/>
                <a:ea typeface="Palatino Linotype" panose="02040502050505030304" pitchFamily="18" charset="0"/>
                <a:cs typeface="Palatino Linotype" panose="02040502050505030304" pitchFamily="18" charset="0"/>
              </a:rPr>
              <a:t>K-Means Clustering graph with 3 clusters, 6 features and random state of 59</a:t>
            </a:r>
            <a:endParaRPr lang="en-AU"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p:sp>
        <p:nvSpPr>
          <p:cNvPr id="10" name="TextBox 9">
            <a:extLst>
              <a:ext uri="{FF2B5EF4-FFF2-40B4-BE49-F238E27FC236}">
                <a16:creationId xmlns:a16="http://schemas.microsoft.com/office/drawing/2014/main" id="{C1AEE576-F2AE-A7D9-E156-F71BCB105B02}"/>
              </a:ext>
            </a:extLst>
          </p:cNvPr>
          <p:cNvSpPr txBox="1"/>
          <p:nvPr/>
        </p:nvSpPr>
        <p:spPr>
          <a:xfrm>
            <a:off x="5703256" y="2059190"/>
            <a:ext cx="6098958" cy="297967"/>
          </a:xfrm>
          <a:prstGeom prst="rect">
            <a:avLst/>
          </a:prstGeom>
          <a:noFill/>
        </p:spPr>
        <p:txBody>
          <a:bodyPr wrap="square">
            <a:spAutoFit/>
          </a:bodyPr>
          <a:lstStyle/>
          <a:p>
            <a:pPr marL="88900" algn="ctr">
              <a:lnSpc>
                <a:spcPts val="1530"/>
              </a:lnSpc>
              <a:spcBef>
                <a:spcPts val="590"/>
              </a:spcBef>
              <a:spcAft>
                <a:spcPts val="0"/>
              </a:spcAft>
            </a:pPr>
            <a:r>
              <a:rPr lang="en-US" sz="1600" spc="-20" dirty="0">
                <a:effectLst/>
                <a:latin typeface="Calibri" panose="020F0502020204030204" pitchFamily="34" charset="0"/>
                <a:ea typeface="Palatino Linotype" panose="02040502050505030304" pitchFamily="18" charset="0"/>
                <a:cs typeface="Palatino Linotype" panose="02040502050505030304" pitchFamily="18" charset="0"/>
              </a:rPr>
              <a:t>Figure</a:t>
            </a:r>
            <a:r>
              <a:rPr lang="en-US" sz="1600" spc="-55" dirty="0">
                <a:effectLst/>
                <a:latin typeface="Calibri" panose="020F0502020204030204" pitchFamily="34" charset="0"/>
                <a:ea typeface="Palatino Linotype" panose="02040502050505030304" pitchFamily="18" charset="0"/>
                <a:cs typeface="Palatino Linotype" panose="02040502050505030304" pitchFamily="18" charset="0"/>
              </a:rPr>
              <a:t> </a:t>
            </a:r>
            <a:r>
              <a:rPr lang="en-US" sz="1600" spc="-20" dirty="0">
                <a:latin typeface="Calibri" panose="020F0502020204030204" pitchFamily="34" charset="0"/>
                <a:ea typeface="Palatino Linotype" panose="02040502050505030304" pitchFamily="18" charset="0"/>
                <a:cs typeface="Palatino Linotype" panose="02040502050505030304" pitchFamily="18" charset="0"/>
              </a:rPr>
              <a:t>2</a:t>
            </a:r>
            <a:r>
              <a:rPr lang="en-US" sz="1600" spc="-20" dirty="0">
                <a:effectLst/>
                <a:latin typeface="Calibri" panose="020F0502020204030204" pitchFamily="34" charset="0"/>
                <a:ea typeface="Palatino Linotype" panose="02040502050505030304" pitchFamily="18" charset="0"/>
                <a:cs typeface="Palatino Linotype" panose="02040502050505030304" pitchFamily="18" charset="0"/>
              </a:rPr>
              <a:t>:</a:t>
            </a:r>
            <a:r>
              <a:rPr lang="en-US" sz="1600" spc="60" dirty="0">
                <a:effectLst/>
                <a:latin typeface="Calibri" panose="020F0502020204030204" pitchFamily="34" charset="0"/>
                <a:ea typeface="Palatino Linotype" panose="02040502050505030304" pitchFamily="18" charset="0"/>
                <a:cs typeface="Palatino Linotype" panose="02040502050505030304" pitchFamily="18" charset="0"/>
              </a:rPr>
              <a:t> </a:t>
            </a:r>
            <a:r>
              <a:rPr lang="en-US" sz="1600" spc="-30" dirty="0">
                <a:effectLst/>
                <a:latin typeface="Calibri" panose="020F0502020204030204" pitchFamily="34" charset="0"/>
                <a:ea typeface="Palatino Linotype" panose="02040502050505030304" pitchFamily="18" charset="0"/>
                <a:cs typeface="Palatino Linotype" panose="02040502050505030304" pitchFamily="18" charset="0"/>
              </a:rPr>
              <a:t>K-Means Clustering Histograms</a:t>
            </a:r>
            <a:endParaRPr lang="en-AU" dirty="0">
              <a:effectLst/>
              <a:latin typeface="Palatino Linotype" panose="02040502050505030304" pitchFamily="18" charset="0"/>
              <a:ea typeface="Palatino Linotype" panose="02040502050505030304" pitchFamily="18" charset="0"/>
              <a:cs typeface="Palatino Linotype" panose="02040502050505030304" pitchFamily="18" charset="0"/>
            </a:endParaRPr>
          </a:p>
        </p:txBody>
      </p:sp>
      <p:pic>
        <p:nvPicPr>
          <p:cNvPr id="3" name="Picture 2">
            <a:extLst>
              <a:ext uri="{FF2B5EF4-FFF2-40B4-BE49-F238E27FC236}">
                <a16:creationId xmlns:a16="http://schemas.microsoft.com/office/drawing/2014/main" id="{1F104FFF-68B0-8B1C-07D2-9AE5E52B03F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334" y="2485947"/>
            <a:ext cx="5119784" cy="3742378"/>
          </a:xfrm>
          <a:prstGeom prst="rect">
            <a:avLst/>
          </a:prstGeom>
          <a:noFill/>
        </p:spPr>
      </p:pic>
      <p:pic>
        <p:nvPicPr>
          <p:cNvPr id="6" name="Picture 5">
            <a:extLst>
              <a:ext uri="{FF2B5EF4-FFF2-40B4-BE49-F238E27FC236}">
                <a16:creationId xmlns:a16="http://schemas.microsoft.com/office/drawing/2014/main" id="{184C91FD-B061-510E-482A-7E3F159464E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2485947"/>
            <a:ext cx="5418666" cy="3905975"/>
          </a:xfrm>
          <a:prstGeom prst="rect">
            <a:avLst/>
          </a:prstGeom>
          <a:noFill/>
        </p:spPr>
      </p:pic>
    </p:spTree>
    <p:extLst>
      <p:ext uri="{BB962C8B-B14F-4D97-AF65-F5344CB8AC3E}">
        <p14:creationId xmlns:p14="http://schemas.microsoft.com/office/powerpoint/2010/main" val="1329635566"/>
      </p:ext>
    </p:extLst>
  </p:cSld>
  <p:clrMapOvr>
    <a:masterClrMapping/>
  </p:clrMapOvr>
  <mc:AlternateContent xmlns:mc="http://schemas.openxmlformats.org/markup-compatibility/2006" xmlns:p14="http://schemas.microsoft.com/office/powerpoint/2010/main">
    <mc:Choice Requires="p14">
      <p:transition spd="slow" p14:dur="2000" advTm="158619"/>
    </mc:Choice>
    <mc:Fallback xmlns="">
      <p:transition spd="slow" advTm="158619"/>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2331</TotalTime>
  <Words>822</Words>
  <Application>Microsoft Office PowerPoint</Application>
  <PresentationFormat>Widescreen</PresentationFormat>
  <Paragraphs>157</Paragraphs>
  <Slides>26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Palatino Linotype</vt:lpstr>
      <vt:lpstr>Trebuchet MS</vt:lpstr>
      <vt:lpstr>Trebuchet MS (Body)</vt:lpstr>
      <vt:lpstr>Wingdings 3</vt:lpstr>
      <vt:lpstr>Facet</vt:lpstr>
      <vt:lpstr>PowerPoint Presentation</vt:lpstr>
      <vt:lpstr>Automated risk assessment of PyPi packages using unsupervised machine learning</vt:lpstr>
      <vt:lpstr>Project Motive and Aim</vt:lpstr>
      <vt:lpstr>The Data</vt:lpstr>
      <vt:lpstr>Methodology</vt:lpstr>
      <vt:lpstr>Deliverables Achieved</vt:lpstr>
      <vt:lpstr>Types of Clustering tested</vt:lpstr>
      <vt:lpstr>K-Means Clustering 3 Clusters</vt:lpstr>
      <vt:lpstr>K-Means Clustering Graph </vt:lpstr>
      <vt:lpstr>GMM Clustering 3 Clusters</vt:lpstr>
      <vt:lpstr>Gaussian Mixture Clustering Graph</vt:lpstr>
      <vt:lpstr>K-Means Clustering 2 Clusters</vt:lpstr>
      <vt:lpstr>K-Means Clustering Graph </vt:lpstr>
      <vt:lpstr>K-Means Risk Scores</vt:lpstr>
      <vt:lpstr>K-Means Risk Scores</vt:lpstr>
      <vt:lpstr>K-Means Reliability Scores</vt:lpstr>
      <vt:lpstr>K-Means Reliability Scores</vt:lpstr>
      <vt:lpstr>Problem found with scores</vt:lpstr>
      <vt:lpstr>K-Means Weighted Risk Scores</vt:lpstr>
      <vt:lpstr>K-Means Weighted Reliability Scores</vt:lpstr>
      <vt:lpstr>Validation Risk Scores</vt:lpstr>
      <vt:lpstr>Validation Risk Scores</vt:lpstr>
      <vt:lpstr>Validation Reliability Scores</vt:lpstr>
      <vt:lpstr>Validation Reliability Scores</vt:lpstr>
      <vt:lpstr>Areas for improvement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Markonda Patnaikuni</dc:creator>
  <cp:lastModifiedBy>Hari Markonda Patnaikuni</cp:lastModifiedBy>
  <cp:revision>74</cp:revision>
  <dcterms:created xsi:type="dcterms:W3CDTF">2023-06-13T14:18:18Z</dcterms:created>
  <dcterms:modified xsi:type="dcterms:W3CDTF">2023-11-06T09:32:21Z</dcterms:modified>
</cp:coreProperties>
</file>