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6.jpeg" ContentType="image/jpeg"/>
  <Override PartName="/ppt/media/image1.png" ContentType="image/png"/>
  <Override PartName="/ppt/media/image3.jpeg" ContentType="image/jpeg"/>
  <Override PartName="/ppt/media/image4.jpeg" ContentType="image/jpeg"/>
  <Override PartName="/ppt/media/image5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722760" y="5921640"/>
            <a:ext cx="3983760" cy="41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3B254C07-64C8-44D1-8F25-9D3EB01762AE}" type="author">
              <a:rPr b="0" lang="en-IN" sz="2180" spc="-1" strike="noStrike">
                <a:latin typeface="Arial"/>
              </a:rPr>
              <a:t> </a:t>
            </a:fld>
            <a:endParaRPr b="0" lang="en-IN" sz="218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130320" y="4702320"/>
            <a:ext cx="8164080" cy="795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-999720" y="783720"/>
            <a:ext cx="10750680" cy="314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722760" y="5921640"/>
            <a:ext cx="3983760" cy="41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E1B5D4E6-F169-42EE-84AB-131A4D1A0EFF}" type="author">
              <a:rPr b="0" lang="en-IN" sz="2180" spc="-1" strike="noStrike">
                <a:latin typeface="Arial"/>
              </a:rPr>
              <a:t> </a:t>
            </a:fld>
            <a:endParaRPr b="0" lang="en-IN" sz="218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30320" y="4702320"/>
            <a:ext cx="8164080" cy="79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i="1" lang="en-IN" sz="2400" spc="-1" strike="noStrike">
                <a:latin typeface="Lohit Gujarati"/>
              </a:rPr>
              <a:t>	</a:t>
            </a:r>
            <a:r>
              <a:rPr b="0" i="1" lang="en-IN" sz="2400" spc="-1" strike="noStrike">
                <a:latin typeface="Lohit Gujarati"/>
              </a:rPr>
              <a:t>BY:  HARI OM NARAYAN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1980720" y="783720"/>
            <a:ext cx="4790160" cy="108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2653"/>
              </a:spcBef>
            </a:pPr>
            <a:r>
              <a:rPr b="0" lang="en-IN" sz="6000" spc="-1" strike="noStrike">
                <a:latin typeface="Impact"/>
              </a:rPr>
              <a:t>Parking Management System</a:t>
            </a:r>
            <a:endParaRPr b="0" lang="en-IN" sz="6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656000" y="155520"/>
            <a:ext cx="4058280" cy="56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600" spc="-1" strike="noStrike" cap="all">
                <a:solidFill>
                  <a:srgbClr val="ffffff"/>
                </a:solidFill>
                <a:latin typeface="Century Gothic"/>
              </a:rPr>
              <a:t>Applications used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82520" y="4032000"/>
            <a:ext cx="8457480" cy="13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3"/>
          <p:cNvSpPr/>
          <p:nvPr/>
        </p:nvSpPr>
        <p:spPr>
          <a:xfrm>
            <a:off x="379800" y="1068840"/>
            <a:ext cx="4876200" cy="130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en-IN" sz="1300" spc="-1" strike="noStrike" cap="small">
                <a:solidFill>
                  <a:srgbClr val="ffffff"/>
                </a:solidFill>
                <a:latin typeface="Century Gothic"/>
                <a:ea typeface="DejaVu Sans"/>
              </a:rPr>
              <a:t>     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300" spc="-1" strike="noStrike">
              <a:latin typeface="Arial"/>
            </a:endParaRPr>
          </a:p>
        </p:txBody>
      </p:sp>
      <p:sp>
        <p:nvSpPr>
          <p:cNvPr id="83" name="CustomShape 4"/>
          <p:cNvSpPr/>
          <p:nvPr/>
        </p:nvSpPr>
        <p:spPr>
          <a:xfrm>
            <a:off x="333720" y="1021320"/>
            <a:ext cx="8522280" cy="14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1400" spc="-1" strike="noStrike" cap="all">
                <a:solidFill>
                  <a:srgbClr val="ffffff"/>
                </a:solidFill>
                <a:latin typeface="Century Gothic"/>
              </a:rPr>
              <a:t>Tkinter</a:t>
            </a:r>
            <a:r>
              <a:rPr b="0" lang="en-IN" sz="1400" spc="-1" strike="noStrike" cap="all">
                <a:solidFill>
                  <a:srgbClr val="ffffff"/>
                </a:solidFill>
                <a:latin typeface="Century Gothic"/>
              </a:rPr>
              <a:t> Is The Most Commonly Used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 cap="all">
                <a:solidFill>
                  <a:srgbClr val="ffffff"/>
                </a:solidFill>
                <a:latin typeface="Century Gothic"/>
              </a:rPr>
              <a:t>Library For Developing Gui (graphical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 cap="all">
                <a:solidFill>
                  <a:srgbClr val="ffffff"/>
                </a:solidFill>
                <a:latin typeface="Century Gothic"/>
              </a:rPr>
              <a:t> </a:t>
            </a:r>
            <a:r>
              <a:rPr b="0" lang="en-IN" sz="1400" spc="-1" strike="noStrike" cap="all">
                <a:solidFill>
                  <a:srgbClr val="ffffff"/>
                </a:solidFill>
                <a:latin typeface="Century Gothic"/>
              </a:rPr>
              <a:t>User Interface) In Python. It Is A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 cap="all">
                <a:solidFill>
                  <a:srgbClr val="ffffff"/>
                </a:solidFill>
                <a:latin typeface="Century Gothic"/>
              </a:rPr>
              <a:t>Standard Python Interface To The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 cap="all">
                <a:solidFill>
                  <a:srgbClr val="ffffff"/>
                </a:solidFill>
                <a:latin typeface="Century Gothic"/>
              </a:rPr>
              <a:t> </a:t>
            </a:r>
            <a:r>
              <a:rPr b="0" lang="en-IN" sz="1400" spc="-1" strike="noStrike" cap="all">
                <a:solidFill>
                  <a:srgbClr val="ffffff"/>
                </a:solidFill>
                <a:latin typeface="Century Gothic"/>
              </a:rPr>
              <a:t>Tk Gui Toolkit Shipped With Python.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5760000" y="1191240"/>
            <a:ext cx="968760" cy="968760"/>
          </a:xfrm>
          <a:prstGeom prst="rect">
            <a:avLst/>
          </a:prstGeom>
          <a:ln>
            <a:noFill/>
          </a:ln>
        </p:spPr>
      </p:pic>
      <p:sp>
        <p:nvSpPr>
          <p:cNvPr id="85" name="CustomShape 5"/>
          <p:cNvSpPr/>
          <p:nvPr/>
        </p:nvSpPr>
        <p:spPr>
          <a:xfrm>
            <a:off x="360000" y="2736000"/>
            <a:ext cx="4876200" cy="137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en-IN" sz="1300" spc="-1" strike="noStrike" cap="small">
                <a:solidFill>
                  <a:srgbClr val="ffffff"/>
                </a:solidFill>
                <a:latin typeface="Century Gothic"/>
                <a:ea typeface="DejaVu Sans"/>
              </a:rPr>
              <a:t>     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300" spc="-1" strike="noStrike">
              <a:latin typeface="Arial"/>
            </a:endParaRPr>
          </a:p>
        </p:txBody>
      </p:sp>
      <p:sp>
        <p:nvSpPr>
          <p:cNvPr id="86" name="CustomShape 6"/>
          <p:cNvSpPr/>
          <p:nvPr/>
        </p:nvSpPr>
        <p:spPr>
          <a:xfrm>
            <a:off x="333720" y="4176000"/>
            <a:ext cx="8522280" cy="12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1400" spc="-1" strike="noStrike" cap="all">
                <a:solidFill>
                  <a:srgbClr val="ffffff"/>
                </a:solidFill>
                <a:latin typeface="Century Gothic"/>
              </a:rPr>
              <a:t>SQLite</a:t>
            </a:r>
            <a:r>
              <a:rPr b="0" lang="en-IN" sz="1400" spc="-1" strike="noStrike" cap="all">
                <a:solidFill>
                  <a:srgbClr val="ffffff"/>
                </a:solidFill>
                <a:latin typeface="Century Gothic"/>
              </a:rPr>
              <a:t> is a RDBMS contained in a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 cap="all">
                <a:solidFill>
                  <a:srgbClr val="ffffff"/>
                </a:solidFill>
                <a:latin typeface="Century Gothic"/>
              </a:rPr>
              <a:t>C library. In contrast to many other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 cap="all">
                <a:solidFill>
                  <a:srgbClr val="ffffff"/>
                </a:solidFill>
                <a:latin typeface="Century Gothic"/>
              </a:rPr>
              <a:t> </a:t>
            </a:r>
            <a:r>
              <a:rPr b="0" lang="en-IN" sz="1400" spc="-1" strike="noStrike" cap="all">
                <a:solidFill>
                  <a:srgbClr val="ffffff"/>
                </a:solidFill>
                <a:latin typeface="Century Gothic"/>
              </a:rPr>
              <a:t>database management systems, SQLite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 cap="all">
                <a:solidFill>
                  <a:srgbClr val="ffffff"/>
                </a:solidFill>
                <a:latin typeface="Century Gothic"/>
              </a:rPr>
              <a:t> </a:t>
            </a:r>
            <a:r>
              <a:rPr b="0" lang="en-IN" sz="1400" spc="-1" strike="noStrike" cap="all">
                <a:solidFill>
                  <a:srgbClr val="ffffff"/>
                </a:solidFill>
                <a:latin typeface="Century Gothic"/>
              </a:rPr>
              <a:t>is not a client–server database engine.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 cap="all">
                <a:solidFill>
                  <a:srgbClr val="ffffff"/>
                </a:solidFill>
                <a:latin typeface="Century Gothic"/>
              </a:rPr>
              <a:t> </a:t>
            </a:r>
            <a:r>
              <a:rPr b="0" lang="en-IN" sz="1400" spc="-1" strike="noStrike" cap="all">
                <a:solidFill>
                  <a:srgbClr val="ffffff"/>
                </a:solidFill>
                <a:latin typeface="Century Gothic"/>
              </a:rPr>
              <a:t>Rather, it is embedded into the end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 cap="all">
                <a:solidFill>
                  <a:srgbClr val="ffffff"/>
                </a:solidFill>
                <a:latin typeface="Century Gothic"/>
              </a:rPr>
              <a:t> </a:t>
            </a:r>
            <a:r>
              <a:rPr b="0" lang="en-IN" sz="1400" spc="-1" strike="noStrike" cap="all">
                <a:solidFill>
                  <a:srgbClr val="ffffff"/>
                </a:solidFill>
                <a:latin typeface="Century Gothic"/>
              </a:rPr>
              <a:t>program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5832000" y="2773440"/>
            <a:ext cx="864000" cy="864000"/>
          </a:xfrm>
          <a:prstGeom prst="rect">
            <a:avLst/>
          </a:prstGeom>
          <a:ln>
            <a:noFill/>
          </a:ln>
        </p:spPr>
      </p:pic>
      <p:sp>
        <p:nvSpPr>
          <p:cNvPr id="88" name="CustomShape 7"/>
          <p:cNvSpPr/>
          <p:nvPr/>
        </p:nvSpPr>
        <p:spPr>
          <a:xfrm>
            <a:off x="333720" y="2773440"/>
            <a:ext cx="8522280" cy="12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1500" spc="-1" strike="noStrike" cap="all">
                <a:solidFill>
                  <a:srgbClr val="ffffff"/>
                </a:solidFill>
                <a:latin typeface="Century Gothic"/>
              </a:rPr>
              <a:t>DB Browser</a:t>
            </a:r>
            <a:r>
              <a:rPr b="0" lang="en-IN" sz="1500" spc="-1" strike="noStrike" cap="all">
                <a:solidFill>
                  <a:srgbClr val="ffffff"/>
                </a:solidFill>
                <a:latin typeface="Century Gothic"/>
              </a:rPr>
              <a:t> for SQLite (DB4S) is a 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 cap="all">
                <a:solidFill>
                  <a:srgbClr val="ffffff"/>
                </a:solidFill>
                <a:latin typeface="Century Gothic"/>
              </a:rPr>
              <a:t>high quality, visual, open source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 cap="all">
                <a:solidFill>
                  <a:srgbClr val="ffffff"/>
                </a:solidFill>
                <a:latin typeface="Century Gothic"/>
              </a:rPr>
              <a:t>tool to create, design, and edit 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 cap="all">
                <a:solidFill>
                  <a:srgbClr val="ffffff"/>
                </a:solidFill>
                <a:latin typeface="Century Gothic"/>
              </a:rPr>
              <a:t>database files compatible with SQLite.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5297760" y="4187160"/>
            <a:ext cx="2262240" cy="1068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576000" y="360000"/>
            <a:ext cx="2790720" cy="273240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2"/>
          <a:stretch/>
        </p:blipFill>
        <p:spPr>
          <a:xfrm>
            <a:off x="4156200" y="884160"/>
            <a:ext cx="4123800" cy="1275840"/>
          </a:xfrm>
          <a:prstGeom prst="rect">
            <a:avLst/>
          </a:prstGeom>
          <a:ln>
            <a:noFill/>
          </a:ln>
        </p:spPr>
      </p:pic>
      <p:pic>
        <p:nvPicPr>
          <p:cNvPr id="92" name="" descr=""/>
          <p:cNvPicPr/>
          <p:nvPr/>
        </p:nvPicPr>
        <p:blipFill>
          <a:blip r:embed="rId3"/>
          <a:stretch/>
        </p:blipFill>
        <p:spPr>
          <a:xfrm>
            <a:off x="808560" y="3888000"/>
            <a:ext cx="2647440" cy="1190160"/>
          </a:xfrm>
          <a:prstGeom prst="rect">
            <a:avLst/>
          </a:prstGeom>
          <a:ln>
            <a:noFill/>
          </a:ln>
        </p:spPr>
      </p:pic>
      <p:pic>
        <p:nvPicPr>
          <p:cNvPr id="93" name="" descr=""/>
          <p:cNvPicPr/>
          <p:nvPr/>
        </p:nvPicPr>
        <p:blipFill>
          <a:blip r:embed="rId4"/>
          <a:stretch/>
        </p:blipFill>
        <p:spPr>
          <a:xfrm>
            <a:off x="4608000" y="3811680"/>
            <a:ext cx="3381120" cy="1228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52280" y="6172200"/>
            <a:ext cx="7974360" cy="33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IN" sz="1600" spc="-1" strike="noStrike" cap="all">
                <a:solidFill>
                  <a:srgbClr val="ffffff"/>
                </a:solidFill>
                <a:latin typeface="Century Gothic"/>
              </a:rPr>
              <a:t>The sqlite stores the data in database 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486000" y="656280"/>
            <a:ext cx="8298000" cy="4239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543</TotalTime>
  <Application>LibreOffice/6.0.7.3$Linux_X86_64 LibreOffice_project/00m0$Build-3</Application>
  <Words>1358</Words>
  <Paragraphs>175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dell</dc:creator>
  <dc:description/>
  <dc:language>en-IN</dc:language>
  <cp:lastModifiedBy/>
  <dcterms:modified xsi:type="dcterms:W3CDTF">2021-10-06T12:50:18Z</dcterms:modified>
  <cp:revision>55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