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jpeg" ContentType="image/jpeg"/>
  <Override PartName="/ppt/media/image5.png" ContentType="image/png"/>
  <Override PartName="/ppt/media/image4.jpeg" ContentType="image/jpeg"/>
  <Override PartName="/ppt/media/image3.jpeg" ContentType="image/jpeg"/>
  <Override PartName="/ppt/media/image1.png" ContentType="image/png"/>
  <Override PartName="/ppt/media/image2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107510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-999720" y="2426040"/>
            <a:ext cx="107510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-999720" y="242604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09360" y="242604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-1795320" y="78372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839960" y="78372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475240" y="78372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-1795320" y="242604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1839960" y="242604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5475240" y="242604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-999720" y="783720"/>
            <a:ext cx="10751040" cy="314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1075104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130320" y="4702320"/>
            <a:ext cx="8164440" cy="369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-999720" y="242604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-999720" y="783720"/>
            <a:ext cx="10751040" cy="314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09360" y="242604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-999720" y="2426040"/>
            <a:ext cx="107510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107510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-999720" y="2426040"/>
            <a:ext cx="107510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-999720" y="242604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09360" y="242604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-1795320" y="78372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1839960" y="78372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475240" y="78372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-1795320" y="242604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1839960" y="242604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5475240" y="242604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-999720" y="783720"/>
            <a:ext cx="10751040" cy="314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1075104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1075104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130320" y="4702320"/>
            <a:ext cx="8164440" cy="369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-999720" y="242604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09360" y="242604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-999720" y="2426040"/>
            <a:ext cx="107510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107510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-999720" y="2426040"/>
            <a:ext cx="107510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-999720" y="242604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09360" y="242604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-1795320" y="78372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1839960" y="78372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475240" y="78372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-1795320" y="242604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body"/>
          </p:nvPr>
        </p:nvSpPr>
        <p:spPr>
          <a:xfrm>
            <a:off x="1839960" y="242604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body"/>
          </p:nvPr>
        </p:nvSpPr>
        <p:spPr>
          <a:xfrm>
            <a:off x="5475240" y="242604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-999720" y="783720"/>
            <a:ext cx="10751040" cy="314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1075104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130320" y="4702320"/>
            <a:ext cx="8164440" cy="369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-999720" y="242604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09360" y="242604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-999720" y="2426040"/>
            <a:ext cx="107510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107510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-999720" y="2426040"/>
            <a:ext cx="107510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-999720" y="242604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509360" y="242604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-1795320" y="78372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1839960" y="78372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5475240" y="78372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-1795320" y="242604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1839960" y="242604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5475240" y="242604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-999720" y="783720"/>
            <a:ext cx="10751040" cy="314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1075104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130320" y="4702320"/>
            <a:ext cx="8164440" cy="369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-999720" y="242604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509360" y="242604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-999720" y="2426040"/>
            <a:ext cx="107510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107510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-999720" y="2426040"/>
            <a:ext cx="107510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-999720" y="242604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09360" y="242604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30320" y="4702320"/>
            <a:ext cx="8164440" cy="369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-1795320" y="78372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1839960" y="78372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5475240" y="78372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-1795320" y="242604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 type="body"/>
          </p:nvPr>
        </p:nvSpPr>
        <p:spPr>
          <a:xfrm>
            <a:off x="1839960" y="242604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 type="body"/>
          </p:nvPr>
        </p:nvSpPr>
        <p:spPr>
          <a:xfrm>
            <a:off x="5475240" y="2426040"/>
            <a:ext cx="505296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-999720" y="242604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09360" y="242604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endParaRPr b="0" i="1" lang="en-IN" sz="2400" spc="-1" strike="noStrike">
              <a:latin typeface="Lohit Gujarat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09360" y="783720"/>
            <a:ext cx="5246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-999720" y="2426040"/>
            <a:ext cx="107510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6000" spc="-1" strike="noStrike">
              <a:latin typeface="Impac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6670440" y="3894480"/>
            <a:ext cx="2470680" cy="2658600"/>
            <a:chOff x="6670440" y="3894480"/>
            <a:chExt cx="2470680" cy="2658600"/>
          </a:xfrm>
        </p:grpSpPr>
        <p:sp>
          <p:nvSpPr>
            <p:cNvPr id="1" name="Line 2"/>
            <p:cNvSpPr/>
            <p:nvPr/>
          </p:nvSpPr>
          <p:spPr>
            <a:xfrm flipH="1">
              <a:off x="8384760" y="3894480"/>
              <a:ext cx="756360" cy="756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6670440" y="4082400"/>
              <a:ext cx="2470680" cy="24706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7569720" y="4160880"/>
              <a:ext cx="1571400" cy="1571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7694640" y="4038480"/>
              <a:ext cx="1441440" cy="14414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8088840" y="4495680"/>
              <a:ext cx="1047240" cy="10472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6" name="Group 7"/>
          <p:cNvGrpSpPr/>
          <p:nvPr/>
        </p:nvGrpSpPr>
        <p:grpSpPr>
          <a:xfrm>
            <a:off x="4334760" y="1169640"/>
            <a:ext cx="4815000" cy="4993920"/>
            <a:chOff x="4334760" y="1169640"/>
            <a:chExt cx="4815000" cy="4993920"/>
          </a:xfrm>
        </p:grpSpPr>
        <p:sp>
          <p:nvSpPr>
            <p:cNvPr id="7" name="Line 8"/>
            <p:cNvSpPr/>
            <p:nvPr/>
          </p:nvSpPr>
          <p:spPr>
            <a:xfrm flipH="1">
              <a:off x="6009120" y="1169640"/>
              <a:ext cx="3134880" cy="313488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8" name="Line 9"/>
            <p:cNvSpPr/>
            <p:nvPr/>
          </p:nvSpPr>
          <p:spPr>
            <a:xfrm flipH="1">
              <a:off x="4334760" y="1348560"/>
              <a:ext cx="4815000" cy="481500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 flipH="1">
              <a:off x="5225400" y="1469160"/>
              <a:ext cx="3912120" cy="391212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 flipH="1">
              <a:off x="5304240" y="1307520"/>
              <a:ext cx="3839760" cy="383940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" name="Line 12"/>
            <p:cNvSpPr/>
            <p:nvPr/>
          </p:nvSpPr>
          <p:spPr>
            <a:xfrm flipH="1">
              <a:off x="5706720" y="1770120"/>
              <a:ext cx="3430800" cy="3430440"/>
            </a:xfrm>
            <a:prstGeom prst="line">
              <a:avLst/>
            </a:prstGeom>
            <a:ln w="3168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533520" y="533520"/>
            <a:ext cx="6154200" cy="312372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7430400" y="6172200"/>
            <a:ext cx="12002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6D253ADE-C5CA-476B-BE21-61099D933744}" type="datetime">
              <a:rPr b="0" lang="en-IN" sz="1000" spc="-1" strike="noStrike">
                <a:solidFill>
                  <a:srgbClr val="0a304a"/>
                </a:solidFill>
                <a:latin typeface="Century Gothic"/>
              </a:rPr>
              <a:t>06/10/21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533520" y="6172200"/>
            <a:ext cx="5811480" cy="36468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7774560" y="5578560"/>
            <a:ext cx="85644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2EEBEB7-A07B-43E4-9238-CD1BB1589D03}" type="slidenum">
              <a:rPr b="0" lang="en-IN" sz="28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IN" sz="2800" spc="-1" strike="noStrike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1"/>
          <p:cNvGrpSpPr/>
          <p:nvPr/>
        </p:nvGrpSpPr>
        <p:grpSpPr>
          <a:xfrm>
            <a:off x="6670440" y="3894480"/>
            <a:ext cx="2470680" cy="2658600"/>
            <a:chOff x="6670440" y="3894480"/>
            <a:chExt cx="2470680" cy="2658600"/>
          </a:xfrm>
        </p:grpSpPr>
        <p:sp>
          <p:nvSpPr>
            <p:cNvPr id="54" name="Line 2"/>
            <p:cNvSpPr/>
            <p:nvPr/>
          </p:nvSpPr>
          <p:spPr>
            <a:xfrm flipH="1">
              <a:off x="8384760" y="3894480"/>
              <a:ext cx="756360" cy="756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" name="Line 3"/>
            <p:cNvSpPr/>
            <p:nvPr/>
          </p:nvSpPr>
          <p:spPr>
            <a:xfrm flipH="1">
              <a:off x="6670440" y="4082400"/>
              <a:ext cx="2470680" cy="24706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6" name="Line 4"/>
            <p:cNvSpPr/>
            <p:nvPr/>
          </p:nvSpPr>
          <p:spPr>
            <a:xfrm flipH="1">
              <a:off x="7569720" y="4160880"/>
              <a:ext cx="1571400" cy="1571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7" name="Line 5"/>
            <p:cNvSpPr/>
            <p:nvPr/>
          </p:nvSpPr>
          <p:spPr>
            <a:xfrm flipH="1">
              <a:off x="7694640" y="4038480"/>
              <a:ext cx="1441440" cy="14414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8" name="Line 6"/>
            <p:cNvSpPr/>
            <p:nvPr/>
          </p:nvSpPr>
          <p:spPr>
            <a:xfrm flipH="1">
              <a:off x="8088840" y="4495680"/>
              <a:ext cx="1047240" cy="10472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9" name="PlaceHolder 7"/>
          <p:cNvSpPr>
            <a:spLocks noGrp="1"/>
          </p:cNvSpPr>
          <p:nvPr>
            <p:ph type="title"/>
          </p:nvPr>
        </p:nvSpPr>
        <p:spPr>
          <a:xfrm>
            <a:off x="533520" y="4495680"/>
            <a:ext cx="6554520" cy="152352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8"/>
          <p:cNvSpPr>
            <a:spLocks noGrp="1"/>
          </p:cNvSpPr>
          <p:nvPr>
            <p:ph type="dt"/>
          </p:nvPr>
        </p:nvSpPr>
        <p:spPr>
          <a:xfrm>
            <a:off x="7430400" y="6172200"/>
            <a:ext cx="12002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80E2553A-D71B-428B-A39C-29723A0DB248}" type="datetime">
              <a:rPr b="0" lang="en-IN" sz="1000" spc="-1" strike="noStrike">
                <a:solidFill>
                  <a:srgbClr val="0a304a"/>
                </a:solidFill>
                <a:latin typeface="Century Gothic"/>
              </a:rPr>
              <a:t>06/10/21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61" name="PlaceHolder 9"/>
          <p:cNvSpPr>
            <a:spLocks noGrp="1"/>
          </p:cNvSpPr>
          <p:nvPr>
            <p:ph type="ftr"/>
          </p:nvPr>
        </p:nvSpPr>
        <p:spPr>
          <a:xfrm>
            <a:off x="533520" y="6172200"/>
            <a:ext cx="5811480" cy="36468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2" name="PlaceHolder 10"/>
          <p:cNvSpPr>
            <a:spLocks noGrp="1"/>
          </p:cNvSpPr>
          <p:nvPr>
            <p:ph type="sldNum"/>
          </p:nvPr>
        </p:nvSpPr>
        <p:spPr>
          <a:xfrm>
            <a:off x="7774560" y="5578560"/>
            <a:ext cx="85644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1306877-E335-472A-9D25-8F92A7E4AA09}" type="slidenum">
              <a:rPr b="0" lang="en-IN" sz="28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IN" sz="2800" spc="-1" strike="noStrike">
              <a:latin typeface="Times New Roman"/>
            </a:endParaRPr>
          </a:p>
        </p:txBody>
      </p:sp>
      <p:sp>
        <p:nvSpPr>
          <p:cNvPr id="63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1"/>
          <p:cNvGrpSpPr/>
          <p:nvPr/>
        </p:nvGrpSpPr>
        <p:grpSpPr>
          <a:xfrm>
            <a:off x="6670440" y="3894480"/>
            <a:ext cx="2470680" cy="2658600"/>
            <a:chOff x="6670440" y="3894480"/>
            <a:chExt cx="2470680" cy="2658600"/>
          </a:xfrm>
        </p:grpSpPr>
        <p:sp>
          <p:nvSpPr>
            <p:cNvPr id="101" name="Line 2"/>
            <p:cNvSpPr/>
            <p:nvPr/>
          </p:nvSpPr>
          <p:spPr>
            <a:xfrm flipH="1">
              <a:off x="8384760" y="3894480"/>
              <a:ext cx="756360" cy="756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2" name="Line 3"/>
            <p:cNvSpPr/>
            <p:nvPr/>
          </p:nvSpPr>
          <p:spPr>
            <a:xfrm flipH="1">
              <a:off x="6670440" y="4082400"/>
              <a:ext cx="2470680" cy="24706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3" name="Line 4"/>
            <p:cNvSpPr/>
            <p:nvPr/>
          </p:nvSpPr>
          <p:spPr>
            <a:xfrm flipH="1">
              <a:off x="7569720" y="4160880"/>
              <a:ext cx="1571400" cy="1571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4" name="Line 5"/>
            <p:cNvSpPr/>
            <p:nvPr/>
          </p:nvSpPr>
          <p:spPr>
            <a:xfrm flipH="1">
              <a:off x="7694640" y="4038480"/>
              <a:ext cx="1441440" cy="14414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5" name="Line 6"/>
            <p:cNvSpPr/>
            <p:nvPr/>
          </p:nvSpPr>
          <p:spPr>
            <a:xfrm flipH="1">
              <a:off x="8088840" y="4495680"/>
              <a:ext cx="1047240" cy="10472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06" name="PlaceHolder 7"/>
          <p:cNvSpPr>
            <a:spLocks noGrp="1"/>
          </p:cNvSpPr>
          <p:nvPr>
            <p:ph type="title"/>
          </p:nvPr>
        </p:nvSpPr>
        <p:spPr>
          <a:xfrm>
            <a:off x="533520" y="4495680"/>
            <a:ext cx="6554520" cy="1523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2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7" name="PlaceHolder 8"/>
          <p:cNvSpPr>
            <a:spLocks noGrp="1"/>
          </p:cNvSpPr>
          <p:nvPr>
            <p:ph type="body"/>
          </p:nvPr>
        </p:nvSpPr>
        <p:spPr>
          <a:xfrm>
            <a:off x="533520" y="533520"/>
            <a:ext cx="6554520" cy="3767400"/>
          </a:xfrm>
          <a:prstGeom prst="rect">
            <a:avLst/>
          </a:prstGeom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Master text styles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2" marL="12002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3" marL="15429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08" name="PlaceHolder 9"/>
          <p:cNvSpPr>
            <a:spLocks noGrp="1"/>
          </p:cNvSpPr>
          <p:nvPr>
            <p:ph type="dt"/>
          </p:nvPr>
        </p:nvSpPr>
        <p:spPr>
          <a:xfrm>
            <a:off x="7430400" y="6172200"/>
            <a:ext cx="12002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A69C2E4D-F033-46BE-815B-AC9B2C11172E}" type="datetime">
              <a:rPr b="0" lang="en-IN" sz="1000" spc="-1" strike="noStrike">
                <a:solidFill>
                  <a:srgbClr val="0a304a"/>
                </a:solidFill>
                <a:latin typeface="Century Gothic"/>
              </a:rPr>
              <a:t>06/10/21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09" name="PlaceHolder 10"/>
          <p:cNvSpPr>
            <a:spLocks noGrp="1"/>
          </p:cNvSpPr>
          <p:nvPr>
            <p:ph type="ftr"/>
          </p:nvPr>
        </p:nvSpPr>
        <p:spPr>
          <a:xfrm>
            <a:off x="533520" y="6172200"/>
            <a:ext cx="5811480" cy="36468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10" name="PlaceHolder 11"/>
          <p:cNvSpPr>
            <a:spLocks noGrp="1"/>
          </p:cNvSpPr>
          <p:nvPr>
            <p:ph type="sldNum"/>
          </p:nvPr>
        </p:nvSpPr>
        <p:spPr>
          <a:xfrm>
            <a:off x="7774560" y="5578560"/>
            <a:ext cx="85644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1405CFB-453D-4748-809E-CC0A1193B3D5}" type="slidenum">
              <a:rPr b="0" lang="en-IN" sz="28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IN" sz="2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"/>
          <p:cNvGrpSpPr/>
          <p:nvPr/>
        </p:nvGrpSpPr>
        <p:grpSpPr>
          <a:xfrm>
            <a:off x="6670440" y="3894480"/>
            <a:ext cx="2470680" cy="2658600"/>
            <a:chOff x="6670440" y="3894480"/>
            <a:chExt cx="2470680" cy="2658600"/>
          </a:xfrm>
        </p:grpSpPr>
        <p:sp>
          <p:nvSpPr>
            <p:cNvPr id="148" name="Line 2"/>
            <p:cNvSpPr/>
            <p:nvPr/>
          </p:nvSpPr>
          <p:spPr>
            <a:xfrm flipH="1">
              <a:off x="8384760" y="3894480"/>
              <a:ext cx="756360" cy="756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9" name="Line 3"/>
            <p:cNvSpPr/>
            <p:nvPr/>
          </p:nvSpPr>
          <p:spPr>
            <a:xfrm flipH="1">
              <a:off x="6670440" y="4082400"/>
              <a:ext cx="2470680" cy="24706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0" name="Line 4"/>
            <p:cNvSpPr/>
            <p:nvPr/>
          </p:nvSpPr>
          <p:spPr>
            <a:xfrm flipH="1">
              <a:off x="7569720" y="4160880"/>
              <a:ext cx="1571400" cy="15714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1" name="Line 5"/>
            <p:cNvSpPr/>
            <p:nvPr/>
          </p:nvSpPr>
          <p:spPr>
            <a:xfrm flipH="1">
              <a:off x="7694640" y="4038480"/>
              <a:ext cx="1441440" cy="14414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2" name="Line 6"/>
            <p:cNvSpPr/>
            <p:nvPr/>
          </p:nvSpPr>
          <p:spPr>
            <a:xfrm flipH="1">
              <a:off x="8088840" y="4495680"/>
              <a:ext cx="1047240" cy="10472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53" name="PlaceHolder 7"/>
          <p:cNvSpPr>
            <a:spLocks noGrp="1"/>
          </p:cNvSpPr>
          <p:nvPr>
            <p:ph type="dt"/>
          </p:nvPr>
        </p:nvSpPr>
        <p:spPr>
          <a:xfrm>
            <a:off x="7430400" y="6172200"/>
            <a:ext cx="120024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16EEA5F4-798D-46C2-8B8A-68BD3ECA200F}" type="datetime">
              <a:rPr b="0" lang="en-IN" sz="1000" spc="-1" strike="noStrike">
                <a:solidFill>
                  <a:srgbClr val="0a304a"/>
                </a:solidFill>
                <a:latin typeface="Century Gothic"/>
              </a:rPr>
              <a:t>06/10/21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54" name="PlaceHolder 8"/>
          <p:cNvSpPr>
            <a:spLocks noGrp="1"/>
          </p:cNvSpPr>
          <p:nvPr>
            <p:ph type="ftr"/>
          </p:nvPr>
        </p:nvSpPr>
        <p:spPr>
          <a:xfrm>
            <a:off x="533520" y="6172200"/>
            <a:ext cx="5811480" cy="364680"/>
          </a:xfrm>
          <a:prstGeom prst="rect">
            <a:avLst/>
          </a:prstGeom>
        </p:spPr>
        <p:txBody>
          <a:bodyPr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55" name="PlaceHolder 9"/>
          <p:cNvSpPr>
            <a:spLocks noGrp="1"/>
          </p:cNvSpPr>
          <p:nvPr>
            <p:ph type="sldNum"/>
          </p:nvPr>
        </p:nvSpPr>
        <p:spPr>
          <a:xfrm>
            <a:off x="7774560" y="5578560"/>
            <a:ext cx="856440" cy="669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10BC689-B5A8-4404-A941-C86AFF0D3701}" type="slidenum">
              <a:rPr b="0" lang="en-IN" sz="28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IN" sz="2800" spc="-1" strike="noStrike">
              <a:latin typeface="Times New Roman"/>
            </a:endParaRPr>
          </a:p>
        </p:txBody>
      </p:sp>
      <p:sp>
        <p:nvSpPr>
          <p:cNvPr id="156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7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30320" y="4702320"/>
            <a:ext cx="8164440" cy="796320"/>
          </a:xfrm>
          <a:prstGeom prst="rect">
            <a:avLst/>
          </a:prstGeom>
        </p:spPr>
        <p:txBody>
          <a:bodyPr lIns="0" rIns="0" tIns="0" bIns="0" anchor="ctr"/>
          <a:p>
            <a:r>
              <a:rPr b="0" i="1" lang="en-IN" sz="2400" spc="-1" strike="noStrike">
                <a:latin typeface="Lohit Gujarati"/>
              </a:rPr>
              <a:t>Click to edit the title text format</a:t>
            </a:r>
            <a:endParaRPr b="0" i="1" lang="en-IN" sz="2400" spc="-1" strike="noStrike">
              <a:latin typeface="Lohit Gujarat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-999720" y="783720"/>
            <a:ext cx="1075104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Bef>
                <a:spcPts val="2653"/>
              </a:spcBef>
            </a:pPr>
            <a:r>
              <a:rPr b="0" lang="en-IN" sz="6000" spc="-1" strike="noStrike">
                <a:latin typeface="Impact"/>
              </a:rPr>
              <a:t>Click to edit the outline text format</a:t>
            </a:r>
            <a:endParaRPr b="0" lang="en-IN" sz="6000" spc="-1" strike="noStrike">
              <a:latin typeface="Impact"/>
            </a:endParaRPr>
          </a:p>
          <a:p>
            <a:pPr lvl="1">
              <a:spcBef>
                <a:spcPts val="1369"/>
              </a:spcBef>
            </a:pPr>
            <a:r>
              <a:rPr b="0" lang="en-IN" sz="3390" spc="-1" strike="noStrike">
                <a:latin typeface="Impact"/>
              </a:rPr>
              <a:t>Second Outline Level</a:t>
            </a:r>
            <a:endParaRPr b="0" lang="en-IN" sz="3390" spc="-1" strike="noStrike">
              <a:latin typeface="Impact"/>
            </a:endParaRPr>
          </a:p>
          <a:p>
            <a:pPr lvl="2">
              <a:spcBef>
                <a:spcPts val="1026"/>
              </a:spcBef>
            </a:pPr>
            <a:r>
              <a:rPr b="0" lang="en-IN" sz="2910" spc="-1" strike="noStrike">
                <a:latin typeface="Impact"/>
              </a:rPr>
              <a:t>Third Outline Level</a:t>
            </a:r>
            <a:endParaRPr b="0" lang="en-IN" sz="2910" spc="-1" strike="noStrike">
              <a:latin typeface="Impact"/>
            </a:endParaRPr>
          </a:p>
          <a:p>
            <a:pPr lvl="3">
              <a:spcBef>
                <a:spcPts val="683"/>
              </a:spcBef>
            </a:pPr>
            <a:r>
              <a:rPr b="0" lang="en-IN" sz="2420" spc="-1" strike="noStrike">
                <a:latin typeface="Impact"/>
              </a:rPr>
              <a:t>Fourth Outline Level</a:t>
            </a:r>
            <a:endParaRPr b="0" lang="en-IN" sz="2420" spc="-1" strike="noStrike">
              <a:latin typeface="Impact"/>
            </a:endParaRPr>
          </a:p>
          <a:p>
            <a:pPr lvl="4">
              <a:spcBef>
                <a:spcPts val="340"/>
              </a:spcBef>
            </a:pPr>
            <a:r>
              <a:rPr b="0" lang="en-IN" sz="2420" spc="-1" strike="noStrike">
                <a:latin typeface="Impact"/>
              </a:rPr>
              <a:t>Fifth Outline Level</a:t>
            </a:r>
            <a:endParaRPr b="0" lang="en-IN" sz="2420" spc="-1" strike="noStrike">
              <a:latin typeface="Impact"/>
            </a:endParaRPr>
          </a:p>
          <a:p>
            <a:pPr lvl="5">
              <a:spcBef>
                <a:spcPts val="340"/>
              </a:spcBef>
            </a:pPr>
            <a:r>
              <a:rPr b="0" lang="en-IN" sz="2420" spc="-1" strike="noStrike">
                <a:latin typeface="Impact"/>
              </a:rPr>
              <a:t>Sixth Outline Level</a:t>
            </a:r>
            <a:endParaRPr b="0" lang="en-IN" sz="2420" spc="-1" strike="noStrike">
              <a:latin typeface="Impact"/>
            </a:endParaRPr>
          </a:p>
          <a:p>
            <a:pPr lvl="6">
              <a:spcBef>
                <a:spcPts val="340"/>
              </a:spcBef>
            </a:pPr>
            <a:r>
              <a:rPr b="0" lang="en-IN" sz="2420" spc="-1" strike="noStrike">
                <a:latin typeface="Impact"/>
              </a:rPr>
              <a:t>Seventh Outline Level</a:t>
            </a:r>
            <a:endParaRPr b="0" lang="en-IN" sz="2420" spc="-1" strike="noStrike">
              <a:latin typeface="Impact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3722760" y="5921640"/>
            <a:ext cx="3984120" cy="41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8D443627-3380-4895-89FF-2A2DF58AA129}" type="author">
              <a:rPr b="0" lang="en-IN" sz="2180" spc="-1" strike="noStrike">
                <a:latin typeface="Arial"/>
              </a:rPr>
              <a:t> </a:t>
            </a:fld>
            <a:endParaRPr b="0" lang="en-IN" sz="218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valvesoftware.com/" TargetMode="External"/><Relationship Id="rId2" Type="http://schemas.openxmlformats.org/officeDocument/2006/relationships/hyperlink" Target="https://www.humblebundle.com/" TargetMode="External"/><Relationship Id="rId3" Type="http://schemas.openxmlformats.org/officeDocument/2006/relationships/hyperlink" Target="https://libsdl.org/" TargetMode="External"/><Relationship Id="rId4" Type="http://schemas.openxmlformats.org/officeDocument/2006/relationships/image" Target="../media/image2.jpeg"/><Relationship Id="rId5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30320" y="4702320"/>
            <a:ext cx="8164440" cy="79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i="1" lang="en-IN" sz="2400" spc="-1" strike="noStrike">
                <a:latin typeface="Lohit Gujarati"/>
              </a:rPr>
              <a:t>	</a:t>
            </a:r>
            <a:r>
              <a:rPr b="0" i="1" lang="en-IN" sz="2400" spc="-1" strike="noStrike">
                <a:latin typeface="Lohit Gujarati"/>
              </a:rPr>
              <a:t>BY:  HARI OM NARAYAN</a:t>
            </a:r>
            <a:endParaRPr b="0" i="1" lang="en-IN" sz="2400" spc="-1" strike="noStrike">
              <a:latin typeface="Lohit Gujarat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1980720" y="783720"/>
            <a:ext cx="4790520" cy="1088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Bef>
                <a:spcPts val="2653"/>
              </a:spcBef>
            </a:pPr>
            <a:r>
              <a:rPr b="0" lang="en-IN" sz="6000" spc="-1" strike="noStrike">
                <a:latin typeface="Impact"/>
              </a:rPr>
              <a:t>SCORE THE COIN</a:t>
            </a:r>
            <a:endParaRPr b="0" lang="en-IN" sz="6000" spc="-1" strike="noStrike">
              <a:latin typeface="Impac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2438280" y="155520"/>
            <a:ext cx="3276360" cy="563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2800" spc="-1" strike="noStrike" cap="all">
                <a:solidFill>
                  <a:srgbClr val="ffffff"/>
                </a:solidFill>
                <a:latin typeface="Century Gothic"/>
              </a:rPr>
              <a:t>WHAT IS SDL</a:t>
            </a:r>
            <a:endParaRPr b="0" i="1" lang="en-IN" sz="2800" spc="-1" strike="noStrike">
              <a:latin typeface="Lohit Gujarati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152280" y="2819520"/>
            <a:ext cx="8457840" cy="3123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IN" sz="1400" spc="-1" strike="noStrike">
                <a:solidFill>
                  <a:srgbClr val="ffffff"/>
                </a:solidFill>
                <a:latin typeface="Century Gothic"/>
              </a:rPr>
              <a:t>It is used by video playback software, emulators, and popular games including </a:t>
            </a:r>
            <a:r>
              <a:rPr b="0" lang="en-IN" sz="1400" spc="-1" strike="noStrike" u="sng">
                <a:solidFill>
                  <a:srgbClr val="0d2e46"/>
                </a:solidFill>
                <a:uFillTx/>
                <a:latin typeface="Century Gothic"/>
                <a:hlinkClick r:id="rId1"/>
              </a:rPr>
              <a:t>Valve</a:t>
            </a:r>
            <a:r>
              <a:rPr b="0" lang="en-IN" sz="1400" spc="-1" strike="noStrike">
                <a:solidFill>
                  <a:srgbClr val="ffffff"/>
                </a:solidFill>
                <a:latin typeface="Century Gothic"/>
              </a:rPr>
              <a:t>'s award winning catalog and many </a:t>
            </a:r>
            <a:r>
              <a:rPr b="0" lang="en-IN" sz="1400" spc="-1" strike="noStrike" u="sng">
                <a:solidFill>
                  <a:srgbClr val="0d2e46"/>
                </a:solidFill>
                <a:uFillTx/>
                <a:latin typeface="Century Gothic"/>
                <a:hlinkClick r:id="rId2"/>
              </a:rPr>
              <a:t>Humble Bundle</a:t>
            </a:r>
            <a:r>
              <a:rPr b="0" lang="en-IN" sz="1400" spc="-1" strike="noStrike">
                <a:solidFill>
                  <a:srgbClr val="ffffff"/>
                </a:solidFill>
                <a:latin typeface="Century Gothic"/>
              </a:rPr>
              <a:t> games.</a:t>
            </a:r>
            <a:endParaRPr b="0" lang="en-IN" sz="1400" spc="-1" strike="noStrike">
              <a:latin typeface="Impact"/>
            </a:endParaRPr>
          </a:p>
          <a:p>
            <a:pPr marL="285840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IN" sz="1400" spc="-1" strike="noStrike">
                <a:solidFill>
                  <a:srgbClr val="ffffff"/>
                </a:solidFill>
                <a:latin typeface="Century Gothic"/>
              </a:rPr>
              <a:t>SDL officially supports Windows, Mac OS X, Linux, iOS, and Android. Support for other platforms may be found in the source code.</a:t>
            </a:r>
            <a:endParaRPr b="0" lang="en-IN" sz="1400" spc="-1" strike="noStrike">
              <a:latin typeface="Impact"/>
            </a:endParaRPr>
          </a:p>
          <a:p>
            <a:pPr marL="285840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IN" sz="1400" spc="-1" strike="noStrike">
                <a:solidFill>
                  <a:srgbClr val="ffffff"/>
                </a:solidFill>
                <a:latin typeface="Century Gothic"/>
              </a:rPr>
              <a:t>SDL is written in C, works natively with C++, and there are bindings available for several other languages, including C# and Python.</a:t>
            </a:r>
            <a:endParaRPr b="0" lang="en-IN" sz="1400" spc="-1" strike="noStrike">
              <a:latin typeface="Impact"/>
            </a:endParaRPr>
          </a:p>
          <a:p>
            <a:pPr marL="285840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IN" sz="1400" spc="-1" strike="noStrike">
                <a:solidFill>
                  <a:srgbClr val="ffffff"/>
                </a:solidFill>
                <a:latin typeface="Century Gothic"/>
              </a:rPr>
              <a:t>This is the SDL wiki; SDL's main website is </a:t>
            </a:r>
            <a:r>
              <a:rPr b="0" lang="en-IN" sz="1400" spc="-1" strike="noStrike" u="sng">
                <a:solidFill>
                  <a:srgbClr val="0d2e46"/>
                </a:solidFill>
                <a:uFillTx/>
                <a:latin typeface="Century Gothic"/>
                <a:hlinkClick r:id="rId3"/>
              </a:rPr>
              <a:t>https://libsdl.org/.</a:t>
            </a:r>
            <a:endParaRPr b="0" lang="en-IN" sz="1400" spc="-1" strike="noStrike">
              <a:latin typeface="Impact"/>
            </a:endParaRPr>
          </a:p>
          <a:p>
            <a:pPr marL="285840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endParaRPr b="0" lang="en-IN" sz="1400" spc="-1" strike="noStrike">
              <a:latin typeface="Impact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endParaRPr b="0" lang="en-IN" sz="1400" spc="-1" strike="noStrike">
              <a:latin typeface="Impact"/>
            </a:endParaRPr>
          </a:p>
        </p:txBody>
      </p:sp>
      <p:pic>
        <p:nvPicPr>
          <p:cNvPr id="237" name="Picture 3" descr=""/>
          <p:cNvPicPr/>
          <p:nvPr/>
        </p:nvPicPr>
        <p:blipFill>
          <a:blip r:embed="rId4"/>
          <a:stretch/>
        </p:blipFill>
        <p:spPr>
          <a:xfrm>
            <a:off x="5334120" y="990720"/>
            <a:ext cx="2809440" cy="1628280"/>
          </a:xfrm>
          <a:prstGeom prst="rect">
            <a:avLst/>
          </a:prstGeom>
          <a:ln>
            <a:noFill/>
          </a:ln>
        </p:spPr>
      </p:pic>
      <p:sp>
        <p:nvSpPr>
          <p:cNvPr id="238" name="CustomShape 3"/>
          <p:cNvSpPr/>
          <p:nvPr/>
        </p:nvSpPr>
        <p:spPr>
          <a:xfrm>
            <a:off x="152280" y="990720"/>
            <a:ext cx="4876560" cy="15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IN" sz="1600" spc="-1" strike="noStrike" cap="small">
                <a:solidFill>
                  <a:srgbClr val="ffffff"/>
                </a:solidFill>
                <a:latin typeface="Century Gothic"/>
              </a:rPr>
              <a:t>     </a:t>
            </a:r>
            <a:r>
              <a:rPr b="0" lang="en-IN" sz="1600" spc="-1" strike="noStrike" cap="small">
                <a:solidFill>
                  <a:srgbClr val="ffffff"/>
                </a:solidFill>
                <a:latin typeface="Century Gothic"/>
              </a:rPr>
              <a:t>Simple DirectMedia Layer is a cross-platform development library designed to provide low level access to audio, keyboard, mouse, joystick, and graphics hardware via OpenGL and Direct3D.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1143000" y="38160"/>
            <a:ext cx="7086240" cy="456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2800" spc="-1" strike="noStrike" cap="all">
                <a:solidFill>
                  <a:srgbClr val="ffffff"/>
                </a:solidFill>
                <a:latin typeface="Century Gothic"/>
              </a:rPr>
              <a:t>    </a:t>
            </a:r>
            <a:r>
              <a:rPr b="0" lang="en-IN" sz="2800" spc="-1" strike="noStrike" cap="all">
                <a:solidFill>
                  <a:srgbClr val="ffffff"/>
                </a:solidFill>
                <a:latin typeface="Century Gothic"/>
              </a:rPr>
              <a:t>WHAT SDL CAN BE – USED FOR </a:t>
            </a:r>
            <a:endParaRPr b="0" i="1" lang="en-IN" sz="2800" spc="-1" strike="noStrike">
              <a:latin typeface="Lohit Gujarati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194760" y="763200"/>
            <a:ext cx="8457840" cy="5442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r>
              <a:rPr b="1" i="1" lang="en-IN" sz="1400" spc="-1" strike="noStrike">
                <a:solidFill>
                  <a:srgbClr val="ffffff"/>
                </a:solidFill>
                <a:latin typeface="Century Gothic"/>
              </a:rPr>
              <a:t>Video</a:t>
            </a:r>
            <a:endParaRPr b="0" lang="en-IN" sz="1400" spc="-1" strike="noStrike">
              <a:latin typeface="Impact"/>
            </a:endParaRPr>
          </a:p>
          <a:p>
            <a:pPr marL="285840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IN" sz="1400" spc="-1" strike="noStrike">
                <a:solidFill>
                  <a:srgbClr val="ffffff"/>
                </a:solidFill>
                <a:latin typeface="Century Gothic"/>
              </a:rPr>
              <a:t>3D graphics:</a:t>
            </a:r>
            <a:endParaRPr b="0" lang="en-IN" sz="1400" spc="-1" strike="noStrike">
              <a:latin typeface="Impact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IN" sz="1400" spc="-1" strike="noStrike">
                <a:solidFill>
                  <a:srgbClr val="ffffff"/>
                </a:solidFill>
                <a:latin typeface="Century Gothic"/>
              </a:rPr>
              <a:t>SDL can be used in combination with the opengl API or direct3d API for 3D graphics</a:t>
            </a:r>
            <a:endParaRPr b="0" lang="en-IN" sz="1400" spc="-1" strike="noStrike">
              <a:latin typeface="Impact"/>
            </a:endParaRPr>
          </a:p>
          <a:p>
            <a:pPr marL="285840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IN" sz="1400" spc="-1" strike="noStrike">
                <a:solidFill>
                  <a:srgbClr val="ffffff"/>
                </a:solidFill>
                <a:latin typeface="Century Gothic"/>
              </a:rPr>
              <a:t>Accelerated 2D render API:</a:t>
            </a:r>
            <a:endParaRPr b="0" lang="en-IN" sz="1400" spc="-1" strike="noStrike">
              <a:latin typeface="Impact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IN" sz="14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IN" sz="1400" spc="-1" strike="noStrike">
                <a:solidFill>
                  <a:srgbClr val="ffffff"/>
                </a:solidFill>
                <a:latin typeface="Century Gothic"/>
              </a:rPr>
              <a:t>Supports easy rotation, scaling and alpha blending, all accelerated using modern 3D apis</a:t>
            </a:r>
            <a:endParaRPr b="0" lang="en-IN" sz="1400" spc="-1" strike="noStrike">
              <a:latin typeface="Impact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r>
              <a:rPr b="1" i="1" lang="en-IN" sz="1400" spc="-1" strike="noStrike">
                <a:solidFill>
                  <a:srgbClr val="ffffff"/>
                </a:solidFill>
                <a:latin typeface="Century Gothic"/>
              </a:rPr>
              <a:t>Input events</a:t>
            </a:r>
            <a:endParaRPr b="0" lang="en-IN" sz="1400" spc="-1" strike="noStrike">
              <a:latin typeface="Impact"/>
            </a:endParaRPr>
          </a:p>
          <a:p>
            <a:pPr marL="285840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IN" sz="1400" spc="-1" strike="noStrike">
                <a:solidFill>
                  <a:srgbClr val="ffffff"/>
                </a:solidFill>
                <a:latin typeface="Century Gothic"/>
              </a:rPr>
              <a:t>Events and API functions provided for:</a:t>
            </a:r>
            <a:endParaRPr b="0" lang="en-IN" sz="1400" spc="-1" strike="noStrike">
              <a:latin typeface="Impact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IN" sz="1400" spc="-1" strike="noStrike">
                <a:solidFill>
                  <a:srgbClr val="ffffff"/>
                </a:solidFill>
                <a:latin typeface="Century Gothic"/>
              </a:rPr>
              <a:t>Application and window state changes </a:t>
            </a:r>
            <a:endParaRPr b="0" lang="en-IN" sz="1400" spc="-1" strike="noStrike">
              <a:latin typeface="Impact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IN" sz="1400" spc="-1" strike="noStrike">
                <a:solidFill>
                  <a:srgbClr val="ffffff"/>
                </a:solidFill>
                <a:latin typeface="Century Gothic"/>
              </a:rPr>
              <a:t>Mouse input/Keyboard input/</a:t>
            </a:r>
            <a:r>
              <a:rPr b="0" lang="en-IN" sz="1400" spc="-1" strike="noStrike">
                <a:solidFill>
                  <a:srgbClr val="ffffff"/>
                </a:solidFill>
                <a:latin typeface="Century Gothic"/>
              </a:rPr>
              <a:t>Multi touch gestures</a:t>
            </a:r>
            <a:endParaRPr b="0" lang="en-IN" sz="1400" spc="-1" strike="noStrike">
              <a:latin typeface="Impact"/>
            </a:endParaRPr>
          </a:p>
          <a:p>
            <a:pPr lvl="1" marL="743040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IN" sz="1400" spc="-1" strike="noStrike">
                <a:solidFill>
                  <a:srgbClr val="ffffff"/>
                </a:solidFill>
                <a:latin typeface="Century Gothic"/>
              </a:rPr>
              <a:t>Joystick and game controller input</a:t>
            </a:r>
            <a:endParaRPr b="0" lang="en-IN" sz="1400" spc="-1" strike="noStrike">
              <a:latin typeface="Impact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r>
              <a:rPr b="1" i="1" lang="en-IN" sz="1400" spc="-1" strike="noStrike">
                <a:solidFill>
                  <a:srgbClr val="ffffff"/>
                </a:solidFill>
                <a:latin typeface="Century Gothic"/>
              </a:rPr>
              <a:t>Audio</a:t>
            </a:r>
            <a:endParaRPr b="0" lang="en-IN" sz="1400" spc="-1" strike="noStrike">
              <a:latin typeface="Impact"/>
            </a:endParaRPr>
          </a:p>
          <a:p>
            <a:pPr marL="285840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IN" sz="1400" spc="-1" strike="noStrike">
                <a:solidFill>
                  <a:srgbClr val="ffffff"/>
                </a:solidFill>
                <a:latin typeface="Century Gothic"/>
              </a:rPr>
              <a:t>Set audio playback of 8-bit and 16-bit audio, mono stereo or 5.1 surround sound, with optional conversion if the format is not supported by the hardware</a:t>
            </a:r>
            <a:endParaRPr b="0" lang="en-IN" sz="1400" spc="-1" strike="noStrike">
              <a:latin typeface="Impact"/>
            </a:endParaRPr>
          </a:p>
          <a:p>
            <a:pPr marL="285840" indent="-28548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endParaRPr b="0" lang="en-IN" sz="1400" spc="-1" strike="noStrike">
              <a:latin typeface="Impact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endParaRPr b="0" lang="en-IN" sz="1400" spc="-1" strike="noStrike">
              <a:latin typeface="Impact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</a:pPr>
            <a:endParaRPr b="0" lang="en-IN" sz="1400" spc="-1" strike="noStrike">
              <a:latin typeface="Impac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792000" y="288000"/>
            <a:ext cx="7344000" cy="568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99880" y="6160320"/>
            <a:ext cx="7467120" cy="412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IN" sz="1600" spc="-1" strike="noStrike" cap="all">
                <a:solidFill>
                  <a:srgbClr val="ffffff"/>
                </a:solidFill>
                <a:latin typeface="Century Gothic"/>
              </a:rPr>
              <a:t>GETTING HIT BY ROCK WILL DECREASE THE HEALTH BY 3</a:t>
            </a:r>
            <a:endParaRPr b="0" i="1" lang="en-IN" sz="1600" spc="-1" strike="noStrike">
              <a:latin typeface="Lohit Gujarati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720000" y="190440"/>
            <a:ext cx="7560000" cy="5857560"/>
          </a:xfrm>
          <a:prstGeom prst="rect">
            <a:avLst/>
          </a:prstGeom>
          <a:ln>
            <a:noFill/>
          </a:ln>
        </p:spPr>
      </p:pic>
      <p:pic>
        <p:nvPicPr>
          <p:cNvPr id="244" name="" descr=""/>
          <p:cNvPicPr/>
          <p:nvPr/>
        </p:nvPicPr>
        <p:blipFill>
          <a:blip r:embed="rId2"/>
          <a:stretch/>
        </p:blipFill>
        <p:spPr>
          <a:xfrm>
            <a:off x="5440680" y="1152000"/>
            <a:ext cx="463320" cy="45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52280" y="6172200"/>
            <a:ext cx="7974720" cy="334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IN" sz="1600" spc="-1" strike="noStrike" cap="all">
                <a:solidFill>
                  <a:srgbClr val="ffffff"/>
                </a:solidFill>
                <a:latin typeface="Century Gothic"/>
              </a:rPr>
              <a:t>IF HEALTH GOES TO 0 PLAYER IS DEAD AND GAME WILL BE OVER</a:t>
            </a:r>
            <a:endParaRPr b="0" i="1" lang="en-IN" sz="1600" spc="-1" strike="noStrike">
              <a:latin typeface="Lohit Gujarati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748440" y="212760"/>
            <a:ext cx="7531560" cy="583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536</TotalTime>
  <Application>LibreOffice/6.0.7.3$Linux_X86_64 LibreOffice_project/00m0$Build-3</Application>
  <Words>1358</Words>
  <Paragraphs>175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dell</dc:creator>
  <dc:description/>
  <dc:language>en-IN</dc:language>
  <cp:lastModifiedBy/>
  <dcterms:modified xsi:type="dcterms:W3CDTF">2021-10-06T11:25:17Z</dcterms:modified>
  <cp:revision>52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