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9" r:id="rId2"/>
    <p:sldId id="261" r:id="rId3"/>
    <p:sldId id="263" r:id="rId4"/>
    <p:sldId id="264" r:id="rId5"/>
    <p:sldId id="266" r:id="rId6"/>
    <p:sldId id="270" r:id="rId7"/>
    <p:sldId id="271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6C4BCC-F62A-4341-AFAE-670BB3EEC212}" v="25" dt="2024-10-15T06:31:18.1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mal Nafeesha M" userId="c21b074c5619506f" providerId="LiveId" clId="{566C4BCC-F62A-4341-AFAE-670BB3EEC212}"/>
    <pc:docChg chg="undo custSel addSld delSld modSld">
      <pc:chgData name="Momal Nafeesha M" userId="c21b074c5619506f" providerId="LiveId" clId="{566C4BCC-F62A-4341-AFAE-670BB3EEC212}" dt="2024-10-15T06:31:18.182" v="1678" actId="1076"/>
      <pc:docMkLst>
        <pc:docMk/>
      </pc:docMkLst>
      <pc:sldChg chg="addSp delSp modSp mod">
        <pc:chgData name="Momal Nafeesha M" userId="c21b074c5619506f" providerId="LiveId" clId="{566C4BCC-F62A-4341-AFAE-670BB3EEC212}" dt="2024-10-15T06:31:18.182" v="1678" actId="1076"/>
        <pc:sldMkLst>
          <pc:docMk/>
          <pc:sldMk cId="0" sldId="259"/>
        </pc:sldMkLst>
        <pc:spChg chg="mod">
          <ac:chgData name="Momal Nafeesha M" userId="c21b074c5619506f" providerId="LiveId" clId="{566C4BCC-F62A-4341-AFAE-670BB3EEC212}" dt="2024-10-15T06:31:14.554" v="1677" actId="1076"/>
          <ac:spMkLst>
            <pc:docMk/>
            <pc:sldMk cId="0" sldId="259"/>
            <ac:spMk id="4" creationId="{9F82D5ED-8B3D-DDBD-280C-2ACBFCC292A8}"/>
          </ac:spMkLst>
        </pc:spChg>
        <pc:spChg chg="add mod">
          <ac:chgData name="Momal Nafeesha M" userId="c21b074c5619506f" providerId="LiveId" clId="{566C4BCC-F62A-4341-AFAE-670BB3EEC212}" dt="2024-10-15T06:31:01.649" v="1675" actId="20577"/>
          <ac:spMkLst>
            <pc:docMk/>
            <pc:sldMk cId="0" sldId="259"/>
            <ac:spMk id="5" creationId="{0F9F9413-0756-C0D9-C1C3-F14B830855C4}"/>
          </ac:spMkLst>
        </pc:spChg>
        <pc:spChg chg="mod">
          <ac:chgData name="Momal Nafeesha M" userId="c21b074c5619506f" providerId="LiveId" clId="{566C4BCC-F62A-4341-AFAE-670BB3EEC212}" dt="2024-10-15T06:31:08.131" v="1676" actId="1076"/>
          <ac:spMkLst>
            <pc:docMk/>
            <pc:sldMk cId="0" sldId="259"/>
            <ac:spMk id="6" creationId="{33622FD7-7BF4-C306-6FBA-F4F6717FC471}"/>
          </ac:spMkLst>
        </pc:spChg>
        <pc:spChg chg="del mod">
          <ac:chgData name="Momal Nafeesha M" userId="c21b074c5619506f" providerId="LiveId" clId="{566C4BCC-F62A-4341-AFAE-670BB3EEC212}" dt="2024-10-15T05:05:56.404" v="762"/>
          <ac:spMkLst>
            <pc:docMk/>
            <pc:sldMk cId="0" sldId="259"/>
            <ac:spMk id="7" creationId="{AD88E84E-F32C-EB98-F60B-B8B4391D8F4B}"/>
          </ac:spMkLst>
        </pc:spChg>
        <pc:graphicFrameChg chg="add del mod modGraphic">
          <ac:chgData name="Momal Nafeesha M" userId="c21b074c5619506f" providerId="LiveId" clId="{566C4BCC-F62A-4341-AFAE-670BB3EEC212}" dt="2024-10-15T05:50:21.526" v="958" actId="21"/>
          <ac:graphicFrameMkLst>
            <pc:docMk/>
            <pc:sldMk cId="0" sldId="259"/>
            <ac:graphicFrameMk id="3" creationId="{C620614C-CBB2-3B9C-5357-286A47A4A9BE}"/>
          </ac:graphicFrameMkLst>
        </pc:graphicFrameChg>
        <pc:picChg chg="add mod">
          <ac:chgData name="Momal Nafeesha M" userId="c21b074c5619506f" providerId="LiveId" clId="{566C4BCC-F62A-4341-AFAE-670BB3EEC212}" dt="2024-10-15T05:04:51.745" v="680"/>
          <ac:picMkLst>
            <pc:docMk/>
            <pc:sldMk cId="0" sldId="259"/>
            <ac:picMk id="2" creationId="{145354A6-2F3D-DE90-29A7-7A4D4AEDA76A}"/>
          </ac:picMkLst>
        </pc:picChg>
        <pc:picChg chg="mod">
          <ac:chgData name="Momal Nafeesha M" userId="c21b074c5619506f" providerId="LiveId" clId="{566C4BCC-F62A-4341-AFAE-670BB3EEC212}" dt="2024-10-15T05:49:42.697" v="954" actId="14100"/>
          <ac:picMkLst>
            <pc:docMk/>
            <pc:sldMk cId="0" sldId="259"/>
            <ac:picMk id="1126" creationId="{00000000-0000-0000-0000-000000000000}"/>
          </ac:picMkLst>
        </pc:picChg>
        <pc:picChg chg="mod">
          <ac:chgData name="Momal Nafeesha M" userId="c21b074c5619506f" providerId="LiveId" clId="{566C4BCC-F62A-4341-AFAE-670BB3EEC212}" dt="2024-10-15T06:31:18.182" v="1678" actId="1076"/>
          <ac:picMkLst>
            <pc:docMk/>
            <pc:sldMk cId="0" sldId="259"/>
            <ac:picMk id="2050" creationId="{DA379162-E4C8-84FD-F3E4-EA9D6CD87572}"/>
          </ac:picMkLst>
        </pc:picChg>
      </pc:sldChg>
      <pc:sldChg chg="addSp modSp mod">
        <pc:chgData name="Momal Nafeesha M" userId="c21b074c5619506f" providerId="LiveId" clId="{566C4BCC-F62A-4341-AFAE-670BB3EEC212}" dt="2024-10-15T06:29:14.861" v="1626" actId="20577"/>
        <pc:sldMkLst>
          <pc:docMk/>
          <pc:sldMk cId="1282899700" sldId="261"/>
        </pc:sldMkLst>
        <pc:spChg chg="mod">
          <ac:chgData name="Momal Nafeesha M" userId="c21b074c5619506f" providerId="LiveId" clId="{566C4BCC-F62A-4341-AFAE-670BB3EEC212}" dt="2024-10-15T06:29:14.861" v="1626" actId="20577"/>
          <ac:spMkLst>
            <pc:docMk/>
            <pc:sldMk cId="1282899700" sldId="261"/>
            <ac:spMk id="2" creationId="{D52A6F7F-F621-EDEC-1D9D-D8C5EE79414E}"/>
          </ac:spMkLst>
        </pc:spChg>
        <pc:spChg chg="mod">
          <ac:chgData name="Momal Nafeesha M" userId="c21b074c5619506f" providerId="LiveId" clId="{566C4BCC-F62A-4341-AFAE-670BB3EEC212}" dt="2024-10-15T05:57:37.989" v="1104"/>
          <ac:spMkLst>
            <pc:docMk/>
            <pc:sldMk cId="1282899700" sldId="261"/>
            <ac:spMk id="3" creationId="{B0C97C3C-83B5-EF49-69D8-724770F78EC5}"/>
          </ac:spMkLst>
        </pc:spChg>
        <pc:picChg chg="add mod">
          <ac:chgData name="Momal Nafeesha M" userId="c21b074c5619506f" providerId="LiveId" clId="{566C4BCC-F62A-4341-AFAE-670BB3EEC212}" dt="2024-10-15T05:04:30.949" v="679"/>
          <ac:picMkLst>
            <pc:docMk/>
            <pc:sldMk cId="1282899700" sldId="261"/>
            <ac:picMk id="6" creationId="{CCC62764-D982-BC00-55FB-657B590AF2D2}"/>
          </ac:picMkLst>
        </pc:picChg>
      </pc:sldChg>
      <pc:sldChg chg="addSp modSp mod">
        <pc:chgData name="Momal Nafeesha M" userId="c21b074c5619506f" providerId="LiveId" clId="{566C4BCC-F62A-4341-AFAE-670BB3EEC212}" dt="2024-10-15T06:20:49" v="1390" actId="20577"/>
        <pc:sldMkLst>
          <pc:docMk/>
          <pc:sldMk cId="4256163924" sldId="263"/>
        </pc:sldMkLst>
        <pc:spChg chg="mod">
          <ac:chgData name="Momal Nafeesha M" userId="c21b074c5619506f" providerId="LiveId" clId="{566C4BCC-F62A-4341-AFAE-670BB3EEC212}" dt="2024-10-15T04:36:25.765" v="50" actId="20577"/>
          <ac:spMkLst>
            <pc:docMk/>
            <pc:sldMk cId="4256163924" sldId="263"/>
            <ac:spMk id="2" creationId="{B6D11801-D545-F467-A0D8-6BE1C6CB18B1}"/>
          </ac:spMkLst>
        </pc:spChg>
        <pc:spChg chg="mod">
          <ac:chgData name="Momal Nafeesha M" userId="c21b074c5619506f" providerId="LiveId" clId="{566C4BCC-F62A-4341-AFAE-670BB3EEC212}" dt="2024-10-15T06:20:49" v="1390" actId="20577"/>
          <ac:spMkLst>
            <pc:docMk/>
            <pc:sldMk cId="4256163924" sldId="263"/>
            <ac:spMk id="3" creationId="{A2ADC4D9-92D6-EA5A-9E6F-D6B8326C6041}"/>
          </ac:spMkLst>
        </pc:spChg>
        <pc:picChg chg="add mod">
          <ac:chgData name="Momal Nafeesha M" userId="c21b074c5619506f" providerId="LiveId" clId="{566C4BCC-F62A-4341-AFAE-670BB3EEC212}" dt="2024-10-15T05:04:24.321" v="678"/>
          <ac:picMkLst>
            <pc:docMk/>
            <pc:sldMk cId="4256163924" sldId="263"/>
            <ac:picMk id="6" creationId="{D1D19A91-F8AF-78C0-1F18-CEE65A0615D1}"/>
          </ac:picMkLst>
        </pc:picChg>
      </pc:sldChg>
      <pc:sldChg chg="addSp delSp modSp mod">
        <pc:chgData name="Momal Nafeesha M" userId="c21b074c5619506f" providerId="LiveId" clId="{566C4BCC-F62A-4341-AFAE-670BB3EEC212}" dt="2024-10-15T06:01:16.978" v="1134" actId="1076"/>
        <pc:sldMkLst>
          <pc:docMk/>
          <pc:sldMk cId="1827067179" sldId="264"/>
        </pc:sldMkLst>
        <pc:spChg chg="mod">
          <ac:chgData name="Momal Nafeesha M" userId="c21b074c5619506f" providerId="LiveId" clId="{566C4BCC-F62A-4341-AFAE-670BB3EEC212}" dt="2024-10-15T05:55:08.736" v="1102" actId="20577"/>
          <ac:spMkLst>
            <pc:docMk/>
            <pc:sldMk cId="1827067179" sldId="264"/>
            <ac:spMk id="2" creationId="{E1060E8B-D49E-C18E-5089-3E87A0311C0E}"/>
          </ac:spMkLst>
        </pc:spChg>
        <pc:spChg chg="mod">
          <ac:chgData name="Momal Nafeesha M" userId="c21b074c5619506f" providerId="LiveId" clId="{566C4BCC-F62A-4341-AFAE-670BB3EEC212}" dt="2024-10-15T06:01:16.978" v="1134" actId="1076"/>
          <ac:spMkLst>
            <pc:docMk/>
            <pc:sldMk cId="1827067179" sldId="264"/>
            <ac:spMk id="3" creationId="{A0216A6A-1BDC-8B43-D828-B1B634D8CE8C}"/>
          </ac:spMkLst>
        </pc:spChg>
        <pc:spChg chg="add del mod">
          <ac:chgData name="Momal Nafeesha M" userId="c21b074c5619506f" providerId="LiveId" clId="{566C4BCC-F62A-4341-AFAE-670BB3EEC212}" dt="2024-10-15T05:37:52.851" v="912" actId="21"/>
          <ac:spMkLst>
            <pc:docMk/>
            <pc:sldMk cId="1827067179" sldId="264"/>
            <ac:spMk id="6" creationId="{F5E2F004-B6DE-BE6C-1EF9-064D5D60FF7B}"/>
          </ac:spMkLst>
        </pc:spChg>
        <pc:picChg chg="add">
          <ac:chgData name="Momal Nafeesha M" userId="c21b074c5619506f" providerId="LiveId" clId="{566C4BCC-F62A-4341-AFAE-670BB3EEC212}" dt="2024-10-15T05:03:59.603" v="676"/>
          <ac:picMkLst>
            <pc:docMk/>
            <pc:sldMk cId="1827067179" sldId="264"/>
            <ac:picMk id="6" creationId="{70FD89A8-DE62-996A-707E-23349BDB1357}"/>
          </ac:picMkLst>
        </pc:picChg>
        <pc:picChg chg="add del mod">
          <ac:chgData name="Momal Nafeesha M" userId="c21b074c5619506f" providerId="LiveId" clId="{566C4BCC-F62A-4341-AFAE-670BB3EEC212}" dt="2024-10-15T05:39:31.444" v="923" actId="21"/>
          <ac:picMkLst>
            <pc:docMk/>
            <pc:sldMk cId="1827067179" sldId="264"/>
            <ac:picMk id="7" creationId="{637DCC68-2020-F254-6639-CA08E3608C8C}"/>
          </ac:picMkLst>
        </pc:picChg>
        <pc:picChg chg="add mod">
          <ac:chgData name="Momal Nafeesha M" userId="c21b074c5619506f" providerId="LiveId" clId="{566C4BCC-F62A-4341-AFAE-670BB3EEC212}" dt="2024-10-15T05:39:44.146" v="924"/>
          <ac:picMkLst>
            <pc:docMk/>
            <pc:sldMk cId="1827067179" sldId="264"/>
            <ac:picMk id="8" creationId="{2DF18F0D-16D8-B713-5872-10B8DDF3C1E0}"/>
          </ac:picMkLst>
        </pc:picChg>
      </pc:sldChg>
      <pc:sldChg chg="addSp delSp modSp mod">
        <pc:chgData name="Momal Nafeesha M" userId="c21b074c5619506f" providerId="LiveId" clId="{566C4BCC-F62A-4341-AFAE-670BB3EEC212}" dt="2024-10-15T06:28:39.907" v="1625" actId="20577"/>
        <pc:sldMkLst>
          <pc:docMk/>
          <pc:sldMk cId="1760309696" sldId="265"/>
        </pc:sldMkLst>
        <pc:spChg chg="del mod">
          <ac:chgData name="Momal Nafeesha M" userId="c21b074c5619506f" providerId="LiveId" clId="{566C4BCC-F62A-4341-AFAE-670BB3EEC212}" dt="2024-10-15T04:43:01.588" v="96"/>
          <ac:spMkLst>
            <pc:docMk/>
            <pc:sldMk cId="1760309696" sldId="265"/>
            <ac:spMk id="2" creationId="{C0D89E62-AD76-911B-C358-1501DB9F61C7}"/>
          </ac:spMkLst>
        </pc:spChg>
        <pc:spChg chg="add del mod">
          <ac:chgData name="Momal Nafeesha M" userId="c21b074c5619506f" providerId="LiveId" clId="{566C4BCC-F62A-4341-AFAE-670BB3EEC212}" dt="2024-10-15T04:50:30.926" v="277" actId="21"/>
          <ac:spMkLst>
            <pc:docMk/>
            <pc:sldMk cId="1760309696" sldId="265"/>
            <ac:spMk id="3" creationId="{E1AA4FC0-8803-696C-50DC-EB7F975DEE28}"/>
          </ac:spMkLst>
        </pc:spChg>
        <pc:spChg chg="add mod">
          <ac:chgData name="Momal Nafeesha M" userId="c21b074c5619506f" providerId="LiveId" clId="{566C4BCC-F62A-4341-AFAE-670BB3EEC212}" dt="2024-10-15T05:00:57.787" v="493" actId="1076"/>
          <ac:spMkLst>
            <pc:docMk/>
            <pc:sldMk cId="1760309696" sldId="265"/>
            <ac:spMk id="7" creationId="{81B50994-D87C-3EC7-90F7-ED42558E48E3}"/>
          </ac:spMkLst>
        </pc:spChg>
        <pc:spChg chg="add del mod">
          <ac:chgData name="Momal Nafeesha M" userId="c21b074c5619506f" providerId="LiveId" clId="{566C4BCC-F62A-4341-AFAE-670BB3EEC212}" dt="2024-10-15T04:50:59.815" v="281"/>
          <ac:spMkLst>
            <pc:docMk/>
            <pc:sldMk cId="1760309696" sldId="265"/>
            <ac:spMk id="8" creationId="{3B0B9DC1-5960-AD1E-E6DC-6A5CA79E6456}"/>
          </ac:spMkLst>
        </pc:spChg>
        <pc:spChg chg="add del mod">
          <ac:chgData name="Momal Nafeesha M" userId="c21b074c5619506f" providerId="LiveId" clId="{566C4BCC-F62A-4341-AFAE-670BB3EEC212}" dt="2024-10-15T04:56:28.911" v="444"/>
          <ac:spMkLst>
            <pc:docMk/>
            <pc:sldMk cId="1760309696" sldId="265"/>
            <ac:spMk id="9" creationId="{9257B6CB-5080-4A70-D135-9A50A7418EF3}"/>
          </ac:spMkLst>
        </pc:spChg>
        <pc:spChg chg="add del mod">
          <ac:chgData name="Momal Nafeesha M" userId="c21b074c5619506f" providerId="LiveId" clId="{566C4BCC-F62A-4341-AFAE-670BB3EEC212}" dt="2024-10-15T04:52:46.168" v="290"/>
          <ac:spMkLst>
            <pc:docMk/>
            <pc:sldMk cId="1760309696" sldId="265"/>
            <ac:spMk id="10" creationId="{D957F5EC-E608-88BB-E7B6-2C75E4C4E95F}"/>
          </ac:spMkLst>
        </pc:spChg>
        <pc:spChg chg="add mod">
          <ac:chgData name="Momal Nafeesha M" userId="c21b074c5619506f" providerId="LiveId" clId="{566C4BCC-F62A-4341-AFAE-670BB3EEC212}" dt="2024-10-15T06:28:39.907" v="1625" actId="20577"/>
          <ac:spMkLst>
            <pc:docMk/>
            <pc:sldMk cId="1760309696" sldId="265"/>
            <ac:spMk id="11" creationId="{5A284A0F-7020-88F0-B769-6A53F3EE9CEC}"/>
          </ac:spMkLst>
        </pc:spChg>
        <pc:picChg chg="add mod">
          <ac:chgData name="Momal Nafeesha M" userId="c21b074c5619506f" providerId="LiveId" clId="{566C4BCC-F62A-4341-AFAE-670BB3EEC212}" dt="2024-10-15T05:01:48.019" v="497" actId="1076"/>
          <ac:picMkLst>
            <pc:docMk/>
            <pc:sldMk cId="1760309696" sldId="265"/>
            <ac:picMk id="12" creationId="{931F285F-2657-ED81-20BB-84AC0A8F96DB}"/>
          </ac:picMkLst>
        </pc:picChg>
      </pc:sldChg>
      <pc:sldChg chg="addSp delSp modSp mod">
        <pc:chgData name="Momal Nafeesha M" userId="c21b074c5619506f" providerId="LiveId" clId="{566C4BCC-F62A-4341-AFAE-670BB3EEC212}" dt="2024-10-15T06:22:13.029" v="1400" actId="20577"/>
        <pc:sldMkLst>
          <pc:docMk/>
          <pc:sldMk cId="3707523498" sldId="266"/>
        </pc:sldMkLst>
        <pc:spChg chg="mod">
          <ac:chgData name="Momal Nafeesha M" userId="c21b074c5619506f" providerId="LiveId" clId="{566C4BCC-F62A-4341-AFAE-670BB3EEC212}" dt="2024-10-15T06:22:13.029" v="1400" actId="20577"/>
          <ac:spMkLst>
            <pc:docMk/>
            <pc:sldMk cId="3707523498" sldId="266"/>
            <ac:spMk id="3" creationId="{5ABC70B2-E054-AEB4-A013-B7A5258B029D}"/>
          </ac:spMkLst>
        </pc:spChg>
        <pc:picChg chg="add del mod">
          <ac:chgData name="Momal Nafeesha M" userId="c21b074c5619506f" providerId="LiveId" clId="{566C4BCC-F62A-4341-AFAE-670BB3EEC212}" dt="2024-10-15T05:39:19.533" v="922" actId="21"/>
          <ac:picMkLst>
            <pc:docMk/>
            <pc:sldMk cId="3707523498" sldId="266"/>
            <ac:picMk id="6" creationId="{7E019642-C2FA-B2DC-B343-F78D3B4B9D01}"/>
          </ac:picMkLst>
        </pc:picChg>
        <pc:picChg chg="add del mod">
          <ac:chgData name="Momal Nafeesha M" userId="c21b074c5619506f" providerId="LiveId" clId="{566C4BCC-F62A-4341-AFAE-670BB3EEC212}" dt="2024-10-15T05:39:15.950" v="921" actId="21"/>
          <ac:picMkLst>
            <pc:docMk/>
            <pc:sldMk cId="3707523498" sldId="266"/>
            <ac:picMk id="7" creationId="{8F85D2CE-A224-0AE1-038B-60FF9E674423}"/>
          </ac:picMkLst>
        </pc:picChg>
        <pc:picChg chg="add mod">
          <ac:chgData name="Momal Nafeesha M" userId="c21b074c5619506f" providerId="LiveId" clId="{566C4BCC-F62A-4341-AFAE-670BB3EEC212}" dt="2024-10-15T05:39:06.775" v="920"/>
          <ac:picMkLst>
            <pc:docMk/>
            <pc:sldMk cId="3707523498" sldId="266"/>
            <ac:picMk id="8" creationId="{AB702DBB-0EB8-F4B2-A6E5-E2A197371160}"/>
          </ac:picMkLst>
        </pc:picChg>
      </pc:sldChg>
      <pc:sldChg chg="del">
        <pc:chgData name="Momal Nafeesha M" userId="c21b074c5619506f" providerId="LiveId" clId="{566C4BCC-F62A-4341-AFAE-670BB3EEC212}" dt="2024-10-15T04:39:40.393" v="72" actId="2696"/>
        <pc:sldMkLst>
          <pc:docMk/>
          <pc:sldMk cId="3852691063" sldId="269"/>
        </pc:sldMkLst>
      </pc:sldChg>
      <pc:sldChg chg="addSp modSp mod">
        <pc:chgData name="Momal Nafeesha M" userId="c21b074c5619506f" providerId="LiveId" clId="{566C4BCC-F62A-4341-AFAE-670BB3EEC212}" dt="2024-10-15T06:22:44.751" v="1403" actId="20577"/>
        <pc:sldMkLst>
          <pc:docMk/>
          <pc:sldMk cId="3452145635" sldId="270"/>
        </pc:sldMkLst>
        <pc:spChg chg="mod">
          <ac:chgData name="Momal Nafeesha M" userId="c21b074c5619506f" providerId="LiveId" clId="{566C4BCC-F62A-4341-AFAE-670BB3EEC212}" dt="2024-10-15T05:55:19.584" v="1103" actId="1076"/>
          <ac:spMkLst>
            <pc:docMk/>
            <pc:sldMk cId="3452145635" sldId="270"/>
            <ac:spMk id="2" creationId="{9C19E6BD-500E-2112-97AF-2BF9E375FB11}"/>
          </ac:spMkLst>
        </pc:spChg>
        <pc:spChg chg="mod">
          <ac:chgData name="Momal Nafeesha M" userId="c21b074c5619506f" providerId="LiveId" clId="{566C4BCC-F62A-4341-AFAE-670BB3EEC212}" dt="2024-10-15T05:02:45.250" v="671" actId="20577"/>
          <ac:spMkLst>
            <pc:docMk/>
            <pc:sldMk cId="3452145635" sldId="270"/>
            <ac:spMk id="3" creationId="{F277C7F9-2EC4-906A-9BD2-A66283C6A87C}"/>
          </ac:spMkLst>
        </pc:spChg>
        <pc:spChg chg="add mod">
          <ac:chgData name="Momal Nafeesha M" userId="c21b074c5619506f" providerId="LiveId" clId="{566C4BCC-F62A-4341-AFAE-670BB3EEC212}" dt="2024-10-15T06:22:44.751" v="1403" actId="20577"/>
          <ac:spMkLst>
            <pc:docMk/>
            <pc:sldMk cId="3452145635" sldId="270"/>
            <ac:spMk id="7" creationId="{F13789B9-5CFD-6ED0-F43F-D21E2EA46C25}"/>
          </ac:spMkLst>
        </pc:spChg>
        <pc:picChg chg="add mod">
          <ac:chgData name="Momal Nafeesha M" userId="c21b074c5619506f" providerId="LiveId" clId="{566C4BCC-F62A-4341-AFAE-670BB3EEC212}" dt="2024-10-15T05:03:34.237" v="673" actId="1076"/>
          <ac:picMkLst>
            <pc:docMk/>
            <pc:sldMk cId="3452145635" sldId="270"/>
            <ac:picMk id="6" creationId="{1E67531B-2408-79EB-B423-D16DE4242D87}"/>
          </ac:picMkLst>
        </pc:picChg>
      </pc:sldChg>
      <pc:sldChg chg="addSp modSp new mod">
        <pc:chgData name="Momal Nafeesha M" userId="c21b074c5619506f" providerId="LiveId" clId="{566C4BCC-F62A-4341-AFAE-670BB3EEC212}" dt="2024-10-15T06:23:11.616" v="1404" actId="120"/>
        <pc:sldMkLst>
          <pc:docMk/>
          <pc:sldMk cId="1569012465" sldId="271"/>
        </pc:sldMkLst>
        <pc:spChg chg="mod">
          <ac:chgData name="Momal Nafeesha M" userId="c21b074c5619506f" providerId="LiveId" clId="{566C4BCC-F62A-4341-AFAE-670BB3EEC212}" dt="2024-10-15T05:44:49.715" v="952" actId="1076"/>
          <ac:spMkLst>
            <pc:docMk/>
            <pc:sldMk cId="1569012465" sldId="271"/>
            <ac:spMk id="2" creationId="{B53A518E-45D6-971D-3433-33CC46A40B1F}"/>
          </ac:spMkLst>
        </pc:spChg>
        <pc:spChg chg="mod">
          <ac:chgData name="Momal Nafeesha M" userId="c21b074c5619506f" providerId="LiveId" clId="{566C4BCC-F62A-4341-AFAE-670BB3EEC212}" dt="2024-10-15T06:23:11.616" v="1404" actId="120"/>
          <ac:spMkLst>
            <pc:docMk/>
            <pc:sldMk cId="1569012465" sldId="271"/>
            <ac:spMk id="3" creationId="{39DC07AA-3183-5C1E-7D00-AFFC7617F9A2}"/>
          </ac:spMkLst>
        </pc:spChg>
        <pc:picChg chg="add mod">
          <ac:chgData name="Momal Nafeesha M" userId="c21b074c5619506f" providerId="LiveId" clId="{566C4BCC-F62A-4341-AFAE-670BB3EEC212}" dt="2024-10-15T05:42:50.026" v="926"/>
          <ac:picMkLst>
            <pc:docMk/>
            <pc:sldMk cId="1569012465" sldId="271"/>
            <ac:picMk id="5" creationId="{927D6652-225D-6CB7-13CC-B565CFAA22B5}"/>
          </ac:picMkLst>
        </pc:picChg>
        <pc:picChg chg="add mod">
          <ac:chgData name="Momal Nafeesha M" userId="c21b074c5619506f" providerId="LiveId" clId="{566C4BCC-F62A-4341-AFAE-670BB3EEC212}" dt="2024-10-15T05:43:01.894" v="927"/>
          <ac:picMkLst>
            <pc:docMk/>
            <pc:sldMk cId="1569012465" sldId="271"/>
            <ac:picMk id="6" creationId="{3FA9E7B5-C326-83B9-E8DD-A00B7068FFE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E7FD0-AF23-4129-BE0C-5DCD73F8F7DB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51CEF-4DFF-42B0-AD9E-3B2A19C33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4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2" name="Google Shape;11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7" name="Google Shape;1047;p2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48" name="Google Shape;1048;p2"/>
          <p:cNvSpPr txBox="1">
            <a:spLocks noGrp="1"/>
          </p:cNvSpPr>
          <p:nvPr>
            <p:ph type="dt" idx="10"/>
          </p:nvPr>
        </p:nvSpPr>
        <p:spPr>
          <a:xfrm>
            <a:off x="838201" y="6526932"/>
            <a:ext cx="27432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49" name="Google Shape;1049;p2"/>
          <p:cNvSpPr txBox="1">
            <a:spLocks noGrp="1"/>
          </p:cNvSpPr>
          <p:nvPr>
            <p:ph type="ftr" idx="11"/>
          </p:nvPr>
        </p:nvSpPr>
        <p:spPr>
          <a:xfrm>
            <a:off x="4038604" y="6526932"/>
            <a:ext cx="41148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50" name="Google Shape;1050;p2"/>
          <p:cNvSpPr txBox="1">
            <a:spLocks noGrp="1"/>
          </p:cNvSpPr>
          <p:nvPr>
            <p:ph type="sldNum" idx="12"/>
          </p:nvPr>
        </p:nvSpPr>
        <p:spPr>
          <a:xfrm>
            <a:off x="8610603" y="6526927"/>
            <a:ext cx="1353200" cy="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388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12"/>
          <p:cNvSpPr txBox="1">
            <a:spLocks noGrp="1"/>
          </p:cNvSpPr>
          <p:nvPr>
            <p:ph type="title"/>
          </p:nvPr>
        </p:nvSpPr>
        <p:spPr>
          <a:xfrm rot="5400000">
            <a:off x="7133457" y="1956676"/>
            <a:ext cx="5811900" cy="2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0" name="Google Shape;1110;p12"/>
          <p:cNvSpPr txBox="1">
            <a:spLocks noGrp="1"/>
          </p:cNvSpPr>
          <p:nvPr>
            <p:ph type="body" idx="1"/>
          </p:nvPr>
        </p:nvSpPr>
        <p:spPr>
          <a:xfrm rot="5400000">
            <a:off x="1799357" y="-596124"/>
            <a:ext cx="5811900" cy="7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1" name="Google Shape;1111;p12"/>
          <p:cNvSpPr txBox="1">
            <a:spLocks noGrp="1"/>
          </p:cNvSpPr>
          <p:nvPr>
            <p:ph type="dt" idx="10"/>
          </p:nvPr>
        </p:nvSpPr>
        <p:spPr>
          <a:xfrm>
            <a:off x="838201" y="6526932"/>
            <a:ext cx="27432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112" name="Google Shape;1112;p12"/>
          <p:cNvSpPr txBox="1">
            <a:spLocks noGrp="1"/>
          </p:cNvSpPr>
          <p:nvPr>
            <p:ph type="ftr" idx="11"/>
          </p:nvPr>
        </p:nvSpPr>
        <p:spPr>
          <a:xfrm>
            <a:off x="4038604" y="6526932"/>
            <a:ext cx="41148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113" name="Google Shape;1113;p12"/>
          <p:cNvSpPr txBox="1">
            <a:spLocks noGrp="1"/>
          </p:cNvSpPr>
          <p:nvPr>
            <p:ph type="sldNum" idx="12"/>
          </p:nvPr>
        </p:nvSpPr>
        <p:spPr>
          <a:xfrm>
            <a:off x="8610603" y="6526927"/>
            <a:ext cx="1353200" cy="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40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 type="secHead">
  <p:cSld name="1_Section Header"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13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6" name="Google Shape;1116;p13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17" name="Google Shape;1117;p13"/>
          <p:cNvSpPr txBox="1">
            <a:spLocks noGrp="1"/>
          </p:cNvSpPr>
          <p:nvPr>
            <p:ph type="dt" idx="10"/>
          </p:nvPr>
        </p:nvSpPr>
        <p:spPr>
          <a:xfrm>
            <a:off x="838201" y="6526932"/>
            <a:ext cx="27432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118" name="Google Shape;1118;p13"/>
          <p:cNvSpPr txBox="1">
            <a:spLocks noGrp="1"/>
          </p:cNvSpPr>
          <p:nvPr>
            <p:ph type="ftr" idx="11"/>
          </p:nvPr>
        </p:nvSpPr>
        <p:spPr>
          <a:xfrm>
            <a:off x="4038604" y="6526932"/>
            <a:ext cx="41148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119" name="Google Shape;1119;p13"/>
          <p:cNvSpPr txBox="1">
            <a:spLocks noGrp="1"/>
          </p:cNvSpPr>
          <p:nvPr>
            <p:ph type="sldNum" idx="12"/>
          </p:nvPr>
        </p:nvSpPr>
        <p:spPr>
          <a:xfrm>
            <a:off x="8610603" y="6526927"/>
            <a:ext cx="1353200" cy="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421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3"/>
          <p:cNvSpPr txBox="1">
            <a:spLocks noGrp="1"/>
          </p:cNvSpPr>
          <p:nvPr>
            <p:ph type="title"/>
          </p:nvPr>
        </p:nvSpPr>
        <p:spPr>
          <a:xfrm>
            <a:off x="838204" y="365133"/>
            <a:ext cx="10515600" cy="8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3" name="Google Shape;1053;p3"/>
          <p:cNvSpPr txBox="1">
            <a:spLocks noGrp="1"/>
          </p:cNvSpPr>
          <p:nvPr>
            <p:ph type="body" idx="1"/>
          </p:nvPr>
        </p:nvSpPr>
        <p:spPr>
          <a:xfrm>
            <a:off x="838204" y="1529256"/>
            <a:ext cx="10515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4" name="Google Shape;1054;p3"/>
          <p:cNvSpPr txBox="1">
            <a:spLocks noGrp="1"/>
          </p:cNvSpPr>
          <p:nvPr>
            <p:ph type="dt" idx="10"/>
          </p:nvPr>
        </p:nvSpPr>
        <p:spPr>
          <a:xfrm>
            <a:off x="838201" y="6526932"/>
            <a:ext cx="27432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55" name="Google Shape;1055;p3"/>
          <p:cNvSpPr txBox="1">
            <a:spLocks noGrp="1"/>
          </p:cNvSpPr>
          <p:nvPr>
            <p:ph type="ftr" idx="11"/>
          </p:nvPr>
        </p:nvSpPr>
        <p:spPr>
          <a:xfrm>
            <a:off x="4038604" y="6526932"/>
            <a:ext cx="41148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56" name="Google Shape;1056;p3"/>
          <p:cNvSpPr txBox="1">
            <a:spLocks noGrp="1"/>
          </p:cNvSpPr>
          <p:nvPr>
            <p:ph type="sldNum" idx="12"/>
          </p:nvPr>
        </p:nvSpPr>
        <p:spPr>
          <a:xfrm>
            <a:off x="8610603" y="6526927"/>
            <a:ext cx="1353200" cy="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382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4"/>
          <p:cNvSpPr txBox="1">
            <a:spLocks noGrp="1"/>
          </p:cNvSpPr>
          <p:nvPr>
            <p:ph type="body" idx="1"/>
          </p:nvPr>
        </p:nvSpPr>
        <p:spPr>
          <a:xfrm>
            <a:off x="1" y="3643539"/>
            <a:ext cx="7924800" cy="818100"/>
          </a:xfrm>
          <a:prstGeom prst="rect">
            <a:avLst/>
          </a:prstGeom>
          <a:solidFill>
            <a:srgbClr val="FF330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59" name="Google Shape;1059;p4"/>
          <p:cNvSpPr txBox="1">
            <a:spLocks noGrp="1"/>
          </p:cNvSpPr>
          <p:nvPr>
            <p:ph type="dt" idx="10"/>
          </p:nvPr>
        </p:nvSpPr>
        <p:spPr>
          <a:xfrm>
            <a:off x="838201" y="6526932"/>
            <a:ext cx="27432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60" name="Google Shape;1060;p4"/>
          <p:cNvSpPr txBox="1">
            <a:spLocks noGrp="1"/>
          </p:cNvSpPr>
          <p:nvPr>
            <p:ph type="ftr" idx="11"/>
          </p:nvPr>
        </p:nvSpPr>
        <p:spPr>
          <a:xfrm>
            <a:off x="4038604" y="6526932"/>
            <a:ext cx="41148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61" name="Google Shape;1061;p4"/>
          <p:cNvSpPr txBox="1">
            <a:spLocks noGrp="1"/>
          </p:cNvSpPr>
          <p:nvPr>
            <p:ph type="sldNum" idx="12"/>
          </p:nvPr>
        </p:nvSpPr>
        <p:spPr>
          <a:xfrm>
            <a:off x="8610603" y="6526927"/>
            <a:ext cx="1353200" cy="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62" name="Google Shape;1062;p4"/>
          <p:cNvSpPr txBox="1">
            <a:spLocks noGrp="1"/>
          </p:cNvSpPr>
          <p:nvPr>
            <p:ph type="body" idx="2"/>
          </p:nvPr>
        </p:nvSpPr>
        <p:spPr>
          <a:xfrm>
            <a:off x="-1" y="1923398"/>
            <a:ext cx="10909600" cy="1261200"/>
          </a:xfrm>
          <a:prstGeom prst="rect">
            <a:avLst/>
          </a:prstGeom>
          <a:solidFill>
            <a:srgbClr val="FF330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5403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5"/>
          <p:cNvSpPr txBox="1">
            <a:spLocks noGrp="1"/>
          </p:cNvSpPr>
          <p:nvPr>
            <p:ph type="title"/>
          </p:nvPr>
        </p:nvSpPr>
        <p:spPr>
          <a:xfrm>
            <a:off x="838204" y="365133"/>
            <a:ext cx="10515600" cy="8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5" name="Google Shape;1065;p5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6" name="Google Shape;1066;p5"/>
          <p:cNvSpPr txBox="1">
            <a:spLocks noGrp="1"/>
          </p:cNvSpPr>
          <p:nvPr>
            <p:ph type="body" idx="2"/>
          </p:nvPr>
        </p:nvSpPr>
        <p:spPr>
          <a:xfrm>
            <a:off x="6172201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7" name="Google Shape;1067;p5"/>
          <p:cNvSpPr txBox="1">
            <a:spLocks noGrp="1"/>
          </p:cNvSpPr>
          <p:nvPr>
            <p:ph type="dt" idx="10"/>
          </p:nvPr>
        </p:nvSpPr>
        <p:spPr>
          <a:xfrm>
            <a:off x="838201" y="6526932"/>
            <a:ext cx="27432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68" name="Google Shape;1068;p5"/>
          <p:cNvSpPr txBox="1">
            <a:spLocks noGrp="1"/>
          </p:cNvSpPr>
          <p:nvPr>
            <p:ph type="ftr" idx="11"/>
          </p:nvPr>
        </p:nvSpPr>
        <p:spPr>
          <a:xfrm>
            <a:off x="4038604" y="6526932"/>
            <a:ext cx="41148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69" name="Google Shape;1069;p5"/>
          <p:cNvSpPr txBox="1">
            <a:spLocks noGrp="1"/>
          </p:cNvSpPr>
          <p:nvPr>
            <p:ph type="sldNum" idx="12"/>
          </p:nvPr>
        </p:nvSpPr>
        <p:spPr>
          <a:xfrm>
            <a:off x="8610603" y="6526927"/>
            <a:ext cx="1353200" cy="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107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6"/>
          <p:cNvSpPr txBox="1">
            <a:spLocks noGrp="1"/>
          </p:cNvSpPr>
          <p:nvPr>
            <p:ph type="title"/>
          </p:nvPr>
        </p:nvSpPr>
        <p:spPr>
          <a:xfrm>
            <a:off x="839792" y="365129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2" name="Google Shape;1072;p6"/>
          <p:cNvSpPr txBox="1">
            <a:spLocks noGrp="1"/>
          </p:cNvSpPr>
          <p:nvPr>
            <p:ph type="body" idx="1"/>
          </p:nvPr>
        </p:nvSpPr>
        <p:spPr>
          <a:xfrm>
            <a:off x="839791" y="1681163"/>
            <a:ext cx="51576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73" name="Google Shape;1073;p6"/>
          <p:cNvSpPr txBox="1">
            <a:spLocks noGrp="1"/>
          </p:cNvSpPr>
          <p:nvPr>
            <p:ph type="body" idx="2"/>
          </p:nvPr>
        </p:nvSpPr>
        <p:spPr>
          <a:xfrm>
            <a:off x="839791" y="2505078"/>
            <a:ext cx="51576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4" name="Google Shape;1074;p6"/>
          <p:cNvSpPr txBox="1">
            <a:spLocks noGrp="1"/>
          </p:cNvSpPr>
          <p:nvPr>
            <p:ph type="body" idx="3"/>
          </p:nvPr>
        </p:nvSpPr>
        <p:spPr>
          <a:xfrm>
            <a:off x="6172208" y="1681163"/>
            <a:ext cx="51832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75" name="Google Shape;1075;p6"/>
          <p:cNvSpPr txBox="1">
            <a:spLocks noGrp="1"/>
          </p:cNvSpPr>
          <p:nvPr>
            <p:ph type="body" idx="4"/>
          </p:nvPr>
        </p:nvSpPr>
        <p:spPr>
          <a:xfrm>
            <a:off x="6172208" y="2505078"/>
            <a:ext cx="51832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6" name="Google Shape;1076;p6"/>
          <p:cNvSpPr txBox="1">
            <a:spLocks noGrp="1"/>
          </p:cNvSpPr>
          <p:nvPr>
            <p:ph type="dt" idx="10"/>
          </p:nvPr>
        </p:nvSpPr>
        <p:spPr>
          <a:xfrm>
            <a:off x="838201" y="6526932"/>
            <a:ext cx="27432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77" name="Google Shape;1077;p6"/>
          <p:cNvSpPr txBox="1">
            <a:spLocks noGrp="1"/>
          </p:cNvSpPr>
          <p:nvPr>
            <p:ph type="ftr" idx="11"/>
          </p:nvPr>
        </p:nvSpPr>
        <p:spPr>
          <a:xfrm>
            <a:off x="4038604" y="6526932"/>
            <a:ext cx="41148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78" name="Google Shape;1078;p6"/>
          <p:cNvSpPr txBox="1">
            <a:spLocks noGrp="1"/>
          </p:cNvSpPr>
          <p:nvPr>
            <p:ph type="sldNum" idx="12"/>
          </p:nvPr>
        </p:nvSpPr>
        <p:spPr>
          <a:xfrm>
            <a:off x="8610603" y="6526927"/>
            <a:ext cx="1353200" cy="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04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7"/>
          <p:cNvSpPr txBox="1">
            <a:spLocks noGrp="1"/>
          </p:cNvSpPr>
          <p:nvPr>
            <p:ph type="title"/>
          </p:nvPr>
        </p:nvSpPr>
        <p:spPr>
          <a:xfrm>
            <a:off x="838204" y="365133"/>
            <a:ext cx="10515600" cy="8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1" name="Google Shape;1081;p7"/>
          <p:cNvSpPr txBox="1">
            <a:spLocks noGrp="1"/>
          </p:cNvSpPr>
          <p:nvPr>
            <p:ph type="dt" idx="10"/>
          </p:nvPr>
        </p:nvSpPr>
        <p:spPr>
          <a:xfrm>
            <a:off x="838201" y="6526932"/>
            <a:ext cx="27432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82" name="Google Shape;1082;p7"/>
          <p:cNvSpPr txBox="1">
            <a:spLocks noGrp="1"/>
          </p:cNvSpPr>
          <p:nvPr>
            <p:ph type="ftr" idx="11"/>
          </p:nvPr>
        </p:nvSpPr>
        <p:spPr>
          <a:xfrm>
            <a:off x="4038604" y="6526932"/>
            <a:ext cx="41148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83" name="Google Shape;1083;p7"/>
          <p:cNvSpPr txBox="1">
            <a:spLocks noGrp="1"/>
          </p:cNvSpPr>
          <p:nvPr>
            <p:ph type="sldNum" idx="12"/>
          </p:nvPr>
        </p:nvSpPr>
        <p:spPr>
          <a:xfrm>
            <a:off x="8610603" y="6526927"/>
            <a:ext cx="1353200" cy="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301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9"/>
          <p:cNvSpPr txBox="1">
            <a:spLocks noGrp="1"/>
          </p:cNvSpPr>
          <p:nvPr>
            <p:ph type="title"/>
          </p:nvPr>
        </p:nvSpPr>
        <p:spPr>
          <a:xfrm>
            <a:off x="839796" y="457200"/>
            <a:ext cx="39324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0" name="Google Shape;1090;p9"/>
          <p:cNvSpPr txBox="1">
            <a:spLocks noGrp="1"/>
          </p:cNvSpPr>
          <p:nvPr>
            <p:ph type="body" idx="1"/>
          </p:nvPr>
        </p:nvSpPr>
        <p:spPr>
          <a:xfrm>
            <a:off x="5183196" y="987433"/>
            <a:ext cx="61724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91" name="Google Shape;1091;p9"/>
          <p:cNvSpPr txBox="1">
            <a:spLocks noGrp="1"/>
          </p:cNvSpPr>
          <p:nvPr>
            <p:ph type="body" idx="2"/>
          </p:nvPr>
        </p:nvSpPr>
        <p:spPr>
          <a:xfrm>
            <a:off x="839796" y="2057401"/>
            <a:ext cx="39324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92" name="Google Shape;1092;p9"/>
          <p:cNvSpPr txBox="1">
            <a:spLocks noGrp="1"/>
          </p:cNvSpPr>
          <p:nvPr>
            <p:ph type="dt" idx="10"/>
          </p:nvPr>
        </p:nvSpPr>
        <p:spPr>
          <a:xfrm>
            <a:off x="838201" y="6526932"/>
            <a:ext cx="27432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93" name="Google Shape;1093;p9"/>
          <p:cNvSpPr txBox="1">
            <a:spLocks noGrp="1"/>
          </p:cNvSpPr>
          <p:nvPr>
            <p:ph type="ftr" idx="11"/>
          </p:nvPr>
        </p:nvSpPr>
        <p:spPr>
          <a:xfrm>
            <a:off x="4038604" y="6526932"/>
            <a:ext cx="41148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94" name="Google Shape;1094;p9"/>
          <p:cNvSpPr txBox="1">
            <a:spLocks noGrp="1"/>
          </p:cNvSpPr>
          <p:nvPr>
            <p:ph type="sldNum" idx="12"/>
          </p:nvPr>
        </p:nvSpPr>
        <p:spPr>
          <a:xfrm>
            <a:off x="8610603" y="6526927"/>
            <a:ext cx="1353200" cy="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181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10"/>
          <p:cNvSpPr txBox="1">
            <a:spLocks noGrp="1"/>
          </p:cNvSpPr>
          <p:nvPr>
            <p:ph type="title"/>
          </p:nvPr>
        </p:nvSpPr>
        <p:spPr>
          <a:xfrm>
            <a:off x="839796" y="457200"/>
            <a:ext cx="39324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7" name="Google Shape;1097;p10"/>
          <p:cNvSpPr>
            <a:spLocks noGrp="1"/>
          </p:cNvSpPr>
          <p:nvPr>
            <p:ph type="pic" idx="2"/>
          </p:nvPr>
        </p:nvSpPr>
        <p:spPr>
          <a:xfrm>
            <a:off x="5183196" y="987433"/>
            <a:ext cx="61724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98" name="Google Shape;1098;p10"/>
          <p:cNvSpPr txBox="1">
            <a:spLocks noGrp="1"/>
          </p:cNvSpPr>
          <p:nvPr>
            <p:ph type="body" idx="1"/>
          </p:nvPr>
        </p:nvSpPr>
        <p:spPr>
          <a:xfrm>
            <a:off x="839796" y="2057401"/>
            <a:ext cx="39324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99" name="Google Shape;1099;p10"/>
          <p:cNvSpPr txBox="1">
            <a:spLocks noGrp="1"/>
          </p:cNvSpPr>
          <p:nvPr>
            <p:ph type="dt" idx="10"/>
          </p:nvPr>
        </p:nvSpPr>
        <p:spPr>
          <a:xfrm>
            <a:off x="838201" y="6526932"/>
            <a:ext cx="27432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100" name="Google Shape;1100;p10"/>
          <p:cNvSpPr txBox="1">
            <a:spLocks noGrp="1"/>
          </p:cNvSpPr>
          <p:nvPr>
            <p:ph type="ftr" idx="11"/>
          </p:nvPr>
        </p:nvSpPr>
        <p:spPr>
          <a:xfrm>
            <a:off x="4038604" y="6526932"/>
            <a:ext cx="41148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101" name="Google Shape;1101;p10"/>
          <p:cNvSpPr txBox="1">
            <a:spLocks noGrp="1"/>
          </p:cNvSpPr>
          <p:nvPr>
            <p:ph type="sldNum" idx="12"/>
          </p:nvPr>
        </p:nvSpPr>
        <p:spPr>
          <a:xfrm>
            <a:off x="8610603" y="6526927"/>
            <a:ext cx="1353200" cy="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823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11"/>
          <p:cNvSpPr txBox="1">
            <a:spLocks noGrp="1"/>
          </p:cNvSpPr>
          <p:nvPr>
            <p:ph type="title"/>
          </p:nvPr>
        </p:nvSpPr>
        <p:spPr>
          <a:xfrm>
            <a:off x="838204" y="365133"/>
            <a:ext cx="10515600" cy="8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4" name="Google Shape;1104;p11"/>
          <p:cNvSpPr txBox="1">
            <a:spLocks noGrp="1"/>
          </p:cNvSpPr>
          <p:nvPr>
            <p:ph type="body" idx="1"/>
          </p:nvPr>
        </p:nvSpPr>
        <p:spPr>
          <a:xfrm rot="5400000">
            <a:off x="3810004" y="-1442544"/>
            <a:ext cx="45720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5" name="Google Shape;1105;p11"/>
          <p:cNvSpPr txBox="1">
            <a:spLocks noGrp="1"/>
          </p:cNvSpPr>
          <p:nvPr>
            <p:ph type="dt" idx="10"/>
          </p:nvPr>
        </p:nvSpPr>
        <p:spPr>
          <a:xfrm>
            <a:off x="838201" y="6526932"/>
            <a:ext cx="27432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106" name="Google Shape;1106;p11"/>
          <p:cNvSpPr txBox="1">
            <a:spLocks noGrp="1"/>
          </p:cNvSpPr>
          <p:nvPr>
            <p:ph type="ftr" idx="11"/>
          </p:nvPr>
        </p:nvSpPr>
        <p:spPr>
          <a:xfrm>
            <a:off x="4038604" y="6526932"/>
            <a:ext cx="41148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107" name="Google Shape;1107;p11"/>
          <p:cNvSpPr txBox="1">
            <a:spLocks noGrp="1"/>
          </p:cNvSpPr>
          <p:nvPr>
            <p:ph type="sldNum" idx="12"/>
          </p:nvPr>
        </p:nvSpPr>
        <p:spPr>
          <a:xfrm>
            <a:off x="8610603" y="6526927"/>
            <a:ext cx="1353200" cy="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610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1"/>
          <p:cNvSpPr/>
          <p:nvPr/>
        </p:nvSpPr>
        <p:spPr>
          <a:xfrm>
            <a:off x="-21021" y="6337737"/>
            <a:ext cx="12213200" cy="520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7" name="Google Shape;1037;p1"/>
          <p:cNvSpPr txBox="1">
            <a:spLocks noGrp="1"/>
          </p:cNvSpPr>
          <p:nvPr>
            <p:ph type="title"/>
          </p:nvPr>
        </p:nvSpPr>
        <p:spPr>
          <a:xfrm>
            <a:off x="838204" y="365133"/>
            <a:ext cx="10515600" cy="8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FF33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38" name="Google Shape;1038;p1"/>
          <p:cNvSpPr txBox="1">
            <a:spLocks noGrp="1"/>
          </p:cNvSpPr>
          <p:nvPr>
            <p:ph type="body" idx="1"/>
          </p:nvPr>
        </p:nvSpPr>
        <p:spPr>
          <a:xfrm>
            <a:off x="838204" y="1529256"/>
            <a:ext cx="10515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9" name="Google Shape;1039;p1"/>
          <p:cNvSpPr txBox="1">
            <a:spLocks noGrp="1"/>
          </p:cNvSpPr>
          <p:nvPr>
            <p:ph type="dt" idx="10"/>
          </p:nvPr>
        </p:nvSpPr>
        <p:spPr>
          <a:xfrm>
            <a:off x="838201" y="6526932"/>
            <a:ext cx="27432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40" name="Google Shape;1040;p1"/>
          <p:cNvSpPr txBox="1">
            <a:spLocks noGrp="1"/>
          </p:cNvSpPr>
          <p:nvPr>
            <p:ph type="ftr" idx="11"/>
          </p:nvPr>
        </p:nvSpPr>
        <p:spPr>
          <a:xfrm>
            <a:off x="4038604" y="6526932"/>
            <a:ext cx="41148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41" name="Google Shape;1041;p1"/>
          <p:cNvSpPr txBox="1">
            <a:spLocks noGrp="1"/>
          </p:cNvSpPr>
          <p:nvPr>
            <p:ph type="sldNum" idx="12"/>
          </p:nvPr>
        </p:nvSpPr>
        <p:spPr>
          <a:xfrm>
            <a:off x="8610603" y="6526927"/>
            <a:ext cx="1353200" cy="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42" name="Google Shape;1042;p1"/>
          <p:cNvCxnSpPr/>
          <p:nvPr/>
        </p:nvCxnSpPr>
        <p:spPr>
          <a:xfrm>
            <a:off x="-21021" y="6463863"/>
            <a:ext cx="12213200" cy="0"/>
          </a:xfrm>
          <a:prstGeom prst="straightConnector1">
            <a:avLst/>
          </a:prstGeom>
          <a:noFill/>
          <a:ln w="762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43" name="Google Shape;1043;p1" descr="NIA Educational Institutions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726019" y="6335553"/>
            <a:ext cx="1465981" cy="52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4" name="Google Shape;1044;p1" descr="C:\Users\admin\Desktop\Mcet logo.jp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698892" y="0"/>
            <a:ext cx="1409699" cy="4692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045011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14"/>
          <p:cNvSpPr txBox="1">
            <a:spLocks noGrp="1"/>
          </p:cNvSpPr>
          <p:nvPr>
            <p:ph type="sldNum" idx="12"/>
          </p:nvPr>
        </p:nvSpPr>
        <p:spPr>
          <a:xfrm>
            <a:off x="7981952" y="6526927"/>
            <a:ext cx="1014900" cy="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</a:pPr>
            <a:fld id="{00000000-1234-1234-1234-123412341234}" type="slidenum">
              <a:rPr lang="en-US" kern="0">
                <a:solidFill>
                  <a:srgbClr val="FFFFFF"/>
                </a:solidFill>
              </a:rPr>
              <a:pPr>
                <a:buClr>
                  <a:srgbClr val="000000"/>
                </a:buClr>
              </a:pPr>
              <a:t>1</a:t>
            </a:fld>
            <a:endParaRPr kern="0" dirty="0">
              <a:solidFill>
                <a:srgbClr val="FFFFFF"/>
              </a:solidFill>
            </a:endParaRPr>
          </a:p>
        </p:txBody>
      </p:sp>
      <p:pic>
        <p:nvPicPr>
          <p:cNvPr id="1126" name="Google Shape;112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0"/>
            <a:ext cx="12191999" cy="1333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DA379162-E4C8-84FD-F3E4-EA9D6CD87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229" y="1271355"/>
            <a:ext cx="1031637" cy="112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82D5ED-8B3D-DDBD-280C-2ACBFCC292A8}"/>
              </a:ext>
            </a:extLst>
          </p:cNvPr>
          <p:cNvSpPr txBox="1"/>
          <p:nvPr/>
        </p:nvSpPr>
        <p:spPr>
          <a:xfrm>
            <a:off x="426720" y="1416107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0" u="none" strike="noStrike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entury Schoolbook" panose="02040604050505020304" pitchFamily="18" charset="0"/>
              </a:rPr>
              <a:t>Student Research Council</a:t>
            </a: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entury Schoolbook" panose="02040604050505020304" pitchFamily="18" charset="0"/>
              </a:rPr>
              <a:t>​</a:t>
            </a:r>
            <a:endParaRPr lang="en-IN" sz="2400" dirty="0">
              <a:latin typeface="Century Schoolbook" panose="020406040505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622FD7-7BF4-C306-6FBA-F4F6717FC471}"/>
              </a:ext>
            </a:extLst>
          </p:cNvPr>
          <p:cNvSpPr txBox="1"/>
          <p:nvPr/>
        </p:nvSpPr>
        <p:spPr>
          <a:xfrm>
            <a:off x="4377420" y="2143497"/>
            <a:ext cx="34371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HACKATHON-24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5354A6-2F3D-DE90-29A7-7A4D4AEDA7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512128"/>
            <a:ext cx="1932599" cy="7498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9F9413-0756-C0D9-C1C3-F14B830855C4}"/>
              </a:ext>
            </a:extLst>
          </p:cNvPr>
          <p:cNvSpPr txBox="1"/>
          <p:nvPr/>
        </p:nvSpPr>
        <p:spPr>
          <a:xfrm>
            <a:off x="714150" y="2938079"/>
            <a:ext cx="60117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NAME: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ID: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TITLE: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A6F7F-F621-EDEC-1D9D-D8C5EE794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7981"/>
            <a:ext cx="10515600" cy="880200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solution: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97C3C-83B5-EF49-69D8-724770F78E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(Describe your Idea/Solution/Prototype)</a:t>
            </a:r>
          </a:p>
          <a:p>
            <a:r>
              <a:rPr lang="en-US" dirty="0"/>
              <a:t>Detailed explanation of the proposed solution.</a:t>
            </a:r>
          </a:p>
          <a:p>
            <a:r>
              <a:rPr lang="en-US" dirty="0"/>
              <a:t>How it addresses the problem.</a:t>
            </a:r>
          </a:p>
          <a:p>
            <a:r>
              <a:rPr lang="en-US" dirty="0"/>
              <a:t>Innovation and uniqueness of the solution.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C1C0CE-163C-6547-2EC9-838C886461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C533C25-9E34-2958-DB93-4EEBD9FBA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33" y="56929"/>
            <a:ext cx="732671" cy="79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C62764-D982-BC00-55FB-657B590AF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12128"/>
            <a:ext cx="1932599" cy="7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899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11801-D545-F467-A0D8-6BE1C6CB1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716798"/>
            <a:ext cx="10515600" cy="880200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solutions VS Proposed solution: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DC4D9-92D6-EA5A-9E6F-D6B8326C60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Solutions implemented in the current scenario</a:t>
            </a:r>
          </a:p>
          <a:p>
            <a:r>
              <a:rPr lang="en-US" dirty="0"/>
              <a:t>Additional enhancements made in the proposed solution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E9B5B-8481-2006-A278-E3D93AC4D7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0ADAF86-837C-E5AF-F56A-C769A1331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33" y="56929"/>
            <a:ext cx="732671" cy="79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D19A91-F8AF-78C0-1F18-CEE65A061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12128"/>
            <a:ext cx="1932599" cy="7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163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60E8B-D49E-C18E-5089-3E87A031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3485"/>
            <a:ext cx="10515600" cy="880200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approach &amp; Feasibility: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16A6A-1BDC-8B43-D828-B1B634D8C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760" y="1773455"/>
            <a:ext cx="10515600" cy="2494104"/>
          </a:xfrm>
        </p:spPr>
        <p:txBody>
          <a:bodyPr>
            <a:normAutofit/>
          </a:bodyPr>
          <a:lstStyle/>
          <a:p>
            <a:pPr marL="685800" lvl="1" indent="-2286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to be used (e.g. programming languages, frameworks, hardware).</a:t>
            </a:r>
          </a:p>
          <a:p>
            <a:pPr marL="685800" lvl="1" indent="-2286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and process for implementation (Flow Charts/Images/ working prototype).</a:t>
            </a:r>
          </a:p>
          <a:p>
            <a:pPr marL="685800" lvl="1" indent="-2286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the feasibility of the idea</a:t>
            </a:r>
          </a:p>
          <a:p>
            <a:pPr marL="685800" lvl="1" indent="-2286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AF7ED-0249-0126-CC1A-0960DCFE3C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5BBE7D9-F784-303D-7257-084AAE5B3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33" y="56929"/>
            <a:ext cx="732671" cy="79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F18F0D-16D8-B713-5872-10B8DDF3C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12128"/>
            <a:ext cx="1932599" cy="7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67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EA946-8FE9-22BD-5551-C08095067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6929"/>
            <a:ext cx="10515600" cy="880200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Analysis &amp; Target Audience: </a:t>
            </a:r>
            <a:endParaRPr lang="en-IN" sz="3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C70B2-E054-AEB4-A013-B7A5258B02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market trends, size, and growth potential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customer demographics, needs, and pain points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Examine competitive landscape and market opportunities</a:t>
            </a:r>
          </a:p>
          <a:p>
            <a:pPr marL="114300" indent="0">
              <a:lnSpc>
                <a:spcPct val="100000"/>
              </a:lnSpc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C937E-ABF8-098E-BDCD-31539D6C32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2072EFB-A643-1DF9-EEE0-59760877E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33" y="56929"/>
            <a:ext cx="732671" cy="79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702DBB-0EB8-F4B2-A6E5-E2A197371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12128"/>
            <a:ext cx="1932599" cy="7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523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9E6BD-500E-2112-97AF-2BF9E375F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9600" y="817770"/>
            <a:ext cx="6026914" cy="530942"/>
          </a:xfrm>
        </p:spPr>
        <p:txBody>
          <a:bodyPr>
            <a:no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impact and its sustainability: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7C7F9-2EC4-906A-9BD2-A66283C6A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1212" y="1356852"/>
            <a:ext cx="10589341" cy="4630993"/>
          </a:xfrm>
        </p:spPr>
        <p:txBody>
          <a:bodyPr>
            <a:normAutofit/>
          </a:bodyPr>
          <a:lstStyle/>
          <a:p>
            <a:pPr marL="0" indent="0"/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8D831D-3216-D041-8AA2-78688535D2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1F7B4E-6C3D-8F4D-290F-6AED85477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510"/>
            <a:ext cx="737680" cy="7986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67531B-2408-79EB-B423-D16DE4242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07513"/>
            <a:ext cx="1932599" cy="7498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3789B9-5CFD-6ED0-F43F-D21E2EA46C25}"/>
              </a:ext>
            </a:extLst>
          </p:cNvPr>
          <p:cNvSpPr txBox="1"/>
          <p:nvPr/>
        </p:nvSpPr>
        <p:spPr>
          <a:xfrm>
            <a:off x="859600" y="1737360"/>
            <a:ext cx="10589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impact on the target audience.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the solution (social, economic, environmental, etc.)</a:t>
            </a:r>
          </a:p>
        </p:txBody>
      </p:sp>
    </p:spTree>
    <p:extLst>
      <p:ext uri="{BB962C8B-B14F-4D97-AF65-F5344CB8AC3E}">
        <p14:creationId xmlns:p14="http://schemas.microsoft.com/office/powerpoint/2010/main" val="3452145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A518E-45D6-971D-3433-33CC46A40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7579" y="432637"/>
            <a:ext cx="2383600" cy="502702"/>
          </a:xfrm>
        </p:spPr>
        <p:txBody>
          <a:bodyPr>
            <a:normAutofit fontScale="90000"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DC07AA-3183-5C1E-7D00-AFFC7617F9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299" y="1046480"/>
            <a:ext cx="9701701" cy="4211257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of the references and research work.</a:t>
            </a:r>
          </a:p>
          <a:p>
            <a:pPr algn="l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3A4D0-28CF-EB92-7F02-526E3805CE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7D6652-225D-6CB7-13CC-B565CFAA2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510"/>
            <a:ext cx="737680" cy="7986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A9E7B5-C326-83B9-E8DD-A00B7068F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07513"/>
            <a:ext cx="1932599" cy="7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12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71027-2736-A0B7-A343-C656A8F2F6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CD4D7CA-8E52-0F2D-DAAC-7F536A52B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33" y="56929"/>
            <a:ext cx="732671" cy="79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1B50994-D87C-3EC7-90F7-ED42558E4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848" y="45643"/>
            <a:ext cx="9043215" cy="880200"/>
          </a:xfrm>
        </p:spPr>
        <p:txBody>
          <a:bodyPr/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</a:t>
            </a:r>
            <a:r>
              <a:rPr lang="en-US" dirty="0"/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INSTRUCTIONS: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284A0F-7020-88F0-B769-6A53F3EE9CEC}"/>
              </a:ext>
            </a:extLst>
          </p:cNvPr>
          <p:cNvSpPr txBox="1"/>
          <p:nvPr/>
        </p:nvSpPr>
        <p:spPr>
          <a:xfrm>
            <a:off x="253177" y="805233"/>
            <a:ext cx="119388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ensure that only the provided template is used for this task/submission. Deviations from the template will not be accepted.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sure that your team consist of 4 members.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Participants are supposed to utilize only the Systems of college lab during the 7-hour endurance hackathon.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Participants should be on time in the mentioned venue.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presentation time:</a:t>
            </a:r>
            <a:br>
              <a:rPr lang="en-US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- 6 minutes.</a:t>
            </a:r>
            <a:br>
              <a:rPr lang="en-US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Viva questions - 2 minutes.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management will be strictly monitored.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Verify the final time, venue and date on the particular website.</a:t>
            </a:r>
            <a:br>
              <a:rPr lang="en-US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1F285F-2657-ED81-20BB-84AC0A8F9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12128"/>
            <a:ext cx="1932599" cy="7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30969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4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290</Words>
  <Application>Microsoft Office PowerPoint</Application>
  <PresentationFormat>Widescreen</PresentationFormat>
  <Paragraphs>46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Schoolbook</vt:lpstr>
      <vt:lpstr>Times New Roman</vt:lpstr>
      <vt:lpstr>Theme4</vt:lpstr>
      <vt:lpstr>PowerPoint Presentation</vt:lpstr>
      <vt:lpstr>Proposed solution:</vt:lpstr>
      <vt:lpstr>Existing solutions VS Proposed solution:</vt:lpstr>
      <vt:lpstr>Technical approach &amp; Feasibility:</vt:lpstr>
      <vt:lpstr>Market Analysis &amp; Target Audience: </vt:lpstr>
      <vt:lpstr>Social impact and its sustainability:</vt:lpstr>
      <vt:lpstr>References:</vt:lpstr>
      <vt:lpstr>GENERAL INSTRUCTIONS: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Ratheesh M</dc:creator>
  <cp:lastModifiedBy>Momal Nafeesha M</cp:lastModifiedBy>
  <cp:revision>3</cp:revision>
  <dcterms:created xsi:type="dcterms:W3CDTF">2024-08-15T09:33:28Z</dcterms:created>
  <dcterms:modified xsi:type="dcterms:W3CDTF">2024-10-15T06:31:18Z</dcterms:modified>
</cp:coreProperties>
</file>