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5" d="100"/>
          <a:sy n="95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1ACA9-35CB-2B4B-8F2D-3F5A07F15F5D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85B01-B80F-A54C-98B4-3C8ECCC56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85B01-B80F-A54C-98B4-3C8ECCC569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6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2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9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19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7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7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8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8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2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2263B3-56A6-0F48-83F6-B9217A0635C1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B5D9DE-0ECE-3F42-8035-85C64708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.worldbank.org/topic/environment#tp_pro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Analysis of Environmental Changes and Global Impacts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0866" y="4872942"/>
            <a:ext cx="218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: </a:t>
            </a:r>
            <a:r>
              <a:rPr lang="en-US" dirty="0" err="1" smtClean="0"/>
              <a:t>Hari</a:t>
            </a:r>
            <a:r>
              <a:rPr lang="en-US" dirty="0" smtClean="0"/>
              <a:t> Pad Bharti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798653"/>
            <a:ext cx="10521387" cy="52317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Economic </a:t>
            </a:r>
            <a:r>
              <a:rPr lang="en-US" b="1" dirty="0"/>
              <a:t>and the </a:t>
            </a:r>
            <a:r>
              <a:rPr lang="en-US" b="1" dirty="0" smtClean="0"/>
              <a:t>Environment</a:t>
            </a:r>
          </a:p>
          <a:p>
            <a:r>
              <a:rPr lang="en-US" dirty="0"/>
              <a:t>World Bank Datasets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data.worldbank.org/topic/environment#tp_prop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Carbon Emission </a:t>
            </a:r>
            <a:r>
              <a:rPr lang="en-US" dirty="0" smtClean="0"/>
              <a:t>– increased at an alarming rate during past decades.</a:t>
            </a:r>
          </a:p>
          <a:p>
            <a:pPr marL="0" indent="0">
              <a:buNone/>
            </a:pPr>
            <a:r>
              <a:rPr lang="en-US" dirty="0" smtClean="0"/>
              <a:t>Research on the current trend of carbon emission : </a:t>
            </a:r>
            <a:r>
              <a:rPr lang="en-US" b="1" i="1" dirty="0" smtClean="0"/>
              <a:t>Past and the Present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Co-relation between </a:t>
            </a:r>
            <a:r>
              <a:rPr lang="en-US" b="1" dirty="0" smtClean="0"/>
              <a:t>Carbon Emission &amp; Economy </a:t>
            </a:r>
            <a:r>
              <a:rPr lang="en-US" dirty="0" smtClean="0"/>
              <a:t>of the region. </a:t>
            </a: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9533965" y="5715000"/>
            <a:ext cx="19767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740" i="1" dirty="0" smtClean="0"/>
              <a:t>©</a:t>
            </a:r>
            <a:r>
              <a:rPr lang="en-US" sz="1740" i="1" dirty="0" err="1" smtClean="0"/>
              <a:t>Hari</a:t>
            </a:r>
            <a:r>
              <a:rPr lang="en-US" sz="1740" i="1" dirty="0" smtClean="0"/>
              <a:t> Pad Bharti</a:t>
            </a:r>
            <a:endParaRPr lang="en-US" sz="1740" i="1" dirty="0"/>
          </a:p>
        </p:txBody>
      </p:sp>
    </p:spTree>
    <p:extLst>
      <p:ext uri="{BB962C8B-B14F-4D97-AF65-F5344CB8AC3E}">
        <p14:creationId xmlns:p14="http://schemas.microsoft.com/office/powerpoint/2010/main" val="2043931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Environment Data</a:t>
            </a:r>
          </a:p>
          <a:p>
            <a:r>
              <a:rPr lang="en-US" dirty="0" smtClean="0"/>
              <a:t>World Economy Data</a:t>
            </a:r>
          </a:p>
          <a:p>
            <a:r>
              <a:rPr lang="en-US" dirty="0" smtClean="0"/>
              <a:t>Carbon Emitting Regions</a:t>
            </a:r>
          </a:p>
          <a:p>
            <a:r>
              <a:rPr lang="en-US" dirty="0" smtClean="0"/>
              <a:t>Trend of Emission</a:t>
            </a: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9533965" y="5715000"/>
            <a:ext cx="19767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740" i="1" dirty="0" smtClean="0"/>
              <a:t>©</a:t>
            </a:r>
            <a:r>
              <a:rPr lang="en-US" sz="1740" i="1" dirty="0" err="1" smtClean="0"/>
              <a:t>Hari</a:t>
            </a:r>
            <a:r>
              <a:rPr lang="en-US" sz="1740" i="1" dirty="0" smtClean="0"/>
              <a:t> Pad Bharti</a:t>
            </a:r>
            <a:endParaRPr lang="en-US" sz="1740" i="1" dirty="0"/>
          </a:p>
        </p:txBody>
      </p:sp>
    </p:spTree>
    <p:extLst>
      <p:ext uri="{BB962C8B-B14F-4D97-AF65-F5344CB8AC3E}">
        <p14:creationId xmlns:p14="http://schemas.microsoft.com/office/powerpoint/2010/main" val="1014070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261" y="405114"/>
            <a:ext cx="9601196" cy="163781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COMPARISON : ECONOMY &amp; ENVIRONMENT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7" y="1469986"/>
            <a:ext cx="10787604" cy="4722470"/>
          </a:xfrm>
        </p:spPr>
      </p:pic>
      <p:sp useBgFill="1">
        <p:nvSpPr>
          <p:cNvPr id="5" name="TextBox 4"/>
          <p:cNvSpPr txBox="1"/>
          <p:nvPr/>
        </p:nvSpPr>
        <p:spPr>
          <a:xfrm>
            <a:off x="9533965" y="5728447"/>
            <a:ext cx="19767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740" i="1" dirty="0" smtClean="0"/>
              <a:t>©</a:t>
            </a:r>
            <a:r>
              <a:rPr lang="en-US" sz="1740" i="1" dirty="0" err="1" smtClean="0"/>
              <a:t>Hari</a:t>
            </a:r>
            <a:r>
              <a:rPr lang="en-US" sz="1740" i="1" dirty="0" smtClean="0"/>
              <a:t> Pad Bharti</a:t>
            </a:r>
            <a:endParaRPr lang="en-US" sz="1740" i="1" dirty="0"/>
          </a:p>
        </p:txBody>
      </p:sp>
    </p:spTree>
    <p:extLst>
      <p:ext uri="{BB962C8B-B14F-4D97-AF65-F5344CB8AC3E}">
        <p14:creationId xmlns:p14="http://schemas.microsoft.com/office/powerpoint/2010/main" val="105236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9" y="669617"/>
            <a:ext cx="10769772" cy="5532868"/>
          </a:xfrm>
        </p:spPr>
      </p:pic>
      <p:sp useBgFill="1">
        <p:nvSpPr>
          <p:cNvPr id="4" name="TextBox 3"/>
          <p:cNvSpPr txBox="1"/>
          <p:nvPr/>
        </p:nvSpPr>
        <p:spPr>
          <a:xfrm>
            <a:off x="9533965" y="5715000"/>
            <a:ext cx="19767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740" i="1" dirty="0" smtClean="0"/>
              <a:t>©</a:t>
            </a:r>
            <a:r>
              <a:rPr lang="en-US" sz="1740" i="1" dirty="0" err="1" smtClean="0"/>
              <a:t>Hari</a:t>
            </a:r>
            <a:r>
              <a:rPr lang="en-US" sz="1740" i="1" dirty="0" smtClean="0"/>
              <a:t> Pad Bharti</a:t>
            </a:r>
            <a:endParaRPr lang="en-US" sz="1740" i="1" dirty="0"/>
          </a:p>
        </p:txBody>
      </p:sp>
    </p:spTree>
    <p:extLst>
      <p:ext uri="{BB962C8B-B14F-4D97-AF65-F5344CB8AC3E}">
        <p14:creationId xmlns:p14="http://schemas.microsoft.com/office/powerpoint/2010/main" val="1527293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8" y="801387"/>
            <a:ext cx="10776181" cy="5414218"/>
          </a:xfrm>
        </p:spPr>
      </p:pic>
      <p:sp useBgFill="1">
        <p:nvSpPr>
          <p:cNvPr id="5" name="TextBox 4"/>
          <p:cNvSpPr txBox="1"/>
          <p:nvPr/>
        </p:nvSpPr>
        <p:spPr>
          <a:xfrm>
            <a:off x="9708776" y="5970494"/>
            <a:ext cx="1801906" cy="36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740" i="1" dirty="0" smtClean="0"/>
              <a:t>©</a:t>
            </a:r>
            <a:r>
              <a:rPr lang="en-US" sz="1740" i="1" dirty="0" err="1" smtClean="0"/>
              <a:t>Hari</a:t>
            </a:r>
            <a:r>
              <a:rPr lang="en-US" sz="1740" i="1" dirty="0" smtClean="0"/>
              <a:t> Pad Bharti</a:t>
            </a:r>
            <a:endParaRPr lang="en-US" sz="1740" i="1" dirty="0"/>
          </a:p>
        </p:txBody>
      </p:sp>
    </p:spTree>
    <p:extLst>
      <p:ext uri="{BB962C8B-B14F-4D97-AF65-F5344CB8AC3E}">
        <p14:creationId xmlns:p14="http://schemas.microsoft.com/office/powerpoint/2010/main" val="6682911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8" y="729205"/>
            <a:ext cx="10832546" cy="5116009"/>
          </a:xfrm>
        </p:spPr>
      </p:pic>
      <p:sp useBgFill="1">
        <p:nvSpPr>
          <p:cNvPr id="5" name="TextBox 4"/>
          <p:cNvSpPr txBox="1"/>
          <p:nvPr/>
        </p:nvSpPr>
        <p:spPr>
          <a:xfrm>
            <a:off x="9533965" y="5715000"/>
            <a:ext cx="19767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740" i="1" dirty="0" smtClean="0"/>
              <a:t>©</a:t>
            </a:r>
            <a:r>
              <a:rPr lang="en-US" sz="1740" i="1" dirty="0" err="1" smtClean="0"/>
              <a:t>Hari</a:t>
            </a:r>
            <a:r>
              <a:rPr lang="en-US" sz="1740" i="1" dirty="0" smtClean="0"/>
              <a:t> Pad Bharti</a:t>
            </a:r>
            <a:endParaRPr lang="en-US" sz="1740" i="1" dirty="0"/>
          </a:p>
        </p:txBody>
      </p:sp>
    </p:spTree>
    <p:extLst>
      <p:ext uri="{BB962C8B-B14F-4D97-AF65-F5344CB8AC3E}">
        <p14:creationId xmlns:p14="http://schemas.microsoft.com/office/powerpoint/2010/main" val="1121677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29206"/>
            <a:ext cx="9601196" cy="1747776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76982"/>
            <a:ext cx="9601196" cy="33988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Household requirements produces maximum Carbon Emission (~70%)</a:t>
            </a:r>
          </a:p>
          <a:p>
            <a:r>
              <a:rPr lang="en-US" dirty="0" smtClean="0"/>
              <a:t>There exists direct proportional relation between Economy of the region and its Carbon Emission.</a:t>
            </a:r>
          </a:p>
          <a:p>
            <a:r>
              <a:rPr lang="en-US" dirty="0" smtClean="0"/>
              <a:t>Carbon Emission significantly reduced in past 2-3 years</a:t>
            </a:r>
          </a:p>
          <a:p>
            <a:r>
              <a:rPr lang="en-US" dirty="0" smtClean="0"/>
              <a:t>Forest cover reduced with increase in Carbon Emission.</a:t>
            </a:r>
          </a:p>
          <a:p>
            <a:r>
              <a:rPr lang="en-US" dirty="0" smtClean="0"/>
              <a:t>Developed Countries emitted  maximum carbon.</a:t>
            </a:r>
          </a:p>
          <a:p>
            <a:r>
              <a:rPr lang="en-US" dirty="0" smtClean="0"/>
              <a:t>There is a rise in Carbon Emission by Developing Countries like India and China .</a:t>
            </a:r>
          </a:p>
          <a:p>
            <a:r>
              <a:rPr lang="en-US" dirty="0" smtClean="0"/>
              <a:t>Trend Shows overall carbon emission will increase in next coming years ( ct. developing nations)</a:t>
            </a:r>
          </a:p>
          <a:p>
            <a:r>
              <a:rPr lang="en-US" dirty="0" smtClean="0"/>
              <a:t>United States stands at 8</a:t>
            </a:r>
            <a:r>
              <a:rPr lang="en-US" baseline="30000" dirty="0" smtClean="0"/>
              <a:t>th</a:t>
            </a:r>
            <a:r>
              <a:rPr lang="en-US" dirty="0" smtClean="0"/>
              <a:t> position in Carbon Emission with significant reduction in emission during past 5 years</a:t>
            </a: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9533965" y="5715000"/>
            <a:ext cx="19767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740" i="1" dirty="0" smtClean="0"/>
              <a:t>©</a:t>
            </a:r>
            <a:r>
              <a:rPr lang="en-US" sz="1740" i="1" dirty="0" err="1" smtClean="0"/>
              <a:t>Hari</a:t>
            </a:r>
            <a:r>
              <a:rPr lang="en-US" sz="1740" i="1" dirty="0" smtClean="0"/>
              <a:t> Pad Bharti</a:t>
            </a:r>
            <a:endParaRPr lang="en-US" sz="1740" i="1" dirty="0"/>
          </a:p>
        </p:txBody>
      </p:sp>
    </p:spTree>
    <p:extLst>
      <p:ext uri="{BB962C8B-B14F-4D97-AF65-F5344CB8AC3E}">
        <p14:creationId xmlns:p14="http://schemas.microsoft.com/office/powerpoint/2010/main" val="3757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project can help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008344"/>
            <a:ext cx="9601196" cy="3318936"/>
          </a:xfrm>
        </p:spPr>
        <p:txBody>
          <a:bodyPr/>
          <a:lstStyle/>
          <a:p>
            <a:r>
              <a:rPr lang="en-US" dirty="0" smtClean="0"/>
              <a:t>Help us understand the path of SUSTAINABLE DEVELOPMENT</a:t>
            </a:r>
          </a:p>
          <a:p>
            <a:r>
              <a:rPr lang="en-US" dirty="0" smtClean="0"/>
              <a:t>Helps to establish and find effects of environmental factors on Economy.</a:t>
            </a:r>
          </a:p>
          <a:p>
            <a:r>
              <a:rPr lang="en-US" dirty="0" smtClean="0"/>
              <a:t>Predict the future based on past trends.</a:t>
            </a:r>
          </a:p>
          <a:p>
            <a:r>
              <a:rPr lang="en-US" dirty="0"/>
              <a:t>Environmental exploitation is not a right way to grow Economy.</a:t>
            </a:r>
          </a:p>
          <a:p>
            <a:pPr marL="0" indent="0">
              <a:buNone/>
            </a:pPr>
            <a:endParaRPr lang="en-US" dirty="0"/>
          </a:p>
        </p:txBody>
      </p:sp>
      <p:sp useBgFill="1">
        <p:nvSpPr>
          <p:cNvPr id="4" name="TextBox 3"/>
          <p:cNvSpPr txBox="1"/>
          <p:nvPr/>
        </p:nvSpPr>
        <p:spPr>
          <a:xfrm>
            <a:off x="9533965" y="5715000"/>
            <a:ext cx="19767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740" i="1" dirty="0" smtClean="0"/>
              <a:t>©</a:t>
            </a:r>
            <a:r>
              <a:rPr lang="en-US" sz="1740" i="1" dirty="0" err="1" smtClean="0"/>
              <a:t>Hari</a:t>
            </a:r>
            <a:r>
              <a:rPr lang="en-US" sz="1740" i="1" dirty="0" smtClean="0"/>
              <a:t> Pad Bharti</a:t>
            </a:r>
            <a:endParaRPr lang="en-US" sz="1740" i="1" dirty="0"/>
          </a:p>
        </p:txBody>
      </p:sp>
    </p:spTree>
    <p:extLst>
      <p:ext uri="{BB962C8B-B14F-4D97-AF65-F5344CB8AC3E}">
        <p14:creationId xmlns:p14="http://schemas.microsoft.com/office/powerpoint/2010/main" val="11238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348</TotalTime>
  <Words>253</Words>
  <Application>Microsoft Macintosh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Analysis of Environmental Changes and Global Impacts</vt:lpstr>
      <vt:lpstr>PowerPoint Presentation</vt:lpstr>
      <vt:lpstr>ANALYSIS</vt:lpstr>
      <vt:lpstr>A COMPARISON : ECONOMY &amp; ENVIRONMENT</vt:lpstr>
      <vt:lpstr>PowerPoint Presentation</vt:lpstr>
      <vt:lpstr>PowerPoint Presentation</vt:lpstr>
      <vt:lpstr>PowerPoint Presentation</vt:lpstr>
      <vt:lpstr>Results</vt:lpstr>
      <vt:lpstr>How this project can help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Environmental Changes and Global Impacts</dc:title>
  <dc:creator>Hari Pad Bharti</dc:creator>
  <cp:lastModifiedBy>Hari Pad Bharti</cp:lastModifiedBy>
  <cp:revision>10</cp:revision>
  <dcterms:created xsi:type="dcterms:W3CDTF">2015-12-12T08:42:33Z</dcterms:created>
  <dcterms:modified xsi:type="dcterms:W3CDTF">2016-08-08T19:28:00Z</dcterms:modified>
</cp:coreProperties>
</file>