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462"/>
    <a:srgbClr val="D706BA"/>
    <a:srgbClr val="070F34"/>
    <a:srgbClr val="CF5F0E"/>
    <a:srgbClr val="ED9121"/>
    <a:srgbClr val="FF8F00"/>
    <a:srgbClr val="B05F03"/>
    <a:srgbClr val="FF2400"/>
    <a:srgbClr val="CC5500"/>
    <a:srgbClr val="E48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53"/>
      </p:cViewPr>
      <p:guideLst>
        <p:guide orient="horz" pos="2160"/>
        <p:guide pos="3840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34736C-5F0B-4E16-A35F-BDCD2BD6A152}"/>
              </a:ext>
            </a:extLst>
          </p:cNvPr>
          <p:cNvSpPr/>
          <p:nvPr/>
        </p:nvSpPr>
        <p:spPr>
          <a:xfrm>
            <a:off x="276320" y="118109"/>
            <a:ext cx="11624850" cy="868045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1000" sy="1000" algn="ctr" rotWithShape="0">
              <a:schemeClr val="bg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9493325" y="3119120"/>
            <a:ext cx="2407844" cy="637093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2823" y="4051112"/>
            <a:ext cx="4999854" cy="2537647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84234" y="4063923"/>
            <a:ext cx="6016936" cy="2524837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2823" y="1218565"/>
            <a:ext cx="4999854" cy="2537648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884233" y="1198880"/>
            <a:ext cx="3089705" cy="2557333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952750" y="269240"/>
            <a:ext cx="7321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AMAZON SALES</a:t>
            </a:r>
            <a:r>
              <a:rPr lang="en-IN" altLang="en-US" sz="3600" b="1" dirty="0">
                <a:latin typeface="Dubai Medium" panose="020B0603030403030204" charset="0"/>
                <a:cs typeface="Dubai Medium" panose="020B0603030403030204" charset="0"/>
              </a:rPr>
              <a:t> ANALYSIS REPORT</a:t>
            </a:r>
          </a:p>
        </p:txBody>
      </p:sp>
      <p:pic>
        <p:nvPicPr>
          <p:cNvPr id="25" name="Picture 24" descr="azo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049" y="160844"/>
            <a:ext cx="753556" cy="75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1724B-0D07-44C7-97AE-563A10D51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8" y="269240"/>
            <a:ext cx="1376412" cy="522998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9EC1521F-5E63-4BB6-BF77-5C972A57E2E2}"/>
              </a:ext>
            </a:extLst>
          </p:cNvPr>
          <p:cNvSpPr/>
          <p:nvPr/>
        </p:nvSpPr>
        <p:spPr>
          <a:xfrm>
            <a:off x="9493325" y="2174317"/>
            <a:ext cx="2407844" cy="637093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3D2B8C1-F7D3-427E-A8E1-4A9E7FC44E56}"/>
              </a:ext>
            </a:extLst>
          </p:cNvPr>
          <p:cNvSpPr/>
          <p:nvPr/>
        </p:nvSpPr>
        <p:spPr>
          <a:xfrm>
            <a:off x="9493324" y="1229514"/>
            <a:ext cx="2407845" cy="637093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01625" y="157480"/>
            <a:ext cx="11551285" cy="868045"/>
          </a:xfrm>
          <a:prstGeom prst="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1000" sy="1000" algn="ctr" rotWithShape="0">
              <a:schemeClr val="bg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685020" y="2386330"/>
            <a:ext cx="2141855" cy="753745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681845" y="3401695"/>
            <a:ext cx="2141855" cy="753745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678035" y="1370965"/>
            <a:ext cx="2141855" cy="753745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02260" y="1198880"/>
            <a:ext cx="4463415" cy="2673985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952750" y="269240"/>
            <a:ext cx="7321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AMAZON SALES</a:t>
            </a:r>
            <a:r>
              <a:rPr lang="en-IN" altLang="en-US" sz="3600" b="1" dirty="0">
                <a:latin typeface="Dubai Medium" panose="020B0603030403030204" charset="0"/>
                <a:cs typeface="Dubai Medium" panose="020B0603030403030204" charset="0"/>
              </a:rPr>
              <a:t> ANALYSIS REPORT</a:t>
            </a:r>
          </a:p>
        </p:txBody>
      </p:sp>
      <p:pic>
        <p:nvPicPr>
          <p:cNvPr id="25" name="Picture 24" descr="azo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0725" y="212725"/>
            <a:ext cx="812800" cy="8128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006340" y="1198880"/>
            <a:ext cx="4463415" cy="2673985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2260" y="4046220"/>
            <a:ext cx="4463415" cy="2673985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06340" y="4046220"/>
            <a:ext cx="4463415" cy="2673985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10420" y="5432425"/>
            <a:ext cx="2141855" cy="753745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710420" y="4417060"/>
            <a:ext cx="2141855" cy="753745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1AA415-992A-450C-AD99-45727CA31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8" y="269240"/>
            <a:ext cx="1376412" cy="5229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34736C-5F0B-4E16-A35F-BDCD2BD6A152}"/>
              </a:ext>
            </a:extLst>
          </p:cNvPr>
          <p:cNvSpPr/>
          <p:nvPr/>
        </p:nvSpPr>
        <p:spPr>
          <a:xfrm>
            <a:off x="276320" y="118109"/>
            <a:ext cx="11624850" cy="868045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1000" sy="1000" algn="ctr" rotWithShape="0">
              <a:schemeClr val="bg1"/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9493325" y="3119120"/>
            <a:ext cx="2407844" cy="637093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2823" y="4051112"/>
            <a:ext cx="4999854" cy="2537647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84234" y="4063923"/>
            <a:ext cx="6016936" cy="2524837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2823" y="1218565"/>
            <a:ext cx="4999854" cy="2537648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884233" y="1198880"/>
            <a:ext cx="3089705" cy="2557333"/>
          </a:xfrm>
          <a:prstGeom prst="roundRect">
            <a:avLst>
              <a:gd name="adj" fmla="val 10591"/>
            </a:avLst>
          </a:prstGeom>
          <a:solidFill>
            <a:srgbClr val="070F3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952750" y="269240"/>
            <a:ext cx="7321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chemeClr val="bg1"/>
                </a:solidFill>
                <a:latin typeface="Dubai Medium" panose="020B0603030403030204" charset="0"/>
                <a:cs typeface="Dubai Medium" panose="020B0603030403030204" charset="0"/>
              </a:rPr>
              <a:t>AMAZON SALES</a:t>
            </a:r>
            <a:r>
              <a:rPr lang="en-IN" altLang="en-US" sz="3600" b="1" dirty="0">
                <a:latin typeface="Dubai Medium" panose="020B0603030403030204" charset="0"/>
                <a:cs typeface="Dubai Medium" panose="020B0603030403030204" charset="0"/>
              </a:rPr>
              <a:t> ANALYSIS REPORT</a:t>
            </a:r>
          </a:p>
        </p:txBody>
      </p:sp>
      <p:pic>
        <p:nvPicPr>
          <p:cNvPr id="25" name="Picture 24" descr="azo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049" y="160844"/>
            <a:ext cx="753556" cy="75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1724B-0D07-44C7-97AE-563A10D51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8" y="269240"/>
            <a:ext cx="1376412" cy="522998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9EC1521F-5E63-4BB6-BF77-5C972A57E2E2}"/>
              </a:ext>
            </a:extLst>
          </p:cNvPr>
          <p:cNvSpPr/>
          <p:nvPr/>
        </p:nvSpPr>
        <p:spPr>
          <a:xfrm>
            <a:off x="9493325" y="2174317"/>
            <a:ext cx="2407844" cy="637093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83D2B8C1-F7D3-427E-A8E1-4A9E7FC44E56}"/>
              </a:ext>
            </a:extLst>
          </p:cNvPr>
          <p:cNvSpPr/>
          <p:nvPr/>
        </p:nvSpPr>
        <p:spPr>
          <a:xfrm>
            <a:off x="9493324" y="1229514"/>
            <a:ext cx="2407845" cy="637093"/>
          </a:xfrm>
          <a:prstGeom prst="roundRect">
            <a:avLst/>
          </a:prstGeom>
          <a:gradFill>
            <a:gsLst>
              <a:gs pos="8000">
                <a:srgbClr val="210462"/>
              </a:gs>
              <a:gs pos="43000">
                <a:srgbClr val="D706BA"/>
              </a:gs>
            </a:gsLst>
            <a:lin ang="2400000" scaled="0"/>
          </a:gradFill>
          <a:ln>
            <a:noFill/>
          </a:ln>
          <a:effectLst>
            <a:outerShdw blurRad="50800" dist="50800" dir="5400000" sx="96000" sy="96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8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Dubai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Hari</dc:creator>
  <cp:lastModifiedBy>Hari</cp:lastModifiedBy>
  <cp:revision>10</cp:revision>
  <dcterms:created xsi:type="dcterms:W3CDTF">2024-08-24T17:46:00Z</dcterms:created>
  <dcterms:modified xsi:type="dcterms:W3CDTF">2024-10-28T16:54:39Z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6DCE3C7E4A66434B85D86F4F87A5E839_11</vt:lpwstr>
  </property>
  <property fmtid="{D5CDD505-2E9C-101B-9397-08002B2CF9AE}" pid="3" name="KSOProductBuildVer">
    <vt:lpwstr>1033-12.2.0.18165</vt:lpwstr>
  </property>
</Properties>
</file>