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pos="3835" userDrawn="1">
          <p15:clr>
            <a:srgbClr val="A4A3A4"/>
          </p15:clr>
        </p15:guide>
        <p15:guide id="5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624"/>
    <a:srgbClr val="E9ECF1"/>
    <a:srgbClr val="FEFEFE"/>
    <a:srgbClr val="E669A2"/>
    <a:srgbClr val="E88D14"/>
    <a:srgbClr val="E3721C"/>
    <a:srgbClr val="EE9C34"/>
    <a:srgbClr val="F3BE26"/>
    <a:srgbClr val="DB4E18"/>
    <a:srgbClr val="AD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197"/>
      </p:cViewPr>
      <p:guideLst>
        <p:guide orient="horz" pos="2160"/>
        <p:guide pos="3840"/>
        <p:guide orient="horz" pos="2183"/>
        <p:guide pos="3835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e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C31E92F-80C5-4AB6-8569-ABE645B03EB6}"/>
              </a:ext>
            </a:extLst>
          </p:cNvPr>
          <p:cNvGrpSpPr/>
          <p:nvPr/>
        </p:nvGrpSpPr>
        <p:grpSpPr>
          <a:xfrm>
            <a:off x="155575" y="87630"/>
            <a:ext cx="11880850" cy="6617970"/>
            <a:chOff x="155575" y="87630"/>
            <a:chExt cx="11880850" cy="6617970"/>
          </a:xfrm>
        </p:grpSpPr>
        <p:sp>
          <p:nvSpPr>
            <p:cNvPr id="6" name="Rounded Rectangle 5"/>
            <p:cNvSpPr/>
            <p:nvPr/>
          </p:nvSpPr>
          <p:spPr>
            <a:xfrm>
              <a:off x="155575" y="87630"/>
              <a:ext cx="11864975" cy="1012825"/>
            </a:xfrm>
            <a:prstGeom prst="roundRect">
              <a:avLst/>
            </a:prstGeom>
            <a:solidFill>
              <a:srgbClr val="2726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55875" y="131127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39455" y="131508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83735" y="131254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11595" y="1348106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267315" y="131635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55875" y="2167890"/>
              <a:ext cx="1753235" cy="2169795"/>
            </a:xfrm>
            <a:prstGeom prst="roundRect">
              <a:avLst>
                <a:gd name="adj" fmla="val 5076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55875" y="4503420"/>
              <a:ext cx="1753235" cy="2202180"/>
            </a:xfrm>
            <a:prstGeom prst="roundRect">
              <a:avLst>
                <a:gd name="adj" fmla="val 11734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3748087" y="213678"/>
              <a:ext cx="532701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3600" b="1" dirty="0">
                  <a:solidFill>
                    <a:srgbClr val="E9ECF1"/>
                  </a:solidFill>
                  <a:latin typeface="Franklin Gothic Demi" panose="020B0703020102020204" pitchFamily="34" charset="0"/>
                  <a:cs typeface="Georgia" panose="02040502050405020303" charset="0"/>
                </a:rPr>
                <a:t>CALL CENTER ANALYSIS</a:t>
              </a:r>
            </a:p>
          </p:txBody>
        </p:sp>
        <p:pic>
          <p:nvPicPr>
            <p:cNvPr id="25" name="Picture 24" descr="New_call_received_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26806" y="1621883"/>
              <a:ext cx="257681" cy="324000"/>
            </a:xfrm>
            <a:prstGeom prst="rect">
              <a:avLst/>
            </a:prstGeom>
          </p:spPr>
        </p:pic>
        <p:pic>
          <p:nvPicPr>
            <p:cNvPr id="26" name="Picture 25" descr="new_call_answered_icon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8960" y="1556202"/>
              <a:ext cx="640080" cy="455362"/>
            </a:xfrm>
            <a:prstGeom prst="rect">
              <a:avLst/>
            </a:prstGeom>
          </p:spPr>
        </p:pic>
        <p:pic>
          <p:nvPicPr>
            <p:cNvPr id="28" name="Picture 27" descr="new_missed_call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44230" y="1577040"/>
              <a:ext cx="396002" cy="368843"/>
            </a:xfrm>
            <a:prstGeom prst="rect">
              <a:avLst/>
            </a:prstGeom>
          </p:spPr>
        </p:pic>
        <p:pic>
          <p:nvPicPr>
            <p:cNvPr id="30" name="Picture 29" descr="New_phone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97955" y="1621882"/>
              <a:ext cx="239792" cy="298357"/>
            </a:xfrm>
            <a:prstGeom prst="rect">
              <a:avLst/>
            </a:prstGeom>
          </p:spPr>
        </p:pic>
        <p:pic>
          <p:nvPicPr>
            <p:cNvPr id="31" name="Picture 30" descr="New_tick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5276" y="1621882"/>
              <a:ext cx="162000" cy="109184"/>
            </a:xfrm>
            <a:prstGeom prst="rect">
              <a:avLst/>
            </a:prstGeom>
          </p:spPr>
        </p:pic>
        <p:pic>
          <p:nvPicPr>
            <p:cNvPr id="33" name="Picture 32" descr="new_clock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67315" y="1577040"/>
              <a:ext cx="452566" cy="404822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155575" y="1311275"/>
              <a:ext cx="2120900" cy="5387339"/>
            </a:xfrm>
            <a:prstGeom prst="roundRect">
              <a:avLst>
                <a:gd name="adj" fmla="val 8411"/>
              </a:avLst>
            </a:prstGeom>
            <a:solidFill>
              <a:srgbClr val="2726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483735" y="4503420"/>
              <a:ext cx="3279775" cy="2195195"/>
            </a:xfrm>
            <a:prstGeom prst="roundRect">
              <a:avLst>
                <a:gd name="adj" fmla="val 5741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483735" y="2167890"/>
              <a:ext cx="3279775" cy="2195195"/>
            </a:xfrm>
            <a:prstGeom prst="roundRect">
              <a:avLst>
                <a:gd name="adj" fmla="val 5741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938135" y="4503420"/>
              <a:ext cx="4082415" cy="2195195"/>
            </a:xfrm>
            <a:prstGeom prst="roundRect">
              <a:avLst>
                <a:gd name="adj" fmla="val 5741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37500" y="2169160"/>
              <a:ext cx="4083050" cy="2195195"/>
            </a:xfrm>
            <a:prstGeom prst="roundRect">
              <a:avLst>
                <a:gd name="adj" fmla="val 5741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DC4467-882B-42B3-A3FB-5E9942F24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5" y="159386"/>
              <a:ext cx="875790" cy="8164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6A9BEB7-297C-44ED-84AB-6C1697CB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8016" y="250228"/>
              <a:ext cx="1128409" cy="634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23C94-618A-4015-A8E8-45309E5D2FB4}"/>
              </a:ext>
            </a:extLst>
          </p:cNvPr>
          <p:cNvGrpSpPr/>
          <p:nvPr/>
        </p:nvGrpSpPr>
        <p:grpSpPr>
          <a:xfrm>
            <a:off x="155575" y="87630"/>
            <a:ext cx="11880850" cy="6607175"/>
            <a:chOff x="155575" y="87630"/>
            <a:chExt cx="11880850" cy="6607175"/>
          </a:xfrm>
        </p:grpSpPr>
        <p:sp>
          <p:nvSpPr>
            <p:cNvPr id="6" name="Rounded Rectangle 5"/>
            <p:cNvSpPr/>
            <p:nvPr/>
          </p:nvSpPr>
          <p:spPr>
            <a:xfrm>
              <a:off x="155575" y="87630"/>
              <a:ext cx="11864975" cy="1012825"/>
            </a:xfrm>
            <a:prstGeom prst="roundRect">
              <a:avLst/>
            </a:prstGeom>
            <a:solidFill>
              <a:srgbClr val="2726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55875" y="131127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39455" y="131508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83735" y="131254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11595" y="131381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267315" y="1316355"/>
              <a:ext cx="1753235" cy="713740"/>
            </a:xfrm>
            <a:prstGeom prst="roundRect">
              <a:avLst/>
            </a:prstGeom>
            <a:solidFill>
              <a:srgbClr val="FEFEFE"/>
            </a:solidFill>
            <a:ln>
              <a:noFill/>
            </a:ln>
            <a:effectLst>
              <a:outerShdw blurRad="50800" dist="50800" dir="5400000" sx="95000" sy="95000" algn="ctr" rotWithShape="0">
                <a:schemeClr val="tx1"/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3500596" y="254953"/>
              <a:ext cx="547274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3600" b="1" dirty="0">
                  <a:solidFill>
                    <a:srgbClr val="E9ECF1"/>
                  </a:solidFill>
                  <a:latin typeface="Franklin Gothic Demi" panose="020B0703020102020204" pitchFamily="34" charset="0"/>
                </a:rPr>
                <a:t>CALL CENTER ANALYSIS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364730" y="4514850"/>
              <a:ext cx="4655820" cy="2177415"/>
            </a:xfrm>
            <a:prstGeom prst="roundRect">
              <a:avLst>
                <a:gd name="adj" fmla="val 7897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6510" y="4524375"/>
              <a:ext cx="4655820" cy="2170430"/>
            </a:xfrm>
            <a:prstGeom prst="roundRect">
              <a:avLst>
                <a:gd name="adj" fmla="val 7897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64730" y="2181225"/>
              <a:ext cx="4655820" cy="2177415"/>
            </a:xfrm>
            <a:prstGeom prst="roundRect">
              <a:avLst>
                <a:gd name="adj" fmla="val 7897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6510" y="2190750"/>
              <a:ext cx="4655820" cy="2170430"/>
            </a:xfrm>
            <a:prstGeom prst="roundRect">
              <a:avLst>
                <a:gd name="adj" fmla="val 7897"/>
              </a:avLst>
            </a:prstGeom>
            <a:solidFill>
              <a:srgbClr val="FEFE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Best_agent_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262" y="1588635"/>
              <a:ext cx="312015" cy="323532"/>
            </a:xfrm>
            <a:prstGeom prst="rect">
              <a:avLst/>
            </a:prstGeom>
          </p:spPr>
        </p:pic>
        <p:pic>
          <p:nvPicPr>
            <p:cNvPr id="35" name="Picture 34" descr="new_headset_icon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1733" y="1588635"/>
              <a:ext cx="402752" cy="402752"/>
            </a:xfrm>
            <a:prstGeom prst="rect">
              <a:avLst/>
            </a:prstGeom>
          </p:spPr>
        </p:pic>
        <p:pic>
          <p:nvPicPr>
            <p:cNvPr id="36" name="Picture 35" descr="Worst_age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8049" y="1588636"/>
              <a:ext cx="312015" cy="323531"/>
            </a:xfrm>
            <a:prstGeom prst="rect">
              <a:avLst/>
            </a:prstGeom>
          </p:spPr>
        </p:pic>
        <p:pic>
          <p:nvPicPr>
            <p:cNvPr id="40" name="Picture 39" descr="HIghest_rati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9013" y="1588635"/>
              <a:ext cx="313200" cy="313200"/>
            </a:xfrm>
            <a:prstGeom prst="rect">
              <a:avLst/>
            </a:prstGeom>
          </p:spPr>
        </p:pic>
        <p:pic>
          <p:nvPicPr>
            <p:cNvPr id="41" name="Picture 40" descr="Trophy_icon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4721" y="1588635"/>
              <a:ext cx="326180" cy="324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71450" y="1311275"/>
              <a:ext cx="2120900" cy="5380989"/>
            </a:xfrm>
            <a:prstGeom prst="roundRect">
              <a:avLst>
                <a:gd name="adj" fmla="val 8870"/>
              </a:avLst>
            </a:prstGeom>
            <a:solidFill>
              <a:srgbClr val="2726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E42BD8-5461-4C73-93A9-C3EF2DB2B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5" y="159386"/>
              <a:ext cx="875790" cy="8164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F436FA-934C-4E79-9417-E1F13638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8016" y="250228"/>
              <a:ext cx="1128409" cy="634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Hari</dc:creator>
  <cp:lastModifiedBy>Hari</cp:lastModifiedBy>
  <cp:revision>12</cp:revision>
  <dcterms:created xsi:type="dcterms:W3CDTF">2024-09-26T13:03:00Z</dcterms:created>
  <dcterms:modified xsi:type="dcterms:W3CDTF">2024-10-27T15:03:40Z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11DD52F5BF994A13ACE01277150899D7_13</vt:lpwstr>
  </property>
  <property fmtid="{D5CDD505-2E9C-101B-9397-08002B2CF9AE}" pid="3" name="KSOProductBuildVer">
    <vt:lpwstr>1033-12.2.0.18283</vt:lpwstr>
  </property>
</Properties>
</file>