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5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A21"/>
    <a:srgbClr val="FFF9F0"/>
    <a:srgbClr val="DAA275"/>
    <a:srgbClr val="C88D69"/>
    <a:srgbClr val="3F2C27"/>
    <a:srgbClr val="5B3C35"/>
    <a:srgbClr val="93745A"/>
    <a:srgbClr val="C7AF83"/>
    <a:srgbClr val="36241E"/>
    <a:srgbClr val="342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53"/>
      </p:cViewPr>
      <p:guideLst>
        <p:guide orient="horz" pos="2160"/>
        <p:guide pos="3840"/>
        <p:guide orient="horz" pos="2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eg"/><Relationship Id="rId2" Type="http://schemas.openxmlformats.org/officeDocument/2006/relationships/tags" Target="../tags/tag2.xml"/><Relationship Id="rId16" Type="http://schemas.openxmlformats.org/officeDocument/2006/relationships/image" Target="../media/image1.jpeg"/><Relationship Id="rId20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2.jpe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jpe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5725" y="137160"/>
            <a:ext cx="11991975" cy="6511925"/>
            <a:chOff x="135" y="216"/>
            <a:chExt cx="18885" cy="10255"/>
          </a:xfrm>
        </p:grpSpPr>
        <p:sp>
          <p:nvSpPr>
            <p:cNvPr id="5" name="Rounded Rectangle 4"/>
            <p:cNvSpPr/>
            <p:nvPr/>
          </p:nvSpPr>
          <p:spPr>
            <a:xfrm>
              <a:off x="9218" y="1702"/>
              <a:ext cx="9614" cy="4448"/>
            </a:xfrm>
            <a:prstGeom prst="roundRect">
              <a:avLst>
                <a:gd name="adj" fmla="val 8790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>
              <p:custDataLst>
                <p:tags r:id="rId1"/>
              </p:custDataLst>
            </p:nvPr>
          </p:nvSpPr>
          <p:spPr>
            <a:xfrm>
              <a:off x="9218" y="6355"/>
              <a:ext cx="9614" cy="4116"/>
            </a:xfrm>
            <a:prstGeom prst="roundRect">
              <a:avLst>
                <a:gd name="adj" fmla="val 10957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>
              <p:custDataLst>
                <p:tags r:id="rId2"/>
              </p:custDataLst>
            </p:nvPr>
          </p:nvSpPr>
          <p:spPr>
            <a:xfrm>
              <a:off x="3582" y="1702"/>
              <a:ext cx="5405" cy="1341"/>
            </a:xfrm>
            <a:prstGeom prst="roundRect">
              <a:avLst>
                <a:gd name="adj" fmla="val 22445"/>
              </a:avLst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>
              <p:custDataLst>
                <p:tags r:id="rId3"/>
              </p:custDataLst>
            </p:nvPr>
          </p:nvSpPr>
          <p:spPr>
            <a:xfrm>
              <a:off x="3582" y="3243"/>
              <a:ext cx="5405" cy="1341"/>
            </a:xfrm>
            <a:prstGeom prst="roundRect">
              <a:avLst>
                <a:gd name="adj" fmla="val 22445"/>
              </a:avLst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>
              <p:custDataLst>
                <p:tags r:id="rId4"/>
              </p:custDataLst>
            </p:nvPr>
          </p:nvSpPr>
          <p:spPr>
            <a:xfrm>
              <a:off x="3582" y="4784"/>
              <a:ext cx="5406" cy="2728"/>
            </a:xfrm>
            <a:prstGeom prst="roundRect">
              <a:avLst>
                <a:gd name="adj" fmla="val 15065"/>
              </a:avLst>
            </a:prstGeom>
            <a:solidFill>
              <a:srgbClr val="C7AF8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>
              <p:custDataLst>
                <p:tags r:id="rId5"/>
              </p:custDataLst>
            </p:nvPr>
          </p:nvSpPr>
          <p:spPr>
            <a:xfrm>
              <a:off x="3584" y="7712"/>
              <a:ext cx="2617" cy="2729"/>
            </a:xfrm>
            <a:prstGeom prst="roundRect">
              <a:avLst>
                <a:gd name="adj" fmla="val 12900"/>
              </a:avLst>
            </a:prstGeom>
            <a:solidFill>
              <a:srgbClr val="93745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>
              <p:custDataLst>
                <p:tags r:id="rId6"/>
              </p:custDataLst>
            </p:nvPr>
          </p:nvSpPr>
          <p:spPr>
            <a:xfrm>
              <a:off x="6431" y="7712"/>
              <a:ext cx="2557" cy="2729"/>
            </a:xfrm>
            <a:prstGeom prst="roundRect">
              <a:avLst>
                <a:gd name="adj" fmla="val 12900"/>
              </a:avLst>
            </a:prstGeom>
            <a:solidFill>
              <a:srgbClr val="93745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35" y="216"/>
              <a:ext cx="18885" cy="1285"/>
            </a:xfrm>
            <a:prstGeom prst="rect">
              <a:avLst/>
            </a:prstGeom>
            <a:solidFill>
              <a:srgbClr val="36241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544" y="1973"/>
              <a:ext cx="2628" cy="2612"/>
            </a:xfrm>
            <a:prstGeom prst="rect">
              <a:avLst/>
            </a:prstGeom>
            <a:solidFill>
              <a:srgbClr val="342A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>
              <p:custDataLst>
                <p:tags r:id="rId7"/>
              </p:custDataLst>
            </p:nvPr>
          </p:nvSpPr>
          <p:spPr>
            <a:xfrm>
              <a:off x="544" y="7713"/>
              <a:ext cx="2628" cy="2612"/>
            </a:xfrm>
            <a:prstGeom prst="rect">
              <a:avLst/>
            </a:prstGeom>
            <a:solidFill>
              <a:srgbClr val="342A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>
              <p:custDataLst>
                <p:tags r:id="rId8"/>
              </p:custDataLst>
            </p:nvPr>
          </p:nvSpPr>
          <p:spPr>
            <a:xfrm>
              <a:off x="544" y="4843"/>
              <a:ext cx="2628" cy="2612"/>
            </a:xfrm>
            <a:prstGeom prst="rect">
              <a:avLst/>
            </a:prstGeom>
            <a:solidFill>
              <a:srgbClr val="342A2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78" y="2193"/>
              <a:ext cx="2019" cy="2172"/>
            </a:xfrm>
            <a:prstGeom prst="roundRect">
              <a:avLst/>
            </a:prstGeom>
            <a:solidFill>
              <a:srgbClr val="66402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>
              <p:custDataLst>
                <p:tags r:id="rId9"/>
              </p:custDataLst>
            </p:nvPr>
          </p:nvSpPr>
          <p:spPr>
            <a:xfrm>
              <a:off x="848" y="5057"/>
              <a:ext cx="2019" cy="2172"/>
            </a:xfrm>
            <a:prstGeom prst="roundRect">
              <a:avLst/>
            </a:prstGeom>
            <a:solidFill>
              <a:srgbClr val="66402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>
              <p:custDataLst>
                <p:tags r:id="rId10"/>
              </p:custDataLst>
            </p:nvPr>
          </p:nvSpPr>
          <p:spPr>
            <a:xfrm>
              <a:off x="848" y="7978"/>
              <a:ext cx="2019" cy="2172"/>
            </a:xfrm>
            <a:prstGeom prst="roundRect">
              <a:avLst/>
            </a:prstGeom>
            <a:solidFill>
              <a:srgbClr val="66402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3901" y="8001"/>
              <a:ext cx="2039" cy="2149"/>
            </a:xfrm>
            <a:prstGeom prst="rect">
              <a:avLst/>
            </a:prstGeom>
            <a:solidFill>
              <a:srgbClr val="3F2C2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>
              <p:custDataLst>
                <p:tags r:id="rId11"/>
              </p:custDataLst>
            </p:nvPr>
          </p:nvSpPr>
          <p:spPr>
            <a:xfrm>
              <a:off x="6690" y="7978"/>
              <a:ext cx="2039" cy="2149"/>
            </a:xfrm>
            <a:prstGeom prst="rect">
              <a:avLst/>
            </a:prstGeom>
            <a:solidFill>
              <a:srgbClr val="5B3C3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CQI"/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4" y="216"/>
              <a:ext cx="1242" cy="1285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1786" y="423"/>
              <a:ext cx="640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COFEE QUALITY </a:t>
              </a:r>
            </a:p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INSTITUE</a:t>
              </a:r>
              <a:r>
                <a:rPr lang="en-IN" altLang="en-US" b="1">
                  <a:solidFill>
                    <a:schemeClr val="bg1"/>
                  </a:solidFill>
                </a:rPr>
                <a:t> </a:t>
              </a:r>
              <a:r>
                <a:rPr lang="en-IN" alt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®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004" y="423"/>
              <a:ext cx="770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800" b="1" dirty="0">
                  <a:solidFill>
                    <a:schemeClr val="bg1"/>
                  </a:solidFill>
                </a:rPr>
                <a:t>Coffee </a:t>
              </a:r>
              <a:r>
                <a:rPr lang="en-IN" altLang="en-US" sz="2800" b="1" dirty="0">
                  <a:solidFill>
                    <a:srgbClr val="C88D69"/>
                  </a:solidFill>
                </a:rPr>
                <a:t>Quality</a:t>
              </a:r>
              <a:r>
                <a:rPr lang="en-IN" altLang="en-US" sz="2800" b="1" dirty="0">
                  <a:solidFill>
                    <a:schemeClr val="bg1"/>
                  </a:solidFill>
                </a:rPr>
                <a:t> Analysis Report</a:t>
              </a:r>
            </a:p>
          </p:txBody>
        </p:sp>
        <p:pic>
          <p:nvPicPr>
            <p:cNvPr id="31" name="Picture 30" descr="Cofee_Bean"/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71" y="216"/>
              <a:ext cx="1849" cy="128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clrChange>
                <a:clrFrom>
                  <a:srgbClr val="663E2B">
                    <a:alpha val="100000"/>
                  </a:srgbClr>
                </a:clrFrom>
                <a:clrTo>
                  <a:srgbClr val="663E2B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50" y="2409"/>
              <a:ext cx="1074" cy="83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>
              <a:clrChange>
                <a:clrFrom>
                  <a:srgbClr val="663E2B">
                    <a:alpha val="100000"/>
                  </a:srgbClr>
                </a:clrFrom>
                <a:clrTo>
                  <a:srgbClr val="663E2B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9" y="5264"/>
              <a:ext cx="1519" cy="4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0">
              <a:clrChange>
                <a:clrFrom>
                  <a:srgbClr val="663E2B">
                    <a:alpha val="100000"/>
                  </a:srgbClr>
                </a:clrFrom>
                <a:clrTo>
                  <a:srgbClr val="663E2B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98" y="8169"/>
              <a:ext cx="1419" cy="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5725" y="137160"/>
            <a:ext cx="11991975" cy="6514465"/>
            <a:chOff x="135" y="216"/>
            <a:chExt cx="18885" cy="10259"/>
          </a:xfrm>
        </p:grpSpPr>
        <p:sp>
          <p:nvSpPr>
            <p:cNvPr id="13" name="Rectangles 12"/>
            <p:cNvSpPr/>
            <p:nvPr/>
          </p:nvSpPr>
          <p:spPr>
            <a:xfrm>
              <a:off x="135" y="216"/>
              <a:ext cx="18885" cy="1285"/>
            </a:xfrm>
            <a:prstGeom prst="rect">
              <a:avLst/>
            </a:prstGeom>
            <a:solidFill>
              <a:srgbClr val="36241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CQI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4" y="216"/>
              <a:ext cx="1242" cy="1285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1786" y="423"/>
              <a:ext cx="640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COFEE QUALITY </a:t>
              </a:r>
            </a:p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INSTITUE</a:t>
              </a:r>
              <a:r>
                <a:rPr lang="en-IN" altLang="en-US" b="1">
                  <a:solidFill>
                    <a:schemeClr val="bg1"/>
                  </a:solidFill>
                </a:rPr>
                <a:t> </a:t>
              </a:r>
              <a:r>
                <a:rPr lang="en-IN" alt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®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004" y="423"/>
              <a:ext cx="742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800" b="1" dirty="0">
                  <a:solidFill>
                    <a:schemeClr val="bg1"/>
                  </a:solidFill>
                </a:rPr>
                <a:t>Coffee </a:t>
              </a:r>
              <a:r>
                <a:rPr lang="en-IN" altLang="en-US" sz="2800" b="1" dirty="0">
                  <a:solidFill>
                    <a:srgbClr val="C88D69"/>
                  </a:solidFill>
                </a:rPr>
                <a:t>Quality</a:t>
              </a:r>
              <a:r>
                <a:rPr lang="en-IN" altLang="en-US" sz="2800" b="1" dirty="0">
                  <a:solidFill>
                    <a:schemeClr val="bg1"/>
                  </a:solidFill>
                </a:rPr>
                <a:t> Analysis Report</a:t>
              </a:r>
            </a:p>
          </p:txBody>
        </p:sp>
        <p:pic>
          <p:nvPicPr>
            <p:cNvPr id="31" name="Picture 30" descr="Cofee_Bean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71" y="216"/>
              <a:ext cx="1849" cy="1281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12116" y="1649"/>
              <a:ext cx="6724" cy="8826"/>
            </a:xfrm>
            <a:prstGeom prst="roundRect">
              <a:avLst>
                <a:gd name="adj" fmla="val 8375"/>
              </a:avLst>
            </a:prstGeom>
            <a:solidFill>
              <a:srgbClr val="FFF9F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>
              <p:custDataLst>
                <p:tags r:id="rId1"/>
              </p:custDataLst>
            </p:nvPr>
          </p:nvSpPr>
          <p:spPr>
            <a:xfrm>
              <a:off x="366" y="5828"/>
              <a:ext cx="11367" cy="4598"/>
            </a:xfrm>
            <a:prstGeom prst="roundRect">
              <a:avLst>
                <a:gd name="adj" fmla="val 8375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>
              <p:custDataLst>
                <p:tags r:id="rId2"/>
              </p:custDataLst>
            </p:nvPr>
          </p:nvSpPr>
          <p:spPr>
            <a:xfrm>
              <a:off x="366" y="1842"/>
              <a:ext cx="7654" cy="3646"/>
            </a:xfrm>
            <a:prstGeom prst="roundRect">
              <a:avLst>
                <a:gd name="adj" fmla="val 19155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>
              <p:custDataLst>
                <p:tags r:id="rId3"/>
              </p:custDataLst>
            </p:nvPr>
          </p:nvSpPr>
          <p:spPr>
            <a:xfrm>
              <a:off x="8406" y="2352"/>
              <a:ext cx="3324" cy="1168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>
              <p:custDataLst>
                <p:tags r:id="rId4"/>
              </p:custDataLst>
            </p:nvPr>
          </p:nvSpPr>
          <p:spPr>
            <a:xfrm>
              <a:off x="8406" y="3861"/>
              <a:ext cx="3324" cy="1168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s 12"/>
          <p:cNvSpPr/>
          <p:nvPr/>
        </p:nvSpPr>
        <p:spPr>
          <a:xfrm>
            <a:off x="85725" y="137160"/>
            <a:ext cx="11991975" cy="815975"/>
          </a:xfrm>
          <a:prstGeom prst="rect">
            <a:avLst/>
          </a:prstGeom>
          <a:solidFill>
            <a:srgbClr val="36241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QI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40" y="137160"/>
            <a:ext cx="788670" cy="81597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1134110" y="268605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COFEE QUALITY </a:t>
            </a:r>
          </a:p>
          <a:p>
            <a:r>
              <a:rPr lang="en-IN" altLang="en-US" sz="1200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INSTITUE</a:t>
            </a:r>
            <a:r>
              <a:rPr lang="en-IN" altLang="en-US" b="1">
                <a:solidFill>
                  <a:schemeClr val="bg1"/>
                </a:solidFill>
              </a:rPr>
              <a:t> </a:t>
            </a:r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812540" y="268605"/>
            <a:ext cx="47487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dirty="0">
                <a:solidFill>
                  <a:schemeClr val="bg1"/>
                </a:solidFill>
              </a:rPr>
              <a:t>Coffee </a:t>
            </a:r>
            <a:r>
              <a:rPr lang="en-IN" altLang="en-US" sz="2800" b="1" dirty="0">
                <a:solidFill>
                  <a:srgbClr val="C88D69"/>
                </a:solidFill>
              </a:rPr>
              <a:t>Quality</a:t>
            </a:r>
            <a:r>
              <a:rPr lang="en-IN" altLang="en-US" sz="2800" b="1" dirty="0">
                <a:solidFill>
                  <a:schemeClr val="bg1"/>
                </a:solidFill>
              </a:rPr>
              <a:t> Analysis Report</a:t>
            </a:r>
          </a:p>
        </p:txBody>
      </p:sp>
      <p:pic>
        <p:nvPicPr>
          <p:cNvPr id="31" name="Picture 30" descr="Cofee_Bean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3585" y="137160"/>
            <a:ext cx="1174115" cy="813435"/>
          </a:xfrm>
          <a:prstGeom prst="rect">
            <a:avLst/>
          </a:prstGeom>
        </p:spPr>
      </p:pic>
      <p:sp>
        <p:nvSpPr>
          <p:cNvPr id="25" name="Rounded Rectangle 24"/>
          <p:cNvSpPr/>
          <p:nvPr>
            <p:custDataLst>
              <p:tags r:id="rId1"/>
            </p:custDataLst>
          </p:nvPr>
        </p:nvSpPr>
        <p:spPr>
          <a:xfrm>
            <a:off x="252730" y="1447165"/>
            <a:ext cx="5635625" cy="2258695"/>
          </a:xfrm>
          <a:prstGeom prst="roundRect">
            <a:avLst>
              <a:gd name="adj" fmla="val 19155"/>
            </a:avLst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>
            <p:custDataLst>
              <p:tags r:id="rId2"/>
            </p:custDataLst>
          </p:nvPr>
        </p:nvSpPr>
        <p:spPr>
          <a:xfrm>
            <a:off x="252730" y="4064635"/>
            <a:ext cx="5635625" cy="2258695"/>
          </a:xfrm>
          <a:prstGeom prst="roundRect">
            <a:avLst>
              <a:gd name="adj" fmla="val 19155"/>
            </a:avLst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>
            <p:custDataLst>
              <p:tags r:id="rId3"/>
            </p:custDataLst>
          </p:nvPr>
        </p:nvSpPr>
        <p:spPr>
          <a:xfrm>
            <a:off x="6184265" y="1447165"/>
            <a:ext cx="5635625" cy="2258695"/>
          </a:xfrm>
          <a:prstGeom prst="roundRect">
            <a:avLst>
              <a:gd name="adj" fmla="val 19155"/>
            </a:avLst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>
            <p:custDataLst>
              <p:tags r:id="rId4"/>
            </p:custDataLst>
          </p:nvPr>
        </p:nvSpPr>
        <p:spPr>
          <a:xfrm>
            <a:off x="6184265" y="4064635"/>
            <a:ext cx="5635625" cy="2258695"/>
          </a:xfrm>
          <a:prstGeom prst="roundRect">
            <a:avLst>
              <a:gd name="adj" fmla="val 19155"/>
            </a:avLst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5725" y="137160"/>
            <a:ext cx="11991975" cy="6391275"/>
            <a:chOff x="135" y="216"/>
            <a:chExt cx="18885" cy="10065"/>
          </a:xfrm>
        </p:grpSpPr>
        <p:sp>
          <p:nvSpPr>
            <p:cNvPr id="13" name="Rectangles 12"/>
            <p:cNvSpPr/>
            <p:nvPr/>
          </p:nvSpPr>
          <p:spPr>
            <a:xfrm>
              <a:off x="135" y="216"/>
              <a:ext cx="18885" cy="1285"/>
            </a:xfrm>
            <a:prstGeom prst="rect">
              <a:avLst/>
            </a:prstGeom>
            <a:solidFill>
              <a:srgbClr val="36241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CQI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4" y="216"/>
              <a:ext cx="1242" cy="1285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1786" y="423"/>
              <a:ext cx="640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COFEE QUALITY </a:t>
              </a:r>
            </a:p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INSTITUE</a:t>
              </a:r>
              <a:r>
                <a:rPr lang="en-IN" altLang="en-US" b="1">
                  <a:solidFill>
                    <a:schemeClr val="bg1"/>
                  </a:solidFill>
                </a:rPr>
                <a:t> </a:t>
              </a:r>
              <a:r>
                <a:rPr lang="en-IN" alt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®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004" y="423"/>
              <a:ext cx="7549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800" b="1" dirty="0">
                  <a:solidFill>
                    <a:schemeClr val="bg1"/>
                  </a:solidFill>
                </a:rPr>
                <a:t>Coffee </a:t>
              </a:r>
              <a:r>
                <a:rPr lang="en-IN" altLang="en-US" sz="2800" b="1" dirty="0">
                  <a:solidFill>
                    <a:srgbClr val="C88D69"/>
                  </a:solidFill>
                </a:rPr>
                <a:t>Quality</a:t>
              </a:r>
              <a:r>
                <a:rPr lang="en-IN" altLang="en-US" sz="2800" b="1" dirty="0">
                  <a:solidFill>
                    <a:schemeClr val="bg1"/>
                  </a:solidFill>
                </a:rPr>
                <a:t> Analysis Report</a:t>
              </a:r>
            </a:p>
          </p:txBody>
        </p:sp>
        <p:pic>
          <p:nvPicPr>
            <p:cNvPr id="31" name="Picture 30" descr="Cofee_Bean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71" y="216"/>
              <a:ext cx="1849" cy="1281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295" y="1899"/>
              <a:ext cx="14870" cy="8382"/>
            </a:xfrm>
            <a:prstGeom prst="roundRect">
              <a:avLst>
                <a:gd name="adj" fmla="val 7432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>
              <p:custDataLst>
                <p:tags r:id="rId1"/>
              </p:custDataLst>
            </p:nvPr>
          </p:nvSpPr>
          <p:spPr>
            <a:xfrm>
              <a:off x="15498" y="1899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>
              <p:custDataLst>
                <p:tags r:id="rId2"/>
              </p:custDataLst>
            </p:nvPr>
          </p:nvSpPr>
          <p:spPr>
            <a:xfrm>
              <a:off x="15498" y="3501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>
              <p:custDataLst>
                <p:tags r:id="rId3"/>
              </p:custDataLst>
            </p:nvPr>
          </p:nvSpPr>
          <p:spPr>
            <a:xfrm>
              <a:off x="15498" y="5103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>
              <p:custDataLst>
                <p:tags r:id="rId4"/>
              </p:custDataLst>
            </p:nvPr>
          </p:nvSpPr>
          <p:spPr>
            <a:xfrm>
              <a:off x="15498" y="6705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5725" y="137160"/>
            <a:ext cx="11991975" cy="6391275"/>
            <a:chOff x="135" y="216"/>
            <a:chExt cx="18885" cy="10065"/>
          </a:xfrm>
        </p:grpSpPr>
        <p:sp>
          <p:nvSpPr>
            <p:cNvPr id="13" name="Rectangles 12"/>
            <p:cNvSpPr/>
            <p:nvPr/>
          </p:nvSpPr>
          <p:spPr>
            <a:xfrm>
              <a:off x="135" y="216"/>
              <a:ext cx="18885" cy="1285"/>
            </a:xfrm>
            <a:prstGeom prst="rect">
              <a:avLst/>
            </a:prstGeom>
            <a:solidFill>
              <a:srgbClr val="36241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CQI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4" y="216"/>
              <a:ext cx="1242" cy="1285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1786" y="423"/>
              <a:ext cx="640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COFEE QUALITY </a:t>
              </a:r>
            </a:p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INSTITUE</a:t>
              </a:r>
              <a:r>
                <a:rPr lang="en-IN" altLang="en-US" b="1">
                  <a:solidFill>
                    <a:schemeClr val="bg1"/>
                  </a:solidFill>
                </a:rPr>
                <a:t> </a:t>
              </a:r>
              <a:r>
                <a:rPr lang="en-IN" alt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®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004" y="423"/>
              <a:ext cx="759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800" b="1" dirty="0">
                  <a:solidFill>
                    <a:schemeClr val="bg1"/>
                  </a:solidFill>
                </a:rPr>
                <a:t>Coffee </a:t>
              </a:r>
              <a:r>
                <a:rPr lang="en-IN" altLang="en-US" sz="2800" b="1" dirty="0">
                  <a:solidFill>
                    <a:srgbClr val="C88D69"/>
                  </a:solidFill>
                </a:rPr>
                <a:t>Quality</a:t>
              </a:r>
              <a:r>
                <a:rPr lang="en-IN" altLang="en-US" sz="2800" b="1" dirty="0">
                  <a:solidFill>
                    <a:schemeClr val="bg1"/>
                  </a:solidFill>
                </a:rPr>
                <a:t> Analysis Report</a:t>
              </a:r>
            </a:p>
          </p:txBody>
        </p:sp>
        <p:pic>
          <p:nvPicPr>
            <p:cNvPr id="31" name="Picture 30" descr="Cofee_Bean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71" y="216"/>
              <a:ext cx="1849" cy="1281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295" y="1899"/>
              <a:ext cx="14870" cy="8382"/>
            </a:xfrm>
            <a:prstGeom prst="roundRect">
              <a:avLst>
                <a:gd name="adj" fmla="val 7432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>
              <p:custDataLst>
                <p:tags r:id="rId1"/>
              </p:custDataLst>
            </p:nvPr>
          </p:nvSpPr>
          <p:spPr>
            <a:xfrm>
              <a:off x="15498" y="1899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>
              <p:custDataLst>
                <p:tags r:id="rId2"/>
              </p:custDataLst>
            </p:nvPr>
          </p:nvSpPr>
          <p:spPr>
            <a:xfrm>
              <a:off x="15498" y="3501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>
              <p:custDataLst>
                <p:tags r:id="rId3"/>
              </p:custDataLst>
            </p:nvPr>
          </p:nvSpPr>
          <p:spPr>
            <a:xfrm>
              <a:off x="15498" y="5103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>
              <p:custDataLst>
                <p:tags r:id="rId4"/>
              </p:custDataLst>
            </p:nvPr>
          </p:nvSpPr>
          <p:spPr>
            <a:xfrm>
              <a:off x="15498" y="6705"/>
              <a:ext cx="3374" cy="987"/>
            </a:xfrm>
            <a:prstGeom prst="roundRect">
              <a:avLst/>
            </a:prstGeom>
            <a:solidFill>
              <a:srgbClr val="DAA27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s 12"/>
          <p:cNvSpPr/>
          <p:nvPr/>
        </p:nvSpPr>
        <p:spPr>
          <a:xfrm>
            <a:off x="85725" y="137160"/>
            <a:ext cx="11991975" cy="815975"/>
          </a:xfrm>
          <a:prstGeom prst="rect">
            <a:avLst/>
          </a:prstGeom>
          <a:solidFill>
            <a:srgbClr val="36241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QI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40" y="137160"/>
            <a:ext cx="788670" cy="81597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1134110" y="268605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COFEE QUALITY </a:t>
            </a:r>
          </a:p>
          <a:p>
            <a:r>
              <a:rPr lang="en-IN" altLang="en-US" sz="1200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INSTITUE</a:t>
            </a:r>
            <a:r>
              <a:rPr lang="en-IN" altLang="en-US" b="1">
                <a:solidFill>
                  <a:schemeClr val="bg1"/>
                </a:solidFill>
              </a:rPr>
              <a:t> </a:t>
            </a:r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812540" y="268605"/>
            <a:ext cx="46770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dirty="0">
                <a:solidFill>
                  <a:schemeClr val="bg1"/>
                </a:solidFill>
              </a:rPr>
              <a:t>Coffee </a:t>
            </a:r>
            <a:r>
              <a:rPr lang="en-IN" altLang="en-US" sz="2800" b="1" dirty="0">
                <a:solidFill>
                  <a:srgbClr val="C88D69"/>
                </a:solidFill>
              </a:rPr>
              <a:t>Quality</a:t>
            </a:r>
            <a:r>
              <a:rPr lang="en-IN" altLang="en-US" sz="2800" b="1" dirty="0">
                <a:solidFill>
                  <a:schemeClr val="bg1"/>
                </a:solidFill>
              </a:rPr>
              <a:t> Analysis Report</a:t>
            </a:r>
          </a:p>
        </p:txBody>
      </p:sp>
      <p:pic>
        <p:nvPicPr>
          <p:cNvPr id="31" name="Picture 30" descr="Cofee_Bea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3585" y="137160"/>
            <a:ext cx="1174115" cy="81343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17170" y="1259840"/>
            <a:ext cx="5678170" cy="2473325"/>
          </a:xfrm>
          <a:prstGeom prst="roundRect">
            <a:avLst/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>
            <p:custDataLst>
              <p:tags r:id="rId1"/>
            </p:custDataLst>
          </p:nvPr>
        </p:nvSpPr>
        <p:spPr>
          <a:xfrm>
            <a:off x="217170" y="4039235"/>
            <a:ext cx="5678170" cy="2473325"/>
          </a:xfrm>
          <a:prstGeom prst="roundRect">
            <a:avLst/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77280" y="1224915"/>
            <a:ext cx="5741035" cy="5288280"/>
          </a:xfrm>
          <a:prstGeom prst="roundRect">
            <a:avLst>
              <a:gd name="adj" fmla="val 6178"/>
            </a:avLst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5725" y="137160"/>
            <a:ext cx="11991975" cy="6518275"/>
            <a:chOff x="135" y="216"/>
            <a:chExt cx="18885" cy="10265"/>
          </a:xfrm>
        </p:grpSpPr>
        <p:sp>
          <p:nvSpPr>
            <p:cNvPr id="13" name="Rectangles 12"/>
            <p:cNvSpPr/>
            <p:nvPr/>
          </p:nvSpPr>
          <p:spPr>
            <a:xfrm>
              <a:off x="135" y="216"/>
              <a:ext cx="18885" cy="1285"/>
            </a:xfrm>
            <a:prstGeom prst="rect">
              <a:avLst/>
            </a:prstGeom>
            <a:solidFill>
              <a:srgbClr val="36241E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CQI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4" y="216"/>
              <a:ext cx="1242" cy="1285"/>
            </a:xfrm>
            <a:prstGeom prst="rect">
              <a:avLst/>
            </a:prstGeom>
          </p:spPr>
        </p:pic>
        <p:sp>
          <p:nvSpPr>
            <p:cNvPr id="28" name="Text Box 27"/>
            <p:cNvSpPr txBox="1"/>
            <p:nvPr/>
          </p:nvSpPr>
          <p:spPr>
            <a:xfrm>
              <a:off x="1786" y="423"/>
              <a:ext cx="6400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COFEE QUALITY </a:t>
              </a:r>
            </a:p>
            <a:p>
              <a:r>
                <a:rPr lang="en-IN" altLang="en-US" sz="1200" b="1">
                  <a:solidFill>
                    <a:schemeClr val="bg1"/>
                  </a:solidFill>
                  <a:latin typeface="Bahnschrift SemiBold SemiConden" charset="0"/>
                  <a:cs typeface="Bahnschrift SemiBold SemiConden" charset="0"/>
                </a:rPr>
                <a:t>INSTITUE</a:t>
              </a:r>
              <a:r>
                <a:rPr lang="en-IN" altLang="en-US" b="1">
                  <a:solidFill>
                    <a:schemeClr val="bg1"/>
                  </a:solidFill>
                </a:rPr>
                <a:t> </a:t>
              </a:r>
              <a:r>
                <a:rPr lang="en-IN" alt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®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004" y="423"/>
              <a:ext cx="7630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800" b="1" dirty="0">
                  <a:solidFill>
                    <a:schemeClr val="bg1"/>
                  </a:solidFill>
                </a:rPr>
                <a:t>Coffee </a:t>
              </a:r>
              <a:r>
                <a:rPr lang="en-IN" altLang="en-US" sz="2800" b="1" dirty="0">
                  <a:solidFill>
                    <a:srgbClr val="C88D69"/>
                  </a:solidFill>
                </a:rPr>
                <a:t>Quality</a:t>
              </a:r>
              <a:r>
                <a:rPr lang="en-IN" altLang="en-US" sz="2800" b="1" dirty="0">
                  <a:solidFill>
                    <a:schemeClr val="bg1"/>
                  </a:solidFill>
                </a:rPr>
                <a:t> Analysis Report</a:t>
              </a:r>
            </a:p>
          </p:txBody>
        </p:sp>
        <p:pic>
          <p:nvPicPr>
            <p:cNvPr id="31" name="Picture 30" descr="Cofee_Bean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171" y="216"/>
              <a:ext cx="1849" cy="1281"/>
            </a:xfrm>
            <a:prstGeom prst="rect">
              <a:avLst/>
            </a:prstGeom>
          </p:spPr>
        </p:pic>
        <p:sp>
          <p:nvSpPr>
            <p:cNvPr id="40" name="Rounded Rectangle 39"/>
            <p:cNvSpPr/>
            <p:nvPr/>
          </p:nvSpPr>
          <p:spPr>
            <a:xfrm>
              <a:off x="295" y="1899"/>
              <a:ext cx="8142" cy="8582"/>
            </a:xfrm>
            <a:prstGeom prst="roundRect">
              <a:avLst>
                <a:gd name="adj" fmla="val 5391"/>
              </a:avLst>
            </a:prstGeom>
            <a:solidFill>
              <a:srgbClr val="332A2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>
              <p:custDataLst>
                <p:tags r:id="rId1"/>
              </p:custDataLst>
            </p:nvPr>
          </p:nvSpPr>
          <p:spPr>
            <a:xfrm>
              <a:off x="8795" y="6308"/>
              <a:ext cx="4839" cy="3976"/>
            </a:xfrm>
            <a:prstGeom prst="roundRect">
              <a:avLst>
                <a:gd name="adj" fmla="val 9482"/>
              </a:avLst>
            </a:prstGeom>
            <a:solidFill>
              <a:srgbClr val="C7AF8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>
              <p:custDataLst>
                <p:tags r:id="rId2"/>
              </p:custDataLst>
            </p:nvPr>
          </p:nvSpPr>
          <p:spPr>
            <a:xfrm>
              <a:off x="8795" y="1889"/>
              <a:ext cx="4839" cy="3976"/>
            </a:xfrm>
            <a:prstGeom prst="roundRect">
              <a:avLst>
                <a:gd name="adj" fmla="val 9482"/>
              </a:avLst>
            </a:prstGeom>
            <a:solidFill>
              <a:srgbClr val="C7AF8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>
              <p:custDataLst>
                <p:tags r:id="rId3"/>
              </p:custDataLst>
            </p:nvPr>
          </p:nvSpPr>
          <p:spPr>
            <a:xfrm>
              <a:off x="13992" y="6308"/>
              <a:ext cx="4839" cy="3976"/>
            </a:xfrm>
            <a:prstGeom prst="roundRect">
              <a:avLst>
                <a:gd name="adj" fmla="val 9482"/>
              </a:avLst>
            </a:prstGeom>
            <a:solidFill>
              <a:srgbClr val="C7AF8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>
              <p:custDataLst>
                <p:tags r:id="rId4"/>
              </p:custDataLst>
            </p:nvPr>
          </p:nvSpPr>
          <p:spPr>
            <a:xfrm>
              <a:off x="13992" y="1889"/>
              <a:ext cx="4839" cy="3976"/>
            </a:xfrm>
            <a:prstGeom prst="roundRect">
              <a:avLst>
                <a:gd name="adj" fmla="val 9482"/>
              </a:avLst>
            </a:prstGeom>
            <a:solidFill>
              <a:srgbClr val="C7AF83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3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s 12"/>
          <p:cNvSpPr/>
          <p:nvPr/>
        </p:nvSpPr>
        <p:spPr>
          <a:xfrm>
            <a:off x="85725" y="137160"/>
            <a:ext cx="11991975" cy="815975"/>
          </a:xfrm>
          <a:prstGeom prst="rect">
            <a:avLst/>
          </a:prstGeom>
          <a:solidFill>
            <a:srgbClr val="36241E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QI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40" y="137160"/>
            <a:ext cx="788670" cy="81597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1134110" y="268605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200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COFEE QUALITY </a:t>
            </a:r>
          </a:p>
          <a:p>
            <a:r>
              <a:rPr lang="en-IN" altLang="en-US" sz="1200" b="1">
                <a:solidFill>
                  <a:schemeClr val="bg1"/>
                </a:solidFill>
                <a:latin typeface="Bahnschrift SemiBold SemiConden" charset="0"/>
                <a:cs typeface="Bahnschrift SemiBold SemiConden" charset="0"/>
              </a:rPr>
              <a:t>INSTITUE</a:t>
            </a:r>
            <a:r>
              <a:rPr lang="en-IN" altLang="en-US" b="1">
                <a:solidFill>
                  <a:schemeClr val="bg1"/>
                </a:solidFill>
              </a:rPr>
              <a:t> </a:t>
            </a:r>
            <a:r>
              <a:rPr lang="en-I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812539" y="268605"/>
            <a:ext cx="485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dirty="0">
                <a:solidFill>
                  <a:schemeClr val="bg1"/>
                </a:solidFill>
              </a:rPr>
              <a:t>Coffee </a:t>
            </a:r>
            <a:r>
              <a:rPr lang="en-IN" altLang="en-US" sz="2800" b="1" dirty="0">
                <a:solidFill>
                  <a:srgbClr val="C88D69"/>
                </a:solidFill>
              </a:rPr>
              <a:t>Quality</a:t>
            </a:r>
            <a:r>
              <a:rPr lang="en-IN" altLang="en-US" sz="2800" b="1" dirty="0">
                <a:solidFill>
                  <a:schemeClr val="bg1"/>
                </a:solidFill>
              </a:rPr>
              <a:t> Analysis Report</a:t>
            </a:r>
          </a:p>
        </p:txBody>
      </p:sp>
      <p:pic>
        <p:nvPicPr>
          <p:cNvPr id="31" name="Picture 30" descr="Cofee_Bea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3585" y="137160"/>
            <a:ext cx="1174115" cy="813435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87325" y="1205865"/>
            <a:ext cx="11779885" cy="5399405"/>
          </a:xfrm>
          <a:prstGeom prst="roundRect">
            <a:avLst>
              <a:gd name="adj" fmla="val 7432"/>
            </a:avLst>
          </a:prstGeom>
          <a:solidFill>
            <a:srgbClr val="332A2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Hari</dc:creator>
  <cp:lastModifiedBy>Hari</cp:lastModifiedBy>
  <cp:revision>12</cp:revision>
  <dcterms:created xsi:type="dcterms:W3CDTF">2024-08-11T12:59:00Z</dcterms:created>
  <dcterms:modified xsi:type="dcterms:W3CDTF">2024-10-29T04:57:12Z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AB4F3E55CAA144999125D4C5E098B91A_13</vt:lpwstr>
  </property>
  <property fmtid="{D5CDD505-2E9C-101B-9397-08002B2CF9AE}" pid="3" name="KSOProductBuildVer">
    <vt:lpwstr>1033-12.2.0.17562</vt:lpwstr>
  </property>
</Properties>
</file>